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8" r:id="rId2"/>
    <p:sldId id="269" r:id="rId3"/>
    <p:sldId id="256" r:id="rId4"/>
    <p:sldId id="257" r:id="rId5"/>
    <p:sldId id="263" r:id="rId6"/>
    <p:sldId id="258" r:id="rId7"/>
    <p:sldId id="260" r:id="rId8"/>
    <p:sldId id="261" r:id="rId9"/>
    <p:sldId id="262" r:id="rId10"/>
    <p:sldId id="259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4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4043-79E6-3347-B674-1A854957E762}" type="datetimeFigureOut">
              <a:rPr lang="en-US" smtClean="0"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D9E7-9F81-5140-85BD-11E833E4C9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4043-79E6-3347-B674-1A854957E762}" type="datetimeFigureOut">
              <a:rPr lang="en-US" smtClean="0"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D9E7-9F81-5140-85BD-11E833E4C9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4043-79E6-3347-B674-1A854957E762}" type="datetimeFigureOut">
              <a:rPr lang="en-US" smtClean="0"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D9E7-9F81-5140-85BD-11E833E4C9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4043-79E6-3347-B674-1A854957E762}" type="datetimeFigureOut">
              <a:rPr lang="en-US" smtClean="0"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D9E7-9F81-5140-85BD-11E833E4C9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4043-79E6-3347-B674-1A854957E762}" type="datetimeFigureOut">
              <a:rPr lang="en-US" smtClean="0"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D9E7-9F81-5140-85BD-11E833E4C9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4043-79E6-3347-B674-1A854957E762}" type="datetimeFigureOut">
              <a:rPr lang="en-US" smtClean="0"/>
              <a:t>6/4/12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D9E7-9F81-5140-85BD-11E833E4C9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4043-79E6-3347-B674-1A854957E762}" type="datetimeFigureOut">
              <a:rPr lang="en-US" smtClean="0"/>
              <a:t>6/4/12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D9E7-9F81-5140-85BD-11E833E4C9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4043-79E6-3347-B674-1A854957E762}" type="datetimeFigureOut">
              <a:rPr lang="en-US" smtClean="0"/>
              <a:t>6/4/12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D9E7-9F81-5140-85BD-11E833E4C9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4043-79E6-3347-B674-1A854957E762}" type="datetimeFigureOut">
              <a:rPr lang="en-US" smtClean="0"/>
              <a:t>6/4/12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D9E7-9F81-5140-85BD-11E833E4C9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4043-79E6-3347-B674-1A854957E762}" type="datetimeFigureOut">
              <a:rPr lang="en-US" smtClean="0"/>
              <a:t>6/4/12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D9E7-9F81-5140-85BD-11E833E4C9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4043-79E6-3347-B674-1A854957E762}" type="datetimeFigureOut">
              <a:rPr lang="en-US" smtClean="0"/>
              <a:t>6/4/12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D9E7-9F81-5140-85BD-11E833E4C9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74043-79E6-3347-B674-1A854957E762}" type="datetimeFigureOut">
              <a:rPr lang="en-US" smtClean="0"/>
              <a:t>6/4/12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4D9E7-9F81-5140-85BD-11E833E4C9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oleObject" Target="Macintosh%20HD:Users:Kleidman:workshops:DRI_2012:Day%201:HDF_Overview.doc!OLE_LINK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HDFLook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Some basic instructions on the functionality of </a:t>
            </a:r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 err="1" smtClean="0"/>
              <a:t>HDFLook</a:t>
            </a:r>
            <a:r>
              <a:rPr lang="en-US" dirty="0" smtClean="0"/>
              <a:t> software.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ontrolWind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35" y="583062"/>
            <a:ext cx="3664143" cy="5119371"/>
          </a:xfrm>
          <a:prstGeom prst="rect">
            <a:avLst/>
          </a:prstGeom>
        </p:spPr>
      </p:pic>
      <p:pic>
        <p:nvPicPr>
          <p:cNvPr id="15" name="Picture 14" descr="ReprojectedWind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391" y="5325141"/>
            <a:ext cx="2103152" cy="14181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12131" y="127796"/>
            <a:ext cx="3616079" cy="51916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dirty="0" err="1" smtClean="0"/>
              <a:t>Reprojected</a:t>
            </a:r>
            <a:r>
              <a:rPr lang="en-US" sz="2400" dirty="0" smtClean="0"/>
              <a:t> Image Controls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967542" y="774757"/>
            <a:ext cx="43237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For Level 2 Files:</a:t>
            </a:r>
          </a:p>
          <a:p>
            <a:endParaRPr lang="en-US" b="1" u="sng" dirty="0" smtClean="0"/>
          </a:p>
          <a:p>
            <a:r>
              <a:rPr lang="en-US" dirty="0" smtClean="0"/>
              <a:t>Click and hold the </a:t>
            </a:r>
          </a:p>
          <a:p>
            <a:r>
              <a:rPr lang="en-US" dirty="0" smtClean="0"/>
              <a:t>“Display a MODIS </a:t>
            </a:r>
            <a:r>
              <a:rPr lang="en-US" dirty="0" err="1" smtClean="0"/>
              <a:t>reprojected</a:t>
            </a:r>
            <a:r>
              <a:rPr lang="en-US" dirty="0" smtClean="0"/>
              <a:t> image” menu</a:t>
            </a:r>
          </a:p>
          <a:p>
            <a:r>
              <a:rPr lang="en-US" dirty="0" smtClean="0"/>
              <a:t>Select “Show one layer” </a:t>
            </a:r>
            <a:endParaRPr lang="en-US" dirty="0"/>
          </a:p>
        </p:txBody>
      </p:sp>
      <p:pic>
        <p:nvPicPr>
          <p:cNvPr id="20" name="Picture 19" descr="Orthographic_D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942" y="2629538"/>
            <a:ext cx="4635334" cy="4154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812131" y="127796"/>
            <a:ext cx="3616079" cy="51916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dirty="0" smtClean="0"/>
              <a:t>Raw SDS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err="1" smtClean="0"/>
              <a:t>Reprojected</a:t>
            </a:r>
            <a:r>
              <a:rPr lang="en-US" sz="2400" dirty="0" smtClean="0"/>
              <a:t> Image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201813" y="865729"/>
            <a:ext cx="8720960" cy="4698364"/>
            <a:chOff x="201813" y="1332679"/>
            <a:chExt cx="8720960" cy="4698364"/>
          </a:xfrm>
        </p:grpSpPr>
        <p:pic>
          <p:nvPicPr>
            <p:cNvPr id="20" name="Picture 19" descr="Orthographic_DRI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0542" y="1332679"/>
              <a:ext cx="4812231" cy="4698363"/>
            </a:xfrm>
            <a:prstGeom prst="rect">
              <a:avLst/>
            </a:prstGeom>
          </p:spPr>
        </p:pic>
        <p:pic>
          <p:nvPicPr>
            <p:cNvPr id="7" name="Picture 6" descr="SDS_ImageBlackDRI.tif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813" y="1368323"/>
              <a:ext cx="3533137" cy="466272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4441152" y="5806036"/>
            <a:ext cx="4379409" cy="7309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reprojected</a:t>
            </a:r>
            <a:r>
              <a:rPr lang="en-US" dirty="0" smtClean="0"/>
              <a:t> image is stretched </a:t>
            </a:r>
          </a:p>
          <a:p>
            <a:pPr algn="ctr"/>
            <a:r>
              <a:rPr lang="en-US" dirty="0" smtClean="0"/>
              <a:t>to reflect real world geography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15517" y="5806036"/>
            <a:ext cx="3619433" cy="73095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dirty="0" smtClean="0"/>
              <a:t>The raw image is displayed as</a:t>
            </a:r>
          </a:p>
          <a:p>
            <a:pPr algn="ctr"/>
            <a:r>
              <a:rPr lang="en-US" dirty="0" smtClean="0"/>
              <a:t>simple rows and columns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522" y="53995"/>
            <a:ext cx="6376219" cy="527744"/>
          </a:xfrm>
        </p:spPr>
        <p:txBody>
          <a:bodyPr wrap="none">
            <a:normAutofit/>
          </a:bodyPr>
          <a:lstStyle/>
          <a:p>
            <a:r>
              <a:rPr lang="en-US" sz="2800" dirty="0" smtClean="0"/>
              <a:t>RGB Imagery in </a:t>
            </a:r>
            <a:r>
              <a:rPr lang="en-US" sz="2800" dirty="0" err="1" smtClean="0"/>
              <a:t>HDFLook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17564" y="1045918"/>
            <a:ext cx="1383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Load a MOD02 or MYD02</a:t>
            </a:r>
          </a:p>
          <a:p>
            <a:r>
              <a:rPr lang="en-US" dirty="0" smtClean="0"/>
              <a:t>Level 1B file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7564" y="3557989"/>
            <a:ext cx="138358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several of the available </a:t>
            </a:r>
          </a:p>
          <a:p>
            <a:r>
              <a:rPr lang="en-US" dirty="0" smtClean="0"/>
              <a:t>options in the menus will change.</a:t>
            </a:r>
            <a:endParaRPr lang="en-US" dirty="0"/>
          </a:p>
        </p:txBody>
      </p:sp>
      <p:pic>
        <p:nvPicPr>
          <p:cNvPr id="7" name="Picture 6" descr="ControlWindow_R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844" y="581739"/>
            <a:ext cx="4407421" cy="61579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522" y="53995"/>
            <a:ext cx="6376219" cy="527744"/>
          </a:xfrm>
        </p:spPr>
        <p:txBody>
          <a:bodyPr wrap="none">
            <a:normAutofit/>
          </a:bodyPr>
          <a:lstStyle/>
          <a:p>
            <a:r>
              <a:rPr lang="en-US" sz="2800" dirty="0" smtClean="0"/>
              <a:t>RGB Imagery in </a:t>
            </a:r>
            <a:r>
              <a:rPr lang="en-US" sz="2800" dirty="0" err="1" smtClean="0"/>
              <a:t>HDFLook</a:t>
            </a:r>
            <a:endParaRPr lang="en-US" sz="2800" dirty="0"/>
          </a:p>
        </p:txBody>
      </p:sp>
      <p:pic>
        <p:nvPicPr>
          <p:cNvPr id="7" name="Picture 6" descr="ControlWindow_R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48" y="581739"/>
            <a:ext cx="4407421" cy="6157997"/>
          </a:xfrm>
          <a:prstGeom prst="rect">
            <a:avLst/>
          </a:prstGeom>
        </p:spPr>
      </p:pic>
      <p:pic>
        <p:nvPicPr>
          <p:cNvPr id="8" name="Picture 7" descr="RGB_DropDow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141" y="3345359"/>
            <a:ext cx="2768600" cy="1866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79141" y="1563614"/>
            <a:ext cx="243316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several pre-defined RGB options available.</a:t>
            </a:r>
          </a:p>
          <a:p>
            <a:endParaRPr lang="en-US" dirty="0" smtClean="0"/>
          </a:p>
          <a:p>
            <a:r>
              <a:rPr lang="en-US" dirty="0" smtClean="0"/>
              <a:t>The default RGB is a </a:t>
            </a:r>
          </a:p>
          <a:p>
            <a:r>
              <a:rPr lang="en-US" dirty="0" smtClean="0"/>
              <a:t>“true color” image</a:t>
            </a:r>
            <a:endParaRPr lang="en-US" dirty="0"/>
          </a:p>
        </p:txBody>
      </p:sp>
      <p:sp>
        <p:nvSpPr>
          <p:cNvPr id="10" name="Frame 9"/>
          <p:cNvSpPr/>
          <p:nvPr/>
        </p:nvSpPr>
        <p:spPr>
          <a:xfrm>
            <a:off x="2474506" y="6266169"/>
            <a:ext cx="1951592" cy="280157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2366419" y="3453446"/>
            <a:ext cx="2920811" cy="27046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426098" y="5212259"/>
            <a:ext cx="3521643" cy="13340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522" y="53995"/>
            <a:ext cx="6376219" cy="527744"/>
          </a:xfrm>
        </p:spPr>
        <p:txBody>
          <a:bodyPr wrap="none">
            <a:normAutofit/>
          </a:bodyPr>
          <a:lstStyle/>
          <a:p>
            <a:r>
              <a:rPr lang="en-US" sz="2800" dirty="0" smtClean="0"/>
              <a:t>RGB Imagery in </a:t>
            </a:r>
            <a:r>
              <a:rPr lang="en-US" sz="2800" dirty="0" err="1" smtClean="0"/>
              <a:t>HDFLook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710832" y="1894178"/>
            <a:ext cx="243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default RGB is a </a:t>
            </a:r>
          </a:p>
          <a:p>
            <a:r>
              <a:rPr lang="en-US" dirty="0" smtClean="0"/>
              <a:t>“true color” image</a:t>
            </a:r>
            <a:endParaRPr lang="en-US" dirty="0"/>
          </a:p>
        </p:txBody>
      </p:sp>
      <p:pic>
        <p:nvPicPr>
          <p:cNvPr id="11" name="Picture 10" descr="RGB_D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81" y="877824"/>
            <a:ext cx="6116996" cy="5482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HDFLook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none"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Start the software by typing:</a:t>
            </a:r>
          </a:p>
          <a:p>
            <a:pPr>
              <a:buNone/>
            </a:pPr>
            <a:r>
              <a:rPr lang="en-US" dirty="0" err="1" smtClean="0"/>
              <a:t>HDFLook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If the windows are too large to see the control</a:t>
            </a:r>
          </a:p>
          <a:p>
            <a:pPr>
              <a:buNone/>
            </a:pPr>
            <a:r>
              <a:rPr lang="en-US" dirty="0" smtClean="0"/>
              <a:t>buttons at the bottom of the software window </a:t>
            </a:r>
          </a:p>
          <a:p>
            <a:pPr>
              <a:buNone/>
            </a:pPr>
            <a:r>
              <a:rPr lang="en-US" dirty="0" smtClean="0"/>
              <a:t>start the software with: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HDFLook</a:t>
            </a:r>
            <a:r>
              <a:rPr lang="en-US" dirty="0" smtClean="0"/>
              <a:t> – </a:t>
            </a:r>
            <a:r>
              <a:rPr lang="en-US" dirty="0" err="1" smtClean="0"/>
              <a:t>z</a:t>
            </a:r>
            <a:r>
              <a:rPr lang="en-US" dirty="0" smtClean="0"/>
              <a:t>  80    (80 is just an example</a:t>
            </a:r>
          </a:p>
          <a:p>
            <a:pPr>
              <a:buNone/>
            </a:pPr>
            <a:r>
              <a:rPr lang="en-US" dirty="0" smtClean="0"/>
              <a:t> you can use any % size </a:t>
            </a:r>
            <a:r>
              <a:rPr lang="en-US" dirty="0" err="1" smtClean="0"/>
              <a:t>tha</a:t>
            </a:r>
            <a:r>
              <a:rPr lang="en-US" dirty="0" smtClean="0"/>
              <a:t> works)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828900" y="982158"/>
          <a:ext cx="3063017" cy="4698764"/>
        </p:xfrm>
        <a:graphic>
          <a:graphicData uri="http://schemas.openxmlformats.org/presentationml/2006/ole">
            <p:oleObj spid="_x0000_s3075" name="Document" r:id="rId3" imgW="2425700" imgH="3721100" progId="Word.Document.12">
              <p:link updateAutomatic="1"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8908" y="1550200"/>
            <a:ext cx="37897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HDF_read_files</a:t>
            </a:r>
            <a:r>
              <a:rPr lang="en-US" dirty="0" smtClean="0"/>
              <a:t> window</a:t>
            </a:r>
          </a:p>
          <a:p>
            <a:r>
              <a:rPr lang="en-US" dirty="0" smtClean="0"/>
              <a:t>will open when you start the software.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the buttons near the top</a:t>
            </a:r>
          </a:p>
          <a:p>
            <a:r>
              <a:rPr lang="en-US" dirty="0" smtClean="0"/>
              <a:t>or type the directory you </a:t>
            </a:r>
          </a:p>
          <a:p>
            <a:r>
              <a:rPr lang="en-US" dirty="0" smtClean="0"/>
              <a:t>want in the “Directory” window</a:t>
            </a:r>
          </a:p>
          <a:p>
            <a:r>
              <a:rPr lang="en-US" dirty="0" smtClean="0"/>
              <a:t>to navigate to your file location.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ntrolWind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700" y="842937"/>
            <a:ext cx="4020623" cy="56174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7147" y="178902"/>
            <a:ext cx="5319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Parameter Selection and Control </a:t>
            </a:r>
            <a:r>
              <a:rPr lang="en-US" sz="2400" dirty="0"/>
              <a:t>W</a:t>
            </a:r>
            <a:r>
              <a:rPr lang="en-US" sz="2400" dirty="0" smtClean="0"/>
              <a:t>indow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941373" y="1477628"/>
            <a:ext cx="186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Parameter Names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6126621" y="1614372"/>
            <a:ext cx="814752" cy="20064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24504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Parameter Dimensions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 rot="10800000">
            <a:off x="2257538" y="1373479"/>
            <a:ext cx="769812" cy="200640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0328" y="2756300"/>
            <a:ext cx="1993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Dimensions and name of</a:t>
            </a:r>
          </a:p>
          <a:p>
            <a:r>
              <a:rPr lang="en-US" sz="1400" dirty="0" smtClean="0"/>
              <a:t>selected parameter</a:t>
            </a:r>
            <a:endParaRPr lang="en-US" sz="1400" dirty="0"/>
          </a:p>
        </p:txBody>
      </p:sp>
      <p:sp>
        <p:nvSpPr>
          <p:cNvPr id="10" name="Left Arrow 9"/>
          <p:cNvSpPr/>
          <p:nvPr/>
        </p:nvSpPr>
        <p:spPr>
          <a:xfrm rot="10800000">
            <a:off x="2042490" y="3045873"/>
            <a:ext cx="769812" cy="200640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98279" y="4392954"/>
            <a:ext cx="1308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Location of </a:t>
            </a:r>
          </a:p>
          <a:p>
            <a:r>
              <a:rPr lang="en-US" dirty="0" smtClean="0"/>
              <a:t>selected file</a:t>
            </a:r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6599449" y="4748082"/>
            <a:ext cx="814752" cy="20064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ntrolWind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2937"/>
            <a:ext cx="4020623" cy="56174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2939" y="178904"/>
            <a:ext cx="5319751" cy="55591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800" b="1" dirty="0" smtClean="0"/>
              <a:t>Show Attributes!!!!!!!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41626" y="1431461"/>
            <a:ext cx="4323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learn more about the selected parameter</a:t>
            </a:r>
          </a:p>
          <a:p>
            <a:r>
              <a:rPr lang="en-US" dirty="0" smtClean="0"/>
              <a:t>Click  “Show Attributes”</a:t>
            </a:r>
            <a:endParaRPr lang="en-US" dirty="0"/>
          </a:p>
        </p:txBody>
      </p:sp>
      <p:pic>
        <p:nvPicPr>
          <p:cNvPr id="13" name="Picture 12" descr="ShowAttribu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855" y="4117851"/>
            <a:ext cx="5075145" cy="2613347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2907548" y="2963247"/>
            <a:ext cx="1341946" cy="365183"/>
          </a:xfrm>
          <a:prstGeom prst="frame">
            <a:avLst>
              <a:gd name="adj1" fmla="val 2157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94026" y="2938016"/>
            <a:ext cx="4001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window will open with a description</a:t>
            </a:r>
          </a:p>
          <a:p>
            <a:r>
              <a:rPr lang="en-US" dirty="0" smtClean="0"/>
              <a:t>of the selected parameter</a:t>
            </a:r>
            <a:endParaRPr lang="en-US" dirty="0"/>
          </a:p>
        </p:txBody>
      </p:sp>
      <p:sp>
        <p:nvSpPr>
          <p:cNvPr id="17" name="Left Arrow 16"/>
          <p:cNvSpPr/>
          <p:nvPr/>
        </p:nvSpPr>
        <p:spPr>
          <a:xfrm rot="18192762">
            <a:off x="4022194" y="2390672"/>
            <a:ext cx="814752" cy="20064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16200000">
            <a:off x="6414943" y="3729310"/>
            <a:ext cx="415857" cy="20064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ntrolWind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427" y="789443"/>
            <a:ext cx="3602483" cy="5033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60039" y="71885"/>
            <a:ext cx="64189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Two Different Display Functionalities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69582" y="4347437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Raw Image Display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Controls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25181" y="3752912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Reprojected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 Image Display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 Controls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>
            <a:off x="2906462" y="3915950"/>
            <a:ext cx="1815122" cy="1731838"/>
          </a:xfrm>
          <a:prstGeom prst="frame">
            <a:avLst>
              <a:gd name="adj1" fmla="val 188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Left Arrow 20"/>
          <p:cNvSpPr/>
          <p:nvPr/>
        </p:nvSpPr>
        <p:spPr>
          <a:xfrm rot="10800000">
            <a:off x="1977529" y="4755772"/>
            <a:ext cx="769812" cy="200640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ame 21"/>
          <p:cNvSpPr/>
          <p:nvPr/>
        </p:nvSpPr>
        <p:spPr>
          <a:xfrm>
            <a:off x="4721584" y="3690080"/>
            <a:ext cx="1876326" cy="1957707"/>
          </a:xfrm>
          <a:prstGeom prst="frame">
            <a:avLst>
              <a:gd name="adj1" fmla="val 1888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Left Arrow 22"/>
          <p:cNvSpPr/>
          <p:nvPr/>
        </p:nvSpPr>
        <p:spPr>
          <a:xfrm>
            <a:off x="6794255" y="4894738"/>
            <a:ext cx="769812" cy="200640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6862" y="103710"/>
            <a:ext cx="3208330" cy="51916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2400" dirty="0" smtClean="0"/>
              <a:t>Raw SDS Image Controls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5" name="Left Arrow 4"/>
          <p:cNvSpPr/>
          <p:nvPr/>
        </p:nvSpPr>
        <p:spPr>
          <a:xfrm rot="10800000">
            <a:off x="4078775" y="5441876"/>
            <a:ext cx="769812" cy="200640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DS_imageD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40" y="1475491"/>
            <a:ext cx="3427228" cy="518404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949321" y="681535"/>
            <a:ext cx="3664144" cy="5119371"/>
            <a:chOff x="4949321" y="915010"/>
            <a:chExt cx="3664144" cy="5119371"/>
          </a:xfrm>
        </p:grpSpPr>
        <p:pic>
          <p:nvPicPr>
            <p:cNvPr id="7" name="Picture 6" descr="ControlWindow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9322" y="915010"/>
              <a:ext cx="3664143" cy="5119371"/>
            </a:xfrm>
            <a:prstGeom prst="rect">
              <a:avLst/>
            </a:prstGeom>
          </p:spPr>
        </p:pic>
        <p:sp>
          <p:nvSpPr>
            <p:cNvPr id="8" name="Frame 7"/>
            <p:cNvSpPr/>
            <p:nvPr/>
          </p:nvSpPr>
          <p:spPr>
            <a:xfrm>
              <a:off x="4949321" y="5637995"/>
              <a:ext cx="1671149" cy="280157"/>
            </a:xfrm>
            <a:prstGeom prst="fram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974166" y="5848270"/>
            <a:ext cx="265970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Click here to open a raw</a:t>
            </a:r>
          </a:p>
          <a:p>
            <a:r>
              <a:rPr lang="en-US" dirty="0" smtClean="0"/>
              <a:t>(not </a:t>
            </a:r>
            <a:r>
              <a:rPr lang="en-US" dirty="0" err="1" smtClean="0"/>
              <a:t>reprojected</a:t>
            </a:r>
            <a:r>
              <a:rPr lang="en-US" dirty="0" smtClean="0"/>
              <a:t>) image of </a:t>
            </a:r>
          </a:p>
          <a:p>
            <a:r>
              <a:rPr lang="en-US" dirty="0" smtClean="0"/>
              <a:t>the selected parameter.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/>
          <p:cNvSpPr/>
          <p:nvPr/>
        </p:nvSpPr>
        <p:spPr>
          <a:xfrm rot="16200000">
            <a:off x="1475864" y="3388957"/>
            <a:ext cx="314474" cy="200639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0800000">
            <a:off x="3944077" y="4657458"/>
            <a:ext cx="575495" cy="200640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4986" y="1884977"/>
            <a:ext cx="13835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</a:t>
            </a:r>
          </a:p>
          <a:p>
            <a:r>
              <a:rPr lang="en-US" dirty="0" smtClean="0"/>
              <a:t>“Automatic Mask Detection”</a:t>
            </a:r>
          </a:p>
          <a:p>
            <a:r>
              <a:rPr lang="en-US" dirty="0" smtClean="0"/>
              <a:t>to change </a:t>
            </a:r>
          </a:p>
          <a:p>
            <a:r>
              <a:rPr lang="en-US" dirty="0" smtClean="0"/>
              <a:t>the fill value</a:t>
            </a:r>
          </a:p>
          <a:p>
            <a:r>
              <a:rPr lang="en-US" dirty="0" smtClean="0"/>
              <a:t>display from </a:t>
            </a:r>
          </a:p>
          <a:p>
            <a:r>
              <a:rPr lang="en-US" dirty="0" err="1" smtClean="0"/>
              <a:t>majenta</a:t>
            </a:r>
            <a:r>
              <a:rPr lang="en-US" dirty="0" smtClean="0"/>
              <a:t> to black</a:t>
            </a:r>
            <a:endParaRPr lang="en-US" dirty="0"/>
          </a:p>
        </p:txBody>
      </p:sp>
      <p:pic>
        <p:nvPicPr>
          <p:cNvPr id="9" name="Picture 8" descr="SDS_imageD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82" y="12145"/>
            <a:ext cx="2169159" cy="3281080"/>
          </a:xfrm>
          <a:prstGeom prst="rect">
            <a:avLst/>
          </a:prstGeom>
        </p:spPr>
      </p:pic>
      <p:pic>
        <p:nvPicPr>
          <p:cNvPr id="10" name="Picture 9" descr="SDS_ImageBlackDRI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08" y="3687986"/>
            <a:ext cx="2402052" cy="3170014"/>
          </a:xfrm>
          <a:prstGeom prst="rect">
            <a:avLst/>
          </a:prstGeom>
        </p:spPr>
      </p:pic>
      <p:pic>
        <p:nvPicPr>
          <p:cNvPr id="11" name="Picture 10" descr="ControlWindo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50" y="723321"/>
            <a:ext cx="3988551" cy="5572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al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531" y="756256"/>
            <a:ext cx="4152832" cy="58171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1152" y="159744"/>
            <a:ext cx="5319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Set Scaling!!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17564" y="2068682"/>
            <a:ext cx="138358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any of the following </a:t>
            </a:r>
            <a:r>
              <a:rPr lang="en-US" dirty="0" err="1" smtClean="0"/>
              <a:t>scalings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err="1" smtClean="0"/>
              <a:t>y</a:t>
            </a:r>
            <a:r>
              <a:rPr lang="en-US" dirty="0" smtClean="0"/>
              <a:t> = </a:t>
            </a:r>
            <a:r>
              <a:rPr lang="en-US" dirty="0" err="1" smtClean="0"/>
              <a:t>a(x-b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y</a:t>
            </a:r>
            <a:r>
              <a:rPr lang="en-US" dirty="0" smtClean="0"/>
              <a:t> = </a:t>
            </a:r>
            <a:r>
              <a:rPr lang="en-US" dirty="0" err="1" smtClean="0"/>
              <a:t>ax+b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y</a:t>
            </a:r>
            <a:r>
              <a:rPr lang="en-US" dirty="0" smtClean="0"/>
              <a:t> = ax</a:t>
            </a:r>
          </a:p>
        </p:txBody>
      </p:sp>
      <p:sp>
        <p:nvSpPr>
          <p:cNvPr id="9" name="Left Arrow 8"/>
          <p:cNvSpPr/>
          <p:nvPr/>
        </p:nvSpPr>
        <p:spPr>
          <a:xfrm rot="10800000">
            <a:off x="1548037" y="4657457"/>
            <a:ext cx="945142" cy="273547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20903" y="1884977"/>
            <a:ext cx="138358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will not</a:t>
            </a:r>
          </a:p>
          <a:p>
            <a:r>
              <a:rPr lang="en-US" dirty="0" smtClean="0"/>
              <a:t>change the display but will change the values from raw numbers to </a:t>
            </a:r>
          </a:p>
          <a:p>
            <a:r>
              <a:rPr lang="en-US" dirty="0" smtClean="0"/>
              <a:t>actual parameter</a:t>
            </a:r>
          </a:p>
          <a:p>
            <a:r>
              <a:rPr lang="en-US" dirty="0" smtClean="0"/>
              <a:t>values.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361</Words>
  <Application>Microsoft Macintosh PowerPoint</Application>
  <PresentationFormat>On-screen Show (4:3)</PresentationFormat>
  <Paragraphs>85</Paragraphs>
  <Slides>14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Macintosh HD:Users:Kleidman:workshops:DRI_2012:Day 1:HDF_Overview.doc!OLE_LINK2</vt:lpstr>
      <vt:lpstr>HDFLook</vt:lpstr>
      <vt:lpstr>HDFLook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RGB Imagery in HDFLook</vt:lpstr>
      <vt:lpstr>RGB Imagery in HDFLook</vt:lpstr>
      <vt:lpstr>RGB Imagery in HDFLook</vt:lpstr>
    </vt:vector>
  </TitlesOfParts>
  <Company>NASA/SSAI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Kleidman</dc:creator>
  <cp:lastModifiedBy>Richard Kleidman</cp:lastModifiedBy>
  <cp:revision>8</cp:revision>
  <dcterms:created xsi:type="dcterms:W3CDTF">2012-06-04T17:38:34Z</dcterms:created>
  <dcterms:modified xsi:type="dcterms:W3CDTF">2012-06-05T16:54:16Z</dcterms:modified>
</cp:coreProperties>
</file>