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75" r:id="rId4"/>
    <p:sldId id="260" r:id="rId5"/>
    <p:sldId id="259" r:id="rId6"/>
    <p:sldId id="261" r:id="rId7"/>
    <p:sldId id="263" r:id="rId8"/>
    <p:sldId id="264" r:id="rId9"/>
    <p:sldId id="265" r:id="rId10"/>
    <p:sldId id="258" r:id="rId11"/>
    <p:sldId id="269" r:id="rId12"/>
    <p:sldId id="270" r:id="rId13"/>
    <p:sldId id="271" r:id="rId14"/>
    <p:sldId id="272" r:id="rId15"/>
    <p:sldId id="274" r:id="rId16"/>
    <p:sldId id="273" r:id="rId17"/>
    <p:sldId id="266" r:id="rId18"/>
    <p:sldId id="276" r:id="rId19"/>
    <p:sldId id="277" r:id="rId20"/>
    <p:sldId id="268" r:id="rId21"/>
    <p:sldId id="257" r:id="rId22"/>
    <p:sldId id="26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2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mily:Desktop:ATMS%20792:aeronet%20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emily:Desktop:ATMS%20792:aeronet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April</a:t>
            </a:r>
            <a:r>
              <a:rPr lang="en-US" baseline="0"/>
              <a:t> 28, 2012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1640</c:v>
          </c:tx>
          <c:spPr>
            <a:ln w="25400"/>
          </c:spPr>
          <c:xVal>
            <c:numRef>
              <c:f>'0428'!$A$2:$A$44</c:f>
              <c:numCache>
                <c:formatCode>h:mm:ss;@</c:formatCode>
                <c:ptCount val="43"/>
                <c:pt idx="0">
                  <c:v>41026.9301736111</c:v>
                </c:pt>
                <c:pt idx="1">
                  <c:v>41026.94123842593</c:v>
                </c:pt>
                <c:pt idx="2">
                  <c:v>41026.94613425926</c:v>
                </c:pt>
                <c:pt idx="3">
                  <c:v>41026.95265046296</c:v>
                </c:pt>
                <c:pt idx="4">
                  <c:v>41026.9714699074</c:v>
                </c:pt>
                <c:pt idx="5">
                  <c:v>41026.99278935185</c:v>
                </c:pt>
                <c:pt idx="6">
                  <c:v>41027.00027777777</c:v>
                </c:pt>
                <c:pt idx="7">
                  <c:v>41027.01074074073</c:v>
                </c:pt>
                <c:pt idx="8">
                  <c:v>41027.02113425925</c:v>
                </c:pt>
                <c:pt idx="9">
                  <c:v>41027.02729166667</c:v>
                </c:pt>
                <c:pt idx="10">
                  <c:v>41027.03190972222</c:v>
                </c:pt>
                <c:pt idx="11">
                  <c:v>41027.04197916666</c:v>
                </c:pt>
                <c:pt idx="12">
                  <c:v>41027.05239583334</c:v>
                </c:pt>
                <c:pt idx="13">
                  <c:v>41027.07325231482</c:v>
                </c:pt>
                <c:pt idx="14">
                  <c:v>41027.08361111111</c:v>
                </c:pt>
                <c:pt idx="15">
                  <c:v>41027.09405092592</c:v>
                </c:pt>
                <c:pt idx="16">
                  <c:v>41027.10449074073</c:v>
                </c:pt>
                <c:pt idx="17">
                  <c:v>41027.115</c:v>
                </c:pt>
                <c:pt idx="18">
                  <c:v>41027.12528935185</c:v>
                </c:pt>
                <c:pt idx="19">
                  <c:v>41027.1357175926</c:v>
                </c:pt>
                <c:pt idx="20">
                  <c:v>41027.14618055555</c:v>
                </c:pt>
                <c:pt idx="21">
                  <c:v>41027.15655092593</c:v>
                </c:pt>
                <c:pt idx="22">
                  <c:v>41027.17739583333</c:v>
                </c:pt>
                <c:pt idx="23">
                  <c:v>41027.1878125</c:v>
                </c:pt>
                <c:pt idx="24">
                  <c:v>41027.19824074073</c:v>
                </c:pt>
                <c:pt idx="25">
                  <c:v>41027.20864583333</c:v>
                </c:pt>
                <c:pt idx="26">
                  <c:v>41027.21905092592</c:v>
                </c:pt>
                <c:pt idx="27">
                  <c:v>41027.22946759259</c:v>
                </c:pt>
                <c:pt idx="28">
                  <c:v>41027.23988425925</c:v>
                </c:pt>
                <c:pt idx="29">
                  <c:v>41027.25032407407</c:v>
                </c:pt>
                <c:pt idx="30">
                  <c:v>41027.26070601852</c:v>
                </c:pt>
                <c:pt idx="31">
                  <c:v>41027.27116898147</c:v>
                </c:pt>
                <c:pt idx="32">
                  <c:v>41027.27719907407</c:v>
                </c:pt>
                <c:pt idx="33">
                  <c:v>41027.28189814814</c:v>
                </c:pt>
                <c:pt idx="34">
                  <c:v>41027.29202546296</c:v>
                </c:pt>
                <c:pt idx="35">
                  <c:v>41027.29947916665</c:v>
                </c:pt>
                <c:pt idx="36">
                  <c:v>41027.32077546296</c:v>
                </c:pt>
                <c:pt idx="37">
                  <c:v>41027.35260416667</c:v>
                </c:pt>
                <c:pt idx="38">
                  <c:v>41027.35766203704</c:v>
                </c:pt>
                <c:pt idx="39">
                  <c:v>41027.36368055555</c:v>
                </c:pt>
                <c:pt idx="40">
                  <c:v>41027.36835648147</c:v>
                </c:pt>
                <c:pt idx="41">
                  <c:v>41027.37274305556</c:v>
                </c:pt>
                <c:pt idx="42">
                  <c:v>41027.38166666667</c:v>
                </c:pt>
              </c:numCache>
            </c:numRef>
          </c:xVal>
          <c:yVal>
            <c:numRef>
              <c:f>'0428'!$C$2:$C$44</c:f>
              <c:numCache>
                <c:formatCode>General</c:formatCode>
                <c:ptCount val="43"/>
                <c:pt idx="0">
                  <c:v>0.624844</c:v>
                </c:pt>
                <c:pt idx="1">
                  <c:v>0.64661</c:v>
                </c:pt>
                <c:pt idx="2">
                  <c:v>0.676198</c:v>
                </c:pt>
                <c:pt idx="3">
                  <c:v>0.673748</c:v>
                </c:pt>
                <c:pt idx="4">
                  <c:v>0.724491</c:v>
                </c:pt>
                <c:pt idx="5">
                  <c:v>0.746392</c:v>
                </c:pt>
                <c:pt idx="6">
                  <c:v>0.766715</c:v>
                </c:pt>
                <c:pt idx="7">
                  <c:v>0.83164</c:v>
                </c:pt>
                <c:pt idx="8">
                  <c:v>0.837697</c:v>
                </c:pt>
                <c:pt idx="9">
                  <c:v>0.813814</c:v>
                </c:pt>
                <c:pt idx="10">
                  <c:v>0.815229</c:v>
                </c:pt>
                <c:pt idx="11">
                  <c:v>0.803131</c:v>
                </c:pt>
                <c:pt idx="12">
                  <c:v>0.784599</c:v>
                </c:pt>
                <c:pt idx="13">
                  <c:v>0.726233</c:v>
                </c:pt>
                <c:pt idx="14">
                  <c:v>0.6798</c:v>
                </c:pt>
                <c:pt idx="15">
                  <c:v>0.654307</c:v>
                </c:pt>
                <c:pt idx="16">
                  <c:v>0.642087</c:v>
                </c:pt>
                <c:pt idx="17">
                  <c:v>0.635358</c:v>
                </c:pt>
                <c:pt idx="18">
                  <c:v>0.630214</c:v>
                </c:pt>
                <c:pt idx="19">
                  <c:v>0.601964</c:v>
                </c:pt>
                <c:pt idx="20">
                  <c:v>0.578285</c:v>
                </c:pt>
                <c:pt idx="21">
                  <c:v>0.572247</c:v>
                </c:pt>
                <c:pt idx="22">
                  <c:v>0.555711</c:v>
                </c:pt>
                <c:pt idx="23">
                  <c:v>0.574457</c:v>
                </c:pt>
                <c:pt idx="24">
                  <c:v>0.569918</c:v>
                </c:pt>
                <c:pt idx="25">
                  <c:v>0.577422</c:v>
                </c:pt>
                <c:pt idx="26">
                  <c:v>0.590221</c:v>
                </c:pt>
                <c:pt idx="27">
                  <c:v>0.621331</c:v>
                </c:pt>
                <c:pt idx="28">
                  <c:v>0.650323</c:v>
                </c:pt>
                <c:pt idx="29">
                  <c:v>0.685733</c:v>
                </c:pt>
                <c:pt idx="30">
                  <c:v>0.716698</c:v>
                </c:pt>
                <c:pt idx="31">
                  <c:v>0.722169</c:v>
                </c:pt>
                <c:pt idx="32">
                  <c:v>0.720306</c:v>
                </c:pt>
                <c:pt idx="33">
                  <c:v>0.733079</c:v>
                </c:pt>
                <c:pt idx="34">
                  <c:v>0.726261</c:v>
                </c:pt>
                <c:pt idx="35">
                  <c:v>0.733457</c:v>
                </c:pt>
                <c:pt idx="36">
                  <c:v>0.74715</c:v>
                </c:pt>
                <c:pt idx="37">
                  <c:v>0.689677</c:v>
                </c:pt>
                <c:pt idx="38">
                  <c:v>0.686272</c:v>
                </c:pt>
                <c:pt idx="39">
                  <c:v>0.703752</c:v>
                </c:pt>
                <c:pt idx="40">
                  <c:v>0.717111</c:v>
                </c:pt>
                <c:pt idx="41">
                  <c:v>0.738316</c:v>
                </c:pt>
                <c:pt idx="42">
                  <c:v>0.732483</c:v>
                </c:pt>
              </c:numCache>
            </c:numRef>
          </c:yVal>
          <c:smooth val="0"/>
        </c:ser>
        <c:ser>
          <c:idx val="1"/>
          <c:order val="1"/>
          <c:tx>
            <c:v>1020</c:v>
          </c:tx>
          <c:spPr>
            <a:ln w="25400"/>
          </c:spPr>
          <c:xVal>
            <c:numRef>
              <c:f>'0428'!$A$2:$A$44</c:f>
              <c:numCache>
                <c:formatCode>h:mm:ss;@</c:formatCode>
                <c:ptCount val="43"/>
                <c:pt idx="0">
                  <c:v>41026.9301736111</c:v>
                </c:pt>
                <c:pt idx="1">
                  <c:v>41026.94123842593</c:v>
                </c:pt>
                <c:pt idx="2">
                  <c:v>41026.94613425926</c:v>
                </c:pt>
                <c:pt idx="3">
                  <c:v>41026.95265046296</c:v>
                </c:pt>
                <c:pt idx="4">
                  <c:v>41026.9714699074</c:v>
                </c:pt>
                <c:pt idx="5">
                  <c:v>41026.99278935185</c:v>
                </c:pt>
                <c:pt idx="6">
                  <c:v>41027.00027777777</c:v>
                </c:pt>
                <c:pt idx="7">
                  <c:v>41027.01074074073</c:v>
                </c:pt>
                <c:pt idx="8">
                  <c:v>41027.02113425925</c:v>
                </c:pt>
                <c:pt idx="9">
                  <c:v>41027.02729166667</c:v>
                </c:pt>
                <c:pt idx="10">
                  <c:v>41027.03190972222</c:v>
                </c:pt>
                <c:pt idx="11">
                  <c:v>41027.04197916666</c:v>
                </c:pt>
                <c:pt idx="12">
                  <c:v>41027.05239583334</c:v>
                </c:pt>
                <c:pt idx="13">
                  <c:v>41027.07325231482</c:v>
                </c:pt>
                <c:pt idx="14">
                  <c:v>41027.08361111111</c:v>
                </c:pt>
                <c:pt idx="15">
                  <c:v>41027.09405092592</c:v>
                </c:pt>
                <c:pt idx="16">
                  <c:v>41027.10449074073</c:v>
                </c:pt>
                <c:pt idx="17">
                  <c:v>41027.115</c:v>
                </c:pt>
                <c:pt idx="18">
                  <c:v>41027.12528935185</c:v>
                </c:pt>
                <c:pt idx="19">
                  <c:v>41027.1357175926</c:v>
                </c:pt>
                <c:pt idx="20">
                  <c:v>41027.14618055555</c:v>
                </c:pt>
                <c:pt idx="21">
                  <c:v>41027.15655092593</c:v>
                </c:pt>
                <c:pt idx="22">
                  <c:v>41027.17739583333</c:v>
                </c:pt>
                <c:pt idx="23">
                  <c:v>41027.1878125</c:v>
                </c:pt>
                <c:pt idx="24">
                  <c:v>41027.19824074073</c:v>
                </c:pt>
                <c:pt idx="25">
                  <c:v>41027.20864583333</c:v>
                </c:pt>
                <c:pt idx="26">
                  <c:v>41027.21905092592</c:v>
                </c:pt>
                <c:pt idx="27">
                  <c:v>41027.22946759259</c:v>
                </c:pt>
                <c:pt idx="28">
                  <c:v>41027.23988425925</c:v>
                </c:pt>
                <c:pt idx="29">
                  <c:v>41027.25032407407</c:v>
                </c:pt>
                <c:pt idx="30">
                  <c:v>41027.26070601852</c:v>
                </c:pt>
                <c:pt idx="31">
                  <c:v>41027.27116898147</c:v>
                </c:pt>
                <c:pt idx="32">
                  <c:v>41027.27719907407</c:v>
                </c:pt>
                <c:pt idx="33">
                  <c:v>41027.28189814814</c:v>
                </c:pt>
                <c:pt idx="34">
                  <c:v>41027.29202546296</c:v>
                </c:pt>
                <c:pt idx="35">
                  <c:v>41027.29947916665</c:v>
                </c:pt>
                <c:pt idx="36">
                  <c:v>41027.32077546296</c:v>
                </c:pt>
                <c:pt idx="37">
                  <c:v>41027.35260416667</c:v>
                </c:pt>
                <c:pt idx="38">
                  <c:v>41027.35766203704</c:v>
                </c:pt>
                <c:pt idx="39">
                  <c:v>41027.36368055555</c:v>
                </c:pt>
                <c:pt idx="40">
                  <c:v>41027.36835648147</c:v>
                </c:pt>
                <c:pt idx="41">
                  <c:v>41027.37274305556</c:v>
                </c:pt>
                <c:pt idx="42">
                  <c:v>41027.38166666667</c:v>
                </c:pt>
              </c:numCache>
            </c:numRef>
          </c:xVal>
          <c:yVal>
            <c:numRef>
              <c:f>'0428'!$D$2:$D$44</c:f>
              <c:numCache>
                <c:formatCode>General</c:formatCode>
                <c:ptCount val="43"/>
                <c:pt idx="0">
                  <c:v>0.809766</c:v>
                </c:pt>
                <c:pt idx="1">
                  <c:v>0.822579</c:v>
                </c:pt>
                <c:pt idx="2">
                  <c:v>0.856556</c:v>
                </c:pt>
                <c:pt idx="3">
                  <c:v>0.839623</c:v>
                </c:pt>
                <c:pt idx="4">
                  <c:v>0.890115</c:v>
                </c:pt>
                <c:pt idx="5">
                  <c:v>0.910576</c:v>
                </c:pt>
                <c:pt idx="6">
                  <c:v>0.932741</c:v>
                </c:pt>
                <c:pt idx="7">
                  <c:v>1.000228</c:v>
                </c:pt>
                <c:pt idx="8">
                  <c:v>1.014348</c:v>
                </c:pt>
                <c:pt idx="9">
                  <c:v>0.981697</c:v>
                </c:pt>
                <c:pt idx="10">
                  <c:v>0.987507</c:v>
                </c:pt>
                <c:pt idx="11">
                  <c:v>0.968571</c:v>
                </c:pt>
                <c:pt idx="12">
                  <c:v>0.941102</c:v>
                </c:pt>
                <c:pt idx="13">
                  <c:v>0.861434</c:v>
                </c:pt>
                <c:pt idx="14">
                  <c:v>0.806429</c:v>
                </c:pt>
                <c:pt idx="15">
                  <c:v>0.773274</c:v>
                </c:pt>
                <c:pt idx="16">
                  <c:v>0.756573</c:v>
                </c:pt>
                <c:pt idx="17">
                  <c:v>0.751777</c:v>
                </c:pt>
                <c:pt idx="18">
                  <c:v>0.759134</c:v>
                </c:pt>
                <c:pt idx="19">
                  <c:v>0.72473</c:v>
                </c:pt>
                <c:pt idx="20">
                  <c:v>0.693134</c:v>
                </c:pt>
                <c:pt idx="21">
                  <c:v>0.69136</c:v>
                </c:pt>
                <c:pt idx="22">
                  <c:v>0.660336</c:v>
                </c:pt>
                <c:pt idx="23">
                  <c:v>0.682749</c:v>
                </c:pt>
                <c:pt idx="24">
                  <c:v>0.673534</c:v>
                </c:pt>
                <c:pt idx="25">
                  <c:v>0.67964</c:v>
                </c:pt>
                <c:pt idx="26">
                  <c:v>0.689803</c:v>
                </c:pt>
                <c:pt idx="27">
                  <c:v>0.728205</c:v>
                </c:pt>
                <c:pt idx="28">
                  <c:v>0.761676</c:v>
                </c:pt>
                <c:pt idx="29">
                  <c:v>0.803781</c:v>
                </c:pt>
                <c:pt idx="30">
                  <c:v>0.837528</c:v>
                </c:pt>
                <c:pt idx="31">
                  <c:v>0.845625</c:v>
                </c:pt>
                <c:pt idx="32">
                  <c:v>0.845122</c:v>
                </c:pt>
                <c:pt idx="33">
                  <c:v>0.858417</c:v>
                </c:pt>
                <c:pt idx="34">
                  <c:v>0.850632</c:v>
                </c:pt>
                <c:pt idx="35">
                  <c:v>0.859366</c:v>
                </c:pt>
                <c:pt idx="36">
                  <c:v>0.881248</c:v>
                </c:pt>
                <c:pt idx="37">
                  <c:v>0.822298</c:v>
                </c:pt>
                <c:pt idx="38">
                  <c:v>0.821455</c:v>
                </c:pt>
                <c:pt idx="39">
                  <c:v>0.841961</c:v>
                </c:pt>
                <c:pt idx="40">
                  <c:v>0.860274</c:v>
                </c:pt>
                <c:pt idx="41">
                  <c:v>0.88646</c:v>
                </c:pt>
                <c:pt idx="42">
                  <c:v>0.878802</c:v>
                </c:pt>
              </c:numCache>
            </c:numRef>
          </c:yVal>
          <c:smooth val="0"/>
        </c:ser>
        <c:ser>
          <c:idx val="2"/>
          <c:order val="2"/>
          <c:tx>
            <c:v>870</c:v>
          </c:tx>
          <c:spPr>
            <a:ln w="25400"/>
          </c:spPr>
          <c:xVal>
            <c:numRef>
              <c:f>'0428'!$A$2:$A$44</c:f>
              <c:numCache>
                <c:formatCode>h:mm:ss;@</c:formatCode>
                <c:ptCount val="43"/>
                <c:pt idx="0">
                  <c:v>41026.9301736111</c:v>
                </c:pt>
                <c:pt idx="1">
                  <c:v>41026.94123842593</c:v>
                </c:pt>
                <c:pt idx="2">
                  <c:v>41026.94613425926</c:v>
                </c:pt>
                <c:pt idx="3">
                  <c:v>41026.95265046296</c:v>
                </c:pt>
                <c:pt idx="4">
                  <c:v>41026.9714699074</c:v>
                </c:pt>
                <c:pt idx="5">
                  <c:v>41026.99278935185</c:v>
                </c:pt>
                <c:pt idx="6">
                  <c:v>41027.00027777777</c:v>
                </c:pt>
                <c:pt idx="7">
                  <c:v>41027.01074074073</c:v>
                </c:pt>
                <c:pt idx="8">
                  <c:v>41027.02113425925</c:v>
                </c:pt>
                <c:pt idx="9">
                  <c:v>41027.02729166667</c:v>
                </c:pt>
                <c:pt idx="10">
                  <c:v>41027.03190972222</c:v>
                </c:pt>
                <c:pt idx="11">
                  <c:v>41027.04197916666</c:v>
                </c:pt>
                <c:pt idx="12">
                  <c:v>41027.05239583334</c:v>
                </c:pt>
                <c:pt idx="13">
                  <c:v>41027.07325231482</c:v>
                </c:pt>
                <c:pt idx="14">
                  <c:v>41027.08361111111</c:v>
                </c:pt>
                <c:pt idx="15">
                  <c:v>41027.09405092592</c:v>
                </c:pt>
                <c:pt idx="16">
                  <c:v>41027.10449074073</c:v>
                </c:pt>
                <c:pt idx="17">
                  <c:v>41027.115</c:v>
                </c:pt>
                <c:pt idx="18">
                  <c:v>41027.12528935185</c:v>
                </c:pt>
                <c:pt idx="19">
                  <c:v>41027.1357175926</c:v>
                </c:pt>
                <c:pt idx="20">
                  <c:v>41027.14618055555</c:v>
                </c:pt>
                <c:pt idx="21">
                  <c:v>41027.15655092593</c:v>
                </c:pt>
                <c:pt idx="22">
                  <c:v>41027.17739583333</c:v>
                </c:pt>
                <c:pt idx="23">
                  <c:v>41027.1878125</c:v>
                </c:pt>
                <c:pt idx="24">
                  <c:v>41027.19824074073</c:v>
                </c:pt>
                <c:pt idx="25">
                  <c:v>41027.20864583333</c:v>
                </c:pt>
                <c:pt idx="26">
                  <c:v>41027.21905092592</c:v>
                </c:pt>
                <c:pt idx="27">
                  <c:v>41027.22946759259</c:v>
                </c:pt>
                <c:pt idx="28">
                  <c:v>41027.23988425925</c:v>
                </c:pt>
                <c:pt idx="29">
                  <c:v>41027.25032407407</c:v>
                </c:pt>
                <c:pt idx="30">
                  <c:v>41027.26070601852</c:v>
                </c:pt>
                <c:pt idx="31">
                  <c:v>41027.27116898147</c:v>
                </c:pt>
                <c:pt idx="32">
                  <c:v>41027.27719907407</c:v>
                </c:pt>
                <c:pt idx="33">
                  <c:v>41027.28189814814</c:v>
                </c:pt>
                <c:pt idx="34">
                  <c:v>41027.29202546296</c:v>
                </c:pt>
                <c:pt idx="35">
                  <c:v>41027.29947916665</c:v>
                </c:pt>
                <c:pt idx="36">
                  <c:v>41027.32077546296</c:v>
                </c:pt>
                <c:pt idx="37">
                  <c:v>41027.35260416667</c:v>
                </c:pt>
                <c:pt idx="38">
                  <c:v>41027.35766203704</c:v>
                </c:pt>
                <c:pt idx="39">
                  <c:v>41027.36368055555</c:v>
                </c:pt>
                <c:pt idx="40">
                  <c:v>41027.36835648147</c:v>
                </c:pt>
                <c:pt idx="41">
                  <c:v>41027.37274305556</c:v>
                </c:pt>
                <c:pt idx="42">
                  <c:v>41027.38166666667</c:v>
                </c:pt>
              </c:numCache>
            </c:numRef>
          </c:xVal>
          <c:yVal>
            <c:numRef>
              <c:f>'0428'!$E$2:$E$44</c:f>
              <c:numCache>
                <c:formatCode>General</c:formatCode>
                <c:ptCount val="43"/>
                <c:pt idx="0">
                  <c:v>0.893686</c:v>
                </c:pt>
                <c:pt idx="1">
                  <c:v>0.901466</c:v>
                </c:pt>
                <c:pt idx="2">
                  <c:v>0.936459</c:v>
                </c:pt>
                <c:pt idx="3">
                  <c:v>0.910869</c:v>
                </c:pt>
                <c:pt idx="4">
                  <c:v>0.957211</c:v>
                </c:pt>
                <c:pt idx="5">
                  <c:v>0.97777</c:v>
                </c:pt>
                <c:pt idx="6">
                  <c:v>0.998876</c:v>
                </c:pt>
                <c:pt idx="7">
                  <c:v>1.064537</c:v>
                </c:pt>
                <c:pt idx="8">
                  <c:v>1.085582</c:v>
                </c:pt>
                <c:pt idx="9">
                  <c:v>1.048713</c:v>
                </c:pt>
                <c:pt idx="10">
                  <c:v>1.05883</c:v>
                </c:pt>
                <c:pt idx="11">
                  <c:v>1.03651</c:v>
                </c:pt>
                <c:pt idx="12">
                  <c:v>1.005902</c:v>
                </c:pt>
                <c:pt idx="13">
                  <c:v>0.922487</c:v>
                </c:pt>
                <c:pt idx="14">
                  <c:v>0.867577</c:v>
                </c:pt>
                <c:pt idx="15">
                  <c:v>0.832887</c:v>
                </c:pt>
                <c:pt idx="16">
                  <c:v>0.816372</c:v>
                </c:pt>
                <c:pt idx="17">
                  <c:v>0.814249</c:v>
                </c:pt>
                <c:pt idx="18">
                  <c:v>0.829237</c:v>
                </c:pt>
                <c:pt idx="19">
                  <c:v>0.794649</c:v>
                </c:pt>
                <c:pt idx="20">
                  <c:v>0.758688</c:v>
                </c:pt>
                <c:pt idx="21">
                  <c:v>0.761268</c:v>
                </c:pt>
                <c:pt idx="22">
                  <c:v>0.722619</c:v>
                </c:pt>
                <c:pt idx="23">
                  <c:v>0.744148</c:v>
                </c:pt>
                <c:pt idx="24">
                  <c:v>0.73256</c:v>
                </c:pt>
                <c:pt idx="25">
                  <c:v>0.735013</c:v>
                </c:pt>
                <c:pt idx="26">
                  <c:v>0.743284</c:v>
                </c:pt>
                <c:pt idx="27">
                  <c:v>0.783082</c:v>
                </c:pt>
                <c:pt idx="28">
                  <c:v>0.81564</c:v>
                </c:pt>
                <c:pt idx="29">
                  <c:v>0.860566</c:v>
                </c:pt>
                <c:pt idx="30">
                  <c:v>0.890147</c:v>
                </c:pt>
                <c:pt idx="31">
                  <c:v>0.896473</c:v>
                </c:pt>
                <c:pt idx="32">
                  <c:v>0.894718</c:v>
                </c:pt>
                <c:pt idx="33">
                  <c:v>0.905662</c:v>
                </c:pt>
                <c:pt idx="34">
                  <c:v>0.897901</c:v>
                </c:pt>
                <c:pt idx="35">
                  <c:v>0.904563</c:v>
                </c:pt>
                <c:pt idx="36">
                  <c:v>0.92517</c:v>
                </c:pt>
                <c:pt idx="37">
                  <c:v>0.862396</c:v>
                </c:pt>
                <c:pt idx="38">
                  <c:v>0.86152</c:v>
                </c:pt>
                <c:pt idx="39">
                  <c:v>0.881947</c:v>
                </c:pt>
                <c:pt idx="40">
                  <c:v>0.901217</c:v>
                </c:pt>
                <c:pt idx="41">
                  <c:v>0.92789</c:v>
                </c:pt>
                <c:pt idx="42">
                  <c:v>0.919918</c:v>
                </c:pt>
              </c:numCache>
            </c:numRef>
          </c:yVal>
          <c:smooth val="0"/>
        </c:ser>
        <c:ser>
          <c:idx val="3"/>
          <c:order val="3"/>
          <c:tx>
            <c:v>675</c:v>
          </c:tx>
          <c:spPr>
            <a:ln w="25400"/>
          </c:spPr>
          <c:xVal>
            <c:numRef>
              <c:f>'0428'!$A$2:$A$44</c:f>
              <c:numCache>
                <c:formatCode>h:mm:ss;@</c:formatCode>
                <c:ptCount val="43"/>
                <c:pt idx="0">
                  <c:v>41026.9301736111</c:v>
                </c:pt>
                <c:pt idx="1">
                  <c:v>41026.94123842593</c:v>
                </c:pt>
                <c:pt idx="2">
                  <c:v>41026.94613425926</c:v>
                </c:pt>
                <c:pt idx="3">
                  <c:v>41026.95265046296</c:v>
                </c:pt>
                <c:pt idx="4">
                  <c:v>41026.9714699074</c:v>
                </c:pt>
                <c:pt idx="5">
                  <c:v>41026.99278935185</c:v>
                </c:pt>
                <c:pt idx="6">
                  <c:v>41027.00027777777</c:v>
                </c:pt>
                <c:pt idx="7">
                  <c:v>41027.01074074073</c:v>
                </c:pt>
                <c:pt idx="8">
                  <c:v>41027.02113425925</c:v>
                </c:pt>
                <c:pt idx="9">
                  <c:v>41027.02729166667</c:v>
                </c:pt>
                <c:pt idx="10">
                  <c:v>41027.03190972222</c:v>
                </c:pt>
                <c:pt idx="11">
                  <c:v>41027.04197916666</c:v>
                </c:pt>
                <c:pt idx="12">
                  <c:v>41027.05239583334</c:v>
                </c:pt>
                <c:pt idx="13">
                  <c:v>41027.07325231482</c:v>
                </c:pt>
                <c:pt idx="14">
                  <c:v>41027.08361111111</c:v>
                </c:pt>
                <c:pt idx="15">
                  <c:v>41027.09405092592</c:v>
                </c:pt>
                <c:pt idx="16">
                  <c:v>41027.10449074073</c:v>
                </c:pt>
                <c:pt idx="17">
                  <c:v>41027.115</c:v>
                </c:pt>
                <c:pt idx="18">
                  <c:v>41027.12528935185</c:v>
                </c:pt>
                <c:pt idx="19">
                  <c:v>41027.1357175926</c:v>
                </c:pt>
                <c:pt idx="20">
                  <c:v>41027.14618055555</c:v>
                </c:pt>
                <c:pt idx="21">
                  <c:v>41027.15655092593</c:v>
                </c:pt>
                <c:pt idx="22">
                  <c:v>41027.17739583333</c:v>
                </c:pt>
                <c:pt idx="23">
                  <c:v>41027.1878125</c:v>
                </c:pt>
                <c:pt idx="24">
                  <c:v>41027.19824074073</c:v>
                </c:pt>
                <c:pt idx="25">
                  <c:v>41027.20864583333</c:v>
                </c:pt>
                <c:pt idx="26">
                  <c:v>41027.21905092592</c:v>
                </c:pt>
                <c:pt idx="27">
                  <c:v>41027.22946759259</c:v>
                </c:pt>
                <c:pt idx="28">
                  <c:v>41027.23988425925</c:v>
                </c:pt>
                <c:pt idx="29">
                  <c:v>41027.25032407407</c:v>
                </c:pt>
                <c:pt idx="30">
                  <c:v>41027.26070601852</c:v>
                </c:pt>
                <c:pt idx="31">
                  <c:v>41027.27116898147</c:v>
                </c:pt>
                <c:pt idx="32">
                  <c:v>41027.27719907407</c:v>
                </c:pt>
                <c:pt idx="33">
                  <c:v>41027.28189814814</c:v>
                </c:pt>
                <c:pt idx="34">
                  <c:v>41027.29202546296</c:v>
                </c:pt>
                <c:pt idx="35">
                  <c:v>41027.29947916665</c:v>
                </c:pt>
                <c:pt idx="36">
                  <c:v>41027.32077546296</c:v>
                </c:pt>
                <c:pt idx="37">
                  <c:v>41027.35260416667</c:v>
                </c:pt>
                <c:pt idx="38">
                  <c:v>41027.35766203704</c:v>
                </c:pt>
                <c:pt idx="39">
                  <c:v>41027.36368055555</c:v>
                </c:pt>
                <c:pt idx="40">
                  <c:v>41027.36835648147</c:v>
                </c:pt>
                <c:pt idx="41">
                  <c:v>41027.37274305556</c:v>
                </c:pt>
                <c:pt idx="42">
                  <c:v>41027.38166666667</c:v>
                </c:pt>
              </c:numCache>
            </c:numRef>
          </c:xVal>
          <c:yVal>
            <c:numRef>
              <c:f>'0428'!$F$2:$F$44</c:f>
              <c:numCache>
                <c:formatCode>General</c:formatCode>
                <c:ptCount val="43"/>
                <c:pt idx="0">
                  <c:v>1.066622</c:v>
                </c:pt>
                <c:pt idx="1">
                  <c:v>1.059646</c:v>
                </c:pt>
                <c:pt idx="2">
                  <c:v>1.093944</c:v>
                </c:pt>
                <c:pt idx="3">
                  <c:v>1.049991</c:v>
                </c:pt>
                <c:pt idx="4">
                  <c:v>1.08076</c:v>
                </c:pt>
                <c:pt idx="5">
                  <c:v>1.08884</c:v>
                </c:pt>
                <c:pt idx="6">
                  <c:v>1.10556</c:v>
                </c:pt>
                <c:pt idx="7">
                  <c:v>1.165604</c:v>
                </c:pt>
                <c:pt idx="8">
                  <c:v>1.198822</c:v>
                </c:pt>
                <c:pt idx="9">
                  <c:v>1.150557</c:v>
                </c:pt>
                <c:pt idx="10">
                  <c:v>1.168887</c:v>
                </c:pt>
                <c:pt idx="11">
                  <c:v>1.139836</c:v>
                </c:pt>
                <c:pt idx="12">
                  <c:v>1.096414</c:v>
                </c:pt>
                <c:pt idx="13">
                  <c:v>0.998508</c:v>
                </c:pt>
                <c:pt idx="14">
                  <c:v>0.944984</c:v>
                </c:pt>
                <c:pt idx="15">
                  <c:v>0.905856</c:v>
                </c:pt>
                <c:pt idx="16">
                  <c:v>0.888448</c:v>
                </c:pt>
                <c:pt idx="17">
                  <c:v>0.895895</c:v>
                </c:pt>
                <c:pt idx="18">
                  <c:v>0.928691</c:v>
                </c:pt>
                <c:pt idx="19">
                  <c:v>0.891053</c:v>
                </c:pt>
                <c:pt idx="20">
                  <c:v>0.84436</c:v>
                </c:pt>
                <c:pt idx="21">
                  <c:v>0.856588</c:v>
                </c:pt>
                <c:pt idx="22">
                  <c:v>0.798562</c:v>
                </c:pt>
                <c:pt idx="23">
                  <c:v>0.817558</c:v>
                </c:pt>
                <c:pt idx="24">
                  <c:v>0.800509</c:v>
                </c:pt>
                <c:pt idx="25">
                  <c:v>0.796266</c:v>
                </c:pt>
                <c:pt idx="26">
                  <c:v>0.796881</c:v>
                </c:pt>
                <c:pt idx="27">
                  <c:v>0.840194</c:v>
                </c:pt>
                <c:pt idx="28">
                  <c:v>0.872607</c:v>
                </c:pt>
                <c:pt idx="29">
                  <c:v>0.917867</c:v>
                </c:pt>
                <c:pt idx="30">
                  <c:v>0.941947</c:v>
                </c:pt>
                <c:pt idx="31">
                  <c:v>0.943899</c:v>
                </c:pt>
                <c:pt idx="32">
                  <c:v>0.942029</c:v>
                </c:pt>
                <c:pt idx="33">
                  <c:v>0.950001</c:v>
                </c:pt>
                <c:pt idx="34">
                  <c:v>0.94031</c:v>
                </c:pt>
                <c:pt idx="35">
                  <c:v>0.946913</c:v>
                </c:pt>
                <c:pt idx="36">
                  <c:v>0.965769</c:v>
                </c:pt>
                <c:pt idx="37">
                  <c:v>0.905521</c:v>
                </c:pt>
                <c:pt idx="38">
                  <c:v>0.905244</c:v>
                </c:pt>
                <c:pt idx="39">
                  <c:v>0.926233</c:v>
                </c:pt>
                <c:pt idx="40">
                  <c:v>0.947941</c:v>
                </c:pt>
                <c:pt idx="41">
                  <c:v>0.975468</c:v>
                </c:pt>
                <c:pt idx="42">
                  <c:v>0.967037</c:v>
                </c:pt>
              </c:numCache>
            </c:numRef>
          </c:yVal>
          <c:smooth val="0"/>
        </c:ser>
        <c:ser>
          <c:idx val="4"/>
          <c:order val="4"/>
          <c:tx>
            <c:v>500</c:v>
          </c:tx>
          <c:spPr>
            <a:ln w="25400"/>
          </c:spPr>
          <c:xVal>
            <c:numRef>
              <c:f>'0428'!$A$2:$A$44</c:f>
              <c:numCache>
                <c:formatCode>h:mm:ss;@</c:formatCode>
                <c:ptCount val="43"/>
                <c:pt idx="0">
                  <c:v>41026.9301736111</c:v>
                </c:pt>
                <c:pt idx="1">
                  <c:v>41026.94123842593</c:v>
                </c:pt>
                <c:pt idx="2">
                  <c:v>41026.94613425926</c:v>
                </c:pt>
                <c:pt idx="3">
                  <c:v>41026.95265046296</c:v>
                </c:pt>
                <c:pt idx="4">
                  <c:v>41026.9714699074</c:v>
                </c:pt>
                <c:pt idx="5">
                  <c:v>41026.99278935185</c:v>
                </c:pt>
                <c:pt idx="6">
                  <c:v>41027.00027777777</c:v>
                </c:pt>
                <c:pt idx="7">
                  <c:v>41027.01074074073</c:v>
                </c:pt>
                <c:pt idx="8">
                  <c:v>41027.02113425925</c:v>
                </c:pt>
                <c:pt idx="9">
                  <c:v>41027.02729166667</c:v>
                </c:pt>
                <c:pt idx="10">
                  <c:v>41027.03190972222</c:v>
                </c:pt>
                <c:pt idx="11">
                  <c:v>41027.04197916666</c:v>
                </c:pt>
                <c:pt idx="12">
                  <c:v>41027.05239583334</c:v>
                </c:pt>
                <c:pt idx="13">
                  <c:v>41027.07325231482</c:v>
                </c:pt>
                <c:pt idx="14">
                  <c:v>41027.08361111111</c:v>
                </c:pt>
                <c:pt idx="15">
                  <c:v>41027.09405092592</c:v>
                </c:pt>
                <c:pt idx="16">
                  <c:v>41027.10449074073</c:v>
                </c:pt>
                <c:pt idx="17">
                  <c:v>41027.115</c:v>
                </c:pt>
                <c:pt idx="18">
                  <c:v>41027.12528935185</c:v>
                </c:pt>
                <c:pt idx="19">
                  <c:v>41027.1357175926</c:v>
                </c:pt>
                <c:pt idx="20">
                  <c:v>41027.14618055555</c:v>
                </c:pt>
                <c:pt idx="21">
                  <c:v>41027.15655092593</c:v>
                </c:pt>
                <c:pt idx="22">
                  <c:v>41027.17739583333</c:v>
                </c:pt>
                <c:pt idx="23">
                  <c:v>41027.1878125</c:v>
                </c:pt>
                <c:pt idx="24">
                  <c:v>41027.19824074073</c:v>
                </c:pt>
                <c:pt idx="25">
                  <c:v>41027.20864583333</c:v>
                </c:pt>
                <c:pt idx="26">
                  <c:v>41027.21905092592</c:v>
                </c:pt>
                <c:pt idx="27">
                  <c:v>41027.22946759259</c:v>
                </c:pt>
                <c:pt idx="28">
                  <c:v>41027.23988425925</c:v>
                </c:pt>
                <c:pt idx="29">
                  <c:v>41027.25032407407</c:v>
                </c:pt>
                <c:pt idx="30">
                  <c:v>41027.26070601852</c:v>
                </c:pt>
                <c:pt idx="31">
                  <c:v>41027.27116898147</c:v>
                </c:pt>
                <c:pt idx="32">
                  <c:v>41027.27719907407</c:v>
                </c:pt>
                <c:pt idx="33">
                  <c:v>41027.28189814814</c:v>
                </c:pt>
                <c:pt idx="34">
                  <c:v>41027.29202546296</c:v>
                </c:pt>
                <c:pt idx="35">
                  <c:v>41027.29947916665</c:v>
                </c:pt>
                <c:pt idx="36">
                  <c:v>41027.32077546296</c:v>
                </c:pt>
                <c:pt idx="37">
                  <c:v>41027.35260416667</c:v>
                </c:pt>
                <c:pt idx="38">
                  <c:v>41027.35766203704</c:v>
                </c:pt>
                <c:pt idx="39">
                  <c:v>41027.36368055555</c:v>
                </c:pt>
                <c:pt idx="40">
                  <c:v>41027.36835648147</c:v>
                </c:pt>
                <c:pt idx="41">
                  <c:v>41027.37274305556</c:v>
                </c:pt>
                <c:pt idx="42">
                  <c:v>41027.38166666667</c:v>
                </c:pt>
              </c:numCache>
            </c:numRef>
          </c:xVal>
          <c:yVal>
            <c:numRef>
              <c:f>'0428'!$G$2:$G$44</c:f>
              <c:numCache>
                <c:formatCode>General</c:formatCode>
                <c:ptCount val="43"/>
                <c:pt idx="0">
                  <c:v>1.376264</c:v>
                </c:pt>
                <c:pt idx="1">
                  <c:v>1.347727</c:v>
                </c:pt>
                <c:pt idx="2">
                  <c:v>1.379894</c:v>
                </c:pt>
                <c:pt idx="3">
                  <c:v>1.30852</c:v>
                </c:pt>
                <c:pt idx="4">
                  <c:v>1.312763</c:v>
                </c:pt>
                <c:pt idx="5">
                  <c:v>1.298686</c:v>
                </c:pt>
                <c:pt idx="6">
                  <c:v>1.304934</c:v>
                </c:pt>
                <c:pt idx="7">
                  <c:v>1.357656</c:v>
                </c:pt>
                <c:pt idx="8">
                  <c:v>1.412515</c:v>
                </c:pt>
                <c:pt idx="9">
                  <c:v>1.344148</c:v>
                </c:pt>
                <c:pt idx="10">
                  <c:v>1.370719</c:v>
                </c:pt>
                <c:pt idx="11">
                  <c:v>1.33638</c:v>
                </c:pt>
                <c:pt idx="12">
                  <c:v>1.272294</c:v>
                </c:pt>
                <c:pt idx="13">
                  <c:v>1.159138</c:v>
                </c:pt>
                <c:pt idx="14">
                  <c:v>1.107982</c:v>
                </c:pt>
                <c:pt idx="15">
                  <c:v>1.06816</c:v>
                </c:pt>
                <c:pt idx="16">
                  <c:v>1.049466</c:v>
                </c:pt>
                <c:pt idx="17">
                  <c:v>1.07495</c:v>
                </c:pt>
                <c:pt idx="18">
                  <c:v>1.140937</c:v>
                </c:pt>
                <c:pt idx="19">
                  <c:v>1.097184</c:v>
                </c:pt>
                <c:pt idx="20">
                  <c:v>1.035545</c:v>
                </c:pt>
                <c:pt idx="21">
                  <c:v>1.065752</c:v>
                </c:pt>
                <c:pt idx="22">
                  <c:v>0.972754</c:v>
                </c:pt>
                <c:pt idx="23">
                  <c:v>0.983869</c:v>
                </c:pt>
                <c:pt idx="24">
                  <c:v>0.957183</c:v>
                </c:pt>
                <c:pt idx="25">
                  <c:v>0.938123</c:v>
                </c:pt>
                <c:pt idx="26">
                  <c:v>0.924805</c:v>
                </c:pt>
                <c:pt idx="27">
                  <c:v>0.971186</c:v>
                </c:pt>
                <c:pt idx="28">
                  <c:v>0.999122</c:v>
                </c:pt>
                <c:pt idx="29">
                  <c:v>1.042421</c:v>
                </c:pt>
                <c:pt idx="30">
                  <c:v>1.052057</c:v>
                </c:pt>
                <c:pt idx="31">
                  <c:v>1.044955</c:v>
                </c:pt>
                <c:pt idx="32">
                  <c:v>1.04057</c:v>
                </c:pt>
                <c:pt idx="33">
                  <c:v>1.040943</c:v>
                </c:pt>
                <c:pt idx="34">
                  <c:v>1.029162</c:v>
                </c:pt>
                <c:pt idx="35">
                  <c:v>1.029205</c:v>
                </c:pt>
                <c:pt idx="36">
                  <c:v>1.038385</c:v>
                </c:pt>
                <c:pt idx="37">
                  <c:v>0.981875</c:v>
                </c:pt>
                <c:pt idx="38">
                  <c:v>0.979253</c:v>
                </c:pt>
                <c:pt idx="39">
                  <c:v>0.996489</c:v>
                </c:pt>
                <c:pt idx="40">
                  <c:v>1.023033</c:v>
                </c:pt>
                <c:pt idx="41">
                  <c:v>1.049059</c:v>
                </c:pt>
                <c:pt idx="42">
                  <c:v>1.041318</c:v>
                </c:pt>
              </c:numCache>
            </c:numRef>
          </c:yVal>
          <c:smooth val="0"/>
        </c:ser>
        <c:ser>
          <c:idx val="5"/>
          <c:order val="5"/>
          <c:tx>
            <c:v>440</c:v>
          </c:tx>
          <c:spPr>
            <a:ln w="25400"/>
          </c:spPr>
          <c:xVal>
            <c:numRef>
              <c:f>'0428'!$A$2:$A$44</c:f>
              <c:numCache>
                <c:formatCode>h:mm:ss;@</c:formatCode>
                <c:ptCount val="43"/>
                <c:pt idx="0">
                  <c:v>41026.9301736111</c:v>
                </c:pt>
                <c:pt idx="1">
                  <c:v>41026.94123842593</c:v>
                </c:pt>
                <c:pt idx="2">
                  <c:v>41026.94613425926</c:v>
                </c:pt>
                <c:pt idx="3">
                  <c:v>41026.95265046296</c:v>
                </c:pt>
                <c:pt idx="4">
                  <c:v>41026.9714699074</c:v>
                </c:pt>
                <c:pt idx="5">
                  <c:v>41026.99278935185</c:v>
                </c:pt>
                <c:pt idx="6">
                  <c:v>41027.00027777777</c:v>
                </c:pt>
                <c:pt idx="7">
                  <c:v>41027.01074074073</c:v>
                </c:pt>
                <c:pt idx="8">
                  <c:v>41027.02113425925</c:v>
                </c:pt>
                <c:pt idx="9">
                  <c:v>41027.02729166667</c:v>
                </c:pt>
                <c:pt idx="10">
                  <c:v>41027.03190972222</c:v>
                </c:pt>
                <c:pt idx="11">
                  <c:v>41027.04197916666</c:v>
                </c:pt>
                <c:pt idx="12">
                  <c:v>41027.05239583334</c:v>
                </c:pt>
                <c:pt idx="13">
                  <c:v>41027.07325231482</c:v>
                </c:pt>
                <c:pt idx="14">
                  <c:v>41027.08361111111</c:v>
                </c:pt>
                <c:pt idx="15">
                  <c:v>41027.09405092592</c:v>
                </c:pt>
                <c:pt idx="16">
                  <c:v>41027.10449074073</c:v>
                </c:pt>
                <c:pt idx="17">
                  <c:v>41027.115</c:v>
                </c:pt>
                <c:pt idx="18">
                  <c:v>41027.12528935185</c:v>
                </c:pt>
                <c:pt idx="19">
                  <c:v>41027.1357175926</c:v>
                </c:pt>
                <c:pt idx="20">
                  <c:v>41027.14618055555</c:v>
                </c:pt>
                <c:pt idx="21">
                  <c:v>41027.15655092593</c:v>
                </c:pt>
                <c:pt idx="22">
                  <c:v>41027.17739583333</c:v>
                </c:pt>
                <c:pt idx="23">
                  <c:v>41027.1878125</c:v>
                </c:pt>
                <c:pt idx="24">
                  <c:v>41027.19824074073</c:v>
                </c:pt>
                <c:pt idx="25">
                  <c:v>41027.20864583333</c:v>
                </c:pt>
                <c:pt idx="26">
                  <c:v>41027.21905092592</c:v>
                </c:pt>
                <c:pt idx="27">
                  <c:v>41027.22946759259</c:v>
                </c:pt>
                <c:pt idx="28">
                  <c:v>41027.23988425925</c:v>
                </c:pt>
                <c:pt idx="29">
                  <c:v>41027.25032407407</c:v>
                </c:pt>
                <c:pt idx="30">
                  <c:v>41027.26070601852</c:v>
                </c:pt>
                <c:pt idx="31">
                  <c:v>41027.27116898147</c:v>
                </c:pt>
                <c:pt idx="32">
                  <c:v>41027.27719907407</c:v>
                </c:pt>
                <c:pt idx="33">
                  <c:v>41027.28189814814</c:v>
                </c:pt>
                <c:pt idx="34">
                  <c:v>41027.29202546296</c:v>
                </c:pt>
                <c:pt idx="35">
                  <c:v>41027.29947916665</c:v>
                </c:pt>
                <c:pt idx="36">
                  <c:v>41027.32077546296</c:v>
                </c:pt>
                <c:pt idx="37">
                  <c:v>41027.35260416667</c:v>
                </c:pt>
                <c:pt idx="38">
                  <c:v>41027.35766203704</c:v>
                </c:pt>
                <c:pt idx="39">
                  <c:v>41027.36368055555</c:v>
                </c:pt>
                <c:pt idx="40">
                  <c:v>41027.36835648147</c:v>
                </c:pt>
                <c:pt idx="41">
                  <c:v>41027.37274305556</c:v>
                </c:pt>
                <c:pt idx="42">
                  <c:v>41027.38166666667</c:v>
                </c:pt>
              </c:numCache>
            </c:numRef>
          </c:xVal>
          <c:yVal>
            <c:numRef>
              <c:f>'0428'!$H$2:$H$44</c:f>
              <c:numCache>
                <c:formatCode>General</c:formatCode>
                <c:ptCount val="43"/>
                <c:pt idx="0">
                  <c:v>1.537706</c:v>
                </c:pt>
                <c:pt idx="1">
                  <c:v>1.498962</c:v>
                </c:pt>
                <c:pt idx="2">
                  <c:v>1.533456</c:v>
                </c:pt>
                <c:pt idx="3">
                  <c:v>1.447566</c:v>
                </c:pt>
                <c:pt idx="4">
                  <c:v>1.437359</c:v>
                </c:pt>
                <c:pt idx="5">
                  <c:v>1.416639</c:v>
                </c:pt>
                <c:pt idx="6">
                  <c:v>1.417902</c:v>
                </c:pt>
                <c:pt idx="7">
                  <c:v>1.46933</c:v>
                </c:pt>
                <c:pt idx="8">
                  <c:v>1.531498</c:v>
                </c:pt>
                <c:pt idx="9">
                  <c:v>1.454145</c:v>
                </c:pt>
                <c:pt idx="10">
                  <c:v>1.487544</c:v>
                </c:pt>
                <c:pt idx="11">
                  <c:v>1.446975</c:v>
                </c:pt>
                <c:pt idx="12">
                  <c:v>1.376311</c:v>
                </c:pt>
                <c:pt idx="13">
                  <c:v>1.254216</c:v>
                </c:pt>
                <c:pt idx="14">
                  <c:v>1.207192</c:v>
                </c:pt>
                <c:pt idx="15">
                  <c:v>1.166581</c:v>
                </c:pt>
                <c:pt idx="16">
                  <c:v>1.147387</c:v>
                </c:pt>
                <c:pt idx="17">
                  <c:v>1.184135</c:v>
                </c:pt>
                <c:pt idx="18">
                  <c:v>1.263158</c:v>
                </c:pt>
                <c:pt idx="19">
                  <c:v>1.216823</c:v>
                </c:pt>
                <c:pt idx="20">
                  <c:v>1.149332</c:v>
                </c:pt>
                <c:pt idx="21">
                  <c:v>1.188283</c:v>
                </c:pt>
                <c:pt idx="22">
                  <c:v>1.077926</c:v>
                </c:pt>
                <c:pt idx="23">
                  <c:v>1.084185</c:v>
                </c:pt>
                <c:pt idx="24">
                  <c:v>1.05161</c:v>
                </c:pt>
                <c:pt idx="25">
                  <c:v>1.024619</c:v>
                </c:pt>
                <c:pt idx="26">
                  <c:v>1.002352</c:v>
                </c:pt>
                <c:pt idx="27">
                  <c:v>1.049476</c:v>
                </c:pt>
                <c:pt idx="28">
                  <c:v>1.073587</c:v>
                </c:pt>
                <c:pt idx="29">
                  <c:v>1.116449</c:v>
                </c:pt>
                <c:pt idx="30">
                  <c:v>1.118112</c:v>
                </c:pt>
                <c:pt idx="31">
                  <c:v>1.104471</c:v>
                </c:pt>
                <c:pt idx="32">
                  <c:v>1.098477</c:v>
                </c:pt>
                <c:pt idx="33">
                  <c:v>1.094173</c:v>
                </c:pt>
                <c:pt idx="34">
                  <c:v>1.079545</c:v>
                </c:pt>
                <c:pt idx="35">
                  <c:v>1.07726</c:v>
                </c:pt>
                <c:pt idx="36">
                  <c:v>1.077383</c:v>
                </c:pt>
                <c:pt idx="37">
                  <c:v>1.023824</c:v>
                </c:pt>
                <c:pt idx="38">
                  <c:v>1.017766</c:v>
                </c:pt>
                <c:pt idx="39">
                  <c:v>1.033655</c:v>
                </c:pt>
                <c:pt idx="40">
                  <c:v>1.061513</c:v>
                </c:pt>
                <c:pt idx="41">
                  <c:v>1.086357</c:v>
                </c:pt>
                <c:pt idx="42">
                  <c:v>1.077118</c:v>
                </c:pt>
              </c:numCache>
            </c:numRef>
          </c:yVal>
          <c:smooth val="0"/>
        </c:ser>
        <c:ser>
          <c:idx val="6"/>
          <c:order val="6"/>
          <c:tx>
            <c:v>380</c:v>
          </c:tx>
          <c:spPr>
            <a:ln w="25400"/>
          </c:spPr>
          <c:xVal>
            <c:numRef>
              <c:f>'0428'!$A$2:$A$44</c:f>
              <c:numCache>
                <c:formatCode>h:mm:ss;@</c:formatCode>
                <c:ptCount val="43"/>
                <c:pt idx="0">
                  <c:v>41026.9301736111</c:v>
                </c:pt>
                <c:pt idx="1">
                  <c:v>41026.94123842593</c:v>
                </c:pt>
                <c:pt idx="2">
                  <c:v>41026.94613425926</c:v>
                </c:pt>
                <c:pt idx="3">
                  <c:v>41026.95265046296</c:v>
                </c:pt>
                <c:pt idx="4">
                  <c:v>41026.9714699074</c:v>
                </c:pt>
                <c:pt idx="5">
                  <c:v>41026.99278935185</c:v>
                </c:pt>
                <c:pt idx="6">
                  <c:v>41027.00027777777</c:v>
                </c:pt>
                <c:pt idx="7">
                  <c:v>41027.01074074073</c:v>
                </c:pt>
                <c:pt idx="8">
                  <c:v>41027.02113425925</c:v>
                </c:pt>
                <c:pt idx="9">
                  <c:v>41027.02729166667</c:v>
                </c:pt>
                <c:pt idx="10">
                  <c:v>41027.03190972222</c:v>
                </c:pt>
                <c:pt idx="11">
                  <c:v>41027.04197916666</c:v>
                </c:pt>
                <c:pt idx="12">
                  <c:v>41027.05239583334</c:v>
                </c:pt>
                <c:pt idx="13">
                  <c:v>41027.07325231482</c:v>
                </c:pt>
                <c:pt idx="14">
                  <c:v>41027.08361111111</c:v>
                </c:pt>
                <c:pt idx="15">
                  <c:v>41027.09405092592</c:v>
                </c:pt>
                <c:pt idx="16">
                  <c:v>41027.10449074073</c:v>
                </c:pt>
                <c:pt idx="17">
                  <c:v>41027.115</c:v>
                </c:pt>
                <c:pt idx="18">
                  <c:v>41027.12528935185</c:v>
                </c:pt>
                <c:pt idx="19">
                  <c:v>41027.1357175926</c:v>
                </c:pt>
                <c:pt idx="20">
                  <c:v>41027.14618055555</c:v>
                </c:pt>
                <c:pt idx="21">
                  <c:v>41027.15655092593</c:v>
                </c:pt>
                <c:pt idx="22">
                  <c:v>41027.17739583333</c:v>
                </c:pt>
                <c:pt idx="23">
                  <c:v>41027.1878125</c:v>
                </c:pt>
                <c:pt idx="24">
                  <c:v>41027.19824074073</c:v>
                </c:pt>
                <c:pt idx="25">
                  <c:v>41027.20864583333</c:v>
                </c:pt>
                <c:pt idx="26">
                  <c:v>41027.21905092592</c:v>
                </c:pt>
                <c:pt idx="27">
                  <c:v>41027.22946759259</c:v>
                </c:pt>
                <c:pt idx="28">
                  <c:v>41027.23988425925</c:v>
                </c:pt>
                <c:pt idx="29">
                  <c:v>41027.25032407407</c:v>
                </c:pt>
                <c:pt idx="30">
                  <c:v>41027.26070601852</c:v>
                </c:pt>
                <c:pt idx="31">
                  <c:v>41027.27116898147</c:v>
                </c:pt>
                <c:pt idx="32">
                  <c:v>41027.27719907407</c:v>
                </c:pt>
                <c:pt idx="33">
                  <c:v>41027.28189814814</c:v>
                </c:pt>
                <c:pt idx="34">
                  <c:v>41027.29202546296</c:v>
                </c:pt>
                <c:pt idx="35">
                  <c:v>41027.29947916665</c:v>
                </c:pt>
                <c:pt idx="36">
                  <c:v>41027.32077546296</c:v>
                </c:pt>
                <c:pt idx="37">
                  <c:v>41027.35260416667</c:v>
                </c:pt>
                <c:pt idx="38">
                  <c:v>41027.35766203704</c:v>
                </c:pt>
                <c:pt idx="39">
                  <c:v>41027.36368055555</c:v>
                </c:pt>
                <c:pt idx="40">
                  <c:v>41027.36835648147</c:v>
                </c:pt>
                <c:pt idx="41">
                  <c:v>41027.37274305556</c:v>
                </c:pt>
                <c:pt idx="42">
                  <c:v>41027.38166666667</c:v>
                </c:pt>
              </c:numCache>
            </c:numRef>
          </c:xVal>
          <c:yVal>
            <c:numRef>
              <c:f>'0428'!$I$2:$I$44</c:f>
              <c:numCache>
                <c:formatCode>General</c:formatCode>
                <c:ptCount val="43"/>
                <c:pt idx="0">
                  <c:v>1.716572</c:v>
                </c:pt>
                <c:pt idx="1">
                  <c:v>1.677388</c:v>
                </c:pt>
                <c:pt idx="2">
                  <c:v>1.709482</c:v>
                </c:pt>
                <c:pt idx="3">
                  <c:v>1.616284</c:v>
                </c:pt>
                <c:pt idx="4">
                  <c:v>1.585739</c:v>
                </c:pt>
                <c:pt idx="5">
                  <c:v>1.546461</c:v>
                </c:pt>
                <c:pt idx="6">
                  <c:v>1.540475</c:v>
                </c:pt>
                <c:pt idx="7">
                  <c:v>1.590706</c:v>
                </c:pt>
                <c:pt idx="8">
                  <c:v>1.661086</c:v>
                </c:pt>
                <c:pt idx="9">
                  <c:v>1.572303</c:v>
                </c:pt>
                <c:pt idx="10">
                  <c:v>1.608125</c:v>
                </c:pt>
                <c:pt idx="11">
                  <c:v>1.57027</c:v>
                </c:pt>
                <c:pt idx="12">
                  <c:v>1.482901</c:v>
                </c:pt>
                <c:pt idx="13">
                  <c:v>1.355126</c:v>
                </c:pt>
                <c:pt idx="14">
                  <c:v>1.311004</c:v>
                </c:pt>
                <c:pt idx="15">
                  <c:v>1.269705</c:v>
                </c:pt>
                <c:pt idx="16">
                  <c:v>1.252082</c:v>
                </c:pt>
                <c:pt idx="17">
                  <c:v>1.299183</c:v>
                </c:pt>
                <c:pt idx="18">
                  <c:v>1.405858</c:v>
                </c:pt>
                <c:pt idx="19">
                  <c:v>1.341618</c:v>
                </c:pt>
                <c:pt idx="20">
                  <c:v>1.269606</c:v>
                </c:pt>
                <c:pt idx="21">
                  <c:v>1.326705</c:v>
                </c:pt>
                <c:pt idx="22">
                  <c:v>1.192052</c:v>
                </c:pt>
                <c:pt idx="23">
                  <c:v>1.193515</c:v>
                </c:pt>
                <c:pt idx="24">
                  <c:v>1.153501</c:v>
                </c:pt>
                <c:pt idx="25">
                  <c:v>1.1182</c:v>
                </c:pt>
                <c:pt idx="26">
                  <c:v>1.086057</c:v>
                </c:pt>
                <c:pt idx="27">
                  <c:v>1.13398</c:v>
                </c:pt>
                <c:pt idx="28">
                  <c:v>1.157156</c:v>
                </c:pt>
                <c:pt idx="29">
                  <c:v>1.196674</c:v>
                </c:pt>
                <c:pt idx="30">
                  <c:v>1.188329</c:v>
                </c:pt>
                <c:pt idx="31">
                  <c:v>1.167853</c:v>
                </c:pt>
                <c:pt idx="32">
                  <c:v>1.158363</c:v>
                </c:pt>
                <c:pt idx="33">
                  <c:v>1.148631</c:v>
                </c:pt>
                <c:pt idx="34">
                  <c:v>1.134057</c:v>
                </c:pt>
                <c:pt idx="35">
                  <c:v>1.12661</c:v>
                </c:pt>
                <c:pt idx="36">
                  <c:v>1.119628</c:v>
                </c:pt>
                <c:pt idx="37">
                  <c:v>1.068594</c:v>
                </c:pt>
                <c:pt idx="38">
                  <c:v>1.061621</c:v>
                </c:pt>
                <c:pt idx="39">
                  <c:v>1.07163</c:v>
                </c:pt>
                <c:pt idx="40">
                  <c:v>1.100782</c:v>
                </c:pt>
                <c:pt idx="41">
                  <c:v>1.126106</c:v>
                </c:pt>
                <c:pt idx="42">
                  <c:v>1.10842</c:v>
                </c:pt>
              </c:numCache>
            </c:numRef>
          </c:yVal>
          <c:smooth val="0"/>
        </c:ser>
        <c:ser>
          <c:idx val="7"/>
          <c:order val="7"/>
          <c:tx>
            <c:v>340</c:v>
          </c:tx>
          <c:spPr>
            <a:ln w="25400"/>
          </c:spPr>
          <c:xVal>
            <c:numRef>
              <c:f>'0428'!$A$2:$A$44</c:f>
              <c:numCache>
                <c:formatCode>h:mm:ss;@</c:formatCode>
                <c:ptCount val="43"/>
                <c:pt idx="0">
                  <c:v>41026.9301736111</c:v>
                </c:pt>
                <c:pt idx="1">
                  <c:v>41026.94123842593</c:v>
                </c:pt>
                <c:pt idx="2">
                  <c:v>41026.94613425926</c:v>
                </c:pt>
                <c:pt idx="3">
                  <c:v>41026.95265046296</c:v>
                </c:pt>
                <c:pt idx="4">
                  <c:v>41026.9714699074</c:v>
                </c:pt>
                <c:pt idx="5">
                  <c:v>41026.99278935185</c:v>
                </c:pt>
                <c:pt idx="6">
                  <c:v>41027.00027777777</c:v>
                </c:pt>
                <c:pt idx="7">
                  <c:v>41027.01074074073</c:v>
                </c:pt>
                <c:pt idx="8">
                  <c:v>41027.02113425925</c:v>
                </c:pt>
                <c:pt idx="9">
                  <c:v>41027.02729166667</c:v>
                </c:pt>
                <c:pt idx="10">
                  <c:v>41027.03190972222</c:v>
                </c:pt>
                <c:pt idx="11">
                  <c:v>41027.04197916666</c:v>
                </c:pt>
                <c:pt idx="12">
                  <c:v>41027.05239583334</c:v>
                </c:pt>
                <c:pt idx="13">
                  <c:v>41027.07325231482</c:v>
                </c:pt>
                <c:pt idx="14">
                  <c:v>41027.08361111111</c:v>
                </c:pt>
                <c:pt idx="15">
                  <c:v>41027.09405092592</c:v>
                </c:pt>
                <c:pt idx="16">
                  <c:v>41027.10449074073</c:v>
                </c:pt>
                <c:pt idx="17">
                  <c:v>41027.115</c:v>
                </c:pt>
                <c:pt idx="18">
                  <c:v>41027.12528935185</c:v>
                </c:pt>
                <c:pt idx="19">
                  <c:v>41027.1357175926</c:v>
                </c:pt>
                <c:pt idx="20">
                  <c:v>41027.14618055555</c:v>
                </c:pt>
                <c:pt idx="21">
                  <c:v>41027.15655092593</c:v>
                </c:pt>
                <c:pt idx="22">
                  <c:v>41027.17739583333</c:v>
                </c:pt>
                <c:pt idx="23">
                  <c:v>41027.1878125</c:v>
                </c:pt>
                <c:pt idx="24">
                  <c:v>41027.19824074073</c:v>
                </c:pt>
                <c:pt idx="25">
                  <c:v>41027.20864583333</c:v>
                </c:pt>
                <c:pt idx="26">
                  <c:v>41027.21905092592</c:v>
                </c:pt>
                <c:pt idx="27">
                  <c:v>41027.22946759259</c:v>
                </c:pt>
                <c:pt idx="28">
                  <c:v>41027.23988425925</c:v>
                </c:pt>
                <c:pt idx="29">
                  <c:v>41027.25032407407</c:v>
                </c:pt>
                <c:pt idx="30">
                  <c:v>41027.26070601852</c:v>
                </c:pt>
                <c:pt idx="31">
                  <c:v>41027.27116898147</c:v>
                </c:pt>
                <c:pt idx="32">
                  <c:v>41027.27719907407</c:v>
                </c:pt>
                <c:pt idx="33">
                  <c:v>41027.28189814814</c:v>
                </c:pt>
                <c:pt idx="34">
                  <c:v>41027.29202546296</c:v>
                </c:pt>
                <c:pt idx="35">
                  <c:v>41027.29947916665</c:v>
                </c:pt>
                <c:pt idx="36">
                  <c:v>41027.32077546296</c:v>
                </c:pt>
                <c:pt idx="37">
                  <c:v>41027.35260416667</c:v>
                </c:pt>
                <c:pt idx="38">
                  <c:v>41027.35766203704</c:v>
                </c:pt>
                <c:pt idx="39">
                  <c:v>41027.36368055555</c:v>
                </c:pt>
                <c:pt idx="40">
                  <c:v>41027.36835648147</c:v>
                </c:pt>
                <c:pt idx="41">
                  <c:v>41027.37274305556</c:v>
                </c:pt>
                <c:pt idx="42">
                  <c:v>41027.38166666667</c:v>
                </c:pt>
              </c:numCache>
            </c:numRef>
          </c:xVal>
          <c:yVal>
            <c:numRef>
              <c:f>'0428'!$J$2:$J$44</c:f>
              <c:numCache>
                <c:formatCode>General</c:formatCode>
                <c:ptCount val="43"/>
                <c:pt idx="1">
                  <c:v>1.816593</c:v>
                </c:pt>
                <c:pt idx="2">
                  <c:v>1.846838</c:v>
                </c:pt>
                <c:pt idx="3">
                  <c:v>1.751222</c:v>
                </c:pt>
                <c:pt idx="4">
                  <c:v>1.708871</c:v>
                </c:pt>
                <c:pt idx="5">
                  <c:v>1.65665</c:v>
                </c:pt>
                <c:pt idx="6">
                  <c:v>1.644236</c:v>
                </c:pt>
                <c:pt idx="7">
                  <c:v>1.690576</c:v>
                </c:pt>
                <c:pt idx="8">
                  <c:v>1.774086</c:v>
                </c:pt>
                <c:pt idx="9">
                  <c:v>1.676213</c:v>
                </c:pt>
                <c:pt idx="10">
                  <c:v>1.714261</c:v>
                </c:pt>
                <c:pt idx="11">
                  <c:v>1.678694</c:v>
                </c:pt>
                <c:pt idx="12">
                  <c:v>1.578347</c:v>
                </c:pt>
                <c:pt idx="13">
                  <c:v>1.448125</c:v>
                </c:pt>
                <c:pt idx="14">
                  <c:v>1.408304</c:v>
                </c:pt>
                <c:pt idx="15">
                  <c:v>1.368983</c:v>
                </c:pt>
                <c:pt idx="16">
                  <c:v>1.355904</c:v>
                </c:pt>
                <c:pt idx="17">
                  <c:v>1.409312</c:v>
                </c:pt>
                <c:pt idx="18">
                  <c:v>1.533218</c:v>
                </c:pt>
                <c:pt idx="19">
                  <c:v>1.460217</c:v>
                </c:pt>
                <c:pt idx="20">
                  <c:v>1.383266</c:v>
                </c:pt>
                <c:pt idx="21">
                  <c:v>1.451738</c:v>
                </c:pt>
                <c:pt idx="22">
                  <c:v>1.298249</c:v>
                </c:pt>
                <c:pt idx="23">
                  <c:v>1.295164</c:v>
                </c:pt>
                <c:pt idx="24">
                  <c:v>1.251235</c:v>
                </c:pt>
                <c:pt idx="25">
                  <c:v>1.209547</c:v>
                </c:pt>
                <c:pt idx="26">
                  <c:v>1.168592</c:v>
                </c:pt>
                <c:pt idx="27">
                  <c:v>1.217106</c:v>
                </c:pt>
                <c:pt idx="28">
                  <c:v>1.238878</c:v>
                </c:pt>
                <c:pt idx="29">
                  <c:v>1.275451</c:v>
                </c:pt>
                <c:pt idx="30">
                  <c:v>1.257926</c:v>
                </c:pt>
                <c:pt idx="31">
                  <c:v>1.230774</c:v>
                </c:pt>
                <c:pt idx="32">
                  <c:v>1.217868</c:v>
                </c:pt>
                <c:pt idx="33">
                  <c:v>1.20476</c:v>
                </c:pt>
                <c:pt idx="34">
                  <c:v>1.188846</c:v>
                </c:pt>
                <c:pt idx="35">
                  <c:v>1.179059</c:v>
                </c:pt>
                <c:pt idx="36">
                  <c:v>1.162822</c:v>
                </c:pt>
                <c:pt idx="37">
                  <c:v>1.107826</c:v>
                </c:pt>
                <c:pt idx="38">
                  <c:v>1.094831</c:v>
                </c:pt>
                <c:pt idx="39">
                  <c:v>1.093405</c:v>
                </c:pt>
                <c:pt idx="40">
                  <c:v>1.133327</c:v>
                </c:pt>
                <c:pt idx="41">
                  <c:v>1.128008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658952"/>
        <c:axId val="2133664536"/>
      </c:scatterChart>
      <c:valAx>
        <c:axId val="2133658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(GMT)</a:t>
                </a:r>
                <a:endParaRPr lang="en-US" dirty="0"/>
              </a:p>
            </c:rich>
          </c:tx>
          <c:layout/>
          <c:overlay val="0"/>
        </c:title>
        <c:numFmt formatCode="h:mm:ss;@" sourceLinked="1"/>
        <c:majorTickMark val="out"/>
        <c:minorTickMark val="none"/>
        <c:tickLblPos val="nextTo"/>
        <c:crossAx val="2133664536"/>
        <c:crosses val="autoZero"/>
        <c:crossBetween val="midCat"/>
      </c:valAx>
      <c:valAx>
        <c:axId val="2133664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AOT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365895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3709127618463"/>
          <c:y val="0.196962155544763"/>
          <c:w val="0.13915779050283"/>
          <c:h val="0.58636748980536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April</a:t>
            </a:r>
            <a:r>
              <a:rPr lang="en-US" baseline="0"/>
              <a:t> 29, 2012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1640</c:v>
          </c:tx>
          <c:spPr>
            <a:ln w="25400"/>
          </c:spPr>
          <c:xVal>
            <c:numRef>
              <c:f>'0429'!$A$2:$A$14</c:f>
              <c:numCache>
                <c:formatCode>h:mm:ss;@</c:formatCode>
                <c:ptCount val="13"/>
                <c:pt idx="0">
                  <c:v>41027.92304398147</c:v>
                </c:pt>
                <c:pt idx="1">
                  <c:v>41027.92450231482</c:v>
                </c:pt>
                <c:pt idx="2">
                  <c:v>41027.92609953704</c:v>
                </c:pt>
                <c:pt idx="3">
                  <c:v>41027.92946759258</c:v>
                </c:pt>
                <c:pt idx="4">
                  <c:v>41027.93388888889</c:v>
                </c:pt>
                <c:pt idx="5">
                  <c:v>41027.94476851852</c:v>
                </c:pt>
                <c:pt idx="6">
                  <c:v>41027.9519212963</c:v>
                </c:pt>
                <c:pt idx="7">
                  <c:v>41027.9707986111</c:v>
                </c:pt>
                <c:pt idx="8">
                  <c:v>41027.99203703704</c:v>
                </c:pt>
                <c:pt idx="9">
                  <c:v>41028.02107638889</c:v>
                </c:pt>
                <c:pt idx="10">
                  <c:v>41028.02699074073</c:v>
                </c:pt>
                <c:pt idx="11">
                  <c:v>41028.05226851852</c:v>
                </c:pt>
                <c:pt idx="12">
                  <c:v>41028.06277777778</c:v>
                </c:pt>
              </c:numCache>
            </c:numRef>
          </c:xVal>
          <c:yVal>
            <c:numRef>
              <c:f>'0429'!$C$2:$C$14</c:f>
              <c:numCache>
                <c:formatCode>General</c:formatCode>
                <c:ptCount val="13"/>
                <c:pt idx="0">
                  <c:v>0.901217</c:v>
                </c:pt>
                <c:pt idx="1">
                  <c:v>0.873024</c:v>
                </c:pt>
                <c:pt idx="2">
                  <c:v>0.855468</c:v>
                </c:pt>
                <c:pt idx="3">
                  <c:v>0.829723</c:v>
                </c:pt>
                <c:pt idx="4">
                  <c:v>0.865218</c:v>
                </c:pt>
                <c:pt idx="5">
                  <c:v>0.828138</c:v>
                </c:pt>
                <c:pt idx="6">
                  <c:v>0.803255</c:v>
                </c:pt>
                <c:pt idx="7">
                  <c:v>0.859181</c:v>
                </c:pt>
                <c:pt idx="8">
                  <c:v>1.30009</c:v>
                </c:pt>
                <c:pt idx="9">
                  <c:v>1.357152</c:v>
                </c:pt>
                <c:pt idx="10">
                  <c:v>1.459705</c:v>
                </c:pt>
                <c:pt idx="11">
                  <c:v>1.168252</c:v>
                </c:pt>
                <c:pt idx="12">
                  <c:v>1.604502</c:v>
                </c:pt>
              </c:numCache>
            </c:numRef>
          </c:yVal>
          <c:smooth val="0"/>
        </c:ser>
        <c:ser>
          <c:idx val="1"/>
          <c:order val="1"/>
          <c:tx>
            <c:v>1020</c:v>
          </c:tx>
          <c:spPr>
            <a:ln w="25400"/>
          </c:spPr>
          <c:xVal>
            <c:numRef>
              <c:f>'0429'!$A$2:$A$14</c:f>
              <c:numCache>
                <c:formatCode>h:mm:ss;@</c:formatCode>
                <c:ptCount val="13"/>
                <c:pt idx="0">
                  <c:v>41027.92304398147</c:v>
                </c:pt>
                <c:pt idx="1">
                  <c:v>41027.92450231482</c:v>
                </c:pt>
                <c:pt idx="2">
                  <c:v>41027.92609953704</c:v>
                </c:pt>
                <c:pt idx="3">
                  <c:v>41027.92946759258</c:v>
                </c:pt>
                <c:pt idx="4">
                  <c:v>41027.93388888889</c:v>
                </c:pt>
                <c:pt idx="5">
                  <c:v>41027.94476851852</c:v>
                </c:pt>
                <c:pt idx="6">
                  <c:v>41027.9519212963</c:v>
                </c:pt>
                <c:pt idx="7">
                  <c:v>41027.9707986111</c:v>
                </c:pt>
                <c:pt idx="8">
                  <c:v>41027.99203703704</c:v>
                </c:pt>
                <c:pt idx="9">
                  <c:v>41028.02107638889</c:v>
                </c:pt>
                <c:pt idx="10">
                  <c:v>41028.02699074073</c:v>
                </c:pt>
                <c:pt idx="11">
                  <c:v>41028.05226851852</c:v>
                </c:pt>
                <c:pt idx="12">
                  <c:v>41028.06277777778</c:v>
                </c:pt>
              </c:numCache>
            </c:numRef>
          </c:xVal>
          <c:yVal>
            <c:numRef>
              <c:f>'0429'!$D$2:$D$14</c:f>
              <c:numCache>
                <c:formatCode>General</c:formatCode>
                <c:ptCount val="13"/>
                <c:pt idx="0">
                  <c:v>0.956989</c:v>
                </c:pt>
                <c:pt idx="1">
                  <c:v>0.929658</c:v>
                </c:pt>
                <c:pt idx="2">
                  <c:v>0.911527</c:v>
                </c:pt>
                <c:pt idx="3">
                  <c:v>0.891828</c:v>
                </c:pt>
                <c:pt idx="4">
                  <c:v>0.923366</c:v>
                </c:pt>
                <c:pt idx="5">
                  <c:v>0.897367</c:v>
                </c:pt>
                <c:pt idx="6">
                  <c:v>0.861038</c:v>
                </c:pt>
                <c:pt idx="7">
                  <c:v>0.895459</c:v>
                </c:pt>
                <c:pt idx="8">
                  <c:v>1.284178</c:v>
                </c:pt>
                <c:pt idx="9">
                  <c:v>1.33774</c:v>
                </c:pt>
                <c:pt idx="10">
                  <c:v>1.428983</c:v>
                </c:pt>
                <c:pt idx="11">
                  <c:v>1.165666</c:v>
                </c:pt>
                <c:pt idx="12">
                  <c:v>1.558122</c:v>
                </c:pt>
              </c:numCache>
            </c:numRef>
          </c:yVal>
          <c:smooth val="0"/>
        </c:ser>
        <c:ser>
          <c:idx val="2"/>
          <c:order val="2"/>
          <c:tx>
            <c:v>870</c:v>
          </c:tx>
          <c:spPr>
            <a:ln w="25400"/>
          </c:spPr>
          <c:xVal>
            <c:numRef>
              <c:f>'0429'!$A$2:$A$14</c:f>
              <c:numCache>
                <c:formatCode>h:mm:ss;@</c:formatCode>
                <c:ptCount val="13"/>
                <c:pt idx="0">
                  <c:v>41027.92304398147</c:v>
                </c:pt>
                <c:pt idx="1">
                  <c:v>41027.92450231482</c:v>
                </c:pt>
                <c:pt idx="2">
                  <c:v>41027.92609953704</c:v>
                </c:pt>
                <c:pt idx="3">
                  <c:v>41027.92946759258</c:v>
                </c:pt>
                <c:pt idx="4">
                  <c:v>41027.93388888889</c:v>
                </c:pt>
                <c:pt idx="5">
                  <c:v>41027.94476851852</c:v>
                </c:pt>
                <c:pt idx="6">
                  <c:v>41027.9519212963</c:v>
                </c:pt>
                <c:pt idx="7">
                  <c:v>41027.9707986111</c:v>
                </c:pt>
                <c:pt idx="8">
                  <c:v>41027.99203703704</c:v>
                </c:pt>
                <c:pt idx="9">
                  <c:v>41028.02107638889</c:v>
                </c:pt>
                <c:pt idx="10">
                  <c:v>41028.02699074073</c:v>
                </c:pt>
                <c:pt idx="11">
                  <c:v>41028.05226851852</c:v>
                </c:pt>
                <c:pt idx="12">
                  <c:v>41028.06277777778</c:v>
                </c:pt>
              </c:numCache>
            </c:numRef>
          </c:xVal>
          <c:yVal>
            <c:numRef>
              <c:f>'0429'!$E$2:$E$14</c:f>
              <c:numCache>
                <c:formatCode>General</c:formatCode>
                <c:ptCount val="13"/>
                <c:pt idx="0">
                  <c:v>0.979254</c:v>
                </c:pt>
                <c:pt idx="1">
                  <c:v>0.953194</c:v>
                </c:pt>
                <c:pt idx="2">
                  <c:v>0.934844</c:v>
                </c:pt>
                <c:pt idx="3">
                  <c:v>0.917672</c:v>
                </c:pt>
                <c:pt idx="4">
                  <c:v>0.949616</c:v>
                </c:pt>
                <c:pt idx="5">
                  <c:v>0.92583</c:v>
                </c:pt>
                <c:pt idx="6">
                  <c:v>0.886035</c:v>
                </c:pt>
                <c:pt idx="7">
                  <c:v>0.915142</c:v>
                </c:pt>
                <c:pt idx="8">
                  <c:v>1.290477</c:v>
                </c:pt>
                <c:pt idx="9">
                  <c:v>1.353164</c:v>
                </c:pt>
                <c:pt idx="10">
                  <c:v>1.441433</c:v>
                </c:pt>
                <c:pt idx="11">
                  <c:v>1.181204</c:v>
                </c:pt>
                <c:pt idx="12">
                  <c:v>1.575716</c:v>
                </c:pt>
              </c:numCache>
            </c:numRef>
          </c:yVal>
          <c:smooth val="0"/>
        </c:ser>
        <c:ser>
          <c:idx val="3"/>
          <c:order val="3"/>
          <c:tx>
            <c:v>675</c:v>
          </c:tx>
          <c:spPr>
            <a:ln w="25400"/>
          </c:spPr>
          <c:xVal>
            <c:numRef>
              <c:f>'0429'!$A$2:$A$14</c:f>
              <c:numCache>
                <c:formatCode>h:mm:ss;@</c:formatCode>
                <c:ptCount val="13"/>
                <c:pt idx="0">
                  <c:v>41027.92304398147</c:v>
                </c:pt>
                <c:pt idx="1">
                  <c:v>41027.92450231482</c:v>
                </c:pt>
                <c:pt idx="2">
                  <c:v>41027.92609953704</c:v>
                </c:pt>
                <c:pt idx="3">
                  <c:v>41027.92946759258</c:v>
                </c:pt>
                <c:pt idx="4">
                  <c:v>41027.93388888889</c:v>
                </c:pt>
                <c:pt idx="5">
                  <c:v>41027.94476851852</c:v>
                </c:pt>
                <c:pt idx="6">
                  <c:v>41027.9519212963</c:v>
                </c:pt>
                <c:pt idx="7">
                  <c:v>41027.9707986111</c:v>
                </c:pt>
                <c:pt idx="8">
                  <c:v>41027.99203703704</c:v>
                </c:pt>
                <c:pt idx="9">
                  <c:v>41028.02107638889</c:v>
                </c:pt>
                <c:pt idx="10">
                  <c:v>41028.02699074073</c:v>
                </c:pt>
                <c:pt idx="11">
                  <c:v>41028.05226851852</c:v>
                </c:pt>
                <c:pt idx="12">
                  <c:v>41028.06277777778</c:v>
                </c:pt>
              </c:numCache>
            </c:numRef>
          </c:xVal>
          <c:yVal>
            <c:numRef>
              <c:f>'0429'!$F$2:$F$14</c:f>
              <c:numCache>
                <c:formatCode>General</c:formatCode>
                <c:ptCount val="13"/>
                <c:pt idx="0">
                  <c:v>1.0213</c:v>
                </c:pt>
                <c:pt idx="1">
                  <c:v>0.996552</c:v>
                </c:pt>
                <c:pt idx="2">
                  <c:v>0.976265</c:v>
                </c:pt>
                <c:pt idx="3">
                  <c:v>0.962121</c:v>
                </c:pt>
                <c:pt idx="4">
                  <c:v>0.991644</c:v>
                </c:pt>
                <c:pt idx="5">
                  <c:v>0.968995</c:v>
                </c:pt>
                <c:pt idx="6">
                  <c:v>0.918528</c:v>
                </c:pt>
                <c:pt idx="7">
                  <c:v>0.940732</c:v>
                </c:pt>
                <c:pt idx="8">
                  <c:v>1.292019</c:v>
                </c:pt>
                <c:pt idx="9">
                  <c:v>1.3605</c:v>
                </c:pt>
                <c:pt idx="10">
                  <c:v>1.447636</c:v>
                </c:pt>
                <c:pt idx="11">
                  <c:v>1.185343</c:v>
                </c:pt>
                <c:pt idx="12">
                  <c:v>1.572606</c:v>
                </c:pt>
              </c:numCache>
            </c:numRef>
          </c:yVal>
          <c:smooth val="0"/>
        </c:ser>
        <c:ser>
          <c:idx val="4"/>
          <c:order val="4"/>
          <c:tx>
            <c:v>500</c:v>
          </c:tx>
          <c:spPr>
            <a:ln w="25400"/>
          </c:spPr>
          <c:xVal>
            <c:numRef>
              <c:f>'0429'!$A$2:$A$14</c:f>
              <c:numCache>
                <c:formatCode>h:mm:ss;@</c:formatCode>
                <c:ptCount val="13"/>
                <c:pt idx="0">
                  <c:v>41027.92304398147</c:v>
                </c:pt>
                <c:pt idx="1">
                  <c:v>41027.92450231482</c:v>
                </c:pt>
                <c:pt idx="2">
                  <c:v>41027.92609953704</c:v>
                </c:pt>
                <c:pt idx="3">
                  <c:v>41027.92946759258</c:v>
                </c:pt>
                <c:pt idx="4">
                  <c:v>41027.93388888889</c:v>
                </c:pt>
                <c:pt idx="5">
                  <c:v>41027.94476851852</c:v>
                </c:pt>
                <c:pt idx="6">
                  <c:v>41027.9519212963</c:v>
                </c:pt>
                <c:pt idx="7">
                  <c:v>41027.9707986111</c:v>
                </c:pt>
                <c:pt idx="8">
                  <c:v>41027.99203703704</c:v>
                </c:pt>
                <c:pt idx="9">
                  <c:v>41028.02107638889</c:v>
                </c:pt>
                <c:pt idx="10">
                  <c:v>41028.02699074073</c:v>
                </c:pt>
                <c:pt idx="11">
                  <c:v>41028.05226851852</c:v>
                </c:pt>
                <c:pt idx="12">
                  <c:v>41028.06277777778</c:v>
                </c:pt>
              </c:numCache>
            </c:numRef>
          </c:xVal>
          <c:yVal>
            <c:numRef>
              <c:f>'0429'!$G$2:$G$14</c:f>
              <c:numCache>
                <c:formatCode>General</c:formatCode>
                <c:ptCount val="13"/>
                <c:pt idx="0">
                  <c:v>1.102681</c:v>
                </c:pt>
                <c:pt idx="1">
                  <c:v>1.079123</c:v>
                </c:pt>
                <c:pt idx="2">
                  <c:v>1.058027</c:v>
                </c:pt>
                <c:pt idx="3">
                  <c:v>1.045892</c:v>
                </c:pt>
                <c:pt idx="4">
                  <c:v>1.075975</c:v>
                </c:pt>
                <c:pt idx="5">
                  <c:v>1.052257</c:v>
                </c:pt>
                <c:pt idx="6">
                  <c:v>0.990685</c:v>
                </c:pt>
                <c:pt idx="7">
                  <c:v>1.007547</c:v>
                </c:pt>
                <c:pt idx="8">
                  <c:v>1.339002</c:v>
                </c:pt>
                <c:pt idx="9">
                  <c:v>1.421285</c:v>
                </c:pt>
                <c:pt idx="10">
                  <c:v>1.505632</c:v>
                </c:pt>
                <c:pt idx="11">
                  <c:v>1.241733</c:v>
                </c:pt>
                <c:pt idx="12">
                  <c:v>1.621671</c:v>
                </c:pt>
              </c:numCache>
            </c:numRef>
          </c:yVal>
          <c:smooth val="0"/>
        </c:ser>
        <c:ser>
          <c:idx val="5"/>
          <c:order val="5"/>
          <c:tx>
            <c:v>440</c:v>
          </c:tx>
          <c:spPr>
            <a:ln w="25400"/>
          </c:spPr>
          <c:xVal>
            <c:numRef>
              <c:f>'0429'!$A$2:$A$14</c:f>
              <c:numCache>
                <c:formatCode>h:mm:ss;@</c:formatCode>
                <c:ptCount val="13"/>
                <c:pt idx="0">
                  <c:v>41027.92304398147</c:v>
                </c:pt>
                <c:pt idx="1">
                  <c:v>41027.92450231482</c:v>
                </c:pt>
                <c:pt idx="2">
                  <c:v>41027.92609953704</c:v>
                </c:pt>
                <c:pt idx="3">
                  <c:v>41027.92946759258</c:v>
                </c:pt>
                <c:pt idx="4">
                  <c:v>41027.93388888889</c:v>
                </c:pt>
                <c:pt idx="5">
                  <c:v>41027.94476851852</c:v>
                </c:pt>
                <c:pt idx="6">
                  <c:v>41027.9519212963</c:v>
                </c:pt>
                <c:pt idx="7">
                  <c:v>41027.9707986111</c:v>
                </c:pt>
                <c:pt idx="8">
                  <c:v>41027.99203703704</c:v>
                </c:pt>
                <c:pt idx="9">
                  <c:v>41028.02107638889</c:v>
                </c:pt>
                <c:pt idx="10">
                  <c:v>41028.02699074073</c:v>
                </c:pt>
                <c:pt idx="11">
                  <c:v>41028.05226851852</c:v>
                </c:pt>
                <c:pt idx="12">
                  <c:v>41028.06277777778</c:v>
                </c:pt>
              </c:numCache>
            </c:numRef>
          </c:xVal>
          <c:yVal>
            <c:numRef>
              <c:f>'0429'!$H$2:$H$14</c:f>
              <c:numCache>
                <c:formatCode>General</c:formatCode>
                <c:ptCount val="13"/>
                <c:pt idx="0">
                  <c:v>1.144532</c:v>
                </c:pt>
                <c:pt idx="1">
                  <c:v>1.120663</c:v>
                </c:pt>
                <c:pt idx="2">
                  <c:v>1.099835</c:v>
                </c:pt>
                <c:pt idx="3">
                  <c:v>1.089624</c:v>
                </c:pt>
                <c:pt idx="4">
                  <c:v>1.118284</c:v>
                </c:pt>
                <c:pt idx="5">
                  <c:v>1.095863</c:v>
                </c:pt>
                <c:pt idx="6">
                  <c:v>1.029377</c:v>
                </c:pt>
                <c:pt idx="7">
                  <c:v>1.046815</c:v>
                </c:pt>
                <c:pt idx="8">
                  <c:v>1.375766</c:v>
                </c:pt>
                <c:pt idx="9">
                  <c:v>1.465755</c:v>
                </c:pt>
                <c:pt idx="10">
                  <c:v>1.547092</c:v>
                </c:pt>
                <c:pt idx="11">
                  <c:v>1.283223</c:v>
                </c:pt>
                <c:pt idx="12">
                  <c:v>1.66017</c:v>
                </c:pt>
              </c:numCache>
            </c:numRef>
          </c:yVal>
          <c:smooth val="0"/>
        </c:ser>
        <c:ser>
          <c:idx val="6"/>
          <c:order val="6"/>
          <c:tx>
            <c:v>380</c:v>
          </c:tx>
          <c:spPr>
            <a:ln w="25400"/>
          </c:spPr>
          <c:xVal>
            <c:numRef>
              <c:f>'0429'!$A$2:$A$14</c:f>
              <c:numCache>
                <c:formatCode>h:mm:ss;@</c:formatCode>
                <c:ptCount val="13"/>
                <c:pt idx="0">
                  <c:v>41027.92304398147</c:v>
                </c:pt>
                <c:pt idx="1">
                  <c:v>41027.92450231482</c:v>
                </c:pt>
                <c:pt idx="2">
                  <c:v>41027.92609953704</c:v>
                </c:pt>
                <c:pt idx="3">
                  <c:v>41027.92946759258</c:v>
                </c:pt>
                <c:pt idx="4">
                  <c:v>41027.93388888889</c:v>
                </c:pt>
                <c:pt idx="5">
                  <c:v>41027.94476851852</c:v>
                </c:pt>
                <c:pt idx="6">
                  <c:v>41027.9519212963</c:v>
                </c:pt>
                <c:pt idx="7">
                  <c:v>41027.9707986111</c:v>
                </c:pt>
                <c:pt idx="8">
                  <c:v>41027.99203703704</c:v>
                </c:pt>
                <c:pt idx="9">
                  <c:v>41028.02107638889</c:v>
                </c:pt>
                <c:pt idx="10">
                  <c:v>41028.02699074073</c:v>
                </c:pt>
                <c:pt idx="11">
                  <c:v>41028.05226851852</c:v>
                </c:pt>
                <c:pt idx="12">
                  <c:v>41028.06277777778</c:v>
                </c:pt>
              </c:numCache>
            </c:numRef>
          </c:xVal>
          <c:yVal>
            <c:numRef>
              <c:f>'0429'!$I$2:$I$14</c:f>
              <c:numCache>
                <c:formatCode>General</c:formatCode>
                <c:ptCount val="13"/>
                <c:pt idx="0">
                  <c:v>1.18056</c:v>
                </c:pt>
                <c:pt idx="1">
                  <c:v>1.164099</c:v>
                </c:pt>
                <c:pt idx="2">
                  <c:v>1.144</c:v>
                </c:pt>
                <c:pt idx="3">
                  <c:v>1.13261</c:v>
                </c:pt>
                <c:pt idx="4">
                  <c:v>1.164483</c:v>
                </c:pt>
                <c:pt idx="5">
                  <c:v>1.13821</c:v>
                </c:pt>
                <c:pt idx="6">
                  <c:v>1.069274</c:v>
                </c:pt>
                <c:pt idx="7">
                  <c:v>1.085523</c:v>
                </c:pt>
                <c:pt idx="8">
                  <c:v>1.416593</c:v>
                </c:pt>
                <c:pt idx="9">
                  <c:v>1.508459</c:v>
                </c:pt>
                <c:pt idx="10">
                  <c:v>1.5866</c:v>
                </c:pt>
                <c:pt idx="11">
                  <c:v>1.32985</c:v>
                </c:pt>
                <c:pt idx="12">
                  <c:v>1.697078</c:v>
                </c:pt>
              </c:numCache>
            </c:numRef>
          </c:yVal>
          <c:smooth val="0"/>
        </c:ser>
        <c:ser>
          <c:idx val="7"/>
          <c:order val="7"/>
          <c:tx>
            <c:v>340</c:v>
          </c:tx>
          <c:spPr>
            <a:ln w="25400"/>
          </c:spPr>
          <c:xVal>
            <c:numRef>
              <c:f>'0429'!$A$2:$A$14</c:f>
              <c:numCache>
                <c:formatCode>h:mm:ss;@</c:formatCode>
                <c:ptCount val="13"/>
                <c:pt idx="0">
                  <c:v>41027.92304398147</c:v>
                </c:pt>
                <c:pt idx="1">
                  <c:v>41027.92450231482</c:v>
                </c:pt>
                <c:pt idx="2">
                  <c:v>41027.92609953704</c:v>
                </c:pt>
                <c:pt idx="3">
                  <c:v>41027.92946759258</c:v>
                </c:pt>
                <c:pt idx="4">
                  <c:v>41027.93388888889</c:v>
                </c:pt>
                <c:pt idx="5">
                  <c:v>41027.94476851852</c:v>
                </c:pt>
                <c:pt idx="6">
                  <c:v>41027.9519212963</c:v>
                </c:pt>
                <c:pt idx="7">
                  <c:v>41027.9707986111</c:v>
                </c:pt>
                <c:pt idx="8">
                  <c:v>41027.99203703704</c:v>
                </c:pt>
                <c:pt idx="9">
                  <c:v>41028.02107638889</c:v>
                </c:pt>
                <c:pt idx="10">
                  <c:v>41028.02699074073</c:v>
                </c:pt>
                <c:pt idx="11">
                  <c:v>41028.05226851852</c:v>
                </c:pt>
                <c:pt idx="12">
                  <c:v>41028.06277777778</c:v>
                </c:pt>
              </c:numCache>
            </c:numRef>
          </c:xVal>
          <c:yVal>
            <c:numRef>
              <c:f>'0429'!$J$2:$J$14</c:f>
              <c:numCache>
                <c:formatCode>General</c:formatCode>
                <c:ptCount val="13"/>
                <c:pt idx="0">
                  <c:v>1.196193</c:v>
                </c:pt>
                <c:pt idx="1">
                  <c:v>1.189219</c:v>
                </c:pt>
                <c:pt idx="2">
                  <c:v>1.175844</c:v>
                </c:pt>
                <c:pt idx="3">
                  <c:v>1.168303</c:v>
                </c:pt>
                <c:pt idx="4">
                  <c:v>1.199562</c:v>
                </c:pt>
                <c:pt idx="5">
                  <c:v>1.175162</c:v>
                </c:pt>
                <c:pt idx="6">
                  <c:v>1.107814</c:v>
                </c:pt>
                <c:pt idx="7">
                  <c:v>1.126166</c:v>
                </c:pt>
                <c:pt idx="8">
                  <c:v>1.456199</c:v>
                </c:pt>
                <c:pt idx="9">
                  <c:v>1.547985</c:v>
                </c:pt>
                <c:pt idx="10">
                  <c:v>1.628605</c:v>
                </c:pt>
                <c:pt idx="11">
                  <c:v>1.373987</c:v>
                </c:pt>
                <c:pt idx="12">
                  <c:v>1.735911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3746984"/>
        <c:axId val="2133752600"/>
      </c:scatterChart>
      <c:valAx>
        <c:axId val="2133746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(GMT)</a:t>
                </a:r>
                <a:endParaRPr lang="en-US" dirty="0"/>
              </a:p>
            </c:rich>
          </c:tx>
          <c:layout/>
          <c:overlay val="0"/>
        </c:title>
        <c:numFmt formatCode="h:mm:ss;@" sourceLinked="1"/>
        <c:majorTickMark val="out"/>
        <c:minorTickMark val="none"/>
        <c:tickLblPos val="nextTo"/>
        <c:crossAx val="2133752600"/>
        <c:crosses val="autoZero"/>
        <c:crossBetween val="midCat"/>
        <c:majorUnit val="0.04"/>
      </c:valAx>
      <c:valAx>
        <c:axId val="21337526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AOT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374698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43709134588368"/>
          <c:y val="0.199475540050061"/>
          <c:w val="0.13915779050283"/>
          <c:h val="0.59856614526939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344C5-A7C6-A745-B57A-8F652524A1CA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A4E32-77B1-F242-B22A-43A451318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19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2A4E32-77B1-F242-B22A-43A451318F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88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663-1392-604C-B75B-47962FFE6E90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E98-1BB7-4041-BF9D-2036FE85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3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663-1392-604C-B75B-47962FFE6E90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E98-1BB7-4041-BF9D-2036FE85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53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663-1392-604C-B75B-47962FFE6E90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E98-1BB7-4041-BF9D-2036FE85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8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663-1392-604C-B75B-47962FFE6E90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E98-1BB7-4041-BF9D-2036FE85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39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663-1392-604C-B75B-47962FFE6E90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E98-1BB7-4041-BF9D-2036FE85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663-1392-604C-B75B-47962FFE6E90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E98-1BB7-4041-BF9D-2036FE85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0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663-1392-604C-B75B-47962FFE6E90}" type="datetimeFigureOut">
              <a:rPr lang="en-US" smtClean="0"/>
              <a:t>10/9/12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E98-1BB7-4041-BF9D-2036FE85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8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663-1392-604C-B75B-47962FFE6E90}" type="datetimeFigureOut">
              <a:rPr lang="en-US" smtClean="0"/>
              <a:t>10/9/12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E98-1BB7-4041-BF9D-2036FE85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09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663-1392-604C-B75B-47962FFE6E90}" type="datetimeFigureOut">
              <a:rPr lang="en-US" smtClean="0"/>
              <a:t>10/9/12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E98-1BB7-4041-BF9D-2036FE85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3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663-1392-604C-B75B-47962FFE6E90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E98-1BB7-4041-BF9D-2036FE85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1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D663-1392-604C-B75B-47962FFE6E90}" type="datetimeFigureOut">
              <a:rPr lang="en-US" smtClean="0"/>
              <a:t>10/9/12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86E98-1BB7-4041-BF9D-2036FE85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8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2D663-1392-604C-B75B-47962FFE6E90}" type="datetimeFigureOut">
              <a:rPr lang="en-US" smtClean="0"/>
              <a:t>10/9/12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86E98-1BB7-4041-BF9D-2036FE850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0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Relationship Id="rId3" Type="http://schemas.openxmlformats.org/officeDocument/2006/relationships/image" Target="../media/image1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gif"/><Relationship Id="rId3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4" Type="http://schemas.openxmlformats.org/officeDocument/2006/relationships/image" Target="../media/image27.jpg"/><Relationship Id="rId5" Type="http://schemas.openxmlformats.org/officeDocument/2006/relationships/image" Target="../media/image28.jpg"/><Relationship Id="rId6" Type="http://schemas.openxmlformats.org/officeDocument/2006/relationships/image" Target="../media/image29.jpg"/><Relationship Id="rId7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gif"/><Relationship Id="rId6" Type="http://schemas.openxmlformats.org/officeDocument/2006/relationships/image" Target="../media/image4.gif"/><Relationship Id="rId7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townseou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88000"/>
                    </a:srgbClr>
                  </a:outerShdw>
                </a:effectLst>
              </a:rPr>
              <a:t>Seoul, South Korea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0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AERONET Station</a:t>
            </a:r>
            <a:endParaRPr lang="en-US" dirty="0"/>
          </a:p>
        </p:txBody>
      </p:sp>
      <p:pic>
        <p:nvPicPr>
          <p:cNvPr id="7" name="Picture 6" descr="Seoul_SNU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43"/>
          <a:stretch/>
        </p:blipFill>
        <p:spPr>
          <a:xfrm>
            <a:off x="375237" y="1209952"/>
            <a:ext cx="8223788" cy="564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AERONET AOT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78656"/>
              </p:ext>
            </p:extLst>
          </p:nvPr>
        </p:nvGraphicFramePr>
        <p:xfrm>
          <a:off x="-76389" y="2043700"/>
          <a:ext cx="5071678" cy="347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206299"/>
              </p:ext>
            </p:extLst>
          </p:nvPr>
        </p:nvGraphicFramePr>
        <p:xfrm>
          <a:off x="4421101" y="2043700"/>
          <a:ext cx="5071679" cy="347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90777" y="6292370"/>
            <a:ext cx="1496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*Seoul is GMT + 9</a:t>
            </a:r>
            <a:r>
              <a:rPr lang="en-US" sz="1200" dirty="0" smtClean="0">
                <a:sym typeface="Wingdings"/>
              </a:rPr>
              <a:t>:00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2656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eronet_042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78" y="2098669"/>
            <a:ext cx="4431379" cy="3232300"/>
          </a:xfrm>
          <a:prstGeom prst="rect">
            <a:avLst/>
          </a:prstGeom>
        </p:spPr>
      </p:pic>
      <p:pic>
        <p:nvPicPr>
          <p:cNvPr id="5" name="Picture 4" descr="aeronet_042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3" y="2100196"/>
            <a:ext cx="4427192" cy="32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8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Angstrom/</a:t>
            </a:r>
            <a:r>
              <a:rPr lang="en-US" dirty="0" err="1" smtClean="0"/>
              <a:t>Aeronet</a:t>
            </a:r>
            <a:endParaRPr lang="en-US" dirty="0"/>
          </a:p>
        </p:txBody>
      </p:sp>
      <p:pic>
        <p:nvPicPr>
          <p:cNvPr id="4" name="Picture 3" descr="anstr_aod_042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15" y="1513778"/>
            <a:ext cx="6312370" cy="5260309"/>
          </a:xfrm>
          <a:prstGeom prst="rect">
            <a:avLst/>
          </a:prstGeom>
        </p:spPr>
      </p:pic>
      <p:sp>
        <p:nvSpPr>
          <p:cNvPr id="5" name="Multiply 4"/>
          <p:cNvSpPr/>
          <p:nvPr/>
        </p:nvSpPr>
        <p:spPr>
          <a:xfrm>
            <a:off x="2906889" y="3584219"/>
            <a:ext cx="141111" cy="150518"/>
          </a:xfrm>
          <a:prstGeom prst="mathMultiply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/>
          <p:cNvSpPr/>
          <p:nvPr/>
        </p:nvSpPr>
        <p:spPr>
          <a:xfrm>
            <a:off x="3934178" y="4338693"/>
            <a:ext cx="141111" cy="150518"/>
          </a:xfrm>
          <a:prstGeom prst="mathMultiply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/>
          <p:cNvSpPr/>
          <p:nvPr/>
        </p:nvSpPr>
        <p:spPr>
          <a:xfrm>
            <a:off x="4950178" y="4818471"/>
            <a:ext cx="141111" cy="150518"/>
          </a:xfrm>
          <a:prstGeom prst="mathMultiply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6935141" y="5552249"/>
            <a:ext cx="141111" cy="150518"/>
          </a:xfrm>
          <a:prstGeom prst="mathMultiply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50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TERRA 550nm April 28th</a:t>
            </a:r>
            <a:endParaRPr lang="en-US" dirty="0"/>
          </a:p>
        </p:txBody>
      </p:sp>
      <p:pic>
        <p:nvPicPr>
          <p:cNvPr id="4" name="Picture 3" descr="modis_terra_04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85" y="1880798"/>
            <a:ext cx="6133630" cy="45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MODIS TERRA 550nm April 2012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60" y="1608666"/>
            <a:ext cx="6453480" cy="460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33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MODIS TERRA 550nm</a:t>
            </a:r>
            <a:br>
              <a:rPr lang="en-US" dirty="0" smtClean="0"/>
            </a:br>
            <a:r>
              <a:rPr lang="en-US" dirty="0" smtClean="0"/>
              <a:t>March and April 2012</a:t>
            </a:r>
            <a:endParaRPr lang="en-US" dirty="0"/>
          </a:p>
        </p:txBody>
      </p:sp>
      <p:pic>
        <p:nvPicPr>
          <p:cNvPr id="10" name="Picture 9" descr="modis_terra_mar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7"/>
          <a:stretch/>
        </p:blipFill>
        <p:spPr>
          <a:xfrm>
            <a:off x="257813" y="1697573"/>
            <a:ext cx="4905017" cy="4289778"/>
          </a:xfrm>
          <a:prstGeom prst="rect">
            <a:avLst/>
          </a:prstGeom>
        </p:spPr>
      </p:pic>
      <p:pic>
        <p:nvPicPr>
          <p:cNvPr id="11" name="Picture 10" descr="modis_terra_apr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5" r="17916"/>
          <a:stretch/>
        </p:blipFill>
        <p:spPr>
          <a:xfrm>
            <a:off x="5003497" y="1699849"/>
            <a:ext cx="3838547" cy="428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59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LIDAR 4/29</a:t>
            </a:r>
            <a:endParaRPr lang="en-US" dirty="0"/>
          </a:p>
        </p:txBody>
      </p:sp>
      <p:pic>
        <p:nvPicPr>
          <p:cNvPr id="4" name="Picture 3" descr="lidar_04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212"/>
            <a:ext cx="9144000" cy="469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04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LIDAR 4/29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818"/>
            <a:ext cx="9144000" cy="360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71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townseou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958" y="381576"/>
            <a:ext cx="8562987" cy="60948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Seoul 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Asian Dust</a:t>
            </a:r>
          </a:p>
          <a:p>
            <a:r>
              <a:rPr lang="en-US" dirty="0" smtClean="0"/>
              <a:t>Pollution from Beijing/Tokyo</a:t>
            </a:r>
          </a:p>
          <a:p>
            <a:r>
              <a:rPr lang="en-US" dirty="0" smtClean="0"/>
              <a:t>Pollution from 10 million people</a:t>
            </a:r>
          </a:p>
          <a:p>
            <a:r>
              <a:rPr lang="en-US" dirty="0" smtClean="0"/>
              <a:t>Sea salt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40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wntownseou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958" y="381576"/>
            <a:ext cx="8562987" cy="60948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of 9,794,304 (in 2010)</a:t>
            </a:r>
          </a:p>
          <a:p>
            <a:r>
              <a:rPr lang="en-US" dirty="0" smtClean="0"/>
              <a:t>605.28 km</a:t>
            </a:r>
            <a:r>
              <a:rPr lang="en-US" baseline="30000" dirty="0" smtClean="0"/>
              <a:t>2</a:t>
            </a:r>
            <a:r>
              <a:rPr lang="en-US" dirty="0" smtClean="0"/>
              <a:t> (233.7 mi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From a Travel site: “Air quality in Seoul is fine and improving. However, Seoul inhabitants sometimes wear different types of masks outdoors for allergies smog and yellow dust storms (mostly in March-April).”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58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lidar_04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238" y="4203975"/>
            <a:ext cx="5172762" cy="2654025"/>
          </a:xfrm>
          <a:prstGeom prst="rect">
            <a:avLst/>
          </a:prstGeom>
        </p:spPr>
      </p:pic>
      <p:pic>
        <p:nvPicPr>
          <p:cNvPr id="5" name="Picture 4" descr="lidar_04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938" y="1735463"/>
            <a:ext cx="5172762" cy="265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North Korea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No AERONET in NK</a:t>
            </a:r>
          </a:p>
          <a:p>
            <a:r>
              <a:rPr lang="en-US" dirty="0" smtClean="0"/>
              <a:t>I know, right?</a:t>
            </a:r>
            <a:endParaRPr lang="en-US" dirty="0"/>
          </a:p>
        </p:txBody>
      </p:sp>
      <p:pic>
        <p:nvPicPr>
          <p:cNvPr id="6" name="Content Placeholder 5" descr="isla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r="12794"/>
          <a:stretch>
            <a:fillRect/>
          </a:stretch>
        </p:blipFill>
        <p:spPr>
          <a:xfrm>
            <a:off x="4155768" y="1600200"/>
            <a:ext cx="4364594" cy="4891297"/>
          </a:xfrm>
        </p:spPr>
      </p:pic>
      <p:pic>
        <p:nvPicPr>
          <p:cNvPr id="8" name="Picture 7" descr="island_alo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749" y="1234182"/>
            <a:ext cx="3047629" cy="254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6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08_02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155635" cy="3155635"/>
          </a:xfrm>
          <a:prstGeom prst="rect">
            <a:avLst/>
          </a:prstGeom>
        </p:spPr>
      </p:pic>
      <p:pic>
        <p:nvPicPr>
          <p:cNvPr id="9" name="Picture 8" descr="2008_03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82" y="0"/>
            <a:ext cx="3155636" cy="3155636"/>
          </a:xfrm>
          <a:prstGeom prst="rect">
            <a:avLst/>
          </a:prstGeom>
        </p:spPr>
      </p:pic>
      <p:pic>
        <p:nvPicPr>
          <p:cNvPr id="10" name="Picture 9" descr="2008_030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65" y="1"/>
            <a:ext cx="3155635" cy="3155635"/>
          </a:xfrm>
          <a:prstGeom prst="rect">
            <a:avLst/>
          </a:prstGeom>
        </p:spPr>
      </p:pic>
      <p:pic>
        <p:nvPicPr>
          <p:cNvPr id="11" name="Picture 10" descr="2008_030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2364"/>
            <a:ext cx="3155636" cy="3155636"/>
          </a:xfrm>
          <a:prstGeom prst="rect">
            <a:avLst/>
          </a:prstGeom>
        </p:spPr>
      </p:pic>
      <p:pic>
        <p:nvPicPr>
          <p:cNvPr id="12" name="Picture 11" descr="2008_030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82" y="3702364"/>
            <a:ext cx="3155636" cy="3155636"/>
          </a:xfrm>
          <a:prstGeom prst="rect">
            <a:avLst/>
          </a:prstGeom>
        </p:spPr>
      </p:pic>
      <p:pic>
        <p:nvPicPr>
          <p:cNvPr id="13" name="Picture 12" descr="2008_030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64" y="3702364"/>
            <a:ext cx="3155636" cy="31556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20069" y="2805730"/>
            <a:ext cx="93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L</a:t>
            </a:r>
            <a:r>
              <a:rPr lang="en-US" baseline="-25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S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 38.49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65937" y="2805730"/>
            <a:ext cx="93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L</a:t>
            </a:r>
            <a:r>
              <a:rPr lang="en-US" baseline="-25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S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 38.94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95172" y="2805730"/>
            <a:ext cx="93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L</a:t>
            </a:r>
            <a:r>
              <a:rPr lang="en-US" baseline="-250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S</a:t>
            </a:r>
            <a:r>
              <a:rPr lang="en-US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 39.39</a:t>
            </a:r>
            <a:endParaRPr lang="en-US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0069" y="3669280"/>
            <a:ext cx="93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L</a:t>
            </a:r>
            <a:r>
              <a:rPr lang="en-US" baseline="-25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S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 39.84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5937" y="3669280"/>
            <a:ext cx="93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L</a:t>
            </a:r>
            <a:r>
              <a:rPr lang="en-US" baseline="-25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S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 40.29</a:t>
            </a:r>
            <a:endParaRPr lang="en-US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96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95172" y="3669280"/>
            <a:ext cx="93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L</a:t>
            </a:r>
            <a:r>
              <a:rPr lang="en-US" baseline="-25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S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96000"/>
                    </a:srgbClr>
                  </a:outerShdw>
                </a:effectLst>
              </a:rPr>
              <a:t> 40.74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55220" y="3246352"/>
            <a:ext cx="1440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MY 29 (2008)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townseou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4958" y="381576"/>
            <a:ext cx="8562987" cy="60948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8, 2012</a:t>
            </a:r>
            <a:endParaRPr lang="en-US" dirty="0"/>
          </a:p>
        </p:txBody>
      </p:sp>
      <p:pic>
        <p:nvPicPr>
          <p:cNvPr id="8" name="Picture 7" descr="areonet_aqua1008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85" y="1417638"/>
            <a:ext cx="6133630" cy="4600223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4513872" y="3640677"/>
            <a:ext cx="135801" cy="116635"/>
          </a:xfrm>
          <a:prstGeom prst="star5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98660" y="1236222"/>
            <a:ext cx="8956507" cy="5459811"/>
            <a:chOff x="98660" y="1236222"/>
            <a:chExt cx="8956507" cy="5459811"/>
          </a:xfrm>
        </p:grpSpPr>
        <p:pic>
          <p:nvPicPr>
            <p:cNvPr id="7" name="Picture 6" descr="angstrom_1008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458" y="3208198"/>
              <a:ext cx="4781709" cy="3487835"/>
            </a:xfrm>
            <a:prstGeom prst="rect">
              <a:avLst/>
            </a:prstGeom>
          </p:spPr>
        </p:pic>
        <p:pic>
          <p:nvPicPr>
            <p:cNvPr id="6" name="Picture 5" descr="areonet_1008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60" y="1236222"/>
              <a:ext cx="4415212" cy="331140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4415" y="6153870"/>
              <a:ext cx="14960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*Seoul is GMT + 9</a:t>
              </a:r>
              <a:r>
                <a:rPr lang="en-US" sz="1200" dirty="0" smtClean="0">
                  <a:sym typeface="Wingdings"/>
                </a:rPr>
                <a:t>:00</a:t>
              </a:r>
              <a:r>
                <a:rPr lang="en-US" sz="1200" dirty="0" smtClean="0"/>
                <a:t> </a:t>
              </a:r>
              <a:endParaRPr lang="en-US" sz="1200" dirty="0"/>
            </a:p>
          </p:txBody>
        </p:sp>
      </p:grpSp>
      <p:pic>
        <p:nvPicPr>
          <p:cNvPr id="13" name="Picture 12" descr="aeronet_reno_1008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72" y="1236222"/>
            <a:ext cx="4415212" cy="33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14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Figure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98" y="1331348"/>
            <a:ext cx="5661804" cy="41953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0769" y="2492195"/>
            <a:ext cx="1438420" cy="584776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tx1">
                      <a:alpha val="1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Taklimakan Desert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5515" y="2542396"/>
            <a:ext cx="143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>
                  <a:solidFill>
                    <a:schemeClr val="tx1">
                      <a:alpha val="15000"/>
                    </a:schemeClr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Gobi Desert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64544" y="2955718"/>
            <a:ext cx="143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Beijing</a:t>
            </a:r>
          </a:p>
        </p:txBody>
      </p:sp>
      <p:sp>
        <p:nvSpPr>
          <p:cNvPr id="15" name="5-Point Star 14"/>
          <p:cNvSpPr/>
          <p:nvPr/>
        </p:nvSpPr>
        <p:spPr>
          <a:xfrm>
            <a:off x="5242068" y="2946799"/>
            <a:ext cx="135801" cy="116635"/>
          </a:xfrm>
          <a:prstGeom prst="star5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5902964" y="3158823"/>
            <a:ext cx="135801" cy="116635"/>
          </a:xfrm>
          <a:prstGeom prst="star5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9291" y="2908683"/>
            <a:ext cx="143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Seoul</a:t>
            </a:r>
          </a:p>
        </p:txBody>
      </p:sp>
    </p:spTree>
    <p:extLst>
      <p:ext uri="{BB962C8B-B14F-4D97-AF65-F5344CB8AC3E}">
        <p14:creationId xmlns:p14="http://schemas.microsoft.com/office/powerpoint/2010/main" val="275488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townseou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958" y="381576"/>
            <a:ext cx="8562987" cy="60948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Gobi Desert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along border of Mongolia and China</a:t>
            </a:r>
          </a:p>
          <a:p>
            <a:r>
              <a:rPr lang="en-US" dirty="0" smtClean="0"/>
              <a:t>Dust storm April 26</a:t>
            </a:r>
            <a:r>
              <a:rPr lang="en-US" baseline="30000" dirty="0" smtClean="0"/>
              <a:t>th</a:t>
            </a:r>
            <a:r>
              <a:rPr lang="en-US" dirty="0" smtClean="0"/>
              <a:t> and 27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Gobi &amp; 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410" y="2786291"/>
            <a:ext cx="5699181" cy="349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14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owntownseou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814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4958" y="381576"/>
            <a:ext cx="8562987" cy="609484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827"/>
            <a:ext cx="8229600" cy="1143000"/>
          </a:xfrm>
        </p:spPr>
        <p:txBody>
          <a:bodyPr/>
          <a:lstStyle/>
          <a:p>
            <a:r>
              <a:rPr lang="en-US" dirty="0" smtClean="0"/>
              <a:t>Gobi Dust Storm 2012</a:t>
            </a:r>
            <a:endParaRPr lang="en-US" dirty="0"/>
          </a:p>
        </p:txBody>
      </p:sp>
      <p:pic>
        <p:nvPicPr>
          <p:cNvPr id="4" name="Picture 3" descr="MODIS image of the d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677" y="1096503"/>
            <a:ext cx="5054647" cy="5761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7961" y="3265095"/>
            <a:ext cx="1438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/>
                  </a:outerShdw>
                </a:effectLst>
              </a:rPr>
              <a:t>Beijing</a:t>
            </a:r>
          </a:p>
        </p:txBody>
      </p:sp>
      <p:sp>
        <p:nvSpPr>
          <p:cNvPr id="6" name="5-Point Star 5"/>
          <p:cNvSpPr/>
          <p:nvPr/>
        </p:nvSpPr>
        <p:spPr>
          <a:xfrm>
            <a:off x="4455401" y="3586076"/>
            <a:ext cx="135801" cy="116635"/>
          </a:xfrm>
          <a:prstGeom prst="star5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83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rra_042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90000"/>
                    </a:srgbClr>
                  </a:outerShdw>
                </a:effectLst>
              </a:rPr>
              <a:t>TERRA 4/28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4510410" y="3369867"/>
            <a:ext cx="135801" cy="116635"/>
          </a:xfrm>
          <a:prstGeom prst="star5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2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90000"/>
                    </a:srgbClr>
                  </a:outerShdw>
                </a:effectLst>
              </a:rPr>
              <a:t>TERRA 4/29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4510410" y="3369867"/>
            <a:ext cx="135801" cy="116635"/>
          </a:xfrm>
          <a:prstGeom prst="star5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9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track_04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2" y="0"/>
            <a:ext cx="8223788" cy="6858000"/>
          </a:xfrm>
          <a:prstGeom prst="rect">
            <a:avLst/>
          </a:prstGeom>
        </p:spPr>
      </p:pic>
      <p:pic>
        <p:nvPicPr>
          <p:cNvPr id="6" name="Picture 5" descr="backtrack_0428_graph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6" t="16270" r="14220" b="11329"/>
          <a:stretch/>
        </p:blipFill>
        <p:spPr>
          <a:xfrm>
            <a:off x="-76972" y="2463202"/>
            <a:ext cx="3542937" cy="43947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90000"/>
                    </a:srgbClr>
                  </a:outerShdw>
                </a:effectLst>
              </a:rPr>
              <a:t>Backtrajectory</a:t>
            </a:r>
            <a:endParaRPr lang="en-US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9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357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2670</TotalTime>
  <Words>208</Words>
  <Application>Microsoft Macintosh PowerPoint</Application>
  <PresentationFormat>On-screen Show (4:3)</PresentationFormat>
  <Paragraphs>50</Paragraphs>
  <Slides>22</Slides>
  <Notes>1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Seoul, South Korea</vt:lpstr>
      <vt:lpstr>Background</vt:lpstr>
      <vt:lpstr>October 8, 2012</vt:lpstr>
      <vt:lpstr>PowerPoint Presentation</vt:lpstr>
      <vt:lpstr>Gobi Desert</vt:lpstr>
      <vt:lpstr>Gobi Dust Storm 2012</vt:lpstr>
      <vt:lpstr>TERRA 4/28</vt:lpstr>
      <vt:lpstr>TERRA 4/29</vt:lpstr>
      <vt:lpstr>Backtrajectory</vt:lpstr>
      <vt:lpstr>AERONET Station</vt:lpstr>
      <vt:lpstr>AERONET AOT</vt:lpstr>
      <vt:lpstr>PowerPoint Presentation</vt:lpstr>
      <vt:lpstr>Angstrom/Aeronet</vt:lpstr>
      <vt:lpstr>MODIS TERRA 550nm April 28th</vt:lpstr>
      <vt:lpstr>MODIS TERRA 550nm April 2012</vt:lpstr>
      <vt:lpstr>MODIS TERRA 550nm March and April 2012</vt:lpstr>
      <vt:lpstr>LIDAR 4/29</vt:lpstr>
      <vt:lpstr>LIDAR 4/29</vt:lpstr>
      <vt:lpstr>Seoul Air</vt:lpstr>
      <vt:lpstr>PowerPoint Presentation</vt:lpstr>
      <vt:lpstr>Comparison to North Korea</vt:lpstr>
      <vt:lpstr>PowerPoint Presentation</vt:lpstr>
    </vt:vector>
  </TitlesOfParts>
  <Company>University of Nevada, Reno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Seoul, South Korea</dc:title>
  <dc:creator>Emily Dixon</dc:creator>
  <cp:lastModifiedBy>Emily Dixon</cp:lastModifiedBy>
  <cp:revision>36</cp:revision>
  <dcterms:created xsi:type="dcterms:W3CDTF">2012-10-07T23:24:12Z</dcterms:created>
  <dcterms:modified xsi:type="dcterms:W3CDTF">2012-10-09T19:55:21Z</dcterms:modified>
</cp:coreProperties>
</file>