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41" d="100"/>
          <a:sy n="141" d="100"/>
        </p:scale>
        <p:origin x="-149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AD672-FD8F-0F43-8E3D-A2F63B800187}" type="datetimeFigureOut">
              <a:rPr lang="en-US" smtClean="0"/>
              <a:t>11/15/12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A76A6-A004-8543-8624-F9663D917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664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AD672-FD8F-0F43-8E3D-A2F63B800187}" type="datetimeFigureOut">
              <a:rPr lang="en-US" smtClean="0"/>
              <a:t>11/15/12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A76A6-A004-8543-8624-F9663D917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258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AD672-FD8F-0F43-8E3D-A2F63B800187}" type="datetimeFigureOut">
              <a:rPr lang="en-US" smtClean="0"/>
              <a:t>11/15/12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A76A6-A004-8543-8624-F9663D917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114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AD672-FD8F-0F43-8E3D-A2F63B800187}" type="datetimeFigureOut">
              <a:rPr lang="en-US" smtClean="0"/>
              <a:t>11/15/12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A76A6-A004-8543-8624-F9663D917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084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AD672-FD8F-0F43-8E3D-A2F63B800187}" type="datetimeFigureOut">
              <a:rPr lang="en-US" smtClean="0"/>
              <a:t>11/15/12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A76A6-A004-8543-8624-F9663D917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01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AD672-FD8F-0F43-8E3D-A2F63B800187}" type="datetimeFigureOut">
              <a:rPr lang="en-US" smtClean="0"/>
              <a:t>11/15/12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A76A6-A004-8543-8624-F9663D917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87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AD672-FD8F-0F43-8E3D-A2F63B800187}" type="datetimeFigureOut">
              <a:rPr lang="en-US" smtClean="0"/>
              <a:t>11/15/12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A76A6-A004-8543-8624-F9663D917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914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AD672-FD8F-0F43-8E3D-A2F63B800187}" type="datetimeFigureOut">
              <a:rPr lang="en-US" smtClean="0"/>
              <a:t>11/15/12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A76A6-A004-8543-8624-F9663D917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229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AD672-FD8F-0F43-8E3D-A2F63B800187}" type="datetimeFigureOut">
              <a:rPr lang="en-US" smtClean="0"/>
              <a:t>11/15/12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A76A6-A004-8543-8624-F9663D917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49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AD672-FD8F-0F43-8E3D-A2F63B800187}" type="datetimeFigureOut">
              <a:rPr lang="en-US" smtClean="0"/>
              <a:t>11/15/12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A76A6-A004-8543-8624-F9663D917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619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AD672-FD8F-0F43-8E3D-A2F63B800187}" type="datetimeFigureOut">
              <a:rPr lang="en-US" smtClean="0"/>
              <a:t>11/15/12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A76A6-A004-8543-8624-F9663D917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523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4AD672-FD8F-0F43-8E3D-A2F63B800187}" type="datetimeFigureOut">
              <a:rPr lang="en-US" smtClean="0"/>
              <a:t>11/15/12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A76A6-A004-8543-8624-F9663D917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810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3880" y="122635"/>
            <a:ext cx="7772400" cy="5275049"/>
          </a:xfrm>
        </p:spPr>
        <p:txBody>
          <a:bodyPr>
            <a:normAutofit/>
          </a:bodyPr>
          <a:lstStyle/>
          <a:p>
            <a:r>
              <a:rPr lang="en-US" dirty="0" smtClean="0"/>
              <a:t>Monte Carlo Multiple Scattering Idea to Understand Interaction of Solar Radiation at Visible Wavelengths with Cloud Hydrometeors (cloud droplets, drizzle, rain, hail, ice crystals).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4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ontecarloCloud8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928"/>
            <a:ext cx="9144000" cy="629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942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ntecarloCloud9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929"/>
            <a:ext cx="9144000" cy="6291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24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ontecarloCloud10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929"/>
            <a:ext cx="9144000" cy="6291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743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ntecarloCloud11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929"/>
            <a:ext cx="9144000" cy="6291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522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ontecarloCloud12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929"/>
            <a:ext cx="9144000" cy="6291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674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ntecarloCloud13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929"/>
            <a:ext cx="9144000" cy="62910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32339" y="382263"/>
            <a:ext cx="1580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(not absorbed)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430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ontecarloCloud14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929"/>
            <a:ext cx="9144000" cy="62910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32339" y="382263"/>
            <a:ext cx="1580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(not absorbed)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3938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39</Words>
  <Application>Microsoft Macintosh PowerPoint</Application>
  <PresentationFormat>On-screen Show (4:3)</PresentationFormat>
  <Paragraphs>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Monte Carlo Multiple Scattering Idea to Understand Interaction of Solar Radiation at Visible Wavelengths with Cloud Hydrometeors (cloud droplets, drizzle, rain, hail, ice crystals).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Monte Carlo Multiple Scattering Idea to Understand Interaction of Solar Radiation at Visible Wavelengths with Cloud Hydrometeors (cloud droplets, drizzle, rain, hail, ice crystals).</dc:title>
  <dc:creator>William Arnott</dc:creator>
  <cp:lastModifiedBy>William Arnott</cp:lastModifiedBy>
  <cp:revision>5</cp:revision>
  <dcterms:created xsi:type="dcterms:W3CDTF">2012-11-15T21:40:21Z</dcterms:created>
  <dcterms:modified xsi:type="dcterms:W3CDTF">2012-11-15T22:39:24Z</dcterms:modified>
</cp:coreProperties>
</file>