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58" r:id="rId5"/>
    <p:sldId id="272" r:id="rId6"/>
    <p:sldId id="273" r:id="rId7"/>
    <p:sldId id="263" r:id="rId8"/>
    <p:sldId id="274" r:id="rId9"/>
    <p:sldId id="260" r:id="rId10"/>
    <p:sldId id="261" r:id="rId11"/>
    <p:sldId id="282" r:id="rId12"/>
    <p:sldId id="283" r:id="rId13"/>
    <p:sldId id="284" r:id="rId14"/>
    <p:sldId id="281" r:id="rId15"/>
    <p:sldId id="262" r:id="rId16"/>
    <p:sldId id="278" r:id="rId17"/>
    <p:sldId id="276" r:id="rId18"/>
    <p:sldId id="277" r:id="rId19"/>
    <p:sldId id="264" r:id="rId20"/>
    <p:sldId id="265" r:id="rId21"/>
    <p:sldId id="266" r:id="rId22"/>
    <p:sldId id="267" r:id="rId23"/>
    <p:sldId id="269" r:id="rId24"/>
    <p:sldId id="275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\Documents\SatSens\WythamWoods\WyndhamWoods%20-%20AO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\Documents\SatSens\Liepzig\Liepzig%20-%20AOT%20-%20April%20-%20Aeron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C\Documents\SatSens\Helgoland\Helgoland%20-%20Aeronet%20-%20April%20AO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Wytham Woods - 500 nm AOD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500 nm AOD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Sheet1!$A$2:$A$235</c:f>
              <c:numCache>
                <c:formatCode>General</c:formatCode>
                <c:ptCount val="234"/>
                <c:pt idx="0">
                  <c:v>105.63330999999999</c:v>
                </c:pt>
                <c:pt idx="1">
                  <c:v>105.66479200000001</c:v>
                </c:pt>
                <c:pt idx="2">
                  <c:v>105.699977</c:v>
                </c:pt>
                <c:pt idx="3">
                  <c:v>106.57702500000001</c:v>
                </c:pt>
                <c:pt idx="4">
                  <c:v>106.62912</c:v>
                </c:pt>
                <c:pt idx="5">
                  <c:v>106.677373</c:v>
                </c:pt>
                <c:pt idx="6">
                  <c:v>106.686678</c:v>
                </c:pt>
                <c:pt idx="7">
                  <c:v>106.694456</c:v>
                </c:pt>
                <c:pt idx="8">
                  <c:v>106.701111</c:v>
                </c:pt>
                <c:pt idx="9">
                  <c:v>106.705382</c:v>
                </c:pt>
                <c:pt idx="10">
                  <c:v>106.70834499999999</c:v>
                </c:pt>
                <c:pt idx="11">
                  <c:v>106.711817</c:v>
                </c:pt>
                <c:pt idx="12">
                  <c:v>106.716204</c:v>
                </c:pt>
                <c:pt idx="13">
                  <c:v>106.72010400000001</c:v>
                </c:pt>
                <c:pt idx="14">
                  <c:v>106.72361100000001</c:v>
                </c:pt>
                <c:pt idx="15">
                  <c:v>106.73096099999999</c:v>
                </c:pt>
                <c:pt idx="16">
                  <c:v>106.736829</c:v>
                </c:pt>
                <c:pt idx="17">
                  <c:v>107.27</c:v>
                </c:pt>
                <c:pt idx="18">
                  <c:v>107.275868</c:v>
                </c:pt>
                <c:pt idx="19">
                  <c:v>107.28321800000001</c:v>
                </c:pt>
                <c:pt idx="20">
                  <c:v>107.28771999999999</c:v>
                </c:pt>
                <c:pt idx="21">
                  <c:v>107.290637</c:v>
                </c:pt>
                <c:pt idx="22">
                  <c:v>107.295046</c:v>
                </c:pt>
                <c:pt idx="23">
                  <c:v>107.30004599999999</c:v>
                </c:pt>
                <c:pt idx="24">
                  <c:v>107.305741</c:v>
                </c:pt>
                <c:pt idx="25">
                  <c:v>107.309792</c:v>
                </c:pt>
                <c:pt idx="26">
                  <c:v>107.312731</c:v>
                </c:pt>
                <c:pt idx="27">
                  <c:v>107.320116</c:v>
                </c:pt>
                <c:pt idx="28">
                  <c:v>107.329398</c:v>
                </c:pt>
                <c:pt idx="29">
                  <c:v>107.34074099999999</c:v>
                </c:pt>
                <c:pt idx="30">
                  <c:v>107.355035</c:v>
                </c:pt>
                <c:pt idx="31">
                  <c:v>107.35968800000001</c:v>
                </c:pt>
                <c:pt idx="32">
                  <c:v>107.36854200000001</c:v>
                </c:pt>
                <c:pt idx="33">
                  <c:v>107.378981</c:v>
                </c:pt>
                <c:pt idx="34">
                  <c:v>107.382998</c:v>
                </c:pt>
                <c:pt idx="35">
                  <c:v>107.389352</c:v>
                </c:pt>
                <c:pt idx="36">
                  <c:v>107.39978000000001</c:v>
                </c:pt>
                <c:pt idx="37">
                  <c:v>107.410185</c:v>
                </c:pt>
                <c:pt idx="38">
                  <c:v>107.420625</c:v>
                </c:pt>
                <c:pt idx="39">
                  <c:v>107.42464099999999</c:v>
                </c:pt>
                <c:pt idx="40">
                  <c:v>107.43103000000001</c:v>
                </c:pt>
                <c:pt idx="41">
                  <c:v>107.441458</c:v>
                </c:pt>
                <c:pt idx="42">
                  <c:v>107.451863</c:v>
                </c:pt>
                <c:pt idx="43">
                  <c:v>107.46229200000001</c:v>
                </c:pt>
                <c:pt idx="44">
                  <c:v>107.466319</c:v>
                </c:pt>
                <c:pt idx="45">
                  <c:v>107.472708</c:v>
                </c:pt>
                <c:pt idx="46">
                  <c:v>107.483125</c:v>
                </c:pt>
                <c:pt idx="47">
                  <c:v>107.49353000000001</c:v>
                </c:pt>
                <c:pt idx="48">
                  <c:v>107.514375</c:v>
                </c:pt>
                <c:pt idx="49">
                  <c:v>107.52480300000001</c:v>
                </c:pt>
                <c:pt idx="50">
                  <c:v>107.535208</c:v>
                </c:pt>
                <c:pt idx="51">
                  <c:v>107.545637</c:v>
                </c:pt>
                <c:pt idx="52">
                  <c:v>107.54965300000001</c:v>
                </c:pt>
                <c:pt idx="53">
                  <c:v>107.55601900000001</c:v>
                </c:pt>
                <c:pt idx="54">
                  <c:v>107.566458</c:v>
                </c:pt>
                <c:pt idx="55">
                  <c:v>107.576852</c:v>
                </c:pt>
                <c:pt idx="56">
                  <c:v>107.58729200000001</c:v>
                </c:pt>
                <c:pt idx="57">
                  <c:v>107.591331</c:v>
                </c:pt>
                <c:pt idx="58">
                  <c:v>107.597697</c:v>
                </c:pt>
                <c:pt idx="59">
                  <c:v>107.608125</c:v>
                </c:pt>
                <c:pt idx="60">
                  <c:v>107.61853000000001</c:v>
                </c:pt>
                <c:pt idx="61">
                  <c:v>107.628958</c:v>
                </c:pt>
                <c:pt idx="62">
                  <c:v>107.632975</c:v>
                </c:pt>
                <c:pt idx="63">
                  <c:v>107.639352</c:v>
                </c:pt>
                <c:pt idx="64">
                  <c:v>107.64978000000001</c:v>
                </c:pt>
                <c:pt idx="65">
                  <c:v>107.652894</c:v>
                </c:pt>
                <c:pt idx="66">
                  <c:v>107.667187</c:v>
                </c:pt>
                <c:pt idx="67">
                  <c:v>107.67852999999999</c:v>
                </c:pt>
                <c:pt idx="68">
                  <c:v>107.68780099999999</c:v>
                </c:pt>
                <c:pt idx="69">
                  <c:v>107.695556</c:v>
                </c:pt>
                <c:pt idx="70">
                  <c:v>107.70217599999999</c:v>
                </c:pt>
                <c:pt idx="71">
                  <c:v>107.706215</c:v>
                </c:pt>
                <c:pt idx="72">
                  <c:v>107.70914399999999</c:v>
                </c:pt>
                <c:pt idx="73">
                  <c:v>107.71288199999999</c:v>
                </c:pt>
                <c:pt idx="74">
                  <c:v>107.717269</c:v>
                </c:pt>
                <c:pt idx="75">
                  <c:v>107.721204</c:v>
                </c:pt>
                <c:pt idx="76">
                  <c:v>107.724688</c:v>
                </c:pt>
                <c:pt idx="77">
                  <c:v>107.732049</c:v>
                </c:pt>
                <c:pt idx="78">
                  <c:v>107.737894</c:v>
                </c:pt>
                <c:pt idx="79">
                  <c:v>108.26863400000001</c:v>
                </c:pt>
                <c:pt idx="80">
                  <c:v>108.274479</c:v>
                </c:pt>
                <c:pt idx="81">
                  <c:v>108.281852</c:v>
                </c:pt>
                <c:pt idx="82">
                  <c:v>108.286343</c:v>
                </c:pt>
                <c:pt idx="83">
                  <c:v>108.289248</c:v>
                </c:pt>
                <c:pt idx="84">
                  <c:v>108.29366899999999</c:v>
                </c:pt>
                <c:pt idx="85">
                  <c:v>108.29862300000001</c:v>
                </c:pt>
                <c:pt idx="86">
                  <c:v>108.30434</c:v>
                </c:pt>
                <c:pt idx="87">
                  <c:v>108.308414</c:v>
                </c:pt>
                <c:pt idx="88">
                  <c:v>108.311424</c:v>
                </c:pt>
                <c:pt idx="89">
                  <c:v>108.318704</c:v>
                </c:pt>
                <c:pt idx="90">
                  <c:v>108.327951</c:v>
                </c:pt>
                <c:pt idx="91">
                  <c:v>108.339248</c:v>
                </c:pt>
                <c:pt idx="92">
                  <c:v>108.35348399999999</c:v>
                </c:pt>
                <c:pt idx="93">
                  <c:v>108.357963</c:v>
                </c:pt>
                <c:pt idx="94">
                  <c:v>108.36838</c:v>
                </c:pt>
                <c:pt idx="95">
                  <c:v>108.37881899999999</c:v>
                </c:pt>
                <c:pt idx="96">
                  <c:v>108.38287</c:v>
                </c:pt>
                <c:pt idx="97">
                  <c:v>108.389213</c:v>
                </c:pt>
                <c:pt idx="98">
                  <c:v>108.39963</c:v>
                </c:pt>
                <c:pt idx="99">
                  <c:v>108.41004599999999</c:v>
                </c:pt>
                <c:pt idx="100">
                  <c:v>108.420475</c:v>
                </c:pt>
                <c:pt idx="101">
                  <c:v>108.424595</c:v>
                </c:pt>
                <c:pt idx="102">
                  <c:v>108.43088</c:v>
                </c:pt>
                <c:pt idx="103">
                  <c:v>108.44128499999999</c:v>
                </c:pt>
                <c:pt idx="104">
                  <c:v>108.451713</c:v>
                </c:pt>
                <c:pt idx="105">
                  <c:v>108.462141</c:v>
                </c:pt>
                <c:pt idx="106">
                  <c:v>108.466157</c:v>
                </c:pt>
                <c:pt idx="107">
                  <c:v>108.47254599999999</c:v>
                </c:pt>
                <c:pt idx="108">
                  <c:v>108.482963</c:v>
                </c:pt>
                <c:pt idx="109">
                  <c:v>108.524653</c:v>
                </c:pt>
                <c:pt idx="110">
                  <c:v>108.53505800000001</c:v>
                </c:pt>
                <c:pt idx="111">
                  <c:v>108.545509</c:v>
                </c:pt>
                <c:pt idx="112">
                  <c:v>108.549525</c:v>
                </c:pt>
                <c:pt idx="113">
                  <c:v>108.555891</c:v>
                </c:pt>
                <c:pt idx="114">
                  <c:v>108.56629599999999</c:v>
                </c:pt>
                <c:pt idx="115">
                  <c:v>108.576713</c:v>
                </c:pt>
                <c:pt idx="116">
                  <c:v>108.587141</c:v>
                </c:pt>
                <c:pt idx="117">
                  <c:v>108.591157</c:v>
                </c:pt>
                <c:pt idx="118">
                  <c:v>108.59755800000001</c:v>
                </c:pt>
                <c:pt idx="119">
                  <c:v>108.618391</c:v>
                </c:pt>
                <c:pt idx="120">
                  <c:v>108.62881899999999</c:v>
                </c:pt>
                <c:pt idx="121">
                  <c:v>108.63295100000001</c:v>
                </c:pt>
                <c:pt idx="122">
                  <c:v>108.639213</c:v>
                </c:pt>
                <c:pt idx="123">
                  <c:v>108.668368</c:v>
                </c:pt>
                <c:pt idx="124">
                  <c:v>108.679688</c:v>
                </c:pt>
                <c:pt idx="125">
                  <c:v>108.688935</c:v>
                </c:pt>
                <c:pt idx="126">
                  <c:v>108.69669</c:v>
                </c:pt>
                <c:pt idx="127">
                  <c:v>108.707303</c:v>
                </c:pt>
                <c:pt idx="128">
                  <c:v>108.71395800000001</c:v>
                </c:pt>
                <c:pt idx="129">
                  <c:v>109.351933</c:v>
                </c:pt>
                <c:pt idx="130">
                  <c:v>109.35780099999999</c:v>
                </c:pt>
                <c:pt idx="131">
                  <c:v>109.368206</c:v>
                </c:pt>
                <c:pt idx="132">
                  <c:v>109.389062</c:v>
                </c:pt>
                <c:pt idx="133">
                  <c:v>109.399456</c:v>
                </c:pt>
                <c:pt idx="134">
                  <c:v>109.420312</c:v>
                </c:pt>
                <c:pt idx="135">
                  <c:v>109.48280099999999</c:v>
                </c:pt>
                <c:pt idx="136">
                  <c:v>109.66953700000001</c:v>
                </c:pt>
                <c:pt idx="137">
                  <c:v>109.68079899999999</c:v>
                </c:pt>
                <c:pt idx="138">
                  <c:v>109.734178</c:v>
                </c:pt>
                <c:pt idx="139">
                  <c:v>110.26588</c:v>
                </c:pt>
                <c:pt idx="140">
                  <c:v>110.271725</c:v>
                </c:pt>
                <c:pt idx="141">
                  <c:v>110.27908600000001</c:v>
                </c:pt>
                <c:pt idx="142">
                  <c:v>110.28360000000001</c:v>
                </c:pt>
                <c:pt idx="143">
                  <c:v>110.28650500000001</c:v>
                </c:pt>
                <c:pt idx="144">
                  <c:v>110.290914</c:v>
                </c:pt>
                <c:pt idx="145">
                  <c:v>110.295868</c:v>
                </c:pt>
                <c:pt idx="146">
                  <c:v>110.301563</c:v>
                </c:pt>
                <c:pt idx="147">
                  <c:v>110.30560199999999</c:v>
                </c:pt>
                <c:pt idx="148">
                  <c:v>110.308553</c:v>
                </c:pt>
                <c:pt idx="149">
                  <c:v>110.315845</c:v>
                </c:pt>
                <c:pt idx="150">
                  <c:v>110.325081</c:v>
                </c:pt>
                <c:pt idx="151">
                  <c:v>110.336308</c:v>
                </c:pt>
                <c:pt idx="152">
                  <c:v>110.35041699999999</c:v>
                </c:pt>
                <c:pt idx="153">
                  <c:v>110.357662</c:v>
                </c:pt>
                <c:pt idx="154">
                  <c:v>110.378519</c:v>
                </c:pt>
                <c:pt idx="155">
                  <c:v>110.382558</c:v>
                </c:pt>
                <c:pt idx="156">
                  <c:v>110.399317</c:v>
                </c:pt>
                <c:pt idx="157">
                  <c:v>110.420162</c:v>
                </c:pt>
                <c:pt idx="158">
                  <c:v>110.534745</c:v>
                </c:pt>
                <c:pt idx="159">
                  <c:v>110.545185</c:v>
                </c:pt>
                <c:pt idx="160">
                  <c:v>110.549201</c:v>
                </c:pt>
                <c:pt idx="161">
                  <c:v>110.555567</c:v>
                </c:pt>
                <c:pt idx="162">
                  <c:v>110.565995</c:v>
                </c:pt>
                <c:pt idx="163">
                  <c:v>110.576412</c:v>
                </c:pt>
                <c:pt idx="164">
                  <c:v>110.590845</c:v>
                </c:pt>
                <c:pt idx="165">
                  <c:v>110.597222</c:v>
                </c:pt>
                <c:pt idx="166">
                  <c:v>110.60763900000001</c:v>
                </c:pt>
                <c:pt idx="167">
                  <c:v>110.638912</c:v>
                </c:pt>
                <c:pt idx="168">
                  <c:v>110.649317</c:v>
                </c:pt>
                <c:pt idx="169">
                  <c:v>110.69113400000001</c:v>
                </c:pt>
                <c:pt idx="170">
                  <c:v>110.70544</c:v>
                </c:pt>
                <c:pt idx="171">
                  <c:v>110.709502</c:v>
                </c:pt>
                <c:pt idx="172">
                  <c:v>110.71250000000001</c:v>
                </c:pt>
                <c:pt idx="173">
                  <c:v>111.26456</c:v>
                </c:pt>
                <c:pt idx="174">
                  <c:v>111.27046300000001</c:v>
                </c:pt>
                <c:pt idx="175">
                  <c:v>111.277755</c:v>
                </c:pt>
                <c:pt idx="176">
                  <c:v>111.282338</c:v>
                </c:pt>
                <c:pt idx="177">
                  <c:v>111.285185</c:v>
                </c:pt>
                <c:pt idx="178">
                  <c:v>111.28958299999999</c:v>
                </c:pt>
                <c:pt idx="179">
                  <c:v>111.29456</c:v>
                </c:pt>
                <c:pt idx="180">
                  <c:v>111.300231</c:v>
                </c:pt>
                <c:pt idx="181">
                  <c:v>111.304213</c:v>
                </c:pt>
                <c:pt idx="182">
                  <c:v>111.307222</c:v>
                </c:pt>
                <c:pt idx="183">
                  <c:v>111.314549</c:v>
                </c:pt>
                <c:pt idx="184">
                  <c:v>111.32370400000001</c:v>
                </c:pt>
                <c:pt idx="185">
                  <c:v>111.334896</c:v>
                </c:pt>
                <c:pt idx="186">
                  <c:v>111.34896999999999</c:v>
                </c:pt>
                <c:pt idx="187">
                  <c:v>111.357523</c:v>
                </c:pt>
                <c:pt idx="188">
                  <c:v>111.36795100000001</c:v>
                </c:pt>
                <c:pt idx="189">
                  <c:v>111.37838000000001</c:v>
                </c:pt>
                <c:pt idx="190">
                  <c:v>111.382396</c:v>
                </c:pt>
                <c:pt idx="191">
                  <c:v>111.388773</c:v>
                </c:pt>
                <c:pt idx="192">
                  <c:v>111.39919</c:v>
                </c:pt>
                <c:pt idx="193">
                  <c:v>111.409606</c:v>
                </c:pt>
                <c:pt idx="194">
                  <c:v>111.420023</c:v>
                </c:pt>
                <c:pt idx="195">
                  <c:v>111.42402800000001</c:v>
                </c:pt>
                <c:pt idx="196">
                  <c:v>111.43044</c:v>
                </c:pt>
                <c:pt idx="197">
                  <c:v>111.440833</c:v>
                </c:pt>
                <c:pt idx="198">
                  <c:v>111.451273</c:v>
                </c:pt>
                <c:pt idx="199">
                  <c:v>111.46169</c:v>
                </c:pt>
                <c:pt idx="200">
                  <c:v>111.465683</c:v>
                </c:pt>
                <c:pt idx="201">
                  <c:v>111.49294</c:v>
                </c:pt>
                <c:pt idx="202">
                  <c:v>111.50336799999999</c:v>
                </c:pt>
                <c:pt idx="203">
                  <c:v>111.513796</c:v>
                </c:pt>
                <c:pt idx="204">
                  <c:v>111.52420100000001</c:v>
                </c:pt>
                <c:pt idx="205">
                  <c:v>111.534606</c:v>
                </c:pt>
                <c:pt idx="206">
                  <c:v>111.545</c:v>
                </c:pt>
                <c:pt idx="207">
                  <c:v>111.54903899999999</c:v>
                </c:pt>
                <c:pt idx="208">
                  <c:v>111.576273</c:v>
                </c:pt>
                <c:pt idx="209">
                  <c:v>111.6075</c:v>
                </c:pt>
                <c:pt idx="210">
                  <c:v>111.628345</c:v>
                </c:pt>
                <c:pt idx="211">
                  <c:v>111.638773</c:v>
                </c:pt>
                <c:pt idx="212">
                  <c:v>112.269074</c:v>
                </c:pt>
                <c:pt idx="213">
                  <c:v>112.27642400000001</c:v>
                </c:pt>
                <c:pt idx="214">
                  <c:v>112.28088</c:v>
                </c:pt>
                <c:pt idx="215">
                  <c:v>112.283877</c:v>
                </c:pt>
                <c:pt idx="216">
                  <c:v>112.293218</c:v>
                </c:pt>
                <c:pt idx="217">
                  <c:v>112.2989</c:v>
                </c:pt>
                <c:pt idx="218">
                  <c:v>112.30295099999999</c:v>
                </c:pt>
                <c:pt idx="219">
                  <c:v>112.305949</c:v>
                </c:pt>
                <c:pt idx="220">
                  <c:v>112.31316</c:v>
                </c:pt>
                <c:pt idx="221">
                  <c:v>112.322338</c:v>
                </c:pt>
                <c:pt idx="222">
                  <c:v>112.333507</c:v>
                </c:pt>
                <c:pt idx="223">
                  <c:v>112.34751199999999</c:v>
                </c:pt>
                <c:pt idx="224">
                  <c:v>112.386088</c:v>
                </c:pt>
                <c:pt idx="225">
                  <c:v>112.409491</c:v>
                </c:pt>
                <c:pt idx="226">
                  <c:v>112.423935</c:v>
                </c:pt>
                <c:pt idx="227">
                  <c:v>112.430289</c:v>
                </c:pt>
                <c:pt idx="228">
                  <c:v>112.440718</c:v>
                </c:pt>
                <c:pt idx="229">
                  <c:v>112.461562</c:v>
                </c:pt>
                <c:pt idx="230">
                  <c:v>112.46557900000001</c:v>
                </c:pt>
                <c:pt idx="231">
                  <c:v>112.471979</c:v>
                </c:pt>
                <c:pt idx="232">
                  <c:v>112.48241899999999</c:v>
                </c:pt>
                <c:pt idx="233">
                  <c:v>112.492824</c:v>
                </c:pt>
              </c:numCache>
            </c:numRef>
          </c:xVal>
          <c:yVal>
            <c:numRef>
              <c:f>Sheet1!$B$2:$B$235</c:f>
              <c:numCache>
                <c:formatCode>General</c:formatCode>
                <c:ptCount val="234"/>
                <c:pt idx="0">
                  <c:v>0.30918699999999999</c:v>
                </c:pt>
                <c:pt idx="1">
                  <c:v>0.24731900000000001</c:v>
                </c:pt>
                <c:pt idx="2">
                  <c:v>0.298653</c:v>
                </c:pt>
                <c:pt idx="3">
                  <c:v>0.229353</c:v>
                </c:pt>
                <c:pt idx="4">
                  <c:v>0.185255</c:v>
                </c:pt>
                <c:pt idx="5">
                  <c:v>0.16408300000000001</c:v>
                </c:pt>
                <c:pt idx="6">
                  <c:v>0.16282199999999999</c:v>
                </c:pt>
                <c:pt idx="7">
                  <c:v>0.16483700000000001</c:v>
                </c:pt>
                <c:pt idx="8">
                  <c:v>0.16644200000000001</c:v>
                </c:pt>
                <c:pt idx="9">
                  <c:v>0.15784100000000001</c:v>
                </c:pt>
                <c:pt idx="10">
                  <c:v>0.15717900000000001</c:v>
                </c:pt>
                <c:pt idx="11">
                  <c:v>0.16547100000000001</c:v>
                </c:pt>
                <c:pt idx="12">
                  <c:v>0.159361</c:v>
                </c:pt>
                <c:pt idx="13">
                  <c:v>0.15842899999999999</c:v>
                </c:pt>
                <c:pt idx="14">
                  <c:v>0.15754499999999999</c:v>
                </c:pt>
                <c:pt idx="15">
                  <c:v>0.14693100000000001</c:v>
                </c:pt>
                <c:pt idx="16">
                  <c:v>0.14327699999999999</c:v>
                </c:pt>
                <c:pt idx="17">
                  <c:v>0.11899</c:v>
                </c:pt>
                <c:pt idx="18">
                  <c:v>0.116356</c:v>
                </c:pt>
                <c:pt idx="19">
                  <c:v>0.12278600000000001</c:v>
                </c:pt>
                <c:pt idx="20">
                  <c:v>0.119407</c:v>
                </c:pt>
                <c:pt idx="21">
                  <c:v>0.116407</c:v>
                </c:pt>
                <c:pt idx="22">
                  <c:v>0.11341</c:v>
                </c:pt>
                <c:pt idx="23">
                  <c:v>0.11223</c:v>
                </c:pt>
                <c:pt idx="24">
                  <c:v>0.10971400000000001</c:v>
                </c:pt>
                <c:pt idx="25">
                  <c:v>0.111516</c:v>
                </c:pt>
                <c:pt idx="26">
                  <c:v>0.114111</c:v>
                </c:pt>
                <c:pt idx="27">
                  <c:v>0.111069</c:v>
                </c:pt>
                <c:pt idx="28">
                  <c:v>0.110553</c:v>
                </c:pt>
                <c:pt idx="29">
                  <c:v>0.109554</c:v>
                </c:pt>
                <c:pt idx="30">
                  <c:v>0.112152</c:v>
                </c:pt>
                <c:pt idx="31">
                  <c:v>0.110594</c:v>
                </c:pt>
                <c:pt idx="32">
                  <c:v>0.113473</c:v>
                </c:pt>
                <c:pt idx="33">
                  <c:v>0.119293</c:v>
                </c:pt>
                <c:pt idx="34">
                  <c:v>0.12245</c:v>
                </c:pt>
                <c:pt idx="35">
                  <c:v>0.118938</c:v>
                </c:pt>
                <c:pt idx="36">
                  <c:v>0.109016</c:v>
                </c:pt>
                <c:pt idx="37">
                  <c:v>0.119529</c:v>
                </c:pt>
                <c:pt idx="38">
                  <c:v>0.122546</c:v>
                </c:pt>
                <c:pt idx="39">
                  <c:v>0.123284</c:v>
                </c:pt>
                <c:pt idx="40">
                  <c:v>0.120811</c:v>
                </c:pt>
                <c:pt idx="41">
                  <c:v>0.123735</c:v>
                </c:pt>
                <c:pt idx="42">
                  <c:v>0.121921</c:v>
                </c:pt>
                <c:pt idx="43">
                  <c:v>0.117562</c:v>
                </c:pt>
                <c:pt idx="44">
                  <c:v>0.12534999999999999</c:v>
                </c:pt>
                <c:pt idx="45">
                  <c:v>0.130354</c:v>
                </c:pt>
                <c:pt idx="46">
                  <c:v>0.125251</c:v>
                </c:pt>
                <c:pt idx="47">
                  <c:v>0.12940299999999999</c:v>
                </c:pt>
                <c:pt idx="48">
                  <c:v>0.123624</c:v>
                </c:pt>
                <c:pt idx="49">
                  <c:v>0.12461</c:v>
                </c:pt>
                <c:pt idx="50">
                  <c:v>0.12969700000000001</c:v>
                </c:pt>
                <c:pt idx="51">
                  <c:v>0.13504099999999999</c:v>
                </c:pt>
                <c:pt idx="52">
                  <c:v>0.13473299999999999</c:v>
                </c:pt>
                <c:pt idx="53">
                  <c:v>0.130442</c:v>
                </c:pt>
                <c:pt idx="54">
                  <c:v>0.134879</c:v>
                </c:pt>
                <c:pt idx="55">
                  <c:v>0.12814800000000001</c:v>
                </c:pt>
                <c:pt idx="56">
                  <c:v>0.11583499999999999</c:v>
                </c:pt>
                <c:pt idx="57">
                  <c:v>0.10806200000000001</c:v>
                </c:pt>
                <c:pt idx="58">
                  <c:v>0.108192</c:v>
                </c:pt>
                <c:pt idx="59">
                  <c:v>9.9709000000000006E-2</c:v>
                </c:pt>
                <c:pt idx="60">
                  <c:v>9.8419000000000006E-2</c:v>
                </c:pt>
                <c:pt idx="61">
                  <c:v>9.5819000000000001E-2</c:v>
                </c:pt>
                <c:pt idx="62">
                  <c:v>9.4933000000000003E-2</c:v>
                </c:pt>
                <c:pt idx="63">
                  <c:v>9.5302999999999999E-2</c:v>
                </c:pt>
                <c:pt idx="64">
                  <c:v>8.9619000000000004E-2</c:v>
                </c:pt>
                <c:pt idx="65">
                  <c:v>8.8689000000000004E-2</c:v>
                </c:pt>
                <c:pt idx="66">
                  <c:v>9.2413999999999996E-2</c:v>
                </c:pt>
                <c:pt idx="67">
                  <c:v>9.9552000000000002E-2</c:v>
                </c:pt>
                <c:pt idx="68">
                  <c:v>0.104874</c:v>
                </c:pt>
                <c:pt idx="69">
                  <c:v>0.10982699999999999</c:v>
                </c:pt>
                <c:pt idx="70">
                  <c:v>0.111331</c:v>
                </c:pt>
                <c:pt idx="71">
                  <c:v>0.11185100000000001</c:v>
                </c:pt>
                <c:pt idx="72">
                  <c:v>0.11362999999999999</c:v>
                </c:pt>
                <c:pt idx="73">
                  <c:v>0.11389000000000001</c:v>
                </c:pt>
                <c:pt idx="74">
                  <c:v>0.114118</c:v>
                </c:pt>
                <c:pt idx="75">
                  <c:v>0.114609</c:v>
                </c:pt>
                <c:pt idx="76">
                  <c:v>0.116928</c:v>
                </c:pt>
                <c:pt idx="77">
                  <c:v>0.117272</c:v>
                </c:pt>
                <c:pt idx="78">
                  <c:v>0.115915</c:v>
                </c:pt>
                <c:pt idx="79">
                  <c:v>0.16977900000000001</c:v>
                </c:pt>
                <c:pt idx="80">
                  <c:v>0.16419</c:v>
                </c:pt>
                <c:pt idx="81">
                  <c:v>0.16439899999999999</c:v>
                </c:pt>
                <c:pt idx="82">
                  <c:v>0.16380600000000001</c:v>
                </c:pt>
                <c:pt idx="83">
                  <c:v>0.16552900000000001</c:v>
                </c:pt>
                <c:pt idx="84">
                  <c:v>0.16825699999999999</c:v>
                </c:pt>
                <c:pt idx="85">
                  <c:v>0.174097</c:v>
                </c:pt>
                <c:pt idx="86">
                  <c:v>0.172654</c:v>
                </c:pt>
                <c:pt idx="87">
                  <c:v>0.17158399999999999</c:v>
                </c:pt>
                <c:pt idx="88">
                  <c:v>0.174539</c:v>
                </c:pt>
                <c:pt idx="89">
                  <c:v>0.182426</c:v>
                </c:pt>
                <c:pt idx="90">
                  <c:v>0.19922000000000001</c:v>
                </c:pt>
                <c:pt idx="91">
                  <c:v>0.22398299999999999</c:v>
                </c:pt>
                <c:pt idx="92">
                  <c:v>0.24918699999999999</c:v>
                </c:pt>
                <c:pt idx="93">
                  <c:v>0.237978</c:v>
                </c:pt>
                <c:pt idx="94">
                  <c:v>0.236042</c:v>
                </c:pt>
                <c:pt idx="95">
                  <c:v>0.232513</c:v>
                </c:pt>
                <c:pt idx="96">
                  <c:v>0.23810600000000001</c:v>
                </c:pt>
                <c:pt idx="97">
                  <c:v>0.23439199999999999</c:v>
                </c:pt>
                <c:pt idx="98">
                  <c:v>0.24563599999999999</c:v>
                </c:pt>
                <c:pt idx="99">
                  <c:v>0.244923</c:v>
                </c:pt>
                <c:pt idx="100">
                  <c:v>0.26617800000000003</c:v>
                </c:pt>
                <c:pt idx="101">
                  <c:v>0.26296399999999998</c:v>
                </c:pt>
                <c:pt idx="102">
                  <c:v>0.26433400000000001</c:v>
                </c:pt>
                <c:pt idx="103">
                  <c:v>0.26479900000000001</c:v>
                </c:pt>
                <c:pt idx="104">
                  <c:v>0.27802300000000002</c:v>
                </c:pt>
                <c:pt idx="105">
                  <c:v>0.23531199999999999</c:v>
                </c:pt>
                <c:pt idx="106">
                  <c:v>0.25074800000000003</c:v>
                </c:pt>
                <c:pt idx="107">
                  <c:v>0.28112900000000002</c:v>
                </c:pt>
                <c:pt idx="108">
                  <c:v>0.245393</c:v>
                </c:pt>
                <c:pt idx="109">
                  <c:v>0.30935000000000001</c:v>
                </c:pt>
                <c:pt idx="110">
                  <c:v>0.283609</c:v>
                </c:pt>
                <c:pt idx="111">
                  <c:v>0.30973600000000001</c:v>
                </c:pt>
                <c:pt idx="112">
                  <c:v>0.29094599999999998</c:v>
                </c:pt>
                <c:pt idx="113">
                  <c:v>0.279364</c:v>
                </c:pt>
                <c:pt idx="114">
                  <c:v>0.28209400000000001</c:v>
                </c:pt>
                <c:pt idx="115">
                  <c:v>0.29100100000000001</c:v>
                </c:pt>
                <c:pt idx="116">
                  <c:v>0.288854</c:v>
                </c:pt>
                <c:pt idx="117">
                  <c:v>0.28405000000000002</c:v>
                </c:pt>
                <c:pt idx="118">
                  <c:v>0.28909699999999999</c:v>
                </c:pt>
                <c:pt idx="119">
                  <c:v>0.34980099999999997</c:v>
                </c:pt>
                <c:pt idx="120">
                  <c:v>0.43245499999999998</c:v>
                </c:pt>
                <c:pt idx="121">
                  <c:v>0.45092900000000002</c:v>
                </c:pt>
                <c:pt idx="122">
                  <c:v>0.475937</c:v>
                </c:pt>
                <c:pt idx="123">
                  <c:v>0.53272399999999998</c:v>
                </c:pt>
                <c:pt idx="124">
                  <c:v>0.47093200000000002</c:v>
                </c:pt>
                <c:pt idx="125">
                  <c:v>0.53536700000000004</c:v>
                </c:pt>
                <c:pt idx="126">
                  <c:v>0.51080599999999998</c:v>
                </c:pt>
                <c:pt idx="127">
                  <c:v>0.58842499999999998</c:v>
                </c:pt>
                <c:pt idx="128">
                  <c:v>0.68840400000000002</c:v>
                </c:pt>
                <c:pt idx="129">
                  <c:v>0.63196200000000002</c:v>
                </c:pt>
                <c:pt idx="130">
                  <c:v>0.72610799999999998</c:v>
                </c:pt>
                <c:pt idx="131">
                  <c:v>0.63806799999999997</c:v>
                </c:pt>
                <c:pt idx="132">
                  <c:v>0.58848100000000003</c:v>
                </c:pt>
                <c:pt idx="133">
                  <c:v>0.63886799999999999</c:v>
                </c:pt>
                <c:pt idx="134">
                  <c:v>0.72612900000000002</c:v>
                </c:pt>
                <c:pt idx="135">
                  <c:v>0.70155999999999996</c:v>
                </c:pt>
                <c:pt idx="136">
                  <c:v>0.99376799999999998</c:v>
                </c:pt>
                <c:pt idx="137">
                  <c:v>0.912578</c:v>
                </c:pt>
                <c:pt idx="138">
                  <c:v>0.86308600000000002</c:v>
                </c:pt>
                <c:pt idx="139">
                  <c:v>0.124415</c:v>
                </c:pt>
                <c:pt idx="140">
                  <c:v>0.133297</c:v>
                </c:pt>
                <c:pt idx="141">
                  <c:v>0.12972700000000001</c:v>
                </c:pt>
                <c:pt idx="142">
                  <c:v>0.124985</c:v>
                </c:pt>
                <c:pt idx="143">
                  <c:v>0.12080100000000001</c:v>
                </c:pt>
                <c:pt idx="144">
                  <c:v>0.11582199999999999</c:v>
                </c:pt>
                <c:pt idx="145">
                  <c:v>0.111389</c:v>
                </c:pt>
                <c:pt idx="146">
                  <c:v>0.10731499999999999</c:v>
                </c:pt>
                <c:pt idx="147">
                  <c:v>0.106179</c:v>
                </c:pt>
                <c:pt idx="148">
                  <c:v>0.10835599999999999</c:v>
                </c:pt>
                <c:pt idx="149">
                  <c:v>0.11591</c:v>
                </c:pt>
                <c:pt idx="150">
                  <c:v>0.117075</c:v>
                </c:pt>
                <c:pt idx="151">
                  <c:v>0.11791600000000001</c:v>
                </c:pt>
                <c:pt idx="152">
                  <c:v>0.11114300000000001</c:v>
                </c:pt>
                <c:pt idx="153">
                  <c:v>0.118396</c:v>
                </c:pt>
                <c:pt idx="154">
                  <c:v>0.111524</c:v>
                </c:pt>
                <c:pt idx="155">
                  <c:v>0.12089900000000001</c:v>
                </c:pt>
                <c:pt idx="156">
                  <c:v>0.12349499999999999</c:v>
                </c:pt>
                <c:pt idx="157">
                  <c:v>0.13139500000000001</c:v>
                </c:pt>
                <c:pt idx="158">
                  <c:v>0.12879699999999999</c:v>
                </c:pt>
                <c:pt idx="159">
                  <c:v>0.12545100000000001</c:v>
                </c:pt>
                <c:pt idx="160">
                  <c:v>0.118688</c:v>
                </c:pt>
                <c:pt idx="161">
                  <c:v>0.13153400000000001</c:v>
                </c:pt>
                <c:pt idx="162">
                  <c:v>0.122142</c:v>
                </c:pt>
                <c:pt idx="163">
                  <c:v>0.13336500000000001</c:v>
                </c:pt>
                <c:pt idx="164">
                  <c:v>0.133159</c:v>
                </c:pt>
                <c:pt idx="165">
                  <c:v>0.115926</c:v>
                </c:pt>
                <c:pt idx="166">
                  <c:v>0.124388</c:v>
                </c:pt>
                <c:pt idx="167">
                  <c:v>0.15531300000000001</c:v>
                </c:pt>
                <c:pt idx="168">
                  <c:v>0.13369</c:v>
                </c:pt>
                <c:pt idx="169">
                  <c:v>0.131328</c:v>
                </c:pt>
                <c:pt idx="170">
                  <c:v>0.149558</c:v>
                </c:pt>
                <c:pt idx="171">
                  <c:v>0.14630699999999999</c:v>
                </c:pt>
                <c:pt idx="172">
                  <c:v>0.15337700000000001</c:v>
                </c:pt>
                <c:pt idx="173">
                  <c:v>8.1677E-2</c:v>
                </c:pt>
                <c:pt idx="174">
                  <c:v>8.7910000000000002E-2</c:v>
                </c:pt>
                <c:pt idx="175">
                  <c:v>8.2993999999999998E-2</c:v>
                </c:pt>
                <c:pt idx="176">
                  <c:v>7.8446000000000002E-2</c:v>
                </c:pt>
                <c:pt idx="177">
                  <c:v>7.8143000000000004E-2</c:v>
                </c:pt>
                <c:pt idx="178">
                  <c:v>7.8104000000000007E-2</c:v>
                </c:pt>
                <c:pt idx="179">
                  <c:v>7.1066000000000004E-2</c:v>
                </c:pt>
                <c:pt idx="180">
                  <c:v>7.1031999999999998E-2</c:v>
                </c:pt>
                <c:pt idx="181">
                  <c:v>6.9398000000000001E-2</c:v>
                </c:pt>
                <c:pt idx="182">
                  <c:v>7.3894000000000001E-2</c:v>
                </c:pt>
                <c:pt idx="183">
                  <c:v>7.2820999999999997E-2</c:v>
                </c:pt>
                <c:pt idx="184">
                  <c:v>7.4910000000000004E-2</c:v>
                </c:pt>
                <c:pt idx="185">
                  <c:v>7.0813000000000001E-2</c:v>
                </c:pt>
                <c:pt idx="186">
                  <c:v>7.7473E-2</c:v>
                </c:pt>
                <c:pt idx="187">
                  <c:v>9.3168000000000001E-2</c:v>
                </c:pt>
                <c:pt idx="188">
                  <c:v>0.107039</c:v>
                </c:pt>
                <c:pt idx="189">
                  <c:v>9.3372999999999998E-2</c:v>
                </c:pt>
                <c:pt idx="190">
                  <c:v>0.10668800000000001</c:v>
                </c:pt>
                <c:pt idx="191">
                  <c:v>0.107236</c:v>
                </c:pt>
                <c:pt idx="192">
                  <c:v>0.119135</c:v>
                </c:pt>
                <c:pt idx="193">
                  <c:v>0.11312899999999999</c:v>
                </c:pt>
                <c:pt idx="194">
                  <c:v>0.11730400000000001</c:v>
                </c:pt>
                <c:pt idx="195">
                  <c:v>0.111703</c:v>
                </c:pt>
                <c:pt idx="196">
                  <c:v>0.119681</c:v>
                </c:pt>
                <c:pt idx="197">
                  <c:v>0.110885</c:v>
                </c:pt>
                <c:pt idx="198">
                  <c:v>0.12919</c:v>
                </c:pt>
                <c:pt idx="199">
                  <c:v>0.118642</c:v>
                </c:pt>
                <c:pt idx="200">
                  <c:v>0.12324300000000001</c:v>
                </c:pt>
                <c:pt idx="201">
                  <c:v>0.102412</c:v>
                </c:pt>
                <c:pt idx="202">
                  <c:v>0.10233299999999999</c:v>
                </c:pt>
                <c:pt idx="203">
                  <c:v>8.8585999999999998E-2</c:v>
                </c:pt>
                <c:pt idx="204">
                  <c:v>8.7894E-2</c:v>
                </c:pt>
                <c:pt idx="205">
                  <c:v>9.0770000000000003E-2</c:v>
                </c:pt>
                <c:pt idx="206">
                  <c:v>0.10693800000000001</c:v>
                </c:pt>
                <c:pt idx="207">
                  <c:v>0.13908799999999999</c:v>
                </c:pt>
                <c:pt idx="208">
                  <c:v>0.106339</c:v>
                </c:pt>
                <c:pt idx="209">
                  <c:v>0.14988799999999999</c:v>
                </c:pt>
                <c:pt idx="210">
                  <c:v>0.20241999999999999</c:v>
                </c:pt>
                <c:pt idx="211">
                  <c:v>0.17916599999999999</c:v>
                </c:pt>
                <c:pt idx="212">
                  <c:v>0.16636200000000001</c:v>
                </c:pt>
                <c:pt idx="213">
                  <c:v>0.16459199999999999</c:v>
                </c:pt>
                <c:pt idx="214">
                  <c:v>0.16941700000000001</c:v>
                </c:pt>
                <c:pt idx="215">
                  <c:v>0.16663900000000001</c:v>
                </c:pt>
                <c:pt idx="216">
                  <c:v>0.168822</c:v>
                </c:pt>
                <c:pt idx="217">
                  <c:v>0.165024</c:v>
                </c:pt>
                <c:pt idx="218">
                  <c:v>0.16480900000000001</c:v>
                </c:pt>
                <c:pt idx="219">
                  <c:v>0.16948099999999999</c:v>
                </c:pt>
                <c:pt idx="220">
                  <c:v>0.18176999999999999</c:v>
                </c:pt>
                <c:pt idx="221">
                  <c:v>0.18656600000000001</c:v>
                </c:pt>
                <c:pt idx="222">
                  <c:v>0.181421</c:v>
                </c:pt>
                <c:pt idx="223">
                  <c:v>0.176541</c:v>
                </c:pt>
                <c:pt idx="224">
                  <c:v>0.25171399999999999</c:v>
                </c:pt>
                <c:pt idx="225">
                  <c:v>0.216363</c:v>
                </c:pt>
                <c:pt idx="226">
                  <c:v>0.27148600000000001</c:v>
                </c:pt>
                <c:pt idx="227">
                  <c:v>0.2114</c:v>
                </c:pt>
                <c:pt idx="228">
                  <c:v>0.20045499999999999</c:v>
                </c:pt>
                <c:pt idx="229">
                  <c:v>0.173428</c:v>
                </c:pt>
                <c:pt idx="230">
                  <c:v>0.164351</c:v>
                </c:pt>
                <c:pt idx="231">
                  <c:v>0.160249</c:v>
                </c:pt>
                <c:pt idx="232">
                  <c:v>0.16591900000000001</c:v>
                </c:pt>
                <c:pt idx="233">
                  <c:v>0.17301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42432"/>
        <c:axId val="71443968"/>
      </c:scatterChart>
      <c:valAx>
        <c:axId val="714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443968"/>
        <c:crosses val="autoZero"/>
        <c:crossBetween val="midCat"/>
      </c:valAx>
      <c:valAx>
        <c:axId val="7144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42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Liepzig - 500 nm AOD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AOT 500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Sheet1!$A$2:$A$177</c:f>
              <c:numCache>
                <c:formatCode>General</c:formatCode>
                <c:ptCount val="176"/>
                <c:pt idx="0">
                  <c:v>105.646944</c:v>
                </c:pt>
                <c:pt idx="1">
                  <c:v>105.680093</c:v>
                </c:pt>
                <c:pt idx="2">
                  <c:v>105.6836</c:v>
                </c:pt>
                <c:pt idx="3">
                  <c:v>107.251424</c:v>
                </c:pt>
                <c:pt idx="4">
                  <c:v>107.255764</c:v>
                </c:pt>
                <c:pt idx="5">
                  <c:v>107.260718</c:v>
                </c:pt>
                <c:pt idx="6">
                  <c:v>107.26635400000001</c:v>
                </c:pt>
                <c:pt idx="7">
                  <c:v>107.272025</c:v>
                </c:pt>
                <c:pt idx="8">
                  <c:v>107.27588</c:v>
                </c:pt>
                <c:pt idx="9">
                  <c:v>107.280613</c:v>
                </c:pt>
                <c:pt idx="10">
                  <c:v>107.28977999999999</c:v>
                </c:pt>
                <c:pt idx="11">
                  <c:v>107.32123799999999</c:v>
                </c:pt>
                <c:pt idx="12">
                  <c:v>107.32943299999999</c:v>
                </c:pt>
                <c:pt idx="13">
                  <c:v>107.33985</c:v>
                </c:pt>
                <c:pt idx="14">
                  <c:v>107.36068299999999</c:v>
                </c:pt>
                <c:pt idx="15">
                  <c:v>107.387199</c:v>
                </c:pt>
                <c:pt idx="16">
                  <c:v>107.402384</c:v>
                </c:pt>
                <c:pt idx="17">
                  <c:v>107.412789</c:v>
                </c:pt>
                <c:pt idx="18">
                  <c:v>107.444039</c:v>
                </c:pt>
                <c:pt idx="19">
                  <c:v>107.454444</c:v>
                </c:pt>
                <c:pt idx="20">
                  <c:v>107.464873</c:v>
                </c:pt>
                <c:pt idx="21">
                  <c:v>107.470556</c:v>
                </c:pt>
                <c:pt idx="22">
                  <c:v>107.48572900000001</c:v>
                </c:pt>
                <c:pt idx="23">
                  <c:v>107.496134</c:v>
                </c:pt>
                <c:pt idx="24">
                  <c:v>107.506563</c:v>
                </c:pt>
                <c:pt idx="25">
                  <c:v>107.512292</c:v>
                </c:pt>
                <c:pt idx="26">
                  <c:v>107.51695599999999</c:v>
                </c:pt>
                <c:pt idx="27">
                  <c:v>107.527361</c:v>
                </c:pt>
                <c:pt idx="28">
                  <c:v>107.537789</c:v>
                </c:pt>
                <c:pt idx="29">
                  <c:v>107.54821800000001</c:v>
                </c:pt>
                <c:pt idx="30">
                  <c:v>107.554005</c:v>
                </c:pt>
                <c:pt idx="31">
                  <c:v>107.558623</c:v>
                </c:pt>
                <c:pt idx="32">
                  <c:v>107.57943299999999</c:v>
                </c:pt>
                <c:pt idx="33">
                  <c:v>107.589884</c:v>
                </c:pt>
                <c:pt idx="34">
                  <c:v>107.595579</c:v>
                </c:pt>
                <c:pt idx="35">
                  <c:v>107.60024300000001</c:v>
                </c:pt>
                <c:pt idx="36">
                  <c:v>107.61066</c:v>
                </c:pt>
                <c:pt idx="37">
                  <c:v>107.61459499999999</c:v>
                </c:pt>
                <c:pt idx="38">
                  <c:v>107.628738</c:v>
                </c:pt>
                <c:pt idx="39">
                  <c:v>107.639931</c:v>
                </c:pt>
                <c:pt idx="40">
                  <c:v>107.64912</c:v>
                </c:pt>
                <c:pt idx="41">
                  <c:v>107.656794</c:v>
                </c:pt>
                <c:pt idx="42">
                  <c:v>107.663391</c:v>
                </c:pt>
                <c:pt idx="43">
                  <c:v>107.669062</c:v>
                </c:pt>
                <c:pt idx="44">
                  <c:v>107.67297499999999</c:v>
                </c:pt>
                <c:pt idx="45">
                  <c:v>107.674201</c:v>
                </c:pt>
                <c:pt idx="46">
                  <c:v>107.678299</c:v>
                </c:pt>
                <c:pt idx="47">
                  <c:v>107.682164</c:v>
                </c:pt>
                <c:pt idx="48">
                  <c:v>107.685671</c:v>
                </c:pt>
                <c:pt idx="49">
                  <c:v>107.69295099999999</c:v>
                </c:pt>
                <c:pt idx="50">
                  <c:v>107.69872700000001</c:v>
                </c:pt>
                <c:pt idx="51">
                  <c:v>108.229595</c:v>
                </c:pt>
                <c:pt idx="52">
                  <c:v>108.24268499999999</c:v>
                </c:pt>
                <c:pt idx="53">
                  <c:v>108.248553</c:v>
                </c:pt>
                <c:pt idx="54">
                  <c:v>108.250046</c:v>
                </c:pt>
                <c:pt idx="55">
                  <c:v>108.25439799999999</c:v>
                </c:pt>
                <c:pt idx="56">
                  <c:v>108.25932899999999</c:v>
                </c:pt>
                <c:pt idx="57">
                  <c:v>108.264977</c:v>
                </c:pt>
                <c:pt idx="58">
                  <c:v>108.270625</c:v>
                </c:pt>
                <c:pt idx="59">
                  <c:v>108.274525</c:v>
                </c:pt>
                <c:pt idx="60">
                  <c:v>108.279201</c:v>
                </c:pt>
                <c:pt idx="61">
                  <c:v>108.288403</c:v>
                </c:pt>
                <c:pt idx="62">
                  <c:v>108.299525</c:v>
                </c:pt>
                <c:pt idx="63">
                  <c:v>108.31359999999999</c:v>
                </c:pt>
                <c:pt idx="64">
                  <c:v>108.31957199999999</c:v>
                </c:pt>
                <c:pt idx="65">
                  <c:v>108.32928200000001</c:v>
                </c:pt>
                <c:pt idx="66">
                  <c:v>108.33971099999999</c:v>
                </c:pt>
                <c:pt idx="67">
                  <c:v>108.34532400000001</c:v>
                </c:pt>
                <c:pt idx="68">
                  <c:v>108.35015</c:v>
                </c:pt>
                <c:pt idx="69">
                  <c:v>108.360567</c:v>
                </c:pt>
                <c:pt idx="70">
                  <c:v>108.37096099999999</c:v>
                </c:pt>
                <c:pt idx="71">
                  <c:v>108.3814</c:v>
                </c:pt>
                <c:pt idx="72">
                  <c:v>108.43346099999999</c:v>
                </c:pt>
                <c:pt idx="73">
                  <c:v>108.443877</c:v>
                </c:pt>
                <c:pt idx="74">
                  <c:v>108.454306</c:v>
                </c:pt>
                <c:pt idx="75">
                  <c:v>108.46475700000001</c:v>
                </c:pt>
                <c:pt idx="76">
                  <c:v>108.47049800000001</c:v>
                </c:pt>
                <c:pt idx="77">
                  <c:v>108.47515</c:v>
                </c:pt>
                <c:pt idx="78">
                  <c:v>108.485567</c:v>
                </c:pt>
                <c:pt idx="79">
                  <c:v>108.49596099999999</c:v>
                </c:pt>
                <c:pt idx="80">
                  <c:v>108.506412</c:v>
                </c:pt>
                <c:pt idx="81">
                  <c:v>108.512118</c:v>
                </c:pt>
                <c:pt idx="82">
                  <c:v>108.516806</c:v>
                </c:pt>
                <c:pt idx="83">
                  <c:v>108.52722199999999</c:v>
                </c:pt>
                <c:pt idx="84">
                  <c:v>108.537627</c:v>
                </c:pt>
                <c:pt idx="85">
                  <c:v>108.548067</c:v>
                </c:pt>
                <c:pt idx="86">
                  <c:v>108.553715</c:v>
                </c:pt>
                <c:pt idx="87">
                  <c:v>108.55848400000001</c:v>
                </c:pt>
                <c:pt idx="88">
                  <c:v>108.568877</c:v>
                </c:pt>
                <c:pt idx="89">
                  <c:v>108.579317</c:v>
                </c:pt>
                <c:pt idx="90">
                  <c:v>108.589699</c:v>
                </c:pt>
                <c:pt idx="91">
                  <c:v>108.595417</c:v>
                </c:pt>
                <c:pt idx="92">
                  <c:v>108.600116</c:v>
                </c:pt>
                <c:pt idx="93">
                  <c:v>108.61053200000001</c:v>
                </c:pt>
                <c:pt idx="94">
                  <c:v>108.61583299999999</c:v>
                </c:pt>
                <c:pt idx="95">
                  <c:v>108.629884</c:v>
                </c:pt>
                <c:pt idx="96">
                  <c:v>108.641065</c:v>
                </c:pt>
                <c:pt idx="97">
                  <c:v>108.65023100000001</c:v>
                </c:pt>
                <c:pt idx="98">
                  <c:v>108.657894</c:v>
                </c:pt>
                <c:pt idx="99">
                  <c:v>108.664421</c:v>
                </c:pt>
                <c:pt idx="100">
                  <c:v>108.67013900000001</c:v>
                </c:pt>
                <c:pt idx="101">
                  <c:v>108.673935</c:v>
                </c:pt>
                <c:pt idx="102">
                  <c:v>108.675197</c:v>
                </c:pt>
                <c:pt idx="103">
                  <c:v>108.679363</c:v>
                </c:pt>
                <c:pt idx="104">
                  <c:v>108.68326399999999</c:v>
                </c:pt>
                <c:pt idx="105">
                  <c:v>108.686725</c:v>
                </c:pt>
                <c:pt idx="106">
                  <c:v>108.694016</c:v>
                </c:pt>
                <c:pt idx="107">
                  <c:v>108.699769</c:v>
                </c:pt>
                <c:pt idx="108">
                  <c:v>109.228241</c:v>
                </c:pt>
                <c:pt idx="109">
                  <c:v>109.247963</c:v>
                </c:pt>
                <c:pt idx="110">
                  <c:v>109.249201</c:v>
                </c:pt>
                <c:pt idx="111">
                  <c:v>109.258079</c:v>
                </c:pt>
                <c:pt idx="112">
                  <c:v>109.263611</c:v>
                </c:pt>
                <c:pt idx="113">
                  <c:v>109.26934</c:v>
                </c:pt>
                <c:pt idx="114">
                  <c:v>109.273194</c:v>
                </c:pt>
                <c:pt idx="115">
                  <c:v>109.277812</c:v>
                </c:pt>
                <c:pt idx="116">
                  <c:v>109.28694400000001</c:v>
                </c:pt>
                <c:pt idx="117">
                  <c:v>109.298079</c:v>
                </c:pt>
                <c:pt idx="118">
                  <c:v>109.312083</c:v>
                </c:pt>
                <c:pt idx="119">
                  <c:v>109.318704</c:v>
                </c:pt>
                <c:pt idx="120">
                  <c:v>109.329132</c:v>
                </c:pt>
                <c:pt idx="121">
                  <c:v>109.33956000000001</c:v>
                </c:pt>
                <c:pt idx="122">
                  <c:v>109.34525499999999</c:v>
                </c:pt>
                <c:pt idx="123">
                  <c:v>109.349954</c:v>
                </c:pt>
                <c:pt idx="124">
                  <c:v>109.360394</c:v>
                </c:pt>
                <c:pt idx="125">
                  <c:v>109.37078700000001</c:v>
                </c:pt>
                <c:pt idx="126">
                  <c:v>109.381227</c:v>
                </c:pt>
                <c:pt idx="127">
                  <c:v>109.386898</c:v>
                </c:pt>
                <c:pt idx="128">
                  <c:v>109.391644</c:v>
                </c:pt>
                <c:pt idx="129">
                  <c:v>109.412477</c:v>
                </c:pt>
                <c:pt idx="130">
                  <c:v>109.42851899999999</c:v>
                </c:pt>
                <c:pt idx="131">
                  <c:v>109.443727</c:v>
                </c:pt>
                <c:pt idx="132">
                  <c:v>109.547917</c:v>
                </c:pt>
                <c:pt idx="133">
                  <c:v>109.553634</c:v>
                </c:pt>
                <c:pt idx="134">
                  <c:v>109.55828700000001</c:v>
                </c:pt>
                <c:pt idx="135">
                  <c:v>109.568692</c:v>
                </c:pt>
                <c:pt idx="136">
                  <c:v>109.579109</c:v>
                </c:pt>
                <c:pt idx="137">
                  <c:v>109.599954</c:v>
                </c:pt>
                <c:pt idx="138">
                  <c:v>109.610359</c:v>
                </c:pt>
                <c:pt idx="139">
                  <c:v>109.617037</c:v>
                </c:pt>
                <c:pt idx="140">
                  <c:v>109.631007</c:v>
                </c:pt>
                <c:pt idx="141">
                  <c:v>109.651331</c:v>
                </c:pt>
                <c:pt idx="142">
                  <c:v>109.65897</c:v>
                </c:pt>
                <c:pt idx="143">
                  <c:v>109.665498</c:v>
                </c:pt>
                <c:pt idx="144">
                  <c:v>109.671238</c:v>
                </c:pt>
                <c:pt idx="145">
                  <c:v>109.675162</c:v>
                </c:pt>
                <c:pt idx="146">
                  <c:v>109.676389</c:v>
                </c:pt>
                <c:pt idx="147">
                  <c:v>110.239977</c:v>
                </c:pt>
                <c:pt idx="148">
                  <c:v>110.246736</c:v>
                </c:pt>
                <c:pt idx="149">
                  <c:v>110.248009</c:v>
                </c:pt>
                <c:pt idx="150">
                  <c:v>110.25174800000001</c:v>
                </c:pt>
                <c:pt idx="151">
                  <c:v>110.25664399999999</c:v>
                </c:pt>
                <c:pt idx="152">
                  <c:v>110.26225700000001</c:v>
                </c:pt>
                <c:pt idx="153">
                  <c:v>110.268345</c:v>
                </c:pt>
                <c:pt idx="154">
                  <c:v>110.272373</c:v>
                </c:pt>
                <c:pt idx="155">
                  <c:v>110.2764</c:v>
                </c:pt>
                <c:pt idx="156">
                  <c:v>110.285521</c:v>
                </c:pt>
                <c:pt idx="157">
                  <c:v>110.29662</c:v>
                </c:pt>
                <c:pt idx="158">
                  <c:v>110.310579</c:v>
                </c:pt>
                <c:pt idx="159">
                  <c:v>110.31855299999999</c:v>
                </c:pt>
                <c:pt idx="160">
                  <c:v>110.328981</c:v>
                </c:pt>
                <c:pt idx="161">
                  <c:v>110.44355299999999</c:v>
                </c:pt>
                <c:pt idx="162">
                  <c:v>111.260903</c:v>
                </c:pt>
                <c:pt idx="163">
                  <c:v>111.26652799999999</c:v>
                </c:pt>
                <c:pt idx="164">
                  <c:v>111.27037</c:v>
                </c:pt>
                <c:pt idx="165">
                  <c:v>111.275058</c:v>
                </c:pt>
                <c:pt idx="166">
                  <c:v>111.644375</c:v>
                </c:pt>
                <c:pt idx="167">
                  <c:v>112.24338</c:v>
                </c:pt>
                <c:pt idx="168">
                  <c:v>112.244676</c:v>
                </c:pt>
                <c:pt idx="169">
                  <c:v>112.249028</c:v>
                </c:pt>
                <c:pt idx="170">
                  <c:v>112.380787</c:v>
                </c:pt>
                <c:pt idx="171">
                  <c:v>112.594815</c:v>
                </c:pt>
                <c:pt idx="172">
                  <c:v>112.674525</c:v>
                </c:pt>
                <c:pt idx="173">
                  <c:v>112.678472</c:v>
                </c:pt>
                <c:pt idx="174">
                  <c:v>112.683553</c:v>
                </c:pt>
                <c:pt idx="175">
                  <c:v>112.69816</c:v>
                </c:pt>
              </c:numCache>
            </c:numRef>
          </c:xVal>
          <c:yVal>
            <c:numRef>
              <c:f>Sheet1!$B$2:$B$177</c:f>
              <c:numCache>
                <c:formatCode>General</c:formatCode>
                <c:ptCount val="176"/>
                <c:pt idx="0">
                  <c:v>0.48228199999999999</c:v>
                </c:pt>
                <c:pt idx="1">
                  <c:v>0.44513399999999997</c:v>
                </c:pt>
                <c:pt idx="2">
                  <c:v>0.43370300000000001</c:v>
                </c:pt>
                <c:pt idx="3">
                  <c:v>0.18398800000000001</c:v>
                </c:pt>
                <c:pt idx="4">
                  <c:v>0.17898600000000001</c:v>
                </c:pt>
                <c:pt idx="5">
                  <c:v>0.17073199999999999</c:v>
                </c:pt>
                <c:pt idx="6">
                  <c:v>0.17653199999999999</c:v>
                </c:pt>
                <c:pt idx="7">
                  <c:v>0.174541</c:v>
                </c:pt>
                <c:pt idx="8">
                  <c:v>0.179367</c:v>
                </c:pt>
                <c:pt idx="9">
                  <c:v>0.180314</c:v>
                </c:pt>
                <c:pt idx="10">
                  <c:v>0.171622</c:v>
                </c:pt>
                <c:pt idx="11">
                  <c:v>0.207514</c:v>
                </c:pt>
                <c:pt idx="12">
                  <c:v>0.17458799999999999</c:v>
                </c:pt>
                <c:pt idx="13">
                  <c:v>0.19989399999999999</c:v>
                </c:pt>
                <c:pt idx="14">
                  <c:v>0.16763900000000001</c:v>
                </c:pt>
                <c:pt idx="15">
                  <c:v>0.17155699999999999</c:v>
                </c:pt>
                <c:pt idx="16">
                  <c:v>0.14782699999999999</c:v>
                </c:pt>
                <c:pt idx="17">
                  <c:v>0.17299600000000001</c:v>
                </c:pt>
                <c:pt idx="18">
                  <c:v>0.14748900000000001</c:v>
                </c:pt>
                <c:pt idx="19">
                  <c:v>0.14063800000000001</c:v>
                </c:pt>
                <c:pt idx="20">
                  <c:v>0.144597</c:v>
                </c:pt>
                <c:pt idx="21">
                  <c:v>0.134572</c:v>
                </c:pt>
                <c:pt idx="22">
                  <c:v>0.15795899999999999</c:v>
                </c:pt>
                <c:pt idx="23">
                  <c:v>0.14368800000000001</c:v>
                </c:pt>
                <c:pt idx="24">
                  <c:v>0.140795</c:v>
                </c:pt>
                <c:pt idx="25">
                  <c:v>0.144396</c:v>
                </c:pt>
                <c:pt idx="26">
                  <c:v>0.13756399999999999</c:v>
                </c:pt>
                <c:pt idx="27">
                  <c:v>0.1411</c:v>
                </c:pt>
                <c:pt idx="28">
                  <c:v>0.13383300000000001</c:v>
                </c:pt>
                <c:pt idx="29">
                  <c:v>0.13828399999999999</c:v>
                </c:pt>
                <c:pt idx="30">
                  <c:v>0.13922499999999999</c:v>
                </c:pt>
                <c:pt idx="31">
                  <c:v>0.13566600000000001</c:v>
                </c:pt>
                <c:pt idx="32">
                  <c:v>0.13141600000000001</c:v>
                </c:pt>
                <c:pt idx="33">
                  <c:v>0.130106</c:v>
                </c:pt>
                <c:pt idx="34">
                  <c:v>0.131134</c:v>
                </c:pt>
                <c:pt idx="35">
                  <c:v>0.136348</c:v>
                </c:pt>
                <c:pt idx="36">
                  <c:v>0.140262</c:v>
                </c:pt>
                <c:pt idx="37">
                  <c:v>0.13552600000000001</c:v>
                </c:pt>
                <c:pt idx="38">
                  <c:v>0.13213</c:v>
                </c:pt>
                <c:pt idx="39">
                  <c:v>0.12926000000000001</c:v>
                </c:pt>
                <c:pt idx="40">
                  <c:v>0.12557299999999999</c:v>
                </c:pt>
                <c:pt idx="41">
                  <c:v>0.131992</c:v>
                </c:pt>
                <c:pt idx="42">
                  <c:v>0.13162199999999999</c:v>
                </c:pt>
                <c:pt idx="43">
                  <c:v>0.13028300000000001</c:v>
                </c:pt>
                <c:pt idx="44">
                  <c:v>0.12753700000000001</c:v>
                </c:pt>
                <c:pt idx="45">
                  <c:v>0.12776100000000001</c:v>
                </c:pt>
                <c:pt idx="46">
                  <c:v>0.12804699999999999</c:v>
                </c:pt>
                <c:pt idx="47">
                  <c:v>0.13078100000000001</c:v>
                </c:pt>
                <c:pt idx="48">
                  <c:v>0.13117799999999999</c:v>
                </c:pt>
                <c:pt idx="49">
                  <c:v>0.131242</c:v>
                </c:pt>
                <c:pt idx="50">
                  <c:v>0.131468</c:v>
                </c:pt>
                <c:pt idx="51">
                  <c:v>0.12872800000000001</c:v>
                </c:pt>
                <c:pt idx="52">
                  <c:v>0.12545500000000001</c:v>
                </c:pt>
                <c:pt idx="53">
                  <c:v>0.124306</c:v>
                </c:pt>
                <c:pt idx="54">
                  <c:v>0.125666</c:v>
                </c:pt>
                <c:pt idx="55">
                  <c:v>0.12347900000000001</c:v>
                </c:pt>
                <c:pt idx="56">
                  <c:v>0.123572</c:v>
                </c:pt>
                <c:pt idx="57">
                  <c:v>0.125028</c:v>
                </c:pt>
                <c:pt idx="58">
                  <c:v>0.12443</c:v>
                </c:pt>
                <c:pt idx="59">
                  <c:v>0.12355099999999999</c:v>
                </c:pt>
                <c:pt idx="60">
                  <c:v>0.12225999999999999</c:v>
                </c:pt>
                <c:pt idx="61">
                  <c:v>0.124219</c:v>
                </c:pt>
                <c:pt idx="62">
                  <c:v>0.11601400000000001</c:v>
                </c:pt>
                <c:pt idx="63">
                  <c:v>0.119396</c:v>
                </c:pt>
                <c:pt idx="64">
                  <c:v>0.114035</c:v>
                </c:pt>
                <c:pt idx="65">
                  <c:v>0.116364</c:v>
                </c:pt>
                <c:pt idx="66">
                  <c:v>0.108209</c:v>
                </c:pt>
                <c:pt idx="67">
                  <c:v>0.10417800000000001</c:v>
                </c:pt>
                <c:pt idx="68">
                  <c:v>0.10646</c:v>
                </c:pt>
                <c:pt idx="69">
                  <c:v>0.101733</c:v>
                </c:pt>
                <c:pt idx="70">
                  <c:v>0.10044599999999999</c:v>
                </c:pt>
                <c:pt idx="71">
                  <c:v>9.8337999999999995E-2</c:v>
                </c:pt>
                <c:pt idx="72">
                  <c:v>9.7518999999999995E-2</c:v>
                </c:pt>
                <c:pt idx="73">
                  <c:v>9.1698000000000002E-2</c:v>
                </c:pt>
                <c:pt idx="74">
                  <c:v>9.3457999999999999E-2</c:v>
                </c:pt>
                <c:pt idx="75">
                  <c:v>9.4385999999999998E-2</c:v>
                </c:pt>
                <c:pt idx="76">
                  <c:v>9.7931000000000004E-2</c:v>
                </c:pt>
                <c:pt idx="77">
                  <c:v>0.101367</c:v>
                </c:pt>
                <c:pt idx="78">
                  <c:v>0.108205</c:v>
                </c:pt>
                <c:pt idx="79">
                  <c:v>0.11056000000000001</c:v>
                </c:pt>
                <c:pt idx="80">
                  <c:v>0.115463</c:v>
                </c:pt>
                <c:pt idx="81">
                  <c:v>0.116245</c:v>
                </c:pt>
                <c:pt idx="82">
                  <c:v>0.127382</c:v>
                </c:pt>
                <c:pt idx="83">
                  <c:v>0.13720199999999999</c:v>
                </c:pt>
                <c:pt idx="84">
                  <c:v>0.1429</c:v>
                </c:pt>
                <c:pt idx="85">
                  <c:v>0.15872600000000001</c:v>
                </c:pt>
                <c:pt idx="86">
                  <c:v>0.172237</c:v>
                </c:pt>
                <c:pt idx="87">
                  <c:v>0.20130200000000001</c:v>
                </c:pt>
                <c:pt idx="88">
                  <c:v>0.186478</c:v>
                </c:pt>
                <c:pt idx="89">
                  <c:v>0.20452899999999999</c:v>
                </c:pt>
                <c:pt idx="90">
                  <c:v>0.18734600000000001</c:v>
                </c:pt>
                <c:pt idx="91">
                  <c:v>0.22115299999999999</c:v>
                </c:pt>
                <c:pt idx="92">
                  <c:v>0.232683</c:v>
                </c:pt>
                <c:pt idx="93">
                  <c:v>0.226135</c:v>
                </c:pt>
                <c:pt idx="94">
                  <c:v>0.216921</c:v>
                </c:pt>
                <c:pt idx="95">
                  <c:v>0.21420800000000001</c:v>
                </c:pt>
                <c:pt idx="96">
                  <c:v>0.210116</c:v>
                </c:pt>
                <c:pt idx="97">
                  <c:v>0.206871</c:v>
                </c:pt>
                <c:pt idx="98">
                  <c:v>0.21441299999999999</c:v>
                </c:pt>
                <c:pt idx="99">
                  <c:v>0.20949000000000001</c:v>
                </c:pt>
                <c:pt idx="100">
                  <c:v>0.21423600000000001</c:v>
                </c:pt>
                <c:pt idx="101">
                  <c:v>0.20336199999999999</c:v>
                </c:pt>
                <c:pt idx="102">
                  <c:v>0.19852</c:v>
                </c:pt>
                <c:pt idx="103">
                  <c:v>0.20525399999999999</c:v>
                </c:pt>
                <c:pt idx="104">
                  <c:v>0.20164199999999999</c:v>
                </c:pt>
                <c:pt idx="105">
                  <c:v>0.19364700000000001</c:v>
                </c:pt>
                <c:pt idx="106">
                  <c:v>0.19456799999999999</c:v>
                </c:pt>
                <c:pt idx="107">
                  <c:v>0.18781700000000001</c:v>
                </c:pt>
                <c:pt idx="108">
                  <c:v>0.39144099999999998</c:v>
                </c:pt>
                <c:pt idx="109">
                  <c:v>0.44125399999999998</c:v>
                </c:pt>
                <c:pt idx="110">
                  <c:v>0.432172</c:v>
                </c:pt>
                <c:pt idx="111">
                  <c:v>0.44552599999999998</c:v>
                </c:pt>
                <c:pt idx="112">
                  <c:v>0.43198700000000001</c:v>
                </c:pt>
                <c:pt idx="113">
                  <c:v>0.43837399999999999</c:v>
                </c:pt>
                <c:pt idx="114">
                  <c:v>0.45031199999999999</c:v>
                </c:pt>
                <c:pt idx="115">
                  <c:v>0.41692800000000002</c:v>
                </c:pt>
                <c:pt idx="116">
                  <c:v>0.40246399999999999</c:v>
                </c:pt>
                <c:pt idx="117">
                  <c:v>0.39466899999999999</c:v>
                </c:pt>
                <c:pt idx="118">
                  <c:v>0.42270400000000002</c:v>
                </c:pt>
                <c:pt idx="119">
                  <c:v>0.43564799999999998</c:v>
                </c:pt>
                <c:pt idx="120">
                  <c:v>0.435558</c:v>
                </c:pt>
                <c:pt idx="121">
                  <c:v>0.45293299999999997</c:v>
                </c:pt>
                <c:pt idx="122">
                  <c:v>0.46843600000000002</c:v>
                </c:pt>
                <c:pt idx="123">
                  <c:v>0.471968</c:v>
                </c:pt>
                <c:pt idx="124">
                  <c:v>0.50593299999999997</c:v>
                </c:pt>
                <c:pt idx="125">
                  <c:v>0.52579900000000002</c:v>
                </c:pt>
                <c:pt idx="126">
                  <c:v>0.53347100000000003</c:v>
                </c:pt>
                <c:pt idx="127">
                  <c:v>0.53754800000000003</c:v>
                </c:pt>
                <c:pt idx="128">
                  <c:v>0.53611500000000001</c:v>
                </c:pt>
                <c:pt idx="129">
                  <c:v>0.55645699999999998</c:v>
                </c:pt>
                <c:pt idx="130">
                  <c:v>0.51122500000000004</c:v>
                </c:pt>
                <c:pt idx="131">
                  <c:v>0.60167400000000004</c:v>
                </c:pt>
                <c:pt idx="132">
                  <c:v>0.69415800000000005</c:v>
                </c:pt>
                <c:pt idx="133">
                  <c:v>0.67876400000000003</c:v>
                </c:pt>
                <c:pt idx="134">
                  <c:v>0.674095</c:v>
                </c:pt>
                <c:pt idx="135">
                  <c:v>0.69327499999999997</c:v>
                </c:pt>
                <c:pt idx="136">
                  <c:v>0.71568399999999999</c:v>
                </c:pt>
                <c:pt idx="137">
                  <c:v>0.64809499999999998</c:v>
                </c:pt>
                <c:pt idx="138">
                  <c:v>0.64265300000000003</c:v>
                </c:pt>
                <c:pt idx="139">
                  <c:v>0.66663099999999997</c:v>
                </c:pt>
                <c:pt idx="140">
                  <c:v>0.727877</c:v>
                </c:pt>
                <c:pt idx="141">
                  <c:v>0.71248999999999996</c:v>
                </c:pt>
                <c:pt idx="142">
                  <c:v>0.75241199999999997</c:v>
                </c:pt>
                <c:pt idx="143">
                  <c:v>0.79060699999999995</c:v>
                </c:pt>
                <c:pt idx="144">
                  <c:v>0.81632400000000005</c:v>
                </c:pt>
                <c:pt idx="145">
                  <c:v>0.84500399999999998</c:v>
                </c:pt>
                <c:pt idx="146">
                  <c:v>0.85871699999999995</c:v>
                </c:pt>
                <c:pt idx="147">
                  <c:v>0.43789499999999998</c:v>
                </c:pt>
                <c:pt idx="148">
                  <c:v>0.41705599999999998</c:v>
                </c:pt>
                <c:pt idx="149">
                  <c:v>0.415381</c:v>
                </c:pt>
                <c:pt idx="150">
                  <c:v>0.414379</c:v>
                </c:pt>
                <c:pt idx="151">
                  <c:v>0.40664400000000001</c:v>
                </c:pt>
                <c:pt idx="152">
                  <c:v>0.44273200000000001</c:v>
                </c:pt>
                <c:pt idx="153">
                  <c:v>0.45196399999999998</c:v>
                </c:pt>
                <c:pt idx="154">
                  <c:v>0.44845800000000002</c:v>
                </c:pt>
                <c:pt idx="155">
                  <c:v>0.46378799999999998</c:v>
                </c:pt>
                <c:pt idx="156">
                  <c:v>0.43410700000000002</c:v>
                </c:pt>
                <c:pt idx="157">
                  <c:v>0.44031399999999998</c:v>
                </c:pt>
                <c:pt idx="158">
                  <c:v>0.46527499999999999</c:v>
                </c:pt>
                <c:pt idx="159">
                  <c:v>0.50359900000000002</c:v>
                </c:pt>
                <c:pt idx="160">
                  <c:v>0.57440800000000003</c:v>
                </c:pt>
                <c:pt idx="161">
                  <c:v>0.49366199999999999</c:v>
                </c:pt>
                <c:pt idx="162">
                  <c:v>0.187026</c:v>
                </c:pt>
                <c:pt idx="163">
                  <c:v>0.17583699999999999</c:v>
                </c:pt>
                <c:pt idx="164">
                  <c:v>0.16900699999999999</c:v>
                </c:pt>
                <c:pt idx="165">
                  <c:v>0.15779699999999999</c:v>
                </c:pt>
                <c:pt idx="166">
                  <c:v>0.16295100000000001</c:v>
                </c:pt>
                <c:pt idx="167">
                  <c:v>0.165519</c:v>
                </c:pt>
                <c:pt idx="168">
                  <c:v>0.16034100000000001</c:v>
                </c:pt>
                <c:pt idx="169">
                  <c:v>0.151065</c:v>
                </c:pt>
                <c:pt idx="170">
                  <c:v>0.14940300000000001</c:v>
                </c:pt>
                <c:pt idx="171">
                  <c:v>0.20749200000000001</c:v>
                </c:pt>
                <c:pt idx="172">
                  <c:v>0.21821099999999999</c:v>
                </c:pt>
                <c:pt idx="173">
                  <c:v>0.222194</c:v>
                </c:pt>
                <c:pt idx="174">
                  <c:v>0.27940700000000002</c:v>
                </c:pt>
                <c:pt idx="175">
                  <c:v>0.235453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64832"/>
        <c:axId val="71466368"/>
      </c:scatterChart>
      <c:valAx>
        <c:axId val="7146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466368"/>
        <c:crosses val="autoZero"/>
        <c:crossBetween val="midCat"/>
      </c:valAx>
      <c:valAx>
        <c:axId val="7146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64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Helgoland </a:t>
            </a:r>
            <a:r>
              <a:rPr lang="en-US" baseline="0"/>
              <a:t> </a:t>
            </a:r>
            <a:r>
              <a:rPr lang="en-US"/>
              <a:t>AOD</a:t>
            </a:r>
            <a:r>
              <a:rPr lang="en-US" baseline="0"/>
              <a:t> </a:t>
            </a:r>
            <a:r>
              <a:rPr lang="en-US"/>
              <a:t>500 nm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AOT 500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Sheet1!$A$2:$A$296</c:f>
              <c:numCache>
                <c:formatCode>General</c:formatCode>
                <c:ptCount val="295"/>
                <c:pt idx="0">
                  <c:v>105.247106</c:v>
                </c:pt>
                <c:pt idx="1">
                  <c:v>105.253299</c:v>
                </c:pt>
                <c:pt idx="2">
                  <c:v>105.261088</c:v>
                </c:pt>
                <c:pt idx="3">
                  <c:v>105.266181</c:v>
                </c:pt>
                <c:pt idx="4">
                  <c:v>105.268947</c:v>
                </c:pt>
                <c:pt idx="5">
                  <c:v>105.2736</c:v>
                </c:pt>
                <c:pt idx="6">
                  <c:v>105.27888900000001</c:v>
                </c:pt>
                <c:pt idx="7">
                  <c:v>105.285</c:v>
                </c:pt>
                <c:pt idx="8">
                  <c:v>105.28958299999999</c:v>
                </c:pt>
                <c:pt idx="9">
                  <c:v>105.292824</c:v>
                </c:pt>
                <c:pt idx="10">
                  <c:v>105.300347</c:v>
                </c:pt>
                <c:pt idx="11">
                  <c:v>105.31032399999999</c:v>
                </c:pt>
                <c:pt idx="12">
                  <c:v>105.322604</c:v>
                </c:pt>
                <c:pt idx="13">
                  <c:v>105.338218</c:v>
                </c:pt>
                <c:pt idx="14">
                  <c:v>105.34331</c:v>
                </c:pt>
                <c:pt idx="15">
                  <c:v>105.353657</c:v>
                </c:pt>
                <c:pt idx="16">
                  <c:v>105.358437</c:v>
                </c:pt>
                <c:pt idx="17">
                  <c:v>105.364086</c:v>
                </c:pt>
                <c:pt idx="18">
                  <c:v>105.37450200000001</c:v>
                </c:pt>
                <c:pt idx="19">
                  <c:v>105.384919</c:v>
                </c:pt>
                <c:pt idx="20">
                  <c:v>105.395324</c:v>
                </c:pt>
                <c:pt idx="21">
                  <c:v>105.400127</c:v>
                </c:pt>
                <c:pt idx="22">
                  <c:v>105.40572899999999</c:v>
                </c:pt>
                <c:pt idx="23">
                  <c:v>105.416169</c:v>
                </c:pt>
                <c:pt idx="24">
                  <c:v>105.426574</c:v>
                </c:pt>
                <c:pt idx="25">
                  <c:v>105.43699100000001</c:v>
                </c:pt>
                <c:pt idx="26">
                  <c:v>105.441806</c:v>
                </c:pt>
                <c:pt idx="27">
                  <c:v>105.447407</c:v>
                </c:pt>
                <c:pt idx="28">
                  <c:v>105.457824</c:v>
                </c:pt>
                <c:pt idx="29">
                  <c:v>105.489086</c:v>
                </c:pt>
                <c:pt idx="30">
                  <c:v>105.49950200000001</c:v>
                </c:pt>
                <c:pt idx="31">
                  <c:v>105.509919</c:v>
                </c:pt>
                <c:pt idx="32">
                  <c:v>105.520347</c:v>
                </c:pt>
                <c:pt idx="33">
                  <c:v>105.525139</c:v>
                </c:pt>
                <c:pt idx="34">
                  <c:v>105.53075200000001</c:v>
                </c:pt>
                <c:pt idx="35">
                  <c:v>105.566782</c:v>
                </c:pt>
                <c:pt idx="36">
                  <c:v>105.572419</c:v>
                </c:pt>
                <c:pt idx="37">
                  <c:v>106.426424</c:v>
                </c:pt>
                <c:pt idx="38">
                  <c:v>106.436817</c:v>
                </c:pt>
                <c:pt idx="39">
                  <c:v>106.44162</c:v>
                </c:pt>
                <c:pt idx="40">
                  <c:v>106.44725699999999</c:v>
                </c:pt>
                <c:pt idx="41">
                  <c:v>106.47848399999999</c:v>
                </c:pt>
                <c:pt idx="42">
                  <c:v>106.488924</c:v>
                </c:pt>
                <c:pt idx="43">
                  <c:v>106.50975699999999</c:v>
                </c:pt>
                <c:pt idx="44">
                  <c:v>106.520174</c:v>
                </c:pt>
                <c:pt idx="45">
                  <c:v>106.593079</c:v>
                </c:pt>
                <c:pt idx="46">
                  <c:v>106.60827500000001</c:v>
                </c:pt>
                <c:pt idx="47">
                  <c:v>106.613912</c:v>
                </c:pt>
                <c:pt idx="48">
                  <c:v>106.62059000000001</c:v>
                </c:pt>
                <c:pt idx="49">
                  <c:v>106.636088</c:v>
                </c:pt>
                <c:pt idx="50">
                  <c:v>106.64831</c:v>
                </c:pt>
                <c:pt idx="51">
                  <c:v>106.658252</c:v>
                </c:pt>
                <c:pt idx="52">
                  <c:v>106.67359999999999</c:v>
                </c:pt>
                <c:pt idx="53">
                  <c:v>106.678241</c:v>
                </c:pt>
                <c:pt idx="54">
                  <c:v>106.681551</c:v>
                </c:pt>
                <c:pt idx="55">
                  <c:v>106.68491899999999</c:v>
                </c:pt>
                <c:pt idx="56">
                  <c:v>106.689583</c:v>
                </c:pt>
                <c:pt idx="57">
                  <c:v>106.693704</c:v>
                </c:pt>
                <c:pt idx="58">
                  <c:v>106.697419</c:v>
                </c:pt>
                <c:pt idx="59">
                  <c:v>106.705208</c:v>
                </c:pt>
                <c:pt idx="60">
                  <c:v>106.711377</c:v>
                </c:pt>
                <c:pt idx="61">
                  <c:v>107.244051</c:v>
                </c:pt>
                <c:pt idx="62">
                  <c:v>107.25022</c:v>
                </c:pt>
                <c:pt idx="63">
                  <c:v>107.258044</c:v>
                </c:pt>
                <c:pt idx="64">
                  <c:v>107.263137</c:v>
                </c:pt>
                <c:pt idx="65">
                  <c:v>107.265868</c:v>
                </c:pt>
                <c:pt idx="66">
                  <c:v>107.270532</c:v>
                </c:pt>
                <c:pt idx="67">
                  <c:v>107.27581000000001</c:v>
                </c:pt>
                <c:pt idx="68">
                  <c:v>107.281863</c:v>
                </c:pt>
                <c:pt idx="69">
                  <c:v>107.286458</c:v>
                </c:pt>
                <c:pt idx="70">
                  <c:v>107.289745</c:v>
                </c:pt>
                <c:pt idx="71">
                  <c:v>107.297141</c:v>
                </c:pt>
                <c:pt idx="72">
                  <c:v>107.30704900000001</c:v>
                </c:pt>
                <c:pt idx="73">
                  <c:v>107.31919000000001</c:v>
                </c:pt>
                <c:pt idx="74">
                  <c:v>107.334641</c:v>
                </c:pt>
                <c:pt idx="75">
                  <c:v>107.342917</c:v>
                </c:pt>
                <c:pt idx="76">
                  <c:v>107.35332200000001</c:v>
                </c:pt>
                <c:pt idx="77">
                  <c:v>107.358079</c:v>
                </c:pt>
                <c:pt idx="78">
                  <c:v>107.36375</c:v>
                </c:pt>
                <c:pt idx="79">
                  <c:v>107.374167</c:v>
                </c:pt>
                <c:pt idx="80">
                  <c:v>107.38457200000001</c:v>
                </c:pt>
                <c:pt idx="81">
                  <c:v>107.394988</c:v>
                </c:pt>
                <c:pt idx="82">
                  <c:v>107.39975699999999</c:v>
                </c:pt>
                <c:pt idx="83">
                  <c:v>107.405417</c:v>
                </c:pt>
                <c:pt idx="84">
                  <c:v>107.41583300000001</c:v>
                </c:pt>
                <c:pt idx="85">
                  <c:v>107.426238</c:v>
                </c:pt>
                <c:pt idx="86">
                  <c:v>107.436667</c:v>
                </c:pt>
                <c:pt idx="87">
                  <c:v>107.441458</c:v>
                </c:pt>
                <c:pt idx="88">
                  <c:v>107.44707200000001</c:v>
                </c:pt>
                <c:pt idx="89">
                  <c:v>107.457488</c:v>
                </c:pt>
                <c:pt idx="90">
                  <c:v>107.467917</c:v>
                </c:pt>
                <c:pt idx="91">
                  <c:v>107.47832200000001</c:v>
                </c:pt>
                <c:pt idx="92">
                  <c:v>107.48877299999999</c:v>
                </c:pt>
                <c:pt idx="93">
                  <c:v>107.499167</c:v>
                </c:pt>
                <c:pt idx="94">
                  <c:v>107.509595</c:v>
                </c:pt>
                <c:pt idx="95">
                  <c:v>107.52001199999999</c:v>
                </c:pt>
                <c:pt idx="96">
                  <c:v>107.524815</c:v>
                </c:pt>
                <c:pt idx="97">
                  <c:v>107.530428</c:v>
                </c:pt>
                <c:pt idx="98">
                  <c:v>107.540845</c:v>
                </c:pt>
                <c:pt idx="99">
                  <c:v>107.55125</c:v>
                </c:pt>
                <c:pt idx="100">
                  <c:v>107.561678</c:v>
                </c:pt>
                <c:pt idx="101">
                  <c:v>107.56649299999999</c:v>
                </c:pt>
                <c:pt idx="102">
                  <c:v>107.572095</c:v>
                </c:pt>
                <c:pt idx="103">
                  <c:v>107.5825</c:v>
                </c:pt>
                <c:pt idx="104">
                  <c:v>107.592917</c:v>
                </c:pt>
                <c:pt idx="105">
                  <c:v>107.60333300000001</c:v>
                </c:pt>
                <c:pt idx="106">
                  <c:v>107.608137</c:v>
                </c:pt>
                <c:pt idx="107">
                  <c:v>107.61375</c:v>
                </c:pt>
                <c:pt idx="108">
                  <c:v>107.62201399999999</c:v>
                </c:pt>
                <c:pt idx="109">
                  <c:v>107.637477</c:v>
                </c:pt>
                <c:pt idx="110">
                  <c:v>107.64960600000001</c:v>
                </c:pt>
                <c:pt idx="111">
                  <c:v>107.659514</c:v>
                </c:pt>
                <c:pt idx="112">
                  <c:v>107.667755</c:v>
                </c:pt>
                <c:pt idx="113">
                  <c:v>107.674792</c:v>
                </c:pt>
                <c:pt idx="114">
                  <c:v>107.679363</c:v>
                </c:pt>
                <c:pt idx="115">
                  <c:v>107.68265</c:v>
                </c:pt>
                <c:pt idx="116">
                  <c:v>107.68612299999999</c:v>
                </c:pt>
                <c:pt idx="117">
                  <c:v>107.690775</c:v>
                </c:pt>
                <c:pt idx="118">
                  <c:v>107.694896</c:v>
                </c:pt>
                <c:pt idx="119">
                  <c:v>107.698611</c:v>
                </c:pt>
                <c:pt idx="120">
                  <c:v>107.7064</c:v>
                </c:pt>
                <c:pt idx="121">
                  <c:v>107.712581</c:v>
                </c:pt>
                <c:pt idx="122">
                  <c:v>108.242546</c:v>
                </c:pt>
                <c:pt idx="123">
                  <c:v>108.248727</c:v>
                </c:pt>
                <c:pt idx="124">
                  <c:v>108.256516</c:v>
                </c:pt>
                <c:pt idx="125">
                  <c:v>108.26169</c:v>
                </c:pt>
                <c:pt idx="126">
                  <c:v>108.264375</c:v>
                </c:pt>
                <c:pt idx="127">
                  <c:v>108.26901599999999</c:v>
                </c:pt>
                <c:pt idx="128">
                  <c:v>108.274294</c:v>
                </c:pt>
                <c:pt idx="129">
                  <c:v>108.28033600000001</c:v>
                </c:pt>
                <c:pt idx="130">
                  <c:v>108.284954</c:v>
                </c:pt>
                <c:pt idx="131">
                  <c:v>108.288206</c:v>
                </c:pt>
                <c:pt idx="132">
                  <c:v>108.29559</c:v>
                </c:pt>
                <c:pt idx="133">
                  <c:v>108.305463</c:v>
                </c:pt>
                <c:pt idx="134">
                  <c:v>108.31755800000001</c:v>
                </c:pt>
                <c:pt idx="135">
                  <c:v>108.332905</c:v>
                </c:pt>
                <c:pt idx="136">
                  <c:v>108.342766</c:v>
                </c:pt>
                <c:pt idx="137">
                  <c:v>108.353171</c:v>
                </c:pt>
                <c:pt idx="138">
                  <c:v>108.35794</c:v>
                </c:pt>
                <c:pt idx="139">
                  <c:v>108.36358799999999</c:v>
                </c:pt>
                <c:pt idx="140">
                  <c:v>108.374028</c:v>
                </c:pt>
                <c:pt idx="141">
                  <c:v>108.384433</c:v>
                </c:pt>
                <c:pt idx="142">
                  <c:v>108.39483799999999</c:v>
                </c:pt>
                <c:pt idx="143">
                  <c:v>108.39963</c:v>
                </c:pt>
                <c:pt idx="144">
                  <c:v>108.405266</c:v>
                </c:pt>
                <c:pt idx="145">
                  <c:v>108.415683</c:v>
                </c:pt>
                <c:pt idx="146">
                  <c:v>108.42608799999999</c:v>
                </c:pt>
                <c:pt idx="147">
                  <c:v>108.436505</c:v>
                </c:pt>
                <c:pt idx="148">
                  <c:v>108.44131899999999</c:v>
                </c:pt>
                <c:pt idx="149">
                  <c:v>108.446933</c:v>
                </c:pt>
                <c:pt idx="150">
                  <c:v>108.45733799999999</c:v>
                </c:pt>
                <c:pt idx="151">
                  <c:v>108.467755</c:v>
                </c:pt>
                <c:pt idx="152">
                  <c:v>108.478171</c:v>
                </c:pt>
                <c:pt idx="153">
                  <c:v>108.48861100000001</c:v>
                </c:pt>
                <c:pt idx="154">
                  <c:v>108.499028</c:v>
                </c:pt>
                <c:pt idx="155">
                  <c:v>108.509433</c:v>
                </c:pt>
                <c:pt idx="156">
                  <c:v>108.519873</c:v>
                </c:pt>
                <c:pt idx="157">
                  <c:v>108.524676</c:v>
                </c:pt>
                <c:pt idx="158">
                  <c:v>108.530289</c:v>
                </c:pt>
                <c:pt idx="159">
                  <c:v>108.540683</c:v>
                </c:pt>
                <c:pt idx="160">
                  <c:v>108.55111100000001</c:v>
                </c:pt>
                <c:pt idx="161">
                  <c:v>108.561528</c:v>
                </c:pt>
                <c:pt idx="162">
                  <c:v>108.56631899999999</c:v>
                </c:pt>
                <c:pt idx="163">
                  <c:v>108.571956</c:v>
                </c:pt>
                <c:pt idx="164">
                  <c:v>108.58235000000001</c:v>
                </c:pt>
                <c:pt idx="165">
                  <c:v>108.592766</c:v>
                </c:pt>
                <c:pt idx="166">
                  <c:v>108.60316</c:v>
                </c:pt>
                <c:pt idx="167">
                  <c:v>108.623507</c:v>
                </c:pt>
                <c:pt idx="168">
                  <c:v>108.650914</c:v>
                </c:pt>
                <c:pt idx="169">
                  <c:v>108.660764</c:v>
                </c:pt>
                <c:pt idx="170">
                  <c:v>108.668993</c:v>
                </c:pt>
                <c:pt idx="171">
                  <c:v>108.675995</c:v>
                </c:pt>
                <c:pt idx="172">
                  <c:v>108.68061299999999</c:v>
                </c:pt>
                <c:pt idx="173">
                  <c:v>108.68389999999999</c:v>
                </c:pt>
                <c:pt idx="174">
                  <c:v>108.687338</c:v>
                </c:pt>
                <c:pt idx="175">
                  <c:v>108.692002</c:v>
                </c:pt>
                <c:pt idx="176">
                  <c:v>108.696111</c:v>
                </c:pt>
                <c:pt idx="177">
                  <c:v>108.699815</c:v>
                </c:pt>
                <c:pt idx="178">
                  <c:v>108.707604</c:v>
                </c:pt>
                <c:pt idx="179">
                  <c:v>108.713762</c:v>
                </c:pt>
                <c:pt idx="180">
                  <c:v>109.25501199999999</c:v>
                </c:pt>
                <c:pt idx="181">
                  <c:v>109.262894</c:v>
                </c:pt>
                <c:pt idx="182">
                  <c:v>109.267523</c:v>
                </c:pt>
                <c:pt idx="183">
                  <c:v>109.278831</c:v>
                </c:pt>
                <c:pt idx="184">
                  <c:v>109.283461</c:v>
                </c:pt>
                <c:pt idx="185">
                  <c:v>109.28668999999999</c:v>
                </c:pt>
                <c:pt idx="186">
                  <c:v>109.294028</c:v>
                </c:pt>
                <c:pt idx="187">
                  <c:v>109.303866</c:v>
                </c:pt>
                <c:pt idx="188">
                  <c:v>109.31591400000001</c:v>
                </c:pt>
                <c:pt idx="189">
                  <c:v>109.331181</c:v>
                </c:pt>
                <c:pt idx="190">
                  <c:v>109.336354</c:v>
                </c:pt>
                <c:pt idx="191">
                  <c:v>109.384271</c:v>
                </c:pt>
                <c:pt idx="192">
                  <c:v>109.394688</c:v>
                </c:pt>
                <c:pt idx="193">
                  <c:v>109.399479</c:v>
                </c:pt>
                <c:pt idx="194">
                  <c:v>109.40510399999999</c:v>
                </c:pt>
                <c:pt idx="195">
                  <c:v>109.425938</c:v>
                </c:pt>
                <c:pt idx="196">
                  <c:v>109.43634299999999</c:v>
                </c:pt>
                <c:pt idx="197">
                  <c:v>109.446771</c:v>
                </c:pt>
                <c:pt idx="198">
                  <c:v>109.46760399999999</c:v>
                </c:pt>
                <c:pt idx="199">
                  <c:v>109.478009</c:v>
                </c:pt>
                <c:pt idx="200">
                  <c:v>109.488438</c:v>
                </c:pt>
                <c:pt idx="201">
                  <c:v>109.49885399999999</c:v>
                </c:pt>
                <c:pt idx="202">
                  <c:v>109.519699</c:v>
                </c:pt>
                <c:pt idx="203">
                  <c:v>109.53011600000001</c:v>
                </c:pt>
                <c:pt idx="204">
                  <c:v>109.540544</c:v>
                </c:pt>
                <c:pt idx="205">
                  <c:v>109.550938</c:v>
                </c:pt>
                <c:pt idx="206">
                  <c:v>109.56136600000001</c:v>
                </c:pt>
                <c:pt idx="207">
                  <c:v>109.566146</c:v>
                </c:pt>
                <c:pt idx="208">
                  <c:v>109.571771</c:v>
                </c:pt>
                <c:pt idx="209">
                  <c:v>109.582188</c:v>
                </c:pt>
                <c:pt idx="210">
                  <c:v>109.603021</c:v>
                </c:pt>
                <c:pt idx="211">
                  <c:v>109.61403900000001</c:v>
                </c:pt>
                <c:pt idx="212">
                  <c:v>109.652153</c:v>
                </c:pt>
                <c:pt idx="213">
                  <c:v>109.661991</c:v>
                </c:pt>
                <c:pt idx="214">
                  <c:v>109.670185</c:v>
                </c:pt>
                <c:pt idx="215">
                  <c:v>109.677176</c:v>
                </c:pt>
                <c:pt idx="216">
                  <c:v>109.681736</c:v>
                </c:pt>
                <c:pt idx="217">
                  <c:v>109.685081</c:v>
                </c:pt>
                <c:pt idx="218">
                  <c:v>109.688495</c:v>
                </c:pt>
                <c:pt idx="219">
                  <c:v>109.69313699999999</c:v>
                </c:pt>
                <c:pt idx="220">
                  <c:v>109.69730300000001</c:v>
                </c:pt>
                <c:pt idx="221">
                  <c:v>109.70098400000001</c:v>
                </c:pt>
                <c:pt idx="222">
                  <c:v>109.70874999999999</c:v>
                </c:pt>
                <c:pt idx="223">
                  <c:v>109.714977</c:v>
                </c:pt>
                <c:pt idx="224">
                  <c:v>110.488299</c:v>
                </c:pt>
                <c:pt idx="225">
                  <c:v>110.498704</c:v>
                </c:pt>
                <c:pt idx="226">
                  <c:v>110.52432899999999</c:v>
                </c:pt>
                <c:pt idx="227">
                  <c:v>110.529954</c:v>
                </c:pt>
                <c:pt idx="228">
                  <c:v>110.54037</c:v>
                </c:pt>
                <c:pt idx="229">
                  <c:v>110.550787</c:v>
                </c:pt>
                <c:pt idx="230">
                  <c:v>110.561204</c:v>
                </c:pt>
                <c:pt idx="231">
                  <c:v>110.565995</c:v>
                </c:pt>
                <c:pt idx="232">
                  <c:v>110.592454</c:v>
                </c:pt>
                <c:pt idx="233">
                  <c:v>110.60287</c:v>
                </c:pt>
                <c:pt idx="234">
                  <c:v>110.623704</c:v>
                </c:pt>
                <c:pt idx="235">
                  <c:v>110.626227</c:v>
                </c:pt>
                <c:pt idx="236">
                  <c:v>110.663206</c:v>
                </c:pt>
                <c:pt idx="237">
                  <c:v>110.698449</c:v>
                </c:pt>
                <c:pt idx="238">
                  <c:v>110.70217599999999</c:v>
                </c:pt>
                <c:pt idx="239">
                  <c:v>111.269873</c:v>
                </c:pt>
                <c:pt idx="240">
                  <c:v>111.29103000000001</c:v>
                </c:pt>
                <c:pt idx="241">
                  <c:v>111.300833</c:v>
                </c:pt>
                <c:pt idx="242">
                  <c:v>111.312755</c:v>
                </c:pt>
                <c:pt idx="243">
                  <c:v>111.33296300000001</c:v>
                </c:pt>
                <c:pt idx="244">
                  <c:v>111.373553</c:v>
                </c:pt>
                <c:pt idx="245">
                  <c:v>111.446505</c:v>
                </c:pt>
                <c:pt idx="246">
                  <c:v>111.508993</c:v>
                </c:pt>
                <c:pt idx="247">
                  <c:v>111.540243</c:v>
                </c:pt>
                <c:pt idx="248">
                  <c:v>111.55065999999999</c:v>
                </c:pt>
                <c:pt idx="249">
                  <c:v>111.561076</c:v>
                </c:pt>
                <c:pt idx="250">
                  <c:v>112.236678</c:v>
                </c:pt>
                <c:pt idx="251">
                  <c:v>112.242847</c:v>
                </c:pt>
                <c:pt idx="252">
                  <c:v>112.250671</c:v>
                </c:pt>
                <c:pt idx="253">
                  <c:v>112.255787</c:v>
                </c:pt>
                <c:pt idx="254">
                  <c:v>112.25850699999999</c:v>
                </c:pt>
                <c:pt idx="255">
                  <c:v>112.26316</c:v>
                </c:pt>
                <c:pt idx="256">
                  <c:v>112.26841400000001</c:v>
                </c:pt>
                <c:pt idx="257">
                  <c:v>112.27441</c:v>
                </c:pt>
                <c:pt idx="258">
                  <c:v>112.279051</c:v>
                </c:pt>
                <c:pt idx="259">
                  <c:v>112.282303</c:v>
                </c:pt>
                <c:pt idx="260">
                  <c:v>112.28954899999999</c:v>
                </c:pt>
                <c:pt idx="261">
                  <c:v>112.29928200000001</c:v>
                </c:pt>
                <c:pt idx="262">
                  <c:v>112.311204</c:v>
                </c:pt>
                <c:pt idx="263">
                  <c:v>112.326227</c:v>
                </c:pt>
                <c:pt idx="264">
                  <c:v>112.331771</c:v>
                </c:pt>
                <c:pt idx="265">
                  <c:v>112.34217599999999</c:v>
                </c:pt>
                <c:pt idx="266">
                  <c:v>112.352581</c:v>
                </c:pt>
                <c:pt idx="267">
                  <c:v>112.357361</c:v>
                </c:pt>
                <c:pt idx="268">
                  <c:v>112.37342599999999</c:v>
                </c:pt>
                <c:pt idx="269">
                  <c:v>112.383843</c:v>
                </c:pt>
                <c:pt idx="270">
                  <c:v>112.394248</c:v>
                </c:pt>
                <c:pt idx="271">
                  <c:v>112.399062</c:v>
                </c:pt>
                <c:pt idx="272">
                  <c:v>112.404687</c:v>
                </c:pt>
                <c:pt idx="273">
                  <c:v>112.415104</c:v>
                </c:pt>
                <c:pt idx="274">
                  <c:v>112.425498</c:v>
                </c:pt>
                <c:pt idx="275">
                  <c:v>112.43592599999999</c:v>
                </c:pt>
                <c:pt idx="276">
                  <c:v>112.440775</c:v>
                </c:pt>
                <c:pt idx="277">
                  <c:v>112.446331</c:v>
                </c:pt>
                <c:pt idx="278">
                  <c:v>112.477581</c:v>
                </c:pt>
                <c:pt idx="279">
                  <c:v>112.488021</c:v>
                </c:pt>
                <c:pt idx="280">
                  <c:v>112.49842599999999</c:v>
                </c:pt>
                <c:pt idx="281">
                  <c:v>112.529687</c:v>
                </c:pt>
                <c:pt idx="282">
                  <c:v>112.550521</c:v>
                </c:pt>
                <c:pt idx="283">
                  <c:v>112.560937</c:v>
                </c:pt>
                <c:pt idx="284">
                  <c:v>112.56570600000001</c:v>
                </c:pt>
                <c:pt idx="285">
                  <c:v>112.571354</c:v>
                </c:pt>
                <c:pt idx="286">
                  <c:v>112.581771</c:v>
                </c:pt>
                <c:pt idx="287">
                  <c:v>112.59217599999999</c:v>
                </c:pt>
                <c:pt idx="288">
                  <c:v>112.655891</c:v>
                </c:pt>
                <c:pt idx="289">
                  <c:v>112.66562500000001</c:v>
                </c:pt>
                <c:pt idx="290">
                  <c:v>112.692037</c:v>
                </c:pt>
                <c:pt idx="291">
                  <c:v>112.700799</c:v>
                </c:pt>
                <c:pt idx="292">
                  <c:v>112.70450200000001</c:v>
                </c:pt>
                <c:pt idx="293">
                  <c:v>112.71226900000001</c:v>
                </c:pt>
                <c:pt idx="294">
                  <c:v>112.71847200000001</c:v>
                </c:pt>
              </c:numCache>
            </c:numRef>
          </c:xVal>
          <c:yVal>
            <c:numRef>
              <c:f>Sheet1!$B$2:$B$296</c:f>
              <c:numCache>
                <c:formatCode>General</c:formatCode>
                <c:ptCount val="295"/>
                <c:pt idx="0">
                  <c:v>7.4452000000000004E-2</c:v>
                </c:pt>
                <c:pt idx="1">
                  <c:v>7.3858999999999994E-2</c:v>
                </c:pt>
                <c:pt idx="2">
                  <c:v>7.4543999999999999E-2</c:v>
                </c:pt>
                <c:pt idx="3">
                  <c:v>7.2706999999999994E-2</c:v>
                </c:pt>
                <c:pt idx="4">
                  <c:v>7.3327000000000003E-2</c:v>
                </c:pt>
                <c:pt idx="5">
                  <c:v>7.2848999999999997E-2</c:v>
                </c:pt>
                <c:pt idx="6">
                  <c:v>7.3167999999999997E-2</c:v>
                </c:pt>
                <c:pt idx="7">
                  <c:v>7.4687000000000003E-2</c:v>
                </c:pt>
                <c:pt idx="8">
                  <c:v>7.5561000000000003E-2</c:v>
                </c:pt>
                <c:pt idx="9">
                  <c:v>7.6824000000000003E-2</c:v>
                </c:pt>
                <c:pt idx="10">
                  <c:v>8.0179E-2</c:v>
                </c:pt>
                <c:pt idx="11">
                  <c:v>8.3085999999999993E-2</c:v>
                </c:pt>
                <c:pt idx="12">
                  <c:v>8.5677000000000003E-2</c:v>
                </c:pt>
                <c:pt idx="13">
                  <c:v>9.0871999999999994E-2</c:v>
                </c:pt>
                <c:pt idx="14">
                  <c:v>9.6632999999999997E-2</c:v>
                </c:pt>
                <c:pt idx="15">
                  <c:v>0.125725</c:v>
                </c:pt>
                <c:pt idx="16">
                  <c:v>0.12639400000000001</c:v>
                </c:pt>
                <c:pt idx="17">
                  <c:v>0.13863600000000001</c:v>
                </c:pt>
                <c:pt idx="18">
                  <c:v>0.14092399999999999</c:v>
                </c:pt>
                <c:pt idx="19">
                  <c:v>0.138687</c:v>
                </c:pt>
                <c:pt idx="20">
                  <c:v>0.14539299999999999</c:v>
                </c:pt>
                <c:pt idx="21">
                  <c:v>0.14087</c:v>
                </c:pt>
                <c:pt idx="22">
                  <c:v>0.147117</c:v>
                </c:pt>
                <c:pt idx="23">
                  <c:v>0.15629799999999999</c:v>
                </c:pt>
                <c:pt idx="24">
                  <c:v>0.151389</c:v>
                </c:pt>
                <c:pt idx="25">
                  <c:v>0.168743</c:v>
                </c:pt>
                <c:pt idx="26">
                  <c:v>0.16320799999999999</c:v>
                </c:pt>
                <c:pt idx="27">
                  <c:v>0.16547100000000001</c:v>
                </c:pt>
                <c:pt idx="28">
                  <c:v>0.153891</c:v>
                </c:pt>
                <c:pt idx="29">
                  <c:v>0.160524</c:v>
                </c:pt>
                <c:pt idx="30">
                  <c:v>0.14250299999999999</c:v>
                </c:pt>
                <c:pt idx="31">
                  <c:v>0.14716000000000001</c:v>
                </c:pt>
                <c:pt idx="32">
                  <c:v>0.13544999999999999</c:v>
                </c:pt>
                <c:pt idx="33">
                  <c:v>0.12608900000000001</c:v>
                </c:pt>
                <c:pt idx="34">
                  <c:v>0.162244</c:v>
                </c:pt>
                <c:pt idx="35">
                  <c:v>9.9222000000000005E-2</c:v>
                </c:pt>
                <c:pt idx="36">
                  <c:v>0.102117</c:v>
                </c:pt>
                <c:pt idx="37">
                  <c:v>0.15895100000000001</c:v>
                </c:pt>
                <c:pt idx="38">
                  <c:v>0.13858000000000001</c:v>
                </c:pt>
                <c:pt idx="39">
                  <c:v>0.14508699999999999</c:v>
                </c:pt>
                <c:pt idx="40">
                  <c:v>0.132914</c:v>
                </c:pt>
                <c:pt idx="41">
                  <c:v>0.117354</c:v>
                </c:pt>
                <c:pt idx="42">
                  <c:v>0.107613</c:v>
                </c:pt>
                <c:pt idx="43">
                  <c:v>0.10439</c:v>
                </c:pt>
                <c:pt idx="44">
                  <c:v>9.6147999999999997E-2</c:v>
                </c:pt>
                <c:pt idx="45">
                  <c:v>0.110681</c:v>
                </c:pt>
                <c:pt idx="46">
                  <c:v>0.118742</c:v>
                </c:pt>
                <c:pt idx="47">
                  <c:v>0.14258499999999999</c:v>
                </c:pt>
                <c:pt idx="48">
                  <c:v>0.142571</c:v>
                </c:pt>
                <c:pt idx="49">
                  <c:v>0.11265699999999999</c:v>
                </c:pt>
                <c:pt idx="50">
                  <c:v>0.113288</c:v>
                </c:pt>
                <c:pt idx="51">
                  <c:v>0.15429899999999999</c:v>
                </c:pt>
                <c:pt idx="52">
                  <c:v>0.132526</c:v>
                </c:pt>
                <c:pt idx="53">
                  <c:v>0.13996900000000001</c:v>
                </c:pt>
                <c:pt idx="54">
                  <c:v>0.12959300000000001</c:v>
                </c:pt>
                <c:pt idx="55">
                  <c:v>0.137826</c:v>
                </c:pt>
                <c:pt idx="56">
                  <c:v>0.138796</c:v>
                </c:pt>
                <c:pt idx="57">
                  <c:v>0.139733</c:v>
                </c:pt>
                <c:pt idx="58">
                  <c:v>0.139123</c:v>
                </c:pt>
                <c:pt idx="59">
                  <c:v>0.138932</c:v>
                </c:pt>
                <c:pt idx="60">
                  <c:v>0.13594800000000001</c:v>
                </c:pt>
                <c:pt idx="61">
                  <c:v>0.21030499999999999</c:v>
                </c:pt>
                <c:pt idx="62">
                  <c:v>0.20053199999999999</c:v>
                </c:pt>
                <c:pt idx="63">
                  <c:v>0.22816400000000001</c:v>
                </c:pt>
                <c:pt idx="64">
                  <c:v>0.21465899999999999</c:v>
                </c:pt>
                <c:pt idx="65">
                  <c:v>0.215201</c:v>
                </c:pt>
                <c:pt idx="66">
                  <c:v>0.21560099999999999</c:v>
                </c:pt>
                <c:pt idx="67">
                  <c:v>0.20644599999999999</c:v>
                </c:pt>
                <c:pt idx="68">
                  <c:v>0.20111399999999999</c:v>
                </c:pt>
                <c:pt idx="69">
                  <c:v>0.193578</c:v>
                </c:pt>
                <c:pt idx="70">
                  <c:v>0.189913</c:v>
                </c:pt>
                <c:pt idx="71">
                  <c:v>0.20133200000000001</c:v>
                </c:pt>
                <c:pt idx="72">
                  <c:v>0.20072599999999999</c:v>
                </c:pt>
                <c:pt idx="73">
                  <c:v>0.20614499999999999</c:v>
                </c:pt>
                <c:pt idx="74">
                  <c:v>0.23733799999999999</c:v>
                </c:pt>
                <c:pt idx="75">
                  <c:v>0.23133600000000001</c:v>
                </c:pt>
                <c:pt idx="76">
                  <c:v>0.22897100000000001</c:v>
                </c:pt>
                <c:pt idx="77">
                  <c:v>0.22858500000000001</c:v>
                </c:pt>
                <c:pt idx="78">
                  <c:v>0.24240200000000001</c:v>
                </c:pt>
                <c:pt idx="79">
                  <c:v>0.264125</c:v>
                </c:pt>
                <c:pt idx="80">
                  <c:v>0.26122099999999998</c:v>
                </c:pt>
                <c:pt idx="81">
                  <c:v>0.24686</c:v>
                </c:pt>
                <c:pt idx="82">
                  <c:v>0.245756</c:v>
                </c:pt>
                <c:pt idx="83">
                  <c:v>0.25452799999999998</c:v>
                </c:pt>
                <c:pt idx="84">
                  <c:v>0.257102</c:v>
                </c:pt>
                <c:pt idx="85">
                  <c:v>0.244506</c:v>
                </c:pt>
                <c:pt idx="86">
                  <c:v>0.24932799999999999</c:v>
                </c:pt>
                <c:pt idx="87">
                  <c:v>0.25241799999999998</c:v>
                </c:pt>
                <c:pt idx="88">
                  <c:v>0.25019200000000003</c:v>
                </c:pt>
                <c:pt idx="89">
                  <c:v>0.25380999999999998</c:v>
                </c:pt>
                <c:pt idx="90">
                  <c:v>0.25038100000000002</c:v>
                </c:pt>
                <c:pt idx="91">
                  <c:v>0.26772299999999999</c:v>
                </c:pt>
                <c:pt idx="92">
                  <c:v>0.29575800000000002</c:v>
                </c:pt>
                <c:pt idx="93">
                  <c:v>0.307143</c:v>
                </c:pt>
                <c:pt idx="94">
                  <c:v>0.30495499999999998</c:v>
                </c:pt>
                <c:pt idx="95">
                  <c:v>0.299091</c:v>
                </c:pt>
                <c:pt idx="96">
                  <c:v>0.31319399999999997</c:v>
                </c:pt>
                <c:pt idx="97">
                  <c:v>0.31917299999999998</c:v>
                </c:pt>
                <c:pt idx="98">
                  <c:v>0.322625</c:v>
                </c:pt>
                <c:pt idx="99">
                  <c:v>0.31132500000000002</c:v>
                </c:pt>
                <c:pt idx="100">
                  <c:v>0.30328500000000003</c:v>
                </c:pt>
                <c:pt idx="101">
                  <c:v>0.295321</c:v>
                </c:pt>
                <c:pt idx="102">
                  <c:v>0.28912199999999999</c:v>
                </c:pt>
                <c:pt idx="103">
                  <c:v>0.27291100000000001</c:v>
                </c:pt>
                <c:pt idx="104">
                  <c:v>0.26297500000000001</c:v>
                </c:pt>
                <c:pt idx="105">
                  <c:v>0.25051499999999999</c:v>
                </c:pt>
                <c:pt idx="106">
                  <c:v>0.25526900000000002</c:v>
                </c:pt>
                <c:pt idx="107">
                  <c:v>0.25831500000000002</c:v>
                </c:pt>
                <c:pt idx="108">
                  <c:v>0.25756299999999999</c:v>
                </c:pt>
                <c:pt idx="109">
                  <c:v>0.25782899999999997</c:v>
                </c:pt>
                <c:pt idx="110">
                  <c:v>0.27383999999999997</c:v>
                </c:pt>
                <c:pt idx="111">
                  <c:v>0.274316</c:v>
                </c:pt>
                <c:pt idx="112">
                  <c:v>0.25737599999999999</c:v>
                </c:pt>
                <c:pt idx="113">
                  <c:v>0.24512900000000001</c:v>
                </c:pt>
                <c:pt idx="114">
                  <c:v>0.248173</c:v>
                </c:pt>
                <c:pt idx="115">
                  <c:v>0.239284</c:v>
                </c:pt>
                <c:pt idx="116">
                  <c:v>0.24715000000000001</c:v>
                </c:pt>
                <c:pt idx="117">
                  <c:v>0.25197399999999998</c:v>
                </c:pt>
                <c:pt idx="118">
                  <c:v>0.25818400000000002</c:v>
                </c:pt>
                <c:pt idx="119">
                  <c:v>0.25009199999999998</c:v>
                </c:pt>
                <c:pt idx="120">
                  <c:v>0.247303</c:v>
                </c:pt>
                <c:pt idx="121">
                  <c:v>0.24682799999999999</c:v>
                </c:pt>
                <c:pt idx="122">
                  <c:v>0.215279</c:v>
                </c:pt>
                <c:pt idx="123">
                  <c:v>0.215313</c:v>
                </c:pt>
                <c:pt idx="124">
                  <c:v>0.21840999999999999</c:v>
                </c:pt>
                <c:pt idx="125">
                  <c:v>0.221106</c:v>
                </c:pt>
                <c:pt idx="126">
                  <c:v>0.226796</c:v>
                </c:pt>
                <c:pt idx="127">
                  <c:v>0.234102</c:v>
                </c:pt>
                <c:pt idx="128">
                  <c:v>0.23647199999999999</c:v>
                </c:pt>
                <c:pt idx="129">
                  <c:v>0.25012200000000001</c:v>
                </c:pt>
                <c:pt idx="130">
                  <c:v>0.24937200000000001</c:v>
                </c:pt>
                <c:pt idx="131">
                  <c:v>0.253081</c:v>
                </c:pt>
                <c:pt idx="132">
                  <c:v>0.26566400000000001</c:v>
                </c:pt>
                <c:pt idx="133">
                  <c:v>0.25145400000000001</c:v>
                </c:pt>
                <c:pt idx="134">
                  <c:v>0.26784999999999998</c:v>
                </c:pt>
                <c:pt idx="135">
                  <c:v>0.29558200000000001</c:v>
                </c:pt>
                <c:pt idx="136">
                  <c:v>0.29288900000000001</c:v>
                </c:pt>
                <c:pt idx="137">
                  <c:v>0.31231399999999998</c:v>
                </c:pt>
                <c:pt idx="138">
                  <c:v>0.317496</c:v>
                </c:pt>
                <c:pt idx="139">
                  <c:v>0.33301500000000001</c:v>
                </c:pt>
                <c:pt idx="140">
                  <c:v>0.33700799999999997</c:v>
                </c:pt>
                <c:pt idx="141">
                  <c:v>0.33709299999999998</c:v>
                </c:pt>
                <c:pt idx="142">
                  <c:v>0.35672900000000002</c:v>
                </c:pt>
                <c:pt idx="143">
                  <c:v>0.33951399999999998</c:v>
                </c:pt>
                <c:pt idx="144">
                  <c:v>0.33626</c:v>
                </c:pt>
                <c:pt idx="145">
                  <c:v>0.34626800000000002</c:v>
                </c:pt>
                <c:pt idx="146">
                  <c:v>0.35050100000000001</c:v>
                </c:pt>
                <c:pt idx="147">
                  <c:v>0.34549200000000002</c:v>
                </c:pt>
                <c:pt idx="148">
                  <c:v>0.34287899999999999</c:v>
                </c:pt>
                <c:pt idx="149">
                  <c:v>0.33691100000000002</c:v>
                </c:pt>
                <c:pt idx="150">
                  <c:v>0.34801399999999999</c:v>
                </c:pt>
                <c:pt idx="151">
                  <c:v>0.367313</c:v>
                </c:pt>
                <c:pt idx="152">
                  <c:v>0.37379899999999999</c:v>
                </c:pt>
                <c:pt idx="153">
                  <c:v>0.38699899999999998</c:v>
                </c:pt>
                <c:pt idx="154">
                  <c:v>0.37874799999999997</c:v>
                </c:pt>
                <c:pt idx="155">
                  <c:v>0.37496099999999999</c:v>
                </c:pt>
                <c:pt idx="156">
                  <c:v>0.35195500000000002</c:v>
                </c:pt>
                <c:pt idx="157">
                  <c:v>0.34609000000000001</c:v>
                </c:pt>
                <c:pt idx="158">
                  <c:v>0.32803700000000002</c:v>
                </c:pt>
                <c:pt idx="159">
                  <c:v>0.34209499999999998</c:v>
                </c:pt>
                <c:pt idx="160">
                  <c:v>0.358958</c:v>
                </c:pt>
                <c:pt idx="161">
                  <c:v>0.368398</c:v>
                </c:pt>
                <c:pt idx="162">
                  <c:v>0.377251</c:v>
                </c:pt>
                <c:pt idx="163">
                  <c:v>0.372199</c:v>
                </c:pt>
                <c:pt idx="164">
                  <c:v>0.35319099999999998</c:v>
                </c:pt>
                <c:pt idx="165">
                  <c:v>0.33128299999999999</c:v>
                </c:pt>
                <c:pt idx="166">
                  <c:v>0.31001200000000001</c:v>
                </c:pt>
                <c:pt idx="167">
                  <c:v>0.26104100000000002</c:v>
                </c:pt>
                <c:pt idx="168">
                  <c:v>0.194024</c:v>
                </c:pt>
                <c:pt idx="169">
                  <c:v>0.19160099999999999</c:v>
                </c:pt>
                <c:pt idx="170">
                  <c:v>0.163073</c:v>
                </c:pt>
                <c:pt idx="171">
                  <c:v>0.15815100000000001</c:v>
                </c:pt>
                <c:pt idx="172">
                  <c:v>0.15824199999999999</c:v>
                </c:pt>
                <c:pt idx="173">
                  <c:v>0.15271999999999999</c:v>
                </c:pt>
                <c:pt idx="174">
                  <c:v>0.15334200000000001</c:v>
                </c:pt>
                <c:pt idx="175">
                  <c:v>0.152221</c:v>
                </c:pt>
                <c:pt idx="176">
                  <c:v>0.142758</c:v>
                </c:pt>
                <c:pt idx="177">
                  <c:v>0.137376</c:v>
                </c:pt>
                <c:pt idx="178">
                  <c:v>0.13031699999999999</c:v>
                </c:pt>
                <c:pt idx="179">
                  <c:v>0.14124900000000001</c:v>
                </c:pt>
                <c:pt idx="180">
                  <c:v>8.3511000000000002E-2</c:v>
                </c:pt>
                <c:pt idx="181">
                  <c:v>9.5186000000000007E-2</c:v>
                </c:pt>
                <c:pt idx="182">
                  <c:v>9.5246999999999998E-2</c:v>
                </c:pt>
                <c:pt idx="183">
                  <c:v>9.3251000000000001E-2</c:v>
                </c:pt>
                <c:pt idx="184">
                  <c:v>9.3126E-2</c:v>
                </c:pt>
                <c:pt idx="185">
                  <c:v>8.7557999999999997E-2</c:v>
                </c:pt>
                <c:pt idx="186">
                  <c:v>7.7353000000000005E-2</c:v>
                </c:pt>
                <c:pt idx="187">
                  <c:v>7.7495999999999995E-2</c:v>
                </c:pt>
                <c:pt idx="188">
                  <c:v>8.3025000000000002E-2</c:v>
                </c:pt>
                <c:pt idx="189">
                  <c:v>0.109789</c:v>
                </c:pt>
                <c:pt idx="190">
                  <c:v>0.10684200000000001</c:v>
                </c:pt>
                <c:pt idx="191">
                  <c:v>9.1493000000000005E-2</c:v>
                </c:pt>
                <c:pt idx="192">
                  <c:v>8.1913E-2</c:v>
                </c:pt>
                <c:pt idx="193">
                  <c:v>8.3386000000000002E-2</c:v>
                </c:pt>
                <c:pt idx="194">
                  <c:v>8.3915000000000003E-2</c:v>
                </c:pt>
                <c:pt idx="195">
                  <c:v>8.3593000000000001E-2</c:v>
                </c:pt>
                <c:pt idx="196">
                  <c:v>8.5514000000000007E-2</c:v>
                </c:pt>
                <c:pt idx="197">
                  <c:v>7.5170000000000001E-2</c:v>
                </c:pt>
                <c:pt idx="198">
                  <c:v>8.2651000000000002E-2</c:v>
                </c:pt>
                <c:pt idx="199">
                  <c:v>8.6812E-2</c:v>
                </c:pt>
                <c:pt idx="200">
                  <c:v>8.8146000000000002E-2</c:v>
                </c:pt>
                <c:pt idx="201">
                  <c:v>9.035E-2</c:v>
                </c:pt>
                <c:pt idx="202">
                  <c:v>0.10415199999999999</c:v>
                </c:pt>
                <c:pt idx="203">
                  <c:v>9.4783000000000006E-2</c:v>
                </c:pt>
                <c:pt idx="204">
                  <c:v>8.7585999999999997E-2</c:v>
                </c:pt>
                <c:pt idx="205">
                  <c:v>8.2241999999999996E-2</c:v>
                </c:pt>
                <c:pt idx="206">
                  <c:v>8.133E-2</c:v>
                </c:pt>
                <c:pt idx="207">
                  <c:v>8.2769999999999996E-2</c:v>
                </c:pt>
                <c:pt idx="208">
                  <c:v>8.3304000000000003E-2</c:v>
                </c:pt>
                <c:pt idx="209">
                  <c:v>8.8813000000000003E-2</c:v>
                </c:pt>
                <c:pt idx="210">
                  <c:v>9.0484999999999996E-2</c:v>
                </c:pt>
                <c:pt idx="211">
                  <c:v>8.3584000000000006E-2</c:v>
                </c:pt>
                <c:pt idx="212">
                  <c:v>9.4991000000000006E-2</c:v>
                </c:pt>
                <c:pt idx="213">
                  <c:v>9.1657000000000002E-2</c:v>
                </c:pt>
                <c:pt idx="214">
                  <c:v>8.7776999999999994E-2</c:v>
                </c:pt>
                <c:pt idx="215">
                  <c:v>9.4914999999999999E-2</c:v>
                </c:pt>
                <c:pt idx="216">
                  <c:v>9.6892000000000006E-2</c:v>
                </c:pt>
                <c:pt idx="217">
                  <c:v>9.6466999999999997E-2</c:v>
                </c:pt>
                <c:pt idx="218">
                  <c:v>0.10008300000000001</c:v>
                </c:pt>
                <c:pt idx="219">
                  <c:v>0.10384400000000001</c:v>
                </c:pt>
                <c:pt idx="220">
                  <c:v>0.105972</c:v>
                </c:pt>
                <c:pt idx="221">
                  <c:v>0.10485700000000001</c:v>
                </c:pt>
                <c:pt idx="222">
                  <c:v>0.10993700000000001</c:v>
                </c:pt>
                <c:pt idx="223">
                  <c:v>0.12556800000000001</c:v>
                </c:pt>
                <c:pt idx="224">
                  <c:v>0.13438700000000001</c:v>
                </c:pt>
                <c:pt idx="225">
                  <c:v>0.148089</c:v>
                </c:pt>
                <c:pt idx="226">
                  <c:v>0.13470399999999999</c:v>
                </c:pt>
                <c:pt idx="227">
                  <c:v>0.142683</c:v>
                </c:pt>
                <c:pt idx="228">
                  <c:v>0.17016899999999999</c:v>
                </c:pt>
                <c:pt idx="229">
                  <c:v>0.171628</c:v>
                </c:pt>
                <c:pt idx="230">
                  <c:v>0.19980600000000001</c:v>
                </c:pt>
                <c:pt idx="231">
                  <c:v>0.181897</c:v>
                </c:pt>
                <c:pt idx="232">
                  <c:v>0.15971099999999999</c:v>
                </c:pt>
                <c:pt idx="233">
                  <c:v>0.174369</c:v>
                </c:pt>
                <c:pt idx="234">
                  <c:v>0.18080499999999999</c:v>
                </c:pt>
                <c:pt idx="235">
                  <c:v>0.185526</c:v>
                </c:pt>
                <c:pt idx="236">
                  <c:v>0.20621400000000001</c:v>
                </c:pt>
                <c:pt idx="237">
                  <c:v>0.309672</c:v>
                </c:pt>
                <c:pt idx="238">
                  <c:v>0.25081500000000001</c:v>
                </c:pt>
                <c:pt idx="239">
                  <c:v>0.11819</c:v>
                </c:pt>
                <c:pt idx="240">
                  <c:v>0.11684899999999999</c:v>
                </c:pt>
                <c:pt idx="241">
                  <c:v>0.12755</c:v>
                </c:pt>
                <c:pt idx="242">
                  <c:v>0.12754399999999999</c:v>
                </c:pt>
                <c:pt idx="243">
                  <c:v>0.13305900000000001</c:v>
                </c:pt>
                <c:pt idx="244">
                  <c:v>0.118922</c:v>
                </c:pt>
                <c:pt idx="245">
                  <c:v>0.121369</c:v>
                </c:pt>
                <c:pt idx="246">
                  <c:v>0.117531</c:v>
                </c:pt>
                <c:pt idx="247">
                  <c:v>9.8345000000000002E-2</c:v>
                </c:pt>
                <c:pt idx="248">
                  <c:v>0.119145</c:v>
                </c:pt>
                <c:pt idx="249">
                  <c:v>9.8081000000000002E-2</c:v>
                </c:pt>
                <c:pt idx="250">
                  <c:v>9.8090999999999998E-2</c:v>
                </c:pt>
                <c:pt idx="251">
                  <c:v>8.9768000000000001E-2</c:v>
                </c:pt>
                <c:pt idx="252">
                  <c:v>8.3992999999999998E-2</c:v>
                </c:pt>
                <c:pt idx="253">
                  <c:v>8.4417000000000006E-2</c:v>
                </c:pt>
                <c:pt idx="254">
                  <c:v>8.3428000000000002E-2</c:v>
                </c:pt>
                <c:pt idx="255">
                  <c:v>8.4031999999999996E-2</c:v>
                </c:pt>
                <c:pt idx="256">
                  <c:v>8.7112999999999996E-2</c:v>
                </c:pt>
                <c:pt idx="257">
                  <c:v>8.7904999999999997E-2</c:v>
                </c:pt>
                <c:pt idx="258">
                  <c:v>8.2449999999999996E-2</c:v>
                </c:pt>
                <c:pt idx="259">
                  <c:v>8.2846000000000003E-2</c:v>
                </c:pt>
                <c:pt idx="260">
                  <c:v>8.7926000000000004E-2</c:v>
                </c:pt>
                <c:pt idx="261">
                  <c:v>8.0429E-2</c:v>
                </c:pt>
                <c:pt idx="262">
                  <c:v>7.9576999999999995E-2</c:v>
                </c:pt>
                <c:pt idx="263">
                  <c:v>8.9452000000000004E-2</c:v>
                </c:pt>
                <c:pt idx="264">
                  <c:v>8.1430000000000002E-2</c:v>
                </c:pt>
                <c:pt idx="265">
                  <c:v>8.7482000000000004E-2</c:v>
                </c:pt>
                <c:pt idx="266">
                  <c:v>8.4762000000000004E-2</c:v>
                </c:pt>
                <c:pt idx="267">
                  <c:v>9.0868000000000004E-2</c:v>
                </c:pt>
                <c:pt idx="268">
                  <c:v>8.3499000000000004E-2</c:v>
                </c:pt>
                <c:pt idx="269">
                  <c:v>8.0578999999999998E-2</c:v>
                </c:pt>
                <c:pt idx="270">
                  <c:v>8.3256999999999998E-2</c:v>
                </c:pt>
                <c:pt idx="271">
                  <c:v>8.3246000000000001E-2</c:v>
                </c:pt>
                <c:pt idx="272">
                  <c:v>8.3912E-2</c:v>
                </c:pt>
                <c:pt idx="273">
                  <c:v>9.1919000000000001E-2</c:v>
                </c:pt>
                <c:pt idx="274">
                  <c:v>9.0912999999999994E-2</c:v>
                </c:pt>
                <c:pt idx="275">
                  <c:v>8.4528000000000006E-2</c:v>
                </c:pt>
                <c:pt idx="276">
                  <c:v>8.8317999999999994E-2</c:v>
                </c:pt>
                <c:pt idx="277">
                  <c:v>9.3826999999999994E-2</c:v>
                </c:pt>
                <c:pt idx="278">
                  <c:v>0.10069599999999999</c:v>
                </c:pt>
                <c:pt idx="279">
                  <c:v>0.10234600000000001</c:v>
                </c:pt>
                <c:pt idx="280">
                  <c:v>0.11947000000000001</c:v>
                </c:pt>
                <c:pt idx="281">
                  <c:v>0.15210699999999999</c:v>
                </c:pt>
                <c:pt idx="282">
                  <c:v>0.16336300000000001</c:v>
                </c:pt>
                <c:pt idx="283">
                  <c:v>0.15421000000000001</c:v>
                </c:pt>
                <c:pt idx="284">
                  <c:v>0.15307899999999999</c:v>
                </c:pt>
                <c:pt idx="285">
                  <c:v>0.154448</c:v>
                </c:pt>
                <c:pt idx="286">
                  <c:v>0.13920099999999999</c:v>
                </c:pt>
                <c:pt idx="287">
                  <c:v>0.14608399999999999</c:v>
                </c:pt>
                <c:pt idx="288">
                  <c:v>0.13598299999999999</c:v>
                </c:pt>
                <c:pt idx="289">
                  <c:v>0.12805</c:v>
                </c:pt>
                <c:pt idx="290">
                  <c:v>0.13900399999999999</c:v>
                </c:pt>
                <c:pt idx="291">
                  <c:v>0.110996</c:v>
                </c:pt>
                <c:pt idx="292">
                  <c:v>0.111424</c:v>
                </c:pt>
                <c:pt idx="293">
                  <c:v>0.101452</c:v>
                </c:pt>
                <c:pt idx="294">
                  <c:v>9.5155000000000003E-2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95680"/>
        <c:axId val="71497216"/>
      </c:scatterChart>
      <c:valAx>
        <c:axId val="714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497216"/>
        <c:crosses val="autoZero"/>
        <c:crossBetween val="midCat"/>
      </c:valAx>
      <c:valAx>
        <c:axId val="7149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95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7BA9C-F0EE-471B-A51E-974D44E771D6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07F3A-C3FA-492A-988C-2786C58F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7F3A-C3FA-492A-988C-2786C58FDA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7F3A-C3FA-492A-988C-2786C58FDA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7F3A-C3FA-492A-988C-2786C58FDA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4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6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73244-3673-4869-B3CF-33DFAD7A65C8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BC06-221C-4F7B-9B6A-C5D2228C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nytimes.com/top/news/international/countriesandterritories/iceland/eyjafjallajokull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2010_eruptions_of_Eyjafjallaj%C3%B6kull" TargetMode="External"/><Relationship Id="rId2" Type="http://schemas.openxmlformats.org/officeDocument/2006/relationships/hyperlink" Target="http://en.wikipedia.org/wiki/Eyjafjallaj%C3%B6k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ffingtonpost.com/2010/04/16/iceland-volcano-satellite_n_54044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yjafjallaj%C3%B6ku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6dDesUPkM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t3c-5n_mL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r="1437"/>
          <a:stretch/>
        </p:blipFill>
        <p:spPr bwMode="auto">
          <a:xfrm>
            <a:off x="-616974" y="0"/>
            <a:ext cx="98371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Remote Sensing to Track the 2010 Eruptions of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Eyjafjallajökull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(Icelandic Volcano)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Nick </a:t>
            </a:r>
            <a:r>
              <a:rPr lang="en-US" dirty="0" err="1" smtClean="0">
                <a:solidFill>
                  <a:schemeClr val="bg1"/>
                </a:solidFill>
              </a:rPr>
              <a:t>Nauslar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KC 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4233" y="6477000"/>
            <a:ext cx="6400800" cy="381000"/>
          </a:xfrm>
        </p:spPr>
        <p:txBody>
          <a:bodyPr>
            <a:normAutofit/>
          </a:bodyPr>
          <a:lstStyle/>
          <a:p>
            <a:r>
              <a:rPr lang="en-US" sz="1000" dirty="0">
                <a:hlinkClick r:id="rId3"/>
              </a:rPr>
              <a:t>http://topics.nytimes.com/top/news/international/countriesandterritories/iceland/eyjafjallajokull/index.html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21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Eruption Phase – April 14</a:t>
            </a:r>
            <a:br>
              <a:rPr lang="en-US" dirty="0" smtClean="0"/>
            </a:br>
            <a:r>
              <a:rPr lang="en-US" dirty="0" smtClean="0"/>
              <a:t>MODIS - Terra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8012" y="1143000"/>
            <a:ext cx="4040188" cy="639762"/>
          </a:xfrm>
        </p:spPr>
        <p:txBody>
          <a:bodyPr/>
          <a:lstStyle/>
          <a:p>
            <a:r>
              <a:rPr lang="en-US" dirty="0"/>
              <a:t>Visible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2"/>
          <a:stretch/>
        </p:blipFill>
        <p:spPr>
          <a:xfrm>
            <a:off x="457200" y="1752600"/>
            <a:ext cx="3886200" cy="452580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/>
          <a:lstStyle/>
          <a:p>
            <a:r>
              <a:rPr lang="en-US" dirty="0"/>
              <a:t>AOD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1"/>
          <a:stretch/>
        </p:blipFill>
        <p:spPr>
          <a:xfrm>
            <a:off x="4690268" y="1722437"/>
            <a:ext cx="3844132" cy="4533752"/>
          </a:xfrm>
        </p:spPr>
      </p:pic>
      <p:sp>
        <p:nvSpPr>
          <p:cNvPr id="11" name="TextBox 10"/>
          <p:cNvSpPr txBox="1"/>
          <p:nvPr/>
        </p:nvSpPr>
        <p:spPr>
          <a:xfrm>
            <a:off x="10287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Sweeden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3821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726652">
            <a:off x="6802552" y="2928433"/>
            <a:ext cx="1249362" cy="391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876800" y="4197626"/>
            <a:ext cx="1676400" cy="1017104"/>
          </a:xfrm>
          <a:prstGeom prst="arc">
            <a:avLst>
              <a:gd name="adj1" fmla="val 16200000"/>
              <a:gd name="adj2" fmla="val 1398906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420654" y="3478768"/>
            <a:ext cx="2006579" cy="685800"/>
          </a:xfrm>
          <a:prstGeom prst="arc">
            <a:avLst>
              <a:gd name="adj1" fmla="val 11736290"/>
              <a:gd name="adj2" fmla="val 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8"/>
          <a:stretch/>
        </p:blipFill>
        <p:spPr>
          <a:xfrm>
            <a:off x="497913" y="1760426"/>
            <a:ext cx="4074087" cy="4564174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9"/>
          <a:stretch/>
        </p:blipFill>
        <p:spPr>
          <a:xfrm>
            <a:off x="4683474" y="1752600"/>
            <a:ext cx="4003326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Eruption Phase – April 15</a:t>
            </a:r>
            <a:br>
              <a:rPr lang="en-US" dirty="0" smtClean="0"/>
            </a:br>
            <a:r>
              <a:rPr lang="en-US" dirty="0" smtClean="0"/>
              <a:t>MODIS - Terra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8012" y="1143000"/>
            <a:ext cx="4040188" cy="639762"/>
          </a:xfrm>
        </p:spPr>
        <p:txBody>
          <a:bodyPr/>
          <a:lstStyle/>
          <a:p>
            <a:r>
              <a:rPr lang="en-US" dirty="0"/>
              <a:t>Visible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/>
          <a:lstStyle/>
          <a:p>
            <a:r>
              <a:rPr lang="en-US" dirty="0"/>
              <a:t>AOD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3300" y="31358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659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8841173">
            <a:off x="7963922" y="2883802"/>
            <a:ext cx="1249362" cy="391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90800" y="24500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2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>
          <a:xfrm>
            <a:off x="304800" y="1752600"/>
            <a:ext cx="4211981" cy="4373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Eruption Phase – April 18</a:t>
            </a:r>
            <a:br>
              <a:rPr lang="en-US" dirty="0" smtClean="0"/>
            </a:br>
            <a:r>
              <a:rPr lang="en-US" dirty="0" smtClean="0"/>
              <a:t>MODIS - Aqua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39762"/>
          </a:xfrm>
        </p:spPr>
        <p:txBody>
          <a:bodyPr/>
          <a:lstStyle/>
          <a:p>
            <a:r>
              <a:rPr lang="en-US" dirty="0"/>
              <a:t>Visible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/>
          <a:lstStyle/>
          <a:p>
            <a:r>
              <a:rPr lang="en-US" dirty="0"/>
              <a:t>AOD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51932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97180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Norway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4752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UK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"/>
          <a:stretch/>
        </p:blipFill>
        <p:spPr>
          <a:xfrm>
            <a:off x="4690268" y="1752600"/>
            <a:ext cx="4196281" cy="4373563"/>
          </a:xfrm>
        </p:spPr>
      </p:pic>
      <p:sp>
        <p:nvSpPr>
          <p:cNvPr id="13" name="Right Arrow 12"/>
          <p:cNvSpPr/>
          <p:nvPr/>
        </p:nvSpPr>
        <p:spPr>
          <a:xfrm rot="8841173">
            <a:off x="7250693" y="4648765"/>
            <a:ext cx="1249362" cy="391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3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0"/>
          <a:stretch/>
        </p:blipFill>
        <p:spPr>
          <a:xfrm>
            <a:off x="381000" y="1723010"/>
            <a:ext cx="3841750" cy="440315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3"/>
          <a:stretch/>
        </p:blipFill>
        <p:spPr>
          <a:xfrm>
            <a:off x="4690268" y="1752600"/>
            <a:ext cx="3844239" cy="4373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Eruption Phase – April 19</a:t>
            </a:r>
            <a:br>
              <a:rPr lang="en-US" dirty="0" smtClean="0"/>
            </a:br>
            <a:r>
              <a:rPr lang="en-US" dirty="0" smtClean="0"/>
              <a:t>MODIS – Terra (12:50 GMT)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39762"/>
          </a:xfrm>
        </p:spPr>
        <p:txBody>
          <a:bodyPr/>
          <a:lstStyle/>
          <a:p>
            <a:r>
              <a:rPr lang="en-US" dirty="0"/>
              <a:t>Visible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/>
          <a:lstStyle/>
          <a:p>
            <a:r>
              <a:rPr lang="en-US" dirty="0"/>
              <a:t>AOD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7900" y="27432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Iceland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9764900">
            <a:off x="7116554" y="3250622"/>
            <a:ext cx="1249362" cy="391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764900">
            <a:off x="2603670" y="3305952"/>
            <a:ext cx="1249362" cy="391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AOD Small Fraction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219200"/>
            <a:ext cx="4040188" cy="639762"/>
          </a:xfrm>
        </p:spPr>
        <p:txBody>
          <a:bodyPr/>
          <a:lstStyle/>
          <a:p>
            <a:r>
              <a:rPr lang="en-US" dirty="0" smtClean="0"/>
              <a:t>April 14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1"/>
          <a:stretch/>
        </p:blipFill>
        <p:spPr>
          <a:xfrm>
            <a:off x="654050" y="1905000"/>
            <a:ext cx="3613150" cy="43945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r>
              <a:rPr lang="en-US" dirty="0" smtClean="0"/>
              <a:t>April 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2"/>
          <a:stretch/>
        </p:blipFill>
        <p:spPr>
          <a:xfrm>
            <a:off x="4690268" y="1905000"/>
            <a:ext cx="3767932" cy="4439196"/>
          </a:xfrm>
        </p:spPr>
      </p:pic>
      <p:sp>
        <p:nvSpPr>
          <p:cNvPr id="9" name="Right Arrow 8"/>
          <p:cNvSpPr/>
          <p:nvPr/>
        </p:nvSpPr>
        <p:spPr>
          <a:xfrm rot="9764900">
            <a:off x="7116553" y="3622843"/>
            <a:ext cx="1249362" cy="391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4148" y="3066357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Iceland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0" y="2754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Sweeden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Poland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08012" y="60658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Larger particles in swath of high AOD</a:t>
            </a:r>
            <a:endParaRPr lang="en-US" sz="2000" b="0" dirty="0"/>
          </a:p>
        </p:txBody>
      </p:sp>
      <p:sp>
        <p:nvSpPr>
          <p:cNvPr id="15" name="Arc 14"/>
          <p:cNvSpPr/>
          <p:nvPr/>
        </p:nvSpPr>
        <p:spPr>
          <a:xfrm>
            <a:off x="685800" y="4393096"/>
            <a:ext cx="1676400" cy="1017104"/>
          </a:xfrm>
          <a:prstGeom prst="arc">
            <a:avLst>
              <a:gd name="adj1" fmla="val 16200000"/>
              <a:gd name="adj2" fmla="val 1398906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1229654" y="3674238"/>
            <a:ext cx="2006579" cy="685800"/>
          </a:xfrm>
          <a:prstGeom prst="arc">
            <a:avLst>
              <a:gd name="adj1" fmla="val 11736290"/>
              <a:gd name="adj2" fmla="val 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16"/>
            <a:ext cx="8229600" cy="729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CALIPSO LIDAR: March 16</a:t>
            </a:r>
            <a:endParaRPr lang="en-US" dirty="0"/>
          </a:p>
        </p:txBody>
      </p:sp>
      <p:pic>
        <p:nvPicPr>
          <p:cNvPr id="5" name="Picture 4" descr="March16_aerosol_sub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1"/>
            <a:ext cx="8153400" cy="2971799"/>
          </a:xfrm>
          <a:prstGeom prst="rect">
            <a:avLst/>
          </a:prstGeom>
        </p:spPr>
      </p:pic>
      <p:pic>
        <p:nvPicPr>
          <p:cNvPr id="6" name="Picture 5" descr="March16_vertical_feature_ma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153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16"/>
            <a:ext cx="8229600" cy="729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CALIPSO LIDAR: March 23</a:t>
            </a:r>
            <a:endParaRPr lang="en-US" dirty="0"/>
          </a:p>
        </p:txBody>
      </p:sp>
      <p:pic>
        <p:nvPicPr>
          <p:cNvPr id="3" name="Picture 2" descr="March23_aerosol_sub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7848600" cy="2895600"/>
          </a:xfrm>
          <a:prstGeom prst="rect">
            <a:avLst/>
          </a:prstGeom>
        </p:spPr>
      </p:pic>
      <p:pic>
        <p:nvPicPr>
          <p:cNvPr id="4" name="Picture 3" descr="March23_vertical_feature_ma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784774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3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CALIPSO LIDAR: April 15</a:t>
            </a:r>
            <a:endParaRPr lang="en-US" dirty="0"/>
          </a:p>
        </p:txBody>
      </p:sp>
      <p:pic>
        <p:nvPicPr>
          <p:cNvPr id="3" name="Picture 2" descr="April15_aerosol_sub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1"/>
            <a:ext cx="8153400" cy="2971799"/>
          </a:xfrm>
          <a:prstGeom prst="rect">
            <a:avLst/>
          </a:prstGeom>
        </p:spPr>
      </p:pic>
      <p:pic>
        <p:nvPicPr>
          <p:cNvPr id="4" name="Picture 3" descr="April15_vertical_feature_ma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8153400" cy="32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16"/>
            <a:ext cx="8229600" cy="806084"/>
          </a:xfrm>
        </p:spPr>
        <p:txBody>
          <a:bodyPr/>
          <a:lstStyle/>
          <a:p>
            <a:r>
              <a:rPr lang="en-US" dirty="0" smtClean="0"/>
              <a:t>CALIPSO LIDAR: April 19</a:t>
            </a:r>
            <a:endParaRPr lang="en-US" dirty="0"/>
          </a:p>
        </p:txBody>
      </p:sp>
      <p:pic>
        <p:nvPicPr>
          <p:cNvPr id="3" name="Picture 2" descr="April19_aerosol_sub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2895600"/>
          </a:xfrm>
          <a:prstGeom prst="rect">
            <a:avLst/>
          </a:prstGeom>
        </p:spPr>
      </p:pic>
      <p:pic>
        <p:nvPicPr>
          <p:cNvPr id="4" name="Picture 3" descr="April19_vertical_feature_ma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8153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Aeronet</a:t>
            </a:r>
            <a:r>
              <a:rPr lang="en-US" dirty="0" smtClean="0"/>
              <a:t> </a:t>
            </a:r>
            <a:r>
              <a:rPr lang="en-US" dirty="0" smtClean="0"/>
              <a:t>Stations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25992" r="6193"/>
          <a:stretch/>
        </p:blipFill>
        <p:spPr bwMode="auto">
          <a:xfrm>
            <a:off x="291548" y="1542222"/>
            <a:ext cx="8547652" cy="51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3733800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Wytham</a:t>
            </a:r>
            <a:r>
              <a:rPr lang="en-US" b="1" dirty="0" smtClean="0">
                <a:solidFill>
                  <a:srgbClr val="FF0000"/>
                </a:solidFill>
              </a:rPr>
              <a:t> Woods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9931">
            <a:off x="2761865" y="4193473"/>
            <a:ext cx="952130" cy="4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7161" y="1066800"/>
            <a:ext cx="892232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9931">
            <a:off x="3982205" y="3736273"/>
            <a:ext cx="952130" cy="4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3440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Helgoland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4632">
            <a:off x="5103301" y="4081540"/>
            <a:ext cx="817605" cy="41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7800" y="3593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Liepzig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4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the </a:t>
            </a:r>
            <a:r>
              <a:rPr lang="en-US" dirty="0" err="1" smtClean="0"/>
              <a:t>Eyjafjallajökull</a:t>
            </a:r>
            <a:r>
              <a:rPr lang="en-US" dirty="0" smtClean="0"/>
              <a:t> </a:t>
            </a:r>
            <a:r>
              <a:rPr lang="en-US" dirty="0" smtClean="0"/>
              <a:t>Volcano</a:t>
            </a:r>
            <a:endParaRPr lang="en-US" dirty="0" smtClean="0"/>
          </a:p>
          <a:p>
            <a:r>
              <a:rPr lang="en-US" dirty="0" smtClean="0"/>
              <a:t>Meteorology: HYSPLIT</a:t>
            </a:r>
          </a:p>
          <a:p>
            <a:r>
              <a:rPr lang="en-US" dirty="0" smtClean="0"/>
              <a:t>MODIS – Visible and AOD</a:t>
            </a:r>
          </a:p>
          <a:p>
            <a:r>
              <a:rPr lang="en-US" dirty="0" smtClean="0"/>
              <a:t>CALIPSO LIDAR</a:t>
            </a:r>
          </a:p>
          <a:p>
            <a:r>
              <a:rPr lang="en-US" dirty="0" smtClean="0"/>
              <a:t>AERONET</a:t>
            </a:r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48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Wytham</a:t>
            </a:r>
            <a:r>
              <a:rPr lang="en-US" dirty="0" smtClean="0"/>
              <a:t> </a:t>
            </a:r>
            <a:r>
              <a:rPr lang="en-US" dirty="0" smtClean="0"/>
              <a:t>Woods, UK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752600" y="2133600"/>
            <a:ext cx="0" cy="3657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553200" y="2133600"/>
            <a:ext cx="76200" cy="3657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6107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Julian 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6567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7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Liepzig</a:t>
            </a:r>
            <a:r>
              <a:rPr lang="en-US" dirty="0" smtClean="0"/>
              <a:t>, Germany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676400" y="2133600"/>
            <a:ext cx="0" cy="3657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43600" y="2133600"/>
            <a:ext cx="0" cy="3657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6107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Julian 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6567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Helgoland, Denmark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438400" y="2133600"/>
            <a:ext cx="0" cy="3657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0" y="2133600"/>
            <a:ext cx="0" cy="3657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6107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Julian Day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6567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16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HYSPLIT shows ash cloud over good portion of Europe</a:t>
            </a:r>
          </a:p>
          <a:p>
            <a:r>
              <a:rPr lang="en-US" dirty="0" smtClean="0"/>
              <a:t>Trajectories of parcels from volcanic eruption over northern Europe</a:t>
            </a:r>
          </a:p>
          <a:p>
            <a:r>
              <a:rPr lang="en-US" dirty="0" smtClean="0"/>
              <a:t>CALIPSO LIDAR shows the aerosols over parts of northern Europe. Most of it shows up as dust (volcanic ash -&gt; larger particles)</a:t>
            </a:r>
          </a:p>
          <a:p>
            <a:r>
              <a:rPr lang="en-US" dirty="0" smtClean="0"/>
              <a:t>Thought more pollution would show up due to amount of gases emitted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43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MODIS shows a visible and AOD signal from Iceland and across Europe over the period April 14-20</a:t>
            </a:r>
          </a:p>
          <a:p>
            <a:r>
              <a:rPr lang="en-US" dirty="0" smtClean="0"/>
              <a:t>The fine fraction from MODIS points to relatively large particles</a:t>
            </a:r>
          </a:p>
          <a:p>
            <a:r>
              <a:rPr lang="en-US" dirty="0" smtClean="0"/>
              <a:t>Individual AERONET stations across Europe also contain the signatures of the volcanic ash cloud in increased AOD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15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Resources </a:t>
            </a:r>
            <a:r>
              <a:rPr lang="en-US" dirty="0" smtClean="0"/>
              <a:t>Laboratory - HYSPLIT</a:t>
            </a:r>
            <a:endParaRPr lang="en-US" dirty="0" smtClean="0"/>
          </a:p>
          <a:p>
            <a:r>
              <a:rPr lang="en-US" dirty="0" smtClean="0"/>
              <a:t>NASA – LADSWEB</a:t>
            </a:r>
          </a:p>
          <a:p>
            <a:r>
              <a:rPr lang="en-US" smtClean="0"/>
              <a:t>AERONET</a:t>
            </a:r>
            <a:endParaRPr lang="en-US" dirty="0" smtClean="0"/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Wikipedia: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en.wikipedia.org/wiki/Eyjafjallaj%C3%B6kull</a:t>
            </a:r>
            <a:r>
              <a:rPr lang="en-US" sz="2000" dirty="0" smtClean="0"/>
              <a:t> </a:t>
            </a:r>
            <a:r>
              <a:rPr lang="en-US" sz="2000" dirty="0">
                <a:hlinkClick r:id="rId3"/>
              </a:rPr>
              <a:t>http://en.wikipedia.org/wiki/2010_eruptions_of_Eyjafjallaj%C3%B6kull</a:t>
            </a:r>
            <a:endParaRPr lang="en-US" sz="2000" dirty="0" smtClean="0"/>
          </a:p>
          <a:p>
            <a:r>
              <a:rPr lang="en-US" dirty="0" smtClean="0"/>
              <a:t>Huffington Post: </a:t>
            </a:r>
            <a:r>
              <a:rPr lang="en-US" sz="2000" dirty="0">
                <a:hlinkClick r:id="rId4"/>
              </a:rPr>
              <a:t>http://www.huffingtonpost.com/2010/04/16/iceland-volcano-satellite_n_540449.html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12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962400"/>
            <a:ext cx="25336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About  </a:t>
            </a:r>
            <a:r>
              <a:rPr lang="en-US" dirty="0" err="1" smtClean="0"/>
              <a:t>Eyjafjallajökull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6553200"/>
            <a:ext cx="3571568" cy="30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hlinkClick r:id="rId3"/>
              </a:rPr>
              <a:t>http://en.wikipedia.org/wiki/Eyjafjallaj%C3%B6kull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14944" r="6648" b="27245"/>
          <a:stretch/>
        </p:blipFill>
        <p:spPr bwMode="auto">
          <a:xfrm>
            <a:off x="4876800" y="990600"/>
            <a:ext cx="3939363" cy="29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361956"/>
            <a:ext cx="4572000" cy="646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Can’t be pronounced correctly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First eruption: March 20, 2010 ranked a 1 on the Volcanic </a:t>
            </a:r>
            <a:r>
              <a:rPr lang="en-US" sz="2400" dirty="0" err="1" smtClean="0"/>
              <a:t>Explosivity</a:t>
            </a:r>
            <a:r>
              <a:rPr lang="en-US" sz="2400" dirty="0" smtClean="0"/>
              <a:t> Index (VEI)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Continuing eruptions: April 14-20 – ranked 4 on the VEI scale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~250 </a:t>
            </a:r>
            <a:r>
              <a:rPr lang="en-US" sz="2400" dirty="0"/>
              <a:t>million cubic </a:t>
            </a:r>
            <a:r>
              <a:rPr lang="en-US" sz="2400" dirty="0" smtClean="0"/>
              <a:t>meters of </a:t>
            </a:r>
            <a:r>
              <a:rPr lang="en-US" sz="2400" dirty="0"/>
              <a:t>ejected </a:t>
            </a:r>
            <a:r>
              <a:rPr lang="en-US" sz="2400" dirty="0" smtClean="0"/>
              <a:t>material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Ash </a:t>
            </a:r>
            <a:r>
              <a:rPr lang="en-US" sz="2400" dirty="0"/>
              <a:t>plume rose to a height of </a:t>
            </a:r>
            <a:r>
              <a:rPr lang="en-US" sz="2400" dirty="0" smtClean="0"/>
              <a:t>~9 km </a:t>
            </a:r>
            <a:r>
              <a:rPr lang="en-US" sz="2400" dirty="0"/>
              <a:t>(30,000 </a:t>
            </a:r>
            <a:r>
              <a:rPr lang="en-US" sz="2400" dirty="0" err="1"/>
              <a:t>ft</a:t>
            </a:r>
            <a:r>
              <a:rPr lang="en-US" sz="2400" dirty="0"/>
              <a:t>)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From April 15-20 the ash cloud caused airport closures all over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Declared over in October 2010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4685943"/>
            <a:ext cx="127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Extent of the ash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 to Keep You Awake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Helicopter View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Time Lapse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37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HYSPLIT</a:t>
            </a:r>
            <a:endParaRPr lang="en-US" dirty="0"/>
          </a:p>
        </p:txBody>
      </p:sp>
      <p:pic>
        <p:nvPicPr>
          <p:cNvPr id="3" name="Picture 2" descr="301834_trj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572000" cy="5943600"/>
          </a:xfrm>
          <a:prstGeom prst="rect">
            <a:avLst/>
          </a:prstGeom>
        </p:spPr>
      </p:pic>
      <p:pic>
        <p:nvPicPr>
          <p:cNvPr id="6" name="Picture 5" descr="2011-03-16_V3.01_name_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495800" cy="2862871"/>
          </a:xfrm>
          <a:prstGeom prst="rect">
            <a:avLst/>
          </a:prstGeom>
        </p:spPr>
      </p:pic>
      <p:pic>
        <p:nvPicPr>
          <p:cNvPr id="7" name="Picture 6" descr="2010-04-19_V3.01_name_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457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2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16"/>
            <a:ext cx="8229600" cy="1143000"/>
          </a:xfrm>
        </p:spPr>
        <p:txBody>
          <a:bodyPr/>
          <a:lstStyle/>
          <a:p>
            <a:r>
              <a:rPr lang="en-US" dirty="0" smtClean="0"/>
              <a:t>HYSPLIT Volcanic Ash</a:t>
            </a:r>
            <a:endParaRPr lang="en-US" dirty="0"/>
          </a:p>
        </p:txBody>
      </p:sp>
      <p:pic>
        <p:nvPicPr>
          <p:cNvPr id="3" name="Picture 2" descr="45090_volc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600"/>
            <a:ext cx="2971800" cy="5839782"/>
          </a:xfrm>
          <a:prstGeom prst="rect">
            <a:avLst/>
          </a:prstGeom>
        </p:spPr>
      </p:pic>
      <p:pic>
        <p:nvPicPr>
          <p:cNvPr id="6" name="Picture 5" descr="45088_volc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6" y="990600"/>
            <a:ext cx="298585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6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HYSPLIT</a:t>
            </a:r>
            <a:endParaRPr lang="en-US" dirty="0"/>
          </a:p>
        </p:txBody>
      </p:sp>
      <p:pic>
        <p:nvPicPr>
          <p:cNvPr id="4" name="Picture 3" descr="381853_trj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292252" cy="5405016"/>
          </a:xfrm>
          <a:prstGeom prst="rect">
            <a:avLst/>
          </a:prstGeom>
        </p:spPr>
      </p:pic>
      <p:pic>
        <p:nvPicPr>
          <p:cNvPr id="5" name="Picture 4" descr="361878_trj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343400" cy="53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16"/>
            <a:ext cx="8229600" cy="1143000"/>
          </a:xfrm>
        </p:spPr>
        <p:txBody>
          <a:bodyPr/>
          <a:lstStyle/>
          <a:p>
            <a:r>
              <a:rPr lang="en-US" dirty="0" smtClean="0"/>
              <a:t>HYSPLIT Volcanic Ash</a:t>
            </a:r>
            <a:endParaRPr lang="en-US" dirty="0"/>
          </a:p>
        </p:txBody>
      </p:sp>
      <p:pic>
        <p:nvPicPr>
          <p:cNvPr id="3" name="Picture 2" descr="45089_volc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2985855" cy="5867400"/>
          </a:xfrm>
          <a:prstGeom prst="rect">
            <a:avLst/>
          </a:prstGeom>
        </p:spPr>
      </p:pic>
      <p:pic>
        <p:nvPicPr>
          <p:cNvPr id="4" name="Picture 3" descr="45089_volc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298585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First Eruption Phase</a:t>
            </a:r>
            <a:br>
              <a:rPr lang="en-US" dirty="0" smtClean="0"/>
            </a:br>
            <a:r>
              <a:rPr lang="en-US" dirty="0" smtClean="0"/>
              <a:t>MODIS Visible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895600" cy="3611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March 20 – First eruption</a:t>
            </a:r>
          </a:p>
          <a:p>
            <a:r>
              <a:rPr lang="en-US" dirty="0"/>
              <a:t>Aqua – 12:55 </a:t>
            </a:r>
            <a:r>
              <a:rPr lang="en-US" dirty="0" smtClean="0"/>
              <a:t>GMT</a:t>
            </a:r>
          </a:p>
          <a:p>
            <a:r>
              <a:rPr lang="en-US" dirty="0" smtClean="0"/>
              <a:t>Too many clouds to see the eruption or get useful AOD information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3859"/>
          <a:stretch/>
        </p:blipFill>
        <p:spPr bwMode="auto">
          <a:xfrm>
            <a:off x="4354789" y="-53489"/>
            <a:ext cx="4789211" cy="691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83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Iceland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2175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Greenland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5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376</Words>
  <Application>Microsoft Office PowerPoint</Application>
  <PresentationFormat>On-screen Show (4:3)</PresentationFormat>
  <Paragraphs>100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Using Remote Sensing to Track the 2010 Eruptions of Eyjafjallajökull (Icelandic Volcano)  Nick Nauslar KC King </vt:lpstr>
      <vt:lpstr>Overview</vt:lpstr>
      <vt:lpstr>About  Eyjafjallajökull</vt:lpstr>
      <vt:lpstr>Videos to Keep You Awake</vt:lpstr>
      <vt:lpstr>HYSPLIT</vt:lpstr>
      <vt:lpstr>HYSPLIT Volcanic Ash</vt:lpstr>
      <vt:lpstr>HYSPLIT</vt:lpstr>
      <vt:lpstr>HYSPLIT Volcanic Ash</vt:lpstr>
      <vt:lpstr>First Eruption Phase MODIS Visible </vt:lpstr>
      <vt:lpstr>Second Eruption Phase – April 14 MODIS - Terra </vt:lpstr>
      <vt:lpstr>Second Eruption Phase – April 15 MODIS - Terra </vt:lpstr>
      <vt:lpstr>Second Eruption Phase – April 18 MODIS - Aqua </vt:lpstr>
      <vt:lpstr>Second Eruption Phase – April 19 MODIS – Terra (12:50 GMT) </vt:lpstr>
      <vt:lpstr>AOD Small Fraction</vt:lpstr>
      <vt:lpstr>CALIPSO LIDAR: March 16</vt:lpstr>
      <vt:lpstr>CALIPSO LIDAR: March 23</vt:lpstr>
      <vt:lpstr>CALIPSO LIDAR: April 15</vt:lpstr>
      <vt:lpstr>CALIPSO LIDAR: April 19</vt:lpstr>
      <vt:lpstr>Aeronet Stations</vt:lpstr>
      <vt:lpstr>Wytham Woods, UK</vt:lpstr>
      <vt:lpstr>Liepzig, Germany</vt:lpstr>
      <vt:lpstr>Helgoland, Denmark</vt:lpstr>
      <vt:lpstr>Conclusions</vt:lpstr>
      <vt:lpstr>Conclusions Continued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</dc:creator>
  <cp:lastModifiedBy>KC</cp:lastModifiedBy>
  <cp:revision>35</cp:revision>
  <dcterms:created xsi:type="dcterms:W3CDTF">2012-09-26T00:00:05Z</dcterms:created>
  <dcterms:modified xsi:type="dcterms:W3CDTF">2012-10-04T20:08:03Z</dcterms:modified>
</cp:coreProperties>
</file>