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9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4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5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3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9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1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5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4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24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7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9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1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FD06B-7673-B648-94C6-EC0202AC7468}" type="datetimeFigureOut">
              <a:rPr lang="en-US" smtClean="0"/>
              <a:t>10/3/12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A2E7-0FB1-DA4F-A4C6-1F94C476F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HW2 Problem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6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27" y="176950"/>
            <a:ext cx="7248795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440 nm, 660 nm, and 2130 nm: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MODIS Bands 3, 1, and 7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3" descr="Band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290" y="1556503"/>
            <a:ext cx="3200400" cy="2523613"/>
          </a:xfrm>
          <a:prstGeom prst="rect">
            <a:avLst/>
          </a:prstGeom>
        </p:spPr>
      </p:pic>
      <p:pic>
        <p:nvPicPr>
          <p:cNvPr id="5" name="Picture 4" descr="Band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797" y="1569127"/>
            <a:ext cx="3200400" cy="2508885"/>
          </a:xfrm>
          <a:prstGeom prst="rect">
            <a:avLst/>
          </a:prstGeom>
        </p:spPr>
      </p:pic>
      <p:pic>
        <p:nvPicPr>
          <p:cNvPr id="6" name="Picture 5" descr="Band7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690" y="1556503"/>
            <a:ext cx="3200400" cy="2508885"/>
          </a:xfrm>
          <a:prstGeom prst="rect">
            <a:avLst/>
          </a:prstGeom>
        </p:spPr>
      </p:pic>
      <p:pic>
        <p:nvPicPr>
          <p:cNvPr id="11" name="Picture 10" descr="RGBimag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290" y="4065388"/>
            <a:ext cx="3200400" cy="2683880"/>
          </a:xfrm>
          <a:prstGeom prst="rect">
            <a:avLst/>
          </a:prstGeom>
        </p:spPr>
      </p:pic>
      <p:pic>
        <p:nvPicPr>
          <p:cNvPr id="12" name="Picture 11" descr="Band1_ct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9690" y="4169345"/>
            <a:ext cx="2743200" cy="259465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020815" y="203219"/>
            <a:ext cx="21231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FFFF00"/>
                </a:solidFill>
              </a:rPr>
              <a:t>Testing Hypothesis: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Band3 = Band7 / 4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Band1 = Band7 / 2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(assuming clear sky).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227" y="6464246"/>
            <a:ext cx="48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MOD09.A2012275.1750.005.2012277031427.hdf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523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Hypothesis test for a small data subset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983" y="1091886"/>
            <a:ext cx="8134912" cy="5547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8664" y="1782805"/>
            <a:ext cx="815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73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45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HW2 Problem 1</vt:lpstr>
      <vt:lpstr>440 nm, 660 nm, and 2130 nm: MODIS Bands 3, 1, and 7</vt:lpstr>
      <vt:lpstr>Hypothesis test for a small data subset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HW2 Problem 1</dc:title>
  <dc:creator>William Arnott</dc:creator>
  <cp:lastModifiedBy>William Arnott</cp:lastModifiedBy>
  <cp:revision>5</cp:revision>
  <dcterms:created xsi:type="dcterms:W3CDTF">2012-10-03T09:22:33Z</dcterms:created>
  <dcterms:modified xsi:type="dcterms:W3CDTF">2012-10-03T10:20:03Z</dcterms:modified>
</cp:coreProperties>
</file>