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76" r:id="rId9"/>
    <p:sldId id="264" r:id="rId10"/>
    <p:sldId id="265" r:id="rId11"/>
    <p:sldId id="266" r:id="rId12"/>
    <p:sldId id="268" r:id="rId13"/>
    <p:sldId id="269" r:id="rId14"/>
    <p:sldId id="277" r:id="rId15"/>
    <p:sldId id="270" r:id="rId16"/>
    <p:sldId id="263" r:id="rId17"/>
    <p:sldId id="272" r:id="rId18"/>
    <p:sldId id="261" r:id="rId19"/>
    <p:sldId id="262" r:id="rId20"/>
    <p:sldId id="275" r:id="rId21"/>
  </p:sldIdLst>
  <p:sldSz cx="9144000" cy="6858000" type="screen4x3"/>
  <p:notesSz cx="18567400" cy="29197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5" autoAdjust="0"/>
  </p:normalViewPr>
  <p:slideViewPr>
    <p:cSldViewPr>
      <p:cViewPr>
        <p:scale>
          <a:sx n="75" d="100"/>
          <a:sy n="75" d="100"/>
        </p:scale>
        <p:origin x="-102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2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448D-A0A3-47DE-B037-76001C30FD62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A90C-E0E0-4306-82F8-E4819652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Australian Brush Fires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Canberra, Australian Capital Territory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January 2003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Daniel </a:t>
            </a:r>
            <a:r>
              <a:rPr lang="en-US" sz="1800" dirty="0" err="1" smtClean="0">
                <a:solidFill>
                  <a:schemeClr val="bg1"/>
                </a:solidFill>
              </a:rPr>
              <a:t>McEvoy</a:t>
            </a:r>
            <a:r>
              <a:rPr lang="en-US" sz="1800" dirty="0" smtClean="0">
                <a:solidFill>
                  <a:schemeClr val="bg1"/>
                </a:solidFill>
              </a:rPr>
              <a:t> &amp; Nicholas D </a:t>
            </a:r>
            <a:r>
              <a:rPr lang="en-US" sz="1800" dirty="0" err="1" smtClean="0">
                <a:solidFill>
                  <a:schemeClr val="bg1"/>
                </a:solidFill>
              </a:rPr>
              <a:t>Beres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7599"/>
            <a:ext cx="7968628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AERONET</a:t>
            </a:r>
            <a:br>
              <a:rPr lang="en-US" dirty="0" smtClean="0"/>
            </a:br>
            <a:r>
              <a:rPr lang="en-US" sz="3600" dirty="0" smtClean="0"/>
              <a:t>Fire Event</a:t>
            </a:r>
            <a:endParaRPr lang="en-US" sz="3600" dirty="0"/>
          </a:p>
        </p:txBody>
      </p:sp>
      <p:sp>
        <p:nvSpPr>
          <p:cNvPr id="4" name="AutoShape 2" descr="http://mail-attachment.googleusercontent.com/attachment/u/0/?ui=2&amp;ik=0de9240e90&amp;view=att&amp;th=13a2385bde99c694&amp;attid=0.3&amp;disp=inline&amp;safe=1&amp;zw&amp;saduie=AG9B_P851czvkPmL7umzrAVcQ2dZ&amp;sadet=1349217775905&amp;sads=hxQwEA2iObRB9GeKGYSfh7eimFs"/>
          <p:cNvSpPr>
            <a:spLocks noChangeAspect="1" noChangeArrowheads="1"/>
          </p:cNvSpPr>
          <p:nvPr/>
        </p:nvSpPr>
        <p:spPr bwMode="auto">
          <a:xfrm>
            <a:off x="155575" y="-3894138"/>
            <a:ext cx="11306175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oimages.gsfc.nasa.gov/images/imagerecords/64000/64336/Australia2.A2003017.0425.50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January 17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January 17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eoimages.gsfc.nasa.gov/images/imagerecords/64000/64362/Australia2.A2003019.0415.50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2700"/>
            <a:ext cx="8927070" cy="68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January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eoimages.gsfc.nasa.gov/images/imagerecords/64000/64403/Australia.A2003021.0400.50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2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January 21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evoyd\Dropbox\ATMS792_Remote_Sensing\HW2_project\Canberra_google_eart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976313"/>
            <a:ext cx="9639300" cy="88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eoimages.gsfc.nasa.gov/images/imagerecords/64000/64585/Australia.A2003026.0010.721.50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39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January 26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gdata1.sci.gsfc.nasa.gov/daac-bin/G3/retrieveImage.pl?path=/ftp/incoming/G3/OPS/ws/134937281324189/Optical_Depth_Land_And_Ocean_Mean.MOD08_D3.051.AreaMap.2003-01-18.gif&amp;wsid=134937281324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data1.sci.gsfc.nasa.gov/daac-bin/G3/retrieveImage.pl?path=/ftp/incoming/G3/OPS/ws/134937287626512/Optical_Depth_Land_And_Ocean_Mean.MOD08_D3.051.AreaMap.2003-01-19.gif&amp;wsid=134937287626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data1.sci.gsfc.nasa.gov/daac-bin/G3/retrieveImage.pl?path=/ftp/incoming/G3/OPS/ws/134937295429346/Optical_Depth_Land_And_Ocean_Mean.MOD08_D3.051.AreaMap.2003-01-20.gif&amp;wsid=1349372954293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gdata1.sci.gsfc.nasa.gov/daac-bin/G3/retrieveImage.pl?path=/ftp/incoming/G3/OPS/ws/134937301031271/Optical_Depth_Land_And_Ocean_Mean.MOD08_D3.051.AreaMap.2003-01-21.gif&amp;wsid=1349373010312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data1.sci.gsfc.nasa.gov/daac-bin/G3/retrieveImage.pl?path=/ftp/incoming/G3/OPS/ws/13493720608773/Optical_Depth_Land_And_Ocean_Mean.MOD08_D3.051.AreaMap.2003-01-24.gif&amp;wsid=13493720608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data1.sci.gsfc.nasa.gov/daac-bin/G3/retrieveImage.pl?path=/ftp/incoming/G3/OPS/ws/134937256515111/Optical_Depth_Land_And_Ocean_Mean.MOD08_D3.051.AreaMap.2003-01-25.gif&amp;wsid=134937256515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data1.sci.gsfc.nasa.gov/daac-bin/G3/retrieveImage.pl?path=/ftp/incoming/G3/OPS/ws/134937267519005/Optical_Depth_Land_And_Ocean_Mean.MOD08_D3.051.AreaMap.2003-01-22.gif&amp;wsid=134937267519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data1.sci.gsfc.nasa.gov/daac-bin/G3/retrieveImage.pl?path=/ftp/incoming/G3/OPS/ws/134937274421379/Optical_Depth_Land_And_Ocean_Mean.MOD08_D3.051.AreaMap.2003-01-23.gif&amp;wsid=1349372744213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37330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03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MODIS (Terra)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cevoyd\Dropbox\ATMS792_Remote_Sensing\aeronet_modis_da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53432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cevoyd\Dropbox\ATMS792_Remote_Sensing\Canberra_google_eart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228600"/>
            <a:ext cx="9065328" cy="80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cevoyd\Dropbox\ATMS792_Remote_Sensing\aeronet_modis_daily_sca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71281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f/ACT-Jervis_Bay-Sydney-MJ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72" y="0"/>
            <a:ext cx="376599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Canberra = Australian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Capital City</a:t>
            </a:r>
          </a:p>
          <a:p>
            <a:r>
              <a:rPr lang="en-US" dirty="0" smtClean="0"/>
              <a:t>350,000+ Population</a:t>
            </a:r>
          </a:p>
          <a:p>
            <a:r>
              <a:rPr lang="en-US" dirty="0" smtClean="0"/>
              <a:t>Surrounded by</a:t>
            </a:r>
          </a:p>
          <a:p>
            <a:pPr lvl="1"/>
            <a:r>
              <a:rPr lang="en-US" dirty="0" smtClean="0"/>
              <a:t>Dense forest</a:t>
            </a:r>
          </a:p>
          <a:p>
            <a:pPr lvl="1"/>
            <a:r>
              <a:rPr lang="en-US" dirty="0" smtClean="0"/>
              <a:t>Mountain range to the west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Background</a:t>
            </a:r>
            <a:endParaRPr lang="en-US" dirty="0"/>
          </a:p>
        </p:txBody>
      </p:sp>
      <p:pic>
        <p:nvPicPr>
          <p:cNvPr id="1028" name="Picture 4" descr="http://upload.wikimedia.org/wikipedia/commons/5/5c/Canberra_From_Black_Mountain_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029200"/>
            <a:ext cx="9268868" cy="18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cevoyd\Dropbox\ATMS792_Remote_Sensing\Canberra_google_eart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8808308" cy="78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weather is hot and dry </a:t>
            </a:r>
          </a:p>
          <a:p>
            <a:pPr lvl="1"/>
            <a:r>
              <a:rPr lang="en-US" dirty="0" smtClean="0"/>
              <a:t>Seasonal fire situation throughout Australia</a:t>
            </a:r>
          </a:p>
          <a:p>
            <a:r>
              <a:rPr lang="en-US" dirty="0" smtClean="0"/>
              <a:t>AERONET station in city</a:t>
            </a:r>
          </a:p>
          <a:p>
            <a:pPr lvl="1"/>
            <a:r>
              <a:rPr lang="en-US" dirty="0" smtClean="0"/>
              <a:t>Showing high AOD during fire event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= GREAT CASE STUDY!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8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Ignition source</a:t>
            </a:r>
          </a:p>
          <a:p>
            <a:pPr lvl="1"/>
            <a:r>
              <a:rPr lang="en-US" dirty="0" smtClean="0"/>
              <a:t>Lightning strike on January 8</a:t>
            </a:r>
            <a:r>
              <a:rPr lang="en-US" baseline="30000" dirty="0" smtClean="0"/>
              <a:t>th</a:t>
            </a:r>
            <a:r>
              <a:rPr lang="en-US" dirty="0" smtClean="0"/>
              <a:t>, 2003</a:t>
            </a:r>
          </a:p>
          <a:p>
            <a:r>
              <a:rPr lang="en-US" dirty="0"/>
              <a:t>Small fires around territory = NBD</a:t>
            </a:r>
          </a:p>
          <a:p>
            <a:pPr lvl="1"/>
            <a:r>
              <a:rPr lang="en-US" dirty="0"/>
              <a:t>No sign of authorities taking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January 18</a:t>
            </a:r>
            <a:r>
              <a:rPr lang="en-US" baseline="30000" dirty="0" smtClean="0"/>
              <a:t>th</a:t>
            </a:r>
            <a:endParaRPr lang="en-US" dirty="0"/>
          </a:p>
          <a:p>
            <a:pPr lvl="1"/>
            <a:r>
              <a:rPr lang="en-US" dirty="0" smtClean="0"/>
              <a:t>High temps &amp; winds, Low RH</a:t>
            </a:r>
          </a:p>
          <a:p>
            <a:pPr lvl="1"/>
            <a:r>
              <a:rPr lang="en-US" dirty="0" smtClean="0"/>
              <a:t>Fire exploded and began to engulf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city</a:t>
            </a:r>
            <a:endParaRPr lang="en-US" dirty="0"/>
          </a:p>
          <a:p>
            <a:r>
              <a:rPr lang="en-US" dirty="0" smtClean="0"/>
              <a:t>4 </a:t>
            </a:r>
            <a:r>
              <a:rPr lang="en-US" b="1" i="1" dirty="0" smtClean="0"/>
              <a:t>deaths</a:t>
            </a:r>
          </a:p>
          <a:p>
            <a:r>
              <a:rPr lang="en-US" dirty="0" smtClean="0"/>
              <a:t>500 homes destroyed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37" y="2962275"/>
            <a:ext cx="2667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82688"/>
            <a:ext cx="8473307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AERONET</a:t>
            </a:r>
            <a:br>
              <a:rPr lang="en-US" dirty="0" smtClean="0"/>
            </a:br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4" name="AutoShape 2" descr="http://mail-attachment.googleusercontent.com/attachment/u/0/?ui=2&amp;ik=0de9240e90&amp;view=att&amp;th=13a2385bde99c694&amp;attid=0.3&amp;disp=inline&amp;safe=1&amp;zw&amp;saduie=AG9B_P851czvkPmL7umzrAVcQ2dZ&amp;sadet=1349217775905&amp;sads=hxQwEA2iObRB9GeKGYSfh7eimFs"/>
          <p:cNvSpPr>
            <a:spLocks noChangeAspect="1" noChangeArrowheads="1"/>
          </p:cNvSpPr>
          <p:nvPr/>
        </p:nvSpPr>
        <p:spPr bwMode="auto">
          <a:xfrm>
            <a:off x="155575" y="-3894138"/>
            <a:ext cx="11306175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data1.sci.gsfc.nasa.gov/daac-bin/G3/retrieveImage.pl?path=/ftp/incoming/G3/OPS/ws/134937523212398/1.png&amp;wsid=134937523212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2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21575" cy="588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Meteorology – Jan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http://mail-attachment.googleusercontent.com/attachment/u/0/?ui=2&amp;ik=0de9240e90&amp;view=att&amp;th=13a23b967d0a1da0&amp;attid=0.1&amp;disp=inline&amp;safe=1&amp;zw&amp;saduie=AG9B_P851czvkPmL7umzrAVcQ2dZ&amp;sadet=1349219412232&amp;sads=OhAH-zEdF8FH7Gtlz5YZObM4iw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6581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(Weather Underground)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83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116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Australian Brush Fires</vt:lpstr>
      <vt:lpstr>PowerPoint Presentation</vt:lpstr>
      <vt:lpstr>Geographical Background</vt:lpstr>
      <vt:lpstr>PowerPoint Presentation</vt:lpstr>
      <vt:lpstr>Motivation</vt:lpstr>
      <vt:lpstr>Fire</vt:lpstr>
      <vt:lpstr>AERONET Overview</vt:lpstr>
      <vt:lpstr>PowerPoint Presentation</vt:lpstr>
      <vt:lpstr>Meteorology – Jan 18th </vt:lpstr>
      <vt:lpstr>AERONET Fire Event</vt:lpstr>
      <vt:lpstr>January 17th </vt:lpstr>
      <vt:lpstr>January 17th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MODIS (Terra)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Brush Fires</dc:title>
  <dc:creator>justclickok</dc:creator>
  <cp:lastModifiedBy>justclickok</cp:lastModifiedBy>
  <cp:revision>21</cp:revision>
  <dcterms:created xsi:type="dcterms:W3CDTF">2003-01-23T22:27:18Z</dcterms:created>
  <dcterms:modified xsi:type="dcterms:W3CDTF">2012-10-04T23:07:14Z</dcterms:modified>
</cp:coreProperties>
</file>