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heme/themeOverride1.xml" ContentType="application/vnd.openxmlformats-officedocument.themeOverr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68" r:id="rId2"/>
    <p:sldId id="359" r:id="rId3"/>
    <p:sldId id="360" r:id="rId4"/>
    <p:sldId id="269" r:id="rId5"/>
    <p:sldId id="270" r:id="rId6"/>
    <p:sldId id="271" r:id="rId7"/>
    <p:sldId id="272" r:id="rId8"/>
    <p:sldId id="363" r:id="rId9"/>
    <p:sldId id="350" r:id="rId10"/>
    <p:sldId id="273" r:id="rId11"/>
    <p:sldId id="351" r:id="rId12"/>
    <p:sldId id="275" r:id="rId13"/>
    <p:sldId id="277" r:id="rId14"/>
    <p:sldId id="278" r:id="rId15"/>
    <p:sldId id="279" r:id="rId16"/>
    <p:sldId id="280" r:id="rId17"/>
    <p:sldId id="281" r:id="rId18"/>
    <p:sldId id="298" r:id="rId19"/>
    <p:sldId id="283" r:id="rId20"/>
    <p:sldId id="284" r:id="rId21"/>
    <p:sldId id="285" r:id="rId22"/>
    <p:sldId id="352" r:id="rId23"/>
    <p:sldId id="291" r:id="rId24"/>
    <p:sldId id="292" r:id="rId25"/>
    <p:sldId id="293" r:id="rId26"/>
    <p:sldId id="296" r:id="rId27"/>
    <p:sldId id="297" r:id="rId28"/>
    <p:sldId id="353" r:id="rId29"/>
    <p:sldId id="347" r:id="rId30"/>
    <p:sldId id="354"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55" r:id="rId45"/>
    <p:sldId id="361" r:id="rId46"/>
    <p:sldId id="312" r:id="rId47"/>
    <p:sldId id="364" r:id="rId48"/>
    <p:sldId id="324" r:id="rId49"/>
    <p:sldId id="325" r:id="rId50"/>
    <p:sldId id="313" r:id="rId51"/>
    <p:sldId id="356" r:id="rId52"/>
    <p:sldId id="326" r:id="rId53"/>
    <p:sldId id="327" r:id="rId54"/>
    <p:sldId id="328" r:id="rId55"/>
    <p:sldId id="329" r:id="rId56"/>
    <p:sldId id="330" r:id="rId57"/>
    <p:sldId id="332" r:id="rId58"/>
    <p:sldId id="333" r:id="rId59"/>
    <p:sldId id="334" r:id="rId60"/>
    <p:sldId id="335" r:id="rId61"/>
    <p:sldId id="336" r:id="rId62"/>
    <p:sldId id="357" r:id="rId63"/>
    <p:sldId id="337" r:id="rId64"/>
    <p:sldId id="338" r:id="rId65"/>
    <p:sldId id="339" r:id="rId66"/>
    <p:sldId id="340" r:id="rId67"/>
    <p:sldId id="341" r:id="rId68"/>
    <p:sldId id="342" r:id="rId69"/>
    <p:sldId id="343" r:id="rId70"/>
    <p:sldId id="344" r:id="rId71"/>
    <p:sldId id="358" r:id="rId72"/>
    <p:sldId id="345" r:id="rId73"/>
    <p:sldId id="314" r:id="rId74"/>
    <p:sldId id="317" r:id="rId75"/>
    <p:sldId id="318" r:id="rId76"/>
    <p:sldId id="320" r:id="rId77"/>
    <p:sldId id="321" r:id="rId78"/>
    <p:sldId id="322" r:id="rId79"/>
    <p:sldId id="323" r:id="rId80"/>
    <p:sldId id="362"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p:scale>
          <a:sx n="100" d="100"/>
          <a:sy n="100" d="100"/>
        </p:scale>
        <p:origin x="-22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_rels/data13.xml.rels><?xml version="1.0" encoding="UTF-8" standalone="yes"?>
<Relationships xmlns="http://schemas.openxmlformats.org/package/2006/relationships"><Relationship Id="rId1" Type="http://schemas.openxmlformats.org/officeDocument/2006/relationships/image" Target="../media/image55.png"/></Relationships>
</file>

<file path=ppt/diagrams/_rels/data22.xml.rels><?xml version="1.0" encoding="UTF-8" standalone="yes"?>
<Relationships xmlns="http://schemas.openxmlformats.org/package/2006/relationships"><Relationship Id="rId1" Type="http://schemas.openxmlformats.org/officeDocument/2006/relationships/image" Target="../media/image88.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8F782-4B72-46BD-94F7-2FFCC8C7B259}"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n-US"/>
        </a:p>
      </dgm:t>
    </dgm:pt>
    <dgm:pt modelId="{CD0969DE-BBF2-4943-B0E1-1CFD213F7EDA}">
      <dgm:prSet phldrT="[Text]"/>
      <dgm:spPr/>
      <dgm:t>
        <a:bodyPr/>
        <a:lstStyle/>
        <a:p>
          <a:r>
            <a:rPr lang="en-US" b="1" dirty="0" smtClean="0">
              <a:effectLst>
                <a:outerShdw blurRad="38100" dist="38100" dir="2700000" algn="tl">
                  <a:srgbClr val="000000">
                    <a:alpha val="43137"/>
                  </a:srgbClr>
                </a:outerShdw>
              </a:effectLst>
            </a:rPr>
            <a:t>Main purpose</a:t>
          </a:r>
          <a:endParaRPr lang="en-US" b="1" dirty="0">
            <a:effectLst>
              <a:outerShdw blurRad="38100" dist="38100" dir="2700000" algn="tl">
                <a:srgbClr val="000000">
                  <a:alpha val="43137"/>
                </a:srgbClr>
              </a:outerShdw>
            </a:effectLst>
          </a:endParaRPr>
        </a:p>
      </dgm:t>
    </dgm:pt>
    <dgm:pt modelId="{8B1066D7-26F8-49A5-BA57-0C7B148E18DC}" type="parTrans" cxnId="{9E7FB9AC-27EF-4D90-AB5B-AF46C1483E51}">
      <dgm:prSet/>
      <dgm:spPr/>
      <dgm:t>
        <a:bodyPr/>
        <a:lstStyle/>
        <a:p>
          <a:endParaRPr lang="en-US" b="1">
            <a:effectLst>
              <a:outerShdw blurRad="38100" dist="38100" dir="2700000" algn="tl">
                <a:srgbClr val="000000">
                  <a:alpha val="43137"/>
                </a:srgbClr>
              </a:outerShdw>
            </a:effectLst>
          </a:endParaRPr>
        </a:p>
      </dgm:t>
    </dgm:pt>
    <dgm:pt modelId="{696DB735-489E-4026-B08F-2E7FE40E28B3}" type="sibTrans" cxnId="{9E7FB9AC-27EF-4D90-AB5B-AF46C1483E51}">
      <dgm:prSet/>
      <dgm:spPr/>
      <dgm:t>
        <a:bodyPr/>
        <a:lstStyle/>
        <a:p>
          <a:endParaRPr lang="en-US" b="1">
            <a:effectLst>
              <a:outerShdw blurRad="38100" dist="38100" dir="2700000" algn="tl">
                <a:srgbClr val="000000">
                  <a:alpha val="43137"/>
                </a:srgbClr>
              </a:outerShdw>
            </a:effectLst>
          </a:endParaRPr>
        </a:p>
      </dgm:t>
    </dgm:pt>
    <dgm:pt modelId="{7C499D4A-0D38-4E86-9D2F-EED67C60A226}">
      <dgm:prSet phldrT="[Text]"/>
      <dgm:spPr/>
      <dgm:t>
        <a:bodyPr/>
        <a:lstStyle/>
        <a:p>
          <a:r>
            <a:rPr lang="en-US" b="1" dirty="0" smtClean="0">
              <a:effectLst>
                <a:outerShdw blurRad="38100" dist="38100" dir="2700000" algn="tl">
                  <a:srgbClr val="000000">
                    <a:alpha val="43137"/>
                  </a:srgbClr>
                </a:outerShdw>
              </a:effectLst>
            </a:rPr>
            <a:t>Measure</a:t>
          </a:r>
          <a:endParaRPr lang="en-US" b="1" dirty="0">
            <a:effectLst>
              <a:outerShdw blurRad="38100" dist="38100" dir="2700000" algn="tl">
                <a:srgbClr val="000000">
                  <a:alpha val="43137"/>
                </a:srgbClr>
              </a:outerShdw>
            </a:effectLst>
          </a:endParaRPr>
        </a:p>
      </dgm:t>
    </dgm:pt>
    <dgm:pt modelId="{8EC777F7-3547-4FF0-BFD7-CA5278E65AB1}" type="parTrans" cxnId="{D085E434-1347-4A36-B6F0-9DF3AF287401}">
      <dgm:prSet/>
      <dgm:spPr/>
      <dgm:t>
        <a:bodyPr/>
        <a:lstStyle/>
        <a:p>
          <a:endParaRPr lang="en-US" b="1">
            <a:effectLst>
              <a:outerShdw blurRad="38100" dist="38100" dir="2700000" algn="tl">
                <a:srgbClr val="000000">
                  <a:alpha val="43137"/>
                </a:srgbClr>
              </a:outerShdw>
            </a:effectLst>
          </a:endParaRPr>
        </a:p>
      </dgm:t>
    </dgm:pt>
    <dgm:pt modelId="{97A1CDDB-596D-4584-89C0-D2267C4AE778}" type="sibTrans" cxnId="{D085E434-1347-4A36-B6F0-9DF3AF287401}">
      <dgm:prSet/>
      <dgm:spPr/>
      <dgm:t>
        <a:bodyPr/>
        <a:lstStyle/>
        <a:p>
          <a:endParaRPr lang="en-US" b="1">
            <a:effectLst>
              <a:outerShdw blurRad="38100" dist="38100" dir="2700000" algn="tl">
                <a:srgbClr val="000000">
                  <a:alpha val="43137"/>
                </a:srgbClr>
              </a:outerShdw>
            </a:effectLst>
          </a:endParaRPr>
        </a:p>
      </dgm:t>
    </dgm:pt>
    <dgm:pt modelId="{386B830C-7C8B-4905-B203-4AA9FCF3D0BD}">
      <dgm:prSet phldrT="[Text]"/>
      <dgm:spPr/>
      <dgm:t>
        <a:bodyPr/>
        <a:lstStyle/>
        <a:p>
          <a:r>
            <a:rPr lang="en-US" b="1" dirty="0" smtClean="0">
              <a:effectLst>
                <a:outerShdw blurRad="38100" dist="38100" dir="2700000" algn="tl">
                  <a:srgbClr val="000000">
                    <a:alpha val="43137"/>
                  </a:srgbClr>
                </a:outerShdw>
              </a:effectLst>
            </a:rPr>
            <a:t>Sun and sky irradiance</a:t>
          </a:r>
          <a:endParaRPr lang="en-US" b="1" dirty="0">
            <a:effectLst>
              <a:outerShdw blurRad="38100" dist="38100" dir="2700000" algn="tl">
                <a:srgbClr val="000000">
                  <a:alpha val="43137"/>
                </a:srgbClr>
              </a:outerShdw>
            </a:effectLst>
          </a:endParaRPr>
        </a:p>
      </dgm:t>
    </dgm:pt>
    <dgm:pt modelId="{9FF3CE48-97E4-4BF5-A026-B93512329D95}" type="parTrans" cxnId="{58588960-73F7-42D0-98A8-1AF74A5DCD5C}">
      <dgm:prSet/>
      <dgm:spPr/>
      <dgm:t>
        <a:bodyPr/>
        <a:lstStyle/>
        <a:p>
          <a:endParaRPr lang="en-US" b="1">
            <a:effectLst>
              <a:outerShdw blurRad="38100" dist="38100" dir="2700000" algn="tl">
                <a:srgbClr val="000000">
                  <a:alpha val="43137"/>
                </a:srgbClr>
              </a:outerShdw>
            </a:effectLst>
          </a:endParaRPr>
        </a:p>
      </dgm:t>
    </dgm:pt>
    <dgm:pt modelId="{6F5FBBEC-CCF2-424D-A743-F11AFE51ECB6}" type="sibTrans" cxnId="{58588960-73F7-42D0-98A8-1AF74A5DCD5C}">
      <dgm:prSet/>
      <dgm:spPr/>
      <dgm:t>
        <a:bodyPr/>
        <a:lstStyle/>
        <a:p>
          <a:endParaRPr lang="en-US" b="1">
            <a:effectLst>
              <a:outerShdw blurRad="38100" dist="38100" dir="2700000" algn="tl">
                <a:srgbClr val="000000">
                  <a:alpha val="43137"/>
                </a:srgbClr>
              </a:outerShdw>
            </a:effectLst>
          </a:endParaRPr>
        </a:p>
      </dgm:t>
    </dgm:pt>
    <dgm:pt modelId="{21F63A62-47D4-4247-85F3-42FEDB882CAC}">
      <dgm:prSet phldrT="[Text]"/>
      <dgm:spPr/>
      <dgm:t>
        <a:bodyPr/>
        <a:lstStyle/>
        <a:p>
          <a:r>
            <a:rPr lang="en-US" b="1" dirty="0" smtClean="0">
              <a:effectLst>
                <a:outerShdw blurRad="38100" dist="38100" dir="2700000" algn="tl">
                  <a:srgbClr val="000000">
                    <a:alpha val="43137"/>
                  </a:srgbClr>
                </a:outerShdw>
              </a:effectLst>
            </a:rPr>
            <a:t>Derive</a:t>
          </a:r>
          <a:endParaRPr lang="en-US" b="1" dirty="0">
            <a:effectLst>
              <a:outerShdw blurRad="38100" dist="38100" dir="2700000" algn="tl">
                <a:srgbClr val="000000">
                  <a:alpha val="43137"/>
                </a:srgbClr>
              </a:outerShdw>
            </a:effectLst>
          </a:endParaRPr>
        </a:p>
      </dgm:t>
    </dgm:pt>
    <dgm:pt modelId="{56C8A54E-135F-4F00-9B38-20C9753451C1}" type="parTrans" cxnId="{EA081220-971E-46F6-8FCA-7A3A84664B2C}">
      <dgm:prSet/>
      <dgm:spPr/>
      <dgm:t>
        <a:bodyPr/>
        <a:lstStyle/>
        <a:p>
          <a:endParaRPr lang="en-US" b="1">
            <a:effectLst>
              <a:outerShdw blurRad="38100" dist="38100" dir="2700000" algn="tl">
                <a:srgbClr val="000000">
                  <a:alpha val="43137"/>
                </a:srgbClr>
              </a:outerShdw>
            </a:effectLst>
          </a:endParaRPr>
        </a:p>
      </dgm:t>
    </dgm:pt>
    <dgm:pt modelId="{51A00D0C-B814-4A5B-81FD-D43175492C81}" type="sibTrans" cxnId="{EA081220-971E-46F6-8FCA-7A3A84664B2C}">
      <dgm:prSet/>
      <dgm:spPr/>
      <dgm:t>
        <a:bodyPr/>
        <a:lstStyle/>
        <a:p>
          <a:endParaRPr lang="en-US" b="1">
            <a:effectLst>
              <a:outerShdw blurRad="38100" dist="38100" dir="2700000" algn="tl">
                <a:srgbClr val="000000">
                  <a:alpha val="43137"/>
                </a:srgbClr>
              </a:outerShdw>
            </a:effectLst>
          </a:endParaRPr>
        </a:p>
      </dgm:t>
    </dgm:pt>
    <dgm:pt modelId="{63AD15FF-BA2A-4F08-83DB-B2963A66C655}">
      <dgm:prSet phldrT="[Text]"/>
      <dgm:spPr/>
      <dgm:t>
        <a:bodyPr/>
        <a:lstStyle/>
        <a:p>
          <a:r>
            <a:rPr lang="en-US" b="1" dirty="0" smtClean="0">
              <a:effectLst>
                <a:outerShdw blurRad="38100" dist="38100" dir="2700000" algn="tl">
                  <a:srgbClr val="000000">
                    <a:alpha val="43137"/>
                  </a:srgbClr>
                </a:outerShdw>
              </a:effectLst>
            </a:rPr>
            <a:t>Ozone and aerosol properties</a:t>
          </a:r>
          <a:endParaRPr lang="en-US" b="1" dirty="0">
            <a:effectLst>
              <a:outerShdw blurRad="38100" dist="38100" dir="2700000" algn="tl">
                <a:srgbClr val="000000">
                  <a:alpha val="43137"/>
                </a:srgbClr>
              </a:outerShdw>
            </a:effectLst>
          </a:endParaRPr>
        </a:p>
      </dgm:t>
    </dgm:pt>
    <dgm:pt modelId="{184493ED-6645-4012-A90A-A87E05E7A929}" type="parTrans" cxnId="{55AE43DC-1379-487E-A18F-C3A097AE064E}">
      <dgm:prSet/>
      <dgm:spPr/>
      <dgm:t>
        <a:bodyPr/>
        <a:lstStyle/>
        <a:p>
          <a:endParaRPr lang="en-US" b="1">
            <a:effectLst>
              <a:outerShdw blurRad="38100" dist="38100" dir="2700000" algn="tl">
                <a:srgbClr val="000000">
                  <a:alpha val="43137"/>
                </a:srgbClr>
              </a:outerShdw>
            </a:effectLst>
          </a:endParaRPr>
        </a:p>
      </dgm:t>
    </dgm:pt>
    <dgm:pt modelId="{0272962E-845C-44E5-8650-78C4B9B22C85}" type="sibTrans" cxnId="{55AE43DC-1379-487E-A18F-C3A097AE064E}">
      <dgm:prSet/>
      <dgm:spPr/>
      <dgm:t>
        <a:bodyPr/>
        <a:lstStyle/>
        <a:p>
          <a:endParaRPr lang="en-US" b="1">
            <a:effectLst>
              <a:outerShdw blurRad="38100" dist="38100" dir="2700000" algn="tl">
                <a:srgbClr val="000000">
                  <a:alpha val="43137"/>
                </a:srgbClr>
              </a:outerShdw>
            </a:effectLst>
          </a:endParaRPr>
        </a:p>
      </dgm:t>
    </dgm:pt>
    <dgm:pt modelId="{1E7D3664-B0F2-4F2D-9484-AF717869CAA9}">
      <dgm:prSet phldrT="[Text]"/>
      <dgm:spPr/>
      <dgm:t>
        <a:bodyPr/>
        <a:lstStyle/>
        <a:p>
          <a:r>
            <a:rPr lang="en-US" b="1" dirty="0" smtClean="0">
              <a:effectLst>
                <a:outerShdw blurRad="38100" dist="38100" dir="2700000" algn="tl">
                  <a:srgbClr val="000000">
                    <a:alpha val="43137"/>
                  </a:srgbClr>
                </a:outerShdw>
              </a:effectLst>
            </a:rPr>
            <a:t>Total column water</a:t>
          </a:r>
          <a:endParaRPr lang="en-US" b="1" dirty="0">
            <a:effectLst>
              <a:outerShdw blurRad="38100" dist="38100" dir="2700000" algn="tl">
                <a:srgbClr val="000000">
                  <a:alpha val="43137"/>
                </a:srgbClr>
              </a:outerShdw>
            </a:effectLst>
          </a:endParaRPr>
        </a:p>
      </dgm:t>
    </dgm:pt>
    <dgm:pt modelId="{DF4EFC37-C085-4E20-99C7-D42C2ACED161}" type="parTrans" cxnId="{27B4DBA9-9A11-4A18-A1BF-FF6796F0B61B}">
      <dgm:prSet/>
      <dgm:spPr/>
      <dgm:t>
        <a:bodyPr/>
        <a:lstStyle/>
        <a:p>
          <a:endParaRPr lang="en-US" b="1">
            <a:effectLst>
              <a:outerShdw blurRad="38100" dist="38100" dir="2700000" algn="tl">
                <a:srgbClr val="000000">
                  <a:alpha val="43137"/>
                </a:srgbClr>
              </a:outerShdw>
            </a:effectLst>
          </a:endParaRPr>
        </a:p>
      </dgm:t>
    </dgm:pt>
    <dgm:pt modelId="{C5B242F9-7553-4559-A069-ADAEA7ADECD8}" type="sibTrans" cxnId="{27B4DBA9-9A11-4A18-A1BF-FF6796F0B61B}">
      <dgm:prSet/>
      <dgm:spPr/>
      <dgm:t>
        <a:bodyPr/>
        <a:lstStyle/>
        <a:p>
          <a:endParaRPr lang="en-US" b="1">
            <a:effectLst>
              <a:outerShdw blurRad="38100" dist="38100" dir="2700000" algn="tl">
                <a:srgbClr val="000000">
                  <a:alpha val="43137"/>
                </a:srgbClr>
              </a:outerShdw>
            </a:effectLst>
          </a:endParaRPr>
        </a:p>
      </dgm:t>
    </dgm:pt>
    <dgm:pt modelId="{B1DFCCA0-2701-48C9-8A1C-F1D0CE541E7F}" type="pres">
      <dgm:prSet presAssocID="{74D8F782-4B72-46BD-94F7-2FFCC8C7B259}" presName="hierChild1" presStyleCnt="0">
        <dgm:presLayoutVars>
          <dgm:chPref val="1"/>
          <dgm:dir/>
          <dgm:animOne val="branch"/>
          <dgm:animLvl val="lvl"/>
          <dgm:resizeHandles/>
        </dgm:presLayoutVars>
      </dgm:prSet>
      <dgm:spPr/>
      <dgm:t>
        <a:bodyPr/>
        <a:lstStyle/>
        <a:p>
          <a:endParaRPr lang="en-US"/>
        </a:p>
      </dgm:t>
    </dgm:pt>
    <dgm:pt modelId="{EB8A4043-6A43-40FD-9EC1-032C885BEAA2}" type="pres">
      <dgm:prSet presAssocID="{CD0969DE-BBF2-4943-B0E1-1CFD213F7EDA}" presName="hierRoot1" presStyleCnt="0"/>
      <dgm:spPr/>
    </dgm:pt>
    <dgm:pt modelId="{3D8E91CF-A299-48C0-953A-292FF4EA4547}" type="pres">
      <dgm:prSet presAssocID="{CD0969DE-BBF2-4943-B0E1-1CFD213F7EDA}" presName="composite" presStyleCnt="0"/>
      <dgm:spPr/>
    </dgm:pt>
    <dgm:pt modelId="{9712BA19-F4BB-43EB-8B20-1C359EEAC05E}" type="pres">
      <dgm:prSet presAssocID="{CD0969DE-BBF2-4943-B0E1-1CFD213F7EDA}" presName="background" presStyleLbl="node0" presStyleIdx="0" presStyleCnt="1"/>
      <dgm:spPr/>
    </dgm:pt>
    <dgm:pt modelId="{1706B692-ADE0-4D85-B575-3635481172A0}" type="pres">
      <dgm:prSet presAssocID="{CD0969DE-BBF2-4943-B0E1-1CFD213F7EDA}" presName="text" presStyleLbl="fgAcc0" presStyleIdx="0" presStyleCnt="1" custLinFactNeighborX="-2797">
        <dgm:presLayoutVars>
          <dgm:chPref val="3"/>
        </dgm:presLayoutVars>
      </dgm:prSet>
      <dgm:spPr/>
      <dgm:t>
        <a:bodyPr/>
        <a:lstStyle/>
        <a:p>
          <a:endParaRPr lang="en-US"/>
        </a:p>
      </dgm:t>
    </dgm:pt>
    <dgm:pt modelId="{2A97AF63-22F0-4FD4-A990-CB4B58E90295}" type="pres">
      <dgm:prSet presAssocID="{CD0969DE-BBF2-4943-B0E1-1CFD213F7EDA}" presName="hierChild2" presStyleCnt="0"/>
      <dgm:spPr/>
    </dgm:pt>
    <dgm:pt modelId="{3EBAC4D9-F22C-41BB-AF14-6AB5DF1AF877}" type="pres">
      <dgm:prSet presAssocID="{8EC777F7-3547-4FF0-BFD7-CA5278E65AB1}" presName="Name10" presStyleLbl="parChTrans1D2" presStyleIdx="0" presStyleCnt="2"/>
      <dgm:spPr/>
      <dgm:t>
        <a:bodyPr/>
        <a:lstStyle/>
        <a:p>
          <a:endParaRPr lang="en-US"/>
        </a:p>
      </dgm:t>
    </dgm:pt>
    <dgm:pt modelId="{01BCCBCE-2F6F-4247-B268-74ED8EFCD747}" type="pres">
      <dgm:prSet presAssocID="{7C499D4A-0D38-4E86-9D2F-EED67C60A226}" presName="hierRoot2" presStyleCnt="0"/>
      <dgm:spPr/>
    </dgm:pt>
    <dgm:pt modelId="{0A221275-4AA9-4C5E-A62F-D68A72AF40A0}" type="pres">
      <dgm:prSet presAssocID="{7C499D4A-0D38-4E86-9D2F-EED67C60A226}" presName="composite2" presStyleCnt="0"/>
      <dgm:spPr/>
    </dgm:pt>
    <dgm:pt modelId="{2F18246E-5968-4A73-A98D-E5EA588F5DED}" type="pres">
      <dgm:prSet presAssocID="{7C499D4A-0D38-4E86-9D2F-EED67C60A226}" presName="background2" presStyleLbl="node2" presStyleIdx="0" presStyleCnt="2"/>
      <dgm:spPr/>
    </dgm:pt>
    <dgm:pt modelId="{02B1CC15-DFAA-4BFD-B8D2-05C9F7A83AB2}" type="pres">
      <dgm:prSet presAssocID="{7C499D4A-0D38-4E86-9D2F-EED67C60A226}" presName="text2" presStyleLbl="fgAcc2" presStyleIdx="0" presStyleCnt="2">
        <dgm:presLayoutVars>
          <dgm:chPref val="3"/>
        </dgm:presLayoutVars>
      </dgm:prSet>
      <dgm:spPr/>
      <dgm:t>
        <a:bodyPr/>
        <a:lstStyle/>
        <a:p>
          <a:endParaRPr lang="en-US"/>
        </a:p>
      </dgm:t>
    </dgm:pt>
    <dgm:pt modelId="{F97AC5A3-0AB9-42B9-85DB-5D27DB98E1E8}" type="pres">
      <dgm:prSet presAssocID="{7C499D4A-0D38-4E86-9D2F-EED67C60A226}" presName="hierChild3" presStyleCnt="0"/>
      <dgm:spPr/>
    </dgm:pt>
    <dgm:pt modelId="{E8B678E6-E941-46F0-A136-28D77E2A53C1}" type="pres">
      <dgm:prSet presAssocID="{9FF3CE48-97E4-4BF5-A026-B93512329D95}" presName="Name17" presStyleLbl="parChTrans1D3" presStyleIdx="0" presStyleCnt="3"/>
      <dgm:spPr/>
      <dgm:t>
        <a:bodyPr/>
        <a:lstStyle/>
        <a:p>
          <a:endParaRPr lang="en-US"/>
        </a:p>
      </dgm:t>
    </dgm:pt>
    <dgm:pt modelId="{54668D78-1932-4ED2-934E-665C2917CC4C}" type="pres">
      <dgm:prSet presAssocID="{386B830C-7C8B-4905-B203-4AA9FCF3D0BD}" presName="hierRoot3" presStyleCnt="0"/>
      <dgm:spPr/>
    </dgm:pt>
    <dgm:pt modelId="{B4BA4DB2-DF32-4EF4-BD93-919233367924}" type="pres">
      <dgm:prSet presAssocID="{386B830C-7C8B-4905-B203-4AA9FCF3D0BD}" presName="composite3" presStyleCnt="0"/>
      <dgm:spPr/>
    </dgm:pt>
    <dgm:pt modelId="{64C997CA-0B42-48C8-9069-C34F706E51A6}" type="pres">
      <dgm:prSet presAssocID="{386B830C-7C8B-4905-B203-4AA9FCF3D0BD}" presName="background3" presStyleLbl="node3" presStyleIdx="0" presStyleCnt="3"/>
      <dgm:spPr/>
    </dgm:pt>
    <dgm:pt modelId="{11FFC465-870E-4248-BBC2-C59775EE1A7B}" type="pres">
      <dgm:prSet presAssocID="{386B830C-7C8B-4905-B203-4AA9FCF3D0BD}" presName="text3" presStyleLbl="fgAcc3" presStyleIdx="0" presStyleCnt="3">
        <dgm:presLayoutVars>
          <dgm:chPref val="3"/>
        </dgm:presLayoutVars>
      </dgm:prSet>
      <dgm:spPr/>
      <dgm:t>
        <a:bodyPr/>
        <a:lstStyle/>
        <a:p>
          <a:endParaRPr lang="en-US"/>
        </a:p>
      </dgm:t>
    </dgm:pt>
    <dgm:pt modelId="{1CC55583-F63A-44F7-B03B-7E719F6E1040}" type="pres">
      <dgm:prSet presAssocID="{386B830C-7C8B-4905-B203-4AA9FCF3D0BD}" presName="hierChild4" presStyleCnt="0"/>
      <dgm:spPr/>
    </dgm:pt>
    <dgm:pt modelId="{3ECBBEE4-DA02-423C-8EB1-7F9813CB0374}" type="pres">
      <dgm:prSet presAssocID="{56C8A54E-135F-4F00-9B38-20C9753451C1}" presName="Name10" presStyleLbl="parChTrans1D2" presStyleIdx="1" presStyleCnt="2"/>
      <dgm:spPr/>
      <dgm:t>
        <a:bodyPr/>
        <a:lstStyle/>
        <a:p>
          <a:endParaRPr lang="en-US"/>
        </a:p>
      </dgm:t>
    </dgm:pt>
    <dgm:pt modelId="{EDD0557C-F1FD-4B23-B229-3B659267C322}" type="pres">
      <dgm:prSet presAssocID="{21F63A62-47D4-4247-85F3-42FEDB882CAC}" presName="hierRoot2" presStyleCnt="0"/>
      <dgm:spPr/>
    </dgm:pt>
    <dgm:pt modelId="{816C7368-0937-4EFB-B3B3-AD04C2367090}" type="pres">
      <dgm:prSet presAssocID="{21F63A62-47D4-4247-85F3-42FEDB882CAC}" presName="composite2" presStyleCnt="0"/>
      <dgm:spPr/>
    </dgm:pt>
    <dgm:pt modelId="{AB4CA6A9-7B01-44A7-BEAF-8D490269EEEF}" type="pres">
      <dgm:prSet presAssocID="{21F63A62-47D4-4247-85F3-42FEDB882CAC}" presName="background2" presStyleLbl="node2" presStyleIdx="1" presStyleCnt="2"/>
      <dgm:spPr/>
    </dgm:pt>
    <dgm:pt modelId="{B0DAB1CB-E257-442A-AB47-4E1B579A3DFE}" type="pres">
      <dgm:prSet presAssocID="{21F63A62-47D4-4247-85F3-42FEDB882CAC}" presName="text2" presStyleLbl="fgAcc2" presStyleIdx="1" presStyleCnt="2">
        <dgm:presLayoutVars>
          <dgm:chPref val="3"/>
        </dgm:presLayoutVars>
      </dgm:prSet>
      <dgm:spPr/>
      <dgm:t>
        <a:bodyPr/>
        <a:lstStyle/>
        <a:p>
          <a:endParaRPr lang="en-US"/>
        </a:p>
      </dgm:t>
    </dgm:pt>
    <dgm:pt modelId="{D2C3CC58-3BD2-465A-AB64-7AD2A15DFCF6}" type="pres">
      <dgm:prSet presAssocID="{21F63A62-47D4-4247-85F3-42FEDB882CAC}" presName="hierChild3" presStyleCnt="0"/>
      <dgm:spPr/>
    </dgm:pt>
    <dgm:pt modelId="{8A40DCAD-C0D1-45B3-A2CF-B63D25AB8B16}" type="pres">
      <dgm:prSet presAssocID="{184493ED-6645-4012-A90A-A87E05E7A929}" presName="Name17" presStyleLbl="parChTrans1D3" presStyleIdx="1" presStyleCnt="3"/>
      <dgm:spPr/>
      <dgm:t>
        <a:bodyPr/>
        <a:lstStyle/>
        <a:p>
          <a:endParaRPr lang="en-US"/>
        </a:p>
      </dgm:t>
    </dgm:pt>
    <dgm:pt modelId="{EEDE6C90-29B0-4707-8CAC-BFC1E4511BD1}" type="pres">
      <dgm:prSet presAssocID="{63AD15FF-BA2A-4F08-83DB-B2963A66C655}" presName="hierRoot3" presStyleCnt="0"/>
      <dgm:spPr/>
    </dgm:pt>
    <dgm:pt modelId="{5293BD0C-CD82-48E3-9447-01FF8DAB74DB}" type="pres">
      <dgm:prSet presAssocID="{63AD15FF-BA2A-4F08-83DB-B2963A66C655}" presName="composite3" presStyleCnt="0"/>
      <dgm:spPr/>
    </dgm:pt>
    <dgm:pt modelId="{CC115E32-DB35-4979-881C-C7A2579E1B74}" type="pres">
      <dgm:prSet presAssocID="{63AD15FF-BA2A-4F08-83DB-B2963A66C655}" presName="background3" presStyleLbl="node3" presStyleIdx="1" presStyleCnt="3"/>
      <dgm:spPr/>
    </dgm:pt>
    <dgm:pt modelId="{7B07917C-4DB7-4220-BC0B-86F4F6D508E3}" type="pres">
      <dgm:prSet presAssocID="{63AD15FF-BA2A-4F08-83DB-B2963A66C655}" presName="text3" presStyleLbl="fgAcc3" presStyleIdx="1" presStyleCnt="3">
        <dgm:presLayoutVars>
          <dgm:chPref val="3"/>
        </dgm:presLayoutVars>
      </dgm:prSet>
      <dgm:spPr/>
      <dgm:t>
        <a:bodyPr/>
        <a:lstStyle/>
        <a:p>
          <a:endParaRPr lang="en-US"/>
        </a:p>
      </dgm:t>
    </dgm:pt>
    <dgm:pt modelId="{2894B903-614F-4A2D-8E13-E0FF1A554B38}" type="pres">
      <dgm:prSet presAssocID="{63AD15FF-BA2A-4F08-83DB-B2963A66C655}" presName="hierChild4" presStyleCnt="0"/>
      <dgm:spPr/>
    </dgm:pt>
    <dgm:pt modelId="{43939C64-E1C8-4522-BC5C-1C2F323615FD}" type="pres">
      <dgm:prSet presAssocID="{DF4EFC37-C085-4E20-99C7-D42C2ACED161}" presName="Name17" presStyleLbl="parChTrans1D3" presStyleIdx="2" presStyleCnt="3"/>
      <dgm:spPr/>
      <dgm:t>
        <a:bodyPr/>
        <a:lstStyle/>
        <a:p>
          <a:endParaRPr lang="en-US"/>
        </a:p>
      </dgm:t>
    </dgm:pt>
    <dgm:pt modelId="{2FA61C7E-2890-4DC4-A5A7-272C2F932987}" type="pres">
      <dgm:prSet presAssocID="{1E7D3664-B0F2-4F2D-9484-AF717869CAA9}" presName="hierRoot3" presStyleCnt="0"/>
      <dgm:spPr/>
    </dgm:pt>
    <dgm:pt modelId="{EC6B040D-3CBC-4B24-900F-3C076B8EFB76}" type="pres">
      <dgm:prSet presAssocID="{1E7D3664-B0F2-4F2D-9484-AF717869CAA9}" presName="composite3" presStyleCnt="0"/>
      <dgm:spPr/>
    </dgm:pt>
    <dgm:pt modelId="{97CE64F9-24D6-431F-9DF9-38992FD19080}" type="pres">
      <dgm:prSet presAssocID="{1E7D3664-B0F2-4F2D-9484-AF717869CAA9}" presName="background3" presStyleLbl="node3" presStyleIdx="2" presStyleCnt="3"/>
      <dgm:spPr/>
    </dgm:pt>
    <dgm:pt modelId="{2DEF5435-5A33-491A-850E-06C1E3E8B113}" type="pres">
      <dgm:prSet presAssocID="{1E7D3664-B0F2-4F2D-9484-AF717869CAA9}" presName="text3" presStyleLbl="fgAcc3" presStyleIdx="2" presStyleCnt="3">
        <dgm:presLayoutVars>
          <dgm:chPref val="3"/>
        </dgm:presLayoutVars>
      </dgm:prSet>
      <dgm:spPr/>
      <dgm:t>
        <a:bodyPr/>
        <a:lstStyle/>
        <a:p>
          <a:endParaRPr lang="en-US"/>
        </a:p>
      </dgm:t>
    </dgm:pt>
    <dgm:pt modelId="{8DFD346A-1DDC-4B41-A3E1-A565D47AEC77}" type="pres">
      <dgm:prSet presAssocID="{1E7D3664-B0F2-4F2D-9484-AF717869CAA9}" presName="hierChild4" presStyleCnt="0"/>
      <dgm:spPr/>
    </dgm:pt>
  </dgm:ptLst>
  <dgm:cxnLst>
    <dgm:cxn modelId="{8DC4B851-770F-440C-B601-D4B89578E2AA}" type="presOf" srcId="{184493ED-6645-4012-A90A-A87E05E7A929}" destId="{8A40DCAD-C0D1-45B3-A2CF-B63D25AB8B16}" srcOrd="0" destOrd="0" presId="urn:microsoft.com/office/officeart/2005/8/layout/hierarchy1"/>
    <dgm:cxn modelId="{90ADC895-7C9A-4559-8E80-A5841A00E464}" type="presOf" srcId="{DF4EFC37-C085-4E20-99C7-D42C2ACED161}" destId="{43939C64-E1C8-4522-BC5C-1C2F323615FD}" srcOrd="0" destOrd="0" presId="urn:microsoft.com/office/officeart/2005/8/layout/hierarchy1"/>
    <dgm:cxn modelId="{B08611AE-D7BA-448F-9B0D-C67BF8D9FD7A}" type="presOf" srcId="{1E7D3664-B0F2-4F2D-9484-AF717869CAA9}" destId="{2DEF5435-5A33-491A-850E-06C1E3E8B113}" srcOrd="0" destOrd="0" presId="urn:microsoft.com/office/officeart/2005/8/layout/hierarchy1"/>
    <dgm:cxn modelId="{D085E434-1347-4A36-B6F0-9DF3AF287401}" srcId="{CD0969DE-BBF2-4943-B0E1-1CFD213F7EDA}" destId="{7C499D4A-0D38-4E86-9D2F-EED67C60A226}" srcOrd="0" destOrd="0" parTransId="{8EC777F7-3547-4FF0-BFD7-CA5278E65AB1}" sibTransId="{97A1CDDB-596D-4584-89C0-D2267C4AE778}"/>
    <dgm:cxn modelId="{B9175DD1-1A41-4157-BC80-5FFD08518925}" type="presOf" srcId="{21F63A62-47D4-4247-85F3-42FEDB882CAC}" destId="{B0DAB1CB-E257-442A-AB47-4E1B579A3DFE}" srcOrd="0" destOrd="0" presId="urn:microsoft.com/office/officeart/2005/8/layout/hierarchy1"/>
    <dgm:cxn modelId="{C102C4D0-03CE-47C9-AD09-7B67343AD220}" type="presOf" srcId="{386B830C-7C8B-4905-B203-4AA9FCF3D0BD}" destId="{11FFC465-870E-4248-BBC2-C59775EE1A7B}" srcOrd="0" destOrd="0" presId="urn:microsoft.com/office/officeart/2005/8/layout/hierarchy1"/>
    <dgm:cxn modelId="{55AE43DC-1379-487E-A18F-C3A097AE064E}" srcId="{21F63A62-47D4-4247-85F3-42FEDB882CAC}" destId="{63AD15FF-BA2A-4F08-83DB-B2963A66C655}" srcOrd="0" destOrd="0" parTransId="{184493ED-6645-4012-A90A-A87E05E7A929}" sibTransId="{0272962E-845C-44E5-8650-78C4B9B22C85}"/>
    <dgm:cxn modelId="{27B4DBA9-9A11-4A18-A1BF-FF6796F0B61B}" srcId="{21F63A62-47D4-4247-85F3-42FEDB882CAC}" destId="{1E7D3664-B0F2-4F2D-9484-AF717869CAA9}" srcOrd="1" destOrd="0" parTransId="{DF4EFC37-C085-4E20-99C7-D42C2ACED161}" sibTransId="{C5B242F9-7553-4559-A069-ADAEA7ADECD8}"/>
    <dgm:cxn modelId="{B13F9D52-9ECB-4226-A4B1-F677E7AD61B8}" type="presOf" srcId="{7C499D4A-0D38-4E86-9D2F-EED67C60A226}" destId="{02B1CC15-DFAA-4BFD-B8D2-05C9F7A83AB2}" srcOrd="0" destOrd="0" presId="urn:microsoft.com/office/officeart/2005/8/layout/hierarchy1"/>
    <dgm:cxn modelId="{F9A3CB13-653F-4236-BF67-7DC4521E95EB}" type="presOf" srcId="{9FF3CE48-97E4-4BF5-A026-B93512329D95}" destId="{E8B678E6-E941-46F0-A136-28D77E2A53C1}" srcOrd="0" destOrd="0" presId="urn:microsoft.com/office/officeart/2005/8/layout/hierarchy1"/>
    <dgm:cxn modelId="{4045C3E9-D412-4EA8-B50D-FEA41A3530D5}" type="presOf" srcId="{CD0969DE-BBF2-4943-B0E1-1CFD213F7EDA}" destId="{1706B692-ADE0-4D85-B575-3635481172A0}" srcOrd="0" destOrd="0" presId="urn:microsoft.com/office/officeart/2005/8/layout/hierarchy1"/>
    <dgm:cxn modelId="{EE1B2C1F-7F66-4C56-98AE-F88F2C1C40C1}" type="presOf" srcId="{63AD15FF-BA2A-4F08-83DB-B2963A66C655}" destId="{7B07917C-4DB7-4220-BC0B-86F4F6D508E3}" srcOrd="0" destOrd="0" presId="urn:microsoft.com/office/officeart/2005/8/layout/hierarchy1"/>
    <dgm:cxn modelId="{C40F61E6-886E-4233-A57E-FDB8E24ECEBD}" type="presOf" srcId="{8EC777F7-3547-4FF0-BFD7-CA5278E65AB1}" destId="{3EBAC4D9-F22C-41BB-AF14-6AB5DF1AF877}" srcOrd="0" destOrd="0" presId="urn:microsoft.com/office/officeart/2005/8/layout/hierarchy1"/>
    <dgm:cxn modelId="{EA081220-971E-46F6-8FCA-7A3A84664B2C}" srcId="{CD0969DE-BBF2-4943-B0E1-1CFD213F7EDA}" destId="{21F63A62-47D4-4247-85F3-42FEDB882CAC}" srcOrd="1" destOrd="0" parTransId="{56C8A54E-135F-4F00-9B38-20C9753451C1}" sibTransId="{51A00D0C-B814-4A5B-81FD-D43175492C81}"/>
    <dgm:cxn modelId="{42A8395D-51AE-4D31-991F-8682D34E3D49}" type="presOf" srcId="{56C8A54E-135F-4F00-9B38-20C9753451C1}" destId="{3ECBBEE4-DA02-423C-8EB1-7F9813CB0374}" srcOrd="0" destOrd="0" presId="urn:microsoft.com/office/officeart/2005/8/layout/hierarchy1"/>
    <dgm:cxn modelId="{9E7FB9AC-27EF-4D90-AB5B-AF46C1483E51}" srcId="{74D8F782-4B72-46BD-94F7-2FFCC8C7B259}" destId="{CD0969DE-BBF2-4943-B0E1-1CFD213F7EDA}" srcOrd="0" destOrd="0" parTransId="{8B1066D7-26F8-49A5-BA57-0C7B148E18DC}" sibTransId="{696DB735-489E-4026-B08F-2E7FE40E28B3}"/>
    <dgm:cxn modelId="{58588960-73F7-42D0-98A8-1AF74A5DCD5C}" srcId="{7C499D4A-0D38-4E86-9D2F-EED67C60A226}" destId="{386B830C-7C8B-4905-B203-4AA9FCF3D0BD}" srcOrd="0" destOrd="0" parTransId="{9FF3CE48-97E4-4BF5-A026-B93512329D95}" sibTransId="{6F5FBBEC-CCF2-424D-A743-F11AFE51ECB6}"/>
    <dgm:cxn modelId="{EAF186AE-58E3-4A19-A3D3-1170C54D713F}" type="presOf" srcId="{74D8F782-4B72-46BD-94F7-2FFCC8C7B259}" destId="{B1DFCCA0-2701-48C9-8A1C-F1D0CE541E7F}" srcOrd="0" destOrd="0" presId="urn:microsoft.com/office/officeart/2005/8/layout/hierarchy1"/>
    <dgm:cxn modelId="{AF1F05E5-CF71-491A-81FD-1F5BF42CE47A}" type="presParOf" srcId="{B1DFCCA0-2701-48C9-8A1C-F1D0CE541E7F}" destId="{EB8A4043-6A43-40FD-9EC1-032C885BEAA2}" srcOrd="0" destOrd="0" presId="urn:microsoft.com/office/officeart/2005/8/layout/hierarchy1"/>
    <dgm:cxn modelId="{889BA731-DA07-4007-BB10-1DA27897EFA9}" type="presParOf" srcId="{EB8A4043-6A43-40FD-9EC1-032C885BEAA2}" destId="{3D8E91CF-A299-48C0-953A-292FF4EA4547}" srcOrd="0" destOrd="0" presId="urn:microsoft.com/office/officeart/2005/8/layout/hierarchy1"/>
    <dgm:cxn modelId="{CF001540-7142-47CA-B90B-834E3D8F0C06}" type="presParOf" srcId="{3D8E91CF-A299-48C0-953A-292FF4EA4547}" destId="{9712BA19-F4BB-43EB-8B20-1C359EEAC05E}" srcOrd="0" destOrd="0" presId="urn:microsoft.com/office/officeart/2005/8/layout/hierarchy1"/>
    <dgm:cxn modelId="{0B2254AF-455E-4DE1-A806-18992888EE43}" type="presParOf" srcId="{3D8E91CF-A299-48C0-953A-292FF4EA4547}" destId="{1706B692-ADE0-4D85-B575-3635481172A0}" srcOrd="1" destOrd="0" presId="urn:microsoft.com/office/officeart/2005/8/layout/hierarchy1"/>
    <dgm:cxn modelId="{DC78262C-2A47-4D9D-9584-668802AE4D3D}" type="presParOf" srcId="{EB8A4043-6A43-40FD-9EC1-032C885BEAA2}" destId="{2A97AF63-22F0-4FD4-A990-CB4B58E90295}" srcOrd="1" destOrd="0" presId="urn:microsoft.com/office/officeart/2005/8/layout/hierarchy1"/>
    <dgm:cxn modelId="{14BF7B3A-F533-469A-962E-7C314CFA261C}" type="presParOf" srcId="{2A97AF63-22F0-4FD4-A990-CB4B58E90295}" destId="{3EBAC4D9-F22C-41BB-AF14-6AB5DF1AF877}" srcOrd="0" destOrd="0" presId="urn:microsoft.com/office/officeart/2005/8/layout/hierarchy1"/>
    <dgm:cxn modelId="{EF52A347-12F4-4850-97C1-CD6E34F06F97}" type="presParOf" srcId="{2A97AF63-22F0-4FD4-A990-CB4B58E90295}" destId="{01BCCBCE-2F6F-4247-B268-74ED8EFCD747}" srcOrd="1" destOrd="0" presId="urn:microsoft.com/office/officeart/2005/8/layout/hierarchy1"/>
    <dgm:cxn modelId="{CB502CBE-8302-4302-A404-2774C8B27251}" type="presParOf" srcId="{01BCCBCE-2F6F-4247-B268-74ED8EFCD747}" destId="{0A221275-4AA9-4C5E-A62F-D68A72AF40A0}" srcOrd="0" destOrd="0" presId="urn:microsoft.com/office/officeart/2005/8/layout/hierarchy1"/>
    <dgm:cxn modelId="{6C632A35-DADD-442B-91B6-ADB58564CF55}" type="presParOf" srcId="{0A221275-4AA9-4C5E-A62F-D68A72AF40A0}" destId="{2F18246E-5968-4A73-A98D-E5EA588F5DED}" srcOrd="0" destOrd="0" presId="urn:microsoft.com/office/officeart/2005/8/layout/hierarchy1"/>
    <dgm:cxn modelId="{4A1944D9-78A0-4315-B97D-410EF4D3F82C}" type="presParOf" srcId="{0A221275-4AA9-4C5E-A62F-D68A72AF40A0}" destId="{02B1CC15-DFAA-4BFD-B8D2-05C9F7A83AB2}" srcOrd="1" destOrd="0" presId="urn:microsoft.com/office/officeart/2005/8/layout/hierarchy1"/>
    <dgm:cxn modelId="{4C4CA96E-4978-4C0C-8237-2DE7EC75A992}" type="presParOf" srcId="{01BCCBCE-2F6F-4247-B268-74ED8EFCD747}" destId="{F97AC5A3-0AB9-42B9-85DB-5D27DB98E1E8}" srcOrd="1" destOrd="0" presId="urn:microsoft.com/office/officeart/2005/8/layout/hierarchy1"/>
    <dgm:cxn modelId="{E08451FC-B750-4305-8248-7E4980DA6C58}" type="presParOf" srcId="{F97AC5A3-0AB9-42B9-85DB-5D27DB98E1E8}" destId="{E8B678E6-E941-46F0-A136-28D77E2A53C1}" srcOrd="0" destOrd="0" presId="urn:microsoft.com/office/officeart/2005/8/layout/hierarchy1"/>
    <dgm:cxn modelId="{62689974-DC1A-4D2F-9866-92F0031B909C}" type="presParOf" srcId="{F97AC5A3-0AB9-42B9-85DB-5D27DB98E1E8}" destId="{54668D78-1932-4ED2-934E-665C2917CC4C}" srcOrd="1" destOrd="0" presId="urn:microsoft.com/office/officeart/2005/8/layout/hierarchy1"/>
    <dgm:cxn modelId="{0CE4FA02-1F2B-49F6-BDC3-23C0571F3AD9}" type="presParOf" srcId="{54668D78-1932-4ED2-934E-665C2917CC4C}" destId="{B4BA4DB2-DF32-4EF4-BD93-919233367924}" srcOrd="0" destOrd="0" presId="urn:microsoft.com/office/officeart/2005/8/layout/hierarchy1"/>
    <dgm:cxn modelId="{901B6C9A-2EC9-4E94-BAA9-376422996D19}" type="presParOf" srcId="{B4BA4DB2-DF32-4EF4-BD93-919233367924}" destId="{64C997CA-0B42-48C8-9069-C34F706E51A6}" srcOrd="0" destOrd="0" presId="urn:microsoft.com/office/officeart/2005/8/layout/hierarchy1"/>
    <dgm:cxn modelId="{557EB80B-41F3-4EA4-977D-68157B25DE27}" type="presParOf" srcId="{B4BA4DB2-DF32-4EF4-BD93-919233367924}" destId="{11FFC465-870E-4248-BBC2-C59775EE1A7B}" srcOrd="1" destOrd="0" presId="urn:microsoft.com/office/officeart/2005/8/layout/hierarchy1"/>
    <dgm:cxn modelId="{DD43A360-A493-4A35-9DDA-0F4619F5E664}" type="presParOf" srcId="{54668D78-1932-4ED2-934E-665C2917CC4C}" destId="{1CC55583-F63A-44F7-B03B-7E719F6E1040}" srcOrd="1" destOrd="0" presId="urn:microsoft.com/office/officeart/2005/8/layout/hierarchy1"/>
    <dgm:cxn modelId="{59ADA0F8-2F20-4782-8D11-B19418A469FC}" type="presParOf" srcId="{2A97AF63-22F0-4FD4-A990-CB4B58E90295}" destId="{3ECBBEE4-DA02-423C-8EB1-7F9813CB0374}" srcOrd="2" destOrd="0" presId="urn:microsoft.com/office/officeart/2005/8/layout/hierarchy1"/>
    <dgm:cxn modelId="{AEC1B1B9-96F0-423B-BEE7-0D7974FF4958}" type="presParOf" srcId="{2A97AF63-22F0-4FD4-A990-CB4B58E90295}" destId="{EDD0557C-F1FD-4B23-B229-3B659267C322}" srcOrd="3" destOrd="0" presId="urn:microsoft.com/office/officeart/2005/8/layout/hierarchy1"/>
    <dgm:cxn modelId="{95B7AC31-8BE7-42DE-AB2A-B5CBF07A8749}" type="presParOf" srcId="{EDD0557C-F1FD-4B23-B229-3B659267C322}" destId="{816C7368-0937-4EFB-B3B3-AD04C2367090}" srcOrd="0" destOrd="0" presId="urn:microsoft.com/office/officeart/2005/8/layout/hierarchy1"/>
    <dgm:cxn modelId="{58AE6F59-2DFC-4DCD-A35B-BD12CA9319EE}" type="presParOf" srcId="{816C7368-0937-4EFB-B3B3-AD04C2367090}" destId="{AB4CA6A9-7B01-44A7-BEAF-8D490269EEEF}" srcOrd="0" destOrd="0" presId="urn:microsoft.com/office/officeart/2005/8/layout/hierarchy1"/>
    <dgm:cxn modelId="{F990892F-167A-4F61-8ADD-98BF0635365B}" type="presParOf" srcId="{816C7368-0937-4EFB-B3B3-AD04C2367090}" destId="{B0DAB1CB-E257-442A-AB47-4E1B579A3DFE}" srcOrd="1" destOrd="0" presId="urn:microsoft.com/office/officeart/2005/8/layout/hierarchy1"/>
    <dgm:cxn modelId="{7EDE0702-1678-4B99-8A3E-0357F7976BAC}" type="presParOf" srcId="{EDD0557C-F1FD-4B23-B229-3B659267C322}" destId="{D2C3CC58-3BD2-465A-AB64-7AD2A15DFCF6}" srcOrd="1" destOrd="0" presId="urn:microsoft.com/office/officeart/2005/8/layout/hierarchy1"/>
    <dgm:cxn modelId="{94639A57-9532-4666-BB94-73B26EDB3922}" type="presParOf" srcId="{D2C3CC58-3BD2-465A-AB64-7AD2A15DFCF6}" destId="{8A40DCAD-C0D1-45B3-A2CF-B63D25AB8B16}" srcOrd="0" destOrd="0" presId="urn:microsoft.com/office/officeart/2005/8/layout/hierarchy1"/>
    <dgm:cxn modelId="{CC1549AA-CD9C-4152-BB97-38621D462EBC}" type="presParOf" srcId="{D2C3CC58-3BD2-465A-AB64-7AD2A15DFCF6}" destId="{EEDE6C90-29B0-4707-8CAC-BFC1E4511BD1}" srcOrd="1" destOrd="0" presId="urn:microsoft.com/office/officeart/2005/8/layout/hierarchy1"/>
    <dgm:cxn modelId="{2DAA0CDF-0478-449E-B687-58645C953352}" type="presParOf" srcId="{EEDE6C90-29B0-4707-8CAC-BFC1E4511BD1}" destId="{5293BD0C-CD82-48E3-9447-01FF8DAB74DB}" srcOrd="0" destOrd="0" presId="urn:microsoft.com/office/officeart/2005/8/layout/hierarchy1"/>
    <dgm:cxn modelId="{59574B9E-2F2D-4052-93A8-652FB8B00EFB}" type="presParOf" srcId="{5293BD0C-CD82-48E3-9447-01FF8DAB74DB}" destId="{CC115E32-DB35-4979-881C-C7A2579E1B74}" srcOrd="0" destOrd="0" presId="urn:microsoft.com/office/officeart/2005/8/layout/hierarchy1"/>
    <dgm:cxn modelId="{E0A764BB-B3D7-4856-9F19-C85821F6F8B1}" type="presParOf" srcId="{5293BD0C-CD82-48E3-9447-01FF8DAB74DB}" destId="{7B07917C-4DB7-4220-BC0B-86F4F6D508E3}" srcOrd="1" destOrd="0" presId="urn:microsoft.com/office/officeart/2005/8/layout/hierarchy1"/>
    <dgm:cxn modelId="{55961BDE-B466-4FD7-81C8-1EF2B0DB393B}" type="presParOf" srcId="{EEDE6C90-29B0-4707-8CAC-BFC1E4511BD1}" destId="{2894B903-614F-4A2D-8E13-E0FF1A554B38}" srcOrd="1" destOrd="0" presId="urn:microsoft.com/office/officeart/2005/8/layout/hierarchy1"/>
    <dgm:cxn modelId="{74AA0BC0-81C7-488F-8F96-6892C702B442}" type="presParOf" srcId="{D2C3CC58-3BD2-465A-AB64-7AD2A15DFCF6}" destId="{43939C64-E1C8-4522-BC5C-1C2F323615FD}" srcOrd="2" destOrd="0" presId="urn:microsoft.com/office/officeart/2005/8/layout/hierarchy1"/>
    <dgm:cxn modelId="{C5EF6391-2C08-425F-843C-4AC0DA2DD01C}" type="presParOf" srcId="{D2C3CC58-3BD2-465A-AB64-7AD2A15DFCF6}" destId="{2FA61C7E-2890-4DC4-A5A7-272C2F932987}" srcOrd="3" destOrd="0" presId="urn:microsoft.com/office/officeart/2005/8/layout/hierarchy1"/>
    <dgm:cxn modelId="{93C71A8B-771C-4CA6-BF06-B8E0C02D0458}" type="presParOf" srcId="{2FA61C7E-2890-4DC4-A5A7-272C2F932987}" destId="{EC6B040D-3CBC-4B24-900F-3C076B8EFB76}" srcOrd="0" destOrd="0" presId="urn:microsoft.com/office/officeart/2005/8/layout/hierarchy1"/>
    <dgm:cxn modelId="{92447773-A355-48D1-86A2-9089C08834CB}" type="presParOf" srcId="{EC6B040D-3CBC-4B24-900F-3C076B8EFB76}" destId="{97CE64F9-24D6-431F-9DF9-38992FD19080}" srcOrd="0" destOrd="0" presId="urn:microsoft.com/office/officeart/2005/8/layout/hierarchy1"/>
    <dgm:cxn modelId="{431BB28A-61C2-4014-B1F2-ACA1DF920B55}" type="presParOf" srcId="{EC6B040D-3CBC-4B24-900F-3C076B8EFB76}" destId="{2DEF5435-5A33-491A-850E-06C1E3E8B113}" srcOrd="1" destOrd="0" presId="urn:microsoft.com/office/officeart/2005/8/layout/hierarchy1"/>
    <dgm:cxn modelId="{75610B4E-5EE8-4CC4-9530-5052373EF23E}" type="presParOf" srcId="{2FA61C7E-2890-4DC4-A5A7-272C2F932987}" destId="{8DFD346A-1DDC-4B41-A3E1-A565D47AEC7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E8F9B5-220E-43D1-986F-184098596C87}" type="doc">
      <dgm:prSet loTypeId="urn:microsoft.com/office/officeart/2005/8/layout/list1" loCatId="list" qsTypeId="urn:microsoft.com/office/officeart/2005/8/quickstyle/simple5" qsCatId="simple" csTypeId="urn:microsoft.com/office/officeart/2005/8/colors/accent5_1" csCatId="accent5" phldr="1"/>
      <dgm:spPr/>
      <dgm:t>
        <a:bodyPr/>
        <a:lstStyle/>
        <a:p>
          <a:endParaRPr lang="en-US"/>
        </a:p>
      </dgm:t>
    </dgm:pt>
    <dgm:pt modelId="{4167FF20-3FD2-4470-95F1-26E36A22DF19}">
      <dgm:prSet phldrT="[Text]" custT="1"/>
      <dgm:spPr/>
      <dgm:t>
        <a:bodyPr/>
        <a:lstStyle/>
        <a:p>
          <a:r>
            <a:rPr lang="en-US" sz="2000" b="1" dirty="0" smtClean="0">
              <a:effectLst>
                <a:outerShdw blurRad="38100" dist="38100" dir="2700000" algn="tl">
                  <a:srgbClr val="000000">
                    <a:alpha val="43137"/>
                  </a:srgbClr>
                </a:outerShdw>
              </a:effectLst>
            </a:rPr>
            <a:t>Size distribution</a:t>
          </a:r>
          <a:endParaRPr lang="en-US" sz="2000" b="1" dirty="0">
            <a:effectLst>
              <a:outerShdw blurRad="38100" dist="38100" dir="2700000" algn="tl">
                <a:srgbClr val="000000">
                  <a:alpha val="43137"/>
                </a:srgbClr>
              </a:outerShdw>
            </a:effectLst>
          </a:endParaRPr>
        </a:p>
      </dgm:t>
    </dgm:pt>
    <dgm:pt modelId="{9D3E1D4C-46BC-4CDC-93DC-89E3689A1A00}" type="parTrans" cxnId="{E73D6DDC-714E-43AB-B34B-A53D57A31337}">
      <dgm:prSet/>
      <dgm:spPr/>
      <dgm:t>
        <a:bodyPr/>
        <a:lstStyle/>
        <a:p>
          <a:endParaRPr lang="en-US" sz="2000" b="1">
            <a:effectLst>
              <a:outerShdw blurRad="38100" dist="38100" dir="2700000" algn="tl">
                <a:srgbClr val="000000">
                  <a:alpha val="43137"/>
                </a:srgbClr>
              </a:outerShdw>
            </a:effectLst>
          </a:endParaRPr>
        </a:p>
      </dgm:t>
    </dgm:pt>
    <dgm:pt modelId="{3DC9D6D5-666B-4D9E-941A-12A4ACBD2B48}" type="sibTrans" cxnId="{E73D6DDC-714E-43AB-B34B-A53D57A31337}">
      <dgm:prSet/>
      <dgm:spPr/>
      <dgm:t>
        <a:bodyPr/>
        <a:lstStyle/>
        <a:p>
          <a:endParaRPr lang="en-US" sz="2000" b="1">
            <a:effectLst>
              <a:outerShdw blurRad="38100" dist="38100" dir="2700000" algn="tl">
                <a:srgbClr val="000000">
                  <a:alpha val="43137"/>
                </a:srgbClr>
              </a:outerShdw>
            </a:effectLst>
          </a:endParaRPr>
        </a:p>
      </dgm:t>
    </dgm:pt>
    <dgm:pt modelId="{DF26857E-2888-49F9-9D57-CD6705E777C4}">
      <dgm:prSet phldrT="[Text]" custT="1"/>
      <dgm:spPr/>
      <dgm:t>
        <a:bodyPr/>
        <a:lstStyle/>
        <a:p>
          <a:r>
            <a:rPr lang="en-US" sz="2000" b="1" dirty="0" smtClean="0">
              <a:effectLst>
                <a:outerShdw blurRad="38100" dist="38100" dir="2700000" algn="tl">
                  <a:srgbClr val="000000">
                    <a:alpha val="43137"/>
                  </a:srgbClr>
                </a:outerShdw>
              </a:effectLst>
            </a:rPr>
            <a:t>Refractive index (Real)</a:t>
          </a:r>
          <a:endParaRPr lang="en-US" sz="2000" b="1" dirty="0">
            <a:effectLst>
              <a:outerShdw blurRad="38100" dist="38100" dir="2700000" algn="tl">
                <a:srgbClr val="000000">
                  <a:alpha val="43137"/>
                </a:srgbClr>
              </a:outerShdw>
            </a:effectLst>
          </a:endParaRPr>
        </a:p>
      </dgm:t>
    </dgm:pt>
    <dgm:pt modelId="{48255969-AAEE-4845-BC7E-18F7850A6705}" type="parTrans" cxnId="{0F72E209-09EE-421A-A6F7-891C053D5AC8}">
      <dgm:prSet/>
      <dgm:spPr/>
      <dgm:t>
        <a:bodyPr/>
        <a:lstStyle/>
        <a:p>
          <a:endParaRPr lang="en-US" sz="2000" b="1">
            <a:effectLst>
              <a:outerShdw blurRad="38100" dist="38100" dir="2700000" algn="tl">
                <a:srgbClr val="000000">
                  <a:alpha val="43137"/>
                </a:srgbClr>
              </a:outerShdw>
            </a:effectLst>
          </a:endParaRPr>
        </a:p>
      </dgm:t>
    </dgm:pt>
    <dgm:pt modelId="{AD11FD11-68F8-46B0-AD57-BCD165BBB1AE}" type="sibTrans" cxnId="{0F72E209-09EE-421A-A6F7-891C053D5AC8}">
      <dgm:prSet/>
      <dgm:spPr/>
      <dgm:t>
        <a:bodyPr/>
        <a:lstStyle/>
        <a:p>
          <a:endParaRPr lang="en-US" sz="2000" b="1">
            <a:effectLst>
              <a:outerShdw blurRad="38100" dist="38100" dir="2700000" algn="tl">
                <a:srgbClr val="000000">
                  <a:alpha val="43137"/>
                </a:srgbClr>
              </a:outerShdw>
            </a:effectLst>
          </a:endParaRPr>
        </a:p>
      </dgm:t>
    </dgm:pt>
    <dgm:pt modelId="{5DE8FCDE-1C60-416A-B7E1-5F7284411B3C}">
      <dgm:prSet phldrT="[Text]" custT="1"/>
      <dgm:spPr/>
      <dgm:t>
        <a:bodyPr/>
        <a:lstStyle/>
        <a:p>
          <a:r>
            <a:rPr lang="en-US" sz="2000" b="1" dirty="0" smtClean="0">
              <a:effectLst>
                <a:outerShdw blurRad="38100" dist="38100" dir="2700000" algn="tl">
                  <a:srgbClr val="000000">
                    <a:alpha val="43137"/>
                  </a:srgbClr>
                </a:outerShdw>
              </a:effectLst>
            </a:rPr>
            <a:t>Refractive index (Imaginary)</a:t>
          </a:r>
          <a:endParaRPr lang="en-US" sz="2000" b="1" dirty="0">
            <a:effectLst>
              <a:outerShdw blurRad="38100" dist="38100" dir="2700000" algn="tl">
                <a:srgbClr val="000000">
                  <a:alpha val="43137"/>
                </a:srgbClr>
              </a:outerShdw>
            </a:effectLst>
          </a:endParaRPr>
        </a:p>
      </dgm:t>
    </dgm:pt>
    <dgm:pt modelId="{77865C57-1FBF-49BE-8B02-5E53F887FD01}" type="parTrans" cxnId="{50C5AF51-E330-4F9A-B91A-F9A8D09C4DA7}">
      <dgm:prSet/>
      <dgm:spPr/>
      <dgm:t>
        <a:bodyPr/>
        <a:lstStyle/>
        <a:p>
          <a:endParaRPr lang="en-US" sz="2000" b="1">
            <a:effectLst>
              <a:outerShdw blurRad="38100" dist="38100" dir="2700000" algn="tl">
                <a:srgbClr val="000000">
                  <a:alpha val="43137"/>
                </a:srgbClr>
              </a:outerShdw>
            </a:effectLst>
          </a:endParaRPr>
        </a:p>
      </dgm:t>
    </dgm:pt>
    <dgm:pt modelId="{0048505F-85DF-44B6-8B69-7F314761505E}" type="sibTrans" cxnId="{50C5AF51-E330-4F9A-B91A-F9A8D09C4DA7}">
      <dgm:prSet/>
      <dgm:spPr/>
      <dgm:t>
        <a:bodyPr/>
        <a:lstStyle/>
        <a:p>
          <a:endParaRPr lang="en-US" sz="2000" b="1">
            <a:effectLst>
              <a:outerShdw blurRad="38100" dist="38100" dir="2700000" algn="tl">
                <a:srgbClr val="000000">
                  <a:alpha val="43137"/>
                </a:srgbClr>
              </a:outerShdw>
            </a:effectLst>
          </a:endParaRPr>
        </a:p>
      </dgm:t>
    </dgm:pt>
    <dgm:pt modelId="{00D9B4E8-6845-408B-BA63-618E9203766B}">
      <dgm:prSet phldrT="[Text]" custT="1"/>
      <dgm:spPr/>
      <dgm:t>
        <a:bodyPr/>
        <a:lstStyle/>
        <a:p>
          <a:r>
            <a:rPr lang="en-US" sz="2000" b="1" dirty="0" smtClean="0">
              <a:effectLst>
                <a:outerShdw blurRad="38100" dist="38100" dir="2700000" algn="tl">
                  <a:srgbClr val="000000">
                    <a:alpha val="43137"/>
                  </a:srgbClr>
                </a:outerShdw>
              </a:effectLst>
            </a:rPr>
            <a:t>Absorption optical depth</a:t>
          </a:r>
          <a:endParaRPr lang="en-US" sz="2000" b="1" dirty="0">
            <a:effectLst>
              <a:outerShdw blurRad="38100" dist="38100" dir="2700000" algn="tl">
                <a:srgbClr val="000000">
                  <a:alpha val="43137"/>
                </a:srgbClr>
              </a:outerShdw>
            </a:effectLst>
          </a:endParaRPr>
        </a:p>
      </dgm:t>
    </dgm:pt>
    <dgm:pt modelId="{C7FF56A0-B742-4228-B536-F55990DF779E}" type="parTrans" cxnId="{36A1CC6D-B1A1-44D2-A832-C8B91C56C278}">
      <dgm:prSet/>
      <dgm:spPr/>
      <dgm:t>
        <a:bodyPr/>
        <a:lstStyle/>
        <a:p>
          <a:endParaRPr lang="en-US" sz="2000" b="1">
            <a:effectLst>
              <a:outerShdw blurRad="38100" dist="38100" dir="2700000" algn="tl">
                <a:srgbClr val="000000">
                  <a:alpha val="43137"/>
                </a:srgbClr>
              </a:outerShdw>
            </a:effectLst>
          </a:endParaRPr>
        </a:p>
      </dgm:t>
    </dgm:pt>
    <dgm:pt modelId="{38F14FE0-C15D-4C91-99D3-7A5B26CD5C08}" type="sibTrans" cxnId="{36A1CC6D-B1A1-44D2-A832-C8B91C56C278}">
      <dgm:prSet/>
      <dgm:spPr/>
      <dgm:t>
        <a:bodyPr/>
        <a:lstStyle/>
        <a:p>
          <a:endParaRPr lang="en-US" sz="2000" b="1">
            <a:effectLst>
              <a:outerShdw blurRad="38100" dist="38100" dir="2700000" algn="tl">
                <a:srgbClr val="000000">
                  <a:alpha val="43137"/>
                </a:srgbClr>
              </a:outerShdw>
            </a:effectLst>
          </a:endParaRPr>
        </a:p>
      </dgm:t>
    </dgm:pt>
    <dgm:pt modelId="{970004F6-8D56-4973-82E4-9FE91832EFFB}">
      <dgm:prSet phldrT="[Text]" custT="1"/>
      <dgm:spPr/>
      <dgm:t>
        <a:bodyPr/>
        <a:lstStyle/>
        <a:p>
          <a:r>
            <a:rPr lang="en-US" sz="2000" b="1" dirty="0" smtClean="0">
              <a:effectLst>
                <a:outerShdw blurRad="38100" dist="38100" dir="2700000" algn="tl">
                  <a:srgbClr val="000000">
                    <a:alpha val="43137"/>
                  </a:srgbClr>
                </a:outerShdw>
              </a:effectLst>
            </a:rPr>
            <a:t>Extinction optical depth</a:t>
          </a:r>
          <a:endParaRPr lang="en-US" sz="2000" b="1" dirty="0">
            <a:effectLst>
              <a:outerShdw blurRad="38100" dist="38100" dir="2700000" algn="tl">
                <a:srgbClr val="000000">
                  <a:alpha val="43137"/>
                </a:srgbClr>
              </a:outerShdw>
            </a:effectLst>
          </a:endParaRPr>
        </a:p>
      </dgm:t>
    </dgm:pt>
    <dgm:pt modelId="{97956AB5-6468-4FEE-84AF-1815AE694897}" type="parTrans" cxnId="{9FF1C56B-EE7A-403A-BBC0-2473F6FB6EC1}">
      <dgm:prSet/>
      <dgm:spPr/>
      <dgm:t>
        <a:bodyPr/>
        <a:lstStyle/>
        <a:p>
          <a:endParaRPr lang="en-US" sz="2000" b="1">
            <a:effectLst>
              <a:outerShdw blurRad="38100" dist="38100" dir="2700000" algn="tl">
                <a:srgbClr val="000000">
                  <a:alpha val="43137"/>
                </a:srgbClr>
              </a:outerShdw>
            </a:effectLst>
          </a:endParaRPr>
        </a:p>
      </dgm:t>
    </dgm:pt>
    <dgm:pt modelId="{42C93BCC-8793-4B7C-BBE1-F3010367D6F5}" type="sibTrans" cxnId="{9FF1C56B-EE7A-403A-BBC0-2473F6FB6EC1}">
      <dgm:prSet/>
      <dgm:spPr/>
      <dgm:t>
        <a:bodyPr/>
        <a:lstStyle/>
        <a:p>
          <a:endParaRPr lang="en-US" sz="2000" b="1">
            <a:effectLst>
              <a:outerShdw blurRad="38100" dist="38100" dir="2700000" algn="tl">
                <a:srgbClr val="000000">
                  <a:alpha val="43137"/>
                </a:srgbClr>
              </a:outerShdw>
            </a:effectLst>
          </a:endParaRPr>
        </a:p>
      </dgm:t>
    </dgm:pt>
    <dgm:pt modelId="{274D557C-45D7-431F-873D-9299E207EDB4}">
      <dgm:prSet phldrT="[Text]" custT="1"/>
      <dgm:spPr/>
      <dgm:t>
        <a:bodyPr/>
        <a:lstStyle/>
        <a:p>
          <a:r>
            <a:rPr lang="en-US" sz="2000" b="1" dirty="0" smtClean="0">
              <a:effectLst>
                <a:outerShdw blurRad="38100" dist="38100" dir="2700000" algn="tl">
                  <a:srgbClr val="000000">
                    <a:alpha val="43137"/>
                  </a:srgbClr>
                </a:outerShdw>
              </a:effectLst>
            </a:rPr>
            <a:t>Single scattering albedo</a:t>
          </a:r>
          <a:endParaRPr lang="en-US" sz="2000" b="1" dirty="0">
            <a:effectLst>
              <a:outerShdw blurRad="38100" dist="38100" dir="2700000" algn="tl">
                <a:srgbClr val="000000">
                  <a:alpha val="43137"/>
                </a:srgbClr>
              </a:outerShdw>
            </a:effectLst>
          </a:endParaRPr>
        </a:p>
      </dgm:t>
    </dgm:pt>
    <dgm:pt modelId="{2013B52B-3E06-4D8C-954B-241BBEE6BF56}" type="parTrans" cxnId="{074A85E8-A544-4907-BB0B-DE1429AC3A89}">
      <dgm:prSet/>
      <dgm:spPr/>
      <dgm:t>
        <a:bodyPr/>
        <a:lstStyle/>
        <a:p>
          <a:endParaRPr lang="en-US" sz="2000" b="1">
            <a:effectLst>
              <a:outerShdw blurRad="38100" dist="38100" dir="2700000" algn="tl">
                <a:srgbClr val="000000">
                  <a:alpha val="43137"/>
                </a:srgbClr>
              </a:outerShdw>
            </a:effectLst>
          </a:endParaRPr>
        </a:p>
      </dgm:t>
    </dgm:pt>
    <dgm:pt modelId="{02F7D01F-71AC-451B-98D1-3B3F42D76EF4}" type="sibTrans" cxnId="{074A85E8-A544-4907-BB0B-DE1429AC3A89}">
      <dgm:prSet/>
      <dgm:spPr/>
      <dgm:t>
        <a:bodyPr/>
        <a:lstStyle/>
        <a:p>
          <a:endParaRPr lang="en-US" sz="2000" b="1">
            <a:effectLst>
              <a:outerShdw blurRad="38100" dist="38100" dir="2700000" algn="tl">
                <a:srgbClr val="000000">
                  <a:alpha val="43137"/>
                </a:srgbClr>
              </a:outerShdw>
            </a:effectLst>
          </a:endParaRPr>
        </a:p>
      </dgm:t>
    </dgm:pt>
    <dgm:pt modelId="{D4EBF836-B080-436A-8852-4487E07833A9}">
      <dgm:prSet phldrT="[Text]" custT="1"/>
      <dgm:spPr/>
      <dgm:t>
        <a:bodyPr/>
        <a:lstStyle/>
        <a:p>
          <a:r>
            <a:rPr lang="en-US" sz="2000" b="1" dirty="0" smtClean="0">
              <a:effectLst>
                <a:outerShdw blurRad="38100" dist="38100" dir="2700000" algn="tl">
                  <a:srgbClr val="000000">
                    <a:alpha val="43137"/>
                  </a:srgbClr>
                </a:outerShdw>
              </a:effectLst>
            </a:rPr>
            <a:t>Asymmetry factor</a:t>
          </a:r>
          <a:endParaRPr lang="en-US" sz="2000" b="1" dirty="0">
            <a:effectLst>
              <a:outerShdw blurRad="38100" dist="38100" dir="2700000" algn="tl">
                <a:srgbClr val="000000">
                  <a:alpha val="43137"/>
                </a:srgbClr>
              </a:outerShdw>
            </a:effectLst>
          </a:endParaRPr>
        </a:p>
      </dgm:t>
    </dgm:pt>
    <dgm:pt modelId="{9254CA95-DC44-4732-8280-9CC72748C69B}" type="parTrans" cxnId="{D6FC48F5-0583-4255-9418-18597CF31DC6}">
      <dgm:prSet/>
      <dgm:spPr/>
      <dgm:t>
        <a:bodyPr/>
        <a:lstStyle/>
        <a:p>
          <a:endParaRPr lang="en-US" sz="2000" b="1">
            <a:effectLst>
              <a:outerShdw blurRad="38100" dist="38100" dir="2700000" algn="tl">
                <a:srgbClr val="000000">
                  <a:alpha val="43137"/>
                </a:srgbClr>
              </a:outerShdw>
            </a:effectLst>
          </a:endParaRPr>
        </a:p>
      </dgm:t>
    </dgm:pt>
    <dgm:pt modelId="{19E42F67-1CAE-4CCE-B378-A1544F8F32F6}" type="sibTrans" cxnId="{D6FC48F5-0583-4255-9418-18597CF31DC6}">
      <dgm:prSet/>
      <dgm:spPr/>
      <dgm:t>
        <a:bodyPr/>
        <a:lstStyle/>
        <a:p>
          <a:endParaRPr lang="en-US" sz="2000" b="1">
            <a:effectLst>
              <a:outerShdw blurRad="38100" dist="38100" dir="2700000" algn="tl">
                <a:srgbClr val="000000">
                  <a:alpha val="43137"/>
                </a:srgbClr>
              </a:outerShdw>
            </a:effectLst>
          </a:endParaRPr>
        </a:p>
      </dgm:t>
    </dgm:pt>
    <dgm:pt modelId="{09741F70-1C45-44D0-B9E2-8BF3876AF382}">
      <dgm:prSet phldrT="[Text]" custT="1"/>
      <dgm:spPr/>
      <dgm:t>
        <a:bodyPr/>
        <a:lstStyle/>
        <a:p>
          <a:r>
            <a:rPr lang="en-US" sz="2000" b="1" dirty="0" smtClean="0">
              <a:effectLst>
                <a:outerShdw blurRad="38100" dist="38100" dir="2700000" algn="tl">
                  <a:srgbClr val="000000">
                    <a:alpha val="43137"/>
                  </a:srgbClr>
                </a:outerShdw>
              </a:effectLst>
            </a:rPr>
            <a:t>Phase functions (440 nm)</a:t>
          </a:r>
          <a:endParaRPr lang="en-US" sz="2000" b="1" dirty="0">
            <a:effectLst>
              <a:outerShdw blurRad="38100" dist="38100" dir="2700000" algn="tl">
                <a:srgbClr val="000000">
                  <a:alpha val="43137"/>
                </a:srgbClr>
              </a:outerShdw>
            </a:effectLst>
          </a:endParaRPr>
        </a:p>
      </dgm:t>
    </dgm:pt>
    <dgm:pt modelId="{33C454A8-7E96-4AF2-8269-096C274738FE}" type="parTrans" cxnId="{AC7A3CE2-275F-42DE-8AE5-CEFA7303BE9D}">
      <dgm:prSet/>
      <dgm:spPr/>
      <dgm:t>
        <a:bodyPr/>
        <a:lstStyle/>
        <a:p>
          <a:endParaRPr lang="en-US" sz="2000" b="1">
            <a:effectLst>
              <a:outerShdw blurRad="38100" dist="38100" dir="2700000" algn="tl">
                <a:srgbClr val="000000">
                  <a:alpha val="43137"/>
                </a:srgbClr>
              </a:outerShdw>
            </a:effectLst>
          </a:endParaRPr>
        </a:p>
      </dgm:t>
    </dgm:pt>
    <dgm:pt modelId="{12B56BCC-3A0F-44B5-9B1C-E31C046177C9}" type="sibTrans" cxnId="{AC7A3CE2-275F-42DE-8AE5-CEFA7303BE9D}">
      <dgm:prSet/>
      <dgm:spPr/>
      <dgm:t>
        <a:bodyPr/>
        <a:lstStyle/>
        <a:p>
          <a:endParaRPr lang="en-US" sz="2000" b="1">
            <a:effectLst>
              <a:outerShdw blurRad="38100" dist="38100" dir="2700000" algn="tl">
                <a:srgbClr val="000000">
                  <a:alpha val="43137"/>
                </a:srgbClr>
              </a:outerShdw>
            </a:effectLst>
          </a:endParaRPr>
        </a:p>
      </dgm:t>
    </dgm:pt>
    <dgm:pt modelId="{77AEEF68-B5E4-4538-8F9C-5625CAB1D66E}">
      <dgm:prSet phldrT="[Text]" custT="1"/>
      <dgm:spPr/>
      <dgm:t>
        <a:bodyPr/>
        <a:lstStyle/>
        <a:p>
          <a:r>
            <a:rPr lang="en-US" sz="2000" b="1" dirty="0" smtClean="0">
              <a:effectLst>
                <a:outerShdw blurRad="38100" dist="38100" dir="2700000" algn="tl">
                  <a:srgbClr val="000000">
                    <a:alpha val="43137"/>
                  </a:srgbClr>
                </a:outerShdw>
              </a:effectLst>
            </a:rPr>
            <a:t>Phase functions (670 nm)</a:t>
          </a:r>
          <a:endParaRPr lang="en-US" sz="2000" b="1" dirty="0">
            <a:effectLst>
              <a:outerShdw blurRad="38100" dist="38100" dir="2700000" algn="tl">
                <a:srgbClr val="000000">
                  <a:alpha val="43137"/>
                </a:srgbClr>
              </a:outerShdw>
            </a:effectLst>
          </a:endParaRPr>
        </a:p>
      </dgm:t>
    </dgm:pt>
    <dgm:pt modelId="{05D6ED76-CF13-4029-8416-A48A166B6D49}" type="parTrans" cxnId="{CC335AA5-9E92-4A2D-8CB8-00F6646936FD}">
      <dgm:prSet/>
      <dgm:spPr/>
      <dgm:t>
        <a:bodyPr/>
        <a:lstStyle/>
        <a:p>
          <a:endParaRPr lang="en-US" sz="2000" b="1">
            <a:effectLst>
              <a:outerShdw blurRad="38100" dist="38100" dir="2700000" algn="tl">
                <a:srgbClr val="000000">
                  <a:alpha val="43137"/>
                </a:srgbClr>
              </a:outerShdw>
            </a:effectLst>
          </a:endParaRPr>
        </a:p>
      </dgm:t>
    </dgm:pt>
    <dgm:pt modelId="{DE8C76FE-70F4-489B-BE62-215B40E67E14}" type="sibTrans" cxnId="{CC335AA5-9E92-4A2D-8CB8-00F6646936FD}">
      <dgm:prSet/>
      <dgm:spPr/>
      <dgm:t>
        <a:bodyPr/>
        <a:lstStyle/>
        <a:p>
          <a:endParaRPr lang="en-US" sz="2000" b="1">
            <a:effectLst>
              <a:outerShdw blurRad="38100" dist="38100" dir="2700000" algn="tl">
                <a:srgbClr val="000000">
                  <a:alpha val="43137"/>
                </a:srgbClr>
              </a:outerShdw>
            </a:effectLst>
          </a:endParaRPr>
        </a:p>
      </dgm:t>
    </dgm:pt>
    <dgm:pt modelId="{346465D1-1B0D-4356-B3EA-B485EAC6745F}">
      <dgm:prSet phldrT="[Text]" custT="1"/>
      <dgm:spPr/>
      <dgm:t>
        <a:bodyPr/>
        <a:lstStyle/>
        <a:p>
          <a:r>
            <a:rPr lang="en-US" sz="2000" b="1" dirty="0" smtClean="0">
              <a:effectLst>
                <a:outerShdw blurRad="38100" dist="38100" dir="2700000" algn="tl">
                  <a:srgbClr val="000000">
                    <a:alpha val="43137"/>
                  </a:srgbClr>
                </a:outerShdw>
              </a:effectLst>
            </a:rPr>
            <a:t>Phase functions (870 nm)</a:t>
          </a:r>
          <a:endParaRPr lang="en-US" sz="2000" b="1" dirty="0">
            <a:effectLst>
              <a:outerShdw blurRad="38100" dist="38100" dir="2700000" algn="tl">
                <a:srgbClr val="000000">
                  <a:alpha val="43137"/>
                </a:srgbClr>
              </a:outerShdw>
            </a:effectLst>
          </a:endParaRPr>
        </a:p>
      </dgm:t>
    </dgm:pt>
    <dgm:pt modelId="{757E263C-8163-4438-845E-76A5A4A04CF9}" type="parTrans" cxnId="{AF163867-0880-420D-8407-B08EDA4F1213}">
      <dgm:prSet/>
      <dgm:spPr/>
      <dgm:t>
        <a:bodyPr/>
        <a:lstStyle/>
        <a:p>
          <a:endParaRPr lang="en-US" sz="2000" b="1">
            <a:effectLst>
              <a:outerShdw blurRad="38100" dist="38100" dir="2700000" algn="tl">
                <a:srgbClr val="000000">
                  <a:alpha val="43137"/>
                </a:srgbClr>
              </a:outerShdw>
            </a:effectLst>
          </a:endParaRPr>
        </a:p>
      </dgm:t>
    </dgm:pt>
    <dgm:pt modelId="{44037E44-AA60-4FAF-8910-2C635A21E804}" type="sibTrans" cxnId="{AF163867-0880-420D-8407-B08EDA4F1213}">
      <dgm:prSet/>
      <dgm:spPr/>
      <dgm:t>
        <a:bodyPr/>
        <a:lstStyle/>
        <a:p>
          <a:endParaRPr lang="en-US" sz="2000" b="1">
            <a:effectLst>
              <a:outerShdw blurRad="38100" dist="38100" dir="2700000" algn="tl">
                <a:srgbClr val="000000">
                  <a:alpha val="43137"/>
                </a:srgbClr>
              </a:outerShdw>
            </a:effectLst>
          </a:endParaRPr>
        </a:p>
      </dgm:t>
    </dgm:pt>
    <dgm:pt modelId="{91C2CEDC-46A1-47C0-A493-3F0CA250E581}">
      <dgm:prSet phldrT="[Text]" custT="1"/>
      <dgm:spPr/>
      <dgm:t>
        <a:bodyPr/>
        <a:lstStyle/>
        <a:p>
          <a:r>
            <a:rPr lang="en-US" sz="2000" b="1" dirty="0" smtClean="0">
              <a:effectLst>
                <a:outerShdw blurRad="38100" dist="38100" dir="2700000" algn="tl">
                  <a:srgbClr val="000000">
                    <a:alpha val="43137"/>
                  </a:srgbClr>
                </a:outerShdw>
              </a:effectLst>
            </a:rPr>
            <a:t>Phase functions (1020 nm)</a:t>
          </a:r>
          <a:endParaRPr lang="en-US" sz="2000" b="1" dirty="0">
            <a:effectLst>
              <a:outerShdw blurRad="38100" dist="38100" dir="2700000" algn="tl">
                <a:srgbClr val="000000">
                  <a:alpha val="43137"/>
                </a:srgbClr>
              </a:outerShdw>
            </a:effectLst>
          </a:endParaRPr>
        </a:p>
      </dgm:t>
    </dgm:pt>
    <dgm:pt modelId="{8F024E60-B3D4-4B29-BA8E-DBAF1ACD5CB0}" type="parTrans" cxnId="{5C8AB5F5-DC24-481A-8A1F-5BF15B92E15B}">
      <dgm:prSet/>
      <dgm:spPr/>
      <dgm:t>
        <a:bodyPr/>
        <a:lstStyle/>
        <a:p>
          <a:endParaRPr lang="en-US" sz="2000" b="1">
            <a:effectLst>
              <a:outerShdw blurRad="38100" dist="38100" dir="2700000" algn="tl">
                <a:srgbClr val="000000">
                  <a:alpha val="43137"/>
                </a:srgbClr>
              </a:outerShdw>
            </a:effectLst>
          </a:endParaRPr>
        </a:p>
      </dgm:t>
    </dgm:pt>
    <dgm:pt modelId="{241BDE82-05FC-44F6-AA2D-60773CC0AD80}" type="sibTrans" cxnId="{5C8AB5F5-DC24-481A-8A1F-5BF15B92E15B}">
      <dgm:prSet/>
      <dgm:spPr/>
      <dgm:t>
        <a:bodyPr/>
        <a:lstStyle/>
        <a:p>
          <a:endParaRPr lang="en-US" sz="2000" b="1">
            <a:effectLst>
              <a:outerShdw blurRad="38100" dist="38100" dir="2700000" algn="tl">
                <a:srgbClr val="000000">
                  <a:alpha val="43137"/>
                </a:srgbClr>
              </a:outerShdw>
            </a:effectLst>
          </a:endParaRPr>
        </a:p>
      </dgm:t>
    </dgm:pt>
    <dgm:pt modelId="{E55E24FF-970B-4DE8-90D9-D0A8100E1144}" type="pres">
      <dgm:prSet presAssocID="{2BE8F9B5-220E-43D1-986F-184098596C87}" presName="linear" presStyleCnt="0">
        <dgm:presLayoutVars>
          <dgm:dir/>
          <dgm:animLvl val="lvl"/>
          <dgm:resizeHandles val="exact"/>
        </dgm:presLayoutVars>
      </dgm:prSet>
      <dgm:spPr/>
      <dgm:t>
        <a:bodyPr/>
        <a:lstStyle/>
        <a:p>
          <a:endParaRPr lang="en-US"/>
        </a:p>
      </dgm:t>
    </dgm:pt>
    <dgm:pt modelId="{74AE99DF-15DE-449B-BBBB-2EEF84171986}" type="pres">
      <dgm:prSet presAssocID="{4167FF20-3FD2-4470-95F1-26E36A22DF19}" presName="parentLin" presStyleCnt="0"/>
      <dgm:spPr/>
    </dgm:pt>
    <dgm:pt modelId="{8BF2D417-0FC9-4938-915E-E2D3A19179A6}" type="pres">
      <dgm:prSet presAssocID="{4167FF20-3FD2-4470-95F1-26E36A22DF19}" presName="parentLeftMargin" presStyleLbl="node1" presStyleIdx="0" presStyleCnt="11"/>
      <dgm:spPr/>
      <dgm:t>
        <a:bodyPr/>
        <a:lstStyle/>
        <a:p>
          <a:endParaRPr lang="en-US"/>
        </a:p>
      </dgm:t>
    </dgm:pt>
    <dgm:pt modelId="{693E72D0-4830-475F-9827-4D067E45E293}" type="pres">
      <dgm:prSet presAssocID="{4167FF20-3FD2-4470-95F1-26E36A22DF19}" presName="parentText" presStyleLbl="node1" presStyleIdx="0" presStyleCnt="11">
        <dgm:presLayoutVars>
          <dgm:chMax val="0"/>
          <dgm:bulletEnabled val="1"/>
        </dgm:presLayoutVars>
      </dgm:prSet>
      <dgm:spPr/>
      <dgm:t>
        <a:bodyPr/>
        <a:lstStyle/>
        <a:p>
          <a:endParaRPr lang="en-US"/>
        </a:p>
      </dgm:t>
    </dgm:pt>
    <dgm:pt modelId="{FDCBDEAD-958C-4683-B1CD-12B89944F287}" type="pres">
      <dgm:prSet presAssocID="{4167FF20-3FD2-4470-95F1-26E36A22DF19}" presName="negativeSpace" presStyleCnt="0"/>
      <dgm:spPr/>
    </dgm:pt>
    <dgm:pt modelId="{B58D93ED-6BE0-46DD-99EE-3D617E8D77A2}" type="pres">
      <dgm:prSet presAssocID="{4167FF20-3FD2-4470-95F1-26E36A22DF19}" presName="childText" presStyleLbl="conFgAcc1" presStyleIdx="0" presStyleCnt="11">
        <dgm:presLayoutVars>
          <dgm:bulletEnabled val="1"/>
        </dgm:presLayoutVars>
      </dgm:prSet>
      <dgm:spPr/>
    </dgm:pt>
    <dgm:pt modelId="{EBE0BC59-367A-4E69-94A9-894BBABCE871}" type="pres">
      <dgm:prSet presAssocID="{3DC9D6D5-666B-4D9E-941A-12A4ACBD2B48}" presName="spaceBetweenRectangles" presStyleCnt="0"/>
      <dgm:spPr/>
    </dgm:pt>
    <dgm:pt modelId="{618A4C30-D8CB-410F-8C4D-F2E7C8530201}" type="pres">
      <dgm:prSet presAssocID="{DF26857E-2888-49F9-9D57-CD6705E777C4}" presName="parentLin" presStyleCnt="0"/>
      <dgm:spPr/>
    </dgm:pt>
    <dgm:pt modelId="{B04F8D31-38AE-43F4-A6F7-8C4CC00DEAB6}" type="pres">
      <dgm:prSet presAssocID="{DF26857E-2888-49F9-9D57-CD6705E777C4}" presName="parentLeftMargin" presStyleLbl="node1" presStyleIdx="0" presStyleCnt="11"/>
      <dgm:spPr/>
      <dgm:t>
        <a:bodyPr/>
        <a:lstStyle/>
        <a:p>
          <a:endParaRPr lang="en-US"/>
        </a:p>
      </dgm:t>
    </dgm:pt>
    <dgm:pt modelId="{FE4BDF28-528E-4E7F-B12D-0C7530C5693A}" type="pres">
      <dgm:prSet presAssocID="{DF26857E-2888-49F9-9D57-CD6705E777C4}" presName="parentText" presStyleLbl="node1" presStyleIdx="1" presStyleCnt="11">
        <dgm:presLayoutVars>
          <dgm:chMax val="0"/>
          <dgm:bulletEnabled val="1"/>
        </dgm:presLayoutVars>
      </dgm:prSet>
      <dgm:spPr/>
      <dgm:t>
        <a:bodyPr/>
        <a:lstStyle/>
        <a:p>
          <a:endParaRPr lang="en-US"/>
        </a:p>
      </dgm:t>
    </dgm:pt>
    <dgm:pt modelId="{6F2DC1C2-46F0-472F-ACAC-3BE0FFEBF5E2}" type="pres">
      <dgm:prSet presAssocID="{DF26857E-2888-49F9-9D57-CD6705E777C4}" presName="negativeSpace" presStyleCnt="0"/>
      <dgm:spPr/>
    </dgm:pt>
    <dgm:pt modelId="{7499E243-D30F-4027-A2B0-E5E8898A61CF}" type="pres">
      <dgm:prSet presAssocID="{DF26857E-2888-49F9-9D57-CD6705E777C4}" presName="childText" presStyleLbl="conFgAcc1" presStyleIdx="1" presStyleCnt="11">
        <dgm:presLayoutVars>
          <dgm:bulletEnabled val="1"/>
        </dgm:presLayoutVars>
      </dgm:prSet>
      <dgm:spPr/>
    </dgm:pt>
    <dgm:pt modelId="{84923506-DDA6-42C8-A229-B66AACD9755C}" type="pres">
      <dgm:prSet presAssocID="{AD11FD11-68F8-46B0-AD57-BCD165BBB1AE}" presName="spaceBetweenRectangles" presStyleCnt="0"/>
      <dgm:spPr/>
    </dgm:pt>
    <dgm:pt modelId="{CCCAB69B-28A6-4610-8E77-0966965064EE}" type="pres">
      <dgm:prSet presAssocID="{5DE8FCDE-1C60-416A-B7E1-5F7284411B3C}" presName="parentLin" presStyleCnt="0"/>
      <dgm:spPr/>
    </dgm:pt>
    <dgm:pt modelId="{08933C62-1BD3-43C0-90E6-498F6F9B9CE5}" type="pres">
      <dgm:prSet presAssocID="{5DE8FCDE-1C60-416A-B7E1-5F7284411B3C}" presName="parentLeftMargin" presStyleLbl="node1" presStyleIdx="1" presStyleCnt="11"/>
      <dgm:spPr/>
      <dgm:t>
        <a:bodyPr/>
        <a:lstStyle/>
        <a:p>
          <a:endParaRPr lang="en-US"/>
        </a:p>
      </dgm:t>
    </dgm:pt>
    <dgm:pt modelId="{3B5B4A5C-D64E-409C-99BE-A7E68E439432}" type="pres">
      <dgm:prSet presAssocID="{5DE8FCDE-1C60-416A-B7E1-5F7284411B3C}" presName="parentText" presStyleLbl="node1" presStyleIdx="2" presStyleCnt="11">
        <dgm:presLayoutVars>
          <dgm:chMax val="0"/>
          <dgm:bulletEnabled val="1"/>
        </dgm:presLayoutVars>
      </dgm:prSet>
      <dgm:spPr/>
      <dgm:t>
        <a:bodyPr/>
        <a:lstStyle/>
        <a:p>
          <a:endParaRPr lang="en-US"/>
        </a:p>
      </dgm:t>
    </dgm:pt>
    <dgm:pt modelId="{1D55EF11-4014-4A25-829C-52005B93CE85}" type="pres">
      <dgm:prSet presAssocID="{5DE8FCDE-1C60-416A-B7E1-5F7284411B3C}" presName="negativeSpace" presStyleCnt="0"/>
      <dgm:spPr/>
    </dgm:pt>
    <dgm:pt modelId="{F88CE78F-9F35-4488-B150-67DAF30C297D}" type="pres">
      <dgm:prSet presAssocID="{5DE8FCDE-1C60-416A-B7E1-5F7284411B3C}" presName="childText" presStyleLbl="conFgAcc1" presStyleIdx="2" presStyleCnt="11">
        <dgm:presLayoutVars>
          <dgm:bulletEnabled val="1"/>
        </dgm:presLayoutVars>
      </dgm:prSet>
      <dgm:spPr/>
    </dgm:pt>
    <dgm:pt modelId="{7974E510-98EA-42AD-9CDF-495A8400E3D6}" type="pres">
      <dgm:prSet presAssocID="{0048505F-85DF-44B6-8B69-7F314761505E}" presName="spaceBetweenRectangles" presStyleCnt="0"/>
      <dgm:spPr/>
    </dgm:pt>
    <dgm:pt modelId="{F8102DC2-C0F0-4205-94CA-7CED7C7736CE}" type="pres">
      <dgm:prSet presAssocID="{00D9B4E8-6845-408B-BA63-618E9203766B}" presName="parentLin" presStyleCnt="0"/>
      <dgm:spPr/>
    </dgm:pt>
    <dgm:pt modelId="{D3101A0B-14D6-407C-95F9-49862CC92085}" type="pres">
      <dgm:prSet presAssocID="{00D9B4E8-6845-408B-BA63-618E9203766B}" presName="parentLeftMargin" presStyleLbl="node1" presStyleIdx="2" presStyleCnt="11"/>
      <dgm:spPr/>
      <dgm:t>
        <a:bodyPr/>
        <a:lstStyle/>
        <a:p>
          <a:endParaRPr lang="en-US"/>
        </a:p>
      </dgm:t>
    </dgm:pt>
    <dgm:pt modelId="{E40131E2-BAA0-4BC0-8BEE-BF21F4541480}" type="pres">
      <dgm:prSet presAssocID="{00D9B4E8-6845-408B-BA63-618E9203766B}" presName="parentText" presStyleLbl="node1" presStyleIdx="3" presStyleCnt="11">
        <dgm:presLayoutVars>
          <dgm:chMax val="0"/>
          <dgm:bulletEnabled val="1"/>
        </dgm:presLayoutVars>
      </dgm:prSet>
      <dgm:spPr/>
      <dgm:t>
        <a:bodyPr/>
        <a:lstStyle/>
        <a:p>
          <a:endParaRPr lang="en-US"/>
        </a:p>
      </dgm:t>
    </dgm:pt>
    <dgm:pt modelId="{F6357F88-73D6-44C9-A9DD-975AA3CCE54E}" type="pres">
      <dgm:prSet presAssocID="{00D9B4E8-6845-408B-BA63-618E9203766B}" presName="negativeSpace" presStyleCnt="0"/>
      <dgm:spPr/>
    </dgm:pt>
    <dgm:pt modelId="{50DEB65E-6775-4094-AC30-615CA5545071}" type="pres">
      <dgm:prSet presAssocID="{00D9B4E8-6845-408B-BA63-618E9203766B}" presName="childText" presStyleLbl="conFgAcc1" presStyleIdx="3" presStyleCnt="11">
        <dgm:presLayoutVars>
          <dgm:bulletEnabled val="1"/>
        </dgm:presLayoutVars>
      </dgm:prSet>
      <dgm:spPr/>
    </dgm:pt>
    <dgm:pt modelId="{EA48BEFF-49FC-4472-83C0-CEDCC08F1186}" type="pres">
      <dgm:prSet presAssocID="{38F14FE0-C15D-4C91-99D3-7A5B26CD5C08}" presName="spaceBetweenRectangles" presStyleCnt="0"/>
      <dgm:spPr/>
    </dgm:pt>
    <dgm:pt modelId="{81624B10-AC67-429F-9993-092EB2F27917}" type="pres">
      <dgm:prSet presAssocID="{970004F6-8D56-4973-82E4-9FE91832EFFB}" presName="parentLin" presStyleCnt="0"/>
      <dgm:spPr/>
    </dgm:pt>
    <dgm:pt modelId="{32E5EA1B-8153-4CE4-9025-4DF324159FAA}" type="pres">
      <dgm:prSet presAssocID="{970004F6-8D56-4973-82E4-9FE91832EFFB}" presName="parentLeftMargin" presStyleLbl="node1" presStyleIdx="3" presStyleCnt="11"/>
      <dgm:spPr/>
      <dgm:t>
        <a:bodyPr/>
        <a:lstStyle/>
        <a:p>
          <a:endParaRPr lang="en-US"/>
        </a:p>
      </dgm:t>
    </dgm:pt>
    <dgm:pt modelId="{4697B195-F1FD-4235-9FB1-3238B9092B2B}" type="pres">
      <dgm:prSet presAssocID="{970004F6-8D56-4973-82E4-9FE91832EFFB}" presName="parentText" presStyleLbl="node1" presStyleIdx="4" presStyleCnt="11">
        <dgm:presLayoutVars>
          <dgm:chMax val="0"/>
          <dgm:bulletEnabled val="1"/>
        </dgm:presLayoutVars>
      </dgm:prSet>
      <dgm:spPr/>
      <dgm:t>
        <a:bodyPr/>
        <a:lstStyle/>
        <a:p>
          <a:endParaRPr lang="en-US"/>
        </a:p>
      </dgm:t>
    </dgm:pt>
    <dgm:pt modelId="{09ADB56D-4082-4B59-AF5B-D1EFD0B02D6B}" type="pres">
      <dgm:prSet presAssocID="{970004F6-8D56-4973-82E4-9FE91832EFFB}" presName="negativeSpace" presStyleCnt="0"/>
      <dgm:spPr/>
    </dgm:pt>
    <dgm:pt modelId="{1DA69E34-90E6-47B1-9D28-66631793EE8B}" type="pres">
      <dgm:prSet presAssocID="{970004F6-8D56-4973-82E4-9FE91832EFFB}" presName="childText" presStyleLbl="conFgAcc1" presStyleIdx="4" presStyleCnt="11">
        <dgm:presLayoutVars>
          <dgm:bulletEnabled val="1"/>
        </dgm:presLayoutVars>
      </dgm:prSet>
      <dgm:spPr/>
    </dgm:pt>
    <dgm:pt modelId="{4EC01E84-CF0D-4B6D-9E23-67576D5FACC8}" type="pres">
      <dgm:prSet presAssocID="{42C93BCC-8793-4B7C-BBE1-F3010367D6F5}" presName="spaceBetweenRectangles" presStyleCnt="0"/>
      <dgm:spPr/>
    </dgm:pt>
    <dgm:pt modelId="{DFD15735-533C-49AE-B928-3F1B93F89293}" type="pres">
      <dgm:prSet presAssocID="{274D557C-45D7-431F-873D-9299E207EDB4}" presName="parentLin" presStyleCnt="0"/>
      <dgm:spPr/>
    </dgm:pt>
    <dgm:pt modelId="{A71DF46A-9179-4E36-9CED-659602258A2E}" type="pres">
      <dgm:prSet presAssocID="{274D557C-45D7-431F-873D-9299E207EDB4}" presName="parentLeftMargin" presStyleLbl="node1" presStyleIdx="4" presStyleCnt="11"/>
      <dgm:spPr/>
      <dgm:t>
        <a:bodyPr/>
        <a:lstStyle/>
        <a:p>
          <a:endParaRPr lang="en-US"/>
        </a:p>
      </dgm:t>
    </dgm:pt>
    <dgm:pt modelId="{8715E50F-6A34-457C-B3EF-FCAB5D593416}" type="pres">
      <dgm:prSet presAssocID="{274D557C-45D7-431F-873D-9299E207EDB4}" presName="parentText" presStyleLbl="node1" presStyleIdx="5" presStyleCnt="11">
        <dgm:presLayoutVars>
          <dgm:chMax val="0"/>
          <dgm:bulletEnabled val="1"/>
        </dgm:presLayoutVars>
      </dgm:prSet>
      <dgm:spPr/>
      <dgm:t>
        <a:bodyPr/>
        <a:lstStyle/>
        <a:p>
          <a:endParaRPr lang="en-US"/>
        </a:p>
      </dgm:t>
    </dgm:pt>
    <dgm:pt modelId="{53098752-4BF9-4BBF-8EEE-1B1D6AA7C59E}" type="pres">
      <dgm:prSet presAssocID="{274D557C-45D7-431F-873D-9299E207EDB4}" presName="negativeSpace" presStyleCnt="0"/>
      <dgm:spPr/>
    </dgm:pt>
    <dgm:pt modelId="{54045F73-F922-4F3F-848A-5BD18ADD63DA}" type="pres">
      <dgm:prSet presAssocID="{274D557C-45D7-431F-873D-9299E207EDB4}" presName="childText" presStyleLbl="conFgAcc1" presStyleIdx="5" presStyleCnt="11">
        <dgm:presLayoutVars>
          <dgm:bulletEnabled val="1"/>
        </dgm:presLayoutVars>
      </dgm:prSet>
      <dgm:spPr/>
    </dgm:pt>
    <dgm:pt modelId="{C1D06EAA-1222-412D-B918-8F19A3666464}" type="pres">
      <dgm:prSet presAssocID="{02F7D01F-71AC-451B-98D1-3B3F42D76EF4}" presName="spaceBetweenRectangles" presStyleCnt="0"/>
      <dgm:spPr/>
    </dgm:pt>
    <dgm:pt modelId="{3B31A4B4-293D-4E70-8CA9-6E7413278EE0}" type="pres">
      <dgm:prSet presAssocID="{D4EBF836-B080-436A-8852-4487E07833A9}" presName="parentLin" presStyleCnt="0"/>
      <dgm:spPr/>
    </dgm:pt>
    <dgm:pt modelId="{53FE86B4-9069-4A04-B236-0465EDA4C35D}" type="pres">
      <dgm:prSet presAssocID="{D4EBF836-B080-436A-8852-4487E07833A9}" presName="parentLeftMargin" presStyleLbl="node1" presStyleIdx="5" presStyleCnt="11"/>
      <dgm:spPr/>
      <dgm:t>
        <a:bodyPr/>
        <a:lstStyle/>
        <a:p>
          <a:endParaRPr lang="en-US"/>
        </a:p>
      </dgm:t>
    </dgm:pt>
    <dgm:pt modelId="{F5641D00-7B4A-4B46-9C9E-82FD50D88DD1}" type="pres">
      <dgm:prSet presAssocID="{D4EBF836-B080-436A-8852-4487E07833A9}" presName="parentText" presStyleLbl="node1" presStyleIdx="6" presStyleCnt="11">
        <dgm:presLayoutVars>
          <dgm:chMax val="0"/>
          <dgm:bulletEnabled val="1"/>
        </dgm:presLayoutVars>
      </dgm:prSet>
      <dgm:spPr/>
      <dgm:t>
        <a:bodyPr/>
        <a:lstStyle/>
        <a:p>
          <a:endParaRPr lang="en-US"/>
        </a:p>
      </dgm:t>
    </dgm:pt>
    <dgm:pt modelId="{2BAE013E-9156-4791-80F0-5B7587D019EF}" type="pres">
      <dgm:prSet presAssocID="{D4EBF836-B080-436A-8852-4487E07833A9}" presName="negativeSpace" presStyleCnt="0"/>
      <dgm:spPr/>
    </dgm:pt>
    <dgm:pt modelId="{7E992C1A-326F-4EC4-A120-3F18A0AE024F}" type="pres">
      <dgm:prSet presAssocID="{D4EBF836-B080-436A-8852-4487E07833A9}" presName="childText" presStyleLbl="conFgAcc1" presStyleIdx="6" presStyleCnt="11">
        <dgm:presLayoutVars>
          <dgm:bulletEnabled val="1"/>
        </dgm:presLayoutVars>
      </dgm:prSet>
      <dgm:spPr/>
    </dgm:pt>
    <dgm:pt modelId="{6B6AF158-18D0-42A8-9CEF-9E0DE9189A88}" type="pres">
      <dgm:prSet presAssocID="{19E42F67-1CAE-4CCE-B378-A1544F8F32F6}" presName="spaceBetweenRectangles" presStyleCnt="0"/>
      <dgm:spPr/>
    </dgm:pt>
    <dgm:pt modelId="{825C0909-C34E-4271-B951-F0C6766D0C0B}" type="pres">
      <dgm:prSet presAssocID="{09741F70-1C45-44D0-B9E2-8BF3876AF382}" presName="parentLin" presStyleCnt="0"/>
      <dgm:spPr/>
    </dgm:pt>
    <dgm:pt modelId="{D735187F-33FD-41C7-A1BE-BAA00F49B371}" type="pres">
      <dgm:prSet presAssocID="{09741F70-1C45-44D0-B9E2-8BF3876AF382}" presName="parentLeftMargin" presStyleLbl="node1" presStyleIdx="6" presStyleCnt="11"/>
      <dgm:spPr/>
      <dgm:t>
        <a:bodyPr/>
        <a:lstStyle/>
        <a:p>
          <a:endParaRPr lang="en-US"/>
        </a:p>
      </dgm:t>
    </dgm:pt>
    <dgm:pt modelId="{58D7F6FD-1E1F-49BF-80E8-9732214A114E}" type="pres">
      <dgm:prSet presAssocID="{09741F70-1C45-44D0-B9E2-8BF3876AF382}" presName="parentText" presStyleLbl="node1" presStyleIdx="7" presStyleCnt="11">
        <dgm:presLayoutVars>
          <dgm:chMax val="0"/>
          <dgm:bulletEnabled val="1"/>
        </dgm:presLayoutVars>
      </dgm:prSet>
      <dgm:spPr/>
      <dgm:t>
        <a:bodyPr/>
        <a:lstStyle/>
        <a:p>
          <a:endParaRPr lang="en-US"/>
        </a:p>
      </dgm:t>
    </dgm:pt>
    <dgm:pt modelId="{8840F4EA-809C-4C5C-94DB-6F43F15AB78D}" type="pres">
      <dgm:prSet presAssocID="{09741F70-1C45-44D0-B9E2-8BF3876AF382}" presName="negativeSpace" presStyleCnt="0"/>
      <dgm:spPr/>
    </dgm:pt>
    <dgm:pt modelId="{889C386F-BD76-42CB-9233-FCEBF87C4F08}" type="pres">
      <dgm:prSet presAssocID="{09741F70-1C45-44D0-B9E2-8BF3876AF382}" presName="childText" presStyleLbl="conFgAcc1" presStyleIdx="7" presStyleCnt="11">
        <dgm:presLayoutVars>
          <dgm:bulletEnabled val="1"/>
        </dgm:presLayoutVars>
      </dgm:prSet>
      <dgm:spPr/>
    </dgm:pt>
    <dgm:pt modelId="{1D76C9DF-E7BD-4522-8E53-3952D746138E}" type="pres">
      <dgm:prSet presAssocID="{12B56BCC-3A0F-44B5-9B1C-E31C046177C9}" presName="spaceBetweenRectangles" presStyleCnt="0"/>
      <dgm:spPr/>
    </dgm:pt>
    <dgm:pt modelId="{830F8CB1-27DE-43D0-8300-DCF8D882638F}" type="pres">
      <dgm:prSet presAssocID="{77AEEF68-B5E4-4538-8F9C-5625CAB1D66E}" presName="parentLin" presStyleCnt="0"/>
      <dgm:spPr/>
    </dgm:pt>
    <dgm:pt modelId="{40A3C221-5367-4970-B3F0-DCC4D74EAA89}" type="pres">
      <dgm:prSet presAssocID="{77AEEF68-B5E4-4538-8F9C-5625CAB1D66E}" presName="parentLeftMargin" presStyleLbl="node1" presStyleIdx="7" presStyleCnt="11"/>
      <dgm:spPr/>
      <dgm:t>
        <a:bodyPr/>
        <a:lstStyle/>
        <a:p>
          <a:endParaRPr lang="en-US"/>
        </a:p>
      </dgm:t>
    </dgm:pt>
    <dgm:pt modelId="{663BFA9D-F83F-49EF-8D62-0C1EEA0936C8}" type="pres">
      <dgm:prSet presAssocID="{77AEEF68-B5E4-4538-8F9C-5625CAB1D66E}" presName="parentText" presStyleLbl="node1" presStyleIdx="8" presStyleCnt="11">
        <dgm:presLayoutVars>
          <dgm:chMax val="0"/>
          <dgm:bulletEnabled val="1"/>
        </dgm:presLayoutVars>
      </dgm:prSet>
      <dgm:spPr/>
      <dgm:t>
        <a:bodyPr/>
        <a:lstStyle/>
        <a:p>
          <a:endParaRPr lang="en-US"/>
        </a:p>
      </dgm:t>
    </dgm:pt>
    <dgm:pt modelId="{99B036F8-7F91-4D6A-8AB3-40CD8C1D8A44}" type="pres">
      <dgm:prSet presAssocID="{77AEEF68-B5E4-4538-8F9C-5625CAB1D66E}" presName="negativeSpace" presStyleCnt="0"/>
      <dgm:spPr/>
    </dgm:pt>
    <dgm:pt modelId="{438754CE-083A-49CD-AEEB-BE75F39D9557}" type="pres">
      <dgm:prSet presAssocID="{77AEEF68-B5E4-4538-8F9C-5625CAB1D66E}" presName="childText" presStyleLbl="conFgAcc1" presStyleIdx="8" presStyleCnt="11">
        <dgm:presLayoutVars>
          <dgm:bulletEnabled val="1"/>
        </dgm:presLayoutVars>
      </dgm:prSet>
      <dgm:spPr/>
    </dgm:pt>
    <dgm:pt modelId="{2D11B8CE-1E81-4E66-8248-ACA23D5A4EFC}" type="pres">
      <dgm:prSet presAssocID="{DE8C76FE-70F4-489B-BE62-215B40E67E14}" presName="spaceBetweenRectangles" presStyleCnt="0"/>
      <dgm:spPr/>
    </dgm:pt>
    <dgm:pt modelId="{B36540A4-BF7E-42A6-A98D-0C8B565204D4}" type="pres">
      <dgm:prSet presAssocID="{346465D1-1B0D-4356-B3EA-B485EAC6745F}" presName="parentLin" presStyleCnt="0"/>
      <dgm:spPr/>
    </dgm:pt>
    <dgm:pt modelId="{F47E9F02-74B3-4830-8FE3-ACD4C993B4FA}" type="pres">
      <dgm:prSet presAssocID="{346465D1-1B0D-4356-B3EA-B485EAC6745F}" presName="parentLeftMargin" presStyleLbl="node1" presStyleIdx="8" presStyleCnt="11"/>
      <dgm:spPr/>
      <dgm:t>
        <a:bodyPr/>
        <a:lstStyle/>
        <a:p>
          <a:endParaRPr lang="en-US"/>
        </a:p>
      </dgm:t>
    </dgm:pt>
    <dgm:pt modelId="{A9E5C858-705F-4A23-856E-9CAD14C0F19C}" type="pres">
      <dgm:prSet presAssocID="{346465D1-1B0D-4356-B3EA-B485EAC6745F}" presName="parentText" presStyleLbl="node1" presStyleIdx="9" presStyleCnt="11">
        <dgm:presLayoutVars>
          <dgm:chMax val="0"/>
          <dgm:bulletEnabled val="1"/>
        </dgm:presLayoutVars>
      </dgm:prSet>
      <dgm:spPr/>
      <dgm:t>
        <a:bodyPr/>
        <a:lstStyle/>
        <a:p>
          <a:endParaRPr lang="en-US"/>
        </a:p>
      </dgm:t>
    </dgm:pt>
    <dgm:pt modelId="{66173B84-311A-492A-AC4A-F408DD897404}" type="pres">
      <dgm:prSet presAssocID="{346465D1-1B0D-4356-B3EA-B485EAC6745F}" presName="negativeSpace" presStyleCnt="0"/>
      <dgm:spPr/>
    </dgm:pt>
    <dgm:pt modelId="{13A8C271-A2BE-471B-938D-47D8C27B8959}" type="pres">
      <dgm:prSet presAssocID="{346465D1-1B0D-4356-B3EA-B485EAC6745F}" presName="childText" presStyleLbl="conFgAcc1" presStyleIdx="9" presStyleCnt="11">
        <dgm:presLayoutVars>
          <dgm:bulletEnabled val="1"/>
        </dgm:presLayoutVars>
      </dgm:prSet>
      <dgm:spPr/>
    </dgm:pt>
    <dgm:pt modelId="{A5B0A3D7-0330-4383-835C-A5460AD544F5}" type="pres">
      <dgm:prSet presAssocID="{44037E44-AA60-4FAF-8910-2C635A21E804}" presName="spaceBetweenRectangles" presStyleCnt="0"/>
      <dgm:spPr/>
    </dgm:pt>
    <dgm:pt modelId="{AB9F7FF8-1A7E-499E-A06A-6BB78DE46FE2}" type="pres">
      <dgm:prSet presAssocID="{91C2CEDC-46A1-47C0-A493-3F0CA250E581}" presName="parentLin" presStyleCnt="0"/>
      <dgm:spPr/>
    </dgm:pt>
    <dgm:pt modelId="{1F78172E-5BA0-4011-BC7B-89C14BA9AC51}" type="pres">
      <dgm:prSet presAssocID="{91C2CEDC-46A1-47C0-A493-3F0CA250E581}" presName="parentLeftMargin" presStyleLbl="node1" presStyleIdx="9" presStyleCnt="11"/>
      <dgm:spPr/>
      <dgm:t>
        <a:bodyPr/>
        <a:lstStyle/>
        <a:p>
          <a:endParaRPr lang="en-US"/>
        </a:p>
      </dgm:t>
    </dgm:pt>
    <dgm:pt modelId="{6F6FF099-4970-40FA-B8B0-1788C17ABE40}" type="pres">
      <dgm:prSet presAssocID="{91C2CEDC-46A1-47C0-A493-3F0CA250E581}" presName="parentText" presStyleLbl="node1" presStyleIdx="10" presStyleCnt="11">
        <dgm:presLayoutVars>
          <dgm:chMax val="0"/>
          <dgm:bulletEnabled val="1"/>
        </dgm:presLayoutVars>
      </dgm:prSet>
      <dgm:spPr/>
      <dgm:t>
        <a:bodyPr/>
        <a:lstStyle/>
        <a:p>
          <a:endParaRPr lang="en-US"/>
        </a:p>
      </dgm:t>
    </dgm:pt>
    <dgm:pt modelId="{B205563A-6463-4CD5-BA4D-686F1EF8823C}" type="pres">
      <dgm:prSet presAssocID="{91C2CEDC-46A1-47C0-A493-3F0CA250E581}" presName="negativeSpace" presStyleCnt="0"/>
      <dgm:spPr/>
    </dgm:pt>
    <dgm:pt modelId="{AE751D78-EE75-47BF-84A9-B7C48C9F084C}" type="pres">
      <dgm:prSet presAssocID="{91C2CEDC-46A1-47C0-A493-3F0CA250E581}" presName="childText" presStyleLbl="conFgAcc1" presStyleIdx="10" presStyleCnt="11">
        <dgm:presLayoutVars>
          <dgm:bulletEnabled val="1"/>
        </dgm:presLayoutVars>
      </dgm:prSet>
      <dgm:spPr/>
    </dgm:pt>
  </dgm:ptLst>
  <dgm:cxnLst>
    <dgm:cxn modelId="{9FF1C56B-EE7A-403A-BBC0-2473F6FB6EC1}" srcId="{2BE8F9B5-220E-43D1-986F-184098596C87}" destId="{970004F6-8D56-4973-82E4-9FE91832EFFB}" srcOrd="4" destOrd="0" parTransId="{97956AB5-6468-4FEE-84AF-1815AE694897}" sibTransId="{42C93BCC-8793-4B7C-BBE1-F3010367D6F5}"/>
    <dgm:cxn modelId="{AC7A3CE2-275F-42DE-8AE5-CEFA7303BE9D}" srcId="{2BE8F9B5-220E-43D1-986F-184098596C87}" destId="{09741F70-1C45-44D0-B9E2-8BF3876AF382}" srcOrd="7" destOrd="0" parTransId="{33C454A8-7E96-4AF2-8269-096C274738FE}" sibTransId="{12B56BCC-3A0F-44B5-9B1C-E31C046177C9}"/>
    <dgm:cxn modelId="{CC335AA5-9E92-4A2D-8CB8-00F6646936FD}" srcId="{2BE8F9B5-220E-43D1-986F-184098596C87}" destId="{77AEEF68-B5E4-4538-8F9C-5625CAB1D66E}" srcOrd="8" destOrd="0" parTransId="{05D6ED76-CF13-4029-8416-A48A166B6D49}" sibTransId="{DE8C76FE-70F4-489B-BE62-215B40E67E14}"/>
    <dgm:cxn modelId="{21899F7A-63D2-4AEB-B48F-BD46932809FA}" type="presOf" srcId="{346465D1-1B0D-4356-B3EA-B485EAC6745F}" destId="{A9E5C858-705F-4A23-856E-9CAD14C0F19C}" srcOrd="1" destOrd="0" presId="urn:microsoft.com/office/officeart/2005/8/layout/list1"/>
    <dgm:cxn modelId="{50C5AF51-E330-4F9A-B91A-F9A8D09C4DA7}" srcId="{2BE8F9B5-220E-43D1-986F-184098596C87}" destId="{5DE8FCDE-1C60-416A-B7E1-5F7284411B3C}" srcOrd="2" destOrd="0" parTransId="{77865C57-1FBF-49BE-8B02-5E53F887FD01}" sibTransId="{0048505F-85DF-44B6-8B69-7F314761505E}"/>
    <dgm:cxn modelId="{A03C1E96-EECB-472C-89F1-45E6C89C4E19}" type="presOf" srcId="{00D9B4E8-6845-408B-BA63-618E9203766B}" destId="{D3101A0B-14D6-407C-95F9-49862CC92085}" srcOrd="0" destOrd="0" presId="urn:microsoft.com/office/officeart/2005/8/layout/list1"/>
    <dgm:cxn modelId="{2C511CE2-C24A-43B2-83C0-2F5C03773BB9}" type="presOf" srcId="{91C2CEDC-46A1-47C0-A493-3F0CA250E581}" destId="{1F78172E-5BA0-4011-BC7B-89C14BA9AC51}" srcOrd="0" destOrd="0" presId="urn:microsoft.com/office/officeart/2005/8/layout/list1"/>
    <dgm:cxn modelId="{5C8AB5F5-DC24-481A-8A1F-5BF15B92E15B}" srcId="{2BE8F9B5-220E-43D1-986F-184098596C87}" destId="{91C2CEDC-46A1-47C0-A493-3F0CA250E581}" srcOrd="10" destOrd="0" parTransId="{8F024E60-B3D4-4B29-BA8E-DBAF1ACD5CB0}" sibTransId="{241BDE82-05FC-44F6-AA2D-60773CC0AD80}"/>
    <dgm:cxn modelId="{BD1A6E58-729A-4B19-91AD-2F8ADBE6E515}" type="presOf" srcId="{77AEEF68-B5E4-4538-8F9C-5625CAB1D66E}" destId="{663BFA9D-F83F-49EF-8D62-0C1EEA0936C8}" srcOrd="1" destOrd="0" presId="urn:microsoft.com/office/officeart/2005/8/layout/list1"/>
    <dgm:cxn modelId="{AF163867-0880-420D-8407-B08EDA4F1213}" srcId="{2BE8F9B5-220E-43D1-986F-184098596C87}" destId="{346465D1-1B0D-4356-B3EA-B485EAC6745F}" srcOrd="9" destOrd="0" parTransId="{757E263C-8163-4438-845E-76A5A4A04CF9}" sibTransId="{44037E44-AA60-4FAF-8910-2C635A21E804}"/>
    <dgm:cxn modelId="{E73D6DDC-714E-43AB-B34B-A53D57A31337}" srcId="{2BE8F9B5-220E-43D1-986F-184098596C87}" destId="{4167FF20-3FD2-4470-95F1-26E36A22DF19}" srcOrd="0" destOrd="0" parTransId="{9D3E1D4C-46BC-4CDC-93DC-89E3689A1A00}" sibTransId="{3DC9D6D5-666B-4D9E-941A-12A4ACBD2B48}"/>
    <dgm:cxn modelId="{48AF7C69-B02A-4137-9AEA-D4C3D802C143}" type="presOf" srcId="{4167FF20-3FD2-4470-95F1-26E36A22DF19}" destId="{8BF2D417-0FC9-4938-915E-E2D3A19179A6}" srcOrd="0" destOrd="0" presId="urn:microsoft.com/office/officeart/2005/8/layout/list1"/>
    <dgm:cxn modelId="{44AFC972-AE23-4419-A10A-E2B90A8E5AA1}" type="presOf" srcId="{D4EBF836-B080-436A-8852-4487E07833A9}" destId="{F5641D00-7B4A-4B46-9C9E-82FD50D88DD1}" srcOrd="1" destOrd="0" presId="urn:microsoft.com/office/officeart/2005/8/layout/list1"/>
    <dgm:cxn modelId="{3D24C808-8406-475A-BA3D-8827C957E573}" type="presOf" srcId="{DF26857E-2888-49F9-9D57-CD6705E777C4}" destId="{FE4BDF28-528E-4E7F-B12D-0C7530C5693A}" srcOrd="1" destOrd="0" presId="urn:microsoft.com/office/officeart/2005/8/layout/list1"/>
    <dgm:cxn modelId="{FD168325-9A7C-4C7F-B682-1519B776BE31}" type="presOf" srcId="{DF26857E-2888-49F9-9D57-CD6705E777C4}" destId="{B04F8D31-38AE-43F4-A6F7-8C4CC00DEAB6}" srcOrd="0" destOrd="0" presId="urn:microsoft.com/office/officeart/2005/8/layout/list1"/>
    <dgm:cxn modelId="{D71C9EBB-70A8-41E3-AD3D-D6F36C11DABF}" type="presOf" srcId="{970004F6-8D56-4973-82E4-9FE91832EFFB}" destId="{32E5EA1B-8153-4CE4-9025-4DF324159FAA}" srcOrd="0" destOrd="0" presId="urn:microsoft.com/office/officeart/2005/8/layout/list1"/>
    <dgm:cxn modelId="{7972B7DD-3FA2-4A8B-9CD8-6C18EED2A658}" type="presOf" srcId="{2BE8F9B5-220E-43D1-986F-184098596C87}" destId="{E55E24FF-970B-4DE8-90D9-D0A8100E1144}" srcOrd="0" destOrd="0" presId="urn:microsoft.com/office/officeart/2005/8/layout/list1"/>
    <dgm:cxn modelId="{699CFA58-46E4-4AF1-A006-C0CB23115A68}" type="presOf" srcId="{5DE8FCDE-1C60-416A-B7E1-5F7284411B3C}" destId="{3B5B4A5C-D64E-409C-99BE-A7E68E439432}" srcOrd="1" destOrd="0" presId="urn:microsoft.com/office/officeart/2005/8/layout/list1"/>
    <dgm:cxn modelId="{0F72E209-09EE-421A-A6F7-891C053D5AC8}" srcId="{2BE8F9B5-220E-43D1-986F-184098596C87}" destId="{DF26857E-2888-49F9-9D57-CD6705E777C4}" srcOrd="1" destOrd="0" parTransId="{48255969-AAEE-4845-BC7E-18F7850A6705}" sibTransId="{AD11FD11-68F8-46B0-AD57-BCD165BBB1AE}"/>
    <dgm:cxn modelId="{F3F89F7D-ED9D-4C6D-BCBF-309701FF4539}" type="presOf" srcId="{4167FF20-3FD2-4470-95F1-26E36A22DF19}" destId="{693E72D0-4830-475F-9827-4D067E45E293}" srcOrd="1" destOrd="0" presId="urn:microsoft.com/office/officeart/2005/8/layout/list1"/>
    <dgm:cxn modelId="{D6FC48F5-0583-4255-9418-18597CF31DC6}" srcId="{2BE8F9B5-220E-43D1-986F-184098596C87}" destId="{D4EBF836-B080-436A-8852-4487E07833A9}" srcOrd="6" destOrd="0" parTransId="{9254CA95-DC44-4732-8280-9CC72748C69B}" sibTransId="{19E42F67-1CAE-4CCE-B378-A1544F8F32F6}"/>
    <dgm:cxn modelId="{13B5C745-8934-430D-8016-E5A905C45452}" type="presOf" srcId="{274D557C-45D7-431F-873D-9299E207EDB4}" destId="{A71DF46A-9179-4E36-9CED-659602258A2E}" srcOrd="0" destOrd="0" presId="urn:microsoft.com/office/officeart/2005/8/layout/list1"/>
    <dgm:cxn modelId="{5581CE4D-FEBB-46C0-8C66-6DD656FD75E9}" type="presOf" srcId="{970004F6-8D56-4973-82E4-9FE91832EFFB}" destId="{4697B195-F1FD-4235-9FB1-3238B9092B2B}" srcOrd="1" destOrd="0" presId="urn:microsoft.com/office/officeart/2005/8/layout/list1"/>
    <dgm:cxn modelId="{0A7B88F4-C828-40D7-A159-6BAAEB474C7C}" type="presOf" srcId="{346465D1-1B0D-4356-B3EA-B485EAC6745F}" destId="{F47E9F02-74B3-4830-8FE3-ACD4C993B4FA}" srcOrd="0" destOrd="0" presId="urn:microsoft.com/office/officeart/2005/8/layout/list1"/>
    <dgm:cxn modelId="{074A85E8-A544-4907-BB0B-DE1429AC3A89}" srcId="{2BE8F9B5-220E-43D1-986F-184098596C87}" destId="{274D557C-45D7-431F-873D-9299E207EDB4}" srcOrd="5" destOrd="0" parTransId="{2013B52B-3E06-4D8C-954B-241BBEE6BF56}" sibTransId="{02F7D01F-71AC-451B-98D1-3B3F42D76EF4}"/>
    <dgm:cxn modelId="{3DA54447-92FA-4DE9-9525-9A152CC4F3C3}" type="presOf" srcId="{00D9B4E8-6845-408B-BA63-618E9203766B}" destId="{E40131E2-BAA0-4BC0-8BEE-BF21F4541480}" srcOrd="1" destOrd="0" presId="urn:microsoft.com/office/officeart/2005/8/layout/list1"/>
    <dgm:cxn modelId="{36A1CC6D-B1A1-44D2-A832-C8B91C56C278}" srcId="{2BE8F9B5-220E-43D1-986F-184098596C87}" destId="{00D9B4E8-6845-408B-BA63-618E9203766B}" srcOrd="3" destOrd="0" parTransId="{C7FF56A0-B742-4228-B536-F55990DF779E}" sibTransId="{38F14FE0-C15D-4C91-99D3-7A5B26CD5C08}"/>
    <dgm:cxn modelId="{44E0BD85-006D-408E-99D6-0A4A5D7FED7A}" type="presOf" srcId="{09741F70-1C45-44D0-B9E2-8BF3876AF382}" destId="{D735187F-33FD-41C7-A1BE-BAA00F49B371}" srcOrd="0" destOrd="0" presId="urn:microsoft.com/office/officeart/2005/8/layout/list1"/>
    <dgm:cxn modelId="{8C6CFA8A-E1A9-4EBE-A9CD-E897CDE3CF80}" type="presOf" srcId="{5DE8FCDE-1C60-416A-B7E1-5F7284411B3C}" destId="{08933C62-1BD3-43C0-90E6-498F6F9B9CE5}" srcOrd="0" destOrd="0" presId="urn:microsoft.com/office/officeart/2005/8/layout/list1"/>
    <dgm:cxn modelId="{34E417EF-C7FC-4D30-90D7-53917F397180}" type="presOf" srcId="{91C2CEDC-46A1-47C0-A493-3F0CA250E581}" destId="{6F6FF099-4970-40FA-B8B0-1788C17ABE40}" srcOrd="1" destOrd="0" presId="urn:microsoft.com/office/officeart/2005/8/layout/list1"/>
    <dgm:cxn modelId="{F501B6F4-C02D-4E6E-B69F-0F8EDA322BEA}" type="presOf" srcId="{274D557C-45D7-431F-873D-9299E207EDB4}" destId="{8715E50F-6A34-457C-B3EF-FCAB5D593416}" srcOrd="1" destOrd="0" presId="urn:microsoft.com/office/officeart/2005/8/layout/list1"/>
    <dgm:cxn modelId="{6D137F79-2E97-4670-B405-2D2D3F930F3E}" type="presOf" srcId="{09741F70-1C45-44D0-B9E2-8BF3876AF382}" destId="{58D7F6FD-1E1F-49BF-80E8-9732214A114E}" srcOrd="1" destOrd="0" presId="urn:microsoft.com/office/officeart/2005/8/layout/list1"/>
    <dgm:cxn modelId="{F342DD49-0549-4561-A518-1D83A35E0F2E}" type="presOf" srcId="{77AEEF68-B5E4-4538-8F9C-5625CAB1D66E}" destId="{40A3C221-5367-4970-B3F0-DCC4D74EAA89}" srcOrd="0" destOrd="0" presId="urn:microsoft.com/office/officeart/2005/8/layout/list1"/>
    <dgm:cxn modelId="{F026934B-38BC-4B49-9118-5CE6571B450F}" type="presOf" srcId="{D4EBF836-B080-436A-8852-4487E07833A9}" destId="{53FE86B4-9069-4A04-B236-0465EDA4C35D}" srcOrd="0" destOrd="0" presId="urn:microsoft.com/office/officeart/2005/8/layout/list1"/>
    <dgm:cxn modelId="{C5BD972C-502D-416B-BED9-153954C6E382}" type="presParOf" srcId="{E55E24FF-970B-4DE8-90D9-D0A8100E1144}" destId="{74AE99DF-15DE-449B-BBBB-2EEF84171986}" srcOrd="0" destOrd="0" presId="urn:microsoft.com/office/officeart/2005/8/layout/list1"/>
    <dgm:cxn modelId="{07FF435E-A1F9-490F-BA95-6D83648B8D09}" type="presParOf" srcId="{74AE99DF-15DE-449B-BBBB-2EEF84171986}" destId="{8BF2D417-0FC9-4938-915E-E2D3A19179A6}" srcOrd="0" destOrd="0" presId="urn:microsoft.com/office/officeart/2005/8/layout/list1"/>
    <dgm:cxn modelId="{663DE67E-9599-4EC4-AA96-B158F546164E}" type="presParOf" srcId="{74AE99DF-15DE-449B-BBBB-2EEF84171986}" destId="{693E72D0-4830-475F-9827-4D067E45E293}" srcOrd="1" destOrd="0" presId="urn:microsoft.com/office/officeart/2005/8/layout/list1"/>
    <dgm:cxn modelId="{4D769585-CF89-4DBB-8D3C-8F15A4349CEC}" type="presParOf" srcId="{E55E24FF-970B-4DE8-90D9-D0A8100E1144}" destId="{FDCBDEAD-958C-4683-B1CD-12B89944F287}" srcOrd="1" destOrd="0" presId="urn:microsoft.com/office/officeart/2005/8/layout/list1"/>
    <dgm:cxn modelId="{B40295F9-B942-4D55-BCA3-54C868F51B14}" type="presParOf" srcId="{E55E24FF-970B-4DE8-90D9-D0A8100E1144}" destId="{B58D93ED-6BE0-46DD-99EE-3D617E8D77A2}" srcOrd="2" destOrd="0" presId="urn:microsoft.com/office/officeart/2005/8/layout/list1"/>
    <dgm:cxn modelId="{F8F3D681-47B2-4366-94A3-840E43077EA5}" type="presParOf" srcId="{E55E24FF-970B-4DE8-90D9-D0A8100E1144}" destId="{EBE0BC59-367A-4E69-94A9-894BBABCE871}" srcOrd="3" destOrd="0" presId="urn:microsoft.com/office/officeart/2005/8/layout/list1"/>
    <dgm:cxn modelId="{AB1818FF-FDF7-49D0-8205-D3CB390989ED}" type="presParOf" srcId="{E55E24FF-970B-4DE8-90D9-D0A8100E1144}" destId="{618A4C30-D8CB-410F-8C4D-F2E7C8530201}" srcOrd="4" destOrd="0" presId="urn:microsoft.com/office/officeart/2005/8/layout/list1"/>
    <dgm:cxn modelId="{F9BAD7E8-EC53-4E7E-AD12-51E13CF684C2}" type="presParOf" srcId="{618A4C30-D8CB-410F-8C4D-F2E7C8530201}" destId="{B04F8D31-38AE-43F4-A6F7-8C4CC00DEAB6}" srcOrd="0" destOrd="0" presId="urn:microsoft.com/office/officeart/2005/8/layout/list1"/>
    <dgm:cxn modelId="{3B1C5641-B3D5-4A19-A3F4-7D920E9429E6}" type="presParOf" srcId="{618A4C30-D8CB-410F-8C4D-F2E7C8530201}" destId="{FE4BDF28-528E-4E7F-B12D-0C7530C5693A}" srcOrd="1" destOrd="0" presId="urn:microsoft.com/office/officeart/2005/8/layout/list1"/>
    <dgm:cxn modelId="{ADD98989-27A7-452F-BC4F-F92C8C7F015B}" type="presParOf" srcId="{E55E24FF-970B-4DE8-90D9-D0A8100E1144}" destId="{6F2DC1C2-46F0-472F-ACAC-3BE0FFEBF5E2}" srcOrd="5" destOrd="0" presId="urn:microsoft.com/office/officeart/2005/8/layout/list1"/>
    <dgm:cxn modelId="{E80DE001-72D7-41DB-B9F5-B958E3E4675D}" type="presParOf" srcId="{E55E24FF-970B-4DE8-90D9-D0A8100E1144}" destId="{7499E243-D30F-4027-A2B0-E5E8898A61CF}" srcOrd="6" destOrd="0" presId="urn:microsoft.com/office/officeart/2005/8/layout/list1"/>
    <dgm:cxn modelId="{E0671062-5805-4FAD-B8DE-DA2E8F3D18F5}" type="presParOf" srcId="{E55E24FF-970B-4DE8-90D9-D0A8100E1144}" destId="{84923506-DDA6-42C8-A229-B66AACD9755C}" srcOrd="7" destOrd="0" presId="urn:microsoft.com/office/officeart/2005/8/layout/list1"/>
    <dgm:cxn modelId="{98AE8E1C-ADC4-47C6-A90A-94E6190EC9E8}" type="presParOf" srcId="{E55E24FF-970B-4DE8-90D9-D0A8100E1144}" destId="{CCCAB69B-28A6-4610-8E77-0966965064EE}" srcOrd="8" destOrd="0" presId="urn:microsoft.com/office/officeart/2005/8/layout/list1"/>
    <dgm:cxn modelId="{F57B04BB-81A4-4986-9C4F-55A893CD6D83}" type="presParOf" srcId="{CCCAB69B-28A6-4610-8E77-0966965064EE}" destId="{08933C62-1BD3-43C0-90E6-498F6F9B9CE5}" srcOrd="0" destOrd="0" presId="urn:microsoft.com/office/officeart/2005/8/layout/list1"/>
    <dgm:cxn modelId="{A370746C-C509-4371-A078-26F9ABDDD16C}" type="presParOf" srcId="{CCCAB69B-28A6-4610-8E77-0966965064EE}" destId="{3B5B4A5C-D64E-409C-99BE-A7E68E439432}" srcOrd="1" destOrd="0" presId="urn:microsoft.com/office/officeart/2005/8/layout/list1"/>
    <dgm:cxn modelId="{0B423B42-7613-443D-88DB-36B07B2CA683}" type="presParOf" srcId="{E55E24FF-970B-4DE8-90D9-D0A8100E1144}" destId="{1D55EF11-4014-4A25-829C-52005B93CE85}" srcOrd="9" destOrd="0" presId="urn:microsoft.com/office/officeart/2005/8/layout/list1"/>
    <dgm:cxn modelId="{4B6EBF6F-59D3-426D-9B42-EDAE4F51B7FC}" type="presParOf" srcId="{E55E24FF-970B-4DE8-90D9-D0A8100E1144}" destId="{F88CE78F-9F35-4488-B150-67DAF30C297D}" srcOrd="10" destOrd="0" presId="urn:microsoft.com/office/officeart/2005/8/layout/list1"/>
    <dgm:cxn modelId="{57CCB2EC-B3D7-4C80-AF6B-789D2F73E12B}" type="presParOf" srcId="{E55E24FF-970B-4DE8-90D9-D0A8100E1144}" destId="{7974E510-98EA-42AD-9CDF-495A8400E3D6}" srcOrd="11" destOrd="0" presId="urn:microsoft.com/office/officeart/2005/8/layout/list1"/>
    <dgm:cxn modelId="{7959C75A-87D5-4AFC-AA83-088FBB8C9ABD}" type="presParOf" srcId="{E55E24FF-970B-4DE8-90D9-D0A8100E1144}" destId="{F8102DC2-C0F0-4205-94CA-7CED7C7736CE}" srcOrd="12" destOrd="0" presId="urn:microsoft.com/office/officeart/2005/8/layout/list1"/>
    <dgm:cxn modelId="{2DC3AD4C-3F7E-4E38-8089-83841F5883D9}" type="presParOf" srcId="{F8102DC2-C0F0-4205-94CA-7CED7C7736CE}" destId="{D3101A0B-14D6-407C-95F9-49862CC92085}" srcOrd="0" destOrd="0" presId="urn:microsoft.com/office/officeart/2005/8/layout/list1"/>
    <dgm:cxn modelId="{9B3274BE-2772-45F6-BBA8-36936699A43D}" type="presParOf" srcId="{F8102DC2-C0F0-4205-94CA-7CED7C7736CE}" destId="{E40131E2-BAA0-4BC0-8BEE-BF21F4541480}" srcOrd="1" destOrd="0" presId="urn:microsoft.com/office/officeart/2005/8/layout/list1"/>
    <dgm:cxn modelId="{C86C3AA3-909E-4CAB-8ED3-048575953B21}" type="presParOf" srcId="{E55E24FF-970B-4DE8-90D9-D0A8100E1144}" destId="{F6357F88-73D6-44C9-A9DD-975AA3CCE54E}" srcOrd="13" destOrd="0" presId="urn:microsoft.com/office/officeart/2005/8/layout/list1"/>
    <dgm:cxn modelId="{528A6620-B095-49E8-8DAA-3D53C911956C}" type="presParOf" srcId="{E55E24FF-970B-4DE8-90D9-D0A8100E1144}" destId="{50DEB65E-6775-4094-AC30-615CA5545071}" srcOrd="14" destOrd="0" presId="urn:microsoft.com/office/officeart/2005/8/layout/list1"/>
    <dgm:cxn modelId="{8CA7C95C-751B-4F2F-87E0-D525097B3C5B}" type="presParOf" srcId="{E55E24FF-970B-4DE8-90D9-D0A8100E1144}" destId="{EA48BEFF-49FC-4472-83C0-CEDCC08F1186}" srcOrd="15" destOrd="0" presId="urn:microsoft.com/office/officeart/2005/8/layout/list1"/>
    <dgm:cxn modelId="{8F691E3B-1D6F-41D3-8C43-C75738EC868E}" type="presParOf" srcId="{E55E24FF-970B-4DE8-90D9-D0A8100E1144}" destId="{81624B10-AC67-429F-9993-092EB2F27917}" srcOrd="16" destOrd="0" presId="urn:microsoft.com/office/officeart/2005/8/layout/list1"/>
    <dgm:cxn modelId="{4D0D68B2-B1CB-4384-A4DC-C535C83395A0}" type="presParOf" srcId="{81624B10-AC67-429F-9993-092EB2F27917}" destId="{32E5EA1B-8153-4CE4-9025-4DF324159FAA}" srcOrd="0" destOrd="0" presId="urn:microsoft.com/office/officeart/2005/8/layout/list1"/>
    <dgm:cxn modelId="{8453E1EE-E71E-404B-A1E4-100F9A01E0DD}" type="presParOf" srcId="{81624B10-AC67-429F-9993-092EB2F27917}" destId="{4697B195-F1FD-4235-9FB1-3238B9092B2B}" srcOrd="1" destOrd="0" presId="urn:microsoft.com/office/officeart/2005/8/layout/list1"/>
    <dgm:cxn modelId="{0FF4B0B9-209E-425C-BD60-EECF5F930F10}" type="presParOf" srcId="{E55E24FF-970B-4DE8-90D9-D0A8100E1144}" destId="{09ADB56D-4082-4B59-AF5B-D1EFD0B02D6B}" srcOrd="17" destOrd="0" presId="urn:microsoft.com/office/officeart/2005/8/layout/list1"/>
    <dgm:cxn modelId="{E3BDE331-314F-4A20-A761-3A2ED85D5787}" type="presParOf" srcId="{E55E24FF-970B-4DE8-90D9-D0A8100E1144}" destId="{1DA69E34-90E6-47B1-9D28-66631793EE8B}" srcOrd="18" destOrd="0" presId="urn:microsoft.com/office/officeart/2005/8/layout/list1"/>
    <dgm:cxn modelId="{37A9603F-4B03-4AF1-AACF-167861936D67}" type="presParOf" srcId="{E55E24FF-970B-4DE8-90D9-D0A8100E1144}" destId="{4EC01E84-CF0D-4B6D-9E23-67576D5FACC8}" srcOrd="19" destOrd="0" presId="urn:microsoft.com/office/officeart/2005/8/layout/list1"/>
    <dgm:cxn modelId="{38EEC6DF-A095-431A-9288-90F81233E76E}" type="presParOf" srcId="{E55E24FF-970B-4DE8-90D9-D0A8100E1144}" destId="{DFD15735-533C-49AE-B928-3F1B93F89293}" srcOrd="20" destOrd="0" presId="urn:microsoft.com/office/officeart/2005/8/layout/list1"/>
    <dgm:cxn modelId="{8BC630FA-0D54-42E6-96A0-8FEF986C409E}" type="presParOf" srcId="{DFD15735-533C-49AE-B928-3F1B93F89293}" destId="{A71DF46A-9179-4E36-9CED-659602258A2E}" srcOrd="0" destOrd="0" presId="urn:microsoft.com/office/officeart/2005/8/layout/list1"/>
    <dgm:cxn modelId="{790673A7-5279-478A-A599-7B3B72358BB1}" type="presParOf" srcId="{DFD15735-533C-49AE-B928-3F1B93F89293}" destId="{8715E50F-6A34-457C-B3EF-FCAB5D593416}" srcOrd="1" destOrd="0" presId="urn:microsoft.com/office/officeart/2005/8/layout/list1"/>
    <dgm:cxn modelId="{46880B02-6162-4166-81F3-AB73646907A0}" type="presParOf" srcId="{E55E24FF-970B-4DE8-90D9-D0A8100E1144}" destId="{53098752-4BF9-4BBF-8EEE-1B1D6AA7C59E}" srcOrd="21" destOrd="0" presId="urn:microsoft.com/office/officeart/2005/8/layout/list1"/>
    <dgm:cxn modelId="{B2F0FF32-DA5A-4527-9296-4FB482BD418B}" type="presParOf" srcId="{E55E24FF-970B-4DE8-90D9-D0A8100E1144}" destId="{54045F73-F922-4F3F-848A-5BD18ADD63DA}" srcOrd="22" destOrd="0" presId="urn:microsoft.com/office/officeart/2005/8/layout/list1"/>
    <dgm:cxn modelId="{E3E889B4-DD61-4AA0-8889-C1F352D7420B}" type="presParOf" srcId="{E55E24FF-970B-4DE8-90D9-D0A8100E1144}" destId="{C1D06EAA-1222-412D-B918-8F19A3666464}" srcOrd="23" destOrd="0" presId="urn:microsoft.com/office/officeart/2005/8/layout/list1"/>
    <dgm:cxn modelId="{C802C99C-A102-4523-BAA8-86E181827EBD}" type="presParOf" srcId="{E55E24FF-970B-4DE8-90D9-D0A8100E1144}" destId="{3B31A4B4-293D-4E70-8CA9-6E7413278EE0}" srcOrd="24" destOrd="0" presId="urn:microsoft.com/office/officeart/2005/8/layout/list1"/>
    <dgm:cxn modelId="{39CD8BD6-24F2-4E48-9C14-22E99AA1EFAB}" type="presParOf" srcId="{3B31A4B4-293D-4E70-8CA9-6E7413278EE0}" destId="{53FE86B4-9069-4A04-B236-0465EDA4C35D}" srcOrd="0" destOrd="0" presId="urn:microsoft.com/office/officeart/2005/8/layout/list1"/>
    <dgm:cxn modelId="{85091760-70BB-4D8D-A242-4489BA5EC2CE}" type="presParOf" srcId="{3B31A4B4-293D-4E70-8CA9-6E7413278EE0}" destId="{F5641D00-7B4A-4B46-9C9E-82FD50D88DD1}" srcOrd="1" destOrd="0" presId="urn:microsoft.com/office/officeart/2005/8/layout/list1"/>
    <dgm:cxn modelId="{C02EB173-712E-49ED-A5CF-8942D545B8D7}" type="presParOf" srcId="{E55E24FF-970B-4DE8-90D9-D0A8100E1144}" destId="{2BAE013E-9156-4791-80F0-5B7587D019EF}" srcOrd="25" destOrd="0" presId="urn:microsoft.com/office/officeart/2005/8/layout/list1"/>
    <dgm:cxn modelId="{1E6655DD-823F-42F4-9819-F058F616169B}" type="presParOf" srcId="{E55E24FF-970B-4DE8-90D9-D0A8100E1144}" destId="{7E992C1A-326F-4EC4-A120-3F18A0AE024F}" srcOrd="26" destOrd="0" presId="urn:microsoft.com/office/officeart/2005/8/layout/list1"/>
    <dgm:cxn modelId="{67C9D85D-60D0-43DF-A7F9-A85940B48375}" type="presParOf" srcId="{E55E24FF-970B-4DE8-90D9-D0A8100E1144}" destId="{6B6AF158-18D0-42A8-9CEF-9E0DE9189A88}" srcOrd="27" destOrd="0" presId="urn:microsoft.com/office/officeart/2005/8/layout/list1"/>
    <dgm:cxn modelId="{5F9B0648-CB54-4423-AB7E-76802CD188BA}" type="presParOf" srcId="{E55E24FF-970B-4DE8-90D9-D0A8100E1144}" destId="{825C0909-C34E-4271-B951-F0C6766D0C0B}" srcOrd="28" destOrd="0" presId="urn:microsoft.com/office/officeart/2005/8/layout/list1"/>
    <dgm:cxn modelId="{CF6093CF-02F3-456D-B4C8-AE1D7121628D}" type="presParOf" srcId="{825C0909-C34E-4271-B951-F0C6766D0C0B}" destId="{D735187F-33FD-41C7-A1BE-BAA00F49B371}" srcOrd="0" destOrd="0" presId="urn:microsoft.com/office/officeart/2005/8/layout/list1"/>
    <dgm:cxn modelId="{BD3FA128-22D1-4BFB-A620-0523F40D8FA6}" type="presParOf" srcId="{825C0909-C34E-4271-B951-F0C6766D0C0B}" destId="{58D7F6FD-1E1F-49BF-80E8-9732214A114E}" srcOrd="1" destOrd="0" presId="urn:microsoft.com/office/officeart/2005/8/layout/list1"/>
    <dgm:cxn modelId="{8DE418F7-56A5-4CAC-B330-F520450AFC1A}" type="presParOf" srcId="{E55E24FF-970B-4DE8-90D9-D0A8100E1144}" destId="{8840F4EA-809C-4C5C-94DB-6F43F15AB78D}" srcOrd="29" destOrd="0" presId="urn:microsoft.com/office/officeart/2005/8/layout/list1"/>
    <dgm:cxn modelId="{7C4062DD-F14A-4265-A61E-BF050473C09C}" type="presParOf" srcId="{E55E24FF-970B-4DE8-90D9-D0A8100E1144}" destId="{889C386F-BD76-42CB-9233-FCEBF87C4F08}" srcOrd="30" destOrd="0" presId="urn:microsoft.com/office/officeart/2005/8/layout/list1"/>
    <dgm:cxn modelId="{2093ADB8-2925-4AF7-BBA8-A2811BBCFF1B}" type="presParOf" srcId="{E55E24FF-970B-4DE8-90D9-D0A8100E1144}" destId="{1D76C9DF-E7BD-4522-8E53-3952D746138E}" srcOrd="31" destOrd="0" presId="urn:microsoft.com/office/officeart/2005/8/layout/list1"/>
    <dgm:cxn modelId="{61CD92EA-37D8-4F2C-8515-68A8D1E6DBA7}" type="presParOf" srcId="{E55E24FF-970B-4DE8-90D9-D0A8100E1144}" destId="{830F8CB1-27DE-43D0-8300-DCF8D882638F}" srcOrd="32" destOrd="0" presId="urn:microsoft.com/office/officeart/2005/8/layout/list1"/>
    <dgm:cxn modelId="{AFC4ABA5-AAB2-42CF-AC67-67BA946C777E}" type="presParOf" srcId="{830F8CB1-27DE-43D0-8300-DCF8D882638F}" destId="{40A3C221-5367-4970-B3F0-DCC4D74EAA89}" srcOrd="0" destOrd="0" presId="urn:microsoft.com/office/officeart/2005/8/layout/list1"/>
    <dgm:cxn modelId="{769322FC-E614-47B9-8248-9436ADBF8E6B}" type="presParOf" srcId="{830F8CB1-27DE-43D0-8300-DCF8D882638F}" destId="{663BFA9D-F83F-49EF-8D62-0C1EEA0936C8}" srcOrd="1" destOrd="0" presId="urn:microsoft.com/office/officeart/2005/8/layout/list1"/>
    <dgm:cxn modelId="{F65040A3-EF7C-450E-842D-10CC7C389570}" type="presParOf" srcId="{E55E24FF-970B-4DE8-90D9-D0A8100E1144}" destId="{99B036F8-7F91-4D6A-8AB3-40CD8C1D8A44}" srcOrd="33" destOrd="0" presId="urn:microsoft.com/office/officeart/2005/8/layout/list1"/>
    <dgm:cxn modelId="{B1DFD521-ACC2-4F91-819D-BC01B228F8ED}" type="presParOf" srcId="{E55E24FF-970B-4DE8-90D9-D0A8100E1144}" destId="{438754CE-083A-49CD-AEEB-BE75F39D9557}" srcOrd="34" destOrd="0" presId="urn:microsoft.com/office/officeart/2005/8/layout/list1"/>
    <dgm:cxn modelId="{019636B1-C2A8-45FB-BD7E-3354FC99E2F1}" type="presParOf" srcId="{E55E24FF-970B-4DE8-90D9-D0A8100E1144}" destId="{2D11B8CE-1E81-4E66-8248-ACA23D5A4EFC}" srcOrd="35" destOrd="0" presId="urn:microsoft.com/office/officeart/2005/8/layout/list1"/>
    <dgm:cxn modelId="{1048EB8E-680C-4623-83D3-DAD57296D41C}" type="presParOf" srcId="{E55E24FF-970B-4DE8-90D9-D0A8100E1144}" destId="{B36540A4-BF7E-42A6-A98D-0C8B565204D4}" srcOrd="36" destOrd="0" presId="urn:microsoft.com/office/officeart/2005/8/layout/list1"/>
    <dgm:cxn modelId="{880AB72F-2288-451B-A9CB-9ED529C15D0A}" type="presParOf" srcId="{B36540A4-BF7E-42A6-A98D-0C8B565204D4}" destId="{F47E9F02-74B3-4830-8FE3-ACD4C993B4FA}" srcOrd="0" destOrd="0" presId="urn:microsoft.com/office/officeart/2005/8/layout/list1"/>
    <dgm:cxn modelId="{AFBD2F2D-61EC-4AFE-85D1-741993FF7645}" type="presParOf" srcId="{B36540A4-BF7E-42A6-A98D-0C8B565204D4}" destId="{A9E5C858-705F-4A23-856E-9CAD14C0F19C}" srcOrd="1" destOrd="0" presId="urn:microsoft.com/office/officeart/2005/8/layout/list1"/>
    <dgm:cxn modelId="{588AD217-D341-4C92-94C5-8DEE07D2EE62}" type="presParOf" srcId="{E55E24FF-970B-4DE8-90D9-D0A8100E1144}" destId="{66173B84-311A-492A-AC4A-F408DD897404}" srcOrd="37" destOrd="0" presId="urn:microsoft.com/office/officeart/2005/8/layout/list1"/>
    <dgm:cxn modelId="{94F5236E-89F8-4F86-A386-8B1DD7C47FAA}" type="presParOf" srcId="{E55E24FF-970B-4DE8-90D9-D0A8100E1144}" destId="{13A8C271-A2BE-471B-938D-47D8C27B8959}" srcOrd="38" destOrd="0" presId="urn:microsoft.com/office/officeart/2005/8/layout/list1"/>
    <dgm:cxn modelId="{25DF7238-6F12-46E6-B471-9504419A9FA7}" type="presParOf" srcId="{E55E24FF-970B-4DE8-90D9-D0A8100E1144}" destId="{A5B0A3D7-0330-4383-835C-A5460AD544F5}" srcOrd="39" destOrd="0" presId="urn:microsoft.com/office/officeart/2005/8/layout/list1"/>
    <dgm:cxn modelId="{81B269C6-82A1-4562-8E6A-6201748537C5}" type="presParOf" srcId="{E55E24FF-970B-4DE8-90D9-D0A8100E1144}" destId="{AB9F7FF8-1A7E-499E-A06A-6BB78DE46FE2}" srcOrd="40" destOrd="0" presId="urn:microsoft.com/office/officeart/2005/8/layout/list1"/>
    <dgm:cxn modelId="{847CECA9-EF25-4592-A092-6CAC588B2A34}" type="presParOf" srcId="{AB9F7FF8-1A7E-499E-A06A-6BB78DE46FE2}" destId="{1F78172E-5BA0-4011-BC7B-89C14BA9AC51}" srcOrd="0" destOrd="0" presId="urn:microsoft.com/office/officeart/2005/8/layout/list1"/>
    <dgm:cxn modelId="{0DCE25AD-A47C-4EE2-8348-3C49BB933FBF}" type="presParOf" srcId="{AB9F7FF8-1A7E-499E-A06A-6BB78DE46FE2}" destId="{6F6FF099-4970-40FA-B8B0-1788C17ABE40}" srcOrd="1" destOrd="0" presId="urn:microsoft.com/office/officeart/2005/8/layout/list1"/>
    <dgm:cxn modelId="{3D733C8F-DEC2-4AFF-BF9E-98F5AA028B7F}" type="presParOf" srcId="{E55E24FF-970B-4DE8-90D9-D0A8100E1144}" destId="{B205563A-6463-4CD5-BA4D-686F1EF8823C}" srcOrd="41" destOrd="0" presId="urn:microsoft.com/office/officeart/2005/8/layout/list1"/>
    <dgm:cxn modelId="{D3928F64-7FBB-4B64-B598-2A9A29C8E917}" type="presParOf" srcId="{E55E24FF-970B-4DE8-90D9-D0A8100E1144}" destId="{AE751D78-EE75-47BF-84A9-B7C48C9F084C}" srcOrd="4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DF7E9A-B1C0-41B4-9620-F9E2E0F0A700}" type="doc">
      <dgm:prSet loTypeId="urn:microsoft.com/office/officeart/2011/layout/HexagonRadial" loCatId="cycle" qsTypeId="urn:microsoft.com/office/officeart/2009/2/quickstyle/3d8" qsCatId="3D" csTypeId="urn:microsoft.com/office/officeart/2005/8/colors/colorful3" csCatId="colorful" phldr="1"/>
      <dgm:spPr/>
      <dgm:t>
        <a:bodyPr/>
        <a:lstStyle/>
        <a:p>
          <a:endParaRPr lang="en-US"/>
        </a:p>
      </dgm:t>
    </dgm:pt>
    <dgm:pt modelId="{2C20FE37-2324-44EA-9EAA-C33EEBF2740C}">
      <dgm:prSet phldrT="[Text]" custT="1"/>
      <dgm:spPr/>
      <dgm:t>
        <a:bodyPr/>
        <a:lstStyle/>
        <a:p>
          <a:r>
            <a:rPr lang="en-US" sz="2000" b="1" dirty="0" err="1" smtClean="0">
              <a:effectLst>
                <a:outerShdw blurRad="38100" dist="38100" dir="2700000" algn="tl">
                  <a:srgbClr val="000000">
                    <a:alpha val="43137"/>
                  </a:srgbClr>
                </a:outerShdw>
              </a:effectLst>
            </a:rPr>
            <a:t>Precipitable</a:t>
          </a:r>
          <a:r>
            <a:rPr lang="en-US" sz="2000" b="1" dirty="0" smtClean="0">
              <a:effectLst>
                <a:outerShdw blurRad="38100" dist="38100" dir="2700000" algn="tl">
                  <a:srgbClr val="000000">
                    <a:alpha val="43137"/>
                  </a:srgbClr>
                </a:outerShdw>
              </a:effectLst>
            </a:rPr>
            <a:t> water</a:t>
          </a:r>
          <a:endParaRPr lang="en-US" sz="2000" b="1" dirty="0">
            <a:effectLst>
              <a:outerShdw blurRad="38100" dist="38100" dir="2700000" algn="tl">
                <a:srgbClr val="000000">
                  <a:alpha val="43137"/>
                </a:srgbClr>
              </a:outerShdw>
            </a:effectLst>
          </a:endParaRPr>
        </a:p>
      </dgm:t>
    </dgm:pt>
    <dgm:pt modelId="{1A0380BB-1EEC-41B2-936F-0B760848C594}" type="parTrans" cxnId="{C7958757-9304-4A9F-B3D9-F073D03A3C4C}">
      <dgm:prSet/>
      <dgm:spPr/>
      <dgm:t>
        <a:bodyPr/>
        <a:lstStyle/>
        <a:p>
          <a:endParaRPr lang="en-US" sz="1300" b="1">
            <a:effectLst>
              <a:outerShdw blurRad="38100" dist="38100" dir="2700000" algn="tl">
                <a:srgbClr val="000000">
                  <a:alpha val="43137"/>
                </a:srgbClr>
              </a:outerShdw>
            </a:effectLst>
          </a:endParaRPr>
        </a:p>
      </dgm:t>
    </dgm:pt>
    <dgm:pt modelId="{8EDA5357-4194-424A-9A87-A77C9248232D}" type="sibTrans" cxnId="{C7958757-9304-4A9F-B3D9-F073D03A3C4C}">
      <dgm:prSet/>
      <dgm:spPr/>
      <dgm:t>
        <a:bodyPr/>
        <a:lstStyle/>
        <a:p>
          <a:endParaRPr lang="en-US" sz="1300" b="1">
            <a:effectLst>
              <a:outerShdw blurRad="38100" dist="38100" dir="2700000" algn="tl">
                <a:srgbClr val="000000">
                  <a:alpha val="43137"/>
                </a:srgbClr>
              </a:outerShdw>
            </a:effectLst>
          </a:endParaRPr>
        </a:p>
      </dgm:t>
    </dgm:pt>
    <dgm:pt modelId="{B5539EAF-63D6-4540-98C5-051846EB6B42}">
      <dgm:prSet phldrT="[Text]" custT="1"/>
      <dgm:spPr/>
      <dgm:t>
        <a:bodyPr/>
        <a:lstStyle/>
        <a:p>
          <a:r>
            <a:rPr lang="en-US" sz="1300" b="1" dirty="0" smtClean="0">
              <a:effectLst>
                <a:outerShdw blurRad="38100" dist="38100" dir="2700000" algn="tl">
                  <a:srgbClr val="000000">
                    <a:alpha val="43137"/>
                  </a:srgbClr>
                </a:outerShdw>
              </a:effectLst>
            </a:rPr>
            <a:t>Uses of three channels</a:t>
          </a:r>
        </a:p>
        <a:p>
          <a:r>
            <a:rPr lang="en-US" sz="1300" b="1" dirty="0" smtClean="0">
              <a:effectLst>
                <a:outerShdw blurRad="38100" dist="38100" dir="2700000" algn="tl">
                  <a:srgbClr val="000000">
                    <a:alpha val="43137"/>
                  </a:srgbClr>
                </a:outerShdw>
              </a:effectLst>
            </a:rPr>
            <a:t>675, 870 and 940 nm</a:t>
          </a:r>
          <a:endParaRPr lang="en-US" sz="1300" b="1" dirty="0">
            <a:effectLst>
              <a:outerShdw blurRad="38100" dist="38100" dir="2700000" algn="tl">
                <a:srgbClr val="000000">
                  <a:alpha val="43137"/>
                </a:srgbClr>
              </a:outerShdw>
            </a:effectLst>
          </a:endParaRPr>
        </a:p>
      </dgm:t>
    </dgm:pt>
    <dgm:pt modelId="{76A03228-02D1-40CA-979E-BB11B1DC040D}" type="parTrans" cxnId="{B5E748CF-60CB-44FC-BB81-9B5FC26866DB}">
      <dgm:prSet/>
      <dgm:spPr/>
      <dgm:t>
        <a:bodyPr/>
        <a:lstStyle/>
        <a:p>
          <a:endParaRPr lang="en-US" sz="1300" b="1">
            <a:effectLst>
              <a:outerShdw blurRad="38100" dist="38100" dir="2700000" algn="tl">
                <a:srgbClr val="000000">
                  <a:alpha val="43137"/>
                </a:srgbClr>
              </a:outerShdw>
            </a:effectLst>
          </a:endParaRPr>
        </a:p>
      </dgm:t>
    </dgm:pt>
    <dgm:pt modelId="{220474D3-76C9-49BF-94BA-FD88B9B64D30}" type="sibTrans" cxnId="{B5E748CF-60CB-44FC-BB81-9B5FC26866DB}">
      <dgm:prSet/>
      <dgm:spPr/>
      <dgm:t>
        <a:bodyPr/>
        <a:lstStyle/>
        <a:p>
          <a:endParaRPr lang="en-US" sz="1300" b="1">
            <a:effectLst>
              <a:outerShdw blurRad="38100" dist="38100" dir="2700000" algn="tl">
                <a:srgbClr val="000000">
                  <a:alpha val="43137"/>
                </a:srgbClr>
              </a:outerShdw>
            </a:effectLst>
          </a:endParaRPr>
        </a:p>
      </dgm:t>
    </dgm:pt>
    <dgm:pt modelId="{50AC5CB1-2570-49A7-9C2A-B80B412A19A1}">
      <dgm:prSet phldrT="[Text]" custT="1"/>
      <dgm:spPr/>
      <dgm:t>
        <a:bodyPr/>
        <a:lstStyle/>
        <a:p>
          <a:r>
            <a:rPr lang="en-US" sz="1300" b="1" dirty="0" smtClean="0">
              <a:effectLst>
                <a:outerShdw blurRad="38100" dist="38100" dir="2700000" algn="tl">
                  <a:srgbClr val="000000">
                    <a:alpha val="43137"/>
                  </a:srgbClr>
                </a:outerShdw>
              </a:effectLst>
            </a:rPr>
            <a:t>Transmission is computed for 675 and 870 nm</a:t>
          </a:r>
        </a:p>
        <a:p>
          <a:r>
            <a:rPr lang="en-US" sz="1300" b="1" dirty="0" smtClean="0">
              <a:effectLst>
                <a:outerShdw blurRad="38100" dist="38100" dir="2700000" algn="tl">
                  <a:srgbClr val="000000">
                    <a:alpha val="43137"/>
                  </a:srgbClr>
                </a:outerShdw>
              </a:effectLst>
            </a:rPr>
            <a:t>using ROD and TOD</a:t>
          </a:r>
          <a:endParaRPr lang="en-US" sz="1300" b="1" dirty="0">
            <a:effectLst>
              <a:outerShdw blurRad="38100" dist="38100" dir="2700000" algn="tl">
                <a:srgbClr val="000000">
                  <a:alpha val="43137"/>
                </a:srgbClr>
              </a:outerShdw>
            </a:effectLst>
          </a:endParaRPr>
        </a:p>
      </dgm:t>
    </dgm:pt>
    <dgm:pt modelId="{768CBE61-3650-4E22-8035-7509C9D4E66A}" type="parTrans" cxnId="{F8F008F3-7040-43CB-AA14-FF8991D069E8}">
      <dgm:prSet/>
      <dgm:spPr/>
      <dgm:t>
        <a:bodyPr/>
        <a:lstStyle/>
        <a:p>
          <a:endParaRPr lang="en-US" sz="1300" b="1">
            <a:effectLst>
              <a:outerShdw blurRad="38100" dist="38100" dir="2700000" algn="tl">
                <a:srgbClr val="000000">
                  <a:alpha val="43137"/>
                </a:srgbClr>
              </a:outerShdw>
            </a:effectLst>
          </a:endParaRPr>
        </a:p>
      </dgm:t>
    </dgm:pt>
    <dgm:pt modelId="{A204A2C6-B9A5-4A9B-8E79-7581AE4E5307}" type="sibTrans" cxnId="{F8F008F3-7040-43CB-AA14-FF8991D069E8}">
      <dgm:prSet/>
      <dgm:spPr/>
      <dgm:t>
        <a:bodyPr/>
        <a:lstStyle/>
        <a:p>
          <a:endParaRPr lang="en-US" sz="1300" b="1">
            <a:effectLst>
              <a:outerShdw blurRad="38100" dist="38100" dir="2700000" algn="tl">
                <a:srgbClr val="000000">
                  <a:alpha val="43137"/>
                </a:srgbClr>
              </a:outerShdw>
            </a:effectLst>
          </a:endParaRPr>
        </a:p>
      </dgm:t>
    </dgm:pt>
    <dgm:pt modelId="{D71F24B6-9021-4565-B9C6-F4E5010052F4}">
      <dgm:prSet phldrT="[Text]" custT="1"/>
      <dgm:spPr/>
      <dgm:t>
        <a:bodyPr/>
        <a:lstStyle/>
        <a:p>
          <a:r>
            <a:rPr lang="en-US" sz="1300" b="1" dirty="0" smtClean="0">
              <a:effectLst>
                <a:outerShdw blurRad="38100" dist="38100" dir="2700000" algn="tl">
                  <a:srgbClr val="000000">
                    <a:alpha val="43137"/>
                  </a:srgbClr>
                </a:outerShdw>
              </a:effectLst>
            </a:rPr>
            <a:t>The total transmission at 940 nm is determinate by extrapolation</a:t>
          </a:r>
          <a:endParaRPr lang="en-US" sz="1300" b="1" dirty="0">
            <a:effectLst>
              <a:outerShdw blurRad="38100" dist="38100" dir="2700000" algn="tl">
                <a:srgbClr val="000000">
                  <a:alpha val="43137"/>
                </a:srgbClr>
              </a:outerShdw>
            </a:effectLst>
          </a:endParaRPr>
        </a:p>
      </dgm:t>
    </dgm:pt>
    <dgm:pt modelId="{5A85578D-3B82-4540-BB7A-ACE081DFBE11}" type="parTrans" cxnId="{C1596BC0-652D-415E-AA96-4A557A144C28}">
      <dgm:prSet/>
      <dgm:spPr/>
      <dgm:t>
        <a:bodyPr/>
        <a:lstStyle/>
        <a:p>
          <a:endParaRPr lang="en-US" sz="1300" b="1">
            <a:effectLst>
              <a:outerShdw blurRad="38100" dist="38100" dir="2700000" algn="tl">
                <a:srgbClr val="000000">
                  <a:alpha val="43137"/>
                </a:srgbClr>
              </a:outerShdw>
            </a:effectLst>
          </a:endParaRPr>
        </a:p>
      </dgm:t>
    </dgm:pt>
    <dgm:pt modelId="{7AFE395C-C4DE-4C6F-8482-0776F478A3B1}" type="sibTrans" cxnId="{C1596BC0-652D-415E-AA96-4A557A144C28}">
      <dgm:prSet/>
      <dgm:spPr/>
      <dgm:t>
        <a:bodyPr/>
        <a:lstStyle/>
        <a:p>
          <a:endParaRPr lang="en-US" sz="1300" b="1">
            <a:effectLst>
              <a:outerShdw blurRad="38100" dist="38100" dir="2700000" algn="tl">
                <a:srgbClr val="000000">
                  <a:alpha val="43137"/>
                </a:srgbClr>
              </a:outerShdw>
            </a:effectLst>
          </a:endParaRPr>
        </a:p>
      </dgm:t>
    </dgm:pt>
    <dgm:pt modelId="{DB1CAE44-D152-414E-A620-90461D48C7CF}">
      <dgm:prSet phldrT="[Text]" custT="1"/>
      <dgm:spPr/>
      <dgm:t>
        <a:bodyPr/>
        <a:lstStyle/>
        <a:p>
          <a:r>
            <a:rPr lang="en-US" sz="1300" b="1" dirty="0" smtClean="0">
              <a:effectLst>
                <a:outerShdw blurRad="38100" dist="38100" dir="2700000" algn="tl">
                  <a:srgbClr val="000000">
                    <a:alpha val="43137"/>
                  </a:srgbClr>
                </a:outerShdw>
              </a:effectLst>
            </a:rPr>
            <a:t>The extrapolated transmission at 940nm is subtracted from the measured transmission at 940nm</a:t>
          </a:r>
          <a:endParaRPr lang="en-US" sz="1300" b="1" dirty="0">
            <a:effectLst>
              <a:outerShdw blurRad="38100" dist="38100" dir="2700000" algn="tl">
                <a:srgbClr val="000000">
                  <a:alpha val="43137"/>
                </a:srgbClr>
              </a:outerShdw>
            </a:effectLst>
          </a:endParaRPr>
        </a:p>
      </dgm:t>
    </dgm:pt>
    <dgm:pt modelId="{C161B81D-8AF5-4364-B9A6-A2FDD05936A7}" type="parTrans" cxnId="{E1BAB619-DAA6-44C3-97E2-C4E05B278E65}">
      <dgm:prSet/>
      <dgm:spPr/>
      <dgm:t>
        <a:bodyPr/>
        <a:lstStyle/>
        <a:p>
          <a:endParaRPr lang="en-US" sz="1300" b="1">
            <a:effectLst>
              <a:outerShdw blurRad="38100" dist="38100" dir="2700000" algn="tl">
                <a:srgbClr val="000000">
                  <a:alpha val="43137"/>
                </a:srgbClr>
              </a:outerShdw>
            </a:effectLst>
          </a:endParaRPr>
        </a:p>
      </dgm:t>
    </dgm:pt>
    <dgm:pt modelId="{098A9F15-3FA6-47FC-AEDB-55B218562ECE}" type="sibTrans" cxnId="{E1BAB619-DAA6-44C3-97E2-C4E05B278E65}">
      <dgm:prSet/>
      <dgm:spPr/>
      <dgm:t>
        <a:bodyPr/>
        <a:lstStyle/>
        <a:p>
          <a:endParaRPr lang="en-US" sz="1300" b="1">
            <a:effectLst>
              <a:outerShdw blurRad="38100" dist="38100" dir="2700000" algn="tl">
                <a:srgbClr val="000000">
                  <a:alpha val="43137"/>
                </a:srgbClr>
              </a:outerShdw>
            </a:effectLst>
          </a:endParaRPr>
        </a:p>
      </dgm:t>
    </dgm:pt>
    <dgm:pt modelId="{A7FA4ED1-5A33-467A-9C41-8A3961C18F41}">
      <dgm:prSet phldrT="[Text]" custT="1"/>
      <dgm:spPr/>
      <dgm:t>
        <a:bodyPr/>
        <a:lstStyle/>
        <a:p>
          <a:r>
            <a:rPr lang="en-US" sz="1300" b="1" dirty="0" smtClean="0">
              <a:effectLst>
                <a:outerShdw blurRad="38100" dist="38100" dir="2700000" algn="tl">
                  <a:srgbClr val="000000">
                    <a:alpha val="43137"/>
                  </a:srgbClr>
                </a:outerShdw>
              </a:effectLst>
            </a:rPr>
            <a:t>Providing the transmission only due to water vapor (Tw).</a:t>
          </a:r>
          <a:endParaRPr lang="en-US" sz="1300" b="1" dirty="0">
            <a:effectLst>
              <a:outerShdw blurRad="38100" dist="38100" dir="2700000" algn="tl">
                <a:srgbClr val="000000">
                  <a:alpha val="43137"/>
                </a:srgbClr>
              </a:outerShdw>
            </a:effectLst>
          </a:endParaRPr>
        </a:p>
      </dgm:t>
    </dgm:pt>
    <dgm:pt modelId="{EB7644B5-D655-41B3-AEC7-E1D4905B3781}" type="parTrans" cxnId="{A1D3732F-2318-4709-B97C-AC3AF7913F3A}">
      <dgm:prSet/>
      <dgm:spPr/>
      <dgm:t>
        <a:bodyPr/>
        <a:lstStyle/>
        <a:p>
          <a:endParaRPr lang="en-US" sz="1300" b="1">
            <a:effectLst>
              <a:outerShdw blurRad="38100" dist="38100" dir="2700000" algn="tl">
                <a:srgbClr val="000000">
                  <a:alpha val="43137"/>
                </a:srgbClr>
              </a:outerShdw>
            </a:effectLst>
          </a:endParaRPr>
        </a:p>
      </dgm:t>
    </dgm:pt>
    <dgm:pt modelId="{9C159A25-8207-4FE1-9E02-08F8A7D17C13}" type="sibTrans" cxnId="{A1D3732F-2318-4709-B97C-AC3AF7913F3A}">
      <dgm:prSet/>
      <dgm:spPr/>
      <dgm:t>
        <a:bodyPr/>
        <a:lstStyle/>
        <a:p>
          <a:endParaRPr lang="en-US" sz="1300" b="1">
            <a:effectLst>
              <a:outerShdw blurRad="38100" dist="38100" dir="2700000" algn="tl">
                <a:srgbClr val="000000">
                  <a:alpha val="43137"/>
                </a:srgbClr>
              </a:outerShdw>
            </a:effectLst>
          </a:endParaRPr>
        </a:p>
      </dgm:t>
    </dgm:pt>
    <dgm:pt modelId="{34CBC5D2-BE83-492E-8B9A-FC08F78E4B67}">
      <dgm:prSet phldrT="[Text]" custT="1"/>
      <dgm:spPr/>
      <dgm:t>
        <a:bodyPr/>
        <a:lstStyle/>
        <a:p>
          <a:r>
            <a:rPr lang="en-US" sz="1300" b="1" dirty="0" smtClean="0">
              <a:effectLst>
                <a:outerShdw blurRad="38100" dist="38100" dir="2700000" algn="tl">
                  <a:srgbClr val="000000">
                    <a:alpha val="43137"/>
                  </a:srgbClr>
                </a:outerShdw>
              </a:effectLst>
            </a:rPr>
            <a:t>Therefore, the </a:t>
          </a:r>
          <a:r>
            <a:rPr lang="en-US" sz="1300" b="1" dirty="0" err="1" smtClean="0">
              <a:effectLst>
                <a:outerShdw blurRad="38100" dist="38100" dir="2700000" algn="tl">
                  <a:srgbClr val="000000">
                    <a:alpha val="43137"/>
                  </a:srgbClr>
                </a:outerShdw>
              </a:effectLst>
            </a:rPr>
            <a:t>precipitable</a:t>
          </a:r>
          <a:r>
            <a:rPr lang="en-US" sz="1300" b="1" dirty="0" smtClean="0">
              <a:effectLst>
                <a:outerShdw blurRad="38100" dist="38100" dir="2700000" algn="tl">
                  <a:srgbClr val="000000">
                    <a:alpha val="43137"/>
                  </a:srgbClr>
                </a:outerShdw>
              </a:effectLst>
            </a:rPr>
            <a:t> water (in cm) can be determined using the following equations:</a:t>
          </a:r>
          <a:endParaRPr lang="en-US" sz="1300" b="1" dirty="0">
            <a:effectLst>
              <a:outerShdw blurRad="38100" dist="38100" dir="2700000" algn="tl">
                <a:srgbClr val="000000">
                  <a:alpha val="43137"/>
                </a:srgbClr>
              </a:outerShdw>
            </a:effectLst>
          </a:endParaRPr>
        </a:p>
      </dgm:t>
    </dgm:pt>
    <dgm:pt modelId="{FF3563A8-BE83-4506-8E15-40637F913957}" type="parTrans" cxnId="{C740D198-22C8-4EFE-ABCC-0B0FEDABA1A1}">
      <dgm:prSet/>
      <dgm:spPr/>
      <dgm:t>
        <a:bodyPr/>
        <a:lstStyle/>
        <a:p>
          <a:endParaRPr lang="en-US" sz="1300" b="1">
            <a:effectLst>
              <a:outerShdw blurRad="38100" dist="38100" dir="2700000" algn="tl">
                <a:srgbClr val="000000">
                  <a:alpha val="43137"/>
                </a:srgbClr>
              </a:outerShdw>
            </a:effectLst>
          </a:endParaRPr>
        </a:p>
      </dgm:t>
    </dgm:pt>
    <dgm:pt modelId="{A3812B70-1D7D-4638-9060-B0D8B9113760}" type="sibTrans" cxnId="{C740D198-22C8-4EFE-ABCC-0B0FEDABA1A1}">
      <dgm:prSet/>
      <dgm:spPr/>
      <dgm:t>
        <a:bodyPr/>
        <a:lstStyle/>
        <a:p>
          <a:endParaRPr lang="en-US" sz="1300" b="1">
            <a:effectLst>
              <a:outerShdw blurRad="38100" dist="38100" dir="2700000" algn="tl">
                <a:srgbClr val="000000">
                  <a:alpha val="43137"/>
                </a:srgbClr>
              </a:outerShdw>
            </a:effectLst>
          </a:endParaRPr>
        </a:p>
      </dgm:t>
    </dgm:pt>
    <dgm:pt modelId="{04EA9D26-A218-4C47-8C01-BFD32B9E89A0}" type="pres">
      <dgm:prSet presAssocID="{C3DF7E9A-B1C0-41B4-9620-F9E2E0F0A700}" presName="Name0" presStyleCnt="0">
        <dgm:presLayoutVars>
          <dgm:chMax val="1"/>
          <dgm:chPref val="1"/>
          <dgm:dir/>
          <dgm:animOne val="branch"/>
          <dgm:animLvl val="lvl"/>
        </dgm:presLayoutVars>
      </dgm:prSet>
      <dgm:spPr/>
    </dgm:pt>
    <dgm:pt modelId="{F99CE559-AA12-43D1-B75B-7EDF9C7286A3}" type="pres">
      <dgm:prSet presAssocID="{2C20FE37-2324-44EA-9EAA-C33EEBF2740C}" presName="Parent" presStyleLbl="node0" presStyleIdx="0" presStyleCnt="1">
        <dgm:presLayoutVars>
          <dgm:chMax val="6"/>
          <dgm:chPref val="6"/>
        </dgm:presLayoutVars>
      </dgm:prSet>
      <dgm:spPr/>
      <dgm:t>
        <a:bodyPr/>
        <a:lstStyle/>
        <a:p>
          <a:endParaRPr lang="en-US"/>
        </a:p>
      </dgm:t>
    </dgm:pt>
    <dgm:pt modelId="{6E1F6C97-5B08-41C3-BB54-9654ACF453B8}" type="pres">
      <dgm:prSet presAssocID="{B5539EAF-63D6-4540-98C5-051846EB6B42}" presName="Accent1" presStyleCnt="0"/>
      <dgm:spPr/>
    </dgm:pt>
    <dgm:pt modelId="{4EFF8B32-6388-4D85-AE59-F922E9AC380C}" type="pres">
      <dgm:prSet presAssocID="{B5539EAF-63D6-4540-98C5-051846EB6B42}" presName="Accent" presStyleLbl="bgShp" presStyleIdx="0" presStyleCnt="6"/>
      <dgm:spPr/>
    </dgm:pt>
    <dgm:pt modelId="{B9B18BCA-D629-47B9-9AD9-D54CEB6E9113}" type="pres">
      <dgm:prSet presAssocID="{B5539EAF-63D6-4540-98C5-051846EB6B42}" presName="Child1" presStyleLbl="node1" presStyleIdx="0" presStyleCnt="6">
        <dgm:presLayoutVars>
          <dgm:chMax val="0"/>
          <dgm:chPref val="0"/>
          <dgm:bulletEnabled val="1"/>
        </dgm:presLayoutVars>
      </dgm:prSet>
      <dgm:spPr/>
      <dgm:t>
        <a:bodyPr/>
        <a:lstStyle/>
        <a:p>
          <a:endParaRPr lang="en-US"/>
        </a:p>
      </dgm:t>
    </dgm:pt>
    <dgm:pt modelId="{36237A54-6D91-4E30-A20D-103FA05EB7BA}" type="pres">
      <dgm:prSet presAssocID="{50AC5CB1-2570-49A7-9C2A-B80B412A19A1}" presName="Accent2" presStyleCnt="0"/>
      <dgm:spPr/>
    </dgm:pt>
    <dgm:pt modelId="{7EDF5E59-A938-4CA6-A276-59F058DB8A15}" type="pres">
      <dgm:prSet presAssocID="{50AC5CB1-2570-49A7-9C2A-B80B412A19A1}" presName="Accent" presStyleLbl="bgShp" presStyleIdx="1" presStyleCnt="6"/>
      <dgm:spPr/>
    </dgm:pt>
    <dgm:pt modelId="{7C0F2CC7-A775-47EC-A13D-6927A6F50110}" type="pres">
      <dgm:prSet presAssocID="{50AC5CB1-2570-49A7-9C2A-B80B412A19A1}" presName="Child2" presStyleLbl="node1" presStyleIdx="1" presStyleCnt="6">
        <dgm:presLayoutVars>
          <dgm:chMax val="0"/>
          <dgm:chPref val="0"/>
          <dgm:bulletEnabled val="1"/>
        </dgm:presLayoutVars>
      </dgm:prSet>
      <dgm:spPr/>
      <dgm:t>
        <a:bodyPr/>
        <a:lstStyle/>
        <a:p>
          <a:endParaRPr lang="en-US"/>
        </a:p>
      </dgm:t>
    </dgm:pt>
    <dgm:pt modelId="{1B59FFEB-0467-4069-9B0C-15F66D1BF2F2}" type="pres">
      <dgm:prSet presAssocID="{D71F24B6-9021-4565-B9C6-F4E5010052F4}" presName="Accent3" presStyleCnt="0"/>
      <dgm:spPr/>
    </dgm:pt>
    <dgm:pt modelId="{3D59CE3F-8DB4-40AB-AB9B-197623697156}" type="pres">
      <dgm:prSet presAssocID="{D71F24B6-9021-4565-B9C6-F4E5010052F4}" presName="Accent" presStyleLbl="bgShp" presStyleIdx="2" presStyleCnt="6"/>
      <dgm:spPr/>
    </dgm:pt>
    <dgm:pt modelId="{B25E9206-504C-4B8C-BECA-C24B0EAD44ED}" type="pres">
      <dgm:prSet presAssocID="{D71F24B6-9021-4565-B9C6-F4E5010052F4}" presName="Child3" presStyleLbl="node1" presStyleIdx="2" presStyleCnt="6">
        <dgm:presLayoutVars>
          <dgm:chMax val="0"/>
          <dgm:chPref val="0"/>
          <dgm:bulletEnabled val="1"/>
        </dgm:presLayoutVars>
      </dgm:prSet>
      <dgm:spPr/>
      <dgm:t>
        <a:bodyPr/>
        <a:lstStyle/>
        <a:p>
          <a:endParaRPr lang="en-US"/>
        </a:p>
      </dgm:t>
    </dgm:pt>
    <dgm:pt modelId="{00305F1D-3C93-4AC0-BA90-C36B94142CFD}" type="pres">
      <dgm:prSet presAssocID="{DB1CAE44-D152-414E-A620-90461D48C7CF}" presName="Accent4" presStyleCnt="0"/>
      <dgm:spPr/>
    </dgm:pt>
    <dgm:pt modelId="{D4B5E677-159E-4805-888D-4339F68F96D6}" type="pres">
      <dgm:prSet presAssocID="{DB1CAE44-D152-414E-A620-90461D48C7CF}" presName="Accent" presStyleLbl="bgShp" presStyleIdx="3" presStyleCnt="6"/>
      <dgm:spPr/>
    </dgm:pt>
    <dgm:pt modelId="{9FFA01BB-BFFF-4FE2-A872-EED8F6DFBF67}" type="pres">
      <dgm:prSet presAssocID="{DB1CAE44-D152-414E-A620-90461D48C7CF}" presName="Child4" presStyleLbl="node1" presStyleIdx="3" presStyleCnt="6">
        <dgm:presLayoutVars>
          <dgm:chMax val="0"/>
          <dgm:chPref val="0"/>
          <dgm:bulletEnabled val="1"/>
        </dgm:presLayoutVars>
      </dgm:prSet>
      <dgm:spPr/>
      <dgm:t>
        <a:bodyPr/>
        <a:lstStyle/>
        <a:p>
          <a:endParaRPr lang="en-US"/>
        </a:p>
      </dgm:t>
    </dgm:pt>
    <dgm:pt modelId="{6FF4538A-C32A-40A6-86A2-B1D9B4481197}" type="pres">
      <dgm:prSet presAssocID="{A7FA4ED1-5A33-467A-9C41-8A3961C18F41}" presName="Accent5" presStyleCnt="0"/>
      <dgm:spPr/>
    </dgm:pt>
    <dgm:pt modelId="{8422CFE2-53B2-4172-9860-B4558152F671}" type="pres">
      <dgm:prSet presAssocID="{A7FA4ED1-5A33-467A-9C41-8A3961C18F41}" presName="Accent" presStyleLbl="bgShp" presStyleIdx="4" presStyleCnt="6"/>
      <dgm:spPr/>
    </dgm:pt>
    <dgm:pt modelId="{BC6A21ED-EDF8-419A-91FE-D3577408FDF8}" type="pres">
      <dgm:prSet presAssocID="{A7FA4ED1-5A33-467A-9C41-8A3961C18F41}" presName="Child5" presStyleLbl="node1" presStyleIdx="4" presStyleCnt="6">
        <dgm:presLayoutVars>
          <dgm:chMax val="0"/>
          <dgm:chPref val="0"/>
          <dgm:bulletEnabled val="1"/>
        </dgm:presLayoutVars>
      </dgm:prSet>
      <dgm:spPr/>
      <dgm:t>
        <a:bodyPr/>
        <a:lstStyle/>
        <a:p>
          <a:endParaRPr lang="en-US"/>
        </a:p>
      </dgm:t>
    </dgm:pt>
    <dgm:pt modelId="{0F8F4BF6-938D-4EA0-992D-5CCF725E7F41}" type="pres">
      <dgm:prSet presAssocID="{34CBC5D2-BE83-492E-8B9A-FC08F78E4B67}" presName="Accent6" presStyleCnt="0"/>
      <dgm:spPr/>
    </dgm:pt>
    <dgm:pt modelId="{DCFF1727-B4ED-4DC5-9BD9-0F97CC274023}" type="pres">
      <dgm:prSet presAssocID="{34CBC5D2-BE83-492E-8B9A-FC08F78E4B67}" presName="Accent" presStyleLbl="bgShp" presStyleIdx="5" presStyleCnt="6"/>
      <dgm:spPr/>
    </dgm:pt>
    <dgm:pt modelId="{02A3847E-A0BF-4679-A35D-87EC4467574A}" type="pres">
      <dgm:prSet presAssocID="{34CBC5D2-BE83-492E-8B9A-FC08F78E4B67}" presName="Child6" presStyleLbl="node1" presStyleIdx="5" presStyleCnt="6">
        <dgm:presLayoutVars>
          <dgm:chMax val="0"/>
          <dgm:chPref val="0"/>
          <dgm:bulletEnabled val="1"/>
        </dgm:presLayoutVars>
      </dgm:prSet>
      <dgm:spPr/>
      <dgm:t>
        <a:bodyPr/>
        <a:lstStyle/>
        <a:p>
          <a:endParaRPr lang="en-US"/>
        </a:p>
      </dgm:t>
    </dgm:pt>
  </dgm:ptLst>
  <dgm:cxnLst>
    <dgm:cxn modelId="{79BCA9FF-2474-4D58-9FD4-D329D2156B9F}" type="presOf" srcId="{2C20FE37-2324-44EA-9EAA-C33EEBF2740C}" destId="{F99CE559-AA12-43D1-B75B-7EDF9C7286A3}" srcOrd="0" destOrd="0" presId="urn:microsoft.com/office/officeart/2011/layout/HexagonRadial"/>
    <dgm:cxn modelId="{259255BB-6B72-4C3A-BFEF-1762BF3A4094}" type="presOf" srcId="{B5539EAF-63D6-4540-98C5-051846EB6B42}" destId="{B9B18BCA-D629-47B9-9AD9-D54CEB6E9113}" srcOrd="0" destOrd="0" presId="urn:microsoft.com/office/officeart/2011/layout/HexagonRadial"/>
    <dgm:cxn modelId="{44EE1014-7A56-41A4-8716-FCBF562096ED}" type="presOf" srcId="{34CBC5D2-BE83-492E-8B9A-FC08F78E4B67}" destId="{02A3847E-A0BF-4679-A35D-87EC4467574A}" srcOrd="0" destOrd="0" presId="urn:microsoft.com/office/officeart/2011/layout/HexagonRadial"/>
    <dgm:cxn modelId="{B5E748CF-60CB-44FC-BB81-9B5FC26866DB}" srcId="{2C20FE37-2324-44EA-9EAA-C33EEBF2740C}" destId="{B5539EAF-63D6-4540-98C5-051846EB6B42}" srcOrd="0" destOrd="0" parTransId="{76A03228-02D1-40CA-979E-BB11B1DC040D}" sibTransId="{220474D3-76C9-49BF-94BA-FD88B9B64D30}"/>
    <dgm:cxn modelId="{F10DEE56-118C-473A-A02B-5769939CF749}" type="presOf" srcId="{A7FA4ED1-5A33-467A-9C41-8A3961C18F41}" destId="{BC6A21ED-EDF8-419A-91FE-D3577408FDF8}" srcOrd="0" destOrd="0" presId="urn:microsoft.com/office/officeart/2011/layout/HexagonRadial"/>
    <dgm:cxn modelId="{A1D3732F-2318-4709-B97C-AC3AF7913F3A}" srcId="{2C20FE37-2324-44EA-9EAA-C33EEBF2740C}" destId="{A7FA4ED1-5A33-467A-9C41-8A3961C18F41}" srcOrd="4" destOrd="0" parTransId="{EB7644B5-D655-41B3-AEC7-E1D4905B3781}" sibTransId="{9C159A25-8207-4FE1-9E02-08F8A7D17C13}"/>
    <dgm:cxn modelId="{F8F008F3-7040-43CB-AA14-FF8991D069E8}" srcId="{2C20FE37-2324-44EA-9EAA-C33EEBF2740C}" destId="{50AC5CB1-2570-49A7-9C2A-B80B412A19A1}" srcOrd="1" destOrd="0" parTransId="{768CBE61-3650-4E22-8035-7509C9D4E66A}" sibTransId="{A204A2C6-B9A5-4A9B-8E79-7581AE4E5307}"/>
    <dgm:cxn modelId="{E1BAB619-DAA6-44C3-97E2-C4E05B278E65}" srcId="{2C20FE37-2324-44EA-9EAA-C33EEBF2740C}" destId="{DB1CAE44-D152-414E-A620-90461D48C7CF}" srcOrd="3" destOrd="0" parTransId="{C161B81D-8AF5-4364-B9A6-A2FDD05936A7}" sibTransId="{098A9F15-3FA6-47FC-AEDB-55B218562ECE}"/>
    <dgm:cxn modelId="{C7958757-9304-4A9F-B3D9-F073D03A3C4C}" srcId="{C3DF7E9A-B1C0-41B4-9620-F9E2E0F0A700}" destId="{2C20FE37-2324-44EA-9EAA-C33EEBF2740C}" srcOrd="0" destOrd="0" parTransId="{1A0380BB-1EEC-41B2-936F-0B760848C594}" sibTransId="{8EDA5357-4194-424A-9A87-A77C9248232D}"/>
    <dgm:cxn modelId="{02F4BF88-CD07-4C36-97EC-799989C5BC6B}" type="presOf" srcId="{C3DF7E9A-B1C0-41B4-9620-F9E2E0F0A700}" destId="{04EA9D26-A218-4C47-8C01-BFD32B9E89A0}" srcOrd="0" destOrd="0" presId="urn:microsoft.com/office/officeart/2011/layout/HexagonRadial"/>
    <dgm:cxn modelId="{C740D198-22C8-4EFE-ABCC-0B0FEDABA1A1}" srcId="{2C20FE37-2324-44EA-9EAA-C33EEBF2740C}" destId="{34CBC5D2-BE83-492E-8B9A-FC08F78E4B67}" srcOrd="5" destOrd="0" parTransId="{FF3563A8-BE83-4506-8E15-40637F913957}" sibTransId="{A3812B70-1D7D-4638-9060-B0D8B9113760}"/>
    <dgm:cxn modelId="{27EF22BC-E9D4-4087-8DF8-7848ADCDFFEA}" type="presOf" srcId="{D71F24B6-9021-4565-B9C6-F4E5010052F4}" destId="{B25E9206-504C-4B8C-BECA-C24B0EAD44ED}" srcOrd="0" destOrd="0" presId="urn:microsoft.com/office/officeart/2011/layout/HexagonRadial"/>
    <dgm:cxn modelId="{701F7F46-D84E-4F0B-A02C-E8DBD4EAE9A1}" type="presOf" srcId="{DB1CAE44-D152-414E-A620-90461D48C7CF}" destId="{9FFA01BB-BFFF-4FE2-A872-EED8F6DFBF67}" srcOrd="0" destOrd="0" presId="urn:microsoft.com/office/officeart/2011/layout/HexagonRadial"/>
    <dgm:cxn modelId="{C1596BC0-652D-415E-AA96-4A557A144C28}" srcId="{2C20FE37-2324-44EA-9EAA-C33EEBF2740C}" destId="{D71F24B6-9021-4565-B9C6-F4E5010052F4}" srcOrd="2" destOrd="0" parTransId="{5A85578D-3B82-4540-BB7A-ACE081DFBE11}" sibTransId="{7AFE395C-C4DE-4C6F-8482-0776F478A3B1}"/>
    <dgm:cxn modelId="{2C033FF6-5375-43C3-9F97-DF2CF07909BC}" type="presOf" srcId="{50AC5CB1-2570-49A7-9C2A-B80B412A19A1}" destId="{7C0F2CC7-A775-47EC-A13D-6927A6F50110}" srcOrd="0" destOrd="0" presId="urn:microsoft.com/office/officeart/2011/layout/HexagonRadial"/>
    <dgm:cxn modelId="{ED807E73-5E66-4120-8BE2-44B8A1CD4852}" type="presParOf" srcId="{04EA9D26-A218-4C47-8C01-BFD32B9E89A0}" destId="{F99CE559-AA12-43D1-B75B-7EDF9C7286A3}" srcOrd="0" destOrd="0" presId="urn:microsoft.com/office/officeart/2011/layout/HexagonRadial"/>
    <dgm:cxn modelId="{D2633ADB-DDEE-4D89-B12E-343A5E6D2766}" type="presParOf" srcId="{04EA9D26-A218-4C47-8C01-BFD32B9E89A0}" destId="{6E1F6C97-5B08-41C3-BB54-9654ACF453B8}" srcOrd="1" destOrd="0" presId="urn:microsoft.com/office/officeart/2011/layout/HexagonRadial"/>
    <dgm:cxn modelId="{EDE99803-FAB6-485A-9673-F921AE1D31E3}" type="presParOf" srcId="{6E1F6C97-5B08-41C3-BB54-9654ACF453B8}" destId="{4EFF8B32-6388-4D85-AE59-F922E9AC380C}" srcOrd="0" destOrd="0" presId="urn:microsoft.com/office/officeart/2011/layout/HexagonRadial"/>
    <dgm:cxn modelId="{A927981D-2BA1-4F63-9D6A-BB379935C956}" type="presParOf" srcId="{04EA9D26-A218-4C47-8C01-BFD32B9E89A0}" destId="{B9B18BCA-D629-47B9-9AD9-D54CEB6E9113}" srcOrd="2" destOrd="0" presId="urn:microsoft.com/office/officeart/2011/layout/HexagonRadial"/>
    <dgm:cxn modelId="{903B9C7B-6958-441C-9B7E-69AF9FB85F44}" type="presParOf" srcId="{04EA9D26-A218-4C47-8C01-BFD32B9E89A0}" destId="{36237A54-6D91-4E30-A20D-103FA05EB7BA}" srcOrd="3" destOrd="0" presId="urn:microsoft.com/office/officeart/2011/layout/HexagonRadial"/>
    <dgm:cxn modelId="{E3F08E15-EFE9-49FD-AB2B-1A18D4BE0643}" type="presParOf" srcId="{36237A54-6D91-4E30-A20D-103FA05EB7BA}" destId="{7EDF5E59-A938-4CA6-A276-59F058DB8A15}" srcOrd="0" destOrd="0" presId="urn:microsoft.com/office/officeart/2011/layout/HexagonRadial"/>
    <dgm:cxn modelId="{290CB878-C633-4103-B91D-8E660EC02915}" type="presParOf" srcId="{04EA9D26-A218-4C47-8C01-BFD32B9E89A0}" destId="{7C0F2CC7-A775-47EC-A13D-6927A6F50110}" srcOrd="4" destOrd="0" presId="urn:microsoft.com/office/officeart/2011/layout/HexagonRadial"/>
    <dgm:cxn modelId="{D821A6BD-9C54-4782-B96C-79CF57DFAA55}" type="presParOf" srcId="{04EA9D26-A218-4C47-8C01-BFD32B9E89A0}" destId="{1B59FFEB-0467-4069-9B0C-15F66D1BF2F2}" srcOrd="5" destOrd="0" presId="urn:microsoft.com/office/officeart/2011/layout/HexagonRadial"/>
    <dgm:cxn modelId="{32F444A9-D717-4104-8BF2-20F9D13563F9}" type="presParOf" srcId="{1B59FFEB-0467-4069-9B0C-15F66D1BF2F2}" destId="{3D59CE3F-8DB4-40AB-AB9B-197623697156}" srcOrd="0" destOrd="0" presId="urn:microsoft.com/office/officeart/2011/layout/HexagonRadial"/>
    <dgm:cxn modelId="{1015745A-9DE8-4A68-AD7D-66EF7C7A6791}" type="presParOf" srcId="{04EA9D26-A218-4C47-8C01-BFD32B9E89A0}" destId="{B25E9206-504C-4B8C-BECA-C24B0EAD44ED}" srcOrd="6" destOrd="0" presId="urn:microsoft.com/office/officeart/2011/layout/HexagonRadial"/>
    <dgm:cxn modelId="{536B4FC7-AC54-42C5-A46D-8F135EFAC28E}" type="presParOf" srcId="{04EA9D26-A218-4C47-8C01-BFD32B9E89A0}" destId="{00305F1D-3C93-4AC0-BA90-C36B94142CFD}" srcOrd="7" destOrd="0" presId="urn:microsoft.com/office/officeart/2011/layout/HexagonRadial"/>
    <dgm:cxn modelId="{A4C2B26A-D35A-4896-9E7B-C70E007ECAA3}" type="presParOf" srcId="{00305F1D-3C93-4AC0-BA90-C36B94142CFD}" destId="{D4B5E677-159E-4805-888D-4339F68F96D6}" srcOrd="0" destOrd="0" presId="urn:microsoft.com/office/officeart/2011/layout/HexagonRadial"/>
    <dgm:cxn modelId="{CF79C2B0-4D8E-4852-A411-0FC0B3271F26}" type="presParOf" srcId="{04EA9D26-A218-4C47-8C01-BFD32B9E89A0}" destId="{9FFA01BB-BFFF-4FE2-A872-EED8F6DFBF67}" srcOrd="8" destOrd="0" presId="urn:microsoft.com/office/officeart/2011/layout/HexagonRadial"/>
    <dgm:cxn modelId="{6C0BCEA9-99C9-489C-AB21-EDC66C94062E}" type="presParOf" srcId="{04EA9D26-A218-4C47-8C01-BFD32B9E89A0}" destId="{6FF4538A-C32A-40A6-86A2-B1D9B4481197}" srcOrd="9" destOrd="0" presId="urn:microsoft.com/office/officeart/2011/layout/HexagonRadial"/>
    <dgm:cxn modelId="{081AAB4C-781A-4929-B1BB-87F66E1D6680}" type="presParOf" srcId="{6FF4538A-C32A-40A6-86A2-B1D9B4481197}" destId="{8422CFE2-53B2-4172-9860-B4558152F671}" srcOrd="0" destOrd="0" presId="urn:microsoft.com/office/officeart/2011/layout/HexagonRadial"/>
    <dgm:cxn modelId="{21F3D17E-31D1-4775-99F3-E2E731CEC0E6}" type="presParOf" srcId="{04EA9D26-A218-4C47-8C01-BFD32B9E89A0}" destId="{BC6A21ED-EDF8-419A-91FE-D3577408FDF8}" srcOrd="10" destOrd="0" presId="urn:microsoft.com/office/officeart/2011/layout/HexagonRadial"/>
    <dgm:cxn modelId="{A81A0ABF-58F3-4A98-904D-B7D08215BFB4}" type="presParOf" srcId="{04EA9D26-A218-4C47-8C01-BFD32B9E89A0}" destId="{0F8F4BF6-938D-4EA0-992D-5CCF725E7F41}" srcOrd="11" destOrd="0" presId="urn:microsoft.com/office/officeart/2011/layout/HexagonRadial"/>
    <dgm:cxn modelId="{433469E7-8B89-4AC8-9C1B-8704BF41DF1A}" type="presParOf" srcId="{0F8F4BF6-938D-4EA0-992D-5CCF725E7F41}" destId="{DCFF1727-B4ED-4DC5-9BD9-0F97CC274023}" srcOrd="0" destOrd="0" presId="urn:microsoft.com/office/officeart/2011/layout/HexagonRadial"/>
    <dgm:cxn modelId="{3AE679DA-4E60-42A3-9AF1-69F27437ED5A}" type="presParOf" srcId="{04EA9D26-A218-4C47-8C01-BFD32B9E89A0}" destId="{02A3847E-A0BF-4679-A35D-87EC4467574A}"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64B2BC-14F3-44C5-A196-6B5B836C6961}" type="doc">
      <dgm:prSet loTypeId="urn:microsoft.com/office/officeart/2005/8/layout/hierarchy1" loCatId="hierarchy" qsTypeId="urn:microsoft.com/office/officeart/2005/8/quickstyle/3d5" qsCatId="3D" csTypeId="urn:microsoft.com/office/officeart/2005/8/colors/colorful3" csCatId="colorful" phldr="1"/>
      <dgm:spPr/>
      <dgm:t>
        <a:bodyPr/>
        <a:lstStyle/>
        <a:p>
          <a:endParaRPr lang="en-US"/>
        </a:p>
      </dgm:t>
    </dgm:pt>
    <dgm:pt modelId="{0CB07172-FB2F-4B1D-8F5E-C4A0CA0D80C5}">
      <dgm:prSet phldrT="[Text]"/>
      <dgm:spPr/>
      <dgm:t>
        <a:bodyPr/>
        <a:lstStyle/>
        <a:p>
          <a:r>
            <a:rPr lang="en-US" b="1" dirty="0" smtClean="0">
              <a:effectLst>
                <a:outerShdw blurRad="38100" dist="38100" dir="2700000" algn="tl">
                  <a:srgbClr val="000000">
                    <a:alpha val="43137"/>
                  </a:srgbClr>
                </a:outerShdw>
              </a:effectLst>
            </a:rPr>
            <a:t>Instrument precision</a:t>
          </a:r>
          <a:endParaRPr lang="en-US" b="1" dirty="0">
            <a:effectLst>
              <a:outerShdw blurRad="38100" dist="38100" dir="2700000" algn="tl">
                <a:srgbClr val="000000">
                  <a:alpha val="43137"/>
                </a:srgbClr>
              </a:outerShdw>
            </a:effectLst>
          </a:endParaRPr>
        </a:p>
      </dgm:t>
    </dgm:pt>
    <dgm:pt modelId="{A190F5AF-957C-428D-9B8E-C43315CD0849}" type="parTrans" cxnId="{A5C5709E-5DBE-41CC-BF7E-B044C61DEDA5}">
      <dgm:prSet/>
      <dgm:spPr/>
      <dgm:t>
        <a:bodyPr/>
        <a:lstStyle/>
        <a:p>
          <a:endParaRPr lang="en-US" b="1">
            <a:effectLst>
              <a:outerShdw blurRad="38100" dist="38100" dir="2700000" algn="tl">
                <a:srgbClr val="000000">
                  <a:alpha val="43137"/>
                </a:srgbClr>
              </a:outerShdw>
            </a:effectLst>
          </a:endParaRPr>
        </a:p>
      </dgm:t>
    </dgm:pt>
    <dgm:pt modelId="{A6DC27B0-386B-4FEA-8BEA-0E9C21B23319}" type="sibTrans" cxnId="{A5C5709E-5DBE-41CC-BF7E-B044C61DEDA5}">
      <dgm:prSet/>
      <dgm:spPr/>
      <dgm:t>
        <a:bodyPr/>
        <a:lstStyle/>
        <a:p>
          <a:endParaRPr lang="en-US" b="1">
            <a:effectLst>
              <a:outerShdw blurRad="38100" dist="38100" dir="2700000" algn="tl">
                <a:srgbClr val="000000">
                  <a:alpha val="43137"/>
                </a:srgbClr>
              </a:outerShdw>
            </a:effectLst>
          </a:endParaRPr>
        </a:p>
      </dgm:t>
    </dgm:pt>
    <dgm:pt modelId="{F1BE27DD-0203-4835-8ECE-8A4FD38962A8}">
      <dgm:prSet phldrT="[Text]"/>
      <dgm:spPr/>
      <dgm:t>
        <a:bodyPr/>
        <a:lstStyle/>
        <a:p>
          <a:r>
            <a:rPr lang="en-US" b="1" dirty="0" smtClean="0">
              <a:effectLst>
                <a:outerShdw blurRad="38100" dist="38100" dir="2700000" algn="tl">
                  <a:srgbClr val="000000">
                    <a:alpha val="43137"/>
                  </a:srgbClr>
                </a:outerShdw>
              </a:effectLst>
            </a:rPr>
            <a:t>Ability</a:t>
          </a:r>
        </a:p>
        <a:p>
          <a:r>
            <a:rPr lang="en-US" b="1" dirty="0" smtClean="0">
              <a:effectLst>
                <a:outerShdw blurRad="38100" dist="38100" dir="2700000" algn="tl">
                  <a:srgbClr val="000000">
                    <a:alpha val="43137"/>
                  </a:srgbClr>
                </a:outerShdw>
              </a:effectLst>
            </a:rPr>
            <a:t>to accurately reproduce results</a:t>
          </a:r>
          <a:endParaRPr lang="en-US" b="1" dirty="0">
            <a:effectLst>
              <a:outerShdw blurRad="38100" dist="38100" dir="2700000" algn="tl">
                <a:srgbClr val="000000">
                  <a:alpha val="43137"/>
                </a:srgbClr>
              </a:outerShdw>
            </a:effectLst>
          </a:endParaRPr>
        </a:p>
      </dgm:t>
    </dgm:pt>
    <dgm:pt modelId="{6F0A5F83-AA83-4E88-AB89-D17248EEC2D7}" type="parTrans" cxnId="{5FE05084-0A72-4687-B813-9F4F11649BAD}">
      <dgm:prSet/>
      <dgm:spPr/>
      <dgm:t>
        <a:bodyPr/>
        <a:lstStyle/>
        <a:p>
          <a:endParaRPr lang="en-US" b="1">
            <a:effectLst>
              <a:outerShdw blurRad="38100" dist="38100" dir="2700000" algn="tl">
                <a:srgbClr val="000000">
                  <a:alpha val="43137"/>
                </a:srgbClr>
              </a:outerShdw>
            </a:effectLst>
          </a:endParaRPr>
        </a:p>
      </dgm:t>
    </dgm:pt>
    <dgm:pt modelId="{4D5BFD7D-13F5-4C0B-8A63-D471240D24E1}" type="sibTrans" cxnId="{5FE05084-0A72-4687-B813-9F4F11649BAD}">
      <dgm:prSet/>
      <dgm:spPr/>
      <dgm:t>
        <a:bodyPr/>
        <a:lstStyle/>
        <a:p>
          <a:endParaRPr lang="en-US" b="1">
            <a:effectLst>
              <a:outerShdw blurRad="38100" dist="38100" dir="2700000" algn="tl">
                <a:srgbClr val="000000">
                  <a:alpha val="43137"/>
                </a:srgbClr>
              </a:outerShdw>
            </a:effectLst>
          </a:endParaRPr>
        </a:p>
      </dgm:t>
    </dgm:pt>
    <dgm:pt modelId="{E2441FF8-BA8A-4844-AD51-4AA166535E0C}">
      <dgm:prSet phldrT="[Text]"/>
      <dgm:spPr/>
      <dgm:t>
        <a:bodyPr/>
        <a:lstStyle/>
        <a:p>
          <a:r>
            <a:rPr lang="en-US" b="1" dirty="0" smtClean="0">
              <a:effectLst>
                <a:outerShdw blurRad="38100" dist="38100" dir="2700000" algn="tl">
                  <a:srgbClr val="000000">
                    <a:alpha val="43137"/>
                  </a:srgbClr>
                </a:outerShdw>
              </a:effectLst>
            </a:rPr>
            <a:t>From multiple measurements</a:t>
          </a:r>
          <a:endParaRPr lang="en-US" b="1" dirty="0">
            <a:effectLst>
              <a:outerShdw blurRad="38100" dist="38100" dir="2700000" algn="tl">
                <a:srgbClr val="000000">
                  <a:alpha val="43137"/>
                </a:srgbClr>
              </a:outerShdw>
            </a:effectLst>
          </a:endParaRPr>
        </a:p>
      </dgm:t>
    </dgm:pt>
    <dgm:pt modelId="{3A871716-BA2A-4714-A04D-DB25D767CB3B}" type="parTrans" cxnId="{C22B681E-F31B-48DE-8414-7829D29E067E}">
      <dgm:prSet/>
      <dgm:spPr/>
      <dgm:t>
        <a:bodyPr/>
        <a:lstStyle/>
        <a:p>
          <a:endParaRPr lang="en-US" b="1">
            <a:effectLst>
              <a:outerShdw blurRad="38100" dist="38100" dir="2700000" algn="tl">
                <a:srgbClr val="000000">
                  <a:alpha val="43137"/>
                </a:srgbClr>
              </a:outerShdw>
            </a:effectLst>
          </a:endParaRPr>
        </a:p>
      </dgm:t>
    </dgm:pt>
    <dgm:pt modelId="{27242409-3AF4-4FA3-B590-0149DCF5F84D}" type="sibTrans" cxnId="{C22B681E-F31B-48DE-8414-7829D29E067E}">
      <dgm:prSet/>
      <dgm:spPr/>
      <dgm:t>
        <a:bodyPr/>
        <a:lstStyle/>
        <a:p>
          <a:endParaRPr lang="en-US" b="1">
            <a:effectLst>
              <a:outerShdw blurRad="38100" dist="38100" dir="2700000" algn="tl">
                <a:srgbClr val="000000">
                  <a:alpha val="43137"/>
                </a:srgbClr>
              </a:outerShdw>
            </a:effectLst>
          </a:endParaRPr>
        </a:p>
      </dgm:t>
    </dgm:pt>
    <dgm:pt modelId="{628206FB-2343-4F69-8381-AA7C57D85E7A}">
      <dgm:prSet phldrT="[Text]"/>
      <dgm:spPr/>
      <dgm:t>
        <a:bodyPr/>
        <a:lstStyle/>
        <a:p>
          <a:r>
            <a:rPr lang="en-US" b="1" dirty="0" smtClean="0">
              <a:effectLst>
                <a:outerShdw blurRad="38100" dist="38100" dir="2700000" algn="tl">
                  <a:srgbClr val="000000">
                    <a:alpha val="43137"/>
                  </a:srgbClr>
                </a:outerShdw>
              </a:effectLst>
            </a:rPr>
            <a:t>Constant conditions </a:t>
          </a:r>
          <a:endParaRPr lang="en-US" b="1" dirty="0">
            <a:effectLst>
              <a:outerShdw blurRad="38100" dist="38100" dir="2700000" algn="tl">
                <a:srgbClr val="000000">
                  <a:alpha val="43137"/>
                </a:srgbClr>
              </a:outerShdw>
            </a:effectLst>
          </a:endParaRPr>
        </a:p>
      </dgm:t>
    </dgm:pt>
    <dgm:pt modelId="{7C3B4B5C-0763-4AF7-8FF6-35B44B26BAC6}" type="parTrans" cxnId="{56B66000-621E-4C50-915E-10BCE606EC94}">
      <dgm:prSet/>
      <dgm:spPr/>
      <dgm:t>
        <a:bodyPr/>
        <a:lstStyle/>
        <a:p>
          <a:endParaRPr lang="en-US" b="1">
            <a:effectLst>
              <a:outerShdw blurRad="38100" dist="38100" dir="2700000" algn="tl">
                <a:srgbClr val="000000">
                  <a:alpha val="43137"/>
                </a:srgbClr>
              </a:outerShdw>
            </a:effectLst>
          </a:endParaRPr>
        </a:p>
      </dgm:t>
    </dgm:pt>
    <dgm:pt modelId="{E53274F4-A098-4D64-9134-DFA587F9525C}" type="sibTrans" cxnId="{56B66000-621E-4C50-915E-10BCE606EC94}">
      <dgm:prSet/>
      <dgm:spPr/>
      <dgm:t>
        <a:bodyPr/>
        <a:lstStyle/>
        <a:p>
          <a:endParaRPr lang="en-US" b="1">
            <a:effectLst>
              <a:outerShdw blurRad="38100" dist="38100" dir="2700000" algn="tl">
                <a:srgbClr val="000000">
                  <a:alpha val="43137"/>
                </a:srgbClr>
              </a:outerShdw>
            </a:effectLst>
          </a:endParaRPr>
        </a:p>
      </dgm:t>
    </dgm:pt>
    <dgm:pt modelId="{9A5BC48D-B4BE-4DB2-94F8-910C0E839A7B}">
      <dgm:prSet phldrT="[Text]"/>
      <dgm:spPr/>
      <dgm:t>
        <a:bodyPr/>
        <a:lstStyle/>
        <a:p>
          <a:r>
            <a:rPr lang="en-US" b="1" dirty="0" smtClean="0">
              <a:effectLst>
                <a:outerShdw blurRad="38100" dist="38100" dir="2700000" algn="tl">
                  <a:srgbClr val="000000">
                    <a:alpha val="43137"/>
                  </a:srgbClr>
                </a:outerShdw>
              </a:effectLst>
            </a:rPr>
            <a:t>Standardized</a:t>
          </a:r>
        </a:p>
        <a:p>
          <a:r>
            <a:rPr lang="en-US" b="1" dirty="0" smtClean="0">
              <a:effectLst>
                <a:outerShdw blurRad="38100" dist="38100" dir="2700000" algn="tl">
                  <a:srgbClr val="000000">
                    <a:alpha val="43137"/>
                  </a:srgbClr>
                </a:outerShdw>
              </a:effectLst>
            </a:rPr>
            <a:t>techniques</a:t>
          </a:r>
          <a:endParaRPr lang="en-US" b="1" dirty="0">
            <a:effectLst>
              <a:outerShdw blurRad="38100" dist="38100" dir="2700000" algn="tl">
                <a:srgbClr val="000000">
                  <a:alpha val="43137"/>
                </a:srgbClr>
              </a:outerShdw>
            </a:effectLst>
          </a:endParaRPr>
        </a:p>
      </dgm:t>
    </dgm:pt>
    <dgm:pt modelId="{F0C2E4AD-5AE9-4A77-9720-B29D4E3EF1DF}" type="parTrans" cxnId="{FADEDB02-6BF2-4850-A152-52931B2D5AE0}">
      <dgm:prSet/>
      <dgm:spPr/>
      <dgm:t>
        <a:bodyPr/>
        <a:lstStyle/>
        <a:p>
          <a:endParaRPr lang="en-US" b="1">
            <a:effectLst>
              <a:outerShdw blurRad="38100" dist="38100" dir="2700000" algn="tl">
                <a:srgbClr val="000000">
                  <a:alpha val="43137"/>
                </a:srgbClr>
              </a:outerShdw>
            </a:effectLst>
          </a:endParaRPr>
        </a:p>
      </dgm:t>
    </dgm:pt>
    <dgm:pt modelId="{8E81911C-CE69-4946-A416-E80B6D9E34E4}" type="sibTrans" cxnId="{FADEDB02-6BF2-4850-A152-52931B2D5AE0}">
      <dgm:prSet/>
      <dgm:spPr/>
      <dgm:t>
        <a:bodyPr/>
        <a:lstStyle/>
        <a:p>
          <a:endParaRPr lang="en-US" b="1">
            <a:effectLst>
              <a:outerShdw blurRad="38100" dist="38100" dir="2700000" algn="tl">
                <a:srgbClr val="000000">
                  <a:alpha val="43137"/>
                </a:srgbClr>
              </a:outerShdw>
            </a:effectLst>
          </a:endParaRPr>
        </a:p>
      </dgm:t>
    </dgm:pt>
    <dgm:pt modelId="{19A725B0-F703-44FC-9153-F8454225833A}" type="pres">
      <dgm:prSet presAssocID="{3A64B2BC-14F3-44C5-A196-6B5B836C6961}" presName="hierChild1" presStyleCnt="0">
        <dgm:presLayoutVars>
          <dgm:chPref val="1"/>
          <dgm:dir/>
          <dgm:animOne val="branch"/>
          <dgm:animLvl val="lvl"/>
          <dgm:resizeHandles/>
        </dgm:presLayoutVars>
      </dgm:prSet>
      <dgm:spPr/>
      <dgm:t>
        <a:bodyPr/>
        <a:lstStyle/>
        <a:p>
          <a:endParaRPr lang="en-US"/>
        </a:p>
      </dgm:t>
    </dgm:pt>
    <dgm:pt modelId="{FF112260-3B87-4DCE-A7AB-66CC0A723CE3}" type="pres">
      <dgm:prSet presAssocID="{0CB07172-FB2F-4B1D-8F5E-C4A0CA0D80C5}" presName="hierRoot1" presStyleCnt="0"/>
      <dgm:spPr/>
    </dgm:pt>
    <dgm:pt modelId="{C4507162-4D9A-458F-AFF9-14FF264A633E}" type="pres">
      <dgm:prSet presAssocID="{0CB07172-FB2F-4B1D-8F5E-C4A0CA0D80C5}" presName="composite" presStyleCnt="0"/>
      <dgm:spPr/>
    </dgm:pt>
    <dgm:pt modelId="{2208786D-0258-4840-926E-E1108B14194D}" type="pres">
      <dgm:prSet presAssocID="{0CB07172-FB2F-4B1D-8F5E-C4A0CA0D80C5}" presName="background" presStyleLbl="node0" presStyleIdx="0" presStyleCnt="1"/>
      <dgm:spPr/>
    </dgm:pt>
    <dgm:pt modelId="{EEA12E52-729B-4B4D-A39F-99EA3B3A47BD}" type="pres">
      <dgm:prSet presAssocID="{0CB07172-FB2F-4B1D-8F5E-C4A0CA0D80C5}" presName="text" presStyleLbl="fgAcc0" presStyleIdx="0" presStyleCnt="1">
        <dgm:presLayoutVars>
          <dgm:chPref val="3"/>
        </dgm:presLayoutVars>
      </dgm:prSet>
      <dgm:spPr/>
      <dgm:t>
        <a:bodyPr/>
        <a:lstStyle/>
        <a:p>
          <a:endParaRPr lang="en-US"/>
        </a:p>
      </dgm:t>
    </dgm:pt>
    <dgm:pt modelId="{371691B9-0B8B-4E91-938A-B6AA31B09C10}" type="pres">
      <dgm:prSet presAssocID="{0CB07172-FB2F-4B1D-8F5E-C4A0CA0D80C5}" presName="hierChild2" presStyleCnt="0"/>
      <dgm:spPr/>
    </dgm:pt>
    <dgm:pt modelId="{499DE52D-54CB-4F55-BB32-310FEEB4CB09}" type="pres">
      <dgm:prSet presAssocID="{6F0A5F83-AA83-4E88-AB89-D17248EEC2D7}" presName="Name10" presStyleLbl="parChTrans1D2" presStyleIdx="0" presStyleCnt="1"/>
      <dgm:spPr/>
      <dgm:t>
        <a:bodyPr/>
        <a:lstStyle/>
        <a:p>
          <a:endParaRPr lang="en-US"/>
        </a:p>
      </dgm:t>
    </dgm:pt>
    <dgm:pt modelId="{E880B259-0F53-4269-9224-EF15B284018D}" type="pres">
      <dgm:prSet presAssocID="{F1BE27DD-0203-4835-8ECE-8A4FD38962A8}" presName="hierRoot2" presStyleCnt="0"/>
      <dgm:spPr/>
    </dgm:pt>
    <dgm:pt modelId="{55A3EB37-F4B1-4B34-8428-784A1CD0B9B3}" type="pres">
      <dgm:prSet presAssocID="{F1BE27DD-0203-4835-8ECE-8A4FD38962A8}" presName="composite2" presStyleCnt="0"/>
      <dgm:spPr/>
    </dgm:pt>
    <dgm:pt modelId="{007534B3-6217-401B-9B86-5E8A486B9D03}" type="pres">
      <dgm:prSet presAssocID="{F1BE27DD-0203-4835-8ECE-8A4FD38962A8}" presName="background2" presStyleLbl="node2" presStyleIdx="0" presStyleCnt="1"/>
      <dgm:spPr/>
    </dgm:pt>
    <dgm:pt modelId="{4F9E6C8C-20F1-42F9-A362-50ADEE372C80}" type="pres">
      <dgm:prSet presAssocID="{F1BE27DD-0203-4835-8ECE-8A4FD38962A8}" presName="text2" presStyleLbl="fgAcc2" presStyleIdx="0" presStyleCnt="1">
        <dgm:presLayoutVars>
          <dgm:chPref val="3"/>
        </dgm:presLayoutVars>
      </dgm:prSet>
      <dgm:spPr/>
      <dgm:t>
        <a:bodyPr/>
        <a:lstStyle/>
        <a:p>
          <a:endParaRPr lang="en-US"/>
        </a:p>
      </dgm:t>
    </dgm:pt>
    <dgm:pt modelId="{65AD860F-B032-40B0-8E8A-C008B162733B}" type="pres">
      <dgm:prSet presAssocID="{F1BE27DD-0203-4835-8ECE-8A4FD38962A8}" presName="hierChild3" presStyleCnt="0"/>
      <dgm:spPr/>
    </dgm:pt>
    <dgm:pt modelId="{CB215256-8173-4C9D-83B6-98AFEACD9A19}" type="pres">
      <dgm:prSet presAssocID="{3A871716-BA2A-4714-A04D-DB25D767CB3B}" presName="Name17" presStyleLbl="parChTrans1D3" presStyleIdx="0" presStyleCnt="3"/>
      <dgm:spPr/>
      <dgm:t>
        <a:bodyPr/>
        <a:lstStyle/>
        <a:p>
          <a:endParaRPr lang="en-US"/>
        </a:p>
      </dgm:t>
    </dgm:pt>
    <dgm:pt modelId="{6FD23AE5-F926-4CC5-979C-5E84F7372F4E}" type="pres">
      <dgm:prSet presAssocID="{E2441FF8-BA8A-4844-AD51-4AA166535E0C}" presName="hierRoot3" presStyleCnt="0"/>
      <dgm:spPr/>
    </dgm:pt>
    <dgm:pt modelId="{AFF585D7-AD05-4E60-9D74-A7A59C80AA8A}" type="pres">
      <dgm:prSet presAssocID="{E2441FF8-BA8A-4844-AD51-4AA166535E0C}" presName="composite3" presStyleCnt="0"/>
      <dgm:spPr/>
    </dgm:pt>
    <dgm:pt modelId="{76D1F703-9909-4CBF-ADEF-25448DC1740B}" type="pres">
      <dgm:prSet presAssocID="{E2441FF8-BA8A-4844-AD51-4AA166535E0C}" presName="background3" presStyleLbl="node3" presStyleIdx="0" presStyleCnt="3"/>
      <dgm:spPr/>
    </dgm:pt>
    <dgm:pt modelId="{1BD14EC5-3FEF-40C7-A6C6-21443263F829}" type="pres">
      <dgm:prSet presAssocID="{E2441FF8-BA8A-4844-AD51-4AA166535E0C}" presName="text3" presStyleLbl="fgAcc3" presStyleIdx="0" presStyleCnt="3">
        <dgm:presLayoutVars>
          <dgm:chPref val="3"/>
        </dgm:presLayoutVars>
      </dgm:prSet>
      <dgm:spPr/>
      <dgm:t>
        <a:bodyPr/>
        <a:lstStyle/>
        <a:p>
          <a:endParaRPr lang="en-US"/>
        </a:p>
      </dgm:t>
    </dgm:pt>
    <dgm:pt modelId="{CF1CB26F-52AE-4FC9-832E-3A054F33F6E3}" type="pres">
      <dgm:prSet presAssocID="{E2441FF8-BA8A-4844-AD51-4AA166535E0C}" presName="hierChild4" presStyleCnt="0"/>
      <dgm:spPr/>
    </dgm:pt>
    <dgm:pt modelId="{E2963FEB-9B38-47AC-9823-1FBD7BBDCB79}" type="pres">
      <dgm:prSet presAssocID="{7C3B4B5C-0763-4AF7-8FF6-35B44B26BAC6}" presName="Name17" presStyleLbl="parChTrans1D3" presStyleIdx="1" presStyleCnt="3"/>
      <dgm:spPr/>
      <dgm:t>
        <a:bodyPr/>
        <a:lstStyle/>
        <a:p>
          <a:endParaRPr lang="en-US"/>
        </a:p>
      </dgm:t>
    </dgm:pt>
    <dgm:pt modelId="{F817FACA-A97B-47E6-AD72-CFC287CAEE2B}" type="pres">
      <dgm:prSet presAssocID="{628206FB-2343-4F69-8381-AA7C57D85E7A}" presName="hierRoot3" presStyleCnt="0"/>
      <dgm:spPr/>
    </dgm:pt>
    <dgm:pt modelId="{0BCD4A16-841E-4D8F-BB60-BDE61FEE8993}" type="pres">
      <dgm:prSet presAssocID="{628206FB-2343-4F69-8381-AA7C57D85E7A}" presName="composite3" presStyleCnt="0"/>
      <dgm:spPr/>
    </dgm:pt>
    <dgm:pt modelId="{E61D4423-90B2-4540-B922-AFBC2B08A07E}" type="pres">
      <dgm:prSet presAssocID="{628206FB-2343-4F69-8381-AA7C57D85E7A}" presName="background3" presStyleLbl="node3" presStyleIdx="1" presStyleCnt="3"/>
      <dgm:spPr/>
    </dgm:pt>
    <dgm:pt modelId="{EBCB055C-B96F-421E-87E6-3F318E22ECEF}" type="pres">
      <dgm:prSet presAssocID="{628206FB-2343-4F69-8381-AA7C57D85E7A}" presName="text3" presStyleLbl="fgAcc3" presStyleIdx="1" presStyleCnt="3">
        <dgm:presLayoutVars>
          <dgm:chPref val="3"/>
        </dgm:presLayoutVars>
      </dgm:prSet>
      <dgm:spPr/>
      <dgm:t>
        <a:bodyPr/>
        <a:lstStyle/>
        <a:p>
          <a:endParaRPr lang="en-US"/>
        </a:p>
      </dgm:t>
    </dgm:pt>
    <dgm:pt modelId="{EBC2C3CA-CB7F-48D3-B385-11E9F01A304F}" type="pres">
      <dgm:prSet presAssocID="{628206FB-2343-4F69-8381-AA7C57D85E7A}" presName="hierChild4" presStyleCnt="0"/>
      <dgm:spPr/>
    </dgm:pt>
    <dgm:pt modelId="{1722A075-1EB9-4ED6-93E4-9B5B06F05A81}" type="pres">
      <dgm:prSet presAssocID="{F0C2E4AD-5AE9-4A77-9720-B29D4E3EF1DF}" presName="Name17" presStyleLbl="parChTrans1D3" presStyleIdx="2" presStyleCnt="3"/>
      <dgm:spPr/>
      <dgm:t>
        <a:bodyPr/>
        <a:lstStyle/>
        <a:p>
          <a:endParaRPr lang="en-US"/>
        </a:p>
      </dgm:t>
    </dgm:pt>
    <dgm:pt modelId="{F654C1F3-D900-4E52-955A-B0BC3ED5E284}" type="pres">
      <dgm:prSet presAssocID="{9A5BC48D-B4BE-4DB2-94F8-910C0E839A7B}" presName="hierRoot3" presStyleCnt="0"/>
      <dgm:spPr/>
    </dgm:pt>
    <dgm:pt modelId="{87B4C0BA-FCE3-4512-A603-12FEF6E77F3C}" type="pres">
      <dgm:prSet presAssocID="{9A5BC48D-B4BE-4DB2-94F8-910C0E839A7B}" presName="composite3" presStyleCnt="0"/>
      <dgm:spPr/>
    </dgm:pt>
    <dgm:pt modelId="{D3720265-8473-4820-86BE-EC10EFBFA64F}" type="pres">
      <dgm:prSet presAssocID="{9A5BC48D-B4BE-4DB2-94F8-910C0E839A7B}" presName="background3" presStyleLbl="node3" presStyleIdx="2" presStyleCnt="3"/>
      <dgm:spPr/>
    </dgm:pt>
    <dgm:pt modelId="{A2C53D27-5403-40AD-8FA6-587FB82EF4F5}" type="pres">
      <dgm:prSet presAssocID="{9A5BC48D-B4BE-4DB2-94F8-910C0E839A7B}" presName="text3" presStyleLbl="fgAcc3" presStyleIdx="2" presStyleCnt="3">
        <dgm:presLayoutVars>
          <dgm:chPref val="3"/>
        </dgm:presLayoutVars>
      </dgm:prSet>
      <dgm:spPr/>
      <dgm:t>
        <a:bodyPr/>
        <a:lstStyle/>
        <a:p>
          <a:endParaRPr lang="en-US"/>
        </a:p>
      </dgm:t>
    </dgm:pt>
    <dgm:pt modelId="{E1FA0DF2-B877-46D1-9404-235C700089A5}" type="pres">
      <dgm:prSet presAssocID="{9A5BC48D-B4BE-4DB2-94F8-910C0E839A7B}" presName="hierChild4" presStyleCnt="0"/>
      <dgm:spPr/>
    </dgm:pt>
  </dgm:ptLst>
  <dgm:cxnLst>
    <dgm:cxn modelId="{0B54768E-B1B0-4376-8AAC-C5F78D78D6AE}" type="presOf" srcId="{E2441FF8-BA8A-4844-AD51-4AA166535E0C}" destId="{1BD14EC5-3FEF-40C7-A6C6-21443263F829}" srcOrd="0" destOrd="0" presId="urn:microsoft.com/office/officeart/2005/8/layout/hierarchy1"/>
    <dgm:cxn modelId="{56B66000-621E-4C50-915E-10BCE606EC94}" srcId="{F1BE27DD-0203-4835-8ECE-8A4FD38962A8}" destId="{628206FB-2343-4F69-8381-AA7C57D85E7A}" srcOrd="1" destOrd="0" parTransId="{7C3B4B5C-0763-4AF7-8FF6-35B44B26BAC6}" sibTransId="{E53274F4-A098-4D64-9134-DFA587F9525C}"/>
    <dgm:cxn modelId="{A5C5709E-5DBE-41CC-BF7E-B044C61DEDA5}" srcId="{3A64B2BC-14F3-44C5-A196-6B5B836C6961}" destId="{0CB07172-FB2F-4B1D-8F5E-C4A0CA0D80C5}" srcOrd="0" destOrd="0" parTransId="{A190F5AF-957C-428D-9B8E-C43315CD0849}" sibTransId="{A6DC27B0-386B-4FEA-8BEA-0E9C21B23319}"/>
    <dgm:cxn modelId="{0771B92E-CD19-47B7-835F-A976520C5F00}" type="presOf" srcId="{F0C2E4AD-5AE9-4A77-9720-B29D4E3EF1DF}" destId="{1722A075-1EB9-4ED6-93E4-9B5B06F05A81}" srcOrd="0" destOrd="0" presId="urn:microsoft.com/office/officeart/2005/8/layout/hierarchy1"/>
    <dgm:cxn modelId="{FADEDB02-6BF2-4850-A152-52931B2D5AE0}" srcId="{F1BE27DD-0203-4835-8ECE-8A4FD38962A8}" destId="{9A5BC48D-B4BE-4DB2-94F8-910C0E839A7B}" srcOrd="2" destOrd="0" parTransId="{F0C2E4AD-5AE9-4A77-9720-B29D4E3EF1DF}" sibTransId="{8E81911C-CE69-4946-A416-E80B6D9E34E4}"/>
    <dgm:cxn modelId="{5FE05084-0A72-4687-B813-9F4F11649BAD}" srcId="{0CB07172-FB2F-4B1D-8F5E-C4A0CA0D80C5}" destId="{F1BE27DD-0203-4835-8ECE-8A4FD38962A8}" srcOrd="0" destOrd="0" parTransId="{6F0A5F83-AA83-4E88-AB89-D17248EEC2D7}" sibTransId="{4D5BFD7D-13F5-4C0B-8A63-D471240D24E1}"/>
    <dgm:cxn modelId="{FFA06DA6-7472-467C-89E0-C9EDDB861741}" type="presOf" srcId="{9A5BC48D-B4BE-4DB2-94F8-910C0E839A7B}" destId="{A2C53D27-5403-40AD-8FA6-587FB82EF4F5}" srcOrd="0" destOrd="0" presId="urn:microsoft.com/office/officeart/2005/8/layout/hierarchy1"/>
    <dgm:cxn modelId="{C22B681E-F31B-48DE-8414-7829D29E067E}" srcId="{F1BE27DD-0203-4835-8ECE-8A4FD38962A8}" destId="{E2441FF8-BA8A-4844-AD51-4AA166535E0C}" srcOrd="0" destOrd="0" parTransId="{3A871716-BA2A-4714-A04D-DB25D767CB3B}" sibTransId="{27242409-3AF4-4FA3-B590-0149DCF5F84D}"/>
    <dgm:cxn modelId="{5D31A0C5-191C-458B-970C-73786422FF13}" type="presOf" srcId="{F1BE27DD-0203-4835-8ECE-8A4FD38962A8}" destId="{4F9E6C8C-20F1-42F9-A362-50ADEE372C80}" srcOrd="0" destOrd="0" presId="urn:microsoft.com/office/officeart/2005/8/layout/hierarchy1"/>
    <dgm:cxn modelId="{53755878-8D7C-41BA-A064-682731D40716}" type="presOf" srcId="{628206FB-2343-4F69-8381-AA7C57D85E7A}" destId="{EBCB055C-B96F-421E-87E6-3F318E22ECEF}" srcOrd="0" destOrd="0" presId="urn:microsoft.com/office/officeart/2005/8/layout/hierarchy1"/>
    <dgm:cxn modelId="{EA896A72-FDE0-4F63-87D6-9E01F32673A0}" type="presOf" srcId="{0CB07172-FB2F-4B1D-8F5E-C4A0CA0D80C5}" destId="{EEA12E52-729B-4B4D-A39F-99EA3B3A47BD}" srcOrd="0" destOrd="0" presId="urn:microsoft.com/office/officeart/2005/8/layout/hierarchy1"/>
    <dgm:cxn modelId="{5A3FB735-B2C2-4E5E-96BF-1AF4B8CFE6A8}" type="presOf" srcId="{3A871716-BA2A-4714-A04D-DB25D767CB3B}" destId="{CB215256-8173-4C9D-83B6-98AFEACD9A19}" srcOrd="0" destOrd="0" presId="urn:microsoft.com/office/officeart/2005/8/layout/hierarchy1"/>
    <dgm:cxn modelId="{50D36BC0-BDDE-4E79-9136-7369D1590247}" type="presOf" srcId="{6F0A5F83-AA83-4E88-AB89-D17248EEC2D7}" destId="{499DE52D-54CB-4F55-BB32-310FEEB4CB09}" srcOrd="0" destOrd="0" presId="urn:microsoft.com/office/officeart/2005/8/layout/hierarchy1"/>
    <dgm:cxn modelId="{ED3CCC0E-F0B3-4F02-AFED-97FD67F6405F}" type="presOf" srcId="{7C3B4B5C-0763-4AF7-8FF6-35B44B26BAC6}" destId="{E2963FEB-9B38-47AC-9823-1FBD7BBDCB79}" srcOrd="0" destOrd="0" presId="urn:microsoft.com/office/officeart/2005/8/layout/hierarchy1"/>
    <dgm:cxn modelId="{57D5FD2D-C5C6-4AD9-AE37-2DDC8BF730B8}" type="presOf" srcId="{3A64B2BC-14F3-44C5-A196-6B5B836C6961}" destId="{19A725B0-F703-44FC-9153-F8454225833A}" srcOrd="0" destOrd="0" presId="urn:microsoft.com/office/officeart/2005/8/layout/hierarchy1"/>
    <dgm:cxn modelId="{4B662E2D-44D0-4DC5-83C9-64E6EADBA723}" type="presParOf" srcId="{19A725B0-F703-44FC-9153-F8454225833A}" destId="{FF112260-3B87-4DCE-A7AB-66CC0A723CE3}" srcOrd="0" destOrd="0" presId="urn:microsoft.com/office/officeart/2005/8/layout/hierarchy1"/>
    <dgm:cxn modelId="{9685AD75-8B75-4979-8C5C-154C8EDE74C8}" type="presParOf" srcId="{FF112260-3B87-4DCE-A7AB-66CC0A723CE3}" destId="{C4507162-4D9A-458F-AFF9-14FF264A633E}" srcOrd="0" destOrd="0" presId="urn:microsoft.com/office/officeart/2005/8/layout/hierarchy1"/>
    <dgm:cxn modelId="{1965AA1A-64C0-438D-8581-3D7941F69073}" type="presParOf" srcId="{C4507162-4D9A-458F-AFF9-14FF264A633E}" destId="{2208786D-0258-4840-926E-E1108B14194D}" srcOrd="0" destOrd="0" presId="urn:microsoft.com/office/officeart/2005/8/layout/hierarchy1"/>
    <dgm:cxn modelId="{E33D202E-1410-49DE-999A-51BB31EE2DD0}" type="presParOf" srcId="{C4507162-4D9A-458F-AFF9-14FF264A633E}" destId="{EEA12E52-729B-4B4D-A39F-99EA3B3A47BD}" srcOrd="1" destOrd="0" presId="urn:microsoft.com/office/officeart/2005/8/layout/hierarchy1"/>
    <dgm:cxn modelId="{FD8AF4C7-9870-4B3C-AA2B-3EA7F9759EBF}" type="presParOf" srcId="{FF112260-3B87-4DCE-A7AB-66CC0A723CE3}" destId="{371691B9-0B8B-4E91-938A-B6AA31B09C10}" srcOrd="1" destOrd="0" presId="urn:microsoft.com/office/officeart/2005/8/layout/hierarchy1"/>
    <dgm:cxn modelId="{CD4B8F33-7E75-4EE7-8723-9623E335D282}" type="presParOf" srcId="{371691B9-0B8B-4E91-938A-B6AA31B09C10}" destId="{499DE52D-54CB-4F55-BB32-310FEEB4CB09}" srcOrd="0" destOrd="0" presId="urn:microsoft.com/office/officeart/2005/8/layout/hierarchy1"/>
    <dgm:cxn modelId="{AE0AE606-1A8F-4FC3-83C1-F206EE05AEC0}" type="presParOf" srcId="{371691B9-0B8B-4E91-938A-B6AA31B09C10}" destId="{E880B259-0F53-4269-9224-EF15B284018D}" srcOrd="1" destOrd="0" presId="urn:microsoft.com/office/officeart/2005/8/layout/hierarchy1"/>
    <dgm:cxn modelId="{1AA00BE1-4001-4B84-9C5F-081DBD4F1ACD}" type="presParOf" srcId="{E880B259-0F53-4269-9224-EF15B284018D}" destId="{55A3EB37-F4B1-4B34-8428-784A1CD0B9B3}" srcOrd="0" destOrd="0" presId="urn:microsoft.com/office/officeart/2005/8/layout/hierarchy1"/>
    <dgm:cxn modelId="{A3498E63-D63C-4B6C-B570-FEB796607D61}" type="presParOf" srcId="{55A3EB37-F4B1-4B34-8428-784A1CD0B9B3}" destId="{007534B3-6217-401B-9B86-5E8A486B9D03}" srcOrd="0" destOrd="0" presId="urn:microsoft.com/office/officeart/2005/8/layout/hierarchy1"/>
    <dgm:cxn modelId="{7DB3A5F6-AF2D-4AFE-BD2A-16751B51B08E}" type="presParOf" srcId="{55A3EB37-F4B1-4B34-8428-784A1CD0B9B3}" destId="{4F9E6C8C-20F1-42F9-A362-50ADEE372C80}" srcOrd="1" destOrd="0" presId="urn:microsoft.com/office/officeart/2005/8/layout/hierarchy1"/>
    <dgm:cxn modelId="{A66DA9CA-F7C0-4C31-8B4A-17EDA17F5D56}" type="presParOf" srcId="{E880B259-0F53-4269-9224-EF15B284018D}" destId="{65AD860F-B032-40B0-8E8A-C008B162733B}" srcOrd="1" destOrd="0" presId="urn:microsoft.com/office/officeart/2005/8/layout/hierarchy1"/>
    <dgm:cxn modelId="{7050E65E-2032-4046-8E2B-F58959504487}" type="presParOf" srcId="{65AD860F-B032-40B0-8E8A-C008B162733B}" destId="{CB215256-8173-4C9D-83B6-98AFEACD9A19}" srcOrd="0" destOrd="0" presId="urn:microsoft.com/office/officeart/2005/8/layout/hierarchy1"/>
    <dgm:cxn modelId="{23A36ED5-F0E3-4A20-9AAD-BEC7F542DB60}" type="presParOf" srcId="{65AD860F-B032-40B0-8E8A-C008B162733B}" destId="{6FD23AE5-F926-4CC5-979C-5E84F7372F4E}" srcOrd="1" destOrd="0" presId="urn:microsoft.com/office/officeart/2005/8/layout/hierarchy1"/>
    <dgm:cxn modelId="{A2007FA7-3149-42EF-9C4E-E6CC64431C06}" type="presParOf" srcId="{6FD23AE5-F926-4CC5-979C-5E84F7372F4E}" destId="{AFF585D7-AD05-4E60-9D74-A7A59C80AA8A}" srcOrd="0" destOrd="0" presId="urn:microsoft.com/office/officeart/2005/8/layout/hierarchy1"/>
    <dgm:cxn modelId="{085B028D-E439-433B-810B-806230B8A546}" type="presParOf" srcId="{AFF585D7-AD05-4E60-9D74-A7A59C80AA8A}" destId="{76D1F703-9909-4CBF-ADEF-25448DC1740B}" srcOrd="0" destOrd="0" presId="urn:microsoft.com/office/officeart/2005/8/layout/hierarchy1"/>
    <dgm:cxn modelId="{4CF9DF2D-7A6D-4810-B8BC-2E18FA20CB7F}" type="presParOf" srcId="{AFF585D7-AD05-4E60-9D74-A7A59C80AA8A}" destId="{1BD14EC5-3FEF-40C7-A6C6-21443263F829}" srcOrd="1" destOrd="0" presId="urn:microsoft.com/office/officeart/2005/8/layout/hierarchy1"/>
    <dgm:cxn modelId="{DDF89F3C-ABA5-4C5F-8052-324B9A7BDDC1}" type="presParOf" srcId="{6FD23AE5-F926-4CC5-979C-5E84F7372F4E}" destId="{CF1CB26F-52AE-4FC9-832E-3A054F33F6E3}" srcOrd="1" destOrd="0" presId="urn:microsoft.com/office/officeart/2005/8/layout/hierarchy1"/>
    <dgm:cxn modelId="{ACD1D4B6-9247-4A5F-98EB-C58EB5B0E827}" type="presParOf" srcId="{65AD860F-B032-40B0-8E8A-C008B162733B}" destId="{E2963FEB-9B38-47AC-9823-1FBD7BBDCB79}" srcOrd="2" destOrd="0" presId="urn:microsoft.com/office/officeart/2005/8/layout/hierarchy1"/>
    <dgm:cxn modelId="{AA903E91-D293-44EE-9011-75C16F98C9FB}" type="presParOf" srcId="{65AD860F-B032-40B0-8E8A-C008B162733B}" destId="{F817FACA-A97B-47E6-AD72-CFC287CAEE2B}" srcOrd="3" destOrd="0" presId="urn:microsoft.com/office/officeart/2005/8/layout/hierarchy1"/>
    <dgm:cxn modelId="{BF3F0AC6-D4D4-4208-8EBB-32C3E1630B1C}" type="presParOf" srcId="{F817FACA-A97B-47E6-AD72-CFC287CAEE2B}" destId="{0BCD4A16-841E-4D8F-BB60-BDE61FEE8993}" srcOrd="0" destOrd="0" presId="urn:microsoft.com/office/officeart/2005/8/layout/hierarchy1"/>
    <dgm:cxn modelId="{84FF90C6-6E11-49F0-95D6-3DDCEE7AF0F2}" type="presParOf" srcId="{0BCD4A16-841E-4D8F-BB60-BDE61FEE8993}" destId="{E61D4423-90B2-4540-B922-AFBC2B08A07E}" srcOrd="0" destOrd="0" presId="urn:microsoft.com/office/officeart/2005/8/layout/hierarchy1"/>
    <dgm:cxn modelId="{4A57B393-261D-46CB-B912-77E35298D335}" type="presParOf" srcId="{0BCD4A16-841E-4D8F-BB60-BDE61FEE8993}" destId="{EBCB055C-B96F-421E-87E6-3F318E22ECEF}" srcOrd="1" destOrd="0" presId="urn:microsoft.com/office/officeart/2005/8/layout/hierarchy1"/>
    <dgm:cxn modelId="{DA1DBE84-37C7-49C1-80C8-EA6D868B4A3A}" type="presParOf" srcId="{F817FACA-A97B-47E6-AD72-CFC287CAEE2B}" destId="{EBC2C3CA-CB7F-48D3-B385-11E9F01A304F}" srcOrd="1" destOrd="0" presId="urn:microsoft.com/office/officeart/2005/8/layout/hierarchy1"/>
    <dgm:cxn modelId="{C62F5A90-0000-44C3-BC57-BC406FBB7A07}" type="presParOf" srcId="{65AD860F-B032-40B0-8E8A-C008B162733B}" destId="{1722A075-1EB9-4ED6-93E4-9B5B06F05A81}" srcOrd="4" destOrd="0" presId="urn:microsoft.com/office/officeart/2005/8/layout/hierarchy1"/>
    <dgm:cxn modelId="{8B6B490A-058D-464E-9DE8-5651A2E29B1F}" type="presParOf" srcId="{65AD860F-B032-40B0-8E8A-C008B162733B}" destId="{F654C1F3-D900-4E52-955A-B0BC3ED5E284}" srcOrd="5" destOrd="0" presId="urn:microsoft.com/office/officeart/2005/8/layout/hierarchy1"/>
    <dgm:cxn modelId="{A923D2E4-BDA4-49D6-AD7F-A181912B7ECC}" type="presParOf" srcId="{F654C1F3-D900-4E52-955A-B0BC3ED5E284}" destId="{87B4C0BA-FCE3-4512-A603-12FEF6E77F3C}" srcOrd="0" destOrd="0" presId="urn:microsoft.com/office/officeart/2005/8/layout/hierarchy1"/>
    <dgm:cxn modelId="{D8E57549-7363-4184-9494-C816109E2AF8}" type="presParOf" srcId="{87B4C0BA-FCE3-4512-A603-12FEF6E77F3C}" destId="{D3720265-8473-4820-86BE-EC10EFBFA64F}" srcOrd="0" destOrd="0" presId="urn:microsoft.com/office/officeart/2005/8/layout/hierarchy1"/>
    <dgm:cxn modelId="{0E31296F-993F-43B6-ADFB-DA72F9A44187}" type="presParOf" srcId="{87B4C0BA-FCE3-4512-A603-12FEF6E77F3C}" destId="{A2C53D27-5403-40AD-8FA6-587FB82EF4F5}" srcOrd="1" destOrd="0" presId="urn:microsoft.com/office/officeart/2005/8/layout/hierarchy1"/>
    <dgm:cxn modelId="{50B73DCC-3C7F-4854-8768-230D2C2EC7E0}" type="presParOf" srcId="{F654C1F3-D900-4E52-955A-B0BC3ED5E284}" destId="{E1FA0DF2-B877-46D1-9404-235C700089A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D8C827-8F36-412E-A015-29F3133F4051}"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6E1721D3-5C0A-40A7-BBD8-CC1EE80523F6}">
      <dgm:prSet phldrT="[Text]" custT="1"/>
      <dgm:spPr/>
      <dgm:t>
        <a:bodyPr/>
        <a:lstStyle/>
        <a:p>
          <a:r>
            <a:rPr lang="en-US" sz="1200" b="1" dirty="0" smtClean="0">
              <a:effectLst>
                <a:outerShdw blurRad="38100" dist="38100" dir="2700000" algn="tl">
                  <a:srgbClr val="000000">
                    <a:alpha val="43137"/>
                  </a:srgbClr>
                </a:outerShdw>
              </a:effectLst>
            </a:rPr>
            <a:t>2-m-diameter integrating sphere</a:t>
          </a:r>
          <a:endParaRPr lang="en-US" sz="1200" b="1" dirty="0">
            <a:effectLst>
              <a:outerShdw blurRad="38100" dist="38100" dir="2700000" algn="tl">
                <a:srgbClr val="000000">
                  <a:alpha val="43137"/>
                </a:srgbClr>
              </a:outerShdw>
            </a:effectLst>
          </a:endParaRPr>
        </a:p>
      </dgm:t>
    </dgm:pt>
    <dgm:pt modelId="{D3E1FC67-FC42-4892-B897-4F6AC4708C29}" type="parTrans" cxnId="{F99487A4-BA4C-47EF-B6CC-A0671DCAE99B}">
      <dgm:prSet/>
      <dgm:spPr/>
      <dgm:t>
        <a:bodyPr/>
        <a:lstStyle/>
        <a:p>
          <a:endParaRPr lang="en-US" sz="1200" b="1">
            <a:effectLst>
              <a:outerShdw blurRad="38100" dist="38100" dir="2700000" algn="tl">
                <a:srgbClr val="000000">
                  <a:alpha val="43137"/>
                </a:srgbClr>
              </a:outerShdw>
            </a:effectLst>
          </a:endParaRPr>
        </a:p>
      </dgm:t>
    </dgm:pt>
    <dgm:pt modelId="{C3C043A9-B241-4329-8188-D49E63131C0C}" type="sibTrans" cxnId="{F99487A4-BA4C-47EF-B6CC-A0671DCAE99B}">
      <dgm:prSet/>
      <dgm:spPr/>
      <dgm:t>
        <a:bodyPr/>
        <a:lstStyle/>
        <a:p>
          <a:endParaRPr lang="en-US" sz="1200" b="1">
            <a:effectLst>
              <a:outerShdw blurRad="38100" dist="38100" dir="2700000" algn="tl">
                <a:srgbClr val="000000">
                  <a:alpha val="43137"/>
                </a:srgbClr>
              </a:outerShdw>
            </a:effectLst>
          </a:endParaRPr>
        </a:p>
      </dgm:t>
    </dgm:pt>
    <dgm:pt modelId="{B806F560-AFDD-4C13-B9AF-CF3CF16E8967}">
      <dgm:prSet phldrT="[Text]" custT="1"/>
      <dgm:spPr/>
      <dgm:t>
        <a:bodyPr/>
        <a:lstStyle/>
        <a:p>
          <a:r>
            <a:rPr lang="en-US" sz="1200" b="1" dirty="0" smtClean="0">
              <a:effectLst>
                <a:outerShdw blurRad="38100" dist="38100" dir="2700000" algn="tl">
                  <a:srgbClr val="000000">
                    <a:alpha val="43137"/>
                  </a:srgbClr>
                </a:outerShdw>
              </a:effectLst>
            </a:rPr>
            <a:t>Determine the gain and offset calibrations of the sky radiance channels using a light source</a:t>
          </a:r>
          <a:endParaRPr lang="en-US" sz="1200" b="1" dirty="0">
            <a:effectLst>
              <a:outerShdw blurRad="38100" dist="38100" dir="2700000" algn="tl">
                <a:srgbClr val="000000">
                  <a:alpha val="43137"/>
                </a:srgbClr>
              </a:outerShdw>
            </a:effectLst>
          </a:endParaRPr>
        </a:p>
      </dgm:t>
    </dgm:pt>
    <dgm:pt modelId="{0E4C467B-FAE8-4EAE-954D-691521F760FB}" type="parTrans" cxnId="{B76199F0-891E-4D65-9C12-F39E9E4381F0}">
      <dgm:prSet/>
      <dgm:spPr/>
      <dgm:t>
        <a:bodyPr/>
        <a:lstStyle/>
        <a:p>
          <a:endParaRPr lang="en-US" sz="1200" b="1">
            <a:effectLst>
              <a:outerShdw blurRad="38100" dist="38100" dir="2700000" algn="tl">
                <a:srgbClr val="000000">
                  <a:alpha val="43137"/>
                </a:srgbClr>
              </a:outerShdw>
            </a:effectLst>
          </a:endParaRPr>
        </a:p>
      </dgm:t>
    </dgm:pt>
    <dgm:pt modelId="{7238569E-E44A-4BD1-B30C-F392A58BF576}" type="sibTrans" cxnId="{B76199F0-891E-4D65-9C12-F39E9E4381F0}">
      <dgm:prSet/>
      <dgm:spPr/>
      <dgm:t>
        <a:bodyPr/>
        <a:lstStyle/>
        <a:p>
          <a:endParaRPr lang="en-US" sz="1200" b="1">
            <a:effectLst>
              <a:outerShdw blurRad="38100" dist="38100" dir="2700000" algn="tl">
                <a:srgbClr val="000000">
                  <a:alpha val="43137"/>
                </a:srgbClr>
              </a:outerShdw>
            </a:effectLst>
          </a:endParaRPr>
        </a:p>
      </dgm:t>
    </dgm:pt>
    <dgm:pt modelId="{95A7F12C-F08F-4B9F-9AAD-70991C05A95E}">
      <dgm:prSet phldrT="[Text]" custT="1"/>
      <dgm:spPr/>
      <dgm:t>
        <a:bodyPr/>
        <a:lstStyle/>
        <a:p>
          <a:r>
            <a:rPr lang="en-US" sz="1200" b="1" dirty="0" smtClean="0">
              <a:effectLst>
                <a:outerShdw blurRad="38100" dist="38100" dir="2700000" algn="tl">
                  <a:srgbClr val="000000">
                    <a:alpha val="43137"/>
                  </a:srgbClr>
                </a:outerShdw>
              </a:effectLst>
            </a:rPr>
            <a:t>Mauna Loa Observatory</a:t>
          </a:r>
          <a:endParaRPr lang="en-US" sz="1200" b="1" dirty="0">
            <a:effectLst>
              <a:outerShdw blurRad="38100" dist="38100" dir="2700000" algn="tl">
                <a:srgbClr val="000000">
                  <a:alpha val="43137"/>
                </a:srgbClr>
              </a:outerShdw>
            </a:effectLst>
          </a:endParaRPr>
        </a:p>
      </dgm:t>
    </dgm:pt>
    <dgm:pt modelId="{BCFDFF6E-E94C-4FA5-8FFF-5BA95F054E2B}" type="parTrans" cxnId="{6C8413CB-FA90-48B7-B10F-E940BCE02DDF}">
      <dgm:prSet/>
      <dgm:spPr/>
      <dgm:t>
        <a:bodyPr/>
        <a:lstStyle/>
        <a:p>
          <a:endParaRPr lang="en-US" sz="1200" b="1">
            <a:effectLst>
              <a:outerShdw blurRad="38100" dist="38100" dir="2700000" algn="tl">
                <a:srgbClr val="000000">
                  <a:alpha val="43137"/>
                </a:srgbClr>
              </a:outerShdw>
            </a:effectLst>
          </a:endParaRPr>
        </a:p>
      </dgm:t>
    </dgm:pt>
    <dgm:pt modelId="{90FA662B-F40A-401C-A2DB-8154B5074C96}" type="sibTrans" cxnId="{6C8413CB-FA90-48B7-B10F-E940BCE02DDF}">
      <dgm:prSet/>
      <dgm:spPr/>
      <dgm:t>
        <a:bodyPr/>
        <a:lstStyle/>
        <a:p>
          <a:endParaRPr lang="en-US" sz="1200" b="1">
            <a:effectLst>
              <a:outerShdw blurRad="38100" dist="38100" dir="2700000" algn="tl">
                <a:srgbClr val="000000">
                  <a:alpha val="43137"/>
                </a:srgbClr>
              </a:outerShdw>
            </a:effectLst>
          </a:endParaRPr>
        </a:p>
      </dgm:t>
    </dgm:pt>
    <dgm:pt modelId="{B04C3089-8B12-4BD2-9C72-AEDE7012D200}">
      <dgm:prSet phldrT="[Text]" custT="1"/>
      <dgm:spPr/>
      <dgm:t>
        <a:bodyPr/>
        <a:lstStyle/>
        <a:p>
          <a:r>
            <a:rPr lang="en-US" sz="1200" b="1" dirty="0" smtClean="0">
              <a:effectLst>
                <a:outerShdw blurRad="38100" dist="38100" dir="2700000" algn="tl">
                  <a:srgbClr val="000000">
                    <a:alpha val="43137"/>
                  </a:srgbClr>
                </a:outerShdw>
              </a:effectLst>
            </a:rPr>
            <a:t>Evaluate the sun channels.</a:t>
          </a:r>
          <a:endParaRPr lang="en-US" sz="1200" b="1" dirty="0">
            <a:effectLst>
              <a:outerShdw blurRad="38100" dist="38100" dir="2700000" algn="tl">
                <a:srgbClr val="000000">
                  <a:alpha val="43137"/>
                </a:srgbClr>
              </a:outerShdw>
            </a:effectLst>
          </a:endParaRPr>
        </a:p>
      </dgm:t>
    </dgm:pt>
    <dgm:pt modelId="{C309F9D9-C3E0-412B-A14F-9BE2B3DE0DB5}" type="parTrans" cxnId="{B9A26EE4-4734-4F9C-8752-38EA337FD80C}">
      <dgm:prSet/>
      <dgm:spPr/>
      <dgm:t>
        <a:bodyPr/>
        <a:lstStyle/>
        <a:p>
          <a:endParaRPr lang="en-US" sz="1200" b="1">
            <a:effectLst>
              <a:outerShdw blurRad="38100" dist="38100" dir="2700000" algn="tl">
                <a:srgbClr val="000000">
                  <a:alpha val="43137"/>
                </a:srgbClr>
              </a:outerShdw>
            </a:effectLst>
          </a:endParaRPr>
        </a:p>
      </dgm:t>
    </dgm:pt>
    <dgm:pt modelId="{A9B80101-0C11-4217-A46D-80B9A82F3CFC}" type="sibTrans" cxnId="{B9A26EE4-4734-4F9C-8752-38EA337FD80C}">
      <dgm:prSet/>
      <dgm:spPr/>
      <dgm:t>
        <a:bodyPr/>
        <a:lstStyle/>
        <a:p>
          <a:endParaRPr lang="en-US" sz="1200" b="1">
            <a:effectLst>
              <a:outerShdw blurRad="38100" dist="38100" dir="2700000" algn="tl">
                <a:srgbClr val="000000">
                  <a:alpha val="43137"/>
                </a:srgbClr>
              </a:outerShdw>
            </a:effectLst>
          </a:endParaRPr>
        </a:p>
      </dgm:t>
    </dgm:pt>
    <dgm:pt modelId="{1212863D-C267-4DE2-A143-5E8936AE07F6}">
      <dgm:prSet phldrT="[Text]" custT="1"/>
      <dgm:spPr/>
      <dgm:t>
        <a:bodyPr/>
        <a:lstStyle/>
        <a:p>
          <a:r>
            <a:rPr lang="en-US" sz="1200" b="1" dirty="0" smtClean="0">
              <a:effectLst>
                <a:outerShdw blurRad="38100" dist="38100" dir="2700000" algn="tl">
                  <a:srgbClr val="000000">
                    <a:alpha val="43137"/>
                  </a:srgbClr>
                </a:outerShdw>
              </a:effectLst>
            </a:rPr>
            <a:t>Examination of dark current values taken during each sky radiance measurement</a:t>
          </a:r>
          <a:endParaRPr lang="en-US" sz="1200" b="1" dirty="0">
            <a:effectLst>
              <a:outerShdw blurRad="38100" dist="38100" dir="2700000" algn="tl">
                <a:srgbClr val="000000">
                  <a:alpha val="43137"/>
                </a:srgbClr>
              </a:outerShdw>
            </a:effectLst>
          </a:endParaRPr>
        </a:p>
      </dgm:t>
    </dgm:pt>
    <dgm:pt modelId="{AA2310F3-FF1C-4FC6-B69A-8FA5F6C0B2C7}" type="parTrans" cxnId="{9BA3A066-DD47-4808-AC78-108FAB73DC23}">
      <dgm:prSet/>
      <dgm:spPr/>
      <dgm:t>
        <a:bodyPr/>
        <a:lstStyle/>
        <a:p>
          <a:endParaRPr lang="en-US" sz="1200" b="1">
            <a:effectLst>
              <a:outerShdw blurRad="38100" dist="38100" dir="2700000" algn="tl">
                <a:srgbClr val="000000">
                  <a:alpha val="43137"/>
                </a:srgbClr>
              </a:outerShdw>
            </a:effectLst>
          </a:endParaRPr>
        </a:p>
      </dgm:t>
    </dgm:pt>
    <dgm:pt modelId="{E7FACC3E-22D5-4D4C-8B40-491C72D75CE3}" type="sibTrans" cxnId="{9BA3A066-DD47-4808-AC78-108FAB73DC23}">
      <dgm:prSet/>
      <dgm:spPr/>
      <dgm:t>
        <a:bodyPr/>
        <a:lstStyle/>
        <a:p>
          <a:endParaRPr lang="en-US" sz="1200" b="1">
            <a:effectLst>
              <a:outerShdw blurRad="38100" dist="38100" dir="2700000" algn="tl">
                <a:srgbClr val="000000">
                  <a:alpha val="43137"/>
                </a:srgbClr>
              </a:outerShdw>
            </a:effectLst>
          </a:endParaRPr>
        </a:p>
      </dgm:t>
    </dgm:pt>
    <dgm:pt modelId="{A998B3C5-8E25-4A9D-83E2-652782B24F45}">
      <dgm:prSet phldrT="[Text]" custT="1"/>
      <dgm:spPr/>
      <dgm:t>
        <a:bodyPr/>
        <a:lstStyle/>
        <a:p>
          <a:r>
            <a:rPr lang="en-US" sz="2000" b="1" dirty="0" smtClean="0">
              <a:effectLst>
                <a:outerShdw blurRad="38100" dist="38100" dir="2700000" algn="tl">
                  <a:srgbClr val="000000">
                    <a:alpha val="43137"/>
                  </a:srgbClr>
                </a:outerShdw>
              </a:effectLst>
            </a:rPr>
            <a:t>Methods</a:t>
          </a:r>
          <a:endParaRPr lang="en-US" sz="2000" b="1" dirty="0">
            <a:effectLst>
              <a:outerShdw blurRad="38100" dist="38100" dir="2700000" algn="tl">
                <a:srgbClr val="000000">
                  <a:alpha val="43137"/>
                </a:srgbClr>
              </a:outerShdw>
            </a:effectLst>
          </a:endParaRPr>
        </a:p>
      </dgm:t>
    </dgm:pt>
    <dgm:pt modelId="{57EB53B4-6609-4604-8996-4D20A5F4187B}" type="sibTrans" cxnId="{CD144EB6-5AAE-4B2D-87DF-4482AF98AF18}">
      <dgm:prSet/>
      <dgm:spPr/>
      <dgm:t>
        <a:bodyPr/>
        <a:lstStyle/>
        <a:p>
          <a:endParaRPr lang="en-US" sz="1200" b="1">
            <a:effectLst>
              <a:outerShdw blurRad="38100" dist="38100" dir="2700000" algn="tl">
                <a:srgbClr val="000000">
                  <a:alpha val="43137"/>
                </a:srgbClr>
              </a:outerShdw>
            </a:effectLst>
          </a:endParaRPr>
        </a:p>
      </dgm:t>
    </dgm:pt>
    <dgm:pt modelId="{A6E5E291-9F4C-41D3-86BB-48DC1027E9A5}" type="parTrans" cxnId="{CD144EB6-5AAE-4B2D-87DF-4482AF98AF18}">
      <dgm:prSet/>
      <dgm:spPr/>
      <dgm:t>
        <a:bodyPr/>
        <a:lstStyle/>
        <a:p>
          <a:endParaRPr lang="en-US" sz="1200" b="1">
            <a:effectLst>
              <a:outerShdw blurRad="38100" dist="38100" dir="2700000" algn="tl">
                <a:srgbClr val="000000">
                  <a:alpha val="43137"/>
                </a:srgbClr>
              </a:outerShdw>
            </a:effectLst>
          </a:endParaRPr>
        </a:p>
      </dgm:t>
    </dgm:pt>
    <dgm:pt modelId="{CCB525B8-52DF-4218-9AC4-ACB69C361538}" type="pres">
      <dgm:prSet presAssocID="{F1D8C827-8F36-412E-A015-29F3133F4051}" presName="hierChild1" presStyleCnt="0">
        <dgm:presLayoutVars>
          <dgm:chPref val="1"/>
          <dgm:dir/>
          <dgm:animOne val="branch"/>
          <dgm:animLvl val="lvl"/>
          <dgm:resizeHandles/>
        </dgm:presLayoutVars>
      </dgm:prSet>
      <dgm:spPr/>
      <dgm:t>
        <a:bodyPr/>
        <a:lstStyle/>
        <a:p>
          <a:endParaRPr lang="en-US"/>
        </a:p>
      </dgm:t>
    </dgm:pt>
    <dgm:pt modelId="{31C29500-FD9C-42DD-9EBE-B2C0753089C0}" type="pres">
      <dgm:prSet presAssocID="{A998B3C5-8E25-4A9D-83E2-652782B24F45}" presName="hierRoot1" presStyleCnt="0"/>
      <dgm:spPr/>
    </dgm:pt>
    <dgm:pt modelId="{2B27CF5B-CCBC-4E2E-9994-4EE126F3B209}" type="pres">
      <dgm:prSet presAssocID="{A998B3C5-8E25-4A9D-83E2-652782B24F45}" presName="composite" presStyleCnt="0"/>
      <dgm:spPr/>
    </dgm:pt>
    <dgm:pt modelId="{F8633505-2ADC-4EE3-826B-F46BCF0AEA8B}" type="pres">
      <dgm:prSet presAssocID="{A998B3C5-8E25-4A9D-83E2-652782B24F45}" presName="background" presStyleLbl="node0" presStyleIdx="0" presStyleCnt="1"/>
      <dgm:spPr/>
    </dgm:pt>
    <dgm:pt modelId="{BAB83D32-45A1-4918-A910-910051DA9EFC}" type="pres">
      <dgm:prSet presAssocID="{A998B3C5-8E25-4A9D-83E2-652782B24F45}" presName="text" presStyleLbl="fgAcc0" presStyleIdx="0" presStyleCnt="1">
        <dgm:presLayoutVars>
          <dgm:chPref val="3"/>
        </dgm:presLayoutVars>
      </dgm:prSet>
      <dgm:spPr/>
      <dgm:t>
        <a:bodyPr/>
        <a:lstStyle/>
        <a:p>
          <a:endParaRPr lang="en-US"/>
        </a:p>
      </dgm:t>
    </dgm:pt>
    <dgm:pt modelId="{4B72257B-8C9B-45DD-9C35-84F224B9165A}" type="pres">
      <dgm:prSet presAssocID="{A998B3C5-8E25-4A9D-83E2-652782B24F45}" presName="hierChild2" presStyleCnt="0"/>
      <dgm:spPr/>
    </dgm:pt>
    <dgm:pt modelId="{BB5B47EB-8B73-4BAE-814A-01F5A1F44B86}" type="pres">
      <dgm:prSet presAssocID="{D3E1FC67-FC42-4892-B897-4F6AC4708C29}" presName="Name10" presStyleLbl="parChTrans1D2" presStyleIdx="0" presStyleCnt="3"/>
      <dgm:spPr/>
      <dgm:t>
        <a:bodyPr/>
        <a:lstStyle/>
        <a:p>
          <a:endParaRPr lang="en-US"/>
        </a:p>
      </dgm:t>
    </dgm:pt>
    <dgm:pt modelId="{AEBB61E4-97D7-4793-B119-210D2CA077E1}" type="pres">
      <dgm:prSet presAssocID="{6E1721D3-5C0A-40A7-BBD8-CC1EE80523F6}" presName="hierRoot2" presStyleCnt="0"/>
      <dgm:spPr/>
    </dgm:pt>
    <dgm:pt modelId="{D2B190E8-D12B-41E8-8068-E8874ADCB0C0}" type="pres">
      <dgm:prSet presAssocID="{6E1721D3-5C0A-40A7-BBD8-CC1EE80523F6}" presName="composite2" presStyleCnt="0"/>
      <dgm:spPr/>
    </dgm:pt>
    <dgm:pt modelId="{DBAAE9DB-21F7-43AD-83BD-9AD4B8DF0098}" type="pres">
      <dgm:prSet presAssocID="{6E1721D3-5C0A-40A7-BBD8-CC1EE80523F6}" presName="background2" presStyleLbl="node2" presStyleIdx="0" presStyleCnt="3"/>
      <dgm:spPr/>
    </dgm:pt>
    <dgm:pt modelId="{070D2A79-BF5F-448A-8CF6-DA7FAF831901}" type="pres">
      <dgm:prSet presAssocID="{6E1721D3-5C0A-40A7-BBD8-CC1EE80523F6}" presName="text2" presStyleLbl="fgAcc2" presStyleIdx="0" presStyleCnt="3">
        <dgm:presLayoutVars>
          <dgm:chPref val="3"/>
        </dgm:presLayoutVars>
      </dgm:prSet>
      <dgm:spPr/>
      <dgm:t>
        <a:bodyPr/>
        <a:lstStyle/>
        <a:p>
          <a:endParaRPr lang="en-US"/>
        </a:p>
      </dgm:t>
    </dgm:pt>
    <dgm:pt modelId="{31357037-589C-4B26-BDC5-3950EB6B63BF}" type="pres">
      <dgm:prSet presAssocID="{6E1721D3-5C0A-40A7-BBD8-CC1EE80523F6}" presName="hierChild3" presStyleCnt="0"/>
      <dgm:spPr/>
    </dgm:pt>
    <dgm:pt modelId="{22581C5F-21BE-47AE-A3AC-0196D1286D2E}" type="pres">
      <dgm:prSet presAssocID="{0E4C467B-FAE8-4EAE-954D-691521F760FB}" presName="Name17" presStyleLbl="parChTrans1D3" presStyleIdx="0" presStyleCnt="2"/>
      <dgm:spPr/>
      <dgm:t>
        <a:bodyPr/>
        <a:lstStyle/>
        <a:p>
          <a:endParaRPr lang="en-US"/>
        </a:p>
      </dgm:t>
    </dgm:pt>
    <dgm:pt modelId="{BD67B77F-D454-4DD3-8CCB-B6EA8FEF3E33}" type="pres">
      <dgm:prSet presAssocID="{B806F560-AFDD-4C13-B9AF-CF3CF16E8967}" presName="hierRoot3" presStyleCnt="0"/>
      <dgm:spPr/>
    </dgm:pt>
    <dgm:pt modelId="{7FE4161B-E35F-4F43-BB56-74A77A42440A}" type="pres">
      <dgm:prSet presAssocID="{B806F560-AFDD-4C13-B9AF-CF3CF16E8967}" presName="composite3" presStyleCnt="0"/>
      <dgm:spPr/>
    </dgm:pt>
    <dgm:pt modelId="{1DBF7302-9F38-4109-A524-04A84555049C}" type="pres">
      <dgm:prSet presAssocID="{B806F560-AFDD-4C13-B9AF-CF3CF16E8967}" presName="background3" presStyleLbl="node3" presStyleIdx="0" presStyleCnt="2"/>
      <dgm:spPr/>
    </dgm:pt>
    <dgm:pt modelId="{E42BAC06-B687-49B0-A2B6-10BFFBF0AC5E}" type="pres">
      <dgm:prSet presAssocID="{B806F560-AFDD-4C13-B9AF-CF3CF16E8967}" presName="text3" presStyleLbl="fgAcc3" presStyleIdx="0" presStyleCnt="2">
        <dgm:presLayoutVars>
          <dgm:chPref val="3"/>
        </dgm:presLayoutVars>
      </dgm:prSet>
      <dgm:spPr/>
      <dgm:t>
        <a:bodyPr/>
        <a:lstStyle/>
        <a:p>
          <a:endParaRPr lang="en-US"/>
        </a:p>
      </dgm:t>
    </dgm:pt>
    <dgm:pt modelId="{B6AA5B25-6C84-4840-84DD-1861615EF452}" type="pres">
      <dgm:prSet presAssocID="{B806F560-AFDD-4C13-B9AF-CF3CF16E8967}" presName="hierChild4" presStyleCnt="0"/>
      <dgm:spPr/>
    </dgm:pt>
    <dgm:pt modelId="{3B2F3FE2-67B7-4235-A246-1AC3AE4EFEC2}" type="pres">
      <dgm:prSet presAssocID="{AA2310F3-FF1C-4FC6-B69A-8FA5F6C0B2C7}" presName="Name10" presStyleLbl="parChTrans1D2" presStyleIdx="1" presStyleCnt="3"/>
      <dgm:spPr/>
      <dgm:t>
        <a:bodyPr/>
        <a:lstStyle/>
        <a:p>
          <a:endParaRPr lang="en-US"/>
        </a:p>
      </dgm:t>
    </dgm:pt>
    <dgm:pt modelId="{A81EBE23-3A0F-45CD-93B4-323665803409}" type="pres">
      <dgm:prSet presAssocID="{1212863D-C267-4DE2-A143-5E8936AE07F6}" presName="hierRoot2" presStyleCnt="0"/>
      <dgm:spPr/>
    </dgm:pt>
    <dgm:pt modelId="{44334BBE-3E30-4D9E-BFA3-5193C988CFE9}" type="pres">
      <dgm:prSet presAssocID="{1212863D-C267-4DE2-A143-5E8936AE07F6}" presName="composite2" presStyleCnt="0"/>
      <dgm:spPr/>
    </dgm:pt>
    <dgm:pt modelId="{F3914341-DAFC-476A-B68A-7663A2FA034F}" type="pres">
      <dgm:prSet presAssocID="{1212863D-C267-4DE2-A143-5E8936AE07F6}" presName="background2" presStyleLbl="node2" presStyleIdx="1" presStyleCnt="3"/>
      <dgm:spPr/>
    </dgm:pt>
    <dgm:pt modelId="{428DCCCB-D0E3-49C4-A79D-3974F5E4A633}" type="pres">
      <dgm:prSet presAssocID="{1212863D-C267-4DE2-A143-5E8936AE07F6}" presName="text2" presStyleLbl="fgAcc2" presStyleIdx="1" presStyleCnt="3">
        <dgm:presLayoutVars>
          <dgm:chPref val="3"/>
        </dgm:presLayoutVars>
      </dgm:prSet>
      <dgm:spPr/>
      <dgm:t>
        <a:bodyPr/>
        <a:lstStyle/>
        <a:p>
          <a:endParaRPr lang="en-US"/>
        </a:p>
      </dgm:t>
    </dgm:pt>
    <dgm:pt modelId="{5F49AB75-310C-4B2B-B54F-08FFC13633EE}" type="pres">
      <dgm:prSet presAssocID="{1212863D-C267-4DE2-A143-5E8936AE07F6}" presName="hierChild3" presStyleCnt="0"/>
      <dgm:spPr/>
    </dgm:pt>
    <dgm:pt modelId="{D33474FD-0988-4AFB-A7B6-9984BD8B2D99}" type="pres">
      <dgm:prSet presAssocID="{BCFDFF6E-E94C-4FA5-8FFF-5BA95F054E2B}" presName="Name10" presStyleLbl="parChTrans1D2" presStyleIdx="2" presStyleCnt="3"/>
      <dgm:spPr/>
      <dgm:t>
        <a:bodyPr/>
        <a:lstStyle/>
        <a:p>
          <a:endParaRPr lang="en-US"/>
        </a:p>
      </dgm:t>
    </dgm:pt>
    <dgm:pt modelId="{B3FCDCC3-7EAE-4B7E-806B-BA4A89D007EC}" type="pres">
      <dgm:prSet presAssocID="{95A7F12C-F08F-4B9F-9AAD-70991C05A95E}" presName="hierRoot2" presStyleCnt="0"/>
      <dgm:spPr/>
    </dgm:pt>
    <dgm:pt modelId="{83E59149-A6EB-4961-9CFC-BBA2913933DC}" type="pres">
      <dgm:prSet presAssocID="{95A7F12C-F08F-4B9F-9AAD-70991C05A95E}" presName="composite2" presStyleCnt="0"/>
      <dgm:spPr/>
    </dgm:pt>
    <dgm:pt modelId="{3FE6A201-28F1-4636-94E0-A3F83D7FC8E8}" type="pres">
      <dgm:prSet presAssocID="{95A7F12C-F08F-4B9F-9AAD-70991C05A95E}" presName="background2" presStyleLbl="node2" presStyleIdx="2" presStyleCnt="3"/>
      <dgm:spPr>
        <a:blipFill rotWithShape="0">
          <a:blip xmlns:r="http://schemas.openxmlformats.org/officeDocument/2006/relationships" r:embed="rId1"/>
          <a:stretch>
            <a:fillRect/>
          </a:stretch>
        </a:blipFill>
      </dgm:spPr>
      <dgm:t>
        <a:bodyPr/>
        <a:lstStyle/>
        <a:p>
          <a:endParaRPr lang="en-US"/>
        </a:p>
      </dgm:t>
    </dgm:pt>
    <dgm:pt modelId="{5CF51C2D-1E2E-4F41-9CC4-53E0B8413AF3}" type="pres">
      <dgm:prSet presAssocID="{95A7F12C-F08F-4B9F-9AAD-70991C05A95E}" presName="text2" presStyleLbl="fgAcc2" presStyleIdx="2" presStyleCnt="3">
        <dgm:presLayoutVars>
          <dgm:chPref val="3"/>
        </dgm:presLayoutVars>
      </dgm:prSet>
      <dgm:spPr/>
      <dgm:t>
        <a:bodyPr/>
        <a:lstStyle/>
        <a:p>
          <a:endParaRPr lang="en-US"/>
        </a:p>
      </dgm:t>
    </dgm:pt>
    <dgm:pt modelId="{9EA27BD6-31DD-4DB0-9040-29416E67A1B8}" type="pres">
      <dgm:prSet presAssocID="{95A7F12C-F08F-4B9F-9AAD-70991C05A95E}" presName="hierChild3" presStyleCnt="0"/>
      <dgm:spPr/>
    </dgm:pt>
    <dgm:pt modelId="{C9E00835-C7C1-45EE-BAD8-A39DC5F05C07}" type="pres">
      <dgm:prSet presAssocID="{C309F9D9-C3E0-412B-A14F-9BE2B3DE0DB5}" presName="Name17" presStyleLbl="parChTrans1D3" presStyleIdx="1" presStyleCnt="2"/>
      <dgm:spPr/>
      <dgm:t>
        <a:bodyPr/>
        <a:lstStyle/>
        <a:p>
          <a:endParaRPr lang="en-US"/>
        </a:p>
      </dgm:t>
    </dgm:pt>
    <dgm:pt modelId="{EB2A32DD-6830-481D-80D1-5DBC089C18B3}" type="pres">
      <dgm:prSet presAssocID="{B04C3089-8B12-4BD2-9C72-AEDE7012D200}" presName="hierRoot3" presStyleCnt="0"/>
      <dgm:spPr/>
    </dgm:pt>
    <dgm:pt modelId="{EE7A1883-A05C-4759-9B5F-684ACD639D34}" type="pres">
      <dgm:prSet presAssocID="{B04C3089-8B12-4BD2-9C72-AEDE7012D200}" presName="composite3" presStyleCnt="0"/>
      <dgm:spPr/>
    </dgm:pt>
    <dgm:pt modelId="{18F0EE85-3CA0-4EB6-9BB1-9D7E6EE9D129}" type="pres">
      <dgm:prSet presAssocID="{B04C3089-8B12-4BD2-9C72-AEDE7012D200}" presName="background3" presStyleLbl="node3" presStyleIdx="1" presStyleCnt="2"/>
      <dgm:spPr/>
    </dgm:pt>
    <dgm:pt modelId="{9EE5B238-D3DE-4D9C-9B25-3ECBAC723750}" type="pres">
      <dgm:prSet presAssocID="{B04C3089-8B12-4BD2-9C72-AEDE7012D200}" presName="text3" presStyleLbl="fgAcc3" presStyleIdx="1" presStyleCnt="2">
        <dgm:presLayoutVars>
          <dgm:chPref val="3"/>
        </dgm:presLayoutVars>
      </dgm:prSet>
      <dgm:spPr/>
      <dgm:t>
        <a:bodyPr/>
        <a:lstStyle/>
        <a:p>
          <a:endParaRPr lang="en-US"/>
        </a:p>
      </dgm:t>
    </dgm:pt>
    <dgm:pt modelId="{8AFAA9F5-B57E-4CAE-A5F6-918469D66C52}" type="pres">
      <dgm:prSet presAssocID="{B04C3089-8B12-4BD2-9C72-AEDE7012D200}" presName="hierChild4" presStyleCnt="0"/>
      <dgm:spPr/>
    </dgm:pt>
  </dgm:ptLst>
  <dgm:cxnLst>
    <dgm:cxn modelId="{5F1ABE59-CA20-4BFB-8FBF-B96B658C645B}" type="presOf" srcId="{B806F560-AFDD-4C13-B9AF-CF3CF16E8967}" destId="{E42BAC06-B687-49B0-A2B6-10BFFBF0AC5E}" srcOrd="0" destOrd="0" presId="urn:microsoft.com/office/officeart/2005/8/layout/hierarchy1"/>
    <dgm:cxn modelId="{CD144EB6-5AAE-4B2D-87DF-4482AF98AF18}" srcId="{F1D8C827-8F36-412E-A015-29F3133F4051}" destId="{A998B3C5-8E25-4A9D-83E2-652782B24F45}" srcOrd="0" destOrd="0" parTransId="{A6E5E291-9F4C-41D3-86BB-48DC1027E9A5}" sibTransId="{57EB53B4-6609-4604-8996-4D20A5F4187B}"/>
    <dgm:cxn modelId="{6C8413CB-FA90-48B7-B10F-E940BCE02DDF}" srcId="{A998B3C5-8E25-4A9D-83E2-652782B24F45}" destId="{95A7F12C-F08F-4B9F-9AAD-70991C05A95E}" srcOrd="2" destOrd="0" parTransId="{BCFDFF6E-E94C-4FA5-8FFF-5BA95F054E2B}" sibTransId="{90FA662B-F40A-401C-A2DB-8154B5074C96}"/>
    <dgm:cxn modelId="{32E9F319-83AA-474A-892D-A55F5B38459A}" type="presOf" srcId="{0E4C467B-FAE8-4EAE-954D-691521F760FB}" destId="{22581C5F-21BE-47AE-A3AC-0196D1286D2E}" srcOrd="0" destOrd="0" presId="urn:microsoft.com/office/officeart/2005/8/layout/hierarchy1"/>
    <dgm:cxn modelId="{E555C292-F626-4BEE-9B6A-4EF69AB06EA9}" type="presOf" srcId="{6E1721D3-5C0A-40A7-BBD8-CC1EE80523F6}" destId="{070D2A79-BF5F-448A-8CF6-DA7FAF831901}" srcOrd="0" destOrd="0" presId="urn:microsoft.com/office/officeart/2005/8/layout/hierarchy1"/>
    <dgm:cxn modelId="{8850473D-1AEA-4128-83DF-65B2DD2A420B}" type="presOf" srcId="{AA2310F3-FF1C-4FC6-B69A-8FA5F6C0B2C7}" destId="{3B2F3FE2-67B7-4235-A246-1AC3AE4EFEC2}" srcOrd="0" destOrd="0" presId="urn:microsoft.com/office/officeart/2005/8/layout/hierarchy1"/>
    <dgm:cxn modelId="{047200A2-6BC3-47DE-A3D4-7FAD53EE71AE}" type="presOf" srcId="{D3E1FC67-FC42-4892-B897-4F6AC4708C29}" destId="{BB5B47EB-8B73-4BAE-814A-01F5A1F44B86}" srcOrd="0" destOrd="0" presId="urn:microsoft.com/office/officeart/2005/8/layout/hierarchy1"/>
    <dgm:cxn modelId="{F6B5F82C-0A22-431B-A52E-E6774D6129BD}" type="presOf" srcId="{C309F9D9-C3E0-412B-A14F-9BE2B3DE0DB5}" destId="{C9E00835-C7C1-45EE-BAD8-A39DC5F05C07}" srcOrd="0" destOrd="0" presId="urn:microsoft.com/office/officeart/2005/8/layout/hierarchy1"/>
    <dgm:cxn modelId="{D1327EED-A93F-4A4D-8AAC-9A206E3F81DF}" type="presOf" srcId="{BCFDFF6E-E94C-4FA5-8FFF-5BA95F054E2B}" destId="{D33474FD-0988-4AFB-A7B6-9984BD8B2D99}" srcOrd="0" destOrd="0" presId="urn:microsoft.com/office/officeart/2005/8/layout/hierarchy1"/>
    <dgm:cxn modelId="{A09F5074-5F5E-4116-9299-AB8A181EBD9D}" type="presOf" srcId="{F1D8C827-8F36-412E-A015-29F3133F4051}" destId="{CCB525B8-52DF-4218-9AC4-ACB69C361538}" srcOrd="0" destOrd="0" presId="urn:microsoft.com/office/officeart/2005/8/layout/hierarchy1"/>
    <dgm:cxn modelId="{B76199F0-891E-4D65-9C12-F39E9E4381F0}" srcId="{6E1721D3-5C0A-40A7-BBD8-CC1EE80523F6}" destId="{B806F560-AFDD-4C13-B9AF-CF3CF16E8967}" srcOrd="0" destOrd="0" parTransId="{0E4C467B-FAE8-4EAE-954D-691521F760FB}" sibTransId="{7238569E-E44A-4BD1-B30C-F392A58BF576}"/>
    <dgm:cxn modelId="{F3A6C731-D222-4971-AC81-C24F47D96818}" type="presOf" srcId="{95A7F12C-F08F-4B9F-9AAD-70991C05A95E}" destId="{5CF51C2D-1E2E-4F41-9CC4-53E0B8413AF3}" srcOrd="0" destOrd="0" presId="urn:microsoft.com/office/officeart/2005/8/layout/hierarchy1"/>
    <dgm:cxn modelId="{F99487A4-BA4C-47EF-B6CC-A0671DCAE99B}" srcId="{A998B3C5-8E25-4A9D-83E2-652782B24F45}" destId="{6E1721D3-5C0A-40A7-BBD8-CC1EE80523F6}" srcOrd="0" destOrd="0" parTransId="{D3E1FC67-FC42-4892-B897-4F6AC4708C29}" sibTransId="{C3C043A9-B241-4329-8188-D49E63131C0C}"/>
    <dgm:cxn modelId="{B9A26EE4-4734-4F9C-8752-38EA337FD80C}" srcId="{95A7F12C-F08F-4B9F-9AAD-70991C05A95E}" destId="{B04C3089-8B12-4BD2-9C72-AEDE7012D200}" srcOrd="0" destOrd="0" parTransId="{C309F9D9-C3E0-412B-A14F-9BE2B3DE0DB5}" sibTransId="{A9B80101-0C11-4217-A46D-80B9A82F3CFC}"/>
    <dgm:cxn modelId="{644F6CAA-80E1-49D4-AADC-922BFB05D392}" type="presOf" srcId="{A998B3C5-8E25-4A9D-83E2-652782B24F45}" destId="{BAB83D32-45A1-4918-A910-910051DA9EFC}" srcOrd="0" destOrd="0" presId="urn:microsoft.com/office/officeart/2005/8/layout/hierarchy1"/>
    <dgm:cxn modelId="{9BA3A066-DD47-4808-AC78-108FAB73DC23}" srcId="{A998B3C5-8E25-4A9D-83E2-652782B24F45}" destId="{1212863D-C267-4DE2-A143-5E8936AE07F6}" srcOrd="1" destOrd="0" parTransId="{AA2310F3-FF1C-4FC6-B69A-8FA5F6C0B2C7}" sibTransId="{E7FACC3E-22D5-4D4C-8B40-491C72D75CE3}"/>
    <dgm:cxn modelId="{8E69FE2C-4265-43AF-A49C-78A5555C80BF}" type="presOf" srcId="{B04C3089-8B12-4BD2-9C72-AEDE7012D200}" destId="{9EE5B238-D3DE-4D9C-9B25-3ECBAC723750}" srcOrd="0" destOrd="0" presId="urn:microsoft.com/office/officeart/2005/8/layout/hierarchy1"/>
    <dgm:cxn modelId="{59C9C5F5-771A-412C-9571-FF20C71173F6}" type="presOf" srcId="{1212863D-C267-4DE2-A143-5E8936AE07F6}" destId="{428DCCCB-D0E3-49C4-A79D-3974F5E4A633}" srcOrd="0" destOrd="0" presId="urn:microsoft.com/office/officeart/2005/8/layout/hierarchy1"/>
    <dgm:cxn modelId="{8B80A0B4-E07F-40C8-80AF-93C42D88D0BA}" type="presParOf" srcId="{CCB525B8-52DF-4218-9AC4-ACB69C361538}" destId="{31C29500-FD9C-42DD-9EBE-B2C0753089C0}" srcOrd="0" destOrd="0" presId="urn:microsoft.com/office/officeart/2005/8/layout/hierarchy1"/>
    <dgm:cxn modelId="{AE8D3D71-3967-4F55-B2FF-869AD0C9D7C8}" type="presParOf" srcId="{31C29500-FD9C-42DD-9EBE-B2C0753089C0}" destId="{2B27CF5B-CCBC-4E2E-9994-4EE126F3B209}" srcOrd="0" destOrd="0" presId="urn:microsoft.com/office/officeart/2005/8/layout/hierarchy1"/>
    <dgm:cxn modelId="{976F5214-118C-42EA-95E2-318BD397F010}" type="presParOf" srcId="{2B27CF5B-CCBC-4E2E-9994-4EE126F3B209}" destId="{F8633505-2ADC-4EE3-826B-F46BCF0AEA8B}" srcOrd="0" destOrd="0" presId="urn:microsoft.com/office/officeart/2005/8/layout/hierarchy1"/>
    <dgm:cxn modelId="{90CCC2F4-EEA9-4EBE-820C-DB673003945D}" type="presParOf" srcId="{2B27CF5B-CCBC-4E2E-9994-4EE126F3B209}" destId="{BAB83D32-45A1-4918-A910-910051DA9EFC}" srcOrd="1" destOrd="0" presId="urn:microsoft.com/office/officeart/2005/8/layout/hierarchy1"/>
    <dgm:cxn modelId="{07F7C620-C418-4E22-A73E-62AC1681907F}" type="presParOf" srcId="{31C29500-FD9C-42DD-9EBE-B2C0753089C0}" destId="{4B72257B-8C9B-45DD-9C35-84F224B9165A}" srcOrd="1" destOrd="0" presId="urn:microsoft.com/office/officeart/2005/8/layout/hierarchy1"/>
    <dgm:cxn modelId="{24B1861F-F20C-470D-9BFB-EE100F5FA3F8}" type="presParOf" srcId="{4B72257B-8C9B-45DD-9C35-84F224B9165A}" destId="{BB5B47EB-8B73-4BAE-814A-01F5A1F44B86}" srcOrd="0" destOrd="0" presId="urn:microsoft.com/office/officeart/2005/8/layout/hierarchy1"/>
    <dgm:cxn modelId="{DD91DDD5-D390-49EE-9243-CAEE0581959A}" type="presParOf" srcId="{4B72257B-8C9B-45DD-9C35-84F224B9165A}" destId="{AEBB61E4-97D7-4793-B119-210D2CA077E1}" srcOrd="1" destOrd="0" presId="urn:microsoft.com/office/officeart/2005/8/layout/hierarchy1"/>
    <dgm:cxn modelId="{887EFAB7-C120-4B05-9082-FE5A5A78227A}" type="presParOf" srcId="{AEBB61E4-97D7-4793-B119-210D2CA077E1}" destId="{D2B190E8-D12B-41E8-8068-E8874ADCB0C0}" srcOrd="0" destOrd="0" presId="urn:microsoft.com/office/officeart/2005/8/layout/hierarchy1"/>
    <dgm:cxn modelId="{00E8E553-2F69-4137-85B8-C2C4321376DE}" type="presParOf" srcId="{D2B190E8-D12B-41E8-8068-E8874ADCB0C0}" destId="{DBAAE9DB-21F7-43AD-83BD-9AD4B8DF0098}" srcOrd="0" destOrd="0" presId="urn:microsoft.com/office/officeart/2005/8/layout/hierarchy1"/>
    <dgm:cxn modelId="{C774EBF8-6A11-4CCA-BDA9-38CC8C83F21E}" type="presParOf" srcId="{D2B190E8-D12B-41E8-8068-E8874ADCB0C0}" destId="{070D2A79-BF5F-448A-8CF6-DA7FAF831901}" srcOrd="1" destOrd="0" presId="urn:microsoft.com/office/officeart/2005/8/layout/hierarchy1"/>
    <dgm:cxn modelId="{95AA2149-F216-463E-BEA6-26F0FB65AA5D}" type="presParOf" srcId="{AEBB61E4-97D7-4793-B119-210D2CA077E1}" destId="{31357037-589C-4B26-BDC5-3950EB6B63BF}" srcOrd="1" destOrd="0" presId="urn:microsoft.com/office/officeart/2005/8/layout/hierarchy1"/>
    <dgm:cxn modelId="{B437E2BE-945B-4EC2-B71B-F5A6E40F019E}" type="presParOf" srcId="{31357037-589C-4B26-BDC5-3950EB6B63BF}" destId="{22581C5F-21BE-47AE-A3AC-0196D1286D2E}" srcOrd="0" destOrd="0" presId="urn:microsoft.com/office/officeart/2005/8/layout/hierarchy1"/>
    <dgm:cxn modelId="{39E7B9BD-9547-47DF-A579-5417F153CB37}" type="presParOf" srcId="{31357037-589C-4B26-BDC5-3950EB6B63BF}" destId="{BD67B77F-D454-4DD3-8CCB-B6EA8FEF3E33}" srcOrd="1" destOrd="0" presId="urn:microsoft.com/office/officeart/2005/8/layout/hierarchy1"/>
    <dgm:cxn modelId="{BC921B92-3158-4788-88E1-15AB121DE9BF}" type="presParOf" srcId="{BD67B77F-D454-4DD3-8CCB-B6EA8FEF3E33}" destId="{7FE4161B-E35F-4F43-BB56-74A77A42440A}" srcOrd="0" destOrd="0" presId="urn:microsoft.com/office/officeart/2005/8/layout/hierarchy1"/>
    <dgm:cxn modelId="{665FFE0F-1D42-47BD-B240-A79A332CE197}" type="presParOf" srcId="{7FE4161B-E35F-4F43-BB56-74A77A42440A}" destId="{1DBF7302-9F38-4109-A524-04A84555049C}" srcOrd="0" destOrd="0" presId="urn:microsoft.com/office/officeart/2005/8/layout/hierarchy1"/>
    <dgm:cxn modelId="{8155939B-6D31-485F-ACE9-2AA3C63B6EF2}" type="presParOf" srcId="{7FE4161B-E35F-4F43-BB56-74A77A42440A}" destId="{E42BAC06-B687-49B0-A2B6-10BFFBF0AC5E}" srcOrd="1" destOrd="0" presId="urn:microsoft.com/office/officeart/2005/8/layout/hierarchy1"/>
    <dgm:cxn modelId="{1C8133F0-17E4-4601-8387-D3817F6DD246}" type="presParOf" srcId="{BD67B77F-D454-4DD3-8CCB-B6EA8FEF3E33}" destId="{B6AA5B25-6C84-4840-84DD-1861615EF452}" srcOrd="1" destOrd="0" presId="urn:microsoft.com/office/officeart/2005/8/layout/hierarchy1"/>
    <dgm:cxn modelId="{EDE929F5-D79C-4050-A52D-A9C519147148}" type="presParOf" srcId="{4B72257B-8C9B-45DD-9C35-84F224B9165A}" destId="{3B2F3FE2-67B7-4235-A246-1AC3AE4EFEC2}" srcOrd="2" destOrd="0" presId="urn:microsoft.com/office/officeart/2005/8/layout/hierarchy1"/>
    <dgm:cxn modelId="{B41A3B49-8D8C-43FD-9C1A-123C8E42FD7B}" type="presParOf" srcId="{4B72257B-8C9B-45DD-9C35-84F224B9165A}" destId="{A81EBE23-3A0F-45CD-93B4-323665803409}" srcOrd="3" destOrd="0" presId="urn:microsoft.com/office/officeart/2005/8/layout/hierarchy1"/>
    <dgm:cxn modelId="{9D975D08-4ECF-4E47-857C-F47BE28E4D76}" type="presParOf" srcId="{A81EBE23-3A0F-45CD-93B4-323665803409}" destId="{44334BBE-3E30-4D9E-BFA3-5193C988CFE9}" srcOrd="0" destOrd="0" presId="urn:microsoft.com/office/officeart/2005/8/layout/hierarchy1"/>
    <dgm:cxn modelId="{B7B11DEE-0C85-4B4F-BC2F-E5218B1781FF}" type="presParOf" srcId="{44334BBE-3E30-4D9E-BFA3-5193C988CFE9}" destId="{F3914341-DAFC-476A-B68A-7663A2FA034F}" srcOrd="0" destOrd="0" presId="urn:microsoft.com/office/officeart/2005/8/layout/hierarchy1"/>
    <dgm:cxn modelId="{CF97C1BD-9BA2-4519-AF86-561F54B6EDDC}" type="presParOf" srcId="{44334BBE-3E30-4D9E-BFA3-5193C988CFE9}" destId="{428DCCCB-D0E3-49C4-A79D-3974F5E4A633}" srcOrd="1" destOrd="0" presId="urn:microsoft.com/office/officeart/2005/8/layout/hierarchy1"/>
    <dgm:cxn modelId="{361F896A-C913-42DD-9F1A-777E16EBE7D1}" type="presParOf" srcId="{A81EBE23-3A0F-45CD-93B4-323665803409}" destId="{5F49AB75-310C-4B2B-B54F-08FFC13633EE}" srcOrd="1" destOrd="0" presId="urn:microsoft.com/office/officeart/2005/8/layout/hierarchy1"/>
    <dgm:cxn modelId="{7CB2D009-E57E-49B4-A921-A380253FAADA}" type="presParOf" srcId="{4B72257B-8C9B-45DD-9C35-84F224B9165A}" destId="{D33474FD-0988-4AFB-A7B6-9984BD8B2D99}" srcOrd="4" destOrd="0" presId="urn:microsoft.com/office/officeart/2005/8/layout/hierarchy1"/>
    <dgm:cxn modelId="{D4A881BC-710D-4826-897F-6BC6176D4890}" type="presParOf" srcId="{4B72257B-8C9B-45DD-9C35-84F224B9165A}" destId="{B3FCDCC3-7EAE-4B7E-806B-BA4A89D007EC}" srcOrd="5" destOrd="0" presId="urn:microsoft.com/office/officeart/2005/8/layout/hierarchy1"/>
    <dgm:cxn modelId="{1AB82FED-2E9A-4107-860E-C15E7139E626}" type="presParOf" srcId="{B3FCDCC3-7EAE-4B7E-806B-BA4A89D007EC}" destId="{83E59149-A6EB-4961-9CFC-BBA2913933DC}" srcOrd="0" destOrd="0" presId="urn:microsoft.com/office/officeart/2005/8/layout/hierarchy1"/>
    <dgm:cxn modelId="{F6C29012-AA76-45D6-884C-D828FEED2B6A}" type="presParOf" srcId="{83E59149-A6EB-4961-9CFC-BBA2913933DC}" destId="{3FE6A201-28F1-4636-94E0-A3F83D7FC8E8}" srcOrd="0" destOrd="0" presId="urn:microsoft.com/office/officeart/2005/8/layout/hierarchy1"/>
    <dgm:cxn modelId="{CB4C5683-65FA-4650-9AC1-963581F72132}" type="presParOf" srcId="{83E59149-A6EB-4961-9CFC-BBA2913933DC}" destId="{5CF51C2D-1E2E-4F41-9CC4-53E0B8413AF3}" srcOrd="1" destOrd="0" presId="urn:microsoft.com/office/officeart/2005/8/layout/hierarchy1"/>
    <dgm:cxn modelId="{6FD97025-93D3-49BB-AC00-AD24AF1627A6}" type="presParOf" srcId="{B3FCDCC3-7EAE-4B7E-806B-BA4A89D007EC}" destId="{9EA27BD6-31DD-4DB0-9040-29416E67A1B8}" srcOrd="1" destOrd="0" presId="urn:microsoft.com/office/officeart/2005/8/layout/hierarchy1"/>
    <dgm:cxn modelId="{D0C199F4-1F7F-43AE-8271-85AB8C3244A6}" type="presParOf" srcId="{9EA27BD6-31DD-4DB0-9040-29416E67A1B8}" destId="{C9E00835-C7C1-45EE-BAD8-A39DC5F05C07}" srcOrd="0" destOrd="0" presId="urn:microsoft.com/office/officeart/2005/8/layout/hierarchy1"/>
    <dgm:cxn modelId="{DC453D0F-7735-4B9C-82D4-EFF877405194}" type="presParOf" srcId="{9EA27BD6-31DD-4DB0-9040-29416E67A1B8}" destId="{EB2A32DD-6830-481D-80D1-5DBC089C18B3}" srcOrd="1" destOrd="0" presId="urn:microsoft.com/office/officeart/2005/8/layout/hierarchy1"/>
    <dgm:cxn modelId="{6830681C-2027-4E3D-B4F8-95E2B9FFFFEC}" type="presParOf" srcId="{EB2A32DD-6830-481D-80D1-5DBC089C18B3}" destId="{EE7A1883-A05C-4759-9B5F-684ACD639D34}" srcOrd="0" destOrd="0" presId="urn:microsoft.com/office/officeart/2005/8/layout/hierarchy1"/>
    <dgm:cxn modelId="{B2381DE9-52BE-4993-82B9-6E6D1FE5646E}" type="presParOf" srcId="{EE7A1883-A05C-4759-9B5F-684ACD639D34}" destId="{18F0EE85-3CA0-4EB6-9BB1-9D7E6EE9D129}" srcOrd="0" destOrd="0" presId="urn:microsoft.com/office/officeart/2005/8/layout/hierarchy1"/>
    <dgm:cxn modelId="{4440D3C8-66EE-4744-A019-C8FC3EA50A4C}" type="presParOf" srcId="{EE7A1883-A05C-4759-9B5F-684ACD639D34}" destId="{9EE5B238-D3DE-4D9C-9B25-3ECBAC723750}" srcOrd="1" destOrd="0" presId="urn:microsoft.com/office/officeart/2005/8/layout/hierarchy1"/>
    <dgm:cxn modelId="{B131E12B-1440-4E5E-8D0D-9C97AF8BDEEA}" type="presParOf" srcId="{EB2A32DD-6830-481D-80D1-5DBC089C18B3}" destId="{8AFAA9F5-B57E-4CAE-A5F6-918469D66C52}"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F3B6A07-A156-4176-8669-194A8810B7CD}"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A6F05559-5D41-47F5-912B-27D9EBFB1457}">
      <dgm:prSet phldrT="[Text]"/>
      <dgm:spPr/>
      <dgm:t>
        <a:bodyPr/>
        <a:lstStyle/>
        <a:p>
          <a:r>
            <a:rPr lang="en-US" b="1" dirty="0" smtClean="0">
              <a:solidFill>
                <a:schemeClr val="tx1"/>
              </a:solidFill>
              <a:effectLst>
                <a:outerShdw blurRad="38100" dist="38100" dir="2700000" algn="tl">
                  <a:srgbClr val="000000">
                    <a:alpha val="43137"/>
                  </a:srgbClr>
                </a:outerShdw>
              </a:effectLst>
            </a:rPr>
            <a:t>The direct Sun calibration  coefficient </a:t>
          </a:r>
          <a:endParaRPr lang="en-US" b="1" dirty="0">
            <a:solidFill>
              <a:schemeClr val="tx1"/>
            </a:solidFill>
            <a:effectLst>
              <a:outerShdw blurRad="38100" dist="38100" dir="2700000" algn="tl">
                <a:srgbClr val="000000">
                  <a:alpha val="43137"/>
                </a:srgbClr>
              </a:outerShdw>
            </a:effectLst>
          </a:endParaRPr>
        </a:p>
      </dgm:t>
    </dgm:pt>
    <dgm:pt modelId="{E2359299-C662-4C8A-B634-5E879D030C3C}" type="parTrans" cxnId="{E119B7E2-5D9C-4285-B8F5-C36DCA3986AA}">
      <dgm:prSet/>
      <dgm:spPr/>
      <dgm:t>
        <a:bodyPr/>
        <a:lstStyle/>
        <a:p>
          <a:endParaRPr lang="en-US" b="1">
            <a:solidFill>
              <a:schemeClr val="tx1"/>
            </a:solidFill>
            <a:effectLst>
              <a:outerShdw blurRad="38100" dist="38100" dir="2700000" algn="tl">
                <a:srgbClr val="000000">
                  <a:alpha val="43137"/>
                </a:srgbClr>
              </a:outerShdw>
            </a:effectLst>
          </a:endParaRPr>
        </a:p>
      </dgm:t>
    </dgm:pt>
    <dgm:pt modelId="{A60879E0-164D-4BC7-94DA-983F7463D061}" type="sibTrans" cxnId="{E119B7E2-5D9C-4285-B8F5-C36DCA3986AA}">
      <dgm:prSet/>
      <dgm:spPr/>
      <dgm:t>
        <a:bodyPr/>
        <a:lstStyle/>
        <a:p>
          <a:endParaRPr lang="en-US" b="1">
            <a:solidFill>
              <a:schemeClr val="tx1"/>
            </a:solidFill>
            <a:effectLst>
              <a:outerShdw blurRad="38100" dist="38100" dir="2700000" algn="tl">
                <a:srgbClr val="000000">
                  <a:alpha val="43137"/>
                </a:srgbClr>
              </a:outerShdw>
            </a:effectLst>
          </a:endParaRPr>
        </a:p>
      </dgm:t>
    </dgm:pt>
    <dgm:pt modelId="{C089BDE9-21F7-40F0-A55E-C1FB770F9F71}">
      <dgm:prSet phldrT="[Text]"/>
      <dgm:spPr/>
      <dgm:t>
        <a:bodyPr/>
        <a:lstStyle/>
        <a:p>
          <a:r>
            <a:rPr lang="en-US" b="1" dirty="0" smtClean="0">
              <a:solidFill>
                <a:schemeClr val="tx1"/>
              </a:solidFill>
              <a:effectLst>
                <a:outerShdw blurRad="38100" dist="38100" dir="2700000" algn="tl">
                  <a:srgbClr val="000000">
                    <a:alpha val="43137"/>
                  </a:srgbClr>
                </a:outerShdw>
              </a:effectLst>
            </a:rPr>
            <a:t>Langley plot method </a:t>
          </a:r>
          <a:endParaRPr lang="en-US" b="1" dirty="0">
            <a:solidFill>
              <a:schemeClr val="tx1"/>
            </a:solidFill>
            <a:effectLst>
              <a:outerShdw blurRad="38100" dist="38100" dir="2700000" algn="tl">
                <a:srgbClr val="000000">
                  <a:alpha val="43137"/>
                </a:srgbClr>
              </a:outerShdw>
            </a:effectLst>
          </a:endParaRPr>
        </a:p>
      </dgm:t>
    </dgm:pt>
    <dgm:pt modelId="{67D8FDF7-23B9-4999-B81A-A217F314C7EE}" type="parTrans" cxnId="{59D7A4C6-8914-42EC-82DA-1BA5A0EB45F7}">
      <dgm:prSet/>
      <dgm:spPr/>
      <dgm:t>
        <a:bodyPr/>
        <a:lstStyle/>
        <a:p>
          <a:endParaRPr lang="en-US" b="1">
            <a:solidFill>
              <a:schemeClr val="tx1"/>
            </a:solidFill>
            <a:effectLst>
              <a:outerShdw blurRad="38100" dist="38100" dir="2700000" algn="tl">
                <a:srgbClr val="000000">
                  <a:alpha val="43137"/>
                </a:srgbClr>
              </a:outerShdw>
            </a:effectLst>
          </a:endParaRPr>
        </a:p>
      </dgm:t>
    </dgm:pt>
    <dgm:pt modelId="{B647858D-0FE0-4382-9A8D-A7C6CD59DAB2}" type="sibTrans" cxnId="{59D7A4C6-8914-42EC-82DA-1BA5A0EB45F7}">
      <dgm:prSet/>
      <dgm:spPr/>
      <dgm:t>
        <a:bodyPr/>
        <a:lstStyle/>
        <a:p>
          <a:endParaRPr lang="en-US" b="1">
            <a:solidFill>
              <a:schemeClr val="tx1"/>
            </a:solidFill>
            <a:effectLst>
              <a:outerShdw blurRad="38100" dist="38100" dir="2700000" algn="tl">
                <a:srgbClr val="000000">
                  <a:alpha val="43137"/>
                </a:srgbClr>
              </a:outerShdw>
            </a:effectLst>
          </a:endParaRPr>
        </a:p>
      </dgm:t>
    </dgm:pt>
    <dgm:pt modelId="{D6D46D44-F036-4151-8DFF-13CAD6BF5536}">
      <dgm:prSet phldrT="[Text]"/>
      <dgm:spPr/>
      <dgm:t>
        <a:bodyPr/>
        <a:lstStyle/>
        <a:p>
          <a:r>
            <a:rPr lang="en-US" b="1" dirty="0" err="1" smtClean="0">
              <a:solidFill>
                <a:schemeClr val="tx1"/>
              </a:solidFill>
              <a:effectLst>
                <a:outerShdw blurRad="38100" dist="38100" dir="2700000" algn="tl">
                  <a:srgbClr val="000000">
                    <a:alpha val="43137"/>
                  </a:srgbClr>
                </a:outerShdw>
              </a:effectLst>
            </a:rPr>
            <a:t>Intercomparison</a:t>
          </a:r>
          <a:r>
            <a:rPr lang="en-US" b="1" dirty="0" smtClean="0">
              <a:solidFill>
                <a:schemeClr val="tx1"/>
              </a:solidFill>
              <a:effectLst>
                <a:outerShdw blurRad="38100" dist="38100" dir="2700000" algn="tl">
                  <a:srgbClr val="000000">
                    <a:alpha val="43137"/>
                  </a:srgbClr>
                </a:outerShdw>
              </a:effectLst>
            </a:rPr>
            <a:t> method</a:t>
          </a:r>
          <a:endParaRPr lang="en-US" b="1" dirty="0">
            <a:solidFill>
              <a:schemeClr val="tx1"/>
            </a:solidFill>
            <a:effectLst>
              <a:outerShdw blurRad="38100" dist="38100" dir="2700000" algn="tl">
                <a:srgbClr val="000000">
                  <a:alpha val="43137"/>
                </a:srgbClr>
              </a:outerShdw>
            </a:effectLst>
          </a:endParaRPr>
        </a:p>
      </dgm:t>
    </dgm:pt>
    <dgm:pt modelId="{D7638B40-D2A8-4070-BF33-D9C47B007FF2}" type="parTrans" cxnId="{28422256-7DF7-4B4C-BED9-9D87BF211FB9}">
      <dgm:prSet/>
      <dgm:spPr/>
      <dgm:t>
        <a:bodyPr/>
        <a:lstStyle/>
        <a:p>
          <a:endParaRPr lang="en-US" b="1">
            <a:solidFill>
              <a:schemeClr val="tx1"/>
            </a:solidFill>
            <a:effectLst>
              <a:outerShdw blurRad="38100" dist="38100" dir="2700000" algn="tl">
                <a:srgbClr val="000000">
                  <a:alpha val="43137"/>
                </a:srgbClr>
              </a:outerShdw>
            </a:effectLst>
          </a:endParaRPr>
        </a:p>
      </dgm:t>
    </dgm:pt>
    <dgm:pt modelId="{A9DE7380-56FD-48C7-8541-B98943BCDFE0}" type="sibTrans" cxnId="{28422256-7DF7-4B4C-BED9-9D87BF211FB9}">
      <dgm:prSet/>
      <dgm:spPr/>
      <dgm:t>
        <a:bodyPr/>
        <a:lstStyle/>
        <a:p>
          <a:endParaRPr lang="en-US" b="1">
            <a:solidFill>
              <a:schemeClr val="tx1"/>
            </a:solidFill>
            <a:effectLst>
              <a:outerShdw blurRad="38100" dist="38100" dir="2700000" algn="tl">
                <a:srgbClr val="000000">
                  <a:alpha val="43137"/>
                </a:srgbClr>
              </a:outerShdw>
            </a:effectLst>
          </a:endParaRPr>
        </a:p>
      </dgm:t>
    </dgm:pt>
    <dgm:pt modelId="{0438ECC0-EA79-40AB-8C4B-6F259DA067DB}">
      <dgm:prSet phldrT="[Text]"/>
      <dgm:spPr/>
      <dgm:t>
        <a:bodyPr/>
        <a:lstStyle/>
        <a:p>
          <a:r>
            <a:rPr lang="en-US" b="1" dirty="0" smtClean="0">
              <a:solidFill>
                <a:schemeClr val="tx1"/>
              </a:solidFill>
              <a:effectLst>
                <a:outerShdw blurRad="38100" dist="38100" dir="2700000" algn="tl">
                  <a:srgbClr val="000000">
                    <a:alpha val="43137"/>
                  </a:srgbClr>
                </a:outerShdw>
              </a:effectLst>
            </a:rPr>
            <a:t>Obtain the V</a:t>
          </a:r>
          <a:r>
            <a:rPr lang="en-US" b="1" baseline="-25000" dirty="0" smtClean="0">
              <a:solidFill>
                <a:schemeClr val="tx1"/>
              </a:solidFill>
              <a:effectLst>
                <a:outerShdw blurRad="38100" dist="38100" dir="2700000" algn="tl">
                  <a:srgbClr val="000000">
                    <a:alpha val="43137"/>
                  </a:srgbClr>
                </a:outerShdw>
              </a:effectLst>
            </a:rPr>
            <a:t>0</a:t>
          </a:r>
          <a:r>
            <a:rPr lang="en-US" b="1" dirty="0" smtClean="0">
              <a:solidFill>
                <a:schemeClr val="tx1"/>
              </a:solidFill>
              <a:effectLst>
                <a:outerShdw blurRad="38100" dist="38100" dir="2700000" algn="tl">
                  <a:srgbClr val="000000">
                    <a:alpha val="43137"/>
                  </a:srgbClr>
                </a:outerShdw>
              </a:effectLst>
            </a:rPr>
            <a:t> for each wavelength</a:t>
          </a:r>
          <a:endParaRPr lang="en-US" b="1" dirty="0">
            <a:solidFill>
              <a:schemeClr val="tx1"/>
            </a:solidFill>
            <a:effectLst>
              <a:outerShdw blurRad="38100" dist="38100" dir="2700000" algn="tl">
                <a:srgbClr val="000000">
                  <a:alpha val="43137"/>
                </a:srgbClr>
              </a:outerShdw>
            </a:effectLst>
          </a:endParaRPr>
        </a:p>
      </dgm:t>
    </dgm:pt>
    <dgm:pt modelId="{B0BC99AF-5AF8-499E-9202-0CB568D148DD}" type="parTrans" cxnId="{A00CF9A6-6E1D-4C63-90A2-A40246F5B869}">
      <dgm:prSet/>
      <dgm:spPr/>
      <dgm:t>
        <a:bodyPr/>
        <a:lstStyle/>
        <a:p>
          <a:endParaRPr lang="en-US" b="1">
            <a:solidFill>
              <a:schemeClr val="tx1"/>
            </a:solidFill>
            <a:effectLst>
              <a:outerShdw blurRad="38100" dist="38100" dir="2700000" algn="tl">
                <a:srgbClr val="000000">
                  <a:alpha val="43137"/>
                </a:srgbClr>
              </a:outerShdw>
            </a:effectLst>
          </a:endParaRPr>
        </a:p>
      </dgm:t>
    </dgm:pt>
    <dgm:pt modelId="{53017695-7179-4B01-B4A0-7771CD3DA431}" type="sibTrans" cxnId="{A00CF9A6-6E1D-4C63-90A2-A40246F5B869}">
      <dgm:prSet/>
      <dgm:spPr/>
      <dgm:t>
        <a:bodyPr/>
        <a:lstStyle/>
        <a:p>
          <a:endParaRPr lang="en-US" b="1">
            <a:solidFill>
              <a:schemeClr val="tx1"/>
            </a:solidFill>
            <a:effectLst>
              <a:outerShdw blurRad="38100" dist="38100" dir="2700000" algn="tl">
                <a:srgbClr val="000000">
                  <a:alpha val="43137"/>
                </a:srgbClr>
              </a:outerShdw>
            </a:effectLst>
          </a:endParaRPr>
        </a:p>
      </dgm:t>
    </dgm:pt>
    <dgm:pt modelId="{9D2F4BE7-369F-454D-BD46-F45F868680C3}">
      <dgm:prSet phldrT="[Text]"/>
      <dgm:spPr/>
      <dgm:t>
        <a:bodyPr/>
        <a:lstStyle/>
        <a:p>
          <a:r>
            <a:rPr lang="en-US" b="1" dirty="0" smtClean="0">
              <a:solidFill>
                <a:schemeClr val="tx1"/>
              </a:solidFill>
              <a:effectLst>
                <a:outerShdw blurRad="38100" dist="38100" dir="2700000" algn="tl">
                  <a:srgbClr val="000000">
                    <a:alpha val="43137"/>
                  </a:srgbClr>
                </a:outerShdw>
              </a:effectLst>
            </a:rPr>
            <a:t>Langley calibration in the morning and in the afternoon </a:t>
          </a:r>
          <a:endParaRPr lang="en-US" b="1" dirty="0">
            <a:solidFill>
              <a:schemeClr val="tx1"/>
            </a:solidFill>
            <a:effectLst>
              <a:outerShdw blurRad="38100" dist="38100" dir="2700000" algn="tl">
                <a:srgbClr val="000000">
                  <a:alpha val="43137"/>
                </a:srgbClr>
              </a:outerShdw>
            </a:effectLst>
          </a:endParaRPr>
        </a:p>
      </dgm:t>
    </dgm:pt>
    <dgm:pt modelId="{F969F525-2B48-44E9-9D95-6E6684D78D46}" type="parTrans" cxnId="{11F0D218-522F-42B6-9E8B-D8D23477CB2E}">
      <dgm:prSet/>
      <dgm:spPr/>
      <dgm:t>
        <a:bodyPr/>
        <a:lstStyle/>
        <a:p>
          <a:endParaRPr lang="en-US" b="1">
            <a:solidFill>
              <a:schemeClr val="tx1"/>
            </a:solidFill>
            <a:effectLst>
              <a:outerShdw blurRad="38100" dist="38100" dir="2700000" algn="tl">
                <a:srgbClr val="000000">
                  <a:alpha val="43137"/>
                </a:srgbClr>
              </a:outerShdw>
            </a:effectLst>
          </a:endParaRPr>
        </a:p>
      </dgm:t>
    </dgm:pt>
    <dgm:pt modelId="{E159D000-1389-4108-ABD9-328D7606A2ED}" type="sibTrans" cxnId="{11F0D218-522F-42B6-9E8B-D8D23477CB2E}">
      <dgm:prSet/>
      <dgm:spPr/>
      <dgm:t>
        <a:bodyPr/>
        <a:lstStyle/>
        <a:p>
          <a:endParaRPr lang="en-US" b="1">
            <a:solidFill>
              <a:schemeClr val="tx1"/>
            </a:solidFill>
            <a:effectLst>
              <a:outerShdw blurRad="38100" dist="38100" dir="2700000" algn="tl">
                <a:srgbClr val="000000">
                  <a:alpha val="43137"/>
                </a:srgbClr>
              </a:outerShdw>
            </a:effectLst>
          </a:endParaRPr>
        </a:p>
      </dgm:t>
    </dgm:pt>
    <dgm:pt modelId="{D2D00FA8-45C3-49A8-9242-703881111B37}">
      <dgm:prSet phldrT="[Text]"/>
      <dgm:spPr/>
      <dgm:t>
        <a:bodyPr/>
        <a:lstStyle/>
        <a:p>
          <a:r>
            <a:rPr lang="en-US" b="1" dirty="0" smtClean="0">
              <a:solidFill>
                <a:schemeClr val="tx1"/>
              </a:solidFill>
              <a:effectLst>
                <a:outerShdw blurRad="38100" dist="38100" dir="2700000" algn="tl">
                  <a:srgbClr val="000000">
                    <a:alpha val="43137"/>
                  </a:srgbClr>
                </a:outerShdw>
              </a:effectLst>
            </a:rPr>
            <a:t>Optical air mass of 2 and 7</a:t>
          </a:r>
          <a:endParaRPr lang="en-US" b="1" dirty="0">
            <a:solidFill>
              <a:schemeClr val="tx1"/>
            </a:solidFill>
            <a:effectLst>
              <a:outerShdw blurRad="38100" dist="38100" dir="2700000" algn="tl">
                <a:srgbClr val="000000">
                  <a:alpha val="43137"/>
                </a:srgbClr>
              </a:outerShdw>
            </a:effectLst>
          </a:endParaRPr>
        </a:p>
      </dgm:t>
    </dgm:pt>
    <dgm:pt modelId="{EA31B05B-22F2-4F1C-822B-DCB6C712D213}" type="parTrans" cxnId="{B5B58D89-05C8-4CF9-A6E3-53AD94D64CC1}">
      <dgm:prSet/>
      <dgm:spPr/>
      <dgm:t>
        <a:bodyPr/>
        <a:lstStyle/>
        <a:p>
          <a:endParaRPr lang="en-US" b="1">
            <a:solidFill>
              <a:schemeClr val="tx1"/>
            </a:solidFill>
            <a:effectLst>
              <a:outerShdw blurRad="38100" dist="38100" dir="2700000" algn="tl">
                <a:srgbClr val="000000">
                  <a:alpha val="43137"/>
                </a:srgbClr>
              </a:outerShdw>
            </a:effectLst>
          </a:endParaRPr>
        </a:p>
      </dgm:t>
    </dgm:pt>
    <dgm:pt modelId="{46424916-F153-424B-BBCC-022EE48D063E}" type="sibTrans" cxnId="{B5B58D89-05C8-4CF9-A6E3-53AD94D64CC1}">
      <dgm:prSet/>
      <dgm:spPr/>
      <dgm:t>
        <a:bodyPr/>
        <a:lstStyle/>
        <a:p>
          <a:endParaRPr lang="en-US" b="1">
            <a:solidFill>
              <a:schemeClr val="tx1"/>
            </a:solidFill>
            <a:effectLst>
              <a:outerShdw blurRad="38100" dist="38100" dir="2700000" algn="tl">
                <a:srgbClr val="000000">
                  <a:alpha val="43137"/>
                </a:srgbClr>
              </a:outerShdw>
            </a:effectLst>
          </a:endParaRPr>
        </a:p>
      </dgm:t>
    </dgm:pt>
    <dgm:pt modelId="{617C9F6E-1841-4609-932B-97B0395A3B24}">
      <dgm:prSet phldrT="[Text]"/>
      <dgm:spPr/>
      <dgm:t>
        <a:bodyPr/>
        <a:lstStyle/>
        <a:p>
          <a:r>
            <a:rPr lang="en-US" b="1" dirty="0" smtClean="0">
              <a:solidFill>
                <a:schemeClr val="tx1"/>
              </a:solidFill>
              <a:effectLst>
                <a:outerShdw blurRad="38100" dist="38100" dir="2700000" algn="tl">
                  <a:srgbClr val="000000">
                    <a:alpha val="43137"/>
                  </a:srgbClr>
                </a:outerShdw>
              </a:effectLst>
            </a:rPr>
            <a:t>The water vapor calibration coefficient </a:t>
          </a:r>
          <a:endParaRPr lang="en-US" b="1" dirty="0">
            <a:solidFill>
              <a:schemeClr val="tx1"/>
            </a:solidFill>
            <a:effectLst>
              <a:outerShdw blurRad="38100" dist="38100" dir="2700000" algn="tl">
                <a:srgbClr val="000000">
                  <a:alpha val="43137"/>
                </a:srgbClr>
              </a:outerShdw>
            </a:effectLst>
          </a:endParaRPr>
        </a:p>
      </dgm:t>
    </dgm:pt>
    <dgm:pt modelId="{4B902A8B-2254-4BBD-92A4-384DBCB37638}" type="parTrans" cxnId="{23D73404-C516-422A-A92E-E19C8772350A}">
      <dgm:prSet/>
      <dgm:spPr/>
      <dgm:t>
        <a:bodyPr/>
        <a:lstStyle/>
        <a:p>
          <a:endParaRPr lang="en-US" b="1">
            <a:solidFill>
              <a:schemeClr val="tx1"/>
            </a:solidFill>
            <a:effectLst>
              <a:outerShdw blurRad="38100" dist="38100" dir="2700000" algn="tl">
                <a:srgbClr val="000000">
                  <a:alpha val="43137"/>
                </a:srgbClr>
              </a:outerShdw>
            </a:effectLst>
          </a:endParaRPr>
        </a:p>
      </dgm:t>
    </dgm:pt>
    <dgm:pt modelId="{10816B49-2431-45BC-9CB5-8AB7796D5200}" type="sibTrans" cxnId="{23D73404-C516-422A-A92E-E19C8772350A}">
      <dgm:prSet/>
      <dgm:spPr/>
      <dgm:t>
        <a:bodyPr/>
        <a:lstStyle/>
        <a:p>
          <a:endParaRPr lang="en-US" b="1">
            <a:solidFill>
              <a:schemeClr val="tx1"/>
            </a:solidFill>
            <a:effectLst>
              <a:outerShdw blurRad="38100" dist="38100" dir="2700000" algn="tl">
                <a:srgbClr val="000000">
                  <a:alpha val="43137"/>
                </a:srgbClr>
              </a:outerShdw>
            </a:effectLst>
          </a:endParaRPr>
        </a:p>
      </dgm:t>
    </dgm:pt>
    <dgm:pt modelId="{B7C186CD-3A69-46F6-AC28-A981F363CBAC}">
      <dgm:prSet phldrT="[Text]"/>
      <dgm:spPr/>
      <dgm:t>
        <a:bodyPr/>
        <a:lstStyle/>
        <a:p>
          <a:r>
            <a:rPr lang="en-US" b="1" dirty="0" smtClean="0">
              <a:solidFill>
                <a:schemeClr val="tx1"/>
              </a:solidFill>
              <a:effectLst>
                <a:outerShdw blurRad="38100" dist="38100" dir="2700000" algn="tl">
                  <a:srgbClr val="000000">
                    <a:alpha val="43137"/>
                  </a:srgbClr>
                </a:outerShdw>
              </a:effectLst>
            </a:rPr>
            <a:t>Modification of the Langley method </a:t>
          </a:r>
          <a:endParaRPr lang="en-US" b="1" dirty="0">
            <a:solidFill>
              <a:schemeClr val="tx1"/>
            </a:solidFill>
            <a:effectLst>
              <a:outerShdw blurRad="38100" dist="38100" dir="2700000" algn="tl">
                <a:srgbClr val="000000">
                  <a:alpha val="43137"/>
                </a:srgbClr>
              </a:outerShdw>
            </a:effectLst>
          </a:endParaRPr>
        </a:p>
      </dgm:t>
    </dgm:pt>
    <dgm:pt modelId="{482FE282-246C-4D98-9120-599DB6748F6D}" type="parTrans" cxnId="{50B686F0-DD18-4A90-8215-E996CB408CAF}">
      <dgm:prSet/>
      <dgm:spPr/>
      <dgm:t>
        <a:bodyPr/>
        <a:lstStyle/>
        <a:p>
          <a:endParaRPr lang="en-US" b="1">
            <a:solidFill>
              <a:schemeClr val="tx1"/>
            </a:solidFill>
            <a:effectLst>
              <a:outerShdw blurRad="38100" dist="38100" dir="2700000" algn="tl">
                <a:srgbClr val="000000">
                  <a:alpha val="43137"/>
                </a:srgbClr>
              </a:outerShdw>
            </a:effectLst>
          </a:endParaRPr>
        </a:p>
      </dgm:t>
    </dgm:pt>
    <dgm:pt modelId="{6264CAF8-BB3B-49A3-AA53-08D4D91EFD11}" type="sibTrans" cxnId="{50B686F0-DD18-4A90-8215-E996CB408CAF}">
      <dgm:prSet/>
      <dgm:spPr/>
      <dgm:t>
        <a:bodyPr/>
        <a:lstStyle/>
        <a:p>
          <a:endParaRPr lang="en-US" b="1">
            <a:solidFill>
              <a:schemeClr val="tx1"/>
            </a:solidFill>
            <a:effectLst>
              <a:outerShdw blurRad="38100" dist="38100" dir="2700000" algn="tl">
                <a:srgbClr val="000000">
                  <a:alpha val="43137"/>
                </a:srgbClr>
              </a:outerShdw>
            </a:effectLst>
          </a:endParaRPr>
        </a:p>
      </dgm:t>
    </dgm:pt>
    <dgm:pt modelId="{1E78494C-4A76-4133-96A9-60CC8E85CADF}">
      <dgm:prSet phldrT="[Text]"/>
      <dgm:spPr/>
      <dgm:t>
        <a:bodyPr/>
        <a:lstStyle/>
        <a:p>
          <a:r>
            <a:rPr lang="en-US" b="1" dirty="0" smtClean="0">
              <a:solidFill>
                <a:schemeClr val="tx1"/>
              </a:solidFill>
              <a:effectLst>
                <a:outerShdw blurRad="38100" dist="38100" dir="2700000" algn="tl">
                  <a:srgbClr val="000000">
                    <a:alpha val="43137"/>
                  </a:srgbClr>
                </a:outerShdw>
              </a:effectLst>
            </a:rPr>
            <a:t>The water vapor transmittance is modeled from each 940 nm.</a:t>
          </a:r>
          <a:endParaRPr lang="en-US" b="1" dirty="0">
            <a:solidFill>
              <a:schemeClr val="tx1"/>
            </a:solidFill>
            <a:effectLst>
              <a:outerShdw blurRad="38100" dist="38100" dir="2700000" algn="tl">
                <a:srgbClr val="000000">
                  <a:alpha val="43137"/>
                </a:srgbClr>
              </a:outerShdw>
            </a:effectLst>
          </a:endParaRPr>
        </a:p>
      </dgm:t>
    </dgm:pt>
    <dgm:pt modelId="{2297C469-0A96-49E5-ACAF-52A65C6F9C09}" type="parTrans" cxnId="{B1BBEA08-CA0E-4B2C-AD6A-E21F026E6916}">
      <dgm:prSet/>
      <dgm:spPr/>
      <dgm:t>
        <a:bodyPr/>
        <a:lstStyle/>
        <a:p>
          <a:endParaRPr lang="en-US" b="1">
            <a:solidFill>
              <a:schemeClr val="tx1"/>
            </a:solidFill>
            <a:effectLst>
              <a:outerShdw blurRad="38100" dist="38100" dir="2700000" algn="tl">
                <a:srgbClr val="000000">
                  <a:alpha val="43137"/>
                </a:srgbClr>
              </a:outerShdw>
            </a:effectLst>
          </a:endParaRPr>
        </a:p>
      </dgm:t>
    </dgm:pt>
    <dgm:pt modelId="{FA41A249-1266-4D7D-8CE8-ECEC87FA3131}" type="sibTrans" cxnId="{B1BBEA08-CA0E-4B2C-AD6A-E21F026E6916}">
      <dgm:prSet/>
      <dgm:spPr/>
      <dgm:t>
        <a:bodyPr/>
        <a:lstStyle/>
        <a:p>
          <a:endParaRPr lang="en-US" b="1">
            <a:solidFill>
              <a:schemeClr val="tx1"/>
            </a:solidFill>
            <a:effectLst>
              <a:outerShdw blurRad="38100" dist="38100" dir="2700000" algn="tl">
                <a:srgbClr val="000000">
                  <a:alpha val="43137"/>
                </a:srgbClr>
              </a:outerShdw>
            </a:effectLst>
          </a:endParaRPr>
        </a:p>
      </dgm:t>
    </dgm:pt>
    <dgm:pt modelId="{8054DAAB-3B47-4AE0-920B-3D125FB71C4A}" type="pres">
      <dgm:prSet presAssocID="{CF3B6A07-A156-4176-8669-194A8810B7CD}" presName="Name0" presStyleCnt="0">
        <dgm:presLayoutVars>
          <dgm:dir/>
          <dgm:animLvl val="lvl"/>
          <dgm:resizeHandles val="exact"/>
        </dgm:presLayoutVars>
      </dgm:prSet>
      <dgm:spPr/>
      <dgm:t>
        <a:bodyPr/>
        <a:lstStyle/>
        <a:p>
          <a:endParaRPr lang="en-US"/>
        </a:p>
      </dgm:t>
    </dgm:pt>
    <dgm:pt modelId="{D7DFC76D-BFD5-4C40-B5FC-910DB3BEB3CD}" type="pres">
      <dgm:prSet presAssocID="{A6F05559-5D41-47F5-912B-27D9EBFB1457}" presName="linNode" presStyleCnt="0"/>
      <dgm:spPr/>
    </dgm:pt>
    <dgm:pt modelId="{4BC6585C-59EC-46CB-80A9-67EF2BCEA81C}" type="pres">
      <dgm:prSet presAssocID="{A6F05559-5D41-47F5-912B-27D9EBFB1457}" presName="parentText" presStyleLbl="node1" presStyleIdx="0" presStyleCnt="3">
        <dgm:presLayoutVars>
          <dgm:chMax val="1"/>
          <dgm:bulletEnabled val="1"/>
        </dgm:presLayoutVars>
      </dgm:prSet>
      <dgm:spPr/>
      <dgm:t>
        <a:bodyPr/>
        <a:lstStyle/>
        <a:p>
          <a:endParaRPr lang="en-US"/>
        </a:p>
      </dgm:t>
    </dgm:pt>
    <dgm:pt modelId="{DE016493-6603-4DF6-BDCA-F9A4A29E17F2}" type="pres">
      <dgm:prSet presAssocID="{A6F05559-5D41-47F5-912B-27D9EBFB1457}" presName="descendantText" presStyleLbl="alignAccFollowNode1" presStyleIdx="0" presStyleCnt="3">
        <dgm:presLayoutVars>
          <dgm:bulletEnabled val="1"/>
        </dgm:presLayoutVars>
      </dgm:prSet>
      <dgm:spPr/>
      <dgm:t>
        <a:bodyPr/>
        <a:lstStyle/>
        <a:p>
          <a:endParaRPr lang="en-US"/>
        </a:p>
      </dgm:t>
    </dgm:pt>
    <dgm:pt modelId="{3BF62196-B5BB-4E59-AF85-0F0B995E22C2}" type="pres">
      <dgm:prSet presAssocID="{A60879E0-164D-4BC7-94DA-983F7463D061}" presName="sp" presStyleCnt="0"/>
      <dgm:spPr/>
    </dgm:pt>
    <dgm:pt modelId="{7C49D2C2-D113-4997-8374-772EBE77F015}" type="pres">
      <dgm:prSet presAssocID="{0438ECC0-EA79-40AB-8C4B-6F259DA067DB}" presName="linNode" presStyleCnt="0"/>
      <dgm:spPr/>
    </dgm:pt>
    <dgm:pt modelId="{5F7958E6-530B-406A-879A-758585F5AA9A}" type="pres">
      <dgm:prSet presAssocID="{0438ECC0-EA79-40AB-8C4B-6F259DA067DB}" presName="parentText" presStyleLbl="node1" presStyleIdx="1" presStyleCnt="3">
        <dgm:presLayoutVars>
          <dgm:chMax val="1"/>
          <dgm:bulletEnabled val="1"/>
        </dgm:presLayoutVars>
      </dgm:prSet>
      <dgm:spPr/>
      <dgm:t>
        <a:bodyPr/>
        <a:lstStyle/>
        <a:p>
          <a:endParaRPr lang="en-US"/>
        </a:p>
      </dgm:t>
    </dgm:pt>
    <dgm:pt modelId="{82979A79-5049-44F5-B32E-7F7E4E71C129}" type="pres">
      <dgm:prSet presAssocID="{0438ECC0-EA79-40AB-8C4B-6F259DA067DB}" presName="descendantText" presStyleLbl="alignAccFollowNode1" presStyleIdx="1" presStyleCnt="3">
        <dgm:presLayoutVars>
          <dgm:bulletEnabled val="1"/>
        </dgm:presLayoutVars>
      </dgm:prSet>
      <dgm:spPr/>
      <dgm:t>
        <a:bodyPr/>
        <a:lstStyle/>
        <a:p>
          <a:endParaRPr lang="en-US"/>
        </a:p>
      </dgm:t>
    </dgm:pt>
    <dgm:pt modelId="{B7102947-B795-474A-8E7C-3850D3FE3F82}" type="pres">
      <dgm:prSet presAssocID="{53017695-7179-4B01-B4A0-7771CD3DA431}" presName="sp" presStyleCnt="0"/>
      <dgm:spPr/>
    </dgm:pt>
    <dgm:pt modelId="{89777D23-9E87-4F5F-8AD2-D149DA68BF61}" type="pres">
      <dgm:prSet presAssocID="{617C9F6E-1841-4609-932B-97B0395A3B24}" presName="linNode" presStyleCnt="0"/>
      <dgm:spPr/>
    </dgm:pt>
    <dgm:pt modelId="{97E1282E-657E-4332-AB2E-512C1A440F40}" type="pres">
      <dgm:prSet presAssocID="{617C9F6E-1841-4609-932B-97B0395A3B24}" presName="parentText" presStyleLbl="node1" presStyleIdx="2" presStyleCnt="3">
        <dgm:presLayoutVars>
          <dgm:chMax val="1"/>
          <dgm:bulletEnabled val="1"/>
        </dgm:presLayoutVars>
      </dgm:prSet>
      <dgm:spPr/>
      <dgm:t>
        <a:bodyPr/>
        <a:lstStyle/>
        <a:p>
          <a:endParaRPr lang="en-US"/>
        </a:p>
      </dgm:t>
    </dgm:pt>
    <dgm:pt modelId="{805F1996-BB4C-4DE6-821E-F540B32D0F78}" type="pres">
      <dgm:prSet presAssocID="{617C9F6E-1841-4609-932B-97B0395A3B24}" presName="descendantText" presStyleLbl="alignAccFollowNode1" presStyleIdx="2" presStyleCnt="3">
        <dgm:presLayoutVars>
          <dgm:bulletEnabled val="1"/>
        </dgm:presLayoutVars>
      </dgm:prSet>
      <dgm:spPr/>
      <dgm:t>
        <a:bodyPr/>
        <a:lstStyle/>
        <a:p>
          <a:endParaRPr lang="en-US"/>
        </a:p>
      </dgm:t>
    </dgm:pt>
  </dgm:ptLst>
  <dgm:cxnLst>
    <dgm:cxn modelId="{C5F0D6B8-87A8-43F1-8167-0FB58CB9AC39}" type="presOf" srcId="{1E78494C-4A76-4133-96A9-60CC8E85CADF}" destId="{805F1996-BB4C-4DE6-821E-F540B32D0F78}" srcOrd="0" destOrd="1" presId="urn:microsoft.com/office/officeart/2005/8/layout/vList5"/>
    <dgm:cxn modelId="{1CAD2E8F-F0F6-4DA3-9DBD-30D1D92334BD}" type="presOf" srcId="{B7C186CD-3A69-46F6-AC28-A981F363CBAC}" destId="{805F1996-BB4C-4DE6-821E-F540B32D0F78}" srcOrd="0" destOrd="0" presId="urn:microsoft.com/office/officeart/2005/8/layout/vList5"/>
    <dgm:cxn modelId="{B3613F39-697A-422E-A49E-4DA4A37DDED4}" type="presOf" srcId="{0438ECC0-EA79-40AB-8C4B-6F259DA067DB}" destId="{5F7958E6-530B-406A-879A-758585F5AA9A}" srcOrd="0" destOrd="0" presId="urn:microsoft.com/office/officeart/2005/8/layout/vList5"/>
    <dgm:cxn modelId="{28422256-7DF7-4B4C-BED9-9D87BF211FB9}" srcId="{A6F05559-5D41-47F5-912B-27D9EBFB1457}" destId="{D6D46D44-F036-4151-8DFF-13CAD6BF5536}" srcOrd="1" destOrd="0" parTransId="{D7638B40-D2A8-4070-BF33-D9C47B007FF2}" sibTransId="{A9DE7380-56FD-48C7-8541-B98943BCDFE0}"/>
    <dgm:cxn modelId="{23D73404-C516-422A-A92E-E19C8772350A}" srcId="{CF3B6A07-A156-4176-8669-194A8810B7CD}" destId="{617C9F6E-1841-4609-932B-97B0395A3B24}" srcOrd="2" destOrd="0" parTransId="{4B902A8B-2254-4BBD-92A4-384DBCB37638}" sibTransId="{10816B49-2431-45BC-9CB5-8AB7796D5200}"/>
    <dgm:cxn modelId="{E119B7E2-5D9C-4285-B8F5-C36DCA3986AA}" srcId="{CF3B6A07-A156-4176-8669-194A8810B7CD}" destId="{A6F05559-5D41-47F5-912B-27D9EBFB1457}" srcOrd="0" destOrd="0" parTransId="{E2359299-C662-4C8A-B634-5E879D030C3C}" sibTransId="{A60879E0-164D-4BC7-94DA-983F7463D061}"/>
    <dgm:cxn modelId="{8235FEE9-D6B9-482F-8A1A-B6FC1700C996}" type="presOf" srcId="{D2D00FA8-45C3-49A8-9242-703881111B37}" destId="{82979A79-5049-44F5-B32E-7F7E4E71C129}" srcOrd="0" destOrd="1" presId="urn:microsoft.com/office/officeart/2005/8/layout/vList5"/>
    <dgm:cxn modelId="{50B686F0-DD18-4A90-8215-E996CB408CAF}" srcId="{617C9F6E-1841-4609-932B-97B0395A3B24}" destId="{B7C186CD-3A69-46F6-AC28-A981F363CBAC}" srcOrd="0" destOrd="0" parTransId="{482FE282-246C-4D98-9120-599DB6748F6D}" sibTransId="{6264CAF8-BB3B-49A3-AA53-08D4D91EFD11}"/>
    <dgm:cxn modelId="{59D7A4C6-8914-42EC-82DA-1BA5A0EB45F7}" srcId="{A6F05559-5D41-47F5-912B-27D9EBFB1457}" destId="{C089BDE9-21F7-40F0-A55E-C1FB770F9F71}" srcOrd="0" destOrd="0" parTransId="{67D8FDF7-23B9-4999-B81A-A217F314C7EE}" sibTransId="{B647858D-0FE0-4382-9A8D-A7C6CD59DAB2}"/>
    <dgm:cxn modelId="{B6ADEE90-E153-4EA7-868B-1A8B80DE5656}" type="presOf" srcId="{A6F05559-5D41-47F5-912B-27D9EBFB1457}" destId="{4BC6585C-59EC-46CB-80A9-67EF2BCEA81C}" srcOrd="0" destOrd="0" presId="urn:microsoft.com/office/officeart/2005/8/layout/vList5"/>
    <dgm:cxn modelId="{249D0A85-F7A3-42C3-8B54-D3218EC4981E}" type="presOf" srcId="{D6D46D44-F036-4151-8DFF-13CAD6BF5536}" destId="{DE016493-6603-4DF6-BDCA-F9A4A29E17F2}" srcOrd="0" destOrd="1" presId="urn:microsoft.com/office/officeart/2005/8/layout/vList5"/>
    <dgm:cxn modelId="{A00CF9A6-6E1D-4C63-90A2-A40246F5B869}" srcId="{CF3B6A07-A156-4176-8669-194A8810B7CD}" destId="{0438ECC0-EA79-40AB-8C4B-6F259DA067DB}" srcOrd="1" destOrd="0" parTransId="{B0BC99AF-5AF8-499E-9202-0CB568D148DD}" sibTransId="{53017695-7179-4B01-B4A0-7771CD3DA431}"/>
    <dgm:cxn modelId="{98B0D493-3B2E-4A33-9E93-F80D2A37D83F}" type="presOf" srcId="{9D2F4BE7-369F-454D-BD46-F45F868680C3}" destId="{82979A79-5049-44F5-B32E-7F7E4E71C129}" srcOrd="0" destOrd="0" presId="urn:microsoft.com/office/officeart/2005/8/layout/vList5"/>
    <dgm:cxn modelId="{D7FD2FE5-EBE9-4031-BC85-DAECF16FC71D}" type="presOf" srcId="{C089BDE9-21F7-40F0-A55E-C1FB770F9F71}" destId="{DE016493-6603-4DF6-BDCA-F9A4A29E17F2}" srcOrd="0" destOrd="0" presId="urn:microsoft.com/office/officeart/2005/8/layout/vList5"/>
    <dgm:cxn modelId="{3D448A5D-655A-4D6F-AEDC-92C43FDD91EB}" type="presOf" srcId="{CF3B6A07-A156-4176-8669-194A8810B7CD}" destId="{8054DAAB-3B47-4AE0-920B-3D125FB71C4A}" srcOrd="0" destOrd="0" presId="urn:microsoft.com/office/officeart/2005/8/layout/vList5"/>
    <dgm:cxn modelId="{B1BBEA08-CA0E-4B2C-AD6A-E21F026E6916}" srcId="{617C9F6E-1841-4609-932B-97B0395A3B24}" destId="{1E78494C-4A76-4133-96A9-60CC8E85CADF}" srcOrd="1" destOrd="0" parTransId="{2297C469-0A96-49E5-ACAF-52A65C6F9C09}" sibTransId="{FA41A249-1266-4D7D-8CE8-ECEC87FA3131}"/>
    <dgm:cxn modelId="{B5B58D89-05C8-4CF9-A6E3-53AD94D64CC1}" srcId="{0438ECC0-EA79-40AB-8C4B-6F259DA067DB}" destId="{D2D00FA8-45C3-49A8-9242-703881111B37}" srcOrd="1" destOrd="0" parTransId="{EA31B05B-22F2-4F1C-822B-DCB6C712D213}" sibTransId="{46424916-F153-424B-BBCC-022EE48D063E}"/>
    <dgm:cxn modelId="{B67D75C0-143F-4B74-B259-7D65BF3D3F3F}" type="presOf" srcId="{617C9F6E-1841-4609-932B-97B0395A3B24}" destId="{97E1282E-657E-4332-AB2E-512C1A440F40}" srcOrd="0" destOrd="0" presId="urn:microsoft.com/office/officeart/2005/8/layout/vList5"/>
    <dgm:cxn modelId="{11F0D218-522F-42B6-9E8B-D8D23477CB2E}" srcId="{0438ECC0-EA79-40AB-8C4B-6F259DA067DB}" destId="{9D2F4BE7-369F-454D-BD46-F45F868680C3}" srcOrd="0" destOrd="0" parTransId="{F969F525-2B48-44E9-9D95-6E6684D78D46}" sibTransId="{E159D000-1389-4108-ABD9-328D7606A2ED}"/>
    <dgm:cxn modelId="{F378A762-54B8-480F-9F4F-81F5E7F5C384}" type="presParOf" srcId="{8054DAAB-3B47-4AE0-920B-3D125FB71C4A}" destId="{D7DFC76D-BFD5-4C40-B5FC-910DB3BEB3CD}" srcOrd="0" destOrd="0" presId="urn:microsoft.com/office/officeart/2005/8/layout/vList5"/>
    <dgm:cxn modelId="{24FF7F5A-AAD7-4772-84D4-1028FFD71EE8}" type="presParOf" srcId="{D7DFC76D-BFD5-4C40-B5FC-910DB3BEB3CD}" destId="{4BC6585C-59EC-46CB-80A9-67EF2BCEA81C}" srcOrd="0" destOrd="0" presId="urn:microsoft.com/office/officeart/2005/8/layout/vList5"/>
    <dgm:cxn modelId="{34E25254-8655-4D0F-8D33-C8EEDEA19E43}" type="presParOf" srcId="{D7DFC76D-BFD5-4C40-B5FC-910DB3BEB3CD}" destId="{DE016493-6603-4DF6-BDCA-F9A4A29E17F2}" srcOrd="1" destOrd="0" presId="urn:microsoft.com/office/officeart/2005/8/layout/vList5"/>
    <dgm:cxn modelId="{7F62281F-D468-4DAE-93C0-BA99F8F89D09}" type="presParOf" srcId="{8054DAAB-3B47-4AE0-920B-3D125FB71C4A}" destId="{3BF62196-B5BB-4E59-AF85-0F0B995E22C2}" srcOrd="1" destOrd="0" presId="urn:microsoft.com/office/officeart/2005/8/layout/vList5"/>
    <dgm:cxn modelId="{DC62E487-EEAD-424D-BFC4-3A82F0813EC6}" type="presParOf" srcId="{8054DAAB-3B47-4AE0-920B-3D125FB71C4A}" destId="{7C49D2C2-D113-4997-8374-772EBE77F015}" srcOrd="2" destOrd="0" presId="urn:microsoft.com/office/officeart/2005/8/layout/vList5"/>
    <dgm:cxn modelId="{68CBD624-A6F1-4BDA-84B8-8B0AD35AEA4A}" type="presParOf" srcId="{7C49D2C2-D113-4997-8374-772EBE77F015}" destId="{5F7958E6-530B-406A-879A-758585F5AA9A}" srcOrd="0" destOrd="0" presId="urn:microsoft.com/office/officeart/2005/8/layout/vList5"/>
    <dgm:cxn modelId="{22D8D447-7917-434A-8C06-ADB808947B06}" type="presParOf" srcId="{7C49D2C2-D113-4997-8374-772EBE77F015}" destId="{82979A79-5049-44F5-B32E-7F7E4E71C129}" srcOrd="1" destOrd="0" presId="urn:microsoft.com/office/officeart/2005/8/layout/vList5"/>
    <dgm:cxn modelId="{2FA17A24-42E7-4E03-BC01-D72288AA9F35}" type="presParOf" srcId="{8054DAAB-3B47-4AE0-920B-3D125FB71C4A}" destId="{B7102947-B795-474A-8E7C-3850D3FE3F82}" srcOrd="3" destOrd="0" presId="urn:microsoft.com/office/officeart/2005/8/layout/vList5"/>
    <dgm:cxn modelId="{5B02C1F3-15AD-4C1C-9310-51BB1F0B44CB}" type="presParOf" srcId="{8054DAAB-3B47-4AE0-920B-3D125FB71C4A}" destId="{89777D23-9E87-4F5F-8AD2-D149DA68BF61}" srcOrd="4" destOrd="0" presId="urn:microsoft.com/office/officeart/2005/8/layout/vList5"/>
    <dgm:cxn modelId="{04AC5CD6-79D3-4325-A806-A0943324C3EA}" type="presParOf" srcId="{89777D23-9E87-4F5F-8AD2-D149DA68BF61}" destId="{97E1282E-657E-4332-AB2E-512C1A440F40}" srcOrd="0" destOrd="0" presId="urn:microsoft.com/office/officeart/2005/8/layout/vList5"/>
    <dgm:cxn modelId="{341C3CEE-5F46-46C8-8B78-03B8C7DC65C8}" type="presParOf" srcId="{89777D23-9E87-4F5F-8AD2-D149DA68BF61}" destId="{805F1996-BB4C-4DE6-821E-F540B32D0F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F2FDEB-A74D-402F-9E68-D03B493A632C}" type="doc">
      <dgm:prSet loTypeId="urn:microsoft.com/office/officeart/2005/8/layout/process1" loCatId="process" qsTypeId="urn:microsoft.com/office/officeart/2005/8/quickstyle/simple4" qsCatId="simple" csTypeId="urn:microsoft.com/office/officeart/2005/8/colors/colorful1" csCatId="colorful" phldr="1"/>
      <dgm:spPr/>
    </dgm:pt>
    <dgm:pt modelId="{A27B3344-B4B0-4953-B44A-D96A8686A4E4}">
      <dgm:prSet phldrT="[Text]"/>
      <dgm:spPr/>
      <dgm:t>
        <a:bodyPr/>
        <a:lstStyle/>
        <a:p>
          <a:r>
            <a:rPr lang="en-US" b="1" dirty="0" smtClean="0">
              <a:solidFill>
                <a:schemeClr val="tx1"/>
              </a:solidFill>
              <a:effectLst>
                <a:outerShdw blurRad="38100" dist="38100" dir="2700000" algn="tl">
                  <a:srgbClr val="000000">
                    <a:alpha val="43137"/>
                  </a:srgbClr>
                </a:outerShdw>
              </a:effectLst>
            </a:rPr>
            <a:t>Products of radiance inversion</a:t>
          </a:r>
          <a:endParaRPr lang="en-US" b="1" dirty="0">
            <a:solidFill>
              <a:schemeClr val="tx1"/>
            </a:solidFill>
            <a:effectLst>
              <a:outerShdw blurRad="38100" dist="38100" dir="2700000" algn="tl">
                <a:srgbClr val="000000">
                  <a:alpha val="43137"/>
                </a:srgbClr>
              </a:outerShdw>
            </a:effectLst>
          </a:endParaRPr>
        </a:p>
      </dgm:t>
    </dgm:pt>
    <dgm:pt modelId="{5C9E19D2-4968-4F43-93CD-55C763FDBACA}" type="parTrans" cxnId="{07728892-8B56-44F4-8FB0-DEB4D9B299D8}">
      <dgm:prSet/>
      <dgm:spPr/>
      <dgm:t>
        <a:bodyPr/>
        <a:lstStyle/>
        <a:p>
          <a:endParaRPr lang="en-US" b="1">
            <a:solidFill>
              <a:schemeClr val="tx1"/>
            </a:solidFill>
            <a:effectLst>
              <a:outerShdw blurRad="38100" dist="38100" dir="2700000" algn="tl">
                <a:srgbClr val="000000">
                  <a:alpha val="43137"/>
                </a:srgbClr>
              </a:outerShdw>
            </a:effectLst>
          </a:endParaRPr>
        </a:p>
      </dgm:t>
    </dgm:pt>
    <dgm:pt modelId="{54B04B25-442E-423B-BEDC-4918DAB589F2}" type="sibTrans" cxnId="{07728892-8B56-44F4-8FB0-DEB4D9B299D8}">
      <dgm:prSet/>
      <dgm:spPr/>
      <dgm:t>
        <a:bodyPr/>
        <a:lstStyle/>
        <a:p>
          <a:endParaRPr lang="en-US" b="1">
            <a:solidFill>
              <a:schemeClr val="tx1"/>
            </a:solidFill>
            <a:effectLst>
              <a:outerShdw blurRad="38100" dist="38100" dir="2700000" algn="tl">
                <a:srgbClr val="000000">
                  <a:alpha val="43137"/>
                </a:srgbClr>
              </a:outerShdw>
            </a:effectLst>
          </a:endParaRPr>
        </a:p>
      </dgm:t>
    </dgm:pt>
    <dgm:pt modelId="{EFE926D9-C6D2-45EB-B1B2-84C38910DC98}">
      <dgm:prSet/>
      <dgm:spPr/>
      <dgm:t>
        <a:bodyPr/>
        <a:lstStyle/>
        <a:p>
          <a:r>
            <a:rPr lang="en-US" b="1" smtClean="0">
              <a:solidFill>
                <a:schemeClr val="tx1"/>
              </a:solidFill>
              <a:effectLst>
                <a:outerShdw blurRad="38100" dist="38100" dir="2700000" algn="tl">
                  <a:srgbClr val="000000">
                    <a:alpha val="43137"/>
                  </a:srgbClr>
                </a:outerShdw>
              </a:effectLst>
            </a:rPr>
            <a:t>Forward modeling of atmospheric radiance</a:t>
          </a:r>
          <a:endParaRPr lang="en-US" b="1" dirty="0">
            <a:solidFill>
              <a:schemeClr val="tx1"/>
            </a:solidFill>
            <a:effectLst>
              <a:outerShdw blurRad="38100" dist="38100" dir="2700000" algn="tl">
                <a:srgbClr val="000000">
                  <a:alpha val="43137"/>
                </a:srgbClr>
              </a:outerShdw>
            </a:effectLst>
          </a:endParaRPr>
        </a:p>
      </dgm:t>
    </dgm:pt>
    <dgm:pt modelId="{B1A07498-33A7-4257-82D2-BBA970EDE800}" type="parTrans" cxnId="{3B6D9DDF-3BC1-4AFC-8E17-3A96A4DA3820}">
      <dgm:prSet/>
      <dgm:spPr/>
      <dgm:t>
        <a:bodyPr/>
        <a:lstStyle/>
        <a:p>
          <a:endParaRPr lang="en-US" b="1">
            <a:solidFill>
              <a:schemeClr val="tx1"/>
            </a:solidFill>
            <a:effectLst>
              <a:outerShdw blurRad="38100" dist="38100" dir="2700000" algn="tl">
                <a:srgbClr val="000000">
                  <a:alpha val="43137"/>
                </a:srgbClr>
              </a:outerShdw>
            </a:effectLst>
          </a:endParaRPr>
        </a:p>
      </dgm:t>
    </dgm:pt>
    <dgm:pt modelId="{6E124668-F815-4528-B029-FBB474523678}" type="sibTrans" cxnId="{3B6D9DDF-3BC1-4AFC-8E17-3A96A4DA3820}">
      <dgm:prSet/>
      <dgm:spPr/>
      <dgm:t>
        <a:bodyPr/>
        <a:lstStyle/>
        <a:p>
          <a:endParaRPr lang="en-US" b="1">
            <a:solidFill>
              <a:schemeClr val="tx1"/>
            </a:solidFill>
            <a:effectLst>
              <a:outerShdw blurRad="38100" dist="38100" dir="2700000" algn="tl">
                <a:srgbClr val="000000">
                  <a:alpha val="43137"/>
                </a:srgbClr>
              </a:outerShdw>
            </a:effectLst>
          </a:endParaRPr>
        </a:p>
      </dgm:t>
    </dgm:pt>
    <dgm:pt modelId="{9E9E6F1E-C266-4A2E-B464-A01FCDE271D1}">
      <dgm:prSet/>
      <dgm:spPr/>
      <dgm:t>
        <a:bodyPr/>
        <a:lstStyle/>
        <a:p>
          <a:r>
            <a:rPr lang="en-US" b="1" smtClean="0">
              <a:solidFill>
                <a:schemeClr val="tx1"/>
              </a:solidFill>
              <a:effectLst>
                <a:outerShdw blurRad="38100" dist="38100" dir="2700000" algn="tl">
                  <a:srgbClr val="000000">
                    <a:alpha val="43137"/>
                  </a:srgbClr>
                </a:outerShdw>
              </a:effectLst>
            </a:rPr>
            <a:t>Numerical inversion</a:t>
          </a:r>
          <a:endParaRPr lang="en-US" b="1" dirty="0">
            <a:solidFill>
              <a:schemeClr val="tx1"/>
            </a:solidFill>
            <a:effectLst>
              <a:outerShdw blurRad="38100" dist="38100" dir="2700000" algn="tl">
                <a:srgbClr val="000000">
                  <a:alpha val="43137"/>
                </a:srgbClr>
              </a:outerShdw>
            </a:effectLst>
          </a:endParaRPr>
        </a:p>
      </dgm:t>
    </dgm:pt>
    <dgm:pt modelId="{33113CF6-84A5-4B6F-B949-E99874FC9DE5}" type="parTrans" cxnId="{F647E1C0-CE51-4A43-A124-FCC08448C755}">
      <dgm:prSet/>
      <dgm:spPr/>
      <dgm:t>
        <a:bodyPr/>
        <a:lstStyle/>
        <a:p>
          <a:endParaRPr lang="en-US" b="1">
            <a:solidFill>
              <a:schemeClr val="tx1"/>
            </a:solidFill>
            <a:effectLst>
              <a:outerShdw blurRad="38100" dist="38100" dir="2700000" algn="tl">
                <a:srgbClr val="000000">
                  <a:alpha val="43137"/>
                </a:srgbClr>
              </a:outerShdw>
            </a:effectLst>
          </a:endParaRPr>
        </a:p>
      </dgm:t>
    </dgm:pt>
    <dgm:pt modelId="{974B2B5F-2E07-40AD-BB7C-79FF36B5F585}" type="sibTrans" cxnId="{F647E1C0-CE51-4A43-A124-FCC08448C755}">
      <dgm:prSet/>
      <dgm:spPr/>
      <dgm:t>
        <a:bodyPr/>
        <a:lstStyle/>
        <a:p>
          <a:endParaRPr lang="en-US" b="1">
            <a:solidFill>
              <a:schemeClr val="tx1"/>
            </a:solidFill>
            <a:effectLst>
              <a:outerShdw blurRad="38100" dist="38100" dir="2700000" algn="tl">
                <a:srgbClr val="000000">
                  <a:alpha val="43137"/>
                </a:srgbClr>
              </a:outerShdw>
            </a:effectLst>
          </a:endParaRPr>
        </a:p>
      </dgm:t>
    </dgm:pt>
    <dgm:pt modelId="{9B6EA30A-9B65-4693-8FB8-96AA2B748FE2}" type="pres">
      <dgm:prSet presAssocID="{2CF2FDEB-A74D-402F-9E68-D03B493A632C}" presName="Name0" presStyleCnt="0">
        <dgm:presLayoutVars>
          <dgm:dir/>
          <dgm:resizeHandles val="exact"/>
        </dgm:presLayoutVars>
      </dgm:prSet>
      <dgm:spPr/>
    </dgm:pt>
    <dgm:pt modelId="{2C7378A6-27DB-4130-9A05-D62C54E287BC}" type="pres">
      <dgm:prSet presAssocID="{EFE926D9-C6D2-45EB-B1B2-84C38910DC98}" presName="node" presStyleLbl="node1" presStyleIdx="0" presStyleCnt="3">
        <dgm:presLayoutVars>
          <dgm:bulletEnabled val="1"/>
        </dgm:presLayoutVars>
      </dgm:prSet>
      <dgm:spPr/>
      <dgm:t>
        <a:bodyPr/>
        <a:lstStyle/>
        <a:p>
          <a:endParaRPr lang="en-US"/>
        </a:p>
      </dgm:t>
    </dgm:pt>
    <dgm:pt modelId="{760D447A-5415-410B-B365-7C62981DCA62}" type="pres">
      <dgm:prSet presAssocID="{6E124668-F815-4528-B029-FBB474523678}" presName="sibTrans" presStyleLbl="sibTrans2D1" presStyleIdx="0" presStyleCnt="2"/>
      <dgm:spPr/>
      <dgm:t>
        <a:bodyPr/>
        <a:lstStyle/>
        <a:p>
          <a:endParaRPr lang="en-US"/>
        </a:p>
      </dgm:t>
    </dgm:pt>
    <dgm:pt modelId="{4409FEF1-8FEF-437B-85D4-123F6DB81904}" type="pres">
      <dgm:prSet presAssocID="{6E124668-F815-4528-B029-FBB474523678}" presName="connectorText" presStyleLbl="sibTrans2D1" presStyleIdx="0" presStyleCnt="2"/>
      <dgm:spPr/>
      <dgm:t>
        <a:bodyPr/>
        <a:lstStyle/>
        <a:p>
          <a:endParaRPr lang="en-US"/>
        </a:p>
      </dgm:t>
    </dgm:pt>
    <dgm:pt modelId="{C8E0DAED-417E-41B8-B9F6-EBF05E304F40}" type="pres">
      <dgm:prSet presAssocID="{9E9E6F1E-C266-4A2E-B464-A01FCDE271D1}" presName="node" presStyleLbl="node1" presStyleIdx="1" presStyleCnt="3">
        <dgm:presLayoutVars>
          <dgm:bulletEnabled val="1"/>
        </dgm:presLayoutVars>
      </dgm:prSet>
      <dgm:spPr/>
      <dgm:t>
        <a:bodyPr/>
        <a:lstStyle/>
        <a:p>
          <a:endParaRPr lang="en-US"/>
        </a:p>
      </dgm:t>
    </dgm:pt>
    <dgm:pt modelId="{055CD733-23A4-4716-B062-5870FFC41D3B}" type="pres">
      <dgm:prSet presAssocID="{974B2B5F-2E07-40AD-BB7C-79FF36B5F585}" presName="sibTrans" presStyleLbl="sibTrans2D1" presStyleIdx="1" presStyleCnt="2"/>
      <dgm:spPr/>
      <dgm:t>
        <a:bodyPr/>
        <a:lstStyle/>
        <a:p>
          <a:endParaRPr lang="en-US"/>
        </a:p>
      </dgm:t>
    </dgm:pt>
    <dgm:pt modelId="{3ACE7FBC-8902-438B-B8FF-5A92E765D8F7}" type="pres">
      <dgm:prSet presAssocID="{974B2B5F-2E07-40AD-BB7C-79FF36B5F585}" presName="connectorText" presStyleLbl="sibTrans2D1" presStyleIdx="1" presStyleCnt="2"/>
      <dgm:spPr/>
      <dgm:t>
        <a:bodyPr/>
        <a:lstStyle/>
        <a:p>
          <a:endParaRPr lang="en-US"/>
        </a:p>
      </dgm:t>
    </dgm:pt>
    <dgm:pt modelId="{62D11860-1FDA-4FCF-A5AB-CE3D5ACB68BA}" type="pres">
      <dgm:prSet presAssocID="{A27B3344-B4B0-4953-B44A-D96A8686A4E4}" presName="node" presStyleLbl="node1" presStyleIdx="2" presStyleCnt="3">
        <dgm:presLayoutVars>
          <dgm:bulletEnabled val="1"/>
        </dgm:presLayoutVars>
      </dgm:prSet>
      <dgm:spPr/>
      <dgm:t>
        <a:bodyPr/>
        <a:lstStyle/>
        <a:p>
          <a:endParaRPr lang="en-US"/>
        </a:p>
      </dgm:t>
    </dgm:pt>
  </dgm:ptLst>
  <dgm:cxnLst>
    <dgm:cxn modelId="{4761CB12-1C46-4A52-8483-F45825C430AB}" type="presOf" srcId="{6E124668-F815-4528-B029-FBB474523678}" destId="{760D447A-5415-410B-B365-7C62981DCA62}" srcOrd="0" destOrd="0" presId="urn:microsoft.com/office/officeart/2005/8/layout/process1"/>
    <dgm:cxn modelId="{3B6D9DDF-3BC1-4AFC-8E17-3A96A4DA3820}" srcId="{2CF2FDEB-A74D-402F-9E68-D03B493A632C}" destId="{EFE926D9-C6D2-45EB-B1B2-84C38910DC98}" srcOrd="0" destOrd="0" parTransId="{B1A07498-33A7-4257-82D2-BBA970EDE800}" sibTransId="{6E124668-F815-4528-B029-FBB474523678}"/>
    <dgm:cxn modelId="{7F89FCEE-7E6E-49BB-A09A-1C2A598E820C}" type="presOf" srcId="{974B2B5F-2E07-40AD-BB7C-79FF36B5F585}" destId="{3ACE7FBC-8902-438B-B8FF-5A92E765D8F7}" srcOrd="1" destOrd="0" presId="urn:microsoft.com/office/officeart/2005/8/layout/process1"/>
    <dgm:cxn modelId="{CD408124-694A-42A7-BC86-127ACD5D0219}" type="presOf" srcId="{2CF2FDEB-A74D-402F-9E68-D03B493A632C}" destId="{9B6EA30A-9B65-4693-8FB8-96AA2B748FE2}" srcOrd="0" destOrd="0" presId="urn:microsoft.com/office/officeart/2005/8/layout/process1"/>
    <dgm:cxn modelId="{D9078072-C356-4CD1-AC16-E002FC880A89}" type="presOf" srcId="{974B2B5F-2E07-40AD-BB7C-79FF36B5F585}" destId="{055CD733-23A4-4716-B062-5870FFC41D3B}" srcOrd="0" destOrd="0" presId="urn:microsoft.com/office/officeart/2005/8/layout/process1"/>
    <dgm:cxn modelId="{DBFED1A3-B2F0-413C-97BC-A82C146114E6}" type="presOf" srcId="{EFE926D9-C6D2-45EB-B1B2-84C38910DC98}" destId="{2C7378A6-27DB-4130-9A05-D62C54E287BC}" srcOrd="0" destOrd="0" presId="urn:microsoft.com/office/officeart/2005/8/layout/process1"/>
    <dgm:cxn modelId="{CBE2540A-835E-423A-B3BB-C5E8BCA5C406}" type="presOf" srcId="{A27B3344-B4B0-4953-B44A-D96A8686A4E4}" destId="{62D11860-1FDA-4FCF-A5AB-CE3D5ACB68BA}" srcOrd="0" destOrd="0" presId="urn:microsoft.com/office/officeart/2005/8/layout/process1"/>
    <dgm:cxn modelId="{F647E1C0-CE51-4A43-A124-FCC08448C755}" srcId="{2CF2FDEB-A74D-402F-9E68-D03B493A632C}" destId="{9E9E6F1E-C266-4A2E-B464-A01FCDE271D1}" srcOrd="1" destOrd="0" parTransId="{33113CF6-84A5-4B6F-B949-E99874FC9DE5}" sibTransId="{974B2B5F-2E07-40AD-BB7C-79FF36B5F585}"/>
    <dgm:cxn modelId="{07728892-8B56-44F4-8FB0-DEB4D9B299D8}" srcId="{2CF2FDEB-A74D-402F-9E68-D03B493A632C}" destId="{A27B3344-B4B0-4953-B44A-D96A8686A4E4}" srcOrd="2" destOrd="0" parTransId="{5C9E19D2-4968-4F43-93CD-55C763FDBACA}" sibTransId="{54B04B25-442E-423B-BEDC-4918DAB589F2}"/>
    <dgm:cxn modelId="{33DE2B4E-185D-4064-BF9A-EF9D7114EBAC}" type="presOf" srcId="{9E9E6F1E-C266-4A2E-B464-A01FCDE271D1}" destId="{C8E0DAED-417E-41B8-B9F6-EBF05E304F40}" srcOrd="0" destOrd="0" presId="urn:microsoft.com/office/officeart/2005/8/layout/process1"/>
    <dgm:cxn modelId="{6686496A-CFA8-4858-B4B4-120AF4CFAF98}" type="presOf" srcId="{6E124668-F815-4528-B029-FBB474523678}" destId="{4409FEF1-8FEF-437B-85D4-123F6DB81904}" srcOrd="1" destOrd="0" presId="urn:microsoft.com/office/officeart/2005/8/layout/process1"/>
    <dgm:cxn modelId="{EA60D885-9E17-4DE9-8252-EC89D23A77C7}" type="presParOf" srcId="{9B6EA30A-9B65-4693-8FB8-96AA2B748FE2}" destId="{2C7378A6-27DB-4130-9A05-D62C54E287BC}" srcOrd="0" destOrd="0" presId="urn:microsoft.com/office/officeart/2005/8/layout/process1"/>
    <dgm:cxn modelId="{F843A8C8-B131-4930-B225-952CF1C5BF0D}" type="presParOf" srcId="{9B6EA30A-9B65-4693-8FB8-96AA2B748FE2}" destId="{760D447A-5415-410B-B365-7C62981DCA62}" srcOrd="1" destOrd="0" presId="urn:microsoft.com/office/officeart/2005/8/layout/process1"/>
    <dgm:cxn modelId="{7207F399-2DE3-49FE-B5CD-2FF86B739E81}" type="presParOf" srcId="{760D447A-5415-410B-B365-7C62981DCA62}" destId="{4409FEF1-8FEF-437B-85D4-123F6DB81904}" srcOrd="0" destOrd="0" presId="urn:microsoft.com/office/officeart/2005/8/layout/process1"/>
    <dgm:cxn modelId="{0C0172F7-479E-4C54-9270-23B0D600B28E}" type="presParOf" srcId="{9B6EA30A-9B65-4693-8FB8-96AA2B748FE2}" destId="{C8E0DAED-417E-41B8-B9F6-EBF05E304F40}" srcOrd="2" destOrd="0" presId="urn:microsoft.com/office/officeart/2005/8/layout/process1"/>
    <dgm:cxn modelId="{6A747072-211A-4AE1-BA2F-AC205C2EF3F0}" type="presParOf" srcId="{9B6EA30A-9B65-4693-8FB8-96AA2B748FE2}" destId="{055CD733-23A4-4716-B062-5870FFC41D3B}" srcOrd="3" destOrd="0" presId="urn:microsoft.com/office/officeart/2005/8/layout/process1"/>
    <dgm:cxn modelId="{4163F0F0-CCDC-47E0-A2A5-BBF4BEBBEA62}" type="presParOf" srcId="{055CD733-23A4-4716-B062-5870FFC41D3B}" destId="{3ACE7FBC-8902-438B-B8FF-5A92E765D8F7}" srcOrd="0" destOrd="0" presId="urn:microsoft.com/office/officeart/2005/8/layout/process1"/>
    <dgm:cxn modelId="{2C241792-CC0A-4DB0-AB8F-7E07940ADC2B}" type="presParOf" srcId="{9B6EA30A-9B65-4693-8FB8-96AA2B748FE2}" destId="{62D11860-1FDA-4FCF-A5AB-CE3D5ACB68B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B4ECCC-769F-416A-A11B-A425C30DF77B}" type="doc">
      <dgm:prSet loTypeId="urn:microsoft.com/office/officeart/2011/layout/HexagonRadial" loCatId="cycle" qsTypeId="urn:microsoft.com/office/officeart/2005/8/quickstyle/3d3" qsCatId="3D" csTypeId="urn:microsoft.com/office/officeart/2005/8/colors/colorful2" csCatId="colorful" phldr="1"/>
      <dgm:spPr/>
      <dgm:t>
        <a:bodyPr/>
        <a:lstStyle/>
        <a:p>
          <a:endParaRPr lang="en-US"/>
        </a:p>
      </dgm:t>
    </dgm:pt>
    <dgm:pt modelId="{76B914AF-082D-4115-AEB7-385A01A36A3A}">
      <dgm:prSet phldrT="[Text]" custT="1"/>
      <dgm:spPr/>
      <dgm:t>
        <a:bodyPr/>
        <a:lstStyle/>
        <a:p>
          <a:r>
            <a:rPr lang="en-US" sz="2000" b="1" smtClean="0">
              <a:solidFill>
                <a:schemeClr val="tx1"/>
              </a:solidFill>
              <a:effectLst>
                <a:outerShdw blurRad="38100" dist="38100" dir="2700000" algn="tl">
                  <a:srgbClr val="000000">
                    <a:alpha val="43137"/>
                  </a:srgbClr>
                </a:outerShdw>
              </a:effectLst>
            </a:rPr>
            <a:t>Assumptions</a:t>
          </a:r>
          <a:endParaRPr lang="en-US" sz="2000" b="1" dirty="0">
            <a:solidFill>
              <a:schemeClr val="tx1"/>
            </a:solidFill>
            <a:effectLst>
              <a:outerShdw blurRad="38100" dist="38100" dir="2700000" algn="tl">
                <a:srgbClr val="000000">
                  <a:alpha val="43137"/>
                </a:srgbClr>
              </a:outerShdw>
            </a:effectLst>
          </a:endParaRPr>
        </a:p>
      </dgm:t>
    </dgm:pt>
    <dgm:pt modelId="{8E529AE6-2066-43C5-8012-E95219ABCF20}" type="parTrans" cxnId="{51CD8F5D-351E-4FE5-81EC-9E294C407E06}">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366CC2F3-C409-4BD9-A487-8612D0CDD717}" type="sibTrans" cxnId="{51CD8F5D-351E-4FE5-81EC-9E294C407E06}">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8B8EEF25-7A2C-4F0C-8B83-1B173FBE46FF}">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Plane and parallel atmosphere</a:t>
          </a:r>
          <a:endParaRPr lang="en-US" sz="1400" b="1" dirty="0">
            <a:solidFill>
              <a:schemeClr val="tx1"/>
            </a:solidFill>
            <a:effectLst>
              <a:outerShdw blurRad="38100" dist="38100" dir="2700000" algn="tl">
                <a:srgbClr val="000000">
                  <a:alpha val="43137"/>
                </a:srgbClr>
              </a:outerShdw>
            </a:effectLst>
          </a:endParaRPr>
        </a:p>
      </dgm:t>
    </dgm:pt>
    <dgm:pt modelId="{2E8EC339-0307-4067-930C-74AD3AF444DC}" type="parTrans" cxnId="{6A28A912-B595-49D0-BD48-81E65C383AF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622C034-3387-4144-B4DA-A599B2EF1312}" type="sibTrans" cxnId="{6A28A912-B595-49D0-BD48-81E65C383AF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CAADB5D1-6D8F-42D5-931E-053A086D18DA}">
      <dgm:prSet phldrT="[Text]" custT="1"/>
      <dgm:spPr/>
      <dgm:t>
        <a:bodyPr/>
        <a:lstStyle/>
        <a:p>
          <a:r>
            <a:rPr lang="en-US" sz="1400" b="1" smtClean="0">
              <a:solidFill>
                <a:schemeClr val="tx1"/>
              </a:solidFill>
              <a:effectLst>
                <a:outerShdw blurRad="38100" dist="38100" dir="2700000" algn="tl">
                  <a:srgbClr val="000000">
                    <a:alpha val="43137"/>
                  </a:srgbClr>
                </a:outerShdw>
              </a:effectLst>
            </a:rPr>
            <a:t>Homogeneous atmosphere. No polarization effects or  angular independent ground reflectance</a:t>
          </a:r>
          <a:endParaRPr lang="en-US" sz="1400" b="1" dirty="0">
            <a:solidFill>
              <a:schemeClr val="tx1"/>
            </a:solidFill>
            <a:effectLst>
              <a:outerShdw blurRad="38100" dist="38100" dir="2700000" algn="tl">
                <a:srgbClr val="000000">
                  <a:alpha val="43137"/>
                </a:srgbClr>
              </a:outerShdw>
            </a:effectLst>
          </a:endParaRPr>
        </a:p>
      </dgm:t>
    </dgm:pt>
    <dgm:pt modelId="{259ABFFE-C586-4403-8310-B8C1A0F38232}" type="parTrans" cxnId="{D7A36130-5D79-4E90-82BE-0BC0CE6846F2}">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47A3F00-B67F-4D58-87C0-72FFBA7F873A}" type="sibTrans" cxnId="{D7A36130-5D79-4E90-82BE-0BC0CE6846F2}">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09237475-C45D-409F-9AD2-243098C9CFEC}">
      <dgm:prSet phldrT="[Text]" custT="1"/>
      <dgm:spPr/>
      <dgm:t>
        <a:bodyPr/>
        <a:lstStyle/>
        <a:p>
          <a:r>
            <a:rPr lang="en-US" sz="1400" b="1" smtClean="0">
              <a:solidFill>
                <a:schemeClr val="tx1"/>
              </a:solidFill>
              <a:effectLst>
                <a:outerShdw blurRad="38100" dist="38100" dir="2700000" algn="tl">
                  <a:srgbClr val="000000">
                    <a:alpha val="43137"/>
                  </a:srgbClr>
                </a:outerShdw>
              </a:effectLst>
            </a:rPr>
            <a:t>Cloud free conditions</a:t>
          </a:r>
          <a:endParaRPr lang="en-US" sz="1400" b="1" dirty="0">
            <a:solidFill>
              <a:schemeClr val="tx1"/>
            </a:solidFill>
            <a:effectLst>
              <a:outerShdw blurRad="38100" dist="38100" dir="2700000" algn="tl">
                <a:srgbClr val="000000">
                  <a:alpha val="43137"/>
                </a:srgbClr>
              </a:outerShdw>
            </a:effectLst>
          </a:endParaRPr>
        </a:p>
      </dgm:t>
    </dgm:pt>
    <dgm:pt modelId="{DC156BF4-A576-4982-85E7-C9CAF86B50A7}" type="parTrans" cxnId="{53AE01AD-3523-4D98-82AE-98ABCDE1E0D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016E90A3-A9A0-488A-8A15-8D5E7A879C61}" type="sibTrans" cxnId="{53AE01AD-3523-4D98-82AE-98ABCDE1E0D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4AD1128-4493-44C2-9585-E309B942BE9A}">
      <dgm:prSet phldrT="[Text]" custT="1"/>
      <dgm:spPr/>
      <dgm:t>
        <a:bodyPr/>
        <a:lstStyle/>
        <a:p>
          <a:r>
            <a:rPr lang="en-US" sz="1400" b="1" smtClean="0">
              <a:solidFill>
                <a:schemeClr val="tx1"/>
              </a:solidFill>
              <a:effectLst>
                <a:outerShdw blurRad="38100" dist="38100" dir="2700000" algn="tl">
                  <a:srgbClr val="000000">
                    <a:alpha val="43137"/>
                  </a:srgbClr>
                </a:outerShdw>
              </a:effectLst>
            </a:rPr>
            <a:t>Radiance measured at the</a:t>
          </a:r>
        </a:p>
        <a:p>
          <a:r>
            <a:rPr lang="en-US" sz="1400" b="1" smtClean="0">
              <a:solidFill>
                <a:schemeClr val="tx1"/>
              </a:solidFill>
              <a:effectLst>
                <a:outerShdw blurRad="38100" dist="38100" dir="2700000" algn="tl">
                  <a:srgbClr val="000000">
                    <a:alpha val="43137"/>
                  </a:srgbClr>
                </a:outerShdw>
              </a:effectLst>
            </a:rPr>
            <a:t>ground are influenced by the whole atmospheric column</a:t>
          </a:r>
          <a:endParaRPr lang="en-US" sz="1400" b="1" dirty="0">
            <a:solidFill>
              <a:schemeClr val="tx1"/>
            </a:solidFill>
            <a:effectLst>
              <a:outerShdw blurRad="38100" dist="38100" dir="2700000" algn="tl">
                <a:srgbClr val="000000">
                  <a:alpha val="43137"/>
                </a:srgbClr>
              </a:outerShdw>
            </a:effectLst>
          </a:endParaRPr>
        </a:p>
      </dgm:t>
    </dgm:pt>
    <dgm:pt modelId="{EF78A54A-D565-440A-B622-2BCE7001E3C5}" type="parTrans" cxnId="{15EEB99C-CCD4-4939-93A1-3E8301DF66A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E03A0B80-FB11-4C08-86BB-F9F3877AEACD}" type="sibTrans" cxnId="{15EEB99C-CCD4-4939-93A1-3E8301DF66A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24334FEC-3982-4066-A98C-F0B1FF85B40A}">
      <dgm:prSet phldrT="[Text]" custT="1"/>
      <dgm:spPr/>
      <dgm:t>
        <a:bodyPr/>
        <a:lstStyle/>
        <a:p>
          <a:r>
            <a:rPr lang="en-US" sz="1400" b="1" smtClean="0">
              <a:solidFill>
                <a:schemeClr val="tx1"/>
              </a:solidFill>
              <a:effectLst>
                <a:outerShdw blurRad="38100" dist="38100" dir="2700000" algn="tl">
                  <a:srgbClr val="000000">
                    <a:alpha val="43137"/>
                  </a:srgbClr>
                </a:outerShdw>
              </a:effectLst>
            </a:rPr>
            <a:t>It’s not expected to be strongly dependent on the vertical</a:t>
          </a:r>
        </a:p>
        <a:p>
          <a:r>
            <a:rPr lang="en-US" sz="1400" b="1" smtClean="0">
              <a:solidFill>
                <a:schemeClr val="tx1"/>
              </a:solidFill>
              <a:effectLst>
                <a:outerShdw blurRad="38100" dist="38100" dir="2700000" algn="tl">
                  <a:srgbClr val="000000">
                    <a:alpha val="43137"/>
                  </a:srgbClr>
                </a:outerShdw>
              </a:effectLst>
            </a:rPr>
            <a:t>distribution of aerosol.</a:t>
          </a:r>
          <a:endParaRPr lang="en-US" sz="1400" b="1" dirty="0">
            <a:solidFill>
              <a:schemeClr val="tx1"/>
            </a:solidFill>
            <a:effectLst>
              <a:outerShdw blurRad="38100" dist="38100" dir="2700000" algn="tl">
                <a:srgbClr val="000000">
                  <a:alpha val="43137"/>
                </a:srgbClr>
              </a:outerShdw>
            </a:effectLst>
          </a:endParaRPr>
        </a:p>
      </dgm:t>
    </dgm:pt>
    <dgm:pt modelId="{0FAA3EDD-9FE6-4C14-A480-BABE73F6C9D1}" type="parTrans" cxnId="{B061570C-AC1A-42D6-ADAD-E112721B7C49}">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41D4940E-A49D-4C41-8D33-F9266A1649E7}" type="sibTrans" cxnId="{B061570C-AC1A-42D6-ADAD-E112721B7C49}">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1B19C4BF-4D5A-4F8B-A31D-45669C695DBD}">
      <dgm:prSet phldrT="[Text]" custT="1"/>
      <dgm:spPr/>
      <dgm:t>
        <a:bodyPr/>
        <a:lstStyle/>
        <a:p>
          <a:r>
            <a:rPr lang="en-US" sz="1400" b="1" smtClean="0">
              <a:solidFill>
                <a:schemeClr val="tx1"/>
              </a:solidFill>
              <a:effectLst>
                <a:outerShdw blurRad="38100" dist="38100" dir="2700000" algn="tl">
                  <a:srgbClr val="000000">
                    <a:alpha val="43137"/>
                  </a:srgbClr>
                </a:outerShdw>
              </a:effectLst>
            </a:rPr>
            <a:t>Aerosol particles are spherical</a:t>
          </a:r>
          <a:endParaRPr lang="en-US" sz="1400" b="1" dirty="0">
            <a:solidFill>
              <a:schemeClr val="tx1"/>
            </a:solidFill>
            <a:effectLst>
              <a:outerShdw blurRad="38100" dist="38100" dir="2700000" algn="tl">
                <a:srgbClr val="000000">
                  <a:alpha val="43137"/>
                </a:srgbClr>
              </a:outerShdw>
            </a:effectLst>
          </a:endParaRPr>
        </a:p>
      </dgm:t>
    </dgm:pt>
    <dgm:pt modelId="{A777FAC1-4D74-4E36-8D45-47E7755D9282}" type="parTrans" cxnId="{D181F588-404E-41E7-9548-C7946110F2A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E23D1659-3E6E-456C-9CFF-BCC03B58D541}" type="sibTrans" cxnId="{D181F588-404E-41E7-9548-C7946110F2A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5DB22E0-568C-4B4A-B6B3-A8341C7E772C}" type="pres">
      <dgm:prSet presAssocID="{DCB4ECCC-769F-416A-A11B-A425C30DF77B}" presName="Name0" presStyleCnt="0">
        <dgm:presLayoutVars>
          <dgm:chMax val="1"/>
          <dgm:chPref val="1"/>
          <dgm:dir/>
          <dgm:animOne val="branch"/>
          <dgm:animLvl val="lvl"/>
        </dgm:presLayoutVars>
      </dgm:prSet>
      <dgm:spPr/>
      <dgm:t>
        <a:bodyPr/>
        <a:lstStyle/>
        <a:p>
          <a:endParaRPr lang="en-US"/>
        </a:p>
      </dgm:t>
    </dgm:pt>
    <dgm:pt modelId="{CCD81A81-769E-437C-B918-2DCC2A80C7DB}" type="pres">
      <dgm:prSet presAssocID="{76B914AF-082D-4115-AEB7-385A01A36A3A}" presName="Parent" presStyleLbl="node0" presStyleIdx="0" presStyleCnt="1">
        <dgm:presLayoutVars>
          <dgm:chMax val="6"/>
          <dgm:chPref val="6"/>
        </dgm:presLayoutVars>
      </dgm:prSet>
      <dgm:spPr/>
      <dgm:t>
        <a:bodyPr/>
        <a:lstStyle/>
        <a:p>
          <a:endParaRPr lang="en-US"/>
        </a:p>
      </dgm:t>
    </dgm:pt>
    <dgm:pt modelId="{7495EFB8-5127-4074-BDA5-41F35EA56888}" type="pres">
      <dgm:prSet presAssocID="{8B8EEF25-7A2C-4F0C-8B83-1B173FBE46FF}" presName="Accent1" presStyleCnt="0"/>
      <dgm:spPr/>
    </dgm:pt>
    <dgm:pt modelId="{A6291DA4-1183-4E7C-AE92-F6DA750147C2}" type="pres">
      <dgm:prSet presAssocID="{8B8EEF25-7A2C-4F0C-8B83-1B173FBE46FF}" presName="Accent" presStyleLbl="bgShp" presStyleIdx="0" presStyleCnt="6"/>
      <dgm:spPr/>
    </dgm:pt>
    <dgm:pt modelId="{03F05B85-3F92-4640-BEDF-4AB16C1AFC63}" type="pres">
      <dgm:prSet presAssocID="{8B8EEF25-7A2C-4F0C-8B83-1B173FBE46FF}" presName="Child1" presStyleLbl="node1" presStyleIdx="0" presStyleCnt="6" custLinFactNeighborX="187" custLinFactNeighborY="-16725">
        <dgm:presLayoutVars>
          <dgm:chMax val="0"/>
          <dgm:chPref val="0"/>
          <dgm:bulletEnabled val="1"/>
        </dgm:presLayoutVars>
      </dgm:prSet>
      <dgm:spPr/>
      <dgm:t>
        <a:bodyPr/>
        <a:lstStyle/>
        <a:p>
          <a:endParaRPr lang="en-US"/>
        </a:p>
      </dgm:t>
    </dgm:pt>
    <dgm:pt modelId="{79E2F481-CC5D-4990-884C-2ACAADB96E1F}" type="pres">
      <dgm:prSet presAssocID="{CAADB5D1-6D8F-42D5-931E-053A086D18DA}" presName="Accent2" presStyleCnt="0"/>
      <dgm:spPr/>
    </dgm:pt>
    <dgm:pt modelId="{E0C1ED53-A5AD-4E3B-8F57-3EA1B407A34C}" type="pres">
      <dgm:prSet presAssocID="{CAADB5D1-6D8F-42D5-931E-053A086D18DA}" presName="Accent" presStyleLbl="bgShp" presStyleIdx="1" presStyleCnt="6"/>
      <dgm:spPr/>
    </dgm:pt>
    <dgm:pt modelId="{FF7D3A31-72CF-4A1A-93CD-A134C18A6FD2}" type="pres">
      <dgm:prSet presAssocID="{CAADB5D1-6D8F-42D5-931E-053A086D18DA}" presName="Child2" presStyleLbl="node1" presStyleIdx="1" presStyleCnt="6">
        <dgm:presLayoutVars>
          <dgm:chMax val="0"/>
          <dgm:chPref val="0"/>
          <dgm:bulletEnabled val="1"/>
        </dgm:presLayoutVars>
      </dgm:prSet>
      <dgm:spPr/>
      <dgm:t>
        <a:bodyPr/>
        <a:lstStyle/>
        <a:p>
          <a:endParaRPr lang="en-US"/>
        </a:p>
      </dgm:t>
    </dgm:pt>
    <dgm:pt modelId="{7378999F-69A1-4FA6-99C4-0A03BB158932}" type="pres">
      <dgm:prSet presAssocID="{09237475-C45D-409F-9AD2-243098C9CFEC}" presName="Accent3" presStyleCnt="0"/>
      <dgm:spPr/>
    </dgm:pt>
    <dgm:pt modelId="{A62B7D03-FB8B-45F8-A827-48B309090CFC}" type="pres">
      <dgm:prSet presAssocID="{09237475-C45D-409F-9AD2-243098C9CFEC}" presName="Accent" presStyleLbl="bgShp" presStyleIdx="2" presStyleCnt="6"/>
      <dgm:spPr/>
    </dgm:pt>
    <dgm:pt modelId="{1F56A574-3042-46DF-8836-229EB0DA7675}" type="pres">
      <dgm:prSet presAssocID="{09237475-C45D-409F-9AD2-243098C9CFEC}" presName="Child3" presStyleLbl="node1" presStyleIdx="2" presStyleCnt="6">
        <dgm:presLayoutVars>
          <dgm:chMax val="0"/>
          <dgm:chPref val="0"/>
          <dgm:bulletEnabled val="1"/>
        </dgm:presLayoutVars>
      </dgm:prSet>
      <dgm:spPr/>
      <dgm:t>
        <a:bodyPr/>
        <a:lstStyle/>
        <a:p>
          <a:endParaRPr lang="en-US"/>
        </a:p>
      </dgm:t>
    </dgm:pt>
    <dgm:pt modelId="{543D2241-0C7A-4CA5-9502-0F7936BE2F0D}" type="pres">
      <dgm:prSet presAssocID="{74AD1128-4493-44C2-9585-E309B942BE9A}" presName="Accent4" presStyleCnt="0"/>
      <dgm:spPr/>
    </dgm:pt>
    <dgm:pt modelId="{961DF5F0-65C4-41B5-AF80-F612EDEAD9AE}" type="pres">
      <dgm:prSet presAssocID="{74AD1128-4493-44C2-9585-E309B942BE9A}" presName="Accent" presStyleLbl="bgShp" presStyleIdx="3" presStyleCnt="6"/>
      <dgm:spPr/>
    </dgm:pt>
    <dgm:pt modelId="{44105A5F-BAD5-4764-A9CD-EA3678B13B40}" type="pres">
      <dgm:prSet presAssocID="{74AD1128-4493-44C2-9585-E309B942BE9A}" presName="Child4" presStyleLbl="node1" presStyleIdx="3" presStyleCnt="6">
        <dgm:presLayoutVars>
          <dgm:chMax val="0"/>
          <dgm:chPref val="0"/>
          <dgm:bulletEnabled val="1"/>
        </dgm:presLayoutVars>
      </dgm:prSet>
      <dgm:spPr/>
      <dgm:t>
        <a:bodyPr/>
        <a:lstStyle/>
        <a:p>
          <a:endParaRPr lang="en-US"/>
        </a:p>
      </dgm:t>
    </dgm:pt>
    <dgm:pt modelId="{A8F3BA49-779A-4F36-9F2E-27EC5AFFA1D8}" type="pres">
      <dgm:prSet presAssocID="{24334FEC-3982-4066-A98C-F0B1FF85B40A}" presName="Accent5" presStyleCnt="0"/>
      <dgm:spPr/>
    </dgm:pt>
    <dgm:pt modelId="{88E45D9F-FEB3-40F5-8C74-F72428ADC609}" type="pres">
      <dgm:prSet presAssocID="{24334FEC-3982-4066-A98C-F0B1FF85B40A}" presName="Accent" presStyleLbl="bgShp" presStyleIdx="4" presStyleCnt="6"/>
      <dgm:spPr/>
    </dgm:pt>
    <dgm:pt modelId="{7DA79FE7-EF76-4877-9A41-B3B438488DD2}" type="pres">
      <dgm:prSet presAssocID="{24334FEC-3982-4066-A98C-F0B1FF85B40A}" presName="Child5" presStyleLbl="node1" presStyleIdx="4" presStyleCnt="6">
        <dgm:presLayoutVars>
          <dgm:chMax val="0"/>
          <dgm:chPref val="0"/>
          <dgm:bulletEnabled val="1"/>
        </dgm:presLayoutVars>
      </dgm:prSet>
      <dgm:spPr/>
      <dgm:t>
        <a:bodyPr/>
        <a:lstStyle/>
        <a:p>
          <a:endParaRPr lang="en-US"/>
        </a:p>
      </dgm:t>
    </dgm:pt>
    <dgm:pt modelId="{DD2EDC18-3983-43D1-A08F-51988257B3AB}" type="pres">
      <dgm:prSet presAssocID="{1B19C4BF-4D5A-4F8B-A31D-45669C695DBD}" presName="Accent6" presStyleCnt="0"/>
      <dgm:spPr/>
    </dgm:pt>
    <dgm:pt modelId="{A2A20B15-8E36-4B91-BD74-C09E7E14FB25}" type="pres">
      <dgm:prSet presAssocID="{1B19C4BF-4D5A-4F8B-A31D-45669C695DBD}" presName="Accent" presStyleLbl="bgShp" presStyleIdx="5" presStyleCnt="6"/>
      <dgm:spPr/>
    </dgm:pt>
    <dgm:pt modelId="{83BE0ADC-A426-47DD-B401-7406AE653F3D}" type="pres">
      <dgm:prSet presAssocID="{1B19C4BF-4D5A-4F8B-A31D-45669C695DBD}" presName="Child6" presStyleLbl="node1" presStyleIdx="5" presStyleCnt="6">
        <dgm:presLayoutVars>
          <dgm:chMax val="0"/>
          <dgm:chPref val="0"/>
          <dgm:bulletEnabled val="1"/>
        </dgm:presLayoutVars>
      </dgm:prSet>
      <dgm:spPr/>
      <dgm:t>
        <a:bodyPr/>
        <a:lstStyle/>
        <a:p>
          <a:endParaRPr lang="en-US"/>
        </a:p>
      </dgm:t>
    </dgm:pt>
  </dgm:ptLst>
  <dgm:cxnLst>
    <dgm:cxn modelId="{F43E0FE9-8D9F-404D-A4A6-DC8FBC3F484B}" type="presOf" srcId="{CAADB5D1-6D8F-42D5-931E-053A086D18DA}" destId="{FF7D3A31-72CF-4A1A-93CD-A134C18A6FD2}" srcOrd="0" destOrd="0" presId="urn:microsoft.com/office/officeart/2011/layout/HexagonRadial"/>
    <dgm:cxn modelId="{07C52D8B-665C-485F-9196-FC530B3C4E05}" type="presOf" srcId="{8B8EEF25-7A2C-4F0C-8B83-1B173FBE46FF}" destId="{03F05B85-3F92-4640-BEDF-4AB16C1AFC63}" srcOrd="0" destOrd="0" presId="urn:microsoft.com/office/officeart/2011/layout/HexagonRadial"/>
    <dgm:cxn modelId="{DF59D1B3-0352-431D-B78F-414B804CAA5C}" type="presOf" srcId="{DCB4ECCC-769F-416A-A11B-A425C30DF77B}" destId="{55DB22E0-568C-4B4A-B6B3-A8341C7E772C}" srcOrd="0" destOrd="0" presId="urn:microsoft.com/office/officeart/2011/layout/HexagonRadial"/>
    <dgm:cxn modelId="{15EEB99C-CCD4-4939-93A1-3E8301DF66AC}" srcId="{76B914AF-082D-4115-AEB7-385A01A36A3A}" destId="{74AD1128-4493-44C2-9585-E309B942BE9A}" srcOrd="3" destOrd="0" parTransId="{EF78A54A-D565-440A-B622-2BCE7001E3C5}" sibTransId="{E03A0B80-FB11-4C08-86BB-F9F3877AEACD}"/>
    <dgm:cxn modelId="{0C7FA569-7747-47F2-981D-DA87D6BD011B}" type="presOf" srcId="{74AD1128-4493-44C2-9585-E309B942BE9A}" destId="{44105A5F-BAD5-4764-A9CD-EA3678B13B40}" srcOrd="0" destOrd="0" presId="urn:microsoft.com/office/officeart/2011/layout/HexagonRadial"/>
    <dgm:cxn modelId="{461D2F26-3E6D-4719-B057-BB2ECE9ADA7D}" type="presOf" srcId="{76B914AF-082D-4115-AEB7-385A01A36A3A}" destId="{CCD81A81-769E-437C-B918-2DCC2A80C7DB}" srcOrd="0" destOrd="0" presId="urn:microsoft.com/office/officeart/2011/layout/HexagonRadial"/>
    <dgm:cxn modelId="{51CD8F5D-351E-4FE5-81EC-9E294C407E06}" srcId="{DCB4ECCC-769F-416A-A11B-A425C30DF77B}" destId="{76B914AF-082D-4115-AEB7-385A01A36A3A}" srcOrd="0" destOrd="0" parTransId="{8E529AE6-2066-43C5-8012-E95219ABCF20}" sibTransId="{366CC2F3-C409-4BD9-A487-8612D0CDD717}"/>
    <dgm:cxn modelId="{B061570C-AC1A-42D6-ADAD-E112721B7C49}" srcId="{76B914AF-082D-4115-AEB7-385A01A36A3A}" destId="{24334FEC-3982-4066-A98C-F0B1FF85B40A}" srcOrd="4" destOrd="0" parTransId="{0FAA3EDD-9FE6-4C14-A480-BABE73F6C9D1}" sibTransId="{41D4940E-A49D-4C41-8D33-F9266A1649E7}"/>
    <dgm:cxn modelId="{6A28A912-B595-49D0-BD48-81E65C383AFC}" srcId="{76B914AF-082D-4115-AEB7-385A01A36A3A}" destId="{8B8EEF25-7A2C-4F0C-8B83-1B173FBE46FF}" srcOrd="0" destOrd="0" parTransId="{2E8EC339-0307-4067-930C-74AD3AF444DC}" sibTransId="{5622C034-3387-4144-B4DA-A599B2EF1312}"/>
    <dgm:cxn modelId="{2A6C49A1-D949-4838-ACA3-E5DD72DE87DA}" type="presOf" srcId="{1B19C4BF-4D5A-4F8B-A31D-45669C695DBD}" destId="{83BE0ADC-A426-47DD-B401-7406AE653F3D}" srcOrd="0" destOrd="0" presId="urn:microsoft.com/office/officeart/2011/layout/HexagonRadial"/>
    <dgm:cxn modelId="{53AE01AD-3523-4D98-82AE-98ABCDE1E0D8}" srcId="{76B914AF-082D-4115-AEB7-385A01A36A3A}" destId="{09237475-C45D-409F-9AD2-243098C9CFEC}" srcOrd="2" destOrd="0" parTransId="{DC156BF4-A576-4982-85E7-C9CAF86B50A7}" sibTransId="{016E90A3-A9A0-488A-8A15-8D5E7A879C61}"/>
    <dgm:cxn modelId="{D7A36130-5D79-4E90-82BE-0BC0CE6846F2}" srcId="{76B914AF-082D-4115-AEB7-385A01A36A3A}" destId="{CAADB5D1-6D8F-42D5-931E-053A086D18DA}" srcOrd="1" destOrd="0" parTransId="{259ABFFE-C586-4403-8310-B8C1A0F38232}" sibTransId="{947A3F00-B67F-4D58-87C0-72FFBA7F873A}"/>
    <dgm:cxn modelId="{480ECEC0-2855-4747-8F29-C8A5E5384233}" type="presOf" srcId="{09237475-C45D-409F-9AD2-243098C9CFEC}" destId="{1F56A574-3042-46DF-8836-229EB0DA7675}" srcOrd="0" destOrd="0" presId="urn:microsoft.com/office/officeart/2011/layout/HexagonRadial"/>
    <dgm:cxn modelId="{D181F588-404E-41E7-9548-C7946110F2A4}" srcId="{76B914AF-082D-4115-AEB7-385A01A36A3A}" destId="{1B19C4BF-4D5A-4F8B-A31D-45669C695DBD}" srcOrd="5" destOrd="0" parTransId="{A777FAC1-4D74-4E36-8D45-47E7755D9282}" sibTransId="{E23D1659-3E6E-456C-9CFF-BCC03B58D541}"/>
    <dgm:cxn modelId="{C4DAB7F3-54AE-4CC1-B2CC-92E0108FF9C2}" type="presOf" srcId="{24334FEC-3982-4066-A98C-F0B1FF85B40A}" destId="{7DA79FE7-EF76-4877-9A41-B3B438488DD2}" srcOrd="0" destOrd="0" presId="urn:microsoft.com/office/officeart/2011/layout/HexagonRadial"/>
    <dgm:cxn modelId="{92DB7C5D-5C3D-4275-961B-E41E5C0DF798}" type="presParOf" srcId="{55DB22E0-568C-4B4A-B6B3-A8341C7E772C}" destId="{CCD81A81-769E-437C-B918-2DCC2A80C7DB}" srcOrd="0" destOrd="0" presId="urn:microsoft.com/office/officeart/2011/layout/HexagonRadial"/>
    <dgm:cxn modelId="{C2AE9A3B-BBE0-4581-9082-BBEB3BA1CBFB}" type="presParOf" srcId="{55DB22E0-568C-4B4A-B6B3-A8341C7E772C}" destId="{7495EFB8-5127-4074-BDA5-41F35EA56888}" srcOrd="1" destOrd="0" presId="urn:microsoft.com/office/officeart/2011/layout/HexagonRadial"/>
    <dgm:cxn modelId="{E78A82C1-C6BA-485E-BE8E-94F89DA2E040}" type="presParOf" srcId="{7495EFB8-5127-4074-BDA5-41F35EA56888}" destId="{A6291DA4-1183-4E7C-AE92-F6DA750147C2}" srcOrd="0" destOrd="0" presId="urn:microsoft.com/office/officeart/2011/layout/HexagonRadial"/>
    <dgm:cxn modelId="{F61A6899-36C4-43A7-BBAA-C57CB31D2A55}" type="presParOf" srcId="{55DB22E0-568C-4B4A-B6B3-A8341C7E772C}" destId="{03F05B85-3F92-4640-BEDF-4AB16C1AFC63}" srcOrd="2" destOrd="0" presId="urn:microsoft.com/office/officeart/2011/layout/HexagonRadial"/>
    <dgm:cxn modelId="{386B044C-B25A-4780-AAF5-B25724036DCC}" type="presParOf" srcId="{55DB22E0-568C-4B4A-B6B3-A8341C7E772C}" destId="{79E2F481-CC5D-4990-884C-2ACAADB96E1F}" srcOrd="3" destOrd="0" presId="urn:microsoft.com/office/officeart/2011/layout/HexagonRadial"/>
    <dgm:cxn modelId="{8629C6F7-39E2-440D-A40A-D603B97F27D1}" type="presParOf" srcId="{79E2F481-CC5D-4990-884C-2ACAADB96E1F}" destId="{E0C1ED53-A5AD-4E3B-8F57-3EA1B407A34C}" srcOrd="0" destOrd="0" presId="urn:microsoft.com/office/officeart/2011/layout/HexagonRadial"/>
    <dgm:cxn modelId="{F29CF123-E8A0-417A-8C50-5C2896DF8917}" type="presParOf" srcId="{55DB22E0-568C-4B4A-B6B3-A8341C7E772C}" destId="{FF7D3A31-72CF-4A1A-93CD-A134C18A6FD2}" srcOrd="4" destOrd="0" presId="urn:microsoft.com/office/officeart/2011/layout/HexagonRadial"/>
    <dgm:cxn modelId="{D6F881B4-16F6-406E-A98B-7F3D97FE36FD}" type="presParOf" srcId="{55DB22E0-568C-4B4A-B6B3-A8341C7E772C}" destId="{7378999F-69A1-4FA6-99C4-0A03BB158932}" srcOrd="5" destOrd="0" presId="urn:microsoft.com/office/officeart/2011/layout/HexagonRadial"/>
    <dgm:cxn modelId="{A7C7D29F-1C8D-4CA4-A341-A02AF1BE90CA}" type="presParOf" srcId="{7378999F-69A1-4FA6-99C4-0A03BB158932}" destId="{A62B7D03-FB8B-45F8-A827-48B309090CFC}" srcOrd="0" destOrd="0" presId="urn:microsoft.com/office/officeart/2011/layout/HexagonRadial"/>
    <dgm:cxn modelId="{F52A6D16-29DB-4B81-A659-745891057017}" type="presParOf" srcId="{55DB22E0-568C-4B4A-B6B3-A8341C7E772C}" destId="{1F56A574-3042-46DF-8836-229EB0DA7675}" srcOrd="6" destOrd="0" presId="urn:microsoft.com/office/officeart/2011/layout/HexagonRadial"/>
    <dgm:cxn modelId="{EA86B9D3-43A2-4A8B-A1E2-C9AC2B1E802A}" type="presParOf" srcId="{55DB22E0-568C-4B4A-B6B3-A8341C7E772C}" destId="{543D2241-0C7A-4CA5-9502-0F7936BE2F0D}" srcOrd="7" destOrd="0" presId="urn:microsoft.com/office/officeart/2011/layout/HexagonRadial"/>
    <dgm:cxn modelId="{03D4BDC4-D2C7-4F1A-A8C6-2E460301F11F}" type="presParOf" srcId="{543D2241-0C7A-4CA5-9502-0F7936BE2F0D}" destId="{961DF5F0-65C4-41B5-AF80-F612EDEAD9AE}" srcOrd="0" destOrd="0" presId="urn:microsoft.com/office/officeart/2011/layout/HexagonRadial"/>
    <dgm:cxn modelId="{65978F9B-C591-4D69-A0BD-A6FC0B13D5DD}" type="presParOf" srcId="{55DB22E0-568C-4B4A-B6B3-A8341C7E772C}" destId="{44105A5F-BAD5-4764-A9CD-EA3678B13B40}" srcOrd="8" destOrd="0" presId="urn:microsoft.com/office/officeart/2011/layout/HexagonRadial"/>
    <dgm:cxn modelId="{28DB6A56-3164-4614-898C-FF7B93491412}" type="presParOf" srcId="{55DB22E0-568C-4B4A-B6B3-A8341C7E772C}" destId="{A8F3BA49-779A-4F36-9F2E-27EC5AFFA1D8}" srcOrd="9" destOrd="0" presId="urn:microsoft.com/office/officeart/2011/layout/HexagonRadial"/>
    <dgm:cxn modelId="{264DC348-CC22-4FFB-8E3C-E4269326DE9A}" type="presParOf" srcId="{A8F3BA49-779A-4F36-9F2E-27EC5AFFA1D8}" destId="{88E45D9F-FEB3-40F5-8C74-F72428ADC609}" srcOrd="0" destOrd="0" presId="urn:microsoft.com/office/officeart/2011/layout/HexagonRadial"/>
    <dgm:cxn modelId="{49CAEE9B-F105-48C6-BF42-63B1C15C1D49}" type="presParOf" srcId="{55DB22E0-568C-4B4A-B6B3-A8341C7E772C}" destId="{7DA79FE7-EF76-4877-9A41-B3B438488DD2}" srcOrd="10" destOrd="0" presId="urn:microsoft.com/office/officeart/2011/layout/HexagonRadial"/>
    <dgm:cxn modelId="{DD9D6253-B913-48E1-A28C-8E033A0FF24B}" type="presParOf" srcId="{55DB22E0-568C-4B4A-B6B3-A8341C7E772C}" destId="{DD2EDC18-3983-43D1-A08F-51988257B3AB}" srcOrd="11" destOrd="0" presId="urn:microsoft.com/office/officeart/2011/layout/HexagonRadial"/>
    <dgm:cxn modelId="{4637DE1B-CC2C-4A6E-9FB6-2B935357EFCD}" type="presParOf" srcId="{DD2EDC18-3983-43D1-A08F-51988257B3AB}" destId="{A2A20B15-8E36-4B91-BD74-C09E7E14FB25}" srcOrd="0" destOrd="0" presId="urn:microsoft.com/office/officeart/2011/layout/HexagonRadial"/>
    <dgm:cxn modelId="{7F0CBA64-3DDD-4364-BB0C-D606C3B8B8FD}" type="presParOf" srcId="{55DB22E0-568C-4B4A-B6B3-A8341C7E772C}" destId="{83BE0ADC-A426-47DD-B401-7406AE653F3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B2B4738-5495-4500-9191-ECBF41BA4ABB}" type="doc">
      <dgm:prSet loTypeId="urn:microsoft.com/office/officeart/2005/8/layout/hierarchy1" loCatId="hierarchy" qsTypeId="urn:microsoft.com/office/officeart/2005/8/quickstyle/3d5" qsCatId="3D" csTypeId="urn:microsoft.com/office/officeart/2005/8/colors/colorful2" csCatId="colorful" phldr="1"/>
      <dgm:spPr/>
      <dgm:t>
        <a:bodyPr/>
        <a:lstStyle/>
        <a:p>
          <a:endParaRPr lang="en-US"/>
        </a:p>
      </dgm:t>
    </dgm:pt>
    <dgm:pt modelId="{CB59FFD6-62AC-4E54-BC15-ABE8AED2016B}">
      <dgm:prSet phldrT="[Text]" custT="1"/>
      <dgm:spPr/>
      <dgm:t>
        <a:bodyPr/>
        <a:lstStyle/>
        <a:p>
          <a:r>
            <a:rPr lang="en-US" sz="1400" dirty="0" smtClean="0"/>
            <a:t>Modeling of </a:t>
          </a:r>
          <a:r>
            <a:rPr lang="el-GR" sz="1400" dirty="0" smtClean="0">
              <a:latin typeface="Times New Roman"/>
              <a:cs typeface="Times New Roman"/>
            </a:rPr>
            <a:t>τ</a:t>
          </a:r>
          <a:r>
            <a:rPr lang="en-US" sz="1400" dirty="0" smtClean="0">
              <a:latin typeface="Times New Roman"/>
              <a:cs typeface="Times New Roman"/>
            </a:rPr>
            <a:t>(</a:t>
          </a:r>
          <a:r>
            <a:rPr lang="el-GR" sz="1400" dirty="0" smtClean="0">
              <a:latin typeface="Cambria Math"/>
              <a:ea typeface="Cambria Math"/>
            </a:rPr>
            <a:t>λ</a:t>
          </a:r>
          <a:r>
            <a:rPr lang="en-US" sz="1400" dirty="0" smtClean="0">
              <a:latin typeface="Cambria Math"/>
              <a:ea typeface="Cambria Math"/>
            </a:rPr>
            <a:t>), </a:t>
          </a:r>
          <a:r>
            <a:rPr lang="el-GR" sz="1400" dirty="0" smtClean="0"/>
            <a:t>ω</a:t>
          </a:r>
          <a:r>
            <a:rPr lang="en-US" sz="1400" baseline="-25000" dirty="0" smtClean="0"/>
            <a:t>0</a:t>
          </a:r>
          <a:r>
            <a:rPr lang="en-US" sz="1400" dirty="0" smtClean="0"/>
            <a:t>(</a:t>
          </a:r>
          <a:r>
            <a:rPr lang="el-GR" sz="1400" dirty="0" smtClean="0">
              <a:latin typeface="Cambria Math"/>
              <a:ea typeface="Cambria Math"/>
            </a:rPr>
            <a:t>λ</a:t>
          </a:r>
          <a:r>
            <a:rPr lang="en-US" sz="1400" dirty="0" smtClean="0">
              <a:latin typeface="Cambria Math"/>
              <a:ea typeface="Cambria Math"/>
            </a:rPr>
            <a:t>), P(</a:t>
          </a:r>
          <a:r>
            <a:rPr lang="el-GR" sz="1400" dirty="0" smtClean="0">
              <a:latin typeface="Cambria Math"/>
              <a:ea typeface="Cambria Math"/>
            </a:rPr>
            <a:t>Θ</a:t>
          </a:r>
          <a:r>
            <a:rPr lang="en-US" sz="1400" dirty="0" smtClean="0">
              <a:latin typeface="Cambria Math"/>
              <a:ea typeface="Cambria Math"/>
            </a:rPr>
            <a:t>,</a:t>
          </a:r>
          <a:r>
            <a:rPr lang="el-GR" sz="1400" dirty="0" smtClean="0">
              <a:latin typeface="Cambria Math"/>
              <a:ea typeface="Cambria Math"/>
            </a:rPr>
            <a:t>λ</a:t>
          </a:r>
          <a:r>
            <a:rPr lang="en-US" sz="1400" dirty="0" smtClean="0">
              <a:latin typeface="Cambria Math"/>
              <a:ea typeface="Cambria Math"/>
            </a:rPr>
            <a:t>)</a:t>
          </a:r>
          <a:endParaRPr lang="en-US" sz="1400" dirty="0"/>
        </a:p>
      </dgm:t>
    </dgm:pt>
    <dgm:pt modelId="{9F49561B-D54E-4877-9B0F-485C9E145C22}" type="parTrans" cxnId="{41B487CD-2736-4E75-A73C-E7D167BAB855}">
      <dgm:prSet/>
      <dgm:spPr/>
      <dgm:t>
        <a:bodyPr/>
        <a:lstStyle/>
        <a:p>
          <a:endParaRPr lang="en-US" sz="1400"/>
        </a:p>
      </dgm:t>
    </dgm:pt>
    <dgm:pt modelId="{F67606A8-48DD-4732-A3B2-D3444792F2E2}" type="sibTrans" cxnId="{41B487CD-2736-4E75-A73C-E7D167BAB855}">
      <dgm:prSet/>
      <dgm:spPr/>
      <dgm:t>
        <a:bodyPr/>
        <a:lstStyle/>
        <a:p>
          <a:endParaRPr lang="en-US" sz="1400"/>
        </a:p>
      </dgm:t>
    </dgm:pt>
    <dgm:pt modelId="{83C16F32-F8F0-497E-B73F-603B6CA2B12E}">
      <dgm:prSet phldrT="[Text]" custT="1"/>
      <dgm:spPr/>
      <dgm:t>
        <a:bodyPr/>
        <a:lstStyle/>
        <a:p>
          <a:r>
            <a:rPr lang="en-US" sz="1400" dirty="0" smtClean="0"/>
            <a:t>Requires</a:t>
          </a:r>
          <a:endParaRPr lang="en-US" sz="1400" dirty="0"/>
        </a:p>
      </dgm:t>
    </dgm:pt>
    <dgm:pt modelId="{ED76A375-869F-410C-813D-90DE8C8128AE}" type="parTrans" cxnId="{87554482-A83D-46EF-B14B-F5E8274D431B}">
      <dgm:prSet/>
      <dgm:spPr/>
      <dgm:t>
        <a:bodyPr/>
        <a:lstStyle/>
        <a:p>
          <a:endParaRPr lang="en-US" sz="1400"/>
        </a:p>
      </dgm:t>
    </dgm:pt>
    <dgm:pt modelId="{E17244FE-5C52-4032-B947-28C3DB4E11D9}" type="sibTrans" cxnId="{87554482-A83D-46EF-B14B-F5E8274D431B}">
      <dgm:prSet/>
      <dgm:spPr/>
      <dgm:t>
        <a:bodyPr/>
        <a:lstStyle/>
        <a:p>
          <a:endParaRPr lang="en-US" sz="1400"/>
        </a:p>
      </dgm:t>
    </dgm:pt>
    <dgm:pt modelId="{F6F323E7-68D7-49A1-9207-9D3E5994DB3F}">
      <dgm:prSet phldrT="[Text]" custT="1"/>
      <dgm:spPr/>
      <dgm:t>
        <a:bodyPr/>
        <a:lstStyle/>
        <a:p>
          <a:r>
            <a:rPr lang="en-US" sz="1400" dirty="0" smtClean="0"/>
            <a:t>Cloud free conditions</a:t>
          </a:r>
          <a:endParaRPr lang="en-US" sz="1400" dirty="0"/>
        </a:p>
      </dgm:t>
    </dgm:pt>
    <dgm:pt modelId="{79286B3D-9854-428B-8D49-4418A048E11C}" type="parTrans" cxnId="{C2337371-B198-4B0A-AEF8-E4AB6D8A686F}">
      <dgm:prSet/>
      <dgm:spPr/>
      <dgm:t>
        <a:bodyPr/>
        <a:lstStyle/>
        <a:p>
          <a:endParaRPr lang="en-US" sz="1400"/>
        </a:p>
      </dgm:t>
    </dgm:pt>
    <dgm:pt modelId="{E34A535C-FA76-4B17-BAEB-E76E1077DDA2}" type="sibTrans" cxnId="{C2337371-B198-4B0A-AEF8-E4AB6D8A686F}">
      <dgm:prSet/>
      <dgm:spPr/>
      <dgm:t>
        <a:bodyPr/>
        <a:lstStyle/>
        <a:p>
          <a:endParaRPr lang="en-US" sz="1400"/>
        </a:p>
      </dgm:t>
    </dgm:pt>
    <dgm:pt modelId="{D7FE2FCD-D320-43AC-870F-2CFA831E739E}">
      <dgm:prSet phldrT="[Text]" custT="1"/>
      <dgm:spPr/>
      <dgm:t>
        <a:bodyPr/>
        <a:lstStyle/>
        <a:p>
          <a:r>
            <a:rPr lang="en-US" sz="1400" dirty="0" smtClean="0"/>
            <a:t>Molecular scattering</a:t>
          </a:r>
          <a:endParaRPr lang="en-US" sz="1400" dirty="0"/>
        </a:p>
      </dgm:t>
    </dgm:pt>
    <dgm:pt modelId="{DC139A3A-1306-4E8D-AFE0-E5ABF81B8771}" type="parTrans" cxnId="{8E3A4683-6A39-44EE-A966-00287AD90B54}">
      <dgm:prSet/>
      <dgm:spPr/>
      <dgm:t>
        <a:bodyPr/>
        <a:lstStyle/>
        <a:p>
          <a:endParaRPr lang="en-US" sz="1400"/>
        </a:p>
      </dgm:t>
    </dgm:pt>
    <dgm:pt modelId="{810B8F8B-10B6-4D4A-B901-DEA765B2EF0C}" type="sibTrans" cxnId="{8E3A4683-6A39-44EE-A966-00287AD90B54}">
      <dgm:prSet/>
      <dgm:spPr/>
      <dgm:t>
        <a:bodyPr/>
        <a:lstStyle/>
        <a:p>
          <a:endParaRPr lang="en-US" sz="1400"/>
        </a:p>
      </dgm:t>
    </dgm:pt>
    <dgm:pt modelId="{31E4B04D-B139-45BA-9999-7B5D7AB2A869}">
      <dgm:prSet phldrT="[Text]" custT="1"/>
      <dgm:spPr/>
      <dgm:t>
        <a:bodyPr/>
        <a:lstStyle/>
        <a:p>
          <a:r>
            <a:rPr lang="en-US" sz="1300" dirty="0" smtClean="0"/>
            <a:t>Aerosol scattering and absorption</a:t>
          </a:r>
          <a:endParaRPr lang="en-US" sz="1300" dirty="0"/>
        </a:p>
      </dgm:t>
    </dgm:pt>
    <dgm:pt modelId="{A30F524D-E391-44FA-897E-182886230D48}" type="parTrans" cxnId="{F6CD1D8D-C016-4C61-B7E6-E33647628684}">
      <dgm:prSet/>
      <dgm:spPr/>
      <dgm:t>
        <a:bodyPr/>
        <a:lstStyle/>
        <a:p>
          <a:endParaRPr lang="en-US" sz="1400"/>
        </a:p>
      </dgm:t>
    </dgm:pt>
    <dgm:pt modelId="{33ABDA79-C345-4C5A-A355-38510668D9E0}" type="sibTrans" cxnId="{F6CD1D8D-C016-4C61-B7E6-E33647628684}">
      <dgm:prSet/>
      <dgm:spPr/>
      <dgm:t>
        <a:bodyPr/>
        <a:lstStyle/>
        <a:p>
          <a:endParaRPr lang="en-US" sz="1400"/>
        </a:p>
      </dgm:t>
    </dgm:pt>
    <dgm:pt modelId="{78B9E29A-57C3-42E4-A2D3-F39029909630}" type="pres">
      <dgm:prSet presAssocID="{1B2B4738-5495-4500-9191-ECBF41BA4ABB}" presName="hierChild1" presStyleCnt="0">
        <dgm:presLayoutVars>
          <dgm:chPref val="1"/>
          <dgm:dir/>
          <dgm:animOne val="branch"/>
          <dgm:animLvl val="lvl"/>
          <dgm:resizeHandles/>
        </dgm:presLayoutVars>
      </dgm:prSet>
      <dgm:spPr/>
      <dgm:t>
        <a:bodyPr/>
        <a:lstStyle/>
        <a:p>
          <a:endParaRPr lang="en-US"/>
        </a:p>
      </dgm:t>
    </dgm:pt>
    <dgm:pt modelId="{5F8E0D32-26E9-4896-B549-E7624DE997AB}" type="pres">
      <dgm:prSet presAssocID="{CB59FFD6-62AC-4E54-BC15-ABE8AED2016B}" presName="hierRoot1" presStyleCnt="0"/>
      <dgm:spPr/>
    </dgm:pt>
    <dgm:pt modelId="{7867DBCC-BABC-43EE-964B-52B3138138D6}" type="pres">
      <dgm:prSet presAssocID="{CB59FFD6-62AC-4E54-BC15-ABE8AED2016B}" presName="composite" presStyleCnt="0"/>
      <dgm:spPr/>
    </dgm:pt>
    <dgm:pt modelId="{222C0205-808A-44DE-9D3D-5DAEB96EBDA5}" type="pres">
      <dgm:prSet presAssocID="{CB59FFD6-62AC-4E54-BC15-ABE8AED2016B}" presName="background" presStyleLbl="node0" presStyleIdx="0" presStyleCnt="1"/>
      <dgm:spPr/>
    </dgm:pt>
    <dgm:pt modelId="{75E4790A-6DC2-4FB9-862D-64AEE62F29CA}" type="pres">
      <dgm:prSet presAssocID="{CB59FFD6-62AC-4E54-BC15-ABE8AED2016B}" presName="text" presStyleLbl="fgAcc0" presStyleIdx="0" presStyleCnt="1">
        <dgm:presLayoutVars>
          <dgm:chPref val="3"/>
        </dgm:presLayoutVars>
      </dgm:prSet>
      <dgm:spPr/>
      <dgm:t>
        <a:bodyPr/>
        <a:lstStyle/>
        <a:p>
          <a:endParaRPr lang="en-US"/>
        </a:p>
      </dgm:t>
    </dgm:pt>
    <dgm:pt modelId="{C8D5D6AB-986C-4364-9C10-B9D5879A4FAC}" type="pres">
      <dgm:prSet presAssocID="{CB59FFD6-62AC-4E54-BC15-ABE8AED2016B}" presName="hierChild2" presStyleCnt="0"/>
      <dgm:spPr/>
    </dgm:pt>
    <dgm:pt modelId="{75BC6908-18E3-4F99-AB99-BE7053AC183A}" type="pres">
      <dgm:prSet presAssocID="{ED76A375-869F-410C-813D-90DE8C8128AE}" presName="Name10" presStyleLbl="parChTrans1D2" presStyleIdx="0" presStyleCnt="1"/>
      <dgm:spPr/>
      <dgm:t>
        <a:bodyPr/>
        <a:lstStyle/>
        <a:p>
          <a:endParaRPr lang="en-US"/>
        </a:p>
      </dgm:t>
    </dgm:pt>
    <dgm:pt modelId="{6398417B-D277-407A-9736-BD94B520106A}" type="pres">
      <dgm:prSet presAssocID="{83C16F32-F8F0-497E-B73F-603B6CA2B12E}" presName="hierRoot2" presStyleCnt="0"/>
      <dgm:spPr/>
    </dgm:pt>
    <dgm:pt modelId="{EFDEC930-5CA3-4E65-828C-59F1E52FB4BD}" type="pres">
      <dgm:prSet presAssocID="{83C16F32-F8F0-497E-B73F-603B6CA2B12E}" presName="composite2" presStyleCnt="0"/>
      <dgm:spPr/>
    </dgm:pt>
    <dgm:pt modelId="{DBB1603E-1A4F-4D4B-B796-F3AFF778424A}" type="pres">
      <dgm:prSet presAssocID="{83C16F32-F8F0-497E-B73F-603B6CA2B12E}" presName="background2" presStyleLbl="node2" presStyleIdx="0" presStyleCnt="1"/>
      <dgm:spPr/>
    </dgm:pt>
    <dgm:pt modelId="{0F41FD7B-7C15-41AB-99DC-9C6086359A86}" type="pres">
      <dgm:prSet presAssocID="{83C16F32-F8F0-497E-B73F-603B6CA2B12E}" presName="text2" presStyleLbl="fgAcc2" presStyleIdx="0" presStyleCnt="1">
        <dgm:presLayoutVars>
          <dgm:chPref val="3"/>
        </dgm:presLayoutVars>
      </dgm:prSet>
      <dgm:spPr/>
      <dgm:t>
        <a:bodyPr/>
        <a:lstStyle/>
        <a:p>
          <a:endParaRPr lang="en-US"/>
        </a:p>
      </dgm:t>
    </dgm:pt>
    <dgm:pt modelId="{715D64CA-F19A-48B0-8835-B7377F1C4810}" type="pres">
      <dgm:prSet presAssocID="{83C16F32-F8F0-497E-B73F-603B6CA2B12E}" presName="hierChild3" presStyleCnt="0"/>
      <dgm:spPr/>
    </dgm:pt>
    <dgm:pt modelId="{C9325267-F41C-4502-8936-A02833DCCA70}" type="pres">
      <dgm:prSet presAssocID="{79286B3D-9854-428B-8D49-4418A048E11C}" presName="Name17" presStyleLbl="parChTrans1D3" presStyleIdx="0" presStyleCnt="3"/>
      <dgm:spPr/>
      <dgm:t>
        <a:bodyPr/>
        <a:lstStyle/>
        <a:p>
          <a:endParaRPr lang="en-US"/>
        </a:p>
      </dgm:t>
    </dgm:pt>
    <dgm:pt modelId="{FF25DF9D-3804-4511-AC92-12DADB9AD520}" type="pres">
      <dgm:prSet presAssocID="{F6F323E7-68D7-49A1-9207-9D3E5994DB3F}" presName="hierRoot3" presStyleCnt="0"/>
      <dgm:spPr/>
    </dgm:pt>
    <dgm:pt modelId="{E323A970-6E7E-48ED-A10B-4A9E14594043}" type="pres">
      <dgm:prSet presAssocID="{F6F323E7-68D7-49A1-9207-9D3E5994DB3F}" presName="composite3" presStyleCnt="0"/>
      <dgm:spPr/>
    </dgm:pt>
    <dgm:pt modelId="{DA37524B-DACD-43B6-BFA8-C7F8D6B35598}" type="pres">
      <dgm:prSet presAssocID="{F6F323E7-68D7-49A1-9207-9D3E5994DB3F}" presName="background3" presStyleLbl="node3" presStyleIdx="0" presStyleCnt="3"/>
      <dgm:spPr/>
    </dgm:pt>
    <dgm:pt modelId="{78FE2114-6081-47E3-9753-24A494CC1524}" type="pres">
      <dgm:prSet presAssocID="{F6F323E7-68D7-49A1-9207-9D3E5994DB3F}" presName="text3" presStyleLbl="fgAcc3" presStyleIdx="0" presStyleCnt="3">
        <dgm:presLayoutVars>
          <dgm:chPref val="3"/>
        </dgm:presLayoutVars>
      </dgm:prSet>
      <dgm:spPr/>
      <dgm:t>
        <a:bodyPr/>
        <a:lstStyle/>
        <a:p>
          <a:endParaRPr lang="en-US"/>
        </a:p>
      </dgm:t>
    </dgm:pt>
    <dgm:pt modelId="{D0337208-FEF5-4245-BFB4-EAA08010DFC5}" type="pres">
      <dgm:prSet presAssocID="{F6F323E7-68D7-49A1-9207-9D3E5994DB3F}" presName="hierChild4" presStyleCnt="0"/>
      <dgm:spPr/>
    </dgm:pt>
    <dgm:pt modelId="{123CAB95-2267-48A6-840B-D9F318E66AAB}" type="pres">
      <dgm:prSet presAssocID="{DC139A3A-1306-4E8D-AFE0-E5ABF81B8771}" presName="Name17" presStyleLbl="parChTrans1D3" presStyleIdx="1" presStyleCnt="3"/>
      <dgm:spPr/>
      <dgm:t>
        <a:bodyPr/>
        <a:lstStyle/>
        <a:p>
          <a:endParaRPr lang="en-US"/>
        </a:p>
      </dgm:t>
    </dgm:pt>
    <dgm:pt modelId="{0428CFC4-F61B-4CED-9B7C-A972E1A46980}" type="pres">
      <dgm:prSet presAssocID="{D7FE2FCD-D320-43AC-870F-2CFA831E739E}" presName="hierRoot3" presStyleCnt="0"/>
      <dgm:spPr/>
    </dgm:pt>
    <dgm:pt modelId="{CDBABCA2-B740-4AE8-8E12-D39AD04C33E8}" type="pres">
      <dgm:prSet presAssocID="{D7FE2FCD-D320-43AC-870F-2CFA831E739E}" presName="composite3" presStyleCnt="0"/>
      <dgm:spPr/>
    </dgm:pt>
    <dgm:pt modelId="{B17A203E-7430-4863-8F83-0B85500DDDCF}" type="pres">
      <dgm:prSet presAssocID="{D7FE2FCD-D320-43AC-870F-2CFA831E739E}" presName="background3" presStyleLbl="node3" presStyleIdx="1" presStyleCnt="3"/>
      <dgm:spPr/>
    </dgm:pt>
    <dgm:pt modelId="{F73DA17A-B7E4-4F82-8475-D2754F45889C}" type="pres">
      <dgm:prSet presAssocID="{D7FE2FCD-D320-43AC-870F-2CFA831E739E}" presName="text3" presStyleLbl="fgAcc3" presStyleIdx="1" presStyleCnt="3">
        <dgm:presLayoutVars>
          <dgm:chPref val="3"/>
        </dgm:presLayoutVars>
      </dgm:prSet>
      <dgm:spPr/>
      <dgm:t>
        <a:bodyPr/>
        <a:lstStyle/>
        <a:p>
          <a:endParaRPr lang="en-US"/>
        </a:p>
      </dgm:t>
    </dgm:pt>
    <dgm:pt modelId="{40649C40-8327-4D1F-B03B-C77122B055E2}" type="pres">
      <dgm:prSet presAssocID="{D7FE2FCD-D320-43AC-870F-2CFA831E739E}" presName="hierChild4" presStyleCnt="0"/>
      <dgm:spPr/>
    </dgm:pt>
    <dgm:pt modelId="{5304FE76-83F9-40DD-A9CB-A5EDD926E262}" type="pres">
      <dgm:prSet presAssocID="{A30F524D-E391-44FA-897E-182886230D48}" presName="Name17" presStyleLbl="parChTrans1D3" presStyleIdx="2" presStyleCnt="3"/>
      <dgm:spPr/>
      <dgm:t>
        <a:bodyPr/>
        <a:lstStyle/>
        <a:p>
          <a:endParaRPr lang="en-US"/>
        </a:p>
      </dgm:t>
    </dgm:pt>
    <dgm:pt modelId="{3416D033-BE51-4F20-98F2-F233B109B8AA}" type="pres">
      <dgm:prSet presAssocID="{31E4B04D-B139-45BA-9999-7B5D7AB2A869}" presName="hierRoot3" presStyleCnt="0"/>
      <dgm:spPr/>
    </dgm:pt>
    <dgm:pt modelId="{C9B74CA3-3899-4CFA-9205-36023431DB99}" type="pres">
      <dgm:prSet presAssocID="{31E4B04D-B139-45BA-9999-7B5D7AB2A869}" presName="composite3" presStyleCnt="0"/>
      <dgm:spPr/>
    </dgm:pt>
    <dgm:pt modelId="{EDCF45B3-AE34-4B36-A7B9-21CB5769260F}" type="pres">
      <dgm:prSet presAssocID="{31E4B04D-B139-45BA-9999-7B5D7AB2A869}" presName="background3" presStyleLbl="node3" presStyleIdx="2" presStyleCnt="3"/>
      <dgm:spPr/>
    </dgm:pt>
    <dgm:pt modelId="{1554A974-27C4-4F65-A472-5247B0DC49FF}" type="pres">
      <dgm:prSet presAssocID="{31E4B04D-B139-45BA-9999-7B5D7AB2A869}" presName="text3" presStyleLbl="fgAcc3" presStyleIdx="2" presStyleCnt="3">
        <dgm:presLayoutVars>
          <dgm:chPref val="3"/>
        </dgm:presLayoutVars>
      </dgm:prSet>
      <dgm:spPr/>
      <dgm:t>
        <a:bodyPr/>
        <a:lstStyle/>
        <a:p>
          <a:endParaRPr lang="en-US"/>
        </a:p>
      </dgm:t>
    </dgm:pt>
    <dgm:pt modelId="{29B4603D-7BF2-4A02-AF98-4957F1CFACC2}" type="pres">
      <dgm:prSet presAssocID="{31E4B04D-B139-45BA-9999-7B5D7AB2A869}" presName="hierChild4" presStyleCnt="0"/>
      <dgm:spPr/>
    </dgm:pt>
  </dgm:ptLst>
  <dgm:cxnLst>
    <dgm:cxn modelId="{41B487CD-2736-4E75-A73C-E7D167BAB855}" srcId="{1B2B4738-5495-4500-9191-ECBF41BA4ABB}" destId="{CB59FFD6-62AC-4E54-BC15-ABE8AED2016B}" srcOrd="0" destOrd="0" parTransId="{9F49561B-D54E-4877-9B0F-485C9E145C22}" sibTransId="{F67606A8-48DD-4732-A3B2-D3444792F2E2}"/>
    <dgm:cxn modelId="{4657EFC9-6347-4C9C-B5BF-4D856D16C7D2}" type="presOf" srcId="{F6F323E7-68D7-49A1-9207-9D3E5994DB3F}" destId="{78FE2114-6081-47E3-9753-24A494CC1524}" srcOrd="0" destOrd="0" presId="urn:microsoft.com/office/officeart/2005/8/layout/hierarchy1"/>
    <dgm:cxn modelId="{B6C33F5F-6981-4DBF-81A5-59C1E7B51754}" type="presOf" srcId="{ED76A375-869F-410C-813D-90DE8C8128AE}" destId="{75BC6908-18E3-4F99-AB99-BE7053AC183A}" srcOrd="0" destOrd="0" presId="urn:microsoft.com/office/officeart/2005/8/layout/hierarchy1"/>
    <dgm:cxn modelId="{CBC4B5ED-0048-4068-81C2-4E122EBC00BB}" type="presOf" srcId="{1B2B4738-5495-4500-9191-ECBF41BA4ABB}" destId="{78B9E29A-57C3-42E4-A2D3-F39029909630}" srcOrd="0" destOrd="0" presId="urn:microsoft.com/office/officeart/2005/8/layout/hierarchy1"/>
    <dgm:cxn modelId="{B8F909E1-2854-4FD4-B3D3-0D7374DAF2FA}" type="presOf" srcId="{DC139A3A-1306-4E8D-AFE0-E5ABF81B8771}" destId="{123CAB95-2267-48A6-840B-D9F318E66AAB}" srcOrd="0" destOrd="0" presId="urn:microsoft.com/office/officeart/2005/8/layout/hierarchy1"/>
    <dgm:cxn modelId="{8E3A4683-6A39-44EE-A966-00287AD90B54}" srcId="{83C16F32-F8F0-497E-B73F-603B6CA2B12E}" destId="{D7FE2FCD-D320-43AC-870F-2CFA831E739E}" srcOrd="1" destOrd="0" parTransId="{DC139A3A-1306-4E8D-AFE0-E5ABF81B8771}" sibTransId="{810B8F8B-10B6-4D4A-B901-DEA765B2EF0C}"/>
    <dgm:cxn modelId="{87554482-A83D-46EF-B14B-F5E8274D431B}" srcId="{CB59FFD6-62AC-4E54-BC15-ABE8AED2016B}" destId="{83C16F32-F8F0-497E-B73F-603B6CA2B12E}" srcOrd="0" destOrd="0" parTransId="{ED76A375-869F-410C-813D-90DE8C8128AE}" sibTransId="{E17244FE-5C52-4032-B947-28C3DB4E11D9}"/>
    <dgm:cxn modelId="{C73BFD69-140E-4A65-8190-860154A14511}" type="presOf" srcId="{79286B3D-9854-428B-8D49-4418A048E11C}" destId="{C9325267-F41C-4502-8936-A02833DCCA70}" srcOrd="0" destOrd="0" presId="urn:microsoft.com/office/officeart/2005/8/layout/hierarchy1"/>
    <dgm:cxn modelId="{3275B5FF-B320-46FC-8812-5F73F3B65E2D}" type="presOf" srcId="{D7FE2FCD-D320-43AC-870F-2CFA831E739E}" destId="{F73DA17A-B7E4-4F82-8475-D2754F45889C}" srcOrd="0" destOrd="0" presId="urn:microsoft.com/office/officeart/2005/8/layout/hierarchy1"/>
    <dgm:cxn modelId="{5F0C884B-AD47-4475-9B7E-B133EC61BCF4}" type="presOf" srcId="{31E4B04D-B139-45BA-9999-7B5D7AB2A869}" destId="{1554A974-27C4-4F65-A472-5247B0DC49FF}" srcOrd="0" destOrd="0" presId="urn:microsoft.com/office/officeart/2005/8/layout/hierarchy1"/>
    <dgm:cxn modelId="{D868BE07-B4BC-4048-94BA-473712A9E9DA}" type="presOf" srcId="{A30F524D-E391-44FA-897E-182886230D48}" destId="{5304FE76-83F9-40DD-A9CB-A5EDD926E262}" srcOrd="0" destOrd="0" presId="urn:microsoft.com/office/officeart/2005/8/layout/hierarchy1"/>
    <dgm:cxn modelId="{C2337371-B198-4B0A-AEF8-E4AB6D8A686F}" srcId="{83C16F32-F8F0-497E-B73F-603B6CA2B12E}" destId="{F6F323E7-68D7-49A1-9207-9D3E5994DB3F}" srcOrd="0" destOrd="0" parTransId="{79286B3D-9854-428B-8D49-4418A048E11C}" sibTransId="{E34A535C-FA76-4B17-BAEB-E76E1077DDA2}"/>
    <dgm:cxn modelId="{DEEC7982-F6FD-4B30-88B1-5335751F902C}" type="presOf" srcId="{83C16F32-F8F0-497E-B73F-603B6CA2B12E}" destId="{0F41FD7B-7C15-41AB-99DC-9C6086359A86}" srcOrd="0" destOrd="0" presId="urn:microsoft.com/office/officeart/2005/8/layout/hierarchy1"/>
    <dgm:cxn modelId="{D3A03922-2C06-4490-BD24-5E5BF62AD993}" type="presOf" srcId="{CB59FFD6-62AC-4E54-BC15-ABE8AED2016B}" destId="{75E4790A-6DC2-4FB9-862D-64AEE62F29CA}" srcOrd="0" destOrd="0" presId="urn:microsoft.com/office/officeart/2005/8/layout/hierarchy1"/>
    <dgm:cxn modelId="{F6CD1D8D-C016-4C61-B7E6-E33647628684}" srcId="{83C16F32-F8F0-497E-B73F-603B6CA2B12E}" destId="{31E4B04D-B139-45BA-9999-7B5D7AB2A869}" srcOrd="2" destOrd="0" parTransId="{A30F524D-E391-44FA-897E-182886230D48}" sibTransId="{33ABDA79-C345-4C5A-A355-38510668D9E0}"/>
    <dgm:cxn modelId="{D709BA83-CE76-44BF-8F13-314130154D08}" type="presParOf" srcId="{78B9E29A-57C3-42E4-A2D3-F39029909630}" destId="{5F8E0D32-26E9-4896-B549-E7624DE997AB}" srcOrd="0" destOrd="0" presId="urn:microsoft.com/office/officeart/2005/8/layout/hierarchy1"/>
    <dgm:cxn modelId="{DA73B6CC-BE42-4C4E-BA70-084BB34148C7}" type="presParOf" srcId="{5F8E0D32-26E9-4896-B549-E7624DE997AB}" destId="{7867DBCC-BABC-43EE-964B-52B3138138D6}" srcOrd="0" destOrd="0" presId="urn:microsoft.com/office/officeart/2005/8/layout/hierarchy1"/>
    <dgm:cxn modelId="{6B4AE06C-8BAF-46AF-A741-4B535EC66BB8}" type="presParOf" srcId="{7867DBCC-BABC-43EE-964B-52B3138138D6}" destId="{222C0205-808A-44DE-9D3D-5DAEB96EBDA5}" srcOrd="0" destOrd="0" presId="urn:microsoft.com/office/officeart/2005/8/layout/hierarchy1"/>
    <dgm:cxn modelId="{166E5AC1-F37C-4EA3-841A-48243DC48E1F}" type="presParOf" srcId="{7867DBCC-BABC-43EE-964B-52B3138138D6}" destId="{75E4790A-6DC2-4FB9-862D-64AEE62F29CA}" srcOrd="1" destOrd="0" presId="urn:microsoft.com/office/officeart/2005/8/layout/hierarchy1"/>
    <dgm:cxn modelId="{8898CDF0-121C-4E21-80B3-CCF076DA435B}" type="presParOf" srcId="{5F8E0D32-26E9-4896-B549-E7624DE997AB}" destId="{C8D5D6AB-986C-4364-9C10-B9D5879A4FAC}" srcOrd="1" destOrd="0" presId="urn:microsoft.com/office/officeart/2005/8/layout/hierarchy1"/>
    <dgm:cxn modelId="{013BAC99-55DD-4DD5-8A34-EC1BEA353307}" type="presParOf" srcId="{C8D5D6AB-986C-4364-9C10-B9D5879A4FAC}" destId="{75BC6908-18E3-4F99-AB99-BE7053AC183A}" srcOrd="0" destOrd="0" presId="urn:microsoft.com/office/officeart/2005/8/layout/hierarchy1"/>
    <dgm:cxn modelId="{565869E0-F0AF-4955-B7D0-8842043BCF6A}" type="presParOf" srcId="{C8D5D6AB-986C-4364-9C10-B9D5879A4FAC}" destId="{6398417B-D277-407A-9736-BD94B520106A}" srcOrd="1" destOrd="0" presId="urn:microsoft.com/office/officeart/2005/8/layout/hierarchy1"/>
    <dgm:cxn modelId="{C98B1BBE-9283-42EA-A496-C120D2431059}" type="presParOf" srcId="{6398417B-D277-407A-9736-BD94B520106A}" destId="{EFDEC930-5CA3-4E65-828C-59F1E52FB4BD}" srcOrd="0" destOrd="0" presId="urn:microsoft.com/office/officeart/2005/8/layout/hierarchy1"/>
    <dgm:cxn modelId="{8C555715-28D0-405F-8308-CED9C58DC4F3}" type="presParOf" srcId="{EFDEC930-5CA3-4E65-828C-59F1E52FB4BD}" destId="{DBB1603E-1A4F-4D4B-B796-F3AFF778424A}" srcOrd="0" destOrd="0" presId="urn:microsoft.com/office/officeart/2005/8/layout/hierarchy1"/>
    <dgm:cxn modelId="{51A4CC09-1AD0-41C7-9D5A-B43E51E80AD1}" type="presParOf" srcId="{EFDEC930-5CA3-4E65-828C-59F1E52FB4BD}" destId="{0F41FD7B-7C15-41AB-99DC-9C6086359A86}" srcOrd="1" destOrd="0" presId="urn:microsoft.com/office/officeart/2005/8/layout/hierarchy1"/>
    <dgm:cxn modelId="{E40EFA88-B830-4AF4-94E3-CE619D351F3D}" type="presParOf" srcId="{6398417B-D277-407A-9736-BD94B520106A}" destId="{715D64CA-F19A-48B0-8835-B7377F1C4810}" srcOrd="1" destOrd="0" presId="urn:microsoft.com/office/officeart/2005/8/layout/hierarchy1"/>
    <dgm:cxn modelId="{7B03991E-4F01-4E5A-8EEE-35B0B21C2981}" type="presParOf" srcId="{715D64CA-F19A-48B0-8835-B7377F1C4810}" destId="{C9325267-F41C-4502-8936-A02833DCCA70}" srcOrd="0" destOrd="0" presId="urn:microsoft.com/office/officeart/2005/8/layout/hierarchy1"/>
    <dgm:cxn modelId="{6BF1DB54-E9F7-4614-BF5E-560B8C19E725}" type="presParOf" srcId="{715D64CA-F19A-48B0-8835-B7377F1C4810}" destId="{FF25DF9D-3804-4511-AC92-12DADB9AD520}" srcOrd="1" destOrd="0" presId="urn:microsoft.com/office/officeart/2005/8/layout/hierarchy1"/>
    <dgm:cxn modelId="{E3FBD1EC-70E7-41B4-A6F6-1FE057B9296E}" type="presParOf" srcId="{FF25DF9D-3804-4511-AC92-12DADB9AD520}" destId="{E323A970-6E7E-48ED-A10B-4A9E14594043}" srcOrd="0" destOrd="0" presId="urn:microsoft.com/office/officeart/2005/8/layout/hierarchy1"/>
    <dgm:cxn modelId="{4EB99A71-2903-42CB-AE25-0B40BC10D3E0}" type="presParOf" srcId="{E323A970-6E7E-48ED-A10B-4A9E14594043}" destId="{DA37524B-DACD-43B6-BFA8-C7F8D6B35598}" srcOrd="0" destOrd="0" presId="urn:microsoft.com/office/officeart/2005/8/layout/hierarchy1"/>
    <dgm:cxn modelId="{5559CA63-55F3-46B1-9772-031077821168}" type="presParOf" srcId="{E323A970-6E7E-48ED-A10B-4A9E14594043}" destId="{78FE2114-6081-47E3-9753-24A494CC1524}" srcOrd="1" destOrd="0" presId="urn:microsoft.com/office/officeart/2005/8/layout/hierarchy1"/>
    <dgm:cxn modelId="{78E497DD-644F-4541-8ECD-6EA7CF5CC282}" type="presParOf" srcId="{FF25DF9D-3804-4511-AC92-12DADB9AD520}" destId="{D0337208-FEF5-4245-BFB4-EAA08010DFC5}" srcOrd="1" destOrd="0" presId="urn:microsoft.com/office/officeart/2005/8/layout/hierarchy1"/>
    <dgm:cxn modelId="{0160742D-963B-44F6-A52A-035E0B9BC697}" type="presParOf" srcId="{715D64CA-F19A-48B0-8835-B7377F1C4810}" destId="{123CAB95-2267-48A6-840B-D9F318E66AAB}" srcOrd="2" destOrd="0" presId="urn:microsoft.com/office/officeart/2005/8/layout/hierarchy1"/>
    <dgm:cxn modelId="{DA87789C-53FC-4CFF-87BE-BE631E76A387}" type="presParOf" srcId="{715D64CA-F19A-48B0-8835-B7377F1C4810}" destId="{0428CFC4-F61B-4CED-9B7C-A972E1A46980}" srcOrd="3" destOrd="0" presId="urn:microsoft.com/office/officeart/2005/8/layout/hierarchy1"/>
    <dgm:cxn modelId="{2BE9AA37-681D-4247-984C-C178386B91D5}" type="presParOf" srcId="{0428CFC4-F61B-4CED-9B7C-A972E1A46980}" destId="{CDBABCA2-B740-4AE8-8E12-D39AD04C33E8}" srcOrd="0" destOrd="0" presId="urn:microsoft.com/office/officeart/2005/8/layout/hierarchy1"/>
    <dgm:cxn modelId="{134F6B45-AA79-4B3F-AA80-40B363A703F3}" type="presParOf" srcId="{CDBABCA2-B740-4AE8-8E12-D39AD04C33E8}" destId="{B17A203E-7430-4863-8F83-0B85500DDDCF}" srcOrd="0" destOrd="0" presId="urn:microsoft.com/office/officeart/2005/8/layout/hierarchy1"/>
    <dgm:cxn modelId="{862F82F9-FB61-4FAE-AC59-3B9FC2990838}" type="presParOf" srcId="{CDBABCA2-B740-4AE8-8E12-D39AD04C33E8}" destId="{F73DA17A-B7E4-4F82-8475-D2754F45889C}" srcOrd="1" destOrd="0" presId="urn:microsoft.com/office/officeart/2005/8/layout/hierarchy1"/>
    <dgm:cxn modelId="{822C9C24-57FC-482D-B3FC-43365984F5C5}" type="presParOf" srcId="{0428CFC4-F61B-4CED-9B7C-A972E1A46980}" destId="{40649C40-8327-4D1F-B03B-C77122B055E2}" srcOrd="1" destOrd="0" presId="urn:microsoft.com/office/officeart/2005/8/layout/hierarchy1"/>
    <dgm:cxn modelId="{4EC91978-2949-4600-974A-A84BFCC8779F}" type="presParOf" srcId="{715D64CA-F19A-48B0-8835-B7377F1C4810}" destId="{5304FE76-83F9-40DD-A9CB-A5EDD926E262}" srcOrd="4" destOrd="0" presId="urn:microsoft.com/office/officeart/2005/8/layout/hierarchy1"/>
    <dgm:cxn modelId="{7A005AD5-453C-487D-919B-1D9F1DE6E272}" type="presParOf" srcId="{715D64CA-F19A-48B0-8835-B7377F1C4810}" destId="{3416D033-BE51-4F20-98F2-F233B109B8AA}" srcOrd="5" destOrd="0" presId="urn:microsoft.com/office/officeart/2005/8/layout/hierarchy1"/>
    <dgm:cxn modelId="{DCBD06D8-DAFA-42EB-8C55-55275890D7AF}" type="presParOf" srcId="{3416D033-BE51-4F20-98F2-F233B109B8AA}" destId="{C9B74CA3-3899-4CFA-9205-36023431DB99}" srcOrd="0" destOrd="0" presId="urn:microsoft.com/office/officeart/2005/8/layout/hierarchy1"/>
    <dgm:cxn modelId="{45F56C38-28F0-4F1A-B06D-B5ACDB2A53D4}" type="presParOf" srcId="{C9B74CA3-3899-4CFA-9205-36023431DB99}" destId="{EDCF45B3-AE34-4B36-A7B9-21CB5769260F}" srcOrd="0" destOrd="0" presId="urn:microsoft.com/office/officeart/2005/8/layout/hierarchy1"/>
    <dgm:cxn modelId="{33FF86D3-487E-4FE4-8F0A-6A44E71560FF}" type="presParOf" srcId="{C9B74CA3-3899-4CFA-9205-36023431DB99}" destId="{1554A974-27C4-4F65-A472-5247B0DC49FF}" srcOrd="1" destOrd="0" presId="urn:microsoft.com/office/officeart/2005/8/layout/hierarchy1"/>
    <dgm:cxn modelId="{ECD3D7DE-E17B-4BBE-8857-69D7A95295A4}" type="presParOf" srcId="{3416D033-BE51-4F20-98F2-F233B109B8AA}" destId="{29B4603D-7BF2-4A02-AF98-4957F1CFACC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B4ECCC-769F-416A-A11B-A425C30DF77B}" type="doc">
      <dgm:prSet loTypeId="urn:microsoft.com/office/officeart/2011/layout/HexagonRadial" loCatId="cycle" qsTypeId="urn:microsoft.com/office/officeart/2009/2/quickstyle/3d8" qsCatId="3D" csTypeId="urn:microsoft.com/office/officeart/2005/8/colors/colorful2" csCatId="colorful" phldr="1"/>
      <dgm:spPr/>
      <dgm:t>
        <a:bodyPr/>
        <a:lstStyle/>
        <a:p>
          <a:endParaRPr lang="en-US"/>
        </a:p>
      </dgm:t>
    </dgm:pt>
    <dgm:pt modelId="{76B914AF-082D-4115-AEB7-385A01A36A3A}">
      <dgm:prSet phldrT="[Text]" custT="1"/>
      <dgm:spPr/>
      <dgm:t>
        <a:bodyPr/>
        <a:lstStyle/>
        <a:p>
          <a:r>
            <a:rPr lang="en-US" sz="1600" b="1" smtClean="0">
              <a:effectLst>
                <a:outerShdw blurRad="38100" dist="38100" dir="2700000" algn="tl">
                  <a:srgbClr val="000000">
                    <a:alpha val="43137"/>
                  </a:srgbClr>
                </a:outerShdw>
              </a:effectLst>
            </a:rPr>
            <a:t>Assumptions</a:t>
          </a:r>
          <a:endParaRPr lang="en-US" sz="1600" b="1" dirty="0">
            <a:effectLst>
              <a:outerShdw blurRad="38100" dist="38100" dir="2700000" algn="tl">
                <a:srgbClr val="000000">
                  <a:alpha val="43137"/>
                </a:srgbClr>
              </a:outerShdw>
            </a:effectLst>
          </a:endParaRPr>
        </a:p>
      </dgm:t>
    </dgm:pt>
    <dgm:pt modelId="{8E529AE6-2066-43C5-8012-E95219ABCF20}" type="parTrans" cxnId="{51CD8F5D-351E-4FE5-81EC-9E294C407E06}">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366CC2F3-C409-4BD9-A487-8612D0CDD717}" type="sibTrans" cxnId="{51CD8F5D-351E-4FE5-81EC-9E294C407E06}">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8B8EEF25-7A2C-4F0C-8B83-1B173FBE46FF}">
      <dgm:prSet phldrT="[Text]" custT="1"/>
      <dgm:spPr/>
      <dgm:t>
        <a:bodyPr/>
        <a:lstStyle/>
        <a:p>
          <a:r>
            <a:rPr lang="en-US" sz="1400" b="1" smtClean="0">
              <a:effectLst>
                <a:outerShdw blurRad="38100" dist="38100" dir="2700000" algn="tl">
                  <a:srgbClr val="000000">
                    <a:alpha val="43137"/>
                  </a:srgbClr>
                </a:outerShdw>
              </a:effectLst>
            </a:rPr>
            <a:t>Plane parallel multilayered atmosphere</a:t>
          </a:r>
          <a:endParaRPr lang="en-US" sz="1400" b="1" dirty="0">
            <a:effectLst>
              <a:outerShdw blurRad="38100" dist="38100" dir="2700000" algn="tl">
                <a:srgbClr val="000000">
                  <a:alpha val="43137"/>
                </a:srgbClr>
              </a:outerShdw>
            </a:effectLst>
          </a:endParaRPr>
        </a:p>
      </dgm:t>
    </dgm:pt>
    <dgm:pt modelId="{2E8EC339-0307-4067-930C-74AD3AF444DC}" type="parTrans" cxnId="{6A28A912-B595-49D0-BD48-81E65C383AF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622C034-3387-4144-B4DA-A599B2EF1312}" type="sibTrans" cxnId="{6A28A912-B595-49D0-BD48-81E65C383AF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CAADB5D1-6D8F-42D5-931E-053A086D18DA}">
      <dgm:prSet phldrT="[Text]" custT="1"/>
      <dgm:spPr/>
      <dgm:t>
        <a:bodyPr/>
        <a:lstStyle/>
        <a:p>
          <a:r>
            <a:rPr lang="en-US" sz="1400" b="1" smtClean="0">
              <a:effectLst>
                <a:outerShdw blurRad="38100" dist="38100" dir="2700000" algn="tl">
                  <a:srgbClr val="000000">
                    <a:alpha val="43137"/>
                  </a:srgbClr>
                </a:outerShdw>
              </a:effectLst>
            </a:rPr>
            <a:t>Some polarization</a:t>
          </a:r>
          <a:endParaRPr lang="en-US" sz="1400" b="1" dirty="0">
            <a:effectLst>
              <a:outerShdw blurRad="38100" dist="38100" dir="2700000" algn="tl">
                <a:srgbClr val="000000">
                  <a:alpha val="43137"/>
                </a:srgbClr>
              </a:outerShdw>
            </a:effectLst>
          </a:endParaRPr>
        </a:p>
      </dgm:t>
    </dgm:pt>
    <dgm:pt modelId="{259ABFFE-C586-4403-8310-B8C1A0F38232}" type="parTrans" cxnId="{D7A36130-5D79-4E90-82BE-0BC0CE6846F2}">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47A3F00-B67F-4D58-87C0-72FFBA7F873A}" type="sibTrans" cxnId="{D7A36130-5D79-4E90-82BE-0BC0CE6846F2}">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09237475-C45D-409F-9AD2-243098C9CFEC}">
      <dgm:prSet phldrT="[Text]" custT="1"/>
      <dgm:spPr/>
      <dgm:t>
        <a:bodyPr/>
        <a:lstStyle/>
        <a:p>
          <a:r>
            <a:rPr lang="en-US" sz="1400" b="1" smtClean="0">
              <a:effectLst>
                <a:outerShdw blurRad="38100" dist="38100" dir="2700000" algn="tl">
                  <a:srgbClr val="000000">
                    <a:alpha val="43137"/>
                  </a:srgbClr>
                </a:outerShdw>
              </a:effectLst>
            </a:rPr>
            <a:t>Cloud free conditions</a:t>
          </a:r>
          <a:endParaRPr lang="en-US" sz="1400" b="1" dirty="0">
            <a:effectLst>
              <a:outerShdw blurRad="38100" dist="38100" dir="2700000" algn="tl">
                <a:srgbClr val="000000">
                  <a:alpha val="43137"/>
                </a:srgbClr>
              </a:outerShdw>
            </a:effectLst>
          </a:endParaRPr>
        </a:p>
      </dgm:t>
    </dgm:pt>
    <dgm:pt modelId="{DC156BF4-A576-4982-85E7-C9CAF86B50A7}" type="parTrans" cxnId="{53AE01AD-3523-4D98-82AE-98ABCDE1E0D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016E90A3-A9A0-488A-8A15-8D5E7A879C61}" type="sibTrans" cxnId="{53AE01AD-3523-4D98-82AE-98ABCDE1E0D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4AD1128-4493-44C2-9585-E309B942BE9A}">
      <dgm:prSet phldrT="[Text]" custT="1"/>
      <dgm:spPr/>
      <dgm:t>
        <a:bodyPr/>
        <a:lstStyle/>
        <a:p>
          <a:r>
            <a:rPr lang="en-US" sz="1400" b="1" dirty="0" smtClean="0">
              <a:effectLst>
                <a:outerShdw blurRad="38100" dist="38100" dir="2700000" algn="tl">
                  <a:srgbClr val="000000">
                    <a:alpha val="43137"/>
                  </a:srgbClr>
                </a:outerShdw>
              </a:effectLst>
            </a:rPr>
            <a:t>Aerosol shape: mix ( spherical, non spherical and mixed)</a:t>
          </a:r>
          <a:endParaRPr lang="en-US" sz="1400" b="1" dirty="0">
            <a:effectLst>
              <a:outerShdw blurRad="38100" dist="38100" dir="2700000" algn="tl">
                <a:srgbClr val="000000">
                  <a:alpha val="43137"/>
                </a:srgbClr>
              </a:outerShdw>
            </a:effectLst>
          </a:endParaRPr>
        </a:p>
      </dgm:t>
    </dgm:pt>
    <dgm:pt modelId="{EF78A54A-D565-440A-B622-2BCE7001E3C5}" type="parTrans" cxnId="{15EEB99C-CCD4-4939-93A1-3E8301DF66A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E03A0B80-FB11-4C08-86BB-F9F3877AEACD}" type="sibTrans" cxnId="{15EEB99C-CCD4-4939-93A1-3E8301DF66A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2970CCC-01E6-4D12-9FB1-77F10BEFF2C2}">
      <dgm:prSet phldrT="[Text]" custT="1"/>
      <dgm:spPr/>
      <dgm:t>
        <a:bodyPr/>
        <a:lstStyle/>
        <a:p>
          <a:r>
            <a:rPr lang="en-US" sz="1600" b="1" dirty="0" smtClean="0">
              <a:effectLst>
                <a:outerShdw blurRad="38100" dist="38100" dir="2700000" algn="tl">
                  <a:srgbClr val="000000">
                    <a:alpha val="43137"/>
                  </a:srgbClr>
                </a:outerShdw>
              </a:effectLst>
            </a:rPr>
            <a:t>Spheroid randomly oriented</a:t>
          </a:r>
          <a:endParaRPr lang="en-US" sz="1600" b="1" dirty="0">
            <a:effectLst>
              <a:outerShdw blurRad="38100" dist="38100" dir="2700000" algn="tl">
                <a:srgbClr val="000000">
                  <a:alpha val="43137"/>
                </a:srgbClr>
              </a:outerShdw>
            </a:effectLst>
          </a:endParaRPr>
        </a:p>
      </dgm:t>
    </dgm:pt>
    <dgm:pt modelId="{D8933079-2A0B-4C06-A08A-8BC4A46E75C0}" type="parTrans" cxnId="{542FCE0C-CBB2-43F5-8DC7-6A1DDD1A9316}">
      <dgm:prSet/>
      <dgm:spPr/>
      <dgm:t>
        <a:bodyPr/>
        <a:lstStyle/>
        <a:p>
          <a:endParaRPr lang="en-US"/>
        </a:p>
      </dgm:t>
    </dgm:pt>
    <dgm:pt modelId="{452BBE0E-E0C9-4579-B42D-D8DAC69FA667}" type="sibTrans" cxnId="{542FCE0C-CBB2-43F5-8DC7-6A1DDD1A9316}">
      <dgm:prSet/>
      <dgm:spPr/>
      <dgm:t>
        <a:bodyPr/>
        <a:lstStyle/>
        <a:p>
          <a:endParaRPr lang="en-US"/>
        </a:p>
      </dgm:t>
    </dgm:pt>
    <dgm:pt modelId="{C24E4559-A81E-40C7-9E45-1E3B5642E32B}">
      <dgm:prSet phldrT="[Text]"/>
      <dgm:spPr/>
      <dgm:t>
        <a:bodyPr/>
        <a:lstStyle/>
        <a:p>
          <a:r>
            <a:rPr lang="en-US" b="1" dirty="0" err="1" smtClean="0">
              <a:effectLst>
                <a:outerShdw blurRad="38100" dist="38100" dir="2700000" algn="tl">
                  <a:srgbClr val="000000">
                    <a:alpha val="43137"/>
                  </a:srgbClr>
                </a:outerShdw>
              </a:effectLst>
            </a:rPr>
            <a:t>Polydisperse</a:t>
          </a:r>
          <a:r>
            <a:rPr lang="en-US" b="1" dirty="0" smtClean="0">
              <a:effectLst>
                <a:outerShdw blurRad="38100" dist="38100" dir="2700000" algn="tl">
                  <a:srgbClr val="000000">
                    <a:alpha val="43137"/>
                  </a:srgbClr>
                </a:outerShdw>
              </a:effectLst>
            </a:rPr>
            <a:t> aerosol with variable size distribution</a:t>
          </a:r>
          <a:endParaRPr lang="en-US" b="1" dirty="0">
            <a:effectLst>
              <a:outerShdw blurRad="38100" dist="38100" dir="2700000" algn="tl">
                <a:srgbClr val="000000">
                  <a:alpha val="43137"/>
                </a:srgbClr>
              </a:outerShdw>
            </a:effectLst>
          </a:endParaRPr>
        </a:p>
      </dgm:t>
    </dgm:pt>
    <dgm:pt modelId="{740997BB-547D-42C2-9D19-AF8F4CD23FB0}" type="parTrans" cxnId="{E3F51475-7643-4F25-B6ED-74E754C60763}">
      <dgm:prSet/>
      <dgm:spPr/>
      <dgm:t>
        <a:bodyPr/>
        <a:lstStyle/>
        <a:p>
          <a:endParaRPr lang="en-US"/>
        </a:p>
      </dgm:t>
    </dgm:pt>
    <dgm:pt modelId="{40D72D37-5DDB-458C-8609-16595528D392}" type="sibTrans" cxnId="{E3F51475-7643-4F25-B6ED-74E754C60763}">
      <dgm:prSet/>
      <dgm:spPr/>
      <dgm:t>
        <a:bodyPr/>
        <a:lstStyle/>
        <a:p>
          <a:endParaRPr lang="en-US"/>
        </a:p>
      </dgm:t>
    </dgm:pt>
    <dgm:pt modelId="{55DB22E0-568C-4B4A-B6B3-A8341C7E772C}" type="pres">
      <dgm:prSet presAssocID="{DCB4ECCC-769F-416A-A11B-A425C30DF77B}" presName="Name0" presStyleCnt="0">
        <dgm:presLayoutVars>
          <dgm:chMax val="1"/>
          <dgm:chPref val="1"/>
          <dgm:dir/>
          <dgm:animOne val="branch"/>
          <dgm:animLvl val="lvl"/>
        </dgm:presLayoutVars>
      </dgm:prSet>
      <dgm:spPr/>
      <dgm:t>
        <a:bodyPr/>
        <a:lstStyle/>
        <a:p>
          <a:endParaRPr lang="en-US"/>
        </a:p>
      </dgm:t>
    </dgm:pt>
    <dgm:pt modelId="{CCD81A81-769E-437C-B918-2DCC2A80C7DB}" type="pres">
      <dgm:prSet presAssocID="{76B914AF-082D-4115-AEB7-385A01A36A3A}" presName="Parent" presStyleLbl="node0" presStyleIdx="0" presStyleCnt="1">
        <dgm:presLayoutVars>
          <dgm:chMax val="6"/>
          <dgm:chPref val="6"/>
        </dgm:presLayoutVars>
      </dgm:prSet>
      <dgm:spPr/>
      <dgm:t>
        <a:bodyPr/>
        <a:lstStyle/>
        <a:p>
          <a:endParaRPr lang="en-US"/>
        </a:p>
      </dgm:t>
    </dgm:pt>
    <dgm:pt modelId="{7495EFB8-5127-4074-BDA5-41F35EA56888}" type="pres">
      <dgm:prSet presAssocID="{8B8EEF25-7A2C-4F0C-8B83-1B173FBE46FF}" presName="Accent1" presStyleCnt="0"/>
      <dgm:spPr/>
      <dgm:t>
        <a:bodyPr/>
        <a:lstStyle/>
        <a:p>
          <a:endParaRPr lang="en-US"/>
        </a:p>
      </dgm:t>
    </dgm:pt>
    <dgm:pt modelId="{A6291DA4-1183-4E7C-AE92-F6DA750147C2}" type="pres">
      <dgm:prSet presAssocID="{8B8EEF25-7A2C-4F0C-8B83-1B173FBE46FF}" presName="Accent" presStyleLbl="bgShp" presStyleIdx="0" presStyleCnt="6"/>
      <dgm:spPr/>
      <dgm:t>
        <a:bodyPr/>
        <a:lstStyle/>
        <a:p>
          <a:endParaRPr lang="en-US"/>
        </a:p>
      </dgm:t>
    </dgm:pt>
    <dgm:pt modelId="{03F05B85-3F92-4640-BEDF-4AB16C1AFC63}" type="pres">
      <dgm:prSet presAssocID="{8B8EEF25-7A2C-4F0C-8B83-1B173FBE46FF}" presName="Child1" presStyleLbl="node1" presStyleIdx="0" presStyleCnt="6" custLinFactNeighborX="187" custLinFactNeighborY="-16725">
        <dgm:presLayoutVars>
          <dgm:chMax val="0"/>
          <dgm:chPref val="0"/>
          <dgm:bulletEnabled val="1"/>
        </dgm:presLayoutVars>
      </dgm:prSet>
      <dgm:spPr/>
      <dgm:t>
        <a:bodyPr/>
        <a:lstStyle/>
        <a:p>
          <a:endParaRPr lang="en-US"/>
        </a:p>
      </dgm:t>
    </dgm:pt>
    <dgm:pt modelId="{79E2F481-CC5D-4990-884C-2ACAADB96E1F}" type="pres">
      <dgm:prSet presAssocID="{CAADB5D1-6D8F-42D5-931E-053A086D18DA}" presName="Accent2" presStyleCnt="0"/>
      <dgm:spPr/>
      <dgm:t>
        <a:bodyPr/>
        <a:lstStyle/>
        <a:p>
          <a:endParaRPr lang="en-US"/>
        </a:p>
      </dgm:t>
    </dgm:pt>
    <dgm:pt modelId="{E0C1ED53-A5AD-4E3B-8F57-3EA1B407A34C}" type="pres">
      <dgm:prSet presAssocID="{CAADB5D1-6D8F-42D5-931E-053A086D18DA}" presName="Accent" presStyleLbl="bgShp" presStyleIdx="1" presStyleCnt="6"/>
      <dgm:spPr/>
      <dgm:t>
        <a:bodyPr/>
        <a:lstStyle/>
        <a:p>
          <a:endParaRPr lang="en-US"/>
        </a:p>
      </dgm:t>
    </dgm:pt>
    <dgm:pt modelId="{FF7D3A31-72CF-4A1A-93CD-A134C18A6FD2}" type="pres">
      <dgm:prSet presAssocID="{CAADB5D1-6D8F-42D5-931E-053A086D18DA}" presName="Child2" presStyleLbl="node1" presStyleIdx="1" presStyleCnt="6">
        <dgm:presLayoutVars>
          <dgm:chMax val="0"/>
          <dgm:chPref val="0"/>
          <dgm:bulletEnabled val="1"/>
        </dgm:presLayoutVars>
      </dgm:prSet>
      <dgm:spPr/>
      <dgm:t>
        <a:bodyPr/>
        <a:lstStyle/>
        <a:p>
          <a:endParaRPr lang="en-US"/>
        </a:p>
      </dgm:t>
    </dgm:pt>
    <dgm:pt modelId="{7378999F-69A1-4FA6-99C4-0A03BB158932}" type="pres">
      <dgm:prSet presAssocID="{09237475-C45D-409F-9AD2-243098C9CFEC}" presName="Accent3" presStyleCnt="0"/>
      <dgm:spPr/>
      <dgm:t>
        <a:bodyPr/>
        <a:lstStyle/>
        <a:p>
          <a:endParaRPr lang="en-US"/>
        </a:p>
      </dgm:t>
    </dgm:pt>
    <dgm:pt modelId="{A62B7D03-FB8B-45F8-A827-48B309090CFC}" type="pres">
      <dgm:prSet presAssocID="{09237475-C45D-409F-9AD2-243098C9CFEC}" presName="Accent" presStyleLbl="bgShp" presStyleIdx="2" presStyleCnt="6"/>
      <dgm:spPr/>
      <dgm:t>
        <a:bodyPr/>
        <a:lstStyle/>
        <a:p>
          <a:endParaRPr lang="en-US"/>
        </a:p>
      </dgm:t>
    </dgm:pt>
    <dgm:pt modelId="{1F56A574-3042-46DF-8836-229EB0DA7675}" type="pres">
      <dgm:prSet presAssocID="{09237475-C45D-409F-9AD2-243098C9CFEC}" presName="Child3" presStyleLbl="node1" presStyleIdx="2" presStyleCnt="6">
        <dgm:presLayoutVars>
          <dgm:chMax val="0"/>
          <dgm:chPref val="0"/>
          <dgm:bulletEnabled val="1"/>
        </dgm:presLayoutVars>
      </dgm:prSet>
      <dgm:spPr/>
      <dgm:t>
        <a:bodyPr/>
        <a:lstStyle/>
        <a:p>
          <a:endParaRPr lang="en-US"/>
        </a:p>
      </dgm:t>
    </dgm:pt>
    <dgm:pt modelId="{543D2241-0C7A-4CA5-9502-0F7936BE2F0D}" type="pres">
      <dgm:prSet presAssocID="{74AD1128-4493-44C2-9585-E309B942BE9A}" presName="Accent4" presStyleCnt="0"/>
      <dgm:spPr/>
      <dgm:t>
        <a:bodyPr/>
        <a:lstStyle/>
        <a:p>
          <a:endParaRPr lang="en-US"/>
        </a:p>
      </dgm:t>
    </dgm:pt>
    <dgm:pt modelId="{961DF5F0-65C4-41B5-AF80-F612EDEAD9AE}" type="pres">
      <dgm:prSet presAssocID="{74AD1128-4493-44C2-9585-E309B942BE9A}" presName="Accent" presStyleLbl="bgShp" presStyleIdx="3" presStyleCnt="6"/>
      <dgm:spPr/>
      <dgm:t>
        <a:bodyPr/>
        <a:lstStyle/>
        <a:p>
          <a:endParaRPr lang="en-US"/>
        </a:p>
      </dgm:t>
    </dgm:pt>
    <dgm:pt modelId="{44105A5F-BAD5-4764-A9CD-EA3678B13B40}" type="pres">
      <dgm:prSet presAssocID="{74AD1128-4493-44C2-9585-E309B942BE9A}" presName="Child4" presStyleLbl="node1" presStyleIdx="3" presStyleCnt="6">
        <dgm:presLayoutVars>
          <dgm:chMax val="0"/>
          <dgm:chPref val="0"/>
          <dgm:bulletEnabled val="1"/>
        </dgm:presLayoutVars>
      </dgm:prSet>
      <dgm:spPr/>
      <dgm:t>
        <a:bodyPr/>
        <a:lstStyle/>
        <a:p>
          <a:endParaRPr lang="en-US"/>
        </a:p>
      </dgm:t>
    </dgm:pt>
    <dgm:pt modelId="{4A6BEB9D-BD41-45D2-98B5-739B8D5F97B1}" type="pres">
      <dgm:prSet presAssocID="{72970CCC-01E6-4D12-9FB1-77F10BEFF2C2}" presName="Accent5" presStyleCnt="0"/>
      <dgm:spPr/>
    </dgm:pt>
    <dgm:pt modelId="{C1960EF6-CFD0-484B-8295-EC142C7743BA}" type="pres">
      <dgm:prSet presAssocID="{72970CCC-01E6-4D12-9FB1-77F10BEFF2C2}" presName="Accent" presStyleLbl="bgShp" presStyleIdx="4" presStyleCnt="6"/>
      <dgm:spPr/>
    </dgm:pt>
    <dgm:pt modelId="{0A589F89-6E10-46F5-8608-3797B42C236F}" type="pres">
      <dgm:prSet presAssocID="{72970CCC-01E6-4D12-9FB1-77F10BEFF2C2}" presName="Child5" presStyleLbl="node1" presStyleIdx="4" presStyleCnt="6">
        <dgm:presLayoutVars>
          <dgm:chMax val="0"/>
          <dgm:chPref val="0"/>
          <dgm:bulletEnabled val="1"/>
        </dgm:presLayoutVars>
      </dgm:prSet>
      <dgm:spPr/>
      <dgm:t>
        <a:bodyPr/>
        <a:lstStyle/>
        <a:p>
          <a:endParaRPr lang="en-US"/>
        </a:p>
      </dgm:t>
    </dgm:pt>
    <dgm:pt modelId="{EF2DF27D-BC22-4DDB-B93A-C7CBFA4011A0}" type="pres">
      <dgm:prSet presAssocID="{C24E4559-A81E-40C7-9E45-1E3B5642E32B}" presName="Accent6" presStyleCnt="0"/>
      <dgm:spPr/>
    </dgm:pt>
    <dgm:pt modelId="{6F5D3CEB-B635-4F51-B48C-F828F2DCBFD7}" type="pres">
      <dgm:prSet presAssocID="{C24E4559-A81E-40C7-9E45-1E3B5642E32B}" presName="Accent" presStyleLbl="bgShp" presStyleIdx="5" presStyleCnt="6"/>
      <dgm:spPr/>
    </dgm:pt>
    <dgm:pt modelId="{AD1EBFDB-7F98-49AB-8909-DAD782149D88}" type="pres">
      <dgm:prSet presAssocID="{C24E4559-A81E-40C7-9E45-1E3B5642E32B}" presName="Child6" presStyleLbl="node1" presStyleIdx="5" presStyleCnt="6">
        <dgm:presLayoutVars>
          <dgm:chMax val="0"/>
          <dgm:chPref val="0"/>
          <dgm:bulletEnabled val="1"/>
        </dgm:presLayoutVars>
      </dgm:prSet>
      <dgm:spPr/>
      <dgm:t>
        <a:bodyPr/>
        <a:lstStyle/>
        <a:p>
          <a:endParaRPr lang="en-US"/>
        </a:p>
      </dgm:t>
    </dgm:pt>
  </dgm:ptLst>
  <dgm:cxnLst>
    <dgm:cxn modelId="{7FFB9DD1-9BC1-43F2-81B8-11F5A7F00CE0}" type="presOf" srcId="{74AD1128-4493-44C2-9585-E309B942BE9A}" destId="{44105A5F-BAD5-4764-A9CD-EA3678B13B40}" srcOrd="0" destOrd="0" presId="urn:microsoft.com/office/officeart/2011/layout/HexagonRadial"/>
    <dgm:cxn modelId="{D7A36130-5D79-4E90-82BE-0BC0CE6846F2}" srcId="{76B914AF-082D-4115-AEB7-385A01A36A3A}" destId="{CAADB5D1-6D8F-42D5-931E-053A086D18DA}" srcOrd="1" destOrd="0" parTransId="{259ABFFE-C586-4403-8310-B8C1A0F38232}" sibTransId="{947A3F00-B67F-4D58-87C0-72FFBA7F873A}"/>
    <dgm:cxn modelId="{53AE01AD-3523-4D98-82AE-98ABCDE1E0D8}" srcId="{76B914AF-082D-4115-AEB7-385A01A36A3A}" destId="{09237475-C45D-409F-9AD2-243098C9CFEC}" srcOrd="2" destOrd="0" parTransId="{DC156BF4-A576-4982-85E7-C9CAF86B50A7}" sibTransId="{016E90A3-A9A0-488A-8A15-8D5E7A879C61}"/>
    <dgm:cxn modelId="{2838F4EA-1680-43B3-9FF2-8E81A73D89DA}" type="presOf" srcId="{76B914AF-082D-4115-AEB7-385A01A36A3A}" destId="{CCD81A81-769E-437C-B918-2DCC2A80C7DB}" srcOrd="0" destOrd="0" presId="urn:microsoft.com/office/officeart/2011/layout/HexagonRadial"/>
    <dgm:cxn modelId="{15EEB99C-CCD4-4939-93A1-3E8301DF66AC}" srcId="{76B914AF-082D-4115-AEB7-385A01A36A3A}" destId="{74AD1128-4493-44C2-9585-E309B942BE9A}" srcOrd="3" destOrd="0" parTransId="{EF78A54A-D565-440A-B622-2BCE7001E3C5}" sibTransId="{E03A0B80-FB11-4C08-86BB-F9F3877AEACD}"/>
    <dgm:cxn modelId="{1C05E959-5FF1-4689-AFFD-6C7C40D78C58}" type="presOf" srcId="{8B8EEF25-7A2C-4F0C-8B83-1B173FBE46FF}" destId="{03F05B85-3F92-4640-BEDF-4AB16C1AFC63}" srcOrd="0" destOrd="0" presId="urn:microsoft.com/office/officeart/2011/layout/HexagonRadial"/>
    <dgm:cxn modelId="{51CD8F5D-351E-4FE5-81EC-9E294C407E06}" srcId="{DCB4ECCC-769F-416A-A11B-A425C30DF77B}" destId="{76B914AF-082D-4115-AEB7-385A01A36A3A}" srcOrd="0" destOrd="0" parTransId="{8E529AE6-2066-43C5-8012-E95219ABCF20}" sibTransId="{366CC2F3-C409-4BD9-A487-8612D0CDD717}"/>
    <dgm:cxn modelId="{8FF24232-E0DB-482E-B23B-46E697BFF2D3}" type="presOf" srcId="{09237475-C45D-409F-9AD2-243098C9CFEC}" destId="{1F56A574-3042-46DF-8836-229EB0DA7675}" srcOrd="0" destOrd="0" presId="urn:microsoft.com/office/officeart/2011/layout/HexagonRadial"/>
    <dgm:cxn modelId="{73C86E19-CB9D-4154-B0AD-056F92011CE2}" type="presOf" srcId="{C24E4559-A81E-40C7-9E45-1E3B5642E32B}" destId="{AD1EBFDB-7F98-49AB-8909-DAD782149D88}" srcOrd="0" destOrd="0" presId="urn:microsoft.com/office/officeart/2011/layout/HexagonRadial"/>
    <dgm:cxn modelId="{542FCE0C-CBB2-43F5-8DC7-6A1DDD1A9316}" srcId="{76B914AF-082D-4115-AEB7-385A01A36A3A}" destId="{72970CCC-01E6-4D12-9FB1-77F10BEFF2C2}" srcOrd="4" destOrd="0" parTransId="{D8933079-2A0B-4C06-A08A-8BC4A46E75C0}" sibTransId="{452BBE0E-E0C9-4579-B42D-D8DAC69FA667}"/>
    <dgm:cxn modelId="{E144E586-5E57-4DDB-8AE1-32E75D9CF77C}" type="presOf" srcId="{72970CCC-01E6-4D12-9FB1-77F10BEFF2C2}" destId="{0A589F89-6E10-46F5-8608-3797B42C236F}" srcOrd="0" destOrd="0" presId="urn:microsoft.com/office/officeart/2011/layout/HexagonRadial"/>
    <dgm:cxn modelId="{6A28A912-B595-49D0-BD48-81E65C383AFC}" srcId="{76B914AF-082D-4115-AEB7-385A01A36A3A}" destId="{8B8EEF25-7A2C-4F0C-8B83-1B173FBE46FF}" srcOrd="0" destOrd="0" parTransId="{2E8EC339-0307-4067-930C-74AD3AF444DC}" sibTransId="{5622C034-3387-4144-B4DA-A599B2EF1312}"/>
    <dgm:cxn modelId="{5582C62E-DC1C-4F05-9118-BC171AEE00A4}" type="presOf" srcId="{CAADB5D1-6D8F-42D5-931E-053A086D18DA}" destId="{FF7D3A31-72CF-4A1A-93CD-A134C18A6FD2}" srcOrd="0" destOrd="0" presId="urn:microsoft.com/office/officeart/2011/layout/HexagonRadial"/>
    <dgm:cxn modelId="{BE254266-64D4-4336-8B43-0B3ACEED519C}" type="presOf" srcId="{DCB4ECCC-769F-416A-A11B-A425C30DF77B}" destId="{55DB22E0-568C-4B4A-B6B3-A8341C7E772C}" srcOrd="0" destOrd="0" presId="urn:microsoft.com/office/officeart/2011/layout/HexagonRadial"/>
    <dgm:cxn modelId="{E3F51475-7643-4F25-B6ED-74E754C60763}" srcId="{76B914AF-082D-4115-AEB7-385A01A36A3A}" destId="{C24E4559-A81E-40C7-9E45-1E3B5642E32B}" srcOrd="5" destOrd="0" parTransId="{740997BB-547D-42C2-9D19-AF8F4CD23FB0}" sibTransId="{40D72D37-5DDB-458C-8609-16595528D392}"/>
    <dgm:cxn modelId="{81B41B01-464D-47B5-92DC-9040F46FA578}" type="presParOf" srcId="{55DB22E0-568C-4B4A-B6B3-A8341C7E772C}" destId="{CCD81A81-769E-437C-B918-2DCC2A80C7DB}" srcOrd="0" destOrd="0" presId="urn:microsoft.com/office/officeart/2011/layout/HexagonRadial"/>
    <dgm:cxn modelId="{214B1E0D-975E-4A55-B9EB-E8277D146F81}" type="presParOf" srcId="{55DB22E0-568C-4B4A-B6B3-A8341C7E772C}" destId="{7495EFB8-5127-4074-BDA5-41F35EA56888}" srcOrd="1" destOrd="0" presId="urn:microsoft.com/office/officeart/2011/layout/HexagonRadial"/>
    <dgm:cxn modelId="{597A7BF6-17B0-46FC-9BD3-C14B44891016}" type="presParOf" srcId="{7495EFB8-5127-4074-BDA5-41F35EA56888}" destId="{A6291DA4-1183-4E7C-AE92-F6DA750147C2}" srcOrd="0" destOrd="0" presId="urn:microsoft.com/office/officeart/2011/layout/HexagonRadial"/>
    <dgm:cxn modelId="{F8A6467D-2738-4001-9192-D7FCA5D2BAE2}" type="presParOf" srcId="{55DB22E0-568C-4B4A-B6B3-A8341C7E772C}" destId="{03F05B85-3F92-4640-BEDF-4AB16C1AFC63}" srcOrd="2" destOrd="0" presId="urn:microsoft.com/office/officeart/2011/layout/HexagonRadial"/>
    <dgm:cxn modelId="{87881629-8BE7-4BAF-9749-9397BB4AEEDB}" type="presParOf" srcId="{55DB22E0-568C-4B4A-B6B3-A8341C7E772C}" destId="{79E2F481-CC5D-4990-884C-2ACAADB96E1F}" srcOrd="3" destOrd="0" presId="urn:microsoft.com/office/officeart/2011/layout/HexagonRadial"/>
    <dgm:cxn modelId="{6B33A667-A4AD-4A37-933E-7B165E80D820}" type="presParOf" srcId="{79E2F481-CC5D-4990-884C-2ACAADB96E1F}" destId="{E0C1ED53-A5AD-4E3B-8F57-3EA1B407A34C}" srcOrd="0" destOrd="0" presId="urn:microsoft.com/office/officeart/2011/layout/HexagonRadial"/>
    <dgm:cxn modelId="{1AEF13AE-1DD1-4CC7-9D36-B23015B5D32C}" type="presParOf" srcId="{55DB22E0-568C-4B4A-B6B3-A8341C7E772C}" destId="{FF7D3A31-72CF-4A1A-93CD-A134C18A6FD2}" srcOrd="4" destOrd="0" presId="urn:microsoft.com/office/officeart/2011/layout/HexagonRadial"/>
    <dgm:cxn modelId="{122F5F3A-DB1A-4EFC-BC72-393711614B17}" type="presParOf" srcId="{55DB22E0-568C-4B4A-B6B3-A8341C7E772C}" destId="{7378999F-69A1-4FA6-99C4-0A03BB158932}" srcOrd="5" destOrd="0" presId="urn:microsoft.com/office/officeart/2011/layout/HexagonRadial"/>
    <dgm:cxn modelId="{169071BA-8BCE-4376-9B18-4236E89FF1A9}" type="presParOf" srcId="{7378999F-69A1-4FA6-99C4-0A03BB158932}" destId="{A62B7D03-FB8B-45F8-A827-48B309090CFC}" srcOrd="0" destOrd="0" presId="urn:microsoft.com/office/officeart/2011/layout/HexagonRadial"/>
    <dgm:cxn modelId="{B3D805F8-5331-4027-896C-088E8DFE5C3C}" type="presParOf" srcId="{55DB22E0-568C-4B4A-B6B3-A8341C7E772C}" destId="{1F56A574-3042-46DF-8836-229EB0DA7675}" srcOrd="6" destOrd="0" presId="urn:microsoft.com/office/officeart/2011/layout/HexagonRadial"/>
    <dgm:cxn modelId="{DEFC15B0-FAB1-4CB2-B725-FD7D6785AF2B}" type="presParOf" srcId="{55DB22E0-568C-4B4A-B6B3-A8341C7E772C}" destId="{543D2241-0C7A-4CA5-9502-0F7936BE2F0D}" srcOrd="7" destOrd="0" presId="urn:microsoft.com/office/officeart/2011/layout/HexagonRadial"/>
    <dgm:cxn modelId="{FDF97362-7655-4C0A-B3C0-EE8923C8C529}" type="presParOf" srcId="{543D2241-0C7A-4CA5-9502-0F7936BE2F0D}" destId="{961DF5F0-65C4-41B5-AF80-F612EDEAD9AE}" srcOrd="0" destOrd="0" presId="urn:microsoft.com/office/officeart/2011/layout/HexagonRadial"/>
    <dgm:cxn modelId="{004BC859-FAAD-4804-81D5-81A22BFEC790}" type="presParOf" srcId="{55DB22E0-568C-4B4A-B6B3-A8341C7E772C}" destId="{44105A5F-BAD5-4764-A9CD-EA3678B13B40}" srcOrd="8" destOrd="0" presId="urn:microsoft.com/office/officeart/2011/layout/HexagonRadial"/>
    <dgm:cxn modelId="{AE00FC98-8B99-4612-8C16-5A4EE4BCEA7D}" type="presParOf" srcId="{55DB22E0-568C-4B4A-B6B3-A8341C7E772C}" destId="{4A6BEB9D-BD41-45D2-98B5-739B8D5F97B1}" srcOrd="9" destOrd="0" presId="urn:microsoft.com/office/officeart/2011/layout/HexagonRadial"/>
    <dgm:cxn modelId="{D6305FE2-94CD-40E0-955D-746D4F1B11FC}" type="presParOf" srcId="{4A6BEB9D-BD41-45D2-98B5-739B8D5F97B1}" destId="{C1960EF6-CFD0-484B-8295-EC142C7743BA}" srcOrd="0" destOrd="0" presId="urn:microsoft.com/office/officeart/2011/layout/HexagonRadial"/>
    <dgm:cxn modelId="{85978AC2-F704-4331-A69F-4C21F4350145}" type="presParOf" srcId="{55DB22E0-568C-4B4A-B6B3-A8341C7E772C}" destId="{0A589F89-6E10-46F5-8608-3797B42C236F}" srcOrd="10" destOrd="0" presId="urn:microsoft.com/office/officeart/2011/layout/HexagonRadial"/>
    <dgm:cxn modelId="{E2A421DA-0621-487E-98CE-24D271320740}" type="presParOf" srcId="{55DB22E0-568C-4B4A-B6B3-A8341C7E772C}" destId="{EF2DF27D-BC22-4DDB-B93A-C7CBFA4011A0}" srcOrd="11" destOrd="0" presId="urn:microsoft.com/office/officeart/2011/layout/HexagonRadial"/>
    <dgm:cxn modelId="{3B13E82F-E7A7-4D59-93E9-37EC0AF9EC5B}" type="presParOf" srcId="{EF2DF27D-BC22-4DDB-B93A-C7CBFA4011A0}" destId="{6F5D3CEB-B635-4F51-B48C-F828F2DCBFD7}" srcOrd="0" destOrd="0" presId="urn:microsoft.com/office/officeart/2011/layout/HexagonRadial"/>
    <dgm:cxn modelId="{319D0496-F70C-40C5-A1E3-D7A5EE80568B}" type="presParOf" srcId="{55DB22E0-568C-4B4A-B6B3-A8341C7E772C}" destId="{AD1EBFDB-7F98-49AB-8909-DAD782149D8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D37AD98-BD70-4DB9-9E8D-5BEB7D090999}" type="doc">
      <dgm:prSet loTypeId="urn:microsoft.com/office/officeart/2005/8/layout/hierarchy1" loCatId="hierarchy" qsTypeId="urn:microsoft.com/office/officeart/2005/8/quickstyle/3d3" qsCatId="3D" csTypeId="urn:microsoft.com/office/officeart/2005/8/colors/colorful3" csCatId="colorful" phldr="1"/>
      <dgm:spPr/>
      <dgm:t>
        <a:bodyPr/>
        <a:lstStyle/>
        <a:p>
          <a:endParaRPr lang="en-US"/>
        </a:p>
      </dgm:t>
    </dgm:pt>
    <dgm:pt modelId="{C2DBDB5B-1EE7-4FFA-BC0E-6D8F12D59C76}">
      <dgm:prSet phldrT="[Text]" custT="1"/>
      <dgm:spPr/>
      <dgm:t>
        <a:bodyPr/>
        <a:lstStyle/>
        <a:p>
          <a:r>
            <a:rPr lang="en-US" sz="2000" b="1" dirty="0" smtClean="0">
              <a:effectLst>
                <a:outerShdw blurRad="38100" dist="38100" dir="2700000" algn="tl">
                  <a:srgbClr val="000000">
                    <a:alpha val="43137"/>
                  </a:srgbClr>
                </a:outerShdw>
              </a:effectLst>
            </a:rPr>
            <a:t>Spheroid</a:t>
          </a:r>
          <a:endParaRPr lang="en-US" sz="2000" b="1" dirty="0">
            <a:effectLst>
              <a:outerShdw blurRad="38100" dist="38100" dir="2700000" algn="tl">
                <a:srgbClr val="000000">
                  <a:alpha val="43137"/>
                </a:srgbClr>
              </a:outerShdw>
            </a:effectLst>
          </a:endParaRPr>
        </a:p>
      </dgm:t>
    </dgm:pt>
    <dgm:pt modelId="{6A9467F0-5EAE-493D-AE89-17C8F95998BA}" type="parTrans" cxnId="{C17241A1-B688-4EE2-846E-C00893798A01}">
      <dgm:prSet/>
      <dgm:spPr/>
      <dgm:t>
        <a:bodyPr/>
        <a:lstStyle/>
        <a:p>
          <a:endParaRPr lang="en-US" b="1">
            <a:effectLst>
              <a:outerShdw blurRad="38100" dist="38100" dir="2700000" algn="tl">
                <a:srgbClr val="000000">
                  <a:alpha val="43137"/>
                </a:srgbClr>
              </a:outerShdw>
            </a:effectLst>
          </a:endParaRPr>
        </a:p>
      </dgm:t>
    </dgm:pt>
    <dgm:pt modelId="{9CDF2495-E570-4059-A30E-E087211D4534}" type="sibTrans" cxnId="{C17241A1-B688-4EE2-846E-C00893798A01}">
      <dgm:prSet/>
      <dgm:spPr/>
      <dgm:t>
        <a:bodyPr/>
        <a:lstStyle/>
        <a:p>
          <a:endParaRPr lang="en-US" b="1">
            <a:effectLst>
              <a:outerShdw blurRad="38100" dist="38100" dir="2700000" algn="tl">
                <a:srgbClr val="000000">
                  <a:alpha val="43137"/>
                </a:srgbClr>
              </a:outerShdw>
            </a:effectLst>
          </a:endParaRPr>
        </a:p>
      </dgm:t>
    </dgm:pt>
    <dgm:pt modelId="{C81D1CB9-EBE6-4791-BCFB-9F6E5B57473D}">
      <dgm:prSet phldrT="[Text]" custT="1"/>
      <dgm:spPr/>
      <dgm:t>
        <a:bodyPr/>
        <a:lstStyle/>
        <a:p>
          <a:r>
            <a:rPr lang="en-US" sz="1000" b="1" dirty="0" smtClean="0">
              <a:effectLst>
                <a:outerShdw blurRad="38100" dist="38100" dir="2700000" algn="tl">
                  <a:srgbClr val="000000">
                    <a:alpha val="43137"/>
                  </a:srgbClr>
                </a:outerShdw>
              </a:effectLst>
            </a:rPr>
            <a:t>A spheroid is the simplest </a:t>
          </a:r>
          <a:r>
            <a:rPr lang="en-US" sz="1000" b="1" dirty="0" err="1" smtClean="0">
              <a:effectLst>
                <a:outerShdw blurRad="38100" dist="38100" dir="2700000" algn="tl">
                  <a:srgbClr val="000000">
                    <a:alpha val="43137"/>
                  </a:srgbClr>
                </a:outerShdw>
              </a:effectLst>
            </a:rPr>
            <a:t>nonspherical</a:t>
          </a:r>
          <a:r>
            <a:rPr lang="en-US" sz="1000" b="1" dirty="0" smtClean="0">
              <a:effectLst>
                <a:outerShdw blurRad="38100" dist="38100" dir="2700000" algn="tl">
                  <a:srgbClr val="000000">
                    <a:alpha val="43137"/>
                  </a:srgbClr>
                </a:outerShdw>
              </a:effectLst>
            </a:rPr>
            <a:t> shape that</a:t>
          </a:r>
        </a:p>
        <a:p>
          <a:r>
            <a:rPr lang="en-US" sz="1000" b="1" dirty="0" smtClean="0">
              <a:effectLst>
                <a:outerShdw blurRad="38100" dist="38100" dir="2700000" algn="tl">
                  <a:srgbClr val="000000">
                    <a:alpha val="43137"/>
                  </a:srgbClr>
                </a:outerShdw>
              </a:effectLst>
            </a:rPr>
            <a:t>can generalize the spherical shape (a sphere is a spheroid</a:t>
          </a:r>
        </a:p>
        <a:p>
          <a:r>
            <a:rPr lang="en-US" sz="1000" b="1" dirty="0" smtClean="0">
              <a:effectLst>
                <a:outerShdw blurRad="38100" dist="38100" dir="2700000" algn="tl">
                  <a:srgbClr val="000000">
                    <a:alpha val="43137"/>
                  </a:srgbClr>
                </a:outerShdw>
              </a:effectLst>
            </a:rPr>
            <a:t>with an axis ratio e = 1). </a:t>
          </a:r>
          <a:endParaRPr lang="en-US" sz="1000" b="1" dirty="0">
            <a:effectLst>
              <a:outerShdw blurRad="38100" dist="38100" dir="2700000" algn="tl">
                <a:srgbClr val="000000">
                  <a:alpha val="43137"/>
                </a:srgbClr>
              </a:outerShdw>
            </a:effectLst>
          </a:endParaRPr>
        </a:p>
      </dgm:t>
    </dgm:pt>
    <dgm:pt modelId="{A8C4C5DB-113A-4D6A-9AAC-BC50F9CAE931}" type="parTrans" cxnId="{D7C1CE19-7A23-45B2-BE44-80537432326B}">
      <dgm:prSet/>
      <dgm:spPr/>
      <dgm:t>
        <a:bodyPr/>
        <a:lstStyle/>
        <a:p>
          <a:endParaRPr lang="en-US" b="1">
            <a:effectLst>
              <a:outerShdw blurRad="38100" dist="38100" dir="2700000" algn="tl">
                <a:srgbClr val="000000">
                  <a:alpha val="43137"/>
                </a:srgbClr>
              </a:outerShdw>
            </a:effectLst>
          </a:endParaRPr>
        </a:p>
      </dgm:t>
    </dgm:pt>
    <dgm:pt modelId="{90244AE4-C7B8-4D91-A297-637F00D01938}" type="sibTrans" cxnId="{D7C1CE19-7A23-45B2-BE44-80537432326B}">
      <dgm:prSet/>
      <dgm:spPr/>
      <dgm:t>
        <a:bodyPr/>
        <a:lstStyle/>
        <a:p>
          <a:endParaRPr lang="en-US" b="1">
            <a:effectLst>
              <a:outerShdw blurRad="38100" dist="38100" dir="2700000" algn="tl">
                <a:srgbClr val="000000">
                  <a:alpha val="43137"/>
                </a:srgbClr>
              </a:outerShdw>
            </a:effectLst>
          </a:endParaRPr>
        </a:p>
      </dgm:t>
    </dgm:pt>
    <dgm:pt modelId="{746CD6BA-1DC2-4E5B-8AC1-206413D07646}">
      <dgm:prSet phldrT="[Text]" custT="1"/>
      <dgm:spPr/>
      <dgm:t>
        <a:bodyPr/>
        <a:lstStyle/>
        <a:p>
          <a:r>
            <a:rPr lang="en-US" sz="1000" b="1" dirty="0" smtClean="0">
              <a:effectLst>
                <a:outerShdw blurRad="38100" dist="38100" dir="2700000" algn="tl">
                  <a:srgbClr val="000000">
                    <a:alpha val="43137"/>
                  </a:srgbClr>
                </a:outerShdw>
              </a:effectLst>
            </a:rPr>
            <a:t>The scattering of electromagnetic radiation by spheroids can be accurately simulated. </a:t>
          </a:r>
          <a:endParaRPr lang="en-US" sz="1000" b="1" dirty="0">
            <a:effectLst>
              <a:outerShdw blurRad="38100" dist="38100" dir="2700000" algn="tl">
                <a:srgbClr val="000000">
                  <a:alpha val="43137"/>
                </a:srgbClr>
              </a:outerShdw>
            </a:effectLst>
          </a:endParaRPr>
        </a:p>
      </dgm:t>
    </dgm:pt>
    <dgm:pt modelId="{36C5D284-4891-4FF5-AB0A-B98D73FEAE40}" type="parTrans" cxnId="{55A7CFF2-C8AE-4066-92C4-59059FFBA8BA}">
      <dgm:prSet/>
      <dgm:spPr/>
      <dgm:t>
        <a:bodyPr/>
        <a:lstStyle/>
        <a:p>
          <a:endParaRPr lang="en-US" b="1">
            <a:effectLst>
              <a:outerShdw blurRad="38100" dist="38100" dir="2700000" algn="tl">
                <a:srgbClr val="000000">
                  <a:alpha val="43137"/>
                </a:srgbClr>
              </a:outerShdw>
            </a:effectLst>
          </a:endParaRPr>
        </a:p>
      </dgm:t>
    </dgm:pt>
    <dgm:pt modelId="{394C17A2-AFB3-4983-A17E-5E52807DAAFE}" type="sibTrans" cxnId="{55A7CFF2-C8AE-4066-92C4-59059FFBA8BA}">
      <dgm:prSet/>
      <dgm:spPr/>
      <dgm:t>
        <a:bodyPr/>
        <a:lstStyle/>
        <a:p>
          <a:endParaRPr lang="en-US" b="1">
            <a:effectLst>
              <a:outerShdw blurRad="38100" dist="38100" dir="2700000" algn="tl">
                <a:srgbClr val="000000">
                  <a:alpha val="43137"/>
                </a:srgbClr>
              </a:outerShdw>
            </a:effectLst>
          </a:endParaRPr>
        </a:p>
      </dgm:t>
    </dgm:pt>
    <dgm:pt modelId="{E5552E31-6272-4263-9B48-6A31301C20E3}">
      <dgm:prSet phldrT="[Text]" custT="1"/>
      <dgm:spPr/>
      <dgm:t>
        <a:bodyPr/>
        <a:lstStyle/>
        <a:p>
          <a:r>
            <a:rPr lang="en-US" sz="1000" b="1" dirty="0" smtClean="0">
              <a:effectLst>
                <a:outerShdw blurRad="38100" dist="38100" dir="2700000" algn="tl">
                  <a:srgbClr val="000000">
                    <a:alpha val="43137"/>
                  </a:srgbClr>
                </a:outerShdw>
              </a:effectLst>
            </a:rPr>
            <a:t>The observations of scattering by </a:t>
          </a:r>
          <a:r>
            <a:rPr lang="en-US" sz="1000" b="1" dirty="0" smtClean="0">
              <a:effectLst>
                <a:outerShdw blurRad="38100" dist="38100" dir="2700000" algn="tl">
                  <a:srgbClr val="000000">
                    <a:alpha val="43137"/>
                  </a:srgbClr>
                </a:outerShdw>
              </a:effectLst>
            </a:rPr>
            <a:t> </a:t>
          </a:r>
          <a:r>
            <a:rPr lang="en-US" sz="1000" b="1" dirty="0" smtClean="0">
              <a:effectLst>
                <a:outerShdw blurRad="38100" dist="38100" dir="2700000" algn="tl">
                  <a:srgbClr val="000000">
                    <a:alpha val="43137"/>
                  </a:srgbClr>
                </a:outerShdw>
              </a:effectLst>
            </a:rPr>
            <a:t>desert dust show a considerable degree </a:t>
          </a:r>
          <a:r>
            <a:rPr lang="en-US" sz="1000" b="1" dirty="0" smtClean="0">
              <a:effectLst>
                <a:outerShdw blurRad="38100" dist="38100" dir="2700000" algn="tl">
                  <a:srgbClr val="000000">
                    <a:alpha val="43137"/>
                  </a:srgbClr>
                </a:outerShdw>
              </a:effectLst>
            </a:rPr>
            <a:t>of </a:t>
          </a:r>
          <a:r>
            <a:rPr lang="en-US" sz="1000" b="1" dirty="0" smtClean="0">
              <a:effectLst>
                <a:outerShdw blurRad="38100" dist="38100" dir="2700000" algn="tl">
                  <a:srgbClr val="000000">
                    <a:alpha val="43137"/>
                  </a:srgbClr>
                </a:outerShdw>
              </a:effectLst>
            </a:rPr>
            <a:t>contributions from individual particles with </a:t>
          </a:r>
          <a:r>
            <a:rPr lang="en-US" sz="1000" b="1" u="sng" dirty="0" smtClean="0">
              <a:effectLst>
                <a:outerShdw blurRad="38100" dist="38100" dir="2700000" algn="tl">
                  <a:srgbClr val="000000">
                    <a:alpha val="43137"/>
                  </a:srgbClr>
                </a:outerShdw>
              </a:effectLst>
            </a:rPr>
            <a:t>different orientations, shapes, and compositions</a:t>
          </a:r>
          <a:endParaRPr lang="en-US" sz="1000" b="1" u="sng" dirty="0">
            <a:effectLst>
              <a:outerShdw blurRad="38100" dist="38100" dir="2700000" algn="tl">
                <a:srgbClr val="000000">
                  <a:alpha val="43137"/>
                </a:srgbClr>
              </a:outerShdw>
            </a:effectLst>
          </a:endParaRPr>
        </a:p>
      </dgm:t>
    </dgm:pt>
    <dgm:pt modelId="{C8722B3B-5C14-47CB-9095-8609AC09DFFE}" type="parTrans" cxnId="{4363B9C3-D0FB-4C42-BF50-3EE4D9731657}">
      <dgm:prSet/>
      <dgm:spPr/>
      <dgm:t>
        <a:bodyPr/>
        <a:lstStyle/>
        <a:p>
          <a:endParaRPr lang="en-US" b="1">
            <a:effectLst>
              <a:outerShdw blurRad="38100" dist="38100" dir="2700000" algn="tl">
                <a:srgbClr val="000000">
                  <a:alpha val="43137"/>
                </a:srgbClr>
              </a:outerShdw>
            </a:effectLst>
          </a:endParaRPr>
        </a:p>
      </dgm:t>
    </dgm:pt>
    <dgm:pt modelId="{DEBD1223-DDD1-4FB6-A2BC-876F891553FE}" type="sibTrans" cxnId="{4363B9C3-D0FB-4C42-BF50-3EE4D9731657}">
      <dgm:prSet/>
      <dgm:spPr/>
      <dgm:t>
        <a:bodyPr/>
        <a:lstStyle/>
        <a:p>
          <a:endParaRPr lang="en-US" b="1">
            <a:effectLst>
              <a:outerShdw blurRad="38100" dist="38100" dir="2700000" algn="tl">
                <a:srgbClr val="000000">
                  <a:alpha val="43137"/>
                </a:srgbClr>
              </a:outerShdw>
            </a:effectLst>
          </a:endParaRPr>
        </a:p>
      </dgm:t>
    </dgm:pt>
    <dgm:pt modelId="{7B31E3AD-443A-43CE-9CCD-918FAF2EC69D}" type="pres">
      <dgm:prSet presAssocID="{ED37AD98-BD70-4DB9-9E8D-5BEB7D090999}" presName="hierChild1" presStyleCnt="0">
        <dgm:presLayoutVars>
          <dgm:chPref val="1"/>
          <dgm:dir/>
          <dgm:animOne val="branch"/>
          <dgm:animLvl val="lvl"/>
          <dgm:resizeHandles/>
        </dgm:presLayoutVars>
      </dgm:prSet>
      <dgm:spPr/>
      <dgm:t>
        <a:bodyPr/>
        <a:lstStyle/>
        <a:p>
          <a:endParaRPr lang="en-US"/>
        </a:p>
      </dgm:t>
    </dgm:pt>
    <dgm:pt modelId="{02DFE0C5-2206-484A-A165-3DA4DB257CCC}" type="pres">
      <dgm:prSet presAssocID="{C2DBDB5B-1EE7-4FFA-BC0E-6D8F12D59C76}" presName="hierRoot1" presStyleCnt="0"/>
      <dgm:spPr/>
    </dgm:pt>
    <dgm:pt modelId="{E73B368C-414B-407B-AEB9-A0EA5C60A1E4}" type="pres">
      <dgm:prSet presAssocID="{C2DBDB5B-1EE7-4FFA-BC0E-6D8F12D59C76}" presName="composite" presStyleCnt="0"/>
      <dgm:spPr/>
    </dgm:pt>
    <dgm:pt modelId="{AE720815-4553-4F5D-85C2-EF3D72C5FF81}" type="pres">
      <dgm:prSet presAssocID="{C2DBDB5B-1EE7-4FFA-BC0E-6D8F12D59C76}" presName="background" presStyleLbl="node0" presStyleIdx="0" presStyleCnt="1"/>
      <dgm:spPr/>
    </dgm:pt>
    <dgm:pt modelId="{99CD18CA-7D14-44E7-B65E-20B829E268FE}" type="pres">
      <dgm:prSet presAssocID="{C2DBDB5B-1EE7-4FFA-BC0E-6D8F12D59C76}" presName="text" presStyleLbl="fgAcc0" presStyleIdx="0" presStyleCnt="1" custLinFactNeighborX="2" custLinFactNeighborY="-76429">
        <dgm:presLayoutVars>
          <dgm:chPref val="3"/>
        </dgm:presLayoutVars>
      </dgm:prSet>
      <dgm:spPr/>
      <dgm:t>
        <a:bodyPr/>
        <a:lstStyle/>
        <a:p>
          <a:endParaRPr lang="en-US"/>
        </a:p>
      </dgm:t>
    </dgm:pt>
    <dgm:pt modelId="{FAABE8D8-43CB-49F8-B977-D74421D1FA4C}" type="pres">
      <dgm:prSet presAssocID="{C2DBDB5B-1EE7-4FFA-BC0E-6D8F12D59C76}" presName="hierChild2" presStyleCnt="0"/>
      <dgm:spPr/>
    </dgm:pt>
    <dgm:pt modelId="{393D179F-4C22-4BD5-B55C-3EB564D50C9D}" type="pres">
      <dgm:prSet presAssocID="{A8C4C5DB-113A-4D6A-9AAC-BC50F9CAE931}" presName="Name10" presStyleLbl="parChTrans1D2" presStyleIdx="0" presStyleCnt="3"/>
      <dgm:spPr/>
      <dgm:t>
        <a:bodyPr/>
        <a:lstStyle/>
        <a:p>
          <a:endParaRPr lang="en-US"/>
        </a:p>
      </dgm:t>
    </dgm:pt>
    <dgm:pt modelId="{3474CDDB-E3F8-49A4-B7D2-721EFF29B80A}" type="pres">
      <dgm:prSet presAssocID="{C81D1CB9-EBE6-4791-BCFB-9F6E5B57473D}" presName="hierRoot2" presStyleCnt="0"/>
      <dgm:spPr/>
    </dgm:pt>
    <dgm:pt modelId="{C47CA598-CADF-4517-82B9-6ECEECDB9E94}" type="pres">
      <dgm:prSet presAssocID="{C81D1CB9-EBE6-4791-BCFB-9F6E5B57473D}" presName="composite2" presStyleCnt="0"/>
      <dgm:spPr/>
    </dgm:pt>
    <dgm:pt modelId="{4CDF1328-1557-498B-8C05-5707B2919A66}" type="pres">
      <dgm:prSet presAssocID="{C81D1CB9-EBE6-4791-BCFB-9F6E5B57473D}" presName="background2" presStyleLbl="node2" presStyleIdx="0" presStyleCnt="3"/>
      <dgm:spPr/>
    </dgm:pt>
    <dgm:pt modelId="{223810C9-F36E-424B-B5CF-801F193911CF}" type="pres">
      <dgm:prSet presAssocID="{C81D1CB9-EBE6-4791-BCFB-9F6E5B57473D}" presName="text2" presStyleLbl="fgAcc2" presStyleIdx="0" presStyleCnt="3" custLinFactNeighborX="-11111" custLinFactNeighborY="576">
        <dgm:presLayoutVars>
          <dgm:chPref val="3"/>
        </dgm:presLayoutVars>
      </dgm:prSet>
      <dgm:spPr/>
      <dgm:t>
        <a:bodyPr/>
        <a:lstStyle/>
        <a:p>
          <a:endParaRPr lang="en-US"/>
        </a:p>
      </dgm:t>
    </dgm:pt>
    <dgm:pt modelId="{6848969A-F622-4602-A91E-A2CBCB2CCFA8}" type="pres">
      <dgm:prSet presAssocID="{C81D1CB9-EBE6-4791-BCFB-9F6E5B57473D}" presName="hierChild3" presStyleCnt="0"/>
      <dgm:spPr/>
    </dgm:pt>
    <dgm:pt modelId="{49940630-A513-40C2-B757-BDF65B72BDB2}" type="pres">
      <dgm:prSet presAssocID="{36C5D284-4891-4FF5-AB0A-B98D73FEAE40}" presName="Name10" presStyleLbl="parChTrans1D2" presStyleIdx="1" presStyleCnt="3"/>
      <dgm:spPr/>
      <dgm:t>
        <a:bodyPr/>
        <a:lstStyle/>
        <a:p>
          <a:endParaRPr lang="en-US"/>
        </a:p>
      </dgm:t>
    </dgm:pt>
    <dgm:pt modelId="{7036A33D-E61D-4AD4-AC53-393B771504EB}" type="pres">
      <dgm:prSet presAssocID="{746CD6BA-1DC2-4E5B-8AC1-206413D07646}" presName="hierRoot2" presStyleCnt="0"/>
      <dgm:spPr/>
    </dgm:pt>
    <dgm:pt modelId="{91A17C0C-E392-424F-BCE5-2B1DCFC43BCF}" type="pres">
      <dgm:prSet presAssocID="{746CD6BA-1DC2-4E5B-8AC1-206413D07646}" presName="composite2" presStyleCnt="0"/>
      <dgm:spPr/>
    </dgm:pt>
    <dgm:pt modelId="{2A879ACD-B762-49D6-9461-F9CFA84EF276}" type="pres">
      <dgm:prSet presAssocID="{746CD6BA-1DC2-4E5B-8AC1-206413D07646}" presName="background2" presStyleLbl="node2" presStyleIdx="1" presStyleCnt="3"/>
      <dgm:spPr/>
    </dgm:pt>
    <dgm:pt modelId="{F8C356D8-C7F6-4A61-97E6-D2AE3EC221C4}" type="pres">
      <dgm:prSet presAssocID="{746CD6BA-1DC2-4E5B-8AC1-206413D07646}" presName="text2" presStyleLbl="fgAcc2" presStyleIdx="1" presStyleCnt="3">
        <dgm:presLayoutVars>
          <dgm:chPref val="3"/>
        </dgm:presLayoutVars>
      </dgm:prSet>
      <dgm:spPr/>
      <dgm:t>
        <a:bodyPr/>
        <a:lstStyle/>
        <a:p>
          <a:endParaRPr lang="en-US"/>
        </a:p>
      </dgm:t>
    </dgm:pt>
    <dgm:pt modelId="{AFC32EE8-172E-4EA2-806F-0636396873C4}" type="pres">
      <dgm:prSet presAssocID="{746CD6BA-1DC2-4E5B-8AC1-206413D07646}" presName="hierChild3" presStyleCnt="0"/>
      <dgm:spPr/>
    </dgm:pt>
    <dgm:pt modelId="{26ED0E5C-8B0A-4EFE-9F23-F62092F6BA8D}" type="pres">
      <dgm:prSet presAssocID="{C8722B3B-5C14-47CB-9095-8609AC09DFFE}" presName="Name10" presStyleLbl="parChTrans1D2" presStyleIdx="2" presStyleCnt="3"/>
      <dgm:spPr/>
      <dgm:t>
        <a:bodyPr/>
        <a:lstStyle/>
        <a:p>
          <a:endParaRPr lang="en-US"/>
        </a:p>
      </dgm:t>
    </dgm:pt>
    <dgm:pt modelId="{E9913626-DE1D-4968-8AEA-7E679B0B7610}" type="pres">
      <dgm:prSet presAssocID="{E5552E31-6272-4263-9B48-6A31301C20E3}" presName="hierRoot2" presStyleCnt="0"/>
      <dgm:spPr/>
    </dgm:pt>
    <dgm:pt modelId="{BF9C499F-01A4-4C8A-B450-D89BBCF4B32D}" type="pres">
      <dgm:prSet presAssocID="{E5552E31-6272-4263-9B48-6A31301C20E3}" presName="composite2" presStyleCnt="0"/>
      <dgm:spPr/>
    </dgm:pt>
    <dgm:pt modelId="{E00EA2C4-91AE-41AD-8E9D-2E279E03E217}" type="pres">
      <dgm:prSet presAssocID="{E5552E31-6272-4263-9B48-6A31301C20E3}" presName="background2" presStyleLbl="node2" presStyleIdx="2" presStyleCnt="3"/>
      <dgm:spPr/>
      <dgm:t>
        <a:bodyPr/>
        <a:lstStyle/>
        <a:p>
          <a:endParaRPr lang="en-US"/>
        </a:p>
      </dgm:t>
    </dgm:pt>
    <dgm:pt modelId="{CB05C131-10B8-4285-B71E-8924BB04874A}" type="pres">
      <dgm:prSet presAssocID="{E5552E31-6272-4263-9B48-6A31301C20E3}" presName="text2" presStyleLbl="fgAcc2" presStyleIdx="2" presStyleCnt="3" custLinFactNeighborY="-299">
        <dgm:presLayoutVars>
          <dgm:chPref val="3"/>
        </dgm:presLayoutVars>
      </dgm:prSet>
      <dgm:spPr/>
      <dgm:t>
        <a:bodyPr/>
        <a:lstStyle/>
        <a:p>
          <a:endParaRPr lang="en-US"/>
        </a:p>
      </dgm:t>
    </dgm:pt>
    <dgm:pt modelId="{4EE010FE-9448-44FD-A598-894708432BA9}" type="pres">
      <dgm:prSet presAssocID="{E5552E31-6272-4263-9B48-6A31301C20E3}" presName="hierChild3" presStyleCnt="0"/>
      <dgm:spPr/>
    </dgm:pt>
  </dgm:ptLst>
  <dgm:cxnLst>
    <dgm:cxn modelId="{14231CD1-A171-45A2-A8E4-FA2A40EA8869}" type="presOf" srcId="{C2DBDB5B-1EE7-4FFA-BC0E-6D8F12D59C76}" destId="{99CD18CA-7D14-44E7-B65E-20B829E268FE}" srcOrd="0" destOrd="0" presId="urn:microsoft.com/office/officeart/2005/8/layout/hierarchy1"/>
    <dgm:cxn modelId="{94BCF773-9BFB-4D6B-8126-E197C9B6FE5D}" type="presOf" srcId="{C8722B3B-5C14-47CB-9095-8609AC09DFFE}" destId="{26ED0E5C-8B0A-4EFE-9F23-F62092F6BA8D}" srcOrd="0" destOrd="0" presId="urn:microsoft.com/office/officeart/2005/8/layout/hierarchy1"/>
    <dgm:cxn modelId="{0F400DF7-DB88-400F-8104-71092BE7C02E}" type="presOf" srcId="{A8C4C5DB-113A-4D6A-9AAC-BC50F9CAE931}" destId="{393D179F-4C22-4BD5-B55C-3EB564D50C9D}" srcOrd="0" destOrd="0" presId="urn:microsoft.com/office/officeart/2005/8/layout/hierarchy1"/>
    <dgm:cxn modelId="{C08D4256-A935-40CB-B3F1-37209E2EBFA4}" type="presOf" srcId="{746CD6BA-1DC2-4E5B-8AC1-206413D07646}" destId="{F8C356D8-C7F6-4A61-97E6-D2AE3EC221C4}" srcOrd="0" destOrd="0" presId="urn:microsoft.com/office/officeart/2005/8/layout/hierarchy1"/>
    <dgm:cxn modelId="{C17241A1-B688-4EE2-846E-C00893798A01}" srcId="{ED37AD98-BD70-4DB9-9E8D-5BEB7D090999}" destId="{C2DBDB5B-1EE7-4FFA-BC0E-6D8F12D59C76}" srcOrd="0" destOrd="0" parTransId="{6A9467F0-5EAE-493D-AE89-17C8F95998BA}" sibTransId="{9CDF2495-E570-4059-A30E-E087211D4534}"/>
    <dgm:cxn modelId="{6D4F156B-10B4-4AE0-8412-D5C60582EA34}" type="presOf" srcId="{36C5D284-4891-4FF5-AB0A-B98D73FEAE40}" destId="{49940630-A513-40C2-B757-BDF65B72BDB2}" srcOrd="0" destOrd="0" presId="urn:microsoft.com/office/officeart/2005/8/layout/hierarchy1"/>
    <dgm:cxn modelId="{ACC75300-F803-42CD-AB78-03CA2B33C9CE}" type="presOf" srcId="{C81D1CB9-EBE6-4791-BCFB-9F6E5B57473D}" destId="{223810C9-F36E-424B-B5CF-801F193911CF}" srcOrd="0" destOrd="0" presId="urn:microsoft.com/office/officeart/2005/8/layout/hierarchy1"/>
    <dgm:cxn modelId="{4363B9C3-D0FB-4C42-BF50-3EE4D9731657}" srcId="{C2DBDB5B-1EE7-4FFA-BC0E-6D8F12D59C76}" destId="{E5552E31-6272-4263-9B48-6A31301C20E3}" srcOrd="2" destOrd="0" parTransId="{C8722B3B-5C14-47CB-9095-8609AC09DFFE}" sibTransId="{DEBD1223-DDD1-4FB6-A2BC-876F891553FE}"/>
    <dgm:cxn modelId="{55A7CFF2-C8AE-4066-92C4-59059FFBA8BA}" srcId="{C2DBDB5B-1EE7-4FFA-BC0E-6D8F12D59C76}" destId="{746CD6BA-1DC2-4E5B-8AC1-206413D07646}" srcOrd="1" destOrd="0" parTransId="{36C5D284-4891-4FF5-AB0A-B98D73FEAE40}" sibTransId="{394C17A2-AFB3-4983-A17E-5E52807DAAFE}"/>
    <dgm:cxn modelId="{77B2F0C2-3DFF-41BC-87E5-CA36A115E39E}" type="presOf" srcId="{E5552E31-6272-4263-9B48-6A31301C20E3}" destId="{CB05C131-10B8-4285-B71E-8924BB04874A}" srcOrd="0" destOrd="0" presId="urn:microsoft.com/office/officeart/2005/8/layout/hierarchy1"/>
    <dgm:cxn modelId="{6B442509-5092-48D3-B9BF-EE830D91D82E}" type="presOf" srcId="{ED37AD98-BD70-4DB9-9E8D-5BEB7D090999}" destId="{7B31E3AD-443A-43CE-9CCD-918FAF2EC69D}" srcOrd="0" destOrd="0" presId="urn:microsoft.com/office/officeart/2005/8/layout/hierarchy1"/>
    <dgm:cxn modelId="{D7C1CE19-7A23-45B2-BE44-80537432326B}" srcId="{C2DBDB5B-1EE7-4FFA-BC0E-6D8F12D59C76}" destId="{C81D1CB9-EBE6-4791-BCFB-9F6E5B57473D}" srcOrd="0" destOrd="0" parTransId="{A8C4C5DB-113A-4D6A-9AAC-BC50F9CAE931}" sibTransId="{90244AE4-C7B8-4D91-A297-637F00D01938}"/>
    <dgm:cxn modelId="{E368E06F-00D1-4715-9398-D9DC9749D20C}" type="presParOf" srcId="{7B31E3AD-443A-43CE-9CCD-918FAF2EC69D}" destId="{02DFE0C5-2206-484A-A165-3DA4DB257CCC}" srcOrd="0" destOrd="0" presId="urn:microsoft.com/office/officeart/2005/8/layout/hierarchy1"/>
    <dgm:cxn modelId="{009C0942-3A0B-4EA0-B9DC-38F513059B80}" type="presParOf" srcId="{02DFE0C5-2206-484A-A165-3DA4DB257CCC}" destId="{E73B368C-414B-407B-AEB9-A0EA5C60A1E4}" srcOrd="0" destOrd="0" presId="urn:microsoft.com/office/officeart/2005/8/layout/hierarchy1"/>
    <dgm:cxn modelId="{EFEE5842-BBAB-4734-BF1D-BF3F401CEF64}" type="presParOf" srcId="{E73B368C-414B-407B-AEB9-A0EA5C60A1E4}" destId="{AE720815-4553-4F5D-85C2-EF3D72C5FF81}" srcOrd="0" destOrd="0" presId="urn:microsoft.com/office/officeart/2005/8/layout/hierarchy1"/>
    <dgm:cxn modelId="{80458261-466C-4F8F-8558-32E783EE7432}" type="presParOf" srcId="{E73B368C-414B-407B-AEB9-A0EA5C60A1E4}" destId="{99CD18CA-7D14-44E7-B65E-20B829E268FE}" srcOrd="1" destOrd="0" presId="urn:microsoft.com/office/officeart/2005/8/layout/hierarchy1"/>
    <dgm:cxn modelId="{7D7356C5-446A-4C43-A429-039E5176C005}" type="presParOf" srcId="{02DFE0C5-2206-484A-A165-3DA4DB257CCC}" destId="{FAABE8D8-43CB-49F8-B977-D74421D1FA4C}" srcOrd="1" destOrd="0" presId="urn:microsoft.com/office/officeart/2005/8/layout/hierarchy1"/>
    <dgm:cxn modelId="{11B288DE-869E-47E0-8421-6585D2F4A624}" type="presParOf" srcId="{FAABE8D8-43CB-49F8-B977-D74421D1FA4C}" destId="{393D179F-4C22-4BD5-B55C-3EB564D50C9D}" srcOrd="0" destOrd="0" presId="urn:microsoft.com/office/officeart/2005/8/layout/hierarchy1"/>
    <dgm:cxn modelId="{4A38A258-E180-495A-934C-5D3ADA86D44B}" type="presParOf" srcId="{FAABE8D8-43CB-49F8-B977-D74421D1FA4C}" destId="{3474CDDB-E3F8-49A4-B7D2-721EFF29B80A}" srcOrd="1" destOrd="0" presId="urn:microsoft.com/office/officeart/2005/8/layout/hierarchy1"/>
    <dgm:cxn modelId="{E3CFE164-31F3-4AE6-B6B8-0C82F61B9EB6}" type="presParOf" srcId="{3474CDDB-E3F8-49A4-B7D2-721EFF29B80A}" destId="{C47CA598-CADF-4517-82B9-6ECEECDB9E94}" srcOrd="0" destOrd="0" presId="urn:microsoft.com/office/officeart/2005/8/layout/hierarchy1"/>
    <dgm:cxn modelId="{2E79FE9E-22E1-48FF-9245-C3FBB639BE54}" type="presParOf" srcId="{C47CA598-CADF-4517-82B9-6ECEECDB9E94}" destId="{4CDF1328-1557-498B-8C05-5707B2919A66}" srcOrd="0" destOrd="0" presId="urn:microsoft.com/office/officeart/2005/8/layout/hierarchy1"/>
    <dgm:cxn modelId="{B73ABFE2-B54D-46F7-BD7B-48FA0D081FE8}" type="presParOf" srcId="{C47CA598-CADF-4517-82B9-6ECEECDB9E94}" destId="{223810C9-F36E-424B-B5CF-801F193911CF}" srcOrd="1" destOrd="0" presId="urn:microsoft.com/office/officeart/2005/8/layout/hierarchy1"/>
    <dgm:cxn modelId="{DB194925-B151-48C1-874A-DF0DF35813C6}" type="presParOf" srcId="{3474CDDB-E3F8-49A4-B7D2-721EFF29B80A}" destId="{6848969A-F622-4602-A91E-A2CBCB2CCFA8}" srcOrd="1" destOrd="0" presId="urn:microsoft.com/office/officeart/2005/8/layout/hierarchy1"/>
    <dgm:cxn modelId="{72F7D697-1223-4C0E-9EC0-68E9746B2266}" type="presParOf" srcId="{FAABE8D8-43CB-49F8-B977-D74421D1FA4C}" destId="{49940630-A513-40C2-B757-BDF65B72BDB2}" srcOrd="2" destOrd="0" presId="urn:microsoft.com/office/officeart/2005/8/layout/hierarchy1"/>
    <dgm:cxn modelId="{51D6839E-9CA2-4E5E-AECB-8E5621F8D402}" type="presParOf" srcId="{FAABE8D8-43CB-49F8-B977-D74421D1FA4C}" destId="{7036A33D-E61D-4AD4-AC53-393B771504EB}" srcOrd="3" destOrd="0" presId="urn:microsoft.com/office/officeart/2005/8/layout/hierarchy1"/>
    <dgm:cxn modelId="{6C9B64DC-9AFC-4799-BACA-B19DEF27FF03}" type="presParOf" srcId="{7036A33D-E61D-4AD4-AC53-393B771504EB}" destId="{91A17C0C-E392-424F-BCE5-2B1DCFC43BCF}" srcOrd="0" destOrd="0" presId="urn:microsoft.com/office/officeart/2005/8/layout/hierarchy1"/>
    <dgm:cxn modelId="{F6D76B49-C057-4E12-8EF4-5E56F223FA8B}" type="presParOf" srcId="{91A17C0C-E392-424F-BCE5-2B1DCFC43BCF}" destId="{2A879ACD-B762-49D6-9461-F9CFA84EF276}" srcOrd="0" destOrd="0" presId="urn:microsoft.com/office/officeart/2005/8/layout/hierarchy1"/>
    <dgm:cxn modelId="{E8E0C8D4-1E21-4938-B04D-32C272F1F2E0}" type="presParOf" srcId="{91A17C0C-E392-424F-BCE5-2B1DCFC43BCF}" destId="{F8C356D8-C7F6-4A61-97E6-D2AE3EC221C4}" srcOrd="1" destOrd="0" presId="urn:microsoft.com/office/officeart/2005/8/layout/hierarchy1"/>
    <dgm:cxn modelId="{586F72A6-D1CE-4321-BA58-7971CE81A8CD}" type="presParOf" srcId="{7036A33D-E61D-4AD4-AC53-393B771504EB}" destId="{AFC32EE8-172E-4EA2-806F-0636396873C4}" srcOrd="1" destOrd="0" presId="urn:microsoft.com/office/officeart/2005/8/layout/hierarchy1"/>
    <dgm:cxn modelId="{2BB04429-81BA-4739-ADE6-4132CAA3BB4D}" type="presParOf" srcId="{FAABE8D8-43CB-49F8-B977-D74421D1FA4C}" destId="{26ED0E5C-8B0A-4EFE-9F23-F62092F6BA8D}" srcOrd="4" destOrd="0" presId="urn:microsoft.com/office/officeart/2005/8/layout/hierarchy1"/>
    <dgm:cxn modelId="{1517287C-ADC1-410B-A9BE-AF987E5BD973}" type="presParOf" srcId="{FAABE8D8-43CB-49F8-B977-D74421D1FA4C}" destId="{E9913626-DE1D-4968-8AEA-7E679B0B7610}" srcOrd="5" destOrd="0" presId="urn:microsoft.com/office/officeart/2005/8/layout/hierarchy1"/>
    <dgm:cxn modelId="{53359EF7-1157-4C09-9B3E-420C0A29149A}" type="presParOf" srcId="{E9913626-DE1D-4968-8AEA-7E679B0B7610}" destId="{BF9C499F-01A4-4C8A-B450-D89BBCF4B32D}" srcOrd="0" destOrd="0" presId="urn:microsoft.com/office/officeart/2005/8/layout/hierarchy1"/>
    <dgm:cxn modelId="{BCBADD4E-57E6-415B-81CD-3E5AA2B1338A}" type="presParOf" srcId="{BF9C499F-01A4-4C8A-B450-D89BBCF4B32D}" destId="{E00EA2C4-91AE-41AD-8E9D-2E279E03E217}" srcOrd="0" destOrd="0" presId="urn:microsoft.com/office/officeart/2005/8/layout/hierarchy1"/>
    <dgm:cxn modelId="{EE7F5E70-F5BC-4304-8163-5EBA180F7CD9}" type="presParOf" srcId="{BF9C499F-01A4-4C8A-B450-D89BBCF4B32D}" destId="{CB05C131-10B8-4285-B71E-8924BB04874A}" srcOrd="1" destOrd="0" presId="urn:microsoft.com/office/officeart/2005/8/layout/hierarchy1"/>
    <dgm:cxn modelId="{6491337E-D079-4265-8B97-616985054204}" type="presParOf" srcId="{E9913626-DE1D-4968-8AEA-7E679B0B7610}" destId="{4EE010FE-9448-44FD-A598-894708432BA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6FE50A-8753-4C31-B53E-B1462D677748}" type="doc">
      <dgm:prSet loTypeId="urn:microsoft.com/office/officeart/2005/8/layout/cycle2" loCatId="cycle" qsTypeId="urn:microsoft.com/office/officeart/2005/8/quickstyle/3d2" qsCatId="3D" csTypeId="urn:microsoft.com/office/officeart/2005/8/colors/colorful2" csCatId="colorful" phldr="1"/>
      <dgm:spPr/>
      <dgm:t>
        <a:bodyPr/>
        <a:lstStyle/>
        <a:p>
          <a:endParaRPr lang="en-US"/>
        </a:p>
      </dgm:t>
    </dgm:pt>
    <dgm:pt modelId="{D4ABF29C-19DA-486F-8CB3-6A90273831DB}">
      <dgm:prSet phldrT="[Text]" custT="1"/>
      <dgm:spPr/>
      <dgm:t>
        <a:bodyPr/>
        <a:lstStyle/>
        <a:p>
          <a:r>
            <a:rPr lang="en-US" sz="1400" b="1" smtClean="0">
              <a:solidFill>
                <a:schemeClr val="tx1"/>
              </a:solidFill>
              <a:effectLst>
                <a:outerShdw blurRad="38100" dist="38100" dir="2700000" algn="tl">
                  <a:srgbClr val="000000">
                    <a:alpha val="43137"/>
                  </a:srgbClr>
                </a:outerShdw>
              </a:effectLst>
            </a:rPr>
            <a:t>The Sun and sky collimators </a:t>
          </a:r>
          <a:endParaRPr lang="en-US" sz="1400" b="1" dirty="0">
            <a:solidFill>
              <a:schemeClr val="tx1"/>
            </a:solidFill>
            <a:effectLst>
              <a:outerShdw blurRad="38100" dist="38100" dir="2700000" algn="tl">
                <a:srgbClr val="000000">
                  <a:alpha val="43137"/>
                </a:srgbClr>
              </a:outerShdw>
            </a:effectLst>
          </a:endParaRPr>
        </a:p>
      </dgm:t>
    </dgm:pt>
    <dgm:pt modelId="{680D4D48-EDE7-4D17-A2EC-755716B95F13}" type="parTrans" cxnId="{9F2CE0EA-D3D2-4D82-A83C-79C4ED4A2D62}">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1EBD1B2E-AA6E-45E6-9490-BC01D60AFEF4}" type="sibTrans" cxnId="{9F2CE0EA-D3D2-4D82-A83C-79C4ED4A2D62}">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8F704FFE-1944-4142-8CA5-BA98B54CBE67}">
      <dgm:prSet phldrT="[Text]" custT="1"/>
      <dgm:spPr/>
      <dgm:t>
        <a:bodyPr/>
        <a:lstStyle/>
        <a:p>
          <a:r>
            <a:rPr lang="en-US" sz="1400" b="1" smtClean="0">
              <a:solidFill>
                <a:schemeClr val="tx1"/>
              </a:solidFill>
              <a:effectLst>
                <a:outerShdw blurRad="38100" dist="38100" dir="2700000" algn="tl">
                  <a:srgbClr val="000000">
                    <a:alpha val="43137"/>
                  </a:srgbClr>
                </a:outerShdw>
              </a:effectLst>
            </a:rPr>
            <a:t>Protected by a quartz window </a:t>
          </a:r>
          <a:endParaRPr lang="en-US" sz="1400" b="1" dirty="0">
            <a:solidFill>
              <a:schemeClr val="tx1"/>
            </a:solidFill>
            <a:effectLst>
              <a:outerShdw blurRad="38100" dist="38100" dir="2700000" algn="tl">
                <a:srgbClr val="000000">
                  <a:alpha val="43137"/>
                </a:srgbClr>
              </a:outerShdw>
            </a:effectLst>
          </a:endParaRPr>
        </a:p>
      </dgm:t>
    </dgm:pt>
    <dgm:pt modelId="{43F211E7-9495-478D-AF8A-22EF6950A54F}" type="parTrans" cxnId="{878EAB00-8908-4805-9AED-40BCB7644B11}">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DF362554-B00B-4DC4-9F08-ED1AA7E64194}" type="sibTrans" cxnId="{878EAB00-8908-4805-9AED-40BCB7644B11}">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DF79EDDF-C724-42D2-844B-6AA66639AACA}">
      <dgm:prSet phldrT="[Text]" custT="1"/>
      <dgm:spPr/>
      <dgm:t>
        <a:bodyPr/>
        <a:lstStyle/>
        <a:p>
          <a:r>
            <a:rPr lang="en-US" sz="1400" b="1" smtClean="0">
              <a:solidFill>
                <a:schemeClr val="tx1"/>
              </a:solidFill>
              <a:effectLst>
                <a:outerShdw blurRad="38100" dist="38100" dir="2700000" algn="tl">
                  <a:srgbClr val="000000">
                    <a:alpha val="43137"/>
                  </a:srgbClr>
                </a:outerShdw>
              </a:effectLst>
            </a:rPr>
            <a:t>Allowing  observation </a:t>
          </a:r>
        </a:p>
        <a:p>
          <a:r>
            <a:rPr lang="en-US" sz="1400" b="1" smtClean="0">
              <a:solidFill>
                <a:schemeClr val="tx1"/>
              </a:solidFill>
              <a:effectLst>
                <a:outerShdw blurRad="38100" dist="38100" dir="2700000" algn="tl">
                  <a:srgbClr val="000000">
                    <a:alpha val="43137"/>
                  </a:srgbClr>
                </a:outerShdw>
              </a:effectLst>
            </a:rPr>
            <a:t>at UV</a:t>
          </a:r>
          <a:endParaRPr lang="en-US" sz="1400" b="1" dirty="0">
            <a:solidFill>
              <a:schemeClr val="tx1"/>
            </a:solidFill>
            <a:effectLst>
              <a:outerShdw blurRad="38100" dist="38100" dir="2700000" algn="tl">
                <a:srgbClr val="000000">
                  <a:alpha val="43137"/>
                </a:srgbClr>
              </a:outerShdw>
            </a:effectLst>
          </a:endParaRPr>
        </a:p>
      </dgm:t>
    </dgm:pt>
    <dgm:pt modelId="{3B42F1BA-EEBD-404C-82BC-6100D139B191}" type="parTrans" cxnId="{9E7CDB11-C942-4854-B189-A09883721829}">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BFF0BD31-4DF1-4156-9075-F0A79996C49F}" type="sibTrans" cxnId="{9E7CDB11-C942-4854-B189-A09883721829}">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7407ABC6-809D-4E23-8FA4-D12C297C2963}">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Silicon  and </a:t>
          </a:r>
          <a:r>
            <a:rPr lang="en-US" sz="1400" b="1" dirty="0" err="1" smtClean="0">
              <a:solidFill>
                <a:schemeClr val="tx1"/>
              </a:solidFill>
              <a:effectLst>
                <a:outerShdw blurRad="38100" dist="38100" dir="2700000" algn="tl">
                  <a:srgbClr val="000000">
                    <a:alpha val="43137"/>
                  </a:srgbClr>
                </a:outerShdw>
              </a:effectLst>
            </a:rPr>
            <a:t>InGaAs</a:t>
          </a:r>
          <a:r>
            <a:rPr lang="en-US" sz="1400" b="1" dirty="0" smtClean="0">
              <a:solidFill>
                <a:schemeClr val="tx1"/>
              </a:solidFill>
              <a:effectLst>
                <a:outerShdw blurRad="38100" dist="38100" dir="2700000" algn="tl">
                  <a:srgbClr val="000000">
                    <a:alpha val="43137"/>
                  </a:srgbClr>
                </a:outerShdw>
              </a:effectLst>
            </a:rPr>
            <a:t> detectors </a:t>
          </a:r>
          <a:endParaRPr lang="en-US" sz="1400" b="1" dirty="0">
            <a:solidFill>
              <a:schemeClr val="tx1"/>
            </a:solidFill>
            <a:effectLst>
              <a:outerShdw blurRad="38100" dist="38100" dir="2700000" algn="tl">
                <a:srgbClr val="000000">
                  <a:alpha val="43137"/>
                </a:srgbClr>
              </a:outerShdw>
            </a:effectLst>
          </a:endParaRPr>
        </a:p>
      </dgm:t>
    </dgm:pt>
    <dgm:pt modelId="{ED1B3B0D-8ECB-467A-81A9-5D24A627ABF5}" type="parTrans" cxnId="{28503292-2121-4F3A-B4B5-BD87E077E54D}">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F9ECC2AD-E99A-47BD-B032-A2927AD31002}" type="sibTrans" cxnId="{28503292-2121-4F3A-B4B5-BD87E077E54D}">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3BB94C40-4BF5-4895-B21F-5CAE796BF093}">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Spectrum between 300 nm and 1640 nm.</a:t>
          </a:r>
          <a:endParaRPr lang="en-US" sz="1400" b="1" dirty="0">
            <a:solidFill>
              <a:schemeClr val="tx1"/>
            </a:solidFill>
            <a:effectLst>
              <a:outerShdw blurRad="38100" dist="38100" dir="2700000" algn="tl">
                <a:srgbClr val="000000">
                  <a:alpha val="43137"/>
                </a:srgbClr>
              </a:outerShdw>
            </a:effectLst>
          </a:endParaRPr>
        </a:p>
      </dgm:t>
    </dgm:pt>
    <dgm:pt modelId="{2FD422B2-2539-4D6E-854D-67A0E2837BC4}" type="parTrans" cxnId="{3FF56F03-69CC-4C72-A492-8C5D667ED20F}">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63CE6AA1-1013-443C-AD02-C51026AF6845}" type="sibTrans" cxnId="{3FF56F03-69CC-4C72-A492-8C5D667ED20F}">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DC602069-EFAF-42CC-9821-C581F70D6172}" type="pres">
      <dgm:prSet presAssocID="{946FE50A-8753-4C31-B53E-B1462D677748}" presName="cycle" presStyleCnt="0">
        <dgm:presLayoutVars>
          <dgm:dir/>
          <dgm:resizeHandles val="exact"/>
        </dgm:presLayoutVars>
      </dgm:prSet>
      <dgm:spPr/>
      <dgm:t>
        <a:bodyPr/>
        <a:lstStyle/>
        <a:p>
          <a:endParaRPr lang="en-US"/>
        </a:p>
      </dgm:t>
    </dgm:pt>
    <dgm:pt modelId="{5B14F11F-9E65-4F31-B126-90D0CC6C4935}" type="pres">
      <dgm:prSet presAssocID="{D4ABF29C-19DA-486F-8CB3-6A90273831DB}" presName="node" presStyleLbl="node1" presStyleIdx="0" presStyleCnt="5">
        <dgm:presLayoutVars>
          <dgm:bulletEnabled val="1"/>
        </dgm:presLayoutVars>
      </dgm:prSet>
      <dgm:spPr/>
      <dgm:t>
        <a:bodyPr/>
        <a:lstStyle/>
        <a:p>
          <a:endParaRPr lang="en-US"/>
        </a:p>
      </dgm:t>
    </dgm:pt>
    <dgm:pt modelId="{B3C1A71B-B452-4777-B196-D227BD5C7224}" type="pres">
      <dgm:prSet presAssocID="{1EBD1B2E-AA6E-45E6-9490-BC01D60AFEF4}" presName="sibTrans" presStyleLbl="sibTrans2D1" presStyleIdx="0" presStyleCnt="5"/>
      <dgm:spPr/>
      <dgm:t>
        <a:bodyPr/>
        <a:lstStyle/>
        <a:p>
          <a:endParaRPr lang="en-US"/>
        </a:p>
      </dgm:t>
    </dgm:pt>
    <dgm:pt modelId="{2A3F0DA3-85FA-4B13-B0E0-0C439A159C0E}" type="pres">
      <dgm:prSet presAssocID="{1EBD1B2E-AA6E-45E6-9490-BC01D60AFEF4}" presName="connectorText" presStyleLbl="sibTrans2D1" presStyleIdx="0" presStyleCnt="5"/>
      <dgm:spPr/>
      <dgm:t>
        <a:bodyPr/>
        <a:lstStyle/>
        <a:p>
          <a:endParaRPr lang="en-US"/>
        </a:p>
      </dgm:t>
    </dgm:pt>
    <dgm:pt modelId="{A6A726FD-57D7-40C3-85AD-0C8A6BF424F0}" type="pres">
      <dgm:prSet presAssocID="{8F704FFE-1944-4142-8CA5-BA98B54CBE67}" presName="node" presStyleLbl="node1" presStyleIdx="1" presStyleCnt="5">
        <dgm:presLayoutVars>
          <dgm:bulletEnabled val="1"/>
        </dgm:presLayoutVars>
      </dgm:prSet>
      <dgm:spPr/>
      <dgm:t>
        <a:bodyPr/>
        <a:lstStyle/>
        <a:p>
          <a:endParaRPr lang="en-US"/>
        </a:p>
      </dgm:t>
    </dgm:pt>
    <dgm:pt modelId="{A9B6D13E-EE3C-4221-AA69-1D9BA901BF60}" type="pres">
      <dgm:prSet presAssocID="{DF362554-B00B-4DC4-9F08-ED1AA7E64194}" presName="sibTrans" presStyleLbl="sibTrans2D1" presStyleIdx="1" presStyleCnt="5"/>
      <dgm:spPr/>
      <dgm:t>
        <a:bodyPr/>
        <a:lstStyle/>
        <a:p>
          <a:endParaRPr lang="en-US"/>
        </a:p>
      </dgm:t>
    </dgm:pt>
    <dgm:pt modelId="{34CD6764-B294-4F40-89BD-B6B1257B2A78}" type="pres">
      <dgm:prSet presAssocID="{DF362554-B00B-4DC4-9F08-ED1AA7E64194}" presName="connectorText" presStyleLbl="sibTrans2D1" presStyleIdx="1" presStyleCnt="5"/>
      <dgm:spPr/>
      <dgm:t>
        <a:bodyPr/>
        <a:lstStyle/>
        <a:p>
          <a:endParaRPr lang="en-US"/>
        </a:p>
      </dgm:t>
    </dgm:pt>
    <dgm:pt modelId="{7C91467B-1CC9-4CF8-A4D0-94A7B68FD155}" type="pres">
      <dgm:prSet presAssocID="{DF79EDDF-C724-42D2-844B-6AA66639AACA}" presName="node" presStyleLbl="node1" presStyleIdx="2" presStyleCnt="5" custScaleX="110646" custScaleY="95923" custRadScaleRad="100803" custRadScaleInc="-3856">
        <dgm:presLayoutVars>
          <dgm:bulletEnabled val="1"/>
        </dgm:presLayoutVars>
      </dgm:prSet>
      <dgm:spPr/>
      <dgm:t>
        <a:bodyPr/>
        <a:lstStyle/>
        <a:p>
          <a:endParaRPr lang="en-US"/>
        </a:p>
      </dgm:t>
    </dgm:pt>
    <dgm:pt modelId="{460D7E2E-D2D3-4B0F-8694-FCCB966F5DF3}" type="pres">
      <dgm:prSet presAssocID="{BFF0BD31-4DF1-4156-9075-F0A79996C49F}" presName="sibTrans" presStyleLbl="sibTrans2D1" presStyleIdx="2" presStyleCnt="5"/>
      <dgm:spPr/>
      <dgm:t>
        <a:bodyPr/>
        <a:lstStyle/>
        <a:p>
          <a:endParaRPr lang="en-US"/>
        </a:p>
      </dgm:t>
    </dgm:pt>
    <dgm:pt modelId="{D93C3AD0-CB64-44B4-8B93-A3B2BC4809BD}" type="pres">
      <dgm:prSet presAssocID="{BFF0BD31-4DF1-4156-9075-F0A79996C49F}" presName="connectorText" presStyleLbl="sibTrans2D1" presStyleIdx="2" presStyleCnt="5"/>
      <dgm:spPr/>
      <dgm:t>
        <a:bodyPr/>
        <a:lstStyle/>
        <a:p>
          <a:endParaRPr lang="en-US"/>
        </a:p>
      </dgm:t>
    </dgm:pt>
    <dgm:pt modelId="{BAB4DA0E-63F9-41F4-8872-71203FF2A9F7}" type="pres">
      <dgm:prSet presAssocID="{7407ABC6-809D-4E23-8FA4-D12C297C2963}" presName="node" presStyleLbl="node1" presStyleIdx="3" presStyleCnt="5">
        <dgm:presLayoutVars>
          <dgm:bulletEnabled val="1"/>
        </dgm:presLayoutVars>
      </dgm:prSet>
      <dgm:spPr/>
      <dgm:t>
        <a:bodyPr/>
        <a:lstStyle/>
        <a:p>
          <a:endParaRPr lang="en-US"/>
        </a:p>
      </dgm:t>
    </dgm:pt>
    <dgm:pt modelId="{61262A49-25B8-44FC-8A90-19882AE2581E}" type="pres">
      <dgm:prSet presAssocID="{F9ECC2AD-E99A-47BD-B032-A2927AD31002}" presName="sibTrans" presStyleLbl="sibTrans2D1" presStyleIdx="3" presStyleCnt="5"/>
      <dgm:spPr/>
      <dgm:t>
        <a:bodyPr/>
        <a:lstStyle/>
        <a:p>
          <a:endParaRPr lang="en-US"/>
        </a:p>
      </dgm:t>
    </dgm:pt>
    <dgm:pt modelId="{7AB34E36-3ACC-41D0-8E77-98E6732C2A0B}" type="pres">
      <dgm:prSet presAssocID="{F9ECC2AD-E99A-47BD-B032-A2927AD31002}" presName="connectorText" presStyleLbl="sibTrans2D1" presStyleIdx="3" presStyleCnt="5"/>
      <dgm:spPr/>
      <dgm:t>
        <a:bodyPr/>
        <a:lstStyle/>
        <a:p>
          <a:endParaRPr lang="en-US"/>
        </a:p>
      </dgm:t>
    </dgm:pt>
    <dgm:pt modelId="{713BE24C-9DB2-4224-BEE9-E782AF2B8578}" type="pres">
      <dgm:prSet presAssocID="{3BB94C40-4BF5-4895-B21F-5CAE796BF093}" presName="node" presStyleLbl="node1" presStyleIdx="4" presStyleCnt="5">
        <dgm:presLayoutVars>
          <dgm:bulletEnabled val="1"/>
        </dgm:presLayoutVars>
      </dgm:prSet>
      <dgm:spPr/>
      <dgm:t>
        <a:bodyPr/>
        <a:lstStyle/>
        <a:p>
          <a:endParaRPr lang="en-US"/>
        </a:p>
      </dgm:t>
    </dgm:pt>
    <dgm:pt modelId="{97386D92-4023-448B-B56E-DBC61A8FAEE3}" type="pres">
      <dgm:prSet presAssocID="{63CE6AA1-1013-443C-AD02-C51026AF6845}" presName="sibTrans" presStyleLbl="sibTrans2D1" presStyleIdx="4" presStyleCnt="5"/>
      <dgm:spPr/>
      <dgm:t>
        <a:bodyPr/>
        <a:lstStyle/>
        <a:p>
          <a:endParaRPr lang="en-US"/>
        </a:p>
      </dgm:t>
    </dgm:pt>
    <dgm:pt modelId="{86B0C202-A9A5-4421-A5AA-C5866A0CF9DF}" type="pres">
      <dgm:prSet presAssocID="{63CE6AA1-1013-443C-AD02-C51026AF6845}" presName="connectorText" presStyleLbl="sibTrans2D1" presStyleIdx="4" presStyleCnt="5"/>
      <dgm:spPr/>
      <dgm:t>
        <a:bodyPr/>
        <a:lstStyle/>
        <a:p>
          <a:endParaRPr lang="en-US"/>
        </a:p>
      </dgm:t>
    </dgm:pt>
  </dgm:ptLst>
  <dgm:cxnLst>
    <dgm:cxn modelId="{8B42D2CC-1DA7-495D-BC6F-FE2797A28347}" type="presOf" srcId="{F9ECC2AD-E99A-47BD-B032-A2927AD31002}" destId="{7AB34E36-3ACC-41D0-8E77-98E6732C2A0B}" srcOrd="1" destOrd="0" presId="urn:microsoft.com/office/officeart/2005/8/layout/cycle2"/>
    <dgm:cxn modelId="{878EAB00-8908-4805-9AED-40BCB7644B11}" srcId="{946FE50A-8753-4C31-B53E-B1462D677748}" destId="{8F704FFE-1944-4142-8CA5-BA98B54CBE67}" srcOrd="1" destOrd="0" parTransId="{43F211E7-9495-478D-AF8A-22EF6950A54F}" sibTransId="{DF362554-B00B-4DC4-9F08-ED1AA7E64194}"/>
    <dgm:cxn modelId="{3FF56F03-69CC-4C72-A492-8C5D667ED20F}" srcId="{946FE50A-8753-4C31-B53E-B1462D677748}" destId="{3BB94C40-4BF5-4895-B21F-5CAE796BF093}" srcOrd="4" destOrd="0" parTransId="{2FD422B2-2539-4D6E-854D-67A0E2837BC4}" sibTransId="{63CE6AA1-1013-443C-AD02-C51026AF6845}"/>
    <dgm:cxn modelId="{7F0B5867-BCF7-4E0A-8FA3-1FC3B42421BE}" type="presOf" srcId="{D4ABF29C-19DA-486F-8CB3-6A90273831DB}" destId="{5B14F11F-9E65-4F31-B126-90D0CC6C4935}" srcOrd="0" destOrd="0" presId="urn:microsoft.com/office/officeart/2005/8/layout/cycle2"/>
    <dgm:cxn modelId="{56C064F7-A0E1-49A5-8C2A-26CB9CDC4999}" type="presOf" srcId="{63CE6AA1-1013-443C-AD02-C51026AF6845}" destId="{97386D92-4023-448B-B56E-DBC61A8FAEE3}" srcOrd="0" destOrd="0" presId="urn:microsoft.com/office/officeart/2005/8/layout/cycle2"/>
    <dgm:cxn modelId="{AB9C88A4-6122-46D6-82BD-0D910811B3F1}" type="presOf" srcId="{BFF0BD31-4DF1-4156-9075-F0A79996C49F}" destId="{D93C3AD0-CB64-44B4-8B93-A3B2BC4809BD}" srcOrd="1" destOrd="0" presId="urn:microsoft.com/office/officeart/2005/8/layout/cycle2"/>
    <dgm:cxn modelId="{28503292-2121-4F3A-B4B5-BD87E077E54D}" srcId="{946FE50A-8753-4C31-B53E-B1462D677748}" destId="{7407ABC6-809D-4E23-8FA4-D12C297C2963}" srcOrd="3" destOrd="0" parTransId="{ED1B3B0D-8ECB-467A-81A9-5D24A627ABF5}" sibTransId="{F9ECC2AD-E99A-47BD-B032-A2927AD31002}"/>
    <dgm:cxn modelId="{4D86F3B5-5465-4C86-92D7-39FC21BD98DE}" type="presOf" srcId="{3BB94C40-4BF5-4895-B21F-5CAE796BF093}" destId="{713BE24C-9DB2-4224-BEE9-E782AF2B8578}" srcOrd="0" destOrd="0" presId="urn:microsoft.com/office/officeart/2005/8/layout/cycle2"/>
    <dgm:cxn modelId="{93527581-1250-4C8E-9A80-C4FE55CD5BEE}" type="presOf" srcId="{BFF0BD31-4DF1-4156-9075-F0A79996C49F}" destId="{460D7E2E-D2D3-4B0F-8694-FCCB966F5DF3}" srcOrd="0" destOrd="0" presId="urn:microsoft.com/office/officeart/2005/8/layout/cycle2"/>
    <dgm:cxn modelId="{9E7CDB11-C942-4854-B189-A09883721829}" srcId="{946FE50A-8753-4C31-B53E-B1462D677748}" destId="{DF79EDDF-C724-42D2-844B-6AA66639AACA}" srcOrd="2" destOrd="0" parTransId="{3B42F1BA-EEBD-404C-82BC-6100D139B191}" sibTransId="{BFF0BD31-4DF1-4156-9075-F0A79996C49F}"/>
    <dgm:cxn modelId="{720CE005-7EC7-47DE-A54F-CFA078720B9F}" type="presOf" srcId="{F9ECC2AD-E99A-47BD-B032-A2927AD31002}" destId="{61262A49-25B8-44FC-8A90-19882AE2581E}" srcOrd="0" destOrd="0" presId="urn:microsoft.com/office/officeart/2005/8/layout/cycle2"/>
    <dgm:cxn modelId="{8A233255-CB15-431F-B81C-9FBEEA49049A}" type="presOf" srcId="{7407ABC6-809D-4E23-8FA4-D12C297C2963}" destId="{BAB4DA0E-63F9-41F4-8872-71203FF2A9F7}" srcOrd="0" destOrd="0" presId="urn:microsoft.com/office/officeart/2005/8/layout/cycle2"/>
    <dgm:cxn modelId="{9AABBE92-4E2B-4EAB-88AE-0A4078E391E0}" type="presOf" srcId="{1EBD1B2E-AA6E-45E6-9490-BC01D60AFEF4}" destId="{B3C1A71B-B452-4777-B196-D227BD5C7224}" srcOrd="0" destOrd="0" presId="urn:microsoft.com/office/officeart/2005/8/layout/cycle2"/>
    <dgm:cxn modelId="{505D30BC-A931-4DDB-936B-55E376968EB8}" type="presOf" srcId="{DF362554-B00B-4DC4-9F08-ED1AA7E64194}" destId="{34CD6764-B294-4F40-89BD-B6B1257B2A78}" srcOrd="1" destOrd="0" presId="urn:microsoft.com/office/officeart/2005/8/layout/cycle2"/>
    <dgm:cxn modelId="{9F2CE0EA-D3D2-4D82-A83C-79C4ED4A2D62}" srcId="{946FE50A-8753-4C31-B53E-B1462D677748}" destId="{D4ABF29C-19DA-486F-8CB3-6A90273831DB}" srcOrd="0" destOrd="0" parTransId="{680D4D48-EDE7-4D17-A2EC-755716B95F13}" sibTransId="{1EBD1B2E-AA6E-45E6-9490-BC01D60AFEF4}"/>
    <dgm:cxn modelId="{5E7C04DD-8AF5-4D46-9609-D4A21455F8AA}" type="presOf" srcId="{DF362554-B00B-4DC4-9F08-ED1AA7E64194}" destId="{A9B6D13E-EE3C-4221-AA69-1D9BA901BF60}" srcOrd="0" destOrd="0" presId="urn:microsoft.com/office/officeart/2005/8/layout/cycle2"/>
    <dgm:cxn modelId="{259E8DBC-BD86-441C-851A-911C6D4385B1}" type="presOf" srcId="{8F704FFE-1944-4142-8CA5-BA98B54CBE67}" destId="{A6A726FD-57D7-40C3-85AD-0C8A6BF424F0}" srcOrd="0" destOrd="0" presId="urn:microsoft.com/office/officeart/2005/8/layout/cycle2"/>
    <dgm:cxn modelId="{A55D1BCD-0830-4500-BE8E-549D8A64BE7E}" type="presOf" srcId="{DF79EDDF-C724-42D2-844B-6AA66639AACA}" destId="{7C91467B-1CC9-4CF8-A4D0-94A7B68FD155}" srcOrd="0" destOrd="0" presId="urn:microsoft.com/office/officeart/2005/8/layout/cycle2"/>
    <dgm:cxn modelId="{AEFB1CE9-D6F1-4AEC-AC54-9AFB41AD04EA}" type="presOf" srcId="{1EBD1B2E-AA6E-45E6-9490-BC01D60AFEF4}" destId="{2A3F0DA3-85FA-4B13-B0E0-0C439A159C0E}" srcOrd="1" destOrd="0" presId="urn:microsoft.com/office/officeart/2005/8/layout/cycle2"/>
    <dgm:cxn modelId="{00E7D46B-1ECE-47A9-BC5F-CB4E01ACC079}" type="presOf" srcId="{946FE50A-8753-4C31-B53E-B1462D677748}" destId="{DC602069-EFAF-42CC-9821-C581F70D6172}" srcOrd="0" destOrd="0" presId="urn:microsoft.com/office/officeart/2005/8/layout/cycle2"/>
    <dgm:cxn modelId="{154C0CC7-76C7-402E-A132-16CF41DE4DA7}" type="presOf" srcId="{63CE6AA1-1013-443C-AD02-C51026AF6845}" destId="{86B0C202-A9A5-4421-A5AA-C5866A0CF9DF}" srcOrd="1" destOrd="0" presId="urn:microsoft.com/office/officeart/2005/8/layout/cycle2"/>
    <dgm:cxn modelId="{438808D8-891D-4280-A6B0-E0500097355F}" type="presParOf" srcId="{DC602069-EFAF-42CC-9821-C581F70D6172}" destId="{5B14F11F-9E65-4F31-B126-90D0CC6C4935}" srcOrd="0" destOrd="0" presId="urn:microsoft.com/office/officeart/2005/8/layout/cycle2"/>
    <dgm:cxn modelId="{CDD78B47-E357-4EED-9BB7-86C7B0D86D99}" type="presParOf" srcId="{DC602069-EFAF-42CC-9821-C581F70D6172}" destId="{B3C1A71B-B452-4777-B196-D227BD5C7224}" srcOrd="1" destOrd="0" presId="urn:microsoft.com/office/officeart/2005/8/layout/cycle2"/>
    <dgm:cxn modelId="{71BBC3A5-F0EA-4511-9ECA-9B429285D779}" type="presParOf" srcId="{B3C1A71B-B452-4777-B196-D227BD5C7224}" destId="{2A3F0DA3-85FA-4B13-B0E0-0C439A159C0E}" srcOrd="0" destOrd="0" presId="urn:microsoft.com/office/officeart/2005/8/layout/cycle2"/>
    <dgm:cxn modelId="{26919B31-40A6-472E-9D75-15B3859CF122}" type="presParOf" srcId="{DC602069-EFAF-42CC-9821-C581F70D6172}" destId="{A6A726FD-57D7-40C3-85AD-0C8A6BF424F0}" srcOrd="2" destOrd="0" presId="urn:microsoft.com/office/officeart/2005/8/layout/cycle2"/>
    <dgm:cxn modelId="{9B77BCE3-A407-45F0-8AD1-851E58977AFE}" type="presParOf" srcId="{DC602069-EFAF-42CC-9821-C581F70D6172}" destId="{A9B6D13E-EE3C-4221-AA69-1D9BA901BF60}" srcOrd="3" destOrd="0" presId="urn:microsoft.com/office/officeart/2005/8/layout/cycle2"/>
    <dgm:cxn modelId="{10FF7E86-66DF-477D-8962-842D4F4CBA65}" type="presParOf" srcId="{A9B6D13E-EE3C-4221-AA69-1D9BA901BF60}" destId="{34CD6764-B294-4F40-89BD-B6B1257B2A78}" srcOrd="0" destOrd="0" presId="urn:microsoft.com/office/officeart/2005/8/layout/cycle2"/>
    <dgm:cxn modelId="{BD227A0F-525B-4FC7-9D7E-820C2E1F0461}" type="presParOf" srcId="{DC602069-EFAF-42CC-9821-C581F70D6172}" destId="{7C91467B-1CC9-4CF8-A4D0-94A7B68FD155}" srcOrd="4" destOrd="0" presId="urn:microsoft.com/office/officeart/2005/8/layout/cycle2"/>
    <dgm:cxn modelId="{23778445-00F6-4E3C-A911-EB621E0964E9}" type="presParOf" srcId="{DC602069-EFAF-42CC-9821-C581F70D6172}" destId="{460D7E2E-D2D3-4B0F-8694-FCCB966F5DF3}" srcOrd="5" destOrd="0" presId="urn:microsoft.com/office/officeart/2005/8/layout/cycle2"/>
    <dgm:cxn modelId="{E4B8ED09-4066-481B-87CF-A18D1C640736}" type="presParOf" srcId="{460D7E2E-D2D3-4B0F-8694-FCCB966F5DF3}" destId="{D93C3AD0-CB64-44B4-8B93-A3B2BC4809BD}" srcOrd="0" destOrd="0" presId="urn:microsoft.com/office/officeart/2005/8/layout/cycle2"/>
    <dgm:cxn modelId="{6BB73AE3-B781-48B2-A756-3DE4182F0F36}" type="presParOf" srcId="{DC602069-EFAF-42CC-9821-C581F70D6172}" destId="{BAB4DA0E-63F9-41F4-8872-71203FF2A9F7}" srcOrd="6" destOrd="0" presId="urn:microsoft.com/office/officeart/2005/8/layout/cycle2"/>
    <dgm:cxn modelId="{AE24DAC6-B44B-47CE-B614-C970365D1A1E}" type="presParOf" srcId="{DC602069-EFAF-42CC-9821-C581F70D6172}" destId="{61262A49-25B8-44FC-8A90-19882AE2581E}" srcOrd="7" destOrd="0" presId="urn:microsoft.com/office/officeart/2005/8/layout/cycle2"/>
    <dgm:cxn modelId="{308C9276-76AB-4FC1-888A-0CB8E1AF0137}" type="presParOf" srcId="{61262A49-25B8-44FC-8A90-19882AE2581E}" destId="{7AB34E36-3ACC-41D0-8E77-98E6732C2A0B}" srcOrd="0" destOrd="0" presId="urn:microsoft.com/office/officeart/2005/8/layout/cycle2"/>
    <dgm:cxn modelId="{3CD46D2B-3A86-46A4-9C73-8D43B46A5B75}" type="presParOf" srcId="{DC602069-EFAF-42CC-9821-C581F70D6172}" destId="{713BE24C-9DB2-4224-BEE9-E782AF2B8578}" srcOrd="8" destOrd="0" presId="urn:microsoft.com/office/officeart/2005/8/layout/cycle2"/>
    <dgm:cxn modelId="{7E8298EC-9517-4FD3-A23A-82A3D8543EBC}" type="presParOf" srcId="{DC602069-EFAF-42CC-9821-C581F70D6172}" destId="{97386D92-4023-448B-B56E-DBC61A8FAEE3}" srcOrd="9" destOrd="0" presId="urn:microsoft.com/office/officeart/2005/8/layout/cycle2"/>
    <dgm:cxn modelId="{B9476FDF-6212-4795-8773-8F9F17F72E8E}" type="presParOf" srcId="{97386D92-4023-448B-B56E-DBC61A8FAEE3}" destId="{86B0C202-A9A5-4421-A5AA-C5866A0CF9DF}"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DD5A54E-3226-47DA-B20E-F42969A405E7}" type="doc">
      <dgm:prSet loTypeId="urn:microsoft.com/office/officeart/2011/layout/HexagonRadial" loCatId="cycle" qsTypeId="urn:microsoft.com/office/officeart/2005/8/quickstyle/simple3" qsCatId="simple" csTypeId="urn:microsoft.com/office/officeart/2005/8/colors/colorful4" csCatId="colorful" phldr="1"/>
      <dgm:spPr/>
      <dgm:t>
        <a:bodyPr/>
        <a:lstStyle/>
        <a:p>
          <a:endParaRPr lang="en-US"/>
        </a:p>
      </dgm:t>
    </dgm:pt>
    <dgm:pt modelId="{C3B00D20-F868-46F8-B21F-2B38E19F52DF}">
      <dgm:prSet phldrT="[Text]" custT="1"/>
      <dgm:spPr/>
      <dgm:t>
        <a:bodyPr/>
        <a:lstStyle/>
        <a:p>
          <a:r>
            <a:rPr lang="en-US" sz="1200" b="1" dirty="0" smtClean="0">
              <a:effectLst>
                <a:outerShdw blurRad="38100" dist="38100" dir="2700000" algn="tl">
                  <a:srgbClr val="000000">
                    <a:alpha val="43137"/>
                  </a:srgbClr>
                </a:outerShdw>
              </a:effectLst>
            </a:rPr>
            <a:t>Scattering matrix model</a:t>
          </a:r>
          <a:endParaRPr lang="en-US" sz="1200" b="1" dirty="0">
            <a:effectLst>
              <a:outerShdw blurRad="38100" dist="38100" dir="2700000" algn="tl">
                <a:srgbClr val="000000">
                  <a:alpha val="43137"/>
                </a:srgbClr>
              </a:outerShdw>
            </a:effectLst>
          </a:endParaRPr>
        </a:p>
      </dgm:t>
    </dgm:pt>
    <dgm:pt modelId="{86615932-6AEA-4B2C-BFBB-112BC75DC432}" type="parTrans" cxnId="{22F79A22-5B15-4135-90E0-EBB086B17A8F}">
      <dgm:prSet/>
      <dgm:spPr/>
      <dgm:t>
        <a:bodyPr/>
        <a:lstStyle/>
        <a:p>
          <a:endParaRPr lang="en-US" sz="1200" b="1">
            <a:effectLst>
              <a:outerShdw blurRad="38100" dist="38100" dir="2700000" algn="tl">
                <a:srgbClr val="000000">
                  <a:alpha val="43137"/>
                </a:srgbClr>
              </a:outerShdw>
            </a:effectLst>
          </a:endParaRPr>
        </a:p>
      </dgm:t>
    </dgm:pt>
    <dgm:pt modelId="{F0D9BE23-C98D-4FF1-B289-A6D9ED2064E4}" type="sibTrans" cxnId="{22F79A22-5B15-4135-90E0-EBB086B17A8F}">
      <dgm:prSet/>
      <dgm:spPr/>
      <dgm:t>
        <a:bodyPr/>
        <a:lstStyle/>
        <a:p>
          <a:endParaRPr lang="en-US" sz="1200" b="1">
            <a:effectLst>
              <a:outerShdw blurRad="38100" dist="38100" dir="2700000" algn="tl">
                <a:srgbClr val="000000">
                  <a:alpha val="43137"/>
                </a:srgbClr>
              </a:outerShdw>
            </a:effectLst>
          </a:endParaRPr>
        </a:p>
      </dgm:t>
    </dgm:pt>
    <dgm:pt modelId="{D996EDF5-7610-4292-AAD5-7B35C3EBC168}">
      <dgm:prSet phldrT="[Text]" custT="1"/>
      <dgm:spPr/>
      <dgm:t>
        <a:bodyPr/>
        <a:lstStyle/>
        <a:p>
          <a:r>
            <a:rPr lang="en-US" sz="1200" b="1" dirty="0" smtClean="0">
              <a:effectLst>
                <a:outerShdw blurRad="38100" dist="38100" dir="2700000" algn="tl">
                  <a:srgbClr val="000000">
                    <a:alpha val="43137"/>
                  </a:srgbClr>
                </a:outerShdw>
              </a:effectLst>
            </a:rPr>
            <a:t>Photometric and polarization parameters of the atmosphere </a:t>
          </a:r>
          <a:endParaRPr lang="en-US" sz="1200" b="1" dirty="0">
            <a:effectLst>
              <a:outerShdw blurRad="38100" dist="38100" dir="2700000" algn="tl">
                <a:srgbClr val="000000">
                  <a:alpha val="43137"/>
                </a:srgbClr>
              </a:outerShdw>
            </a:effectLst>
          </a:endParaRPr>
        </a:p>
      </dgm:t>
    </dgm:pt>
    <dgm:pt modelId="{83D40406-EF81-418C-B234-401528F87801}" type="parTrans" cxnId="{B7E09EB7-3DA2-48CC-B7CB-AD5C323CE50A}">
      <dgm:prSet/>
      <dgm:spPr/>
      <dgm:t>
        <a:bodyPr/>
        <a:lstStyle/>
        <a:p>
          <a:endParaRPr lang="en-US" sz="1200" b="1">
            <a:effectLst>
              <a:outerShdw blurRad="38100" dist="38100" dir="2700000" algn="tl">
                <a:srgbClr val="000000">
                  <a:alpha val="43137"/>
                </a:srgbClr>
              </a:outerShdw>
            </a:effectLst>
          </a:endParaRPr>
        </a:p>
      </dgm:t>
    </dgm:pt>
    <dgm:pt modelId="{CAEE0F9C-56B7-4DBA-8295-FF6755755E83}" type="sibTrans" cxnId="{B7E09EB7-3DA2-48CC-B7CB-AD5C323CE50A}">
      <dgm:prSet/>
      <dgm:spPr/>
      <dgm:t>
        <a:bodyPr/>
        <a:lstStyle/>
        <a:p>
          <a:endParaRPr lang="en-US" sz="1200" b="1">
            <a:effectLst>
              <a:outerShdw blurRad="38100" dist="38100" dir="2700000" algn="tl">
                <a:srgbClr val="000000">
                  <a:alpha val="43137"/>
                </a:srgbClr>
              </a:outerShdw>
            </a:effectLst>
          </a:endParaRPr>
        </a:p>
      </dgm:t>
    </dgm:pt>
    <dgm:pt modelId="{7454E6F5-31D3-4FBD-9B67-C2776E2E8225}">
      <dgm:prSet phldrT="[Text]" custT="1"/>
      <dgm:spPr/>
      <dgm:t>
        <a:bodyPr/>
        <a:lstStyle/>
        <a:p>
          <a:r>
            <a:rPr lang="en-US" sz="1200" b="1" dirty="0" smtClean="0">
              <a:effectLst>
                <a:outerShdw blurRad="38100" dist="38100" dir="2700000" algn="tl">
                  <a:srgbClr val="000000">
                    <a:alpha val="43137"/>
                  </a:srgbClr>
                </a:outerShdw>
              </a:effectLst>
            </a:rPr>
            <a:t>Plane parallel multilayered atmosphere</a:t>
          </a:r>
          <a:endParaRPr lang="en-US" sz="1200" b="1" dirty="0">
            <a:effectLst>
              <a:outerShdw blurRad="38100" dist="38100" dir="2700000" algn="tl">
                <a:srgbClr val="000000">
                  <a:alpha val="43137"/>
                </a:srgbClr>
              </a:outerShdw>
            </a:effectLst>
          </a:endParaRPr>
        </a:p>
      </dgm:t>
    </dgm:pt>
    <dgm:pt modelId="{CF14BF47-AA52-4796-872A-B67D62DDD355}" type="parTrans" cxnId="{8AAD9ACD-B8FB-4785-9430-9D945841CFFE}">
      <dgm:prSet/>
      <dgm:spPr/>
      <dgm:t>
        <a:bodyPr/>
        <a:lstStyle/>
        <a:p>
          <a:endParaRPr lang="en-US" sz="1200" b="1">
            <a:effectLst>
              <a:outerShdw blurRad="38100" dist="38100" dir="2700000" algn="tl">
                <a:srgbClr val="000000">
                  <a:alpha val="43137"/>
                </a:srgbClr>
              </a:outerShdw>
            </a:effectLst>
          </a:endParaRPr>
        </a:p>
      </dgm:t>
    </dgm:pt>
    <dgm:pt modelId="{DE3BCF77-C168-4D64-BF02-7849022C8A86}" type="sibTrans" cxnId="{8AAD9ACD-B8FB-4785-9430-9D945841CFFE}">
      <dgm:prSet/>
      <dgm:spPr/>
      <dgm:t>
        <a:bodyPr/>
        <a:lstStyle/>
        <a:p>
          <a:endParaRPr lang="en-US" sz="1200" b="1">
            <a:effectLst>
              <a:outerShdw blurRad="38100" dist="38100" dir="2700000" algn="tl">
                <a:srgbClr val="000000">
                  <a:alpha val="43137"/>
                </a:srgbClr>
              </a:outerShdw>
            </a:effectLst>
          </a:endParaRPr>
        </a:p>
      </dgm:t>
    </dgm:pt>
    <dgm:pt modelId="{2EC434B0-F3CC-4BDB-AFAB-36D7D6DAF2FB}">
      <dgm:prSet phldrT="[Text]" custT="1"/>
      <dgm:spPr/>
      <dgm:t>
        <a:bodyPr/>
        <a:lstStyle/>
        <a:p>
          <a:r>
            <a:rPr lang="en-US" sz="1200" b="1" dirty="0" smtClean="0">
              <a:effectLst>
                <a:outerShdw blurRad="38100" dist="38100" dir="2700000" algn="tl">
                  <a:srgbClr val="000000">
                    <a:alpha val="43137"/>
                  </a:srgbClr>
                </a:outerShdw>
              </a:effectLst>
            </a:rPr>
            <a:t>Each layer is characterized by </a:t>
          </a:r>
          <a:endParaRPr lang="en-US" sz="1200" b="1" dirty="0">
            <a:effectLst>
              <a:outerShdw blurRad="38100" dist="38100" dir="2700000" algn="tl">
                <a:srgbClr val="000000">
                  <a:alpha val="43137"/>
                </a:srgbClr>
              </a:outerShdw>
            </a:effectLst>
          </a:endParaRPr>
        </a:p>
      </dgm:t>
    </dgm:pt>
    <dgm:pt modelId="{9E3FB6B0-6088-488F-BF0D-5C6D7B55EB71}" type="parTrans" cxnId="{A503F8C1-E4F3-45E5-9ED2-6F7BDE6D2521}">
      <dgm:prSet/>
      <dgm:spPr/>
      <dgm:t>
        <a:bodyPr/>
        <a:lstStyle/>
        <a:p>
          <a:endParaRPr lang="en-US" sz="1200" b="1">
            <a:effectLst>
              <a:outerShdw blurRad="38100" dist="38100" dir="2700000" algn="tl">
                <a:srgbClr val="000000">
                  <a:alpha val="43137"/>
                </a:srgbClr>
              </a:outerShdw>
            </a:effectLst>
          </a:endParaRPr>
        </a:p>
      </dgm:t>
    </dgm:pt>
    <dgm:pt modelId="{85331B49-F4A8-49DB-B6AF-B0B252F64259}" type="sibTrans" cxnId="{A503F8C1-E4F3-45E5-9ED2-6F7BDE6D2521}">
      <dgm:prSet/>
      <dgm:spPr/>
      <dgm:t>
        <a:bodyPr/>
        <a:lstStyle/>
        <a:p>
          <a:endParaRPr lang="en-US" sz="1200" b="1">
            <a:effectLst>
              <a:outerShdw blurRad="38100" dist="38100" dir="2700000" algn="tl">
                <a:srgbClr val="000000">
                  <a:alpha val="43137"/>
                </a:srgbClr>
              </a:outerShdw>
            </a:effectLst>
          </a:endParaRPr>
        </a:p>
      </dgm:t>
    </dgm:pt>
    <dgm:pt modelId="{E2ABD30B-C04D-4801-B8C2-B53AADC02730}">
      <dgm:prSet phldrT="[Text]" custT="1"/>
      <dgm:spPr/>
      <dgm:t>
        <a:bodyPr/>
        <a:lstStyle/>
        <a:p>
          <a:r>
            <a:rPr lang="en-US" sz="1200" b="1" dirty="0" smtClean="0">
              <a:effectLst>
                <a:outerShdw blurRad="38100" dist="38100" dir="2700000" algn="tl">
                  <a:srgbClr val="000000">
                    <a:alpha val="43137"/>
                  </a:srgbClr>
                </a:outerShdw>
              </a:effectLst>
            </a:rPr>
            <a:t>Aerosol optical thickness, single scattering albedo and phase function</a:t>
          </a:r>
          <a:endParaRPr lang="en-US" sz="1200" b="1" dirty="0">
            <a:effectLst>
              <a:outerShdw blurRad="38100" dist="38100" dir="2700000" algn="tl">
                <a:srgbClr val="000000">
                  <a:alpha val="43137"/>
                </a:srgbClr>
              </a:outerShdw>
            </a:effectLst>
          </a:endParaRPr>
        </a:p>
      </dgm:t>
    </dgm:pt>
    <dgm:pt modelId="{1705042C-87AC-4310-A23F-A6C42338E5DF}" type="parTrans" cxnId="{0D7DEAD8-7F9A-4FE7-A9B1-F7DBE3614203}">
      <dgm:prSet/>
      <dgm:spPr/>
      <dgm:t>
        <a:bodyPr/>
        <a:lstStyle/>
        <a:p>
          <a:endParaRPr lang="en-US" sz="1200" b="1">
            <a:effectLst>
              <a:outerShdw blurRad="38100" dist="38100" dir="2700000" algn="tl">
                <a:srgbClr val="000000">
                  <a:alpha val="43137"/>
                </a:srgbClr>
              </a:outerShdw>
            </a:effectLst>
          </a:endParaRPr>
        </a:p>
      </dgm:t>
    </dgm:pt>
    <dgm:pt modelId="{F41D5A26-1484-4E3B-B26C-02BA18F3ADED}" type="sibTrans" cxnId="{0D7DEAD8-7F9A-4FE7-A9B1-F7DBE3614203}">
      <dgm:prSet/>
      <dgm:spPr/>
      <dgm:t>
        <a:bodyPr/>
        <a:lstStyle/>
        <a:p>
          <a:endParaRPr lang="en-US" sz="1200" b="1">
            <a:effectLst>
              <a:outerShdw blurRad="38100" dist="38100" dir="2700000" algn="tl">
                <a:srgbClr val="000000">
                  <a:alpha val="43137"/>
                </a:srgbClr>
              </a:outerShdw>
            </a:effectLst>
          </a:endParaRPr>
        </a:p>
      </dgm:t>
    </dgm:pt>
    <dgm:pt modelId="{90848D0C-5DD7-4125-ACED-8614BEE05B24}">
      <dgm:prSet phldrT="[Text]" custT="1"/>
      <dgm:spPr/>
      <dgm:t>
        <a:bodyPr/>
        <a:lstStyle/>
        <a:p>
          <a:r>
            <a:rPr lang="en-US" sz="1100" b="1" dirty="0" smtClean="0">
              <a:effectLst>
                <a:outerShdw blurRad="38100" dist="38100" dir="2700000" algn="tl">
                  <a:srgbClr val="000000">
                    <a:alpha val="43137"/>
                  </a:srgbClr>
                </a:outerShdw>
              </a:effectLst>
            </a:rPr>
            <a:t>The phase function describes the angular polarizing properties of a single scattering</a:t>
          </a:r>
        </a:p>
        <a:p>
          <a:r>
            <a:rPr lang="en-US" sz="1100" b="1" dirty="0" smtClean="0">
              <a:effectLst>
                <a:outerShdw blurRad="38100" dist="38100" dir="2700000" algn="tl">
                  <a:srgbClr val="000000">
                    <a:alpha val="43137"/>
                  </a:srgbClr>
                </a:outerShdw>
              </a:effectLst>
            </a:rPr>
            <a:t>event in the layer</a:t>
          </a:r>
          <a:endParaRPr lang="en-US" sz="1100" b="1" dirty="0">
            <a:effectLst>
              <a:outerShdw blurRad="38100" dist="38100" dir="2700000" algn="tl">
                <a:srgbClr val="000000">
                  <a:alpha val="43137"/>
                </a:srgbClr>
              </a:outerShdw>
            </a:effectLst>
          </a:endParaRPr>
        </a:p>
      </dgm:t>
    </dgm:pt>
    <dgm:pt modelId="{1C3CA477-BCEC-49D9-BA7E-F2668D00C9C6}" type="parTrans" cxnId="{BCC475E9-BE75-407B-8937-D5BFD46BAD8D}">
      <dgm:prSet/>
      <dgm:spPr/>
      <dgm:t>
        <a:bodyPr/>
        <a:lstStyle/>
        <a:p>
          <a:endParaRPr lang="en-US" sz="1200" b="1">
            <a:effectLst>
              <a:outerShdw blurRad="38100" dist="38100" dir="2700000" algn="tl">
                <a:srgbClr val="000000">
                  <a:alpha val="43137"/>
                </a:srgbClr>
              </a:outerShdw>
            </a:effectLst>
          </a:endParaRPr>
        </a:p>
      </dgm:t>
    </dgm:pt>
    <dgm:pt modelId="{14E647D4-8718-4113-8FB7-1ADAFC6D2E62}" type="sibTrans" cxnId="{BCC475E9-BE75-407B-8937-D5BFD46BAD8D}">
      <dgm:prSet/>
      <dgm:spPr/>
      <dgm:t>
        <a:bodyPr/>
        <a:lstStyle/>
        <a:p>
          <a:endParaRPr lang="en-US" sz="1200" b="1">
            <a:effectLst>
              <a:outerShdw blurRad="38100" dist="38100" dir="2700000" algn="tl">
                <a:srgbClr val="000000">
                  <a:alpha val="43137"/>
                </a:srgbClr>
              </a:outerShdw>
            </a:effectLst>
          </a:endParaRPr>
        </a:p>
      </dgm:t>
    </dgm:pt>
    <dgm:pt modelId="{83C5C1C7-AFDA-4948-903F-DFE348DD4433}" type="pres">
      <dgm:prSet presAssocID="{8DD5A54E-3226-47DA-B20E-F42969A405E7}" presName="Name0" presStyleCnt="0">
        <dgm:presLayoutVars>
          <dgm:chMax val="1"/>
          <dgm:chPref val="1"/>
          <dgm:dir/>
          <dgm:animOne val="branch"/>
          <dgm:animLvl val="lvl"/>
        </dgm:presLayoutVars>
      </dgm:prSet>
      <dgm:spPr/>
      <dgm:t>
        <a:bodyPr/>
        <a:lstStyle/>
        <a:p>
          <a:endParaRPr lang="en-US"/>
        </a:p>
      </dgm:t>
    </dgm:pt>
    <dgm:pt modelId="{914DB772-6B89-403A-ADCB-20F1A066B93E}" type="pres">
      <dgm:prSet presAssocID="{C3B00D20-F868-46F8-B21F-2B38E19F52DF}" presName="Parent" presStyleLbl="node0" presStyleIdx="0" presStyleCnt="1">
        <dgm:presLayoutVars>
          <dgm:chMax val="6"/>
          <dgm:chPref val="6"/>
        </dgm:presLayoutVars>
      </dgm:prSet>
      <dgm:spPr/>
      <dgm:t>
        <a:bodyPr/>
        <a:lstStyle/>
        <a:p>
          <a:endParaRPr lang="en-US"/>
        </a:p>
      </dgm:t>
    </dgm:pt>
    <dgm:pt modelId="{40724159-C8DB-43C2-9A39-D6F723D0831B}" type="pres">
      <dgm:prSet presAssocID="{D996EDF5-7610-4292-AAD5-7B35C3EBC168}" presName="Accent1" presStyleCnt="0"/>
      <dgm:spPr/>
    </dgm:pt>
    <dgm:pt modelId="{78A09A03-9D2B-4072-B035-33BA1E0E4846}" type="pres">
      <dgm:prSet presAssocID="{D996EDF5-7610-4292-AAD5-7B35C3EBC168}" presName="Accent" presStyleLbl="bgShp" presStyleIdx="0" presStyleCnt="5"/>
      <dgm:spPr/>
    </dgm:pt>
    <dgm:pt modelId="{503B582C-D9BE-4BCC-ABFD-93F1B7B32C62}" type="pres">
      <dgm:prSet presAssocID="{D996EDF5-7610-4292-AAD5-7B35C3EBC168}" presName="Child1" presStyleLbl="node1" presStyleIdx="0" presStyleCnt="5">
        <dgm:presLayoutVars>
          <dgm:chMax val="0"/>
          <dgm:chPref val="0"/>
          <dgm:bulletEnabled val="1"/>
        </dgm:presLayoutVars>
      </dgm:prSet>
      <dgm:spPr/>
      <dgm:t>
        <a:bodyPr/>
        <a:lstStyle/>
        <a:p>
          <a:endParaRPr lang="en-US"/>
        </a:p>
      </dgm:t>
    </dgm:pt>
    <dgm:pt modelId="{8EA64D42-029E-44A2-92A6-4BBB6CB72510}" type="pres">
      <dgm:prSet presAssocID="{7454E6F5-31D3-4FBD-9B67-C2776E2E8225}" presName="Accent2" presStyleCnt="0"/>
      <dgm:spPr/>
    </dgm:pt>
    <dgm:pt modelId="{DEDB535D-9F48-4145-B929-4C55EBA37E22}" type="pres">
      <dgm:prSet presAssocID="{7454E6F5-31D3-4FBD-9B67-C2776E2E8225}" presName="Accent" presStyleLbl="bgShp" presStyleIdx="1" presStyleCnt="5"/>
      <dgm:spPr/>
    </dgm:pt>
    <dgm:pt modelId="{76464676-99ED-465B-8BC4-B56EC5D249E1}" type="pres">
      <dgm:prSet presAssocID="{7454E6F5-31D3-4FBD-9B67-C2776E2E8225}" presName="Child2" presStyleLbl="node1" presStyleIdx="1" presStyleCnt="5">
        <dgm:presLayoutVars>
          <dgm:chMax val="0"/>
          <dgm:chPref val="0"/>
          <dgm:bulletEnabled val="1"/>
        </dgm:presLayoutVars>
      </dgm:prSet>
      <dgm:spPr/>
      <dgm:t>
        <a:bodyPr/>
        <a:lstStyle/>
        <a:p>
          <a:endParaRPr lang="en-US"/>
        </a:p>
      </dgm:t>
    </dgm:pt>
    <dgm:pt modelId="{DC9D737B-1760-40CE-B48B-36DF60F83668}" type="pres">
      <dgm:prSet presAssocID="{2EC434B0-F3CC-4BDB-AFAB-36D7D6DAF2FB}" presName="Accent3" presStyleCnt="0"/>
      <dgm:spPr/>
    </dgm:pt>
    <dgm:pt modelId="{0E860657-A7D0-47BD-A5AB-A3851CEA74DC}" type="pres">
      <dgm:prSet presAssocID="{2EC434B0-F3CC-4BDB-AFAB-36D7D6DAF2FB}" presName="Accent" presStyleLbl="bgShp" presStyleIdx="2" presStyleCnt="5"/>
      <dgm:spPr/>
    </dgm:pt>
    <dgm:pt modelId="{B9B8BCE3-5AD4-4BDD-933F-B7215D83F0BF}" type="pres">
      <dgm:prSet presAssocID="{2EC434B0-F3CC-4BDB-AFAB-36D7D6DAF2FB}" presName="Child3" presStyleLbl="node1" presStyleIdx="2" presStyleCnt="5">
        <dgm:presLayoutVars>
          <dgm:chMax val="0"/>
          <dgm:chPref val="0"/>
          <dgm:bulletEnabled val="1"/>
        </dgm:presLayoutVars>
      </dgm:prSet>
      <dgm:spPr/>
      <dgm:t>
        <a:bodyPr/>
        <a:lstStyle/>
        <a:p>
          <a:endParaRPr lang="en-US"/>
        </a:p>
      </dgm:t>
    </dgm:pt>
    <dgm:pt modelId="{C3D7A299-5A8A-4E89-8A4D-EE5E3B1F6F0F}" type="pres">
      <dgm:prSet presAssocID="{E2ABD30B-C04D-4801-B8C2-B53AADC02730}" presName="Accent4" presStyleCnt="0"/>
      <dgm:spPr/>
    </dgm:pt>
    <dgm:pt modelId="{D636D69F-2F73-4BD2-B768-090DCE619850}" type="pres">
      <dgm:prSet presAssocID="{E2ABD30B-C04D-4801-B8C2-B53AADC02730}" presName="Accent" presStyleLbl="bgShp" presStyleIdx="3" presStyleCnt="5"/>
      <dgm:spPr/>
    </dgm:pt>
    <dgm:pt modelId="{5C3D2D8C-04FF-40B7-8209-E806C5A8E655}" type="pres">
      <dgm:prSet presAssocID="{E2ABD30B-C04D-4801-B8C2-B53AADC02730}" presName="Child4" presStyleLbl="node1" presStyleIdx="3" presStyleCnt="5">
        <dgm:presLayoutVars>
          <dgm:chMax val="0"/>
          <dgm:chPref val="0"/>
          <dgm:bulletEnabled val="1"/>
        </dgm:presLayoutVars>
      </dgm:prSet>
      <dgm:spPr/>
      <dgm:t>
        <a:bodyPr/>
        <a:lstStyle/>
        <a:p>
          <a:endParaRPr lang="en-US"/>
        </a:p>
      </dgm:t>
    </dgm:pt>
    <dgm:pt modelId="{739F693D-D328-4A8D-92BE-BB7B3287FED7}" type="pres">
      <dgm:prSet presAssocID="{90848D0C-5DD7-4125-ACED-8614BEE05B24}" presName="Accent5" presStyleCnt="0"/>
      <dgm:spPr/>
    </dgm:pt>
    <dgm:pt modelId="{EDD4CBFF-1E56-422A-925D-9CF9B4212F5D}" type="pres">
      <dgm:prSet presAssocID="{90848D0C-5DD7-4125-ACED-8614BEE05B24}" presName="Accent" presStyleLbl="bgShp" presStyleIdx="4" presStyleCnt="5"/>
      <dgm:spPr/>
    </dgm:pt>
    <dgm:pt modelId="{288778B6-4FE3-43EF-9EFD-CDE45979B7D8}" type="pres">
      <dgm:prSet presAssocID="{90848D0C-5DD7-4125-ACED-8614BEE05B24}" presName="Child5" presStyleLbl="node1" presStyleIdx="4" presStyleCnt="5">
        <dgm:presLayoutVars>
          <dgm:chMax val="0"/>
          <dgm:chPref val="0"/>
          <dgm:bulletEnabled val="1"/>
        </dgm:presLayoutVars>
      </dgm:prSet>
      <dgm:spPr/>
      <dgm:t>
        <a:bodyPr/>
        <a:lstStyle/>
        <a:p>
          <a:endParaRPr lang="en-US"/>
        </a:p>
      </dgm:t>
    </dgm:pt>
  </dgm:ptLst>
  <dgm:cxnLst>
    <dgm:cxn modelId="{8AAD9ACD-B8FB-4785-9430-9D945841CFFE}" srcId="{C3B00D20-F868-46F8-B21F-2B38E19F52DF}" destId="{7454E6F5-31D3-4FBD-9B67-C2776E2E8225}" srcOrd="1" destOrd="0" parTransId="{CF14BF47-AA52-4796-872A-B67D62DDD355}" sibTransId="{DE3BCF77-C168-4D64-BF02-7849022C8A86}"/>
    <dgm:cxn modelId="{FF731AAC-BFAF-488E-85C4-1081A73BE1C5}" type="presOf" srcId="{2EC434B0-F3CC-4BDB-AFAB-36D7D6DAF2FB}" destId="{B9B8BCE3-5AD4-4BDD-933F-B7215D83F0BF}" srcOrd="0" destOrd="0" presId="urn:microsoft.com/office/officeart/2011/layout/HexagonRadial"/>
    <dgm:cxn modelId="{BCC475E9-BE75-407B-8937-D5BFD46BAD8D}" srcId="{C3B00D20-F868-46F8-B21F-2B38E19F52DF}" destId="{90848D0C-5DD7-4125-ACED-8614BEE05B24}" srcOrd="4" destOrd="0" parTransId="{1C3CA477-BCEC-49D9-BA7E-F2668D00C9C6}" sibTransId="{14E647D4-8718-4113-8FB7-1ADAFC6D2E62}"/>
    <dgm:cxn modelId="{22F79A22-5B15-4135-90E0-EBB086B17A8F}" srcId="{8DD5A54E-3226-47DA-B20E-F42969A405E7}" destId="{C3B00D20-F868-46F8-B21F-2B38E19F52DF}" srcOrd="0" destOrd="0" parTransId="{86615932-6AEA-4B2C-BFBB-112BC75DC432}" sibTransId="{F0D9BE23-C98D-4FF1-B289-A6D9ED2064E4}"/>
    <dgm:cxn modelId="{88FD8AC1-8579-4E17-A062-B695995AC061}" type="presOf" srcId="{D996EDF5-7610-4292-AAD5-7B35C3EBC168}" destId="{503B582C-D9BE-4BCC-ABFD-93F1B7B32C62}" srcOrd="0" destOrd="0" presId="urn:microsoft.com/office/officeart/2011/layout/HexagonRadial"/>
    <dgm:cxn modelId="{0D7DEAD8-7F9A-4FE7-A9B1-F7DBE3614203}" srcId="{C3B00D20-F868-46F8-B21F-2B38E19F52DF}" destId="{E2ABD30B-C04D-4801-B8C2-B53AADC02730}" srcOrd="3" destOrd="0" parTransId="{1705042C-87AC-4310-A23F-A6C42338E5DF}" sibTransId="{F41D5A26-1484-4E3B-B26C-02BA18F3ADED}"/>
    <dgm:cxn modelId="{A503F8C1-E4F3-45E5-9ED2-6F7BDE6D2521}" srcId="{C3B00D20-F868-46F8-B21F-2B38E19F52DF}" destId="{2EC434B0-F3CC-4BDB-AFAB-36D7D6DAF2FB}" srcOrd="2" destOrd="0" parTransId="{9E3FB6B0-6088-488F-BF0D-5C6D7B55EB71}" sibTransId="{85331B49-F4A8-49DB-B6AF-B0B252F64259}"/>
    <dgm:cxn modelId="{C6AE1F46-DC3E-4727-8E2E-DB5051227303}" type="presOf" srcId="{7454E6F5-31D3-4FBD-9B67-C2776E2E8225}" destId="{76464676-99ED-465B-8BC4-B56EC5D249E1}" srcOrd="0" destOrd="0" presId="urn:microsoft.com/office/officeart/2011/layout/HexagonRadial"/>
    <dgm:cxn modelId="{87A9A371-7C33-48C3-81E0-02FD19E70CA1}" type="presOf" srcId="{E2ABD30B-C04D-4801-B8C2-B53AADC02730}" destId="{5C3D2D8C-04FF-40B7-8209-E806C5A8E655}" srcOrd="0" destOrd="0" presId="urn:microsoft.com/office/officeart/2011/layout/HexagonRadial"/>
    <dgm:cxn modelId="{B7E09EB7-3DA2-48CC-B7CB-AD5C323CE50A}" srcId="{C3B00D20-F868-46F8-B21F-2B38E19F52DF}" destId="{D996EDF5-7610-4292-AAD5-7B35C3EBC168}" srcOrd="0" destOrd="0" parTransId="{83D40406-EF81-418C-B234-401528F87801}" sibTransId="{CAEE0F9C-56B7-4DBA-8295-FF6755755E83}"/>
    <dgm:cxn modelId="{9197B631-488C-452D-ACC0-A75EFA35EDCE}" type="presOf" srcId="{8DD5A54E-3226-47DA-B20E-F42969A405E7}" destId="{83C5C1C7-AFDA-4948-903F-DFE348DD4433}" srcOrd="0" destOrd="0" presId="urn:microsoft.com/office/officeart/2011/layout/HexagonRadial"/>
    <dgm:cxn modelId="{0147E6DB-41CA-404F-99A7-55FA2CCC2E81}" type="presOf" srcId="{90848D0C-5DD7-4125-ACED-8614BEE05B24}" destId="{288778B6-4FE3-43EF-9EFD-CDE45979B7D8}" srcOrd="0" destOrd="0" presId="urn:microsoft.com/office/officeart/2011/layout/HexagonRadial"/>
    <dgm:cxn modelId="{09B6673F-A274-48C4-8D28-4FC021413CC6}" type="presOf" srcId="{C3B00D20-F868-46F8-B21F-2B38E19F52DF}" destId="{914DB772-6B89-403A-ADCB-20F1A066B93E}" srcOrd="0" destOrd="0" presId="urn:microsoft.com/office/officeart/2011/layout/HexagonRadial"/>
    <dgm:cxn modelId="{2CCD192A-74FA-4DBC-9B8A-9160AE4342E9}" type="presParOf" srcId="{83C5C1C7-AFDA-4948-903F-DFE348DD4433}" destId="{914DB772-6B89-403A-ADCB-20F1A066B93E}" srcOrd="0" destOrd="0" presId="urn:microsoft.com/office/officeart/2011/layout/HexagonRadial"/>
    <dgm:cxn modelId="{4AEB378D-4970-484D-A7FF-417DFBFC187A}" type="presParOf" srcId="{83C5C1C7-AFDA-4948-903F-DFE348DD4433}" destId="{40724159-C8DB-43C2-9A39-D6F723D0831B}" srcOrd="1" destOrd="0" presId="urn:microsoft.com/office/officeart/2011/layout/HexagonRadial"/>
    <dgm:cxn modelId="{31373F5F-423A-44CF-8D91-57063A64EF1C}" type="presParOf" srcId="{40724159-C8DB-43C2-9A39-D6F723D0831B}" destId="{78A09A03-9D2B-4072-B035-33BA1E0E4846}" srcOrd="0" destOrd="0" presId="urn:microsoft.com/office/officeart/2011/layout/HexagonRadial"/>
    <dgm:cxn modelId="{982A546B-7201-4077-B028-8945071FED49}" type="presParOf" srcId="{83C5C1C7-AFDA-4948-903F-DFE348DD4433}" destId="{503B582C-D9BE-4BCC-ABFD-93F1B7B32C62}" srcOrd="2" destOrd="0" presId="urn:microsoft.com/office/officeart/2011/layout/HexagonRadial"/>
    <dgm:cxn modelId="{E9036A04-9D5F-407E-B8A3-8E14433AE9E5}" type="presParOf" srcId="{83C5C1C7-AFDA-4948-903F-DFE348DD4433}" destId="{8EA64D42-029E-44A2-92A6-4BBB6CB72510}" srcOrd="3" destOrd="0" presId="urn:microsoft.com/office/officeart/2011/layout/HexagonRadial"/>
    <dgm:cxn modelId="{3384C698-1B21-43AC-96F3-A5F23FF62F67}" type="presParOf" srcId="{8EA64D42-029E-44A2-92A6-4BBB6CB72510}" destId="{DEDB535D-9F48-4145-B929-4C55EBA37E22}" srcOrd="0" destOrd="0" presId="urn:microsoft.com/office/officeart/2011/layout/HexagonRadial"/>
    <dgm:cxn modelId="{5CB5205F-0EF0-4CCC-8008-B523948A512D}" type="presParOf" srcId="{83C5C1C7-AFDA-4948-903F-DFE348DD4433}" destId="{76464676-99ED-465B-8BC4-B56EC5D249E1}" srcOrd="4" destOrd="0" presId="urn:microsoft.com/office/officeart/2011/layout/HexagonRadial"/>
    <dgm:cxn modelId="{59392045-C143-44EF-BEAA-19D70C102F46}" type="presParOf" srcId="{83C5C1C7-AFDA-4948-903F-DFE348DD4433}" destId="{DC9D737B-1760-40CE-B48B-36DF60F83668}" srcOrd="5" destOrd="0" presId="urn:microsoft.com/office/officeart/2011/layout/HexagonRadial"/>
    <dgm:cxn modelId="{0A9AA74C-93C8-433E-A808-1706AFB5A7D6}" type="presParOf" srcId="{DC9D737B-1760-40CE-B48B-36DF60F83668}" destId="{0E860657-A7D0-47BD-A5AB-A3851CEA74DC}" srcOrd="0" destOrd="0" presId="urn:microsoft.com/office/officeart/2011/layout/HexagonRadial"/>
    <dgm:cxn modelId="{1251B7B5-518A-45C9-B138-FFBA0680A66F}" type="presParOf" srcId="{83C5C1C7-AFDA-4948-903F-DFE348DD4433}" destId="{B9B8BCE3-5AD4-4BDD-933F-B7215D83F0BF}" srcOrd="6" destOrd="0" presId="urn:microsoft.com/office/officeart/2011/layout/HexagonRadial"/>
    <dgm:cxn modelId="{569B6E31-D1E7-4E29-BA9B-BEBD5C43B2C3}" type="presParOf" srcId="{83C5C1C7-AFDA-4948-903F-DFE348DD4433}" destId="{C3D7A299-5A8A-4E89-8A4D-EE5E3B1F6F0F}" srcOrd="7" destOrd="0" presId="urn:microsoft.com/office/officeart/2011/layout/HexagonRadial"/>
    <dgm:cxn modelId="{F58EF275-E167-4903-B6C9-48CAE47C7C9C}" type="presParOf" srcId="{C3D7A299-5A8A-4E89-8A4D-EE5E3B1F6F0F}" destId="{D636D69F-2F73-4BD2-B768-090DCE619850}" srcOrd="0" destOrd="0" presId="urn:microsoft.com/office/officeart/2011/layout/HexagonRadial"/>
    <dgm:cxn modelId="{4780260F-FAD3-4A29-9B9C-771510693C37}" type="presParOf" srcId="{83C5C1C7-AFDA-4948-903F-DFE348DD4433}" destId="{5C3D2D8C-04FF-40B7-8209-E806C5A8E655}" srcOrd="8" destOrd="0" presId="urn:microsoft.com/office/officeart/2011/layout/HexagonRadial"/>
    <dgm:cxn modelId="{F45663E4-90F8-4185-A669-875A1EE3F94E}" type="presParOf" srcId="{83C5C1C7-AFDA-4948-903F-DFE348DD4433}" destId="{739F693D-D328-4A8D-92BE-BB7B3287FED7}" srcOrd="9" destOrd="0" presId="urn:microsoft.com/office/officeart/2011/layout/HexagonRadial"/>
    <dgm:cxn modelId="{F01AA600-19F2-4C64-9BBD-2EEC355F0A17}" type="presParOf" srcId="{739F693D-D328-4A8D-92BE-BB7B3287FED7}" destId="{EDD4CBFF-1E56-422A-925D-9CF9B4212F5D}" srcOrd="0" destOrd="0" presId="urn:microsoft.com/office/officeart/2011/layout/HexagonRadial"/>
    <dgm:cxn modelId="{D9D9430D-9EF6-4293-9959-DB6343D77C25}" type="presParOf" srcId="{83C5C1C7-AFDA-4948-903F-DFE348DD4433}" destId="{288778B6-4FE3-43EF-9EFD-CDE45979B7D8}" srcOrd="10"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67010B4-DB1F-4D4D-BCF1-85D2B721258E}" type="doc">
      <dgm:prSet loTypeId="urn:microsoft.com/office/officeart/2005/8/layout/matrix1" loCatId="matrix" qsTypeId="urn:microsoft.com/office/officeart/2005/8/quickstyle/3d1" qsCatId="3D" csTypeId="urn:microsoft.com/office/officeart/2005/8/colors/colorful2" csCatId="colorful" phldr="1"/>
      <dgm:spPr/>
      <dgm:t>
        <a:bodyPr/>
        <a:lstStyle/>
        <a:p>
          <a:endParaRPr lang="en-US"/>
        </a:p>
      </dgm:t>
    </dgm:pt>
    <dgm:pt modelId="{B2BE939A-0B50-4812-ACD8-668441398FE8}">
      <dgm:prSet phldrT="[Text]" custT="1"/>
      <dgm:spPr/>
      <dgm:t>
        <a:bodyPr/>
        <a:lstStyle/>
        <a:p>
          <a:r>
            <a:rPr lang="en-US" sz="2000" b="1" dirty="0" smtClean="0">
              <a:effectLst>
                <a:outerShdw blurRad="38100" dist="38100" dir="2700000" algn="tl">
                  <a:srgbClr val="000000">
                    <a:alpha val="43137"/>
                  </a:srgbClr>
                </a:outerShdw>
              </a:effectLst>
            </a:rPr>
            <a:t>Atmosphere is assumed plane-parallel. </a:t>
          </a:r>
          <a:endParaRPr lang="en-US" sz="2000" b="1" dirty="0">
            <a:effectLst>
              <a:outerShdw blurRad="38100" dist="38100" dir="2700000" algn="tl">
                <a:srgbClr val="000000">
                  <a:alpha val="43137"/>
                </a:srgbClr>
              </a:outerShdw>
            </a:effectLst>
          </a:endParaRPr>
        </a:p>
      </dgm:t>
    </dgm:pt>
    <dgm:pt modelId="{8DFCE730-E79D-411F-ADF2-DD4F20C78A3D}" type="parTrans" cxnId="{C3118D0C-5878-43B2-A0FF-5FB6F08DC876}">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A1154E67-BF34-4A4F-BD4D-7DDC0F1268E1}" type="sibTrans" cxnId="{C3118D0C-5878-43B2-A0FF-5FB6F08DC876}">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65D7718B-7C95-4162-A97F-E99E482AAE83}">
      <dgm:prSet phldrT="[Text]" custT="1"/>
      <dgm:spPr/>
      <dgm:t>
        <a:bodyPr/>
        <a:lstStyle/>
        <a:p>
          <a:r>
            <a:rPr lang="en-US" sz="2000" b="1" dirty="0" smtClean="0">
              <a:effectLst>
                <a:outerShdw blurRad="38100" dist="38100" dir="2700000" algn="tl">
                  <a:srgbClr val="000000">
                    <a:alpha val="43137"/>
                  </a:srgbClr>
                </a:outerShdw>
              </a:effectLst>
            </a:rPr>
            <a:t>Aerosol particles are assumed to be partitioned into two components: spherical and non-spherical. </a:t>
          </a:r>
          <a:endParaRPr lang="en-US" sz="2000" b="1" dirty="0">
            <a:effectLst>
              <a:outerShdw blurRad="38100" dist="38100" dir="2700000" algn="tl">
                <a:srgbClr val="000000">
                  <a:alpha val="43137"/>
                </a:srgbClr>
              </a:outerShdw>
            </a:effectLst>
          </a:endParaRPr>
        </a:p>
      </dgm:t>
    </dgm:pt>
    <dgm:pt modelId="{4DDA7C51-70D4-4533-97B7-EE4C1C76D746}" type="parTrans" cxnId="{CB83286E-7B45-417B-900C-15F91E8A9077}">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AA76C4B3-DC4B-4153-9312-F6DB5A5CB3ED}" type="sibTrans" cxnId="{CB83286E-7B45-417B-900C-15F91E8A9077}">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7C1D7FDA-2013-48AE-91AA-D97AF754BB95}">
      <dgm:prSet phldrT="[Text]" custT="1"/>
      <dgm:spPr/>
      <dgm:t>
        <a:bodyPr/>
        <a:lstStyle/>
        <a:p>
          <a:r>
            <a:rPr lang="en-US" sz="2000" b="1" dirty="0" smtClean="0">
              <a:effectLst>
                <a:outerShdw blurRad="38100" dist="38100" dir="2700000" algn="tl">
                  <a:srgbClr val="000000">
                    <a:alpha val="43137"/>
                  </a:srgbClr>
                </a:outerShdw>
              </a:effectLst>
            </a:rPr>
            <a:t>The spherical component is modeled by an ensemble of </a:t>
          </a:r>
          <a:r>
            <a:rPr lang="en-US" sz="2000" b="1" dirty="0" err="1" smtClean="0">
              <a:effectLst>
                <a:outerShdw blurRad="38100" dist="38100" dir="2700000" algn="tl">
                  <a:srgbClr val="000000">
                    <a:alpha val="43137"/>
                  </a:srgbClr>
                </a:outerShdw>
              </a:effectLst>
            </a:rPr>
            <a:t>polydisperse</a:t>
          </a:r>
          <a:r>
            <a:rPr lang="en-US" sz="2000" b="1" dirty="0" smtClean="0">
              <a:effectLst>
                <a:outerShdw blurRad="38100" dist="38100" dir="2700000" algn="tl">
                  <a:srgbClr val="000000">
                    <a:alpha val="43137"/>
                  </a:srgbClr>
                </a:outerShdw>
              </a:effectLst>
            </a:rPr>
            <a:t>, homogeneous spheres (complex index of refraction is the same for particles of all sizes). </a:t>
          </a:r>
          <a:endParaRPr lang="en-US" sz="2000" b="1" dirty="0">
            <a:effectLst>
              <a:outerShdw blurRad="38100" dist="38100" dir="2700000" algn="tl">
                <a:srgbClr val="000000">
                  <a:alpha val="43137"/>
                </a:srgbClr>
              </a:outerShdw>
            </a:effectLst>
          </a:endParaRPr>
        </a:p>
      </dgm:t>
    </dgm:pt>
    <dgm:pt modelId="{840A4A70-93EA-4DEE-B966-4470BD84E6B0}" type="parTrans" cxnId="{0109CF59-E4A2-444F-A37F-73169F3199BF}">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0FCD11BF-4B92-48A3-84AE-1DBEA682BCEF}" type="sibTrans" cxnId="{0109CF59-E4A2-444F-A37F-73169F3199BF}">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6A9E0E85-009B-4B02-95E9-CA937BED3EFE}">
      <dgm:prSet phldrT="[Text]" custT="1"/>
      <dgm:spPr/>
      <dgm:t>
        <a:bodyPr/>
        <a:lstStyle/>
        <a:p>
          <a:r>
            <a:rPr lang="en-US" sz="2000" b="1" dirty="0" smtClean="0">
              <a:effectLst>
                <a:outerShdw blurRad="38100" dist="38100" dir="2700000" algn="tl">
                  <a:srgbClr val="000000">
                    <a:alpha val="43137"/>
                  </a:srgbClr>
                </a:outerShdw>
              </a:effectLst>
            </a:rPr>
            <a:t>The non-spherical component is a mixture of </a:t>
          </a:r>
          <a:r>
            <a:rPr lang="en-US" sz="2000" b="1" dirty="0" err="1" smtClean="0">
              <a:effectLst>
                <a:outerShdw blurRad="38100" dist="38100" dir="2700000" algn="tl">
                  <a:srgbClr val="000000">
                    <a:alpha val="43137"/>
                  </a:srgbClr>
                </a:outerShdw>
              </a:effectLst>
            </a:rPr>
            <a:t>polydisperse</a:t>
          </a:r>
          <a:r>
            <a:rPr lang="en-US" sz="2000" b="1" dirty="0" smtClean="0">
              <a:effectLst>
                <a:outerShdw blurRad="38100" dist="38100" dir="2700000" algn="tl">
                  <a:srgbClr val="000000">
                    <a:alpha val="43137"/>
                  </a:srgbClr>
                </a:outerShdw>
              </a:effectLst>
            </a:rPr>
            <a:t>, randomly-oriented homogeneous spheroids</a:t>
          </a:r>
          <a:endParaRPr lang="en-US" sz="2000" b="1" dirty="0">
            <a:effectLst>
              <a:outerShdw blurRad="38100" dist="38100" dir="2700000" algn="tl">
                <a:srgbClr val="000000">
                  <a:alpha val="43137"/>
                </a:srgbClr>
              </a:outerShdw>
            </a:effectLst>
          </a:endParaRPr>
        </a:p>
      </dgm:t>
    </dgm:pt>
    <dgm:pt modelId="{C7AB4B5D-D3D4-492F-BA1C-53E9BF7BD222}" type="parTrans" cxnId="{6077552E-2AA5-4D61-9AD5-90F8CB46A4B4}">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A8D5A09E-1F80-4503-ACE2-F59F5E344FC3}" type="sibTrans" cxnId="{6077552E-2AA5-4D61-9AD5-90F8CB46A4B4}">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60F9C103-1F0B-4CD5-B73F-BF64C4BBEA52}">
      <dgm:prSet phldrT="[Text]" custT="1"/>
      <dgm:spPr/>
      <dgm:t>
        <a:bodyPr/>
        <a:lstStyle/>
        <a:p>
          <a:r>
            <a:rPr lang="en-US" sz="2000" b="1" dirty="0" smtClean="0">
              <a:effectLst>
                <a:outerShdw blurRad="38100" dist="38100" dir="2700000" algn="tl">
                  <a:srgbClr val="000000">
                    <a:alpha val="43137"/>
                  </a:srgbClr>
                </a:outerShdw>
              </a:effectLst>
            </a:rPr>
            <a:t>Vertical distribution of aerosol is assumed homogeneous in the almucantar inversion and bi-layered for the principal plane inversion</a:t>
          </a:r>
          <a:r>
            <a:rPr lang="en-US" sz="1800" b="1" dirty="0" smtClean="0">
              <a:effectLst>
                <a:outerShdw blurRad="38100" dist="38100" dir="2700000" algn="tl">
                  <a:srgbClr val="000000">
                    <a:alpha val="43137"/>
                  </a:srgbClr>
                </a:outerShdw>
              </a:effectLst>
            </a:rPr>
            <a:t>. </a:t>
          </a:r>
          <a:endParaRPr lang="en-US" sz="1800" b="1" dirty="0">
            <a:effectLst>
              <a:outerShdw blurRad="38100" dist="38100" dir="2700000" algn="tl">
                <a:srgbClr val="000000">
                  <a:alpha val="43137"/>
                </a:srgbClr>
              </a:outerShdw>
            </a:effectLst>
          </a:endParaRPr>
        </a:p>
      </dgm:t>
    </dgm:pt>
    <dgm:pt modelId="{5FCC9DA6-823A-4294-A4FF-D68853E723F4}" type="parTrans" cxnId="{8AA91573-DE04-4B5A-A277-54A749A0BE9E}">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B657E2F5-E8B2-4928-B740-95EF7A509B19}" type="sibTrans" cxnId="{8AA91573-DE04-4B5A-A277-54A749A0BE9E}">
      <dgm:prSet/>
      <dgm:spPr/>
      <dgm:t>
        <a:bodyPr/>
        <a:lstStyle/>
        <a:p>
          <a:endParaRPr lang="en-US" sz="1800" b="1">
            <a:solidFill>
              <a:schemeClr val="tx1"/>
            </a:solidFill>
            <a:effectLst>
              <a:outerShdw blurRad="38100" dist="38100" dir="2700000" algn="tl">
                <a:srgbClr val="000000">
                  <a:alpha val="43137"/>
                </a:srgbClr>
              </a:outerShdw>
            </a:effectLst>
          </a:endParaRPr>
        </a:p>
      </dgm:t>
    </dgm:pt>
    <dgm:pt modelId="{6673861D-8740-4E0E-A5F3-34417C60562E}" type="pres">
      <dgm:prSet presAssocID="{567010B4-DB1F-4D4D-BCF1-85D2B721258E}" presName="diagram" presStyleCnt="0">
        <dgm:presLayoutVars>
          <dgm:chMax val="1"/>
          <dgm:dir/>
          <dgm:animLvl val="ctr"/>
          <dgm:resizeHandles val="exact"/>
        </dgm:presLayoutVars>
      </dgm:prSet>
      <dgm:spPr/>
      <dgm:t>
        <a:bodyPr/>
        <a:lstStyle/>
        <a:p>
          <a:endParaRPr lang="en-US"/>
        </a:p>
      </dgm:t>
    </dgm:pt>
    <dgm:pt modelId="{AD531190-8A32-43FC-B097-E93B85349499}" type="pres">
      <dgm:prSet presAssocID="{567010B4-DB1F-4D4D-BCF1-85D2B721258E}" presName="matrix" presStyleCnt="0"/>
      <dgm:spPr/>
      <dgm:t>
        <a:bodyPr/>
        <a:lstStyle/>
        <a:p>
          <a:endParaRPr lang="en-US"/>
        </a:p>
      </dgm:t>
    </dgm:pt>
    <dgm:pt modelId="{DCF70F5A-18C0-451D-A6AC-B2EA2EFB96DE}" type="pres">
      <dgm:prSet presAssocID="{567010B4-DB1F-4D4D-BCF1-85D2B721258E}" presName="tile1" presStyleLbl="node1" presStyleIdx="0" presStyleCnt="4"/>
      <dgm:spPr/>
      <dgm:t>
        <a:bodyPr/>
        <a:lstStyle/>
        <a:p>
          <a:endParaRPr lang="en-US"/>
        </a:p>
      </dgm:t>
    </dgm:pt>
    <dgm:pt modelId="{86176738-8336-4F9B-8EED-2723AEFCC345}" type="pres">
      <dgm:prSet presAssocID="{567010B4-DB1F-4D4D-BCF1-85D2B721258E}" presName="tile1text" presStyleLbl="node1" presStyleIdx="0" presStyleCnt="4">
        <dgm:presLayoutVars>
          <dgm:chMax val="0"/>
          <dgm:chPref val="0"/>
          <dgm:bulletEnabled val="1"/>
        </dgm:presLayoutVars>
      </dgm:prSet>
      <dgm:spPr/>
      <dgm:t>
        <a:bodyPr/>
        <a:lstStyle/>
        <a:p>
          <a:endParaRPr lang="en-US"/>
        </a:p>
      </dgm:t>
    </dgm:pt>
    <dgm:pt modelId="{52E26C9A-B016-42EB-AAD5-EA7C8E48992F}" type="pres">
      <dgm:prSet presAssocID="{567010B4-DB1F-4D4D-BCF1-85D2B721258E}" presName="tile2" presStyleLbl="node1" presStyleIdx="1" presStyleCnt="4"/>
      <dgm:spPr/>
      <dgm:t>
        <a:bodyPr/>
        <a:lstStyle/>
        <a:p>
          <a:endParaRPr lang="en-US"/>
        </a:p>
      </dgm:t>
    </dgm:pt>
    <dgm:pt modelId="{887FAC68-5877-44D9-9457-7945AE63256C}" type="pres">
      <dgm:prSet presAssocID="{567010B4-DB1F-4D4D-BCF1-85D2B721258E}" presName="tile2text" presStyleLbl="node1" presStyleIdx="1" presStyleCnt="4">
        <dgm:presLayoutVars>
          <dgm:chMax val="0"/>
          <dgm:chPref val="0"/>
          <dgm:bulletEnabled val="1"/>
        </dgm:presLayoutVars>
      </dgm:prSet>
      <dgm:spPr/>
      <dgm:t>
        <a:bodyPr/>
        <a:lstStyle/>
        <a:p>
          <a:endParaRPr lang="en-US"/>
        </a:p>
      </dgm:t>
    </dgm:pt>
    <dgm:pt modelId="{C316A45D-B50A-41CE-90BE-874F2C892EF1}" type="pres">
      <dgm:prSet presAssocID="{567010B4-DB1F-4D4D-BCF1-85D2B721258E}" presName="tile3" presStyleLbl="node1" presStyleIdx="2" presStyleCnt="4"/>
      <dgm:spPr/>
      <dgm:t>
        <a:bodyPr/>
        <a:lstStyle/>
        <a:p>
          <a:endParaRPr lang="en-US"/>
        </a:p>
      </dgm:t>
    </dgm:pt>
    <dgm:pt modelId="{10E725BD-7106-44C1-86E6-6988D6B5FCF4}" type="pres">
      <dgm:prSet presAssocID="{567010B4-DB1F-4D4D-BCF1-85D2B721258E}" presName="tile3text" presStyleLbl="node1" presStyleIdx="2" presStyleCnt="4">
        <dgm:presLayoutVars>
          <dgm:chMax val="0"/>
          <dgm:chPref val="0"/>
          <dgm:bulletEnabled val="1"/>
        </dgm:presLayoutVars>
      </dgm:prSet>
      <dgm:spPr/>
      <dgm:t>
        <a:bodyPr/>
        <a:lstStyle/>
        <a:p>
          <a:endParaRPr lang="en-US"/>
        </a:p>
      </dgm:t>
    </dgm:pt>
    <dgm:pt modelId="{BF6A69F4-6DB8-4D13-8B8A-EC5FE0E4E537}" type="pres">
      <dgm:prSet presAssocID="{567010B4-DB1F-4D4D-BCF1-85D2B721258E}" presName="tile4" presStyleLbl="node1" presStyleIdx="3" presStyleCnt="4" custLinFactNeighborX="35922" custLinFactNeighborY="9230"/>
      <dgm:spPr/>
      <dgm:t>
        <a:bodyPr/>
        <a:lstStyle/>
        <a:p>
          <a:endParaRPr lang="en-US"/>
        </a:p>
      </dgm:t>
    </dgm:pt>
    <dgm:pt modelId="{5F9B05F8-F43F-42B9-B8DB-35AF6C371A84}" type="pres">
      <dgm:prSet presAssocID="{567010B4-DB1F-4D4D-BCF1-85D2B721258E}" presName="tile4text" presStyleLbl="node1" presStyleIdx="3" presStyleCnt="4">
        <dgm:presLayoutVars>
          <dgm:chMax val="0"/>
          <dgm:chPref val="0"/>
          <dgm:bulletEnabled val="1"/>
        </dgm:presLayoutVars>
      </dgm:prSet>
      <dgm:spPr/>
      <dgm:t>
        <a:bodyPr/>
        <a:lstStyle/>
        <a:p>
          <a:endParaRPr lang="en-US"/>
        </a:p>
      </dgm:t>
    </dgm:pt>
    <dgm:pt modelId="{7FD3191F-05CB-4C55-9585-16D1A4C2EC23}" type="pres">
      <dgm:prSet presAssocID="{567010B4-DB1F-4D4D-BCF1-85D2B721258E}" presName="centerTile" presStyleLbl="fgShp" presStyleIdx="0" presStyleCnt="1">
        <dgm:presLayoutVars>
          <dgm:chMax val="0"/>
          <dgm:chPref val="0"/>
        </dgm:presLayoutVars>
      </dgm:prSet>
      <dgm:spPr/>
      <dgm:t>
        <a:bodyPr/>
        <a:lstStyle/>
        <a:p>
          <a:endParaRPr lang="en-US"/>
        </a:p>
      </dgm:t>
    </dgm:pt>
  </dgm:ptLst>
  <dgm:cxnLst>
    <dgm:cxn modelId="{0288A241-0798-4A5E-B923-4C58C00844AE}" type="presOf" srcId="{6A9E0E85-009B-4B02-95E9-CA937BED3EFE}" destId="{C316A45D-B50A-41CE-90BE-874F2C892EF1}" srcOrd="0" destOrd="0" presId="urn:microsoft.com/office/officeart/2005/8/layout/matrix1"/>
    <dgm:cxn modelId="{C3118D0C-5878-43B2-A0FF-5FB6F08DC876}" srcId="{567010B4-DB1F-4D4D-BCF1-85D2B721258E}" destId="{B2BE939A-0B50-4812-ACD8-668441398FE8}" srcOrd="0" destOrd="0" parTransId="{8DFCE730-E79D-411F-ADF2-DD4F20C78A3D}" sibTransId="{A1154E67-BF34-4A4F-BD4D-7DDC0F1268E1}"/>
    <dgm:cxn modelId="{18AC0E97-5BA2-42F0-AE73-11F6E63CCCBF}" type="presOf" srcId="{B2BE939A-0B50-4812-ACD8-668441398FE8}" destId="{7FD3191F-05CB-4C55-9585-16D1A4C2EC23}" srcOrd="0" destOrd="0" presId="urn:microsoft.com/office/officeart/2005/8/layout/matrix1"/>
    <dgm:cxn modelId="{B8DBFB39-EEF6-4434-8FB1-95B73958D879}" type="presOf" srcId="{567010B4-DB1F-4D4D-BCF1-85D2B721258E}" destId="{6673861D-8740-4E0E-A5F3-34417C60562E}" srcOrd="0" destOrd="0" presId="urn:microsoft.com/office/officeart/2005/8/layout/matrix1"/>
    <dgm:cxn modelId="{CB83286E-7B45-417B-900C-15F91E8A9077}" srcId="{B2BE939A-0B50-4812-ACD8-668441398FE8}" destId="{65D7718B-7C95-4162-A97F-E99E482AAE83}" srcOrd="0" destOrd="0" parTransId="{4DDA7C51-70D4-4533-97B7-EE4C1C76D746}" sibTransId="{AA76C4B3-DC4B-4153-9312-F6DB5A5CB3ED}"/>
    <dgm:cxn modelId="{9D1C7E1E-D0C8-4D3D-8D98-0A28E2F25CF2}" type="presOf" srcId="{7C1D7FDA-2013-48AE-91AA-D97AF754BB95}" destId="{887FAC68-5877-44D9-9457-7945AE63256C}" srcOrd="1" destOrd="0" presId="urn:microsoft.com/office/officeart/2005/8/layout/matrix1"/>
    <dgm:cxn modelId="{E43631E9-C159-48F9-B35D-6846DF325148}" type="presOf" srcId="{7C1D7FDA-2013-48AE-91AA-D97AF754BB95}" destId="{52E26C9A-B016-42EB-AAD5-EA7C8E48992F}" srcOrd="0" destOrd="0" presId="urn:microsoft.com/office/officeart/2005/8/layout/matrix1"/>
    <dgm:cxn modelId="{0109CF59-E4A2-444F-A37F-73169F3199BF}" srcId="{B2BE939A-0B50-4812-ACD8-668441398FE8}" destId="{7C1D7FDA-2013-48AE-91AA-D97AF754BB95}" srcOrd="1" destOrd="0" parTransId="{840A4A70-93EA-4DEE-B966-4470BD84E6B0}" sibTransId="{0FCD11BF-4B92-48A3-84AE-1DBEA682BCEF}"/>
    <dgm:cxn modelId="{7CDF1F54-E680-4633-88FF-E8A27AB49779}" type="presOf" srcId="{65D7718B-7C95-4162-A97F-E99E482AAE83}" destId="{86176738-8336-4F9B-8EED-2723AEFCC345}" srcOrd="1" destOrd="0" presId="urn:microsoft.com/office/officeart/2005/8/layout/matrix1"/>
    <dgm:cxn modelId="{8AA91573-DE04-4B5A-A277-54A749A0BE9E}" srcId="{B2BE939A-0B50-4812-ACD8-668441398FE8}" destId="{60F9C103-1F0B-4CD5-B73F-BF64C4BBEA52}" srcOrd="3" destOrd="0" parTransId="{5FCC9DA6-823A-4294-A4FF-D68853E723F4}" sibTransId="{B657E2F5-E8B2-4928-B740-95EF7A509B19}"/>
    <dgm:cxn modelId="{2ECF5BF2-A69E-4CDA-8EE7-CE834AA2ACB5}" type="presOf" srcId="{6A9E0E85-009B-4B02-95E9-CA937BED3EFE}" destId="{10E725BD-7106-44C1-86E6-6988D6B5FCF4}" srcOrd="1" destOrd="0" presId="urn:microsoft.com/office/officeart/2005/8/layout/matrix1"/>
    <dgm:cxn modelId="{3158D86A-A0C4-4D73-8EBB-AC36CD294CFB}" type="presOf" srcId="{60F9C103-1F0B-4CD5-B73F-BF64C4BBEA52}" destId="{BF6A69F4-6DB8-4D13-8B8A-EC5FE0E4E537}" srcOrd="0" destOrd="0" presId="urn:microsoft.com/office/officeart/2005/8/layout/matrix1"/>
    <dgm:cxn modelId="{6077552E-2AA5-4D61-9AD5-90F8CB46A4B4}" srcId="{B2BE939A-0B50-4812-ACD8-668441398FE8}" destId="{6A9E0E85-009B-4B02-95E9-CA937BED3EFE}" srcOrd="2" destOrd="0" parTransId="{C7AB4B5D-D3D4-492F-BA1C-53E9BF7BD222}" sibTransId="{A8D5A09E-1F80-4503-ACE2-F59F5E344FC3}"/>
    <dgm:cxn modelId="{F07D4030-F7FF-4BBF-80F0-0406513D1645}" type="presOf" srcId="{60F9C103-1F0B-4CD5-B73F-BF64C4BBEA52}" destId="{5F9B05F8-F43F-42B9-B8DB-35AF6C371A84}" srcOrd="1" destOrd="0" presId="urn:microsoft.com/office/officeart/2005/8/layout/matrix1"/>
    <dgm:cxn modelId="{E453D686-CEB5-46AF-A9A0-23C789E2A6EC}" type="presOf" srcId="{65D7718B-7C95-4162-A97F-E99E482AAE83}" destId="{DCF70F5A-18C0-451D-A6AC-B2EA2EFB96DE}" srcOrd="0" destOrd="0" presId="urn:microsoft.com/office/officeart/2005/8/layout/matrix1"/>
    <dgm:cxn modelId="{9855808C-3810-405A-81D9-AB9B21C470B7}" type="presParOf" srcId="{6673861D-8740-4E0E-A5F3-34417C60562E}" destId="{AD531190-8A32-43FC-B097-E93B85349499}" srcOrd="0" destOrd="0" presId="urn:microsoft.com/office/officeart/2005/8/layout/matrix1"/>
    <dgm:cxn modelId="{537B7BDF-A63C-4C8E-B7F4-21E9003FE200}" type="presParOf" srcId="{AD531190-8A32-43FC-B097-E93B85349499}" destId="{DCF70F5A-18C0-451D-A6AC-B2EA2EFB96DE}" srcOrd="0" destOrd="0" presId="urn:microsoft.com/office/officeart/2005/8/layout/matrix1"/>
    <dgm:cxn modelId="{D777A467-AD3D-4845-A2CF-DE2BC44F5C32}" type="presParOf" srcId="{AD531190-8A32-43FC-B097-E93B85349499}" destId="{86176738-8336-4F9B-8EED-2723AEFCC345}" srcOrd="1" destOrd="0" presId="urn:microsoft.com/office/officeart/2005/8/layout/matrix1"/>
    <dgm:cxn modelId="{1E255C86-8A37-44AA-A72A-D3BEA493844C}" type="presParOf" srcId="{AD531190-8A32-43FC-B097-E93B85349499}" destId="{52E26C9A-B016-42EB-AAD5-EA7C8E48992F}" srcOrd="2" destOrd="0" presId="urn:microsoft.com/office/officeart/2005/8/layout/matrix1"/>
    <dgm:cxn modelId="{C5BC4E0A-A95C-48AA-806E-A02E0C086C03}" type="presParOf" srcId="{AD531190-8A32-43FC-B097-E93B85349499}" destId="{887FAC68-5877-44D9-9457-7945AE63256C}" srcOrd="3" destOrd="0" presId="urn:microsoft.com/office/officeart/2005/8/layout/matrix1"/>
    <dgm:cxn modelId="{F0CFD074-B2DB-43B6-A759-09193A58D81E}" type="presParOf" srcId="{AD531190-8A32-43FC-B097-E93B85349499}" destId="{C316A45D-B50A-41CE-90BE-874F2C892EF1}" srcOrd="4" destOrd="0" presId="urn:microsoft.com/office/officeart/2005/8/layout/matrix1"/>
    <dgm:cxn modelId="{AC9004E4-385A-4F47-AE96-F909AE17D36D}" type="presParOf" srcId="{AD531190-8A32-43FC-B097-E93B85349499}" destId="{10E725BD-7106-44C1-86E6-6988D6B5FCF4}" srcOrd="5" destOrd="0" presId="urn:microsoft.com/office/officeart/2005/8/layout/matrix1"/>
    <dgm:cxn modelId="{ABB209A9-F933-4E20-80D4-D12F14ADE62D}" type="presParOf" srcId="{AD531190-8A32-43FC-B097-E93B85349499}" destId="{BF6A69F4-6DB8-4D13-8B8A-EC5FE0E4E537}" srcOrd="6" destOrd="0" presId="urn:microsoft.com/office/officeart/2005/8/layout/matrix1"/>
    <dgm:cxn modelId="{DE6CEE11-38E3-478F-8292-685B512AEEDF}" type="presParOf" srcId="{AD531190-8A32-43FC-B097-E93B85349499}" destId="{5F9B05F8-F43F-42B9-B8DB-35AF6C371A84}" srcOrd="7" destOrd="0" presId="urn:microsoft.com/office/officeart/2005/8/layout/matrix1"/>
    <dgm:cxn modelId="{7D914F26-E7A3-4666-B45E-3FE15E75FE59}" type="presParOf" srcId="{6673861D-8740-4E0E-A5F3-34417C60562E}" destId="{7FD3191F-05CB-4C55-9585-16D1A4C2EC2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3FE7D58-23AE-496F-A440-2051A7F14E98}" type="doc">
      <dgm:prSet loTypeId="urn:microsoft.com/office/officeart/2005/8/layout/hierarchy1" loCatId="hierarchy" qsTypeId="urn:microsoft.com/office/officeart/2009/2/quickstyle/3d8" qsCatId="3D" csTypeId="urn:microsoft.com/office/officeart/2005/8/colors/accent1_2" csCatId="accent1" phldr="1"/>
      <dgm:spPr/>
      <dgm:t>
        <a:bodyPr/>
        <a:lstStyle/>
        <a:p>
          <a:endParaRPr lang="en-US"/>
        </a:p>
      </dgm:t>
    </dgm:pt>
    <dgm:pt modelId="{A23BEEAD-900E-4A71-9931-A34C2C6F02DA}">
      <dgm:prSet phldrT="[Text]"/>
      <dgm:spPr/>
      <dgm:t>
        <a:bodyPr/>
        <a:lstStyle/>
        <a:p>
          <a:r>
            <a:rPr lang="en-US" b="1" dirty="0" smtClean="0">
              <a:effectLst>
                <a:outerShdw blurRad="38100" dist="38100" dir="2700000" algn="tl">
                  <a:srgbClr val="000000">
                    <a:alpha val="43137"/>
                  </a:srgbClr>
                </a:outerShdw>
              </a:effectLst>
            </a:rPr>
            <a:t>The volume particle size distribution </a:t>
          </a:r>
          <a:endParaRPr lang="en-US" b="1" dirty="0">
            <a:effectLst>
              <a:outerShdw blurRad="38100" dist="38100" dir="2700000" algn="tl">
                <a:srgbClr val="000000">
                  <a:alpha val="43137"/>
                </a:srgbClr>
              </a:outerShdw>
            </a:effectLst>
          </a:endParaRPr>
        </a:p>
      </dgm:t>
    </dgm:pt>
    <dgm:pt modelId="{FFC81AE7-403B-4E19-8312-580B00C502D1}" type="parTrans" cxnId="{A00016C1-E9FE-46E3-8550-6A2A4F45EA3F}">
      <dgm:prSet/>
      <dgm:spPr/>
      <dgm:t>
        <a:bodyPr/>
        <a:lstStyle/>
        <a:p>
          <a:endParaRPr lang="en-US" b="1">
            <a:effectLst>
              <a:outerShdw blurRad="38100" dist="38100" dir="2700000" algn="tl">
                <a:srgbClr val="000000">
                  <a:alpha val="43137"/>
                </a:srgbClr>
              </a:outerShdw>
            </a:effectLst>
          </a:endParaRPr>
        </a:p>
      </dgm:t>
    </dgm:pt>
    <dgm:pt modelId="{9D9475CA-E644-455D-A030-DB73B510BE39}" type="sibTrans" cxnId="{A00016C1-E9FE-46E3-8550-6A2A4F45EA3F}">
      <dgm:prSet/>
      <dgm:spPr/>
      <dgm:t>
        <a:bodyPr/>
        <a:lstStyle/>
        <a:p>
          <a:endParaRPr lang="en-US" b="1">
            <a:effectLst>
              <a:outerShdw blurRad="38100" dist="38100" dir="2700000" algn="tl">
                <a:srgbClr val="000000">
                  <a:alpha val="43137"/>
                </a:srgbClr>
              </a:outerShdw>
            </a:effectLst>
          </a:endParaRPr>
        </a:p>
      </dgm:t>
    </dgm:pt>
    <dgm:pt modelId="{AA1158F2-0A5B-497D-B0E2-82D5A4A112E8}">
      <dgm:prSet phldrT="[Text]"/>
      <dgm:spPr/>
      <dgm:t>
        <a:bodyPr/>
        <a:lstStyle/>
        <a:p>
          <a:r>
            <a:rPr lang="en-US" b="1" i="1" dirty="0" err="1" smtClean="0">
              <a:effectLst>
                <a:outerShdw blurRad="38100" dist="38100" dir="2700000" algn="tl">
                  <a:srgbClr val="000000">
                    <a:alpha val="43137"/>
                  </a:srgbClr>
                </a:outerShdw>
              </a:effectLst>
            </a:rPr>
            <a:t>dV</a:t>
          </a:r>
          <a:r>
            <a:rPr lang="en-US" b="1" dirty="0" smtClean="0">
              <a:effectLst>
                <a:outerShdw blurRad="38100" dist="38100" dir="2700000" algn="tl">
                  <a:srgbClr val="000000">
                    <a:alpha val="43137"/>
                  </a:srgbClr>
                </a:outerShdw>
              </a:effectLst>
            </a:rPr>
            <a:t>(</a:t>
          </a:r>
          <a:r>
            <a:rPr lang="en-US" b="1" i="1" dirty="0" smtClean="0">
              <a:effectLst>
                <a:outerShdw blurRad="38100" dist="38100" dir="2700000" algn="tl">
                  <a:srgbClr val="000000">
                    <a:alpha val="43137"/>
                  </a:srgbClr>
                </a:outerShdw>
              </a:effectLst>
            </a:rPr>
            <a:t>r</a:t>
          </a:r>
          <a:r>
            <a:rPr lang="en-US" b="1" dirty="0" smtClean="0">
              <a:effectLst>
                <a:outerShdw blurRad="38100" dist="38100" dir="2700000" algn="tl">
                  <a:srgbClr val="000000">
                    <a:alpha val="43137"/>
                  </a:srgbClr>
                </a:outerShdw>
              </a:effectLst>
            </a:rPr>
            <a:t>)/</a:t>
          </a:r>
          <a:r>
            <a:rPr lang="en-US" b="1" i="1" dirty="0" err="1" smtClean="0">
              <a:effectLst>
                <a:outerShdw blurRad="38100" dist="38100" dir="2700000" algn="tl">
                  <a:srgbClr val="000000">
                    <a:alpha val="43137"/>
                  </a:srgbClr>
                </a:outerShdw>
              </a:effectLst>
            </a:rPr>
            <a:t>d</a:t>
          </a:r>
          <a:r>
            <a:rPr lang="en-US" b="1" dirty="0" err="1" smtClean="0">
              <a:effectLst>
                <a:outerShdw blurRad="38100" dist="38100" dir="2700000" algn="tl">
                  <a:srgbClr val="000000">
                    <a:alpha val="43137"/>
                  </a:srgbClr>
                </a:outerShdw>
              </a:effectLst>
            </a:rPr>
            <a:t>ln</a:t>
          </a:r>
          <a:r>
            <a:rPr lang="en-US" b="1" i="1" dirty="0" err="1" smtClean="0">
              <a:effectLst>
                <a:outerShdw blurRad="38100" dist="38100" dir="2700000" algn="tl">
                  <a:srgbClr val="000000">
                    <a:alpha val="43137"/>
                  </a:srgbClr>
                </a:outerShdw>
              </a:effectLst>
            </a:rPr>
            <a:t>r</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t>
          </a:r>
          <a:r>
            <a:rPr lang="el-GR" b="1" dirty="0" smtClean="0">
              <a:effectLst>
                <a:outerShdw blurRad="38100" dist="38100" dir="2700000" algn="tl">
                  <a:srgbClr val="000000">
                    <a:alpha val="43137"/>
                  </a:srgbClr>
                </a:outerShdw>
              </a:effectLst>
            </a:rPr>
            <a:t>μ</a:t>
          </a:r>
          <a:r>
            <a:rPr lang="en-US" b="1" dirty="0" smtClean="0">
              <a:effectLst>
                <a:outerShdw blurRad="38100" dist="38100" dir="2700000" algn="tl">
                  <a:srgbClr val="000000">
                    <a:alpha val="43137"/>
                  </a:srgbClr>
                </a:outerShdw>
              </a:effectLst>
            </a:rPr>
            <a:t>m3/</a:t>
          </a:r>
          <a:r>
            <a:rPr lang="el-GR" b="1" dirty="0" smtClean="0">
              <a:effectLst>
                <a:outerShdw blurRad="38100" dist="38100" dir="2700000" algn="tl">
                  <a:srgbClr val="000000">
                    <a:alpha val="43137"/>
                  </a:srgbClr>
                </a:outerShdw>
              </a:effectLst>
            </a:rPr>
            <a:t>μ</a:t>
          </a:r>
          <a:r>
            <a:rPr lang="en-US" b="1" dirty="0" smtClean="0">
              <a:effectLst>
                <a:outerShdw blurRad="38100" dist="38100" dir="2700000" algn="tl">
                  <a:srgbClr val="000000">
                    <a:alpha val="43137"/>
                  </a:srgbClr>
                </a:outerShdw>
              </a:effectLst>
            </a:rPr>
            <a:t>m2) </a:t>
          </a:r>
          <a:endParaRPr lang="en-US" b="1" dirty="0">
            <a:effectLst>
              <a:outerShdw blurRad="38100" dist="38100" dir="2700000" algn="tl">
                <a:srgbClr val="000000">
                  <a:alpha val="43137"/>
                </a:srgbClr>
              </a:outerShdw>
            </a:effectLst>
          </a:endParaRPr>
        </a:p>
      </dgm:t>
    </dgm:pt>
    <dgm:pt modelId="{47B6FEE7-B5D9-472E-92AF-19193326B775}" type="parTrans" cxnId="{1776F4C1-FD83-450A-9765-3DF5519BD6C9}">
      <dgm:prSet/>
      <dgm:spPr/>
      <dgm:t>
        <a:bodyPr/>
        <a:lstStyle/>
        <a:p>
          <a:endParaRPr lang="en-US" b="1">
            <a:effectLst>
              <a:outerShdw blurRad="38100" dist="38100" dir="2700000" algn="tl">
                <a:srgbClr val="000000">
                  <a:alpha val="43137"/>
                </a:srgbClr>
              </a:outerShdw>
            </a:effectLst>
          </a:endParaRPr>
        </a:p>
      </dgm:t>
    </dgm:pt>
    <dgm:pt modelId="{216EA078-1A70-4EE3-AF6D-215C02DEE486}" type="sibTrans" cxnId="{1776F4C1-FD83-450A-9765-3DF5519BD6C9}">
      <dgm:prSet/>
      <dgm:spPr/>
      <dgm:t>
        <a:bodyPr/>
        <a:lstStyle/>
        <a:p>
          <a:endParaRPr lang="en-US" b="1">
            <a:effectLst>
              <a:outerShdw blurRad="38100" dist="38100" dir="2700000" algn="tl">
                <a:srgbClr val="000000">
                  <a:alpha val="43137"/>
                </a:srgbClr>
              </a:outerShdw>
            </a:effectLst>
          </a:endParaRPr>
        </a:p>
      </dgm:t>
    </dgm:pt>
    <dgm:pt modelId="{35C70CB5-B0D6-460C-BC96-BE438D779F4C}">
      <dgm:prSet phldrT="[Text]"/>
      <dgm:spPr/>
      <dgm:t>
        <a:bodyPr/>
        <a:lstStyle/>
        <a:p>
          <a:r>
            <a:rPr lang="en-US" b="1" dirty="0" smtClean="0">
              <a:effectLst>
                <a:outerShdw blurRad="38100" dist="38100" dir="2700000" algn="tl">
                  <a:srgbClr val="000000">
                    <a:alpha val="43137"/>
                  </a:srgbClr>
                </a:outerShdw>
              </a:effectLst>
            </a:rPr>
            <a:t>22 logarithmically equidistant bins</a:t>
          </a:r>
          <a:endParaRPr lang="en-US" b="1" dirty="0">
            <a:effectLst>
              <a:outerShdw blurRad="38100" dist="38100" dir="2700000" algn="tl">
                <a:srgbClr val="000000">
                  <a:alpha val="43137"/>
                </a:srgbClr>
              </a:outerShdw>
            </a:effectLst>
          </a:endParaRPr>
        </a:p>
      </dgm:t>
    </dgm:pt>
    <dgm:pt modelId="{1E4F41C7-8D9D-42E8-BC1E-F6B31176DC04}" type="parTrans" cxnId="{8386FC29-C8B9-4F3D-A744-B96C0C03CD55}">
      <dgm:prSet/>
      <dgm:spPr/>
      <dgm:t>
        <a:bodyPr/>
        <a:lstStyle/>
        <a:p>
          <a:endParaRPr lang="en-US" b="1">
            <a:effectLst>
              <a:outerShdw blurRad="38100" dist="38100" dir="2700000" algn="tl">
                <a:srgbClr val="000000">
                  <a:alpha val="43137"/>
                </a:srgbClr>
              </a:outerShdw>
            </a:effectLst>
          </a:endParaRPr>
        </a:p>
      </dgm:t>
    </dgm:pt>
    <dgm:pt modelId="{CD0647EF-6C90-4F33-A9E8-ECA377A357DE}" type="sibTrans" cxnId="{8386FC29-C8B9-4F3D-A744-B96C0C03CD55}">
      <dgm:prSet/>
      <dgm:spPr/>
      <dgm:t>
        <a:bodyPr/>
        <a:lstStyle/>
        <a:p>
          <a:endParaRPr lang="en-US" b="1">
            <a:effectLst>
              <a:outerShdw blurRad="38100" dist="38100" dir="2700000" algn="tl">
                <a:srgbClr val="000000">
                  <a:alpha val="43137"/>
                </a:srgbClr>
              </a:outerShdw>
            </a:effectLst>
          </a:endParaRPr>
        </a:p>
      </dgm:t>
    </dgm:pt>
    <dgm:pt modelId="{106485B2-9195-41DA-BA55-8DED6E1256FE}">
      <dgm:prSet phldrT="[Text]"/>
      <dgm:spPr/>
      <dgm:t>
        <a:bodyPr/>
        <a:lstStyle/>
        <a:p>
          <a:r>
            <a:rPr lang="en-US" b="1" dirty="0" smtClean="0">
              <a:effectLst>
                <a:outerShdw blurRad="38100" dist="38100" dir="2700000" algn="tl">
                  <a:srgbClr val="000000">
                    <a:alpha val="43137"/>
                  </a:srgbClr>
                </a:outerShdw>
              </a:effectLst>
            </a:rPr>
            <a:t>Complex refractive index</a:t>
          </a:r>
          <a:endParaRPr lang="en-US" b="1" dirty="0">
            <a:effectLst>
              <a:outerShdw blurRad="38100" dist="38100" dir="2700000" algn="tl">
                <a:srgbClr val="000000">
                  <a:alpha val="43137"/>
                </a:srgbClr>
              </a:outerShdw>
            </a:effectLst>
          </a:endParaRPr>
        </a:p>
      </dgm:t>
    </dgm:pt>
    <dgm:pt modelId="{76581014-41FF-4C91-AFB1-9AE5B3546233}" type="parTrans" cxnId="{59E10220-0F3F-4463-A1D5-F7EEA15F208F}">
      <dgm:prSet/>
      <dgm:spPr/>
      <dgm:t>
        <a:bodyPr/>
        <a:lstStyle/>
        <a:p>
          <a:endParaRPr lang="en-US" b="1">
            <a:effectLst>
              <a:outerShdw blurRad="38100" dist="38100" dir="2700000" algn="tl">
                <a:srgbClr val="000000">
                  <a:alpha val="43137"/>
                </a:srgbClr>
              </a:outerShdw>
            </a:effectLst>
          </a:endParaRPr>
        </a:p>
      </dgm:t>
    </dgm:pt>
    <dgm:pt modelId="{4A70E222-385A-49F6-9A2D-44FD2D1D5E71}" type="sibTrans" cxnId="{59E10220-0F3F-4463-A1D5-F7EEA15F208F}">
      <dgm:prSet/>
      <dgm:spPr/>
      <dgm:t>
        <a:bodyPr/>
        <a:lstStyle/>
        <a:p>
          <a:endParaRPr lang="en-US" b="1">
            <a:effectLst>
              <a:outerShdw blurRad="38100" dist="38100" dir="2700000" algn="tl">
                <a:srgbClr val="000000">
                  <a:alpha val="43137"/>
                </a:srgbClr>
              </a:outerShdw>
            </a:effectLst>
          </a:endParaRPr>
        </a:p>
      </dgm:t>
    </dgm:pt>
    <dgm:pt modelId="{B7D82598-037B-4F5D-AF80-BEBE9B71BDD3}">
      <dgm:prSet phldrT="[Text]"/>
      <dgm:spPr/>
      <dgm:t>
        <a:bodyPr/>
        <a:lstStyle/>
        <a:p>
          <a:r>
            <a:rPr lang="en-US" b="1" dirty="0" smtClean="0">
              <a:effectLst>
                <a:outerShdw blurRad="38100" dist="38100" dir="2700000" algn="tl">
                  <a:srgbClr val="000000">
                    <a:alpha val="43137"/>
                  </a:srgbClr>
                </a:outerShdw>
              </a:effectLst>
            </a:rPr>
            <a:t>The real </a:t>
          </a:r>
          <a:r>
            <a:rPr lang="en-US" b="1" i="1" dirty="0" smtClean="0">
              <a:effectLst>
                <a:outerShdw blurRad="38100" dist="38100" dir="2700000" algn="tl">
                  <a:srgbClr val="000000">
                    <a:alpha val="43137"/>
                  </a:srgbClr>
                </a:outerShdw>
              </a:effectLst>
            </a:rPr>
            <a:t>n</a:t>
          </a:r>
          <a:r>
            <a:rPr lang="en-US" b="1" dirty="0" smtClean="0">
              <a:effectLst>
                <a:outerShdw blurRad="38100" dist="38100" dir="2700000" algn="tl">
                  <a:srgbClr val="000000">
                    <a:alpha val="43137"/>
                  </a:srgbClr>
                </a:outerShdw>
              </a:effectLst>
            </a:rPr>
            <a:t>(</a:t>
          </a:r>
          <a:r>
            <a:rPr lang="el-GR" b="1" dirty="0" smtClean="0">
              <a:effectLst>
                <a:outerShdw blurRad="38100" dist="38100" dir="2700000" algn="tl">
                  <a:srgbClr val="000000">
                    <a:alpha val="43137"/>
                  </a:srgbClr>
                </a:outerShdw>
              </a:effectLst>
            </a:rPr>
            <a:t>λ) </a:t>
          </a:r>
          <a:endParaRPr lang="en-US" b="1" dirty="0" smtClean="0">
            <a:effectLst>
              <a:outerShdw blurRad="38100" dist="38100" dir="2700000" algn="tl">
                <a:srgbClr val="000000">
                  <a:alpha val="43137"/>
                </a:srgbClr>
              </a:outerShdw>
            </a:effectLst>
          </a:endParaRPr>
        </a:p>
        <a:p>
          <a:r>
            <a:rPr lang="el-GR" b="1" dirty="0" smtClean="0">
              <a:effectLst>
                <a:outerShdw blurRad="38100" dist="38100" dir="2700000" algn="tl">
                  <a:srgbClr val="000000">
                    <a:alpha val="43137"/>
                  </a:srgbClr>
                </a:outerShdw>
              </a:effectLst>
            </a:rPr>
            <a:t>(1.33 ≤ </a:t>
          </a:r>
          <a:r>
            <a:rPr lang="en-US" b="1" i="1" dirty="0" smtClean="0">
              <a:effectLst>
                <a:outerShdw blurRad="38100" dist="38100" dir="2700000" algn="tl">
                  <a:srgbClr val="000000">
                    <a:alpha val="43137"/>
                  </a:srgbClr>
                </a:outerShdw>
              </a:effectLst>
            </a:rPr>
            <a:t>n</a:t>
          </a:r>
          <a:r>
            <a:rPr lang="en-US" b="1" dirty="0" smtClean="0">
              <a:effectLst>
                <a:outerShdw blurRad="38100" dist="38100" dir="2700000" algn="tl">
                  <a:srgbClr val="000000">
                    <a:alpha val="43137"/>
                  </a:srgbClr>
                </a:outerShdw>
              </a:effectLst>
            </a:rPr>
            <a:t>(</a:t>
          </a:r>
          <a:r>
            <a:rPr lang="el-GR" b="1" dirty="0" smtClean="0">
              <a:effectLst>
                <a:outerShdw blurRad="38100" dist="38100" dir="2700000" algn="tl">
                  <a:srgbClr val="000000">
                    <a:alpha val="43137"/>
                  </a:srgbClr>
                </a:outerShdw>
              </a:effectLst>
            </a:rPr>
            <a:t>λ) ≤ 1.6) </a:t>
          </a:r>
          <a:endParaRPr lang="en-US" b="1" dirty="0">
            <a:effectLst>
              <a:outerShdw blurRad="38100" dist="38100" dir="2700000" algn="tl">
                <a:srgbClr val="000000">
                  <a:alpha val="43137"/>
                </a:srgbClr>
              </a:outerShdw>
            </a:effectLst>
          </a:endParaRPr>
        </a:p>
      </dgm:t>
    </dgm:pt>
    <dgm:pt modelId="{D468D34E-4657-4589-B7B5-D422B4E7AE9A}" type="parTrans" cxnId="{A9C88618-A789-4287-BCEF-A7969A744D32}">
      <dgm:prSet/>
      <dgm:spPr/>
      <dgm:t>
        <a:bodyPr/>
        <a:lstStyle/>
        <a:p>
          <a:endParaRPr lang="en-US" b="1">
            <a:effectLst>
              <a:outerShdw blurRad="38100" dist="38100" dir="2700000" algn="tl">
                <a:srgbClr val="000000">
                  <a:alpha val="43137"/>
                </a:srgbClr>
              </a:outerShdw>
            </a:effectLst>
          </a:endParaRPr>
        </a:p>
      </dgm:t>
    </dgm:pt>
    <dgm:pt modelId="{42A27B26-A3C8-485D-A0FC-FED8167DDDFC}" type="sibTrans" cxnId="{A9C88618-A789-4287-BCEF-A7969A744D32}">
      <dgm:prSet/>
      <dgm:spPr/>
      <dgm:t>
        <a:bodyPr/>
        <a:lstStyle/>
        <a:p>
          <a:endParaRPr lang="en-US" b="1">
            <a:effectLst>
              <a:outerShdw blurRad="38100" dist="38100" dir="2700000" algn="tl">
                <a:srgbClr val="000000">
                  <a:alpha val="43137"/>
                </a:srgbClr>
              </a:outerShdw>
            </a:effectLst>
          </a:endParaRPr>
        </a:p>
      </dgm:t>
    </dgm:pt>
    <dgm:pt modelId="{044770E3-D4CA-4F99-B8A3-36269A0DDCFB}">
      <dgm:prSet phldrT="[Text]"/>
      <dgm:spPr/>
      <dgm:t>
        <a:bodyPr/>
        <a:lstStyle/>
        <a:p>
          <a:r>
            <a:rPr lang="en-US" b="1" dirty="0" smtClean="0">
              <a:effectLst>
                <a:outerShdw blurRad="38100" dist="38100" dir="2700000" algn="tl">
                  <a:srgbClr val="000000">
                    <a:alpha val="43137"/>
                  </a:srgbClr>
                </a:outerShdw>
              </a:effectLst>
            </a:rPr>
            <a:t>The imaginary </a:t>
          </a:r>
          <a:r>
            <a:rPr lang="en-US" b="1" i="1" dirty="0" smtClean="0">
              <a:effectLst>
                <a:outerShdw blurRad="38100" dist="38100" dir="2700000" algn="tl">
                  <a:srgbClr val="000000">
                    <a:alpha val="43137"/>
                  </a:srgbClr>
                </a:outerShdw>
              </a:effectLst>
            </a:rPr>
            <a:t>k</a:t>
          </a:r>
          <a:r>
            <a:rPr lang="en-US" b="1" dirty="0" smtClean="0">
              <a:effectLst>
                <a:outerShdw blurRad="38100" dist="38100" dir="2700000" algn="tl">
                  <a:srgbClr val="000000">
                    <a:alpha val="43137"/>
                  </a:srgbClr>
                </a:outerShdw>
              </a:effectLst>
            </a:rPr>
            <a:t>(</a:t>
          </a:r>
          <a:r>
            <a:rPr lang="el-GR" b="1" dirty="0" smtClean="0">
              <a:effectLst>
                <a:outerShdw blurRad="38100" dist="38100" dir="2700000" algn="tl">
                  <a:srgbClr val="000000">
                    <a:alpha val="43137"/>
                  </a:srgbClr>
                </a:outerShdw>
              </a:effectLst>
            </a:rPr>
            <a:t>λ) </a:t>
          </a:r>
          <a:r>
            <a:rPr lang="en-US" b="1" dirty="0" smtClean="0">
              <a:effectLst>
                <a:outerShdw blurRad="38100" dist="38100" dir="2700000" algn="tl">
                  <a:srgbClr val="000000">
                    <a:alpha val="43137"/>
                  </a:srgbClr>
                </a:outerShdw>
              </a:effectLst>
            </a:rPr>
            <a:t>(0.0005 ≤ </a:t>
          </a:r>
          <a:r>
            <a:rPr lang="en-US" b="1" i="1" dirty="0" smtClean="0">
              <a:effectLst>
                <a:outerShdw blurRad="38100" dist="38100" dir="2700000" algn="tl">
                  <a:srgbClr val="000000">
                    <a:alpha val="43137"/>
                  </a:srgbClr>
                </a:outerShdw>
              </a:effectLst>
            </a:rPr>
            <a:t>k</a:t>
          </a:r>
          <a:r>
            <a:rPr lang="en-US" b="1" dirty="0" smtClean="0">
              <a:effectLst>
                <a:outerShdw blurRad="38100" dist="38100" dir="2700000" algn="tl">
                  <a:srgbClr val="000000">
                    <a:alpha val="43137"/>
                  </a:srgbClr>
                </a:outerShdw>
              </a:effectLst>
            </a:rPr>
            <a:t>(</a:t>
          </a:r>
          <a:r>
            <a:rPr lang="el-GR" b="1" dirty="0" smtClean="0">
              <a:effectLst>
                <a:outerShdw blurRad="38100" dist="38100" dir="2700000" algn="tl">
                  <a:srgbClr val="000000">
                    <a:alpha val="43137"/>
                  </a:srgbClr>
                </a:outerShdw>
              </a:effectLst>
            </a:rPr>
            <a:t>λ) ≤ 0.5)</a:t>
          </a:r>
          <a:endParaRPr lang="en-US" b="1" dirty="0">
            <a:effectLst>
              <a:outerShdw blurRad="38100" dist="38100" dir="2700000" algn="tl">
                <a:srgbClr val="000000">
                  <a:alpha val="43137"/>
                </a:srgbClr>
              </a:outerShdw>
            </a:effectLst>
          </a:endParaRPr>
        </a:p>
      </dgm:t>
    </dgm:pt>
    <dgm:pt modelId="{C0CB0C41-35A7-42B5-A858-FD4537E387B8}" type="parTrans" cxnId="{2E397702-6DFE-4E54-B0F7-5CBBA2E4E25B}">
      <dgm:prSet/>
      <dgm:spPr/>
      <dgm:t>
        <a:bodyPr/>
        <a:lstStyle/>
        <a:p>
          <a:endParaRPr lang="en-US" b="1">
            <a:effectLst>
              <a:outerShdw blurRad="38100" dist="38100" dir="2700000" algn="tl">
                <a:srgbClr val="000000">
                  <a:alpha val="43137"/>
                </a:srgbClr>
              </a:outerShdw>
            </a:effectLst>
          </a:endParaRPr>
        </a:p>
      </dgm:t>
    </dgm:pt>
    <dgm:pt modelId="{741B4DD8-861F-40C4-93BE-E18897319600}" type="sibTrans" cxnId="{2E397702-6DFE-4E54-B0F7-5CBBA2E4E25B}">
      <dgm:prSet/>
      <dgm:spPr/>
      <dgm:t>
        <a:bodyPr/>
        <a:lstStyle/>
        <a:p>
          <a:endParaRPr lang="en-US" b="1">
            <a:effectLst>
              <a:outerShdw blurRad="38100" dist="38100" dir="2700000" algn="tl">
                <a:srgbClr val="000000">
                  <a:alpha val="43137"/>
                </a:srgbClr>
              </a:outerShdw>
            </a:effectLst>
          </a:endParaRPr>
        </a:p>
      </dgm:t>
    </dgm:pt>
    <dgm:pt modelId="{B556E118-F67A-4789-88F5-130FD358595E}">
      <dgm:prSet phldrT="[Text]"/>
      <dgm:spPr/>
      <dgm:t>
        <a:bodyPr/>
        <a:lstStyle/>
        <a:p>
          <a:r>
            <a:rPr lang="en-US" b="1" dirty="0" smtClean="0">
              <a:effectLst>
                <a:outerShdw blurRad="38100" dist="38100" dir="2700000" algn="tl">
                  <a:srgbClr val="000000">
                    <a:alpha val="43137"/>
                  </a:srgbClr>
                </a:outerShdw>
              </a:effectLst>
            </a:rPr>
            <a:t>0.05</a:t>
          </a:r>
          <a:r>
            <a:rPr lang="el-GR" b="1" dirty="0" smtClean="0">
              <a:effectLst>
                <a:outerShdw blurRad="38100" dist="38100" dir="2700000" algn="tl">
                  <a:srgbClr val="000000">
                    <a:alpha val="43137"/>
                  </a:srgbClr>
                </a:outerShdw>
              </a:effectLst>
            </a:rPr>
            <a:t>μ</a:t>
          </a:r>
          <a:r>
            <a:rPr lang="en-US" b="1" dirty="0" smtClean="0">
              <a:effectLst>
                <a:outerShdw blurRad="38100" dist="38100" dir="2700000" algn="tl">
                  <a:srgbClr val="000000">
                    <a:alpha val="43137"/>
                  </a:srgbClr>
                </a:outerShdw>
              </a:effectLst>
            </a:rPr>
            <a:t>m ≤ r ≤ 15 </a:t>
          </a:r>
          <a:r>
            <a:rPr lang="el-GR" b="1" dirty="0" smtClean="0">
              <a:effectLst>
                <a:outerShdw blurRad="38100" dist="38100" dir="2700000" algn="tl">
                  <a:srgbClr val="000000">
                    <a:alpha val="43137"/>
                  </a:srgbClr>
                </a:outerShdw>
              </a:effectLst>
            </a:rPr>
            <a:t>μ</a:t>
          </a:r>
          <a:r>
            <a:rPr lang="en-US" b="1" dirty="0" smtClean="0">
              <a:effectLst>
                <a:outerShdw blurRad="38100" dist="38100" dir="2700000" algn="tl">
                  <a:srgbClr val="000000">
                    <a:alpha val="43137"/>
                  </a:srgbClr>
                </a:outerShdw>
              </a:effectLst>
            </a:rPr>
            <a:t>m. </a:t>
          </a:r>
          <a:endParaRPr lang="en-US" b="1" dirty="0">
            <a:effectLst>
              <a:outerShdw blurRad="38100" dist="38100" dir="2700000" algn="tl">
                <a:srgbClr val="000000">
                  <a:alpha val="43137"/>
                </a:srgbClr>
              </a:outerShdw>
            </a:effectLst>
          </a:endParaRPr>
        </a:p>
      </dgm:t>
    </dgm:pt>
    <dgm:pt modelId="{C5C95C89-8822-4E22-977E-14702465FA25}" type="parTrans" cxnId="{444877CE-0A97-4809-9029-1A6BC6B1B5C6}">
      <dgm:prSet/>
      <dgm:spPr/>
      <dgm:t>
        <a:bodyPr/>
        <a:lstStyle/>
        <a:p>
          <a:endParaRPr lang="en-US" b="1">
            <a:effectLst>
              <a:outerShdw blurRad="38100" dist="38100" dir="2700000" algn="tl">
                <a:srgbClr val="000000">
                  <a:alpha val="43137"/>
                </a:srgbClr>
              </a:outerShdw>
            </a:effectLst>
          </a:endParaRPr>
        </a:p>
      </dgm:t>
    </dgm:pt>
    <dgm:pt modelId="{E8659371-C8D7-43F7-889B-8E55A4AD4CBF}" type="sibTrans" cxnId="{444877CE-0A97-4809-9029-1A6BC6B1B5C6}">
      <dgm:prSet/>
      <dgm:spPr/>
      <dgm:t>
        <a:bodyPr/>
        <a:lstStyle/>
        <a:p>
          <a:endParaRPr lang="en-US" b="1">
            <a:effectLst>
              <a:outerShdw blurRad="38100" dist="38100" dir="2700000" algn="tl">
                <a:srgbClr val="000000">
                  <a:alpha val="43137"/>
                </a:srgbClr>
              </a:outerShdw>
            </a:effectLst>
          </a:endParaRPr>
        </a:p>
      </dgm:t>
    </dgm:pt>
    <dgm:pt modelId="{52C00057-0E35-4716-B548-984A2B8EC276}" type="pres">
      <dgm:prSet presAssocID="{93FE7D58-23AE-496F-A440-2051A7F14E98}" presName="hierChild1" presStyleCnt="0">
        <dgm:presLayoutVars>
          <dgm:chPref val="1"/>
          <dgm:dir/>
          <dgm:animOne val="branch"/>
          <dgm:animLvl val="lvl"/>
          <dgm:resizeHandles/>
        </dgm:presLayoutVars>
      </dgm:prSet>
      <dgm:spPr/>
      <dgm:t>
        <a:bodyPr/>
        <a:lstStyle/>
        <a:p>
          <a:endParaRPr lang="en-US"/>
        </a:p>
      </dgm:t>
    </dgm:pt>
    <dgm:pt modelId="{BE251937-110C-4712-8B82-8C5F27AE504A}" type="pres">
      <dgm:prSet presAssocID="{A23BEEAD-900E-4A71-9931-A34C2C6F02DA}" presName="hierRoot1" presStyleCnt="0"/>
      <dgm:spPr/>
    </dgm:pt>
    <dgm:pt modelId="{3C8086B5-5521-43B5-80B3-52F408475CCC}" type="pres">
      <dgm:prSet presAssocID="{A23BEEAD-900E-4A71-9931-A34C2C6F02DA}" presName="composite" presStyleCnt="0"/>
      <dgm:spPr/>
    </dgm:pt>
    <dgm:pt modelId="{9DE9889C-B4FA-4037-8827-39795E0AB3DC}" type="pres">
      <dgm:prSet presAssocID="{A23BEEAD-900E-4A71-9931-A34C2C6F02DA}" presName="background" presStyleLbl="node0" presStyleIdx="0" presStyleCnt="1"/>
      <dgm:spPr/>
    </dgm:pt>
    <dgm:pt modelId="{31A1E47A-003E-4906-B449-809ABBBECF11}" type="pres">
      <dgm:prSet presAssocID="{A23BEEAD-900E-4A71-9931-A34C2C6F02DA}" presName="text" presStyleLbl="fgAcc0" presStyleIdx="0" presStyleCnt="1">
        <dgm:presLayoutVars>
          <dgm:chPref val="3"/>
        </dgm:presLayoutVars>
      </dgm:prSet>
      <dgm:spPr/>
      <dgm:t>
        <a:bodyPr/>
        <a:lstStyle/>
        <a:p>
          <a:endParaRPr lang="en-US"/>
        </a:p>
      </dgm:t>
    </dgm:pt>
    <dgm:pt modelId="{855EC892-80F9-4166-B0AA-4F66788B951D}" type="pres">
      <dgm:prSet presAssocID="{A23BEEAD-900E-4A71-9931-A34C2C6F02DA}" presName="hierChild2" presStyleCnt="0"/>
      <dgm:spPr/>
    </dgm:pt>
    <dgm:pt modelId="{850668AA-E874-4B4D-9085-1BD8848A4EFB}" type="pres">
      <dgm:prSet presAssocID="{47B6FEE7-B5D9-472E-92AF-19193326B775}" presName="Name10" presStyleLbl="parChTrans1D2" presStyleIdx="0" presStyleCnt="2"/>
      <dgm:spPr/>
      <dgm:t>
        <a:bodyPr/>
        <a:lstStyle/>
        <a:p>
          <a:endParaRPr lang="en-US"/>
        </a:p>
      </dgm:t>
    </dgm:pt>
    <dgm:pt modelId="{17964A73-19F8-45F1-8820-60119936207A}" type="pres">
      <dgm:prSet presAssocID="{AA1158F2-0A5B-497D-B0E2-82D5A4A112E8}" presName="hierRoot2" presStyleCnt="0"/>
      <dgm:spPr/>
    </dgm:pt>
    <dgm:pt modelId="{25FE5976-FACC-480D-A7FB-215B51E50C6C}" type="pres">
      <dgm:prSet presAssocID="{AA1158F2-0A5B-497D-B0E2-82D5A4A112E8}" presName="composite2" presStyleCnt="0"/>
      <dgm:spPr/>
    </dgm:pt>
    <dgm:pt modelId="{4DAECEA9-B395-44AB-AF49-BA8B542029D2}" type="pres">
      <dgm:prSet presAssocID="{AA1158F2-0A5B-497D-B0E2-82D5A4A112E8}" presName="background2" presStyleLbl="node2" presStyleIdx="0" presStyleCnt="2"/>
      <dgm:spPr/>
    </dgm:pt>
    <dgm:pt modelId="{94BF943A-B91C-45F3-8632-5C27925DA0B6}" type="pres">
      <dgm:prSet presAssocID="{AA1158F2-0A5B-497D-B0E2-82D5A4A112E8}" presName="text2" presStyleLbl="fgAcc2" presStyleIdx="0" presStyleCnt="2">
        <dgm:presLayoutVars>
          <dgm:chPref val="3"/>
        </dgm:presLayoutVars>
      </dgm:prSet>
      <dgm:spPr/>
      <dgm:t>
        <a:bodyPr/>
        <a:lstStyle/>
        <a:p>
          <a:endParaRPr lang="en-US"/>
        </a:p>
      </dgm:t>
    </dgm:pt>
    <dgm:pt modelId="{E5E6D4C5-204C-4D4D-BF8D-70EF087947F5}" type="pres">
      <dgm:prSet presAssocID="{AA1158F2-0A5B-497D-B0E2-82D5A4A112E8}" presName="hierChild3" presStyleCnt="0"/>
      <dgm:spPr/>
    </dgm:pt>
    <dgm:pt modelId="{BE315CD8-E151-4A66-8718-64AB8067A234}" type="pres">
      <dgm:prSet presAssocID="{1E4F41C7-8D9D-42E8-BC1E-F6B31176DC04}" presName="Name17" presStyleLbl="parChTrans1D3" presStyleIdx="0" presStyleCnt="4"/>
      <dgm:spPr/>
      <dgm:t>
        <a:bodyPr/>
        <a:lstStyle/>
        <a:p>
          <a:endParaRPr lang="en-US"/>
        </a:p>
      </dgm:t>
    </dgm:pt>
    <dgm:pt modelId="{AC89B532-4010-4534-A681-13C6E2AEA0AE}" type="pres">
      <dgm:prSet presAssocID="{35C70CB5-B0D6-460C-BC96-BE438D779F4C}" presName="hierRoot3" presStyleCnt="0"/>
      <dgm:spPr/>
    </dgm:pt>
    <dgm:pt modelId="{74510BFC-8092-4F75-87C6-617049AD435C}" type="pres">
      <dgm:prSet presAssocID="{35C70CB5-B0D6-460C-BC96-BE438D779F4C}" presName="composite3" presStyleCnt="0"/>
      <dgm:spPr/>
    </dgm:pt>
    <dgm:pt modelId="{241D06DF-FECF-4F84-B36E-3D3F0BBE0601}" type="pres">
      <dgm:prSet presAssocID="{35C70CB5-B0D6-460C-BC96-BE438D779F4C}" presName="background3" presStyleLbl="node3" presStyleIdx="0" presStyleCnt="4"/>
      <dgm:spPr>
        <a:blipFill rotWithShape="0">
          <a:blip xmlns:r="http://schemas.openxmlformats.org/officeDocument/2006/relationships" r:embed="rId1"/>
          <a:stretch>
            <a:fillRect/>
          </a:stretch>
        </a:blipFill>
      </dgm:spPr>
      <dgm:t>
        <a:bodyPr/>
        <a:lstStyle/>
        <a:p>
          <a:endParaRPr lang="en-US"/>
        </a:p>
      </dgm:t>
    </dgm:pt>
    <dgm:pt modelId="{087A1341-D2A0-4CEC-856A-CE8E2C85E6B2}" type="pres">
      <dgm:prSet presAssocID="{35C70CB5-B0D6-460C-BC96-BE438D779F4C}" presName="text3" presStyleLbl="fgAcc3" presStyleIdx="0" presStyleCnt="4">
        <dgm:presLayoutVars>
          <dgm:chPref val="3"/>
        </dgm:presLayoutVars>
      </dgm:prSet>
      <dgm:spPr/>
      <dgm:t>
        <a:bodyPr/>
        <a:lstStyle/>
        <a:p>
          <a:endParaRPr lang="en-US"/>
        </a:p>
      </dgm:t>
    </dgm:pt>
    <dgm:pt modelId="{440DFF81-30B7-4227-BD10-30CD0254ED54}" type="pres">
      <dgm:prSet presAssocID="{35C70CB5-B0D6-460C-BC96-BE438D779F4C}" presName="hierChild4" presStyleCnt="0"/>
      <dgm:spPr/>
    </dgm:pt>
    <dgm:pt modelId="{21D20243-3467-4DC3-822B-FB533D252B95}" type="pres">
      <dgm:prSet presAssocID="{C5C95C89-8822-4E22-977E-14702465FA25}" presName="Name17" presStyleLbl="parChTrans1D3" presStyleIdx="1" presStyleCnt="4"/>
      <dgm:spPr/>
      <dgm:t>
        <a:bodyPr/>
        <a:lstStyle/>
        <a:p>
          <a:endParaRPr lang="en-US"/>
        </a:p>
      </dgm:t>
    </dgm:pt>
    <dgm:pt modelId="{B06949DA-4F24-47C3-B26C-2711DD244857}" type="pres">
      <dgm:prSet presAssocID="{B556E118-F67A-4789-88F5-130FD358595E}" presName="hierRoot3" presStyleCnt="0"/>
      <dgm:spPr/>
    </dgm:pt>
    <dgm:pt modelId="{F4846980-F2FE-44D1-84CC-F8847E838CE6}" type="pres">
      <dgm:prSet presAssocID="{B556E118-F67A-4789-88F5-130FD358595E}" presName="composite3" presStyleCnt="0"/>
      <dgm:spPr/>
    </dgm:pt>
    <dgm:pt modelId="{145A2567-972A-4733-A1B7-1FED14A8A352}" type="pres">
      <dgm:prSet presAssocID="{B556E118-F67A-4789-88F5-130FD358595E}" presName="background3" presStyleLbl="node3" presStyleIdx="1" presStyleCnt="4"/>
      <dgm:spPr/>
    </dgm:pt>
    <dgm:pt modelId="{EA8D342E-CC27-4C08-A8A6-CEB08FA52C68}" type="pres">
      <dgm:prSet presAssocID="{B556E118-F67A-4789-88F5-130FD358595E}" presName="text3" presStyleLbl="fgAcc3" presStyleIdx="1" presStyleCnt="4">
        <dgm:presLayoutVars>
          <dgm:chPref val="3"/>
        </dgm:presLayoutVars>
      </dgm:prSet>
      <dgm:spPr/>
      <dgm:t>
        <a:bodyPr/>
        <a:lstStyle/>
        <a:p>
          <a:endParaRPr lang="en-US"/>
        </a:p>
      </dgm:t>
    </dgm:pt>
    <dgm:pt modelId="{6579E16D-E87A-41F6-9BDD-35E4553FD2BF}" type="pres">
      <dgm:prSet presAssocID="{B556E118-F67A-4789-88F5-130FD358595E}" presName="hierChild4" presStyleCnt="0"/>
      <dgm:spPr/>
    </dgm:pt>
    <dgm:pt modelId="{2836FED7-198B-410A-A61B-DE8EFC9CF142}" type="pres">
      <dgm:prSet presAssocID="{76581014-41FF-4C91-AFB1-9AE5B3546233}" presName="Name10" presStyleLbl="parChTrans1D2" presStyleIdx="1" presStyleCnt="2"/>
      <dgm:spPr/>
      <dgm:t>
        <a:bodyPr/>
        <a:lstStyle/>
        <a:p>
          <a:endParaRPr lang="en-US"/>
        </a:p>
      </dgm:t>
    </dgm:pt>
    <dgm:pt modelId="{12E75E35-3444-41FB-AF42-B00972E4A873}" type="pres">
      <dgm:prSet presAssocID="{106485B2-9195-41DA-BA55-8DED6E1256FE}" presName="hierRoot2" presStyleCnt="0"/>
      <dgm:spPr/>
    </dgm:pt>
    <dgm:pt modelId="{F85F2DA7-1F52-4204-97B0-B0A0F689AB7C}" type="pres">
      <dgm:prSet presAssocID="{106485B2-9195-41DA-BA55-8DED6E1256FE}" presName="composite2" presStyleCnt="0"/>
      <dgm:spPr/>
    </dgm:pt>
    <dgm:pt modelId="{436DB796-9A43-4524-A8BC-0BBBEA492CFF}" type="pres">
      <dgm:prSet presAssocID="{106485B2-9195-41DA-BA55-8DED6E1256FE}" presName="background2" presStyleLbl="node2" presStyleIdx="1" presStyleCnt="2"/>
      <dgm:spPr/>
    </dgm:pt>
    <dgm:pt modelId="{6913EDC9-CFC0-4406-848D-34D062C71EFB}" type="pres">
      <dgm:prSet presAssocID="{106485B2-9195-41DA-BA55-8DED6E1256FE}" presName="text2" presStyleLbl="fgAcc2" presStyleIdx="1" presStyleCnt="2">
        <dgm:presLayoutVars>
          <dgm:chPref val="3"/>
        </dgm:presLayoutVars>
      </dgm:prSet>
      <dgm:spPr/>
      <dgm:t>
        <a:bodyPr/>
        <a:lstStyle/>
        <a:p>
          <a:endParaRPr lang="en-US"/>
        </a:p>
      </dgm:t>
    </dgm:pt>
    <dgm:pt modelId="{7A330B95-7882-4173-B80D-1BA0C1B863DF}" type="pres">
      <dgm:prSet presAssocID="{106485B2-9195-41DA-BA55-8DED6E1256FE}" presName="hierChild3" presStyleCnt="0"/>
      <dgm:spPr/>
    </dgm:pt>
    <dgm:pt modelId="{C3E96A5E-4AE1-49D7-8C2C-1A9C6261E70E}" type="pres">
      <dgm:prSet presAssocID="{D468D34E-4657-4589-B7B5-D422B4E7AE9A}" presName="Name17" presStyleLbl="parChTrans1D3" presStyleIdx="2" presStyleCnt="4"/>
      <dgm:spPr/>
      <dgm:t>
        <a:bodyPr/>
        <a:lstStyle/>
        <a:p>
          <a:endParaRPr lang="en-US"/>
        </a:p>
      </dgm:t>
    </dgm:pt>
    <dgm:pt modelId="{822DB149-C83A-4201-8C0A-07408301B97D}" type="pres">
      <dgm:prSet presAssocID="{B7D82598-037B-4F5D-AF80-BEBE9B71BDD3}" presName="hierRoot3" presStyleCnt="0"/>
      <dgm:spPr/>
    </dgm:pt>
    <dgm:pt modelId="{62851C4F-072B-4F7E-99E3-3FEE18585A73}" type="pres">
      <dgm:prSet presAssocID="{B7D82598-037B-4F5D-AF80-BEBE9B71BDD3}" presName="composite3" presStyleCnt="0"/>
      <dgm:spPr/>
    </dgm:pt>
    <dgm:pt modelId="{E6BDD971-0DE9-4759-A199-1964A8CA0006}" type="pres">
      <dgm:prSet presAssocID="{B7D82598-037B-4F5D-AF80-BEBE9B71BDD3}" presName="background3" presStyleLbl="node3" presStyleIdx="2" presStyleCnt="4"/>
      <dgm:spPr/>
    </dgm:pt>
    <dgm:pt modelId="{28F6AFDF-B986-4B31-8D8E-97C1E36EF353}" type="pres">
      <dgm:prSet presAssocID="{B7D82598-037B-4F5D-AF80-BEBE9B71BDD3}" presName="text3" presStyleLbl="fgAcc3" presStyleIdx="2" presStyleCnt="4">
        <dgm:presLayoutVars>
          <dgm:chPref val="3"/>
        </dgm:presLayoutVars>
      </dgm:prSet>
      <dgm:spPr/>
      <dgm:t>
        <a:bodyPr/>
        <a:lstStyle/>
        <a:p>
          <a:endParaRPr lang="en-US"/>
        </a:p>
      </dgm:t>
    </dgm:pt>
    <dgm:pt modelId="{937B13F7-1857-4670-8AD6-48D1C8E82D8A}" type="pres">
      <dgm:prSet presAssocID="{B7D82598-037B-4F5D-AF80-BEBE9B71BDD3}" presName="hierChild4" presStyleCnt="0"/>
      <dgm:spPr/>
    </dgm:pt>
    <dgm:pt modelId="{F98F721E-4B01-41A1-AA67-ADE214683E9D}" type="pres">
      <dgm:prSet presAssocID="{C0CB0C41-35A7-42B5-A858-FD4537E387B8}" presName="Name17" presStyleLbl="parChTrans1D3" presStyleIdx="3" presStyleCnt="4"/>
      <dgm:spPr/>
      <dgm:t>
        <a:bodyPr/>
        <a:lstStyle/>
        <a:p>
          <a:endParaRPr lang="en-US"/>
        </a:p>
      </dgm:t>
    </dgm:pt>
    <dgm:pt modelId="{2ADA0110-F631-4CE6-AB66-0B87DDCB676A}" type="pres">
      <dgm:prSet presAssocID="{044770E3-D4CA-4F99-B8A3-36269A0DDCFB}" presName="hierRoot3" presStyleCnt="0"/>
      <dgm:spPr/>
    </dgm:pt>
    <dgm:pt modelId="{7F94596C-6FC0-4AC0-B269-DC2F73E2401A}" type="pres">
      <dgm:prSet presAssocID="{044770E3-D4CA-4F99-B8A3-36269A0DDCFB}" presName="composite3" presStyleCnt="0"/>
      <dgm:spPr/>
    </dgm:pt>
    <dgm:pt modelId="{61AA534E-DB2D-40BA-BBD3-92D8AE60F994}" type="pres">
      <dgm:prSet presAssocID="{044770E3-D4CA-4F99-B8A3-36269A0DDCFB}" presName="background3" presStyleLbl="node3" presStyleIdx="3" presStyleCnt="4"/>
      <dgm:spPr/>
    </dgm:pt>
    <dgm:pt modelId="{2D511E9C-D76C-4B35-B7FD-1F15BEB87E4C}" type="pres">
      <dgm:prSet presAssocID="{044770E3-D4CA-4F99-B8A3-36269A0DDCFB}" presName="text3" presStyleLbl="fgAcc3" presStyleIdx="3" presStyleCnt="4">
        <dgm:presLayoutVars>
          <dgm:chPref val="3"/>
        </dgm:presLayoutVars>
      </dgm:prSet>
      <dgm:spPr/>
      <dgm:t>
        <a:bodyPr/>
        <a:lstStyle/>
        <a:p>
          <a:endParaRPr lang="en-US"/>
        </a:p>
      </dgm:t>
    </dgm:pt>
    <dgm:pt modelId="{80D7B4A2-D9B6-4ED3-B5D5-E07CBB3F8BEC}" type="pres">
      <dgm:prSet presAssocID="{044770E3-D4CA-4F99-B8A3-36269A0DDCFB}" presName="hierChild4" presStyleCnt="0"/>
      <dgm:spPr/>
    </dgm:pt>
  </dgm:ptLst>
  <dgm:cxnLst>
    <dgm:cxn modelId="{A9C88618-A789-4287-BCEF-A7969A744D32}" srcId="{106485B2-9195-41DA-BA55-8DED6E1256FE}" destId="{B7D82598-037B-4F5D-AF80-BEBE9B71BDD3}" srcOrd="0" destOrd="0" parTransId="{D468D34E-4657-4589-B7B5-D422B4E7AE9A}" sibTransId="{42A27B26-A3C8-485D-A0FC-FED8167DDDFC}"/>
    <dgm:cxn modelId="{2E397702-6DFE-4E54-B0F7-5CBBA2E4E25B}" srcId="{106485B2-9195-41DA-BA55-8DED6E1256FE}" destId="{044770E3-D4CA-4F99-B8A3-36269A0DDCFB}" srcOrd="1" destOrd="0" parTransId="{C0CB0C41-35A7-42B5-A858-FD4537E387B8}" sibTransId="{741B4DD8-861F-40C4-93BE-E18897319600}"/>
    <dgm:cxn modelId="{D57EEE74-C35C-443F-A478-42FBB00ECCC4}" type="presOf" srcId="{B556E118-F67A-4789-88F5-130FD358595E}" destId="{EA8D342E-CC27-4C08-A8A6-CEB08FA52C68}" srcOrd="0" destOrd="0" presId="urn:microsoft.com/office/officeart/2005/8/layout/hierarchy1"/>
    <dgm:cxn modelId="{4B8824A3-FE4D-4DCE-84EE-0C205B744018}" type="presOf" srcId="{C0CB0C41-35A7-42B5-A858-FD4537E387B8}" destId="{F98F721E-4B01-41A1-AA67-ADE214683E9D}" srcOrd="0" destOrd="0" presId="urn:microsoft.com/office/officeart/2005/8/layout/hierarchy1"/>
    <dgm:cxn modelId="{DF52E119-EA81-4E12-B0FA-8440CE561489}" type="presOf" srcId="{106485B2-9195-41DA-BA55-8DED6E1256FE}" destId="{6913EDC9-CFC0-4406-848D-34D062C71EFB}" srcOrd="0" destOrd="0" presId="urn:microsoft.com/office/officeart/2005/8/layout/hierarchy1"/>
    <dgm:cxn modelId="{EF3B4B07-C017-43CE-AE9C-85047EA06D62}" type="presOf" srcId="{93FE7D58-23AE-496F-A440-2051A7F14E98}" destId="{52C00057-0E35-4716-B548-984A2B8EC276}" srcOrd="0" destOrd="0" presId="urn:microsoft.com/office/officeart/2005/8/layout/hierarchy1"/>
    <dgm:cxn modelId="{1776F4C1-FD83-450A-9765-3DF5519BD6C9}" srcId="{A23BEEAD-900E-4A71-9931-A34C2C6F02DA}" destId="{AA1158F2-0A5B-497D-B0E2-82D5A4A112E8}" srcOrd="0" destOrd="0" parTransId="{47B6FEE7-B5D9-472E-92AF-19193326B775}" sibTransId="{216EA078-1A70-4EE3-AF6D-215C02DEE486}"/>
    <dgm:cxn modelId="{8354EF92-716D-417A-8A43-A46F3564A777}" type="presOf" srcId="{35C70CB5-B0D6-460C-BC96-BE438D779F4C}" destId="{087A1341-D2A0-4CEC-856A-CE8E2C85E6B2}" srcOrd="0" destOrd="0" presId="urn:microsoft.com/office/officeart/2005/8/layout/hierarchy1"/>
    <dgm:cxn modelId="{4C1379E4-B169-46C3-85C3-34B722F010EF}" type="presOf" srcId="{B7D82598-037B-4F5D-AF80-BEBE9B71BDD3}" destId="{28F6AFDF-B986-4B31-8D8E-97C1E36EF353}" srcOrd="0" destOrd="0" presId="urn:microsoft.com/office/officeart/2005/8/layout/hierarchy1"/>
    <dgm:cxn modelId="{82314E44-C2D7-4B13-A98F-70E32293BB0C}" type="presOf" srcId="{47B6FEE7-B5D9-472E-92AF-19193326B775}" destId="{850668AA-E874-4B4D-9085-1BD8848A4EFB}" srcOrd="0" destOrd="0" presId="urn:microsoft.com/office/officeart/2005/8/layout/hierarchy1"/>
    <dgm:cxn modelId="{0DB452FE-74D4-4AFD-B096-B397124635E1}" type="presOf" srcId="{76581014-41FF-4C91-AFB1-9AE5B3546233}" destId="{2836FED7-198B-410A-A61B-DE8EFC9CF142}" srcOrd="0" destOrd="0" presId="urn:microsoft.com/office/officeart/2005/8/layout/hierarchy1"/>
    <dgm:cxn modelId="{444877CE-0A97-4809-9029-1A6BC6B1B5C6}" srcId="{AA1158F2-0A5B-497D-B0E2-82D5A4A112E8}" destId="{B556E118-F67A-4789-88F5-130FD358595E}" srcOrd="1" destOrd="0" parTransId="{C5C95C89-8822-4E22-977E-14702465FA25}" sibTransId="{E8659371-C8D7-43F7-889B-8E55A4AD4CBF}"/>
    <dgm:cxn modelId="{EF7129C4-F059-4031-9881-6BAD99CEA35F}" type="presOf" srcId="{AA1158F2-0A5B-497D-B0E2-82D5A4A112E8}" destId="{94BF943A-B91C-45F3-8632-5C27925DA0B6}" srcOrd="0" destOrd="0" presId="urn:microsoft.com/office/officeart/2005/8/layout/hierarchy1"/>
    <dgm:cxn modelId="{89521FF6-7832-4DA1-93BC-5C7CBEE6D019}" type="presOf" srcId="{C5C95C89-8822-4E22-977E-14702465FA25}" destId="{21D20243-3467-4DC3-822B-FB533D252B95}" srcOrd="0" destOrd="0" presId="urn:microsoft.com/office/officeart/2005/8/layout/hierarchy1"/>
    <dgm:cxn modelId="{F1A3124A-2BBD-4E04-B74C-3B588C9403A7}" type="presOf" srcId="{D468D34E-4657-4589-B7B5-D422B4E7AE9A}" destId="{C3E96A5E-4AE1-49D7-8C2C-1A9C6261E70E}" srcOrd="0" destOrd="0" presId="urn:microsoft.com/office/officeart/2005/8/layout/hierarchy1"/>
    <dgm:cxn modelId="{A00016C1-E9FE-46E3-8550-6A2A4F45EA3F}" srcId="{93FE7D58-23AE-496F-A440-2051A7F14E98}" destId="{A23BEEAD-900E-4A71-9931-A34C2C6F02DA}" srcOrd="0" destOrd="0" parTransId="{FFC81AE7-403B-4E19-8312-580B00C502D1}" sibTransId="{9D9475CA-E644-455D-A030-DB73B510BE39}"/>
    <dgm:cxn modelId="{3622D863-6F77-4E31-9FB4-A2BC4150901E}" type="presOf" srcId="{1E4F41C7-8D9D-42E8-BC1E-F6B31176DC04}" destId="{BE315CD8-E151-4A66-8718-64AB8067A234}" srcOrd="0" destOrd="0" presId="urn:microsoft.com/office/officeart/2005/8/layout/hierarchy1"/>
    <dgm:cxn modelId="{82769989-FE6D-470C-B145-75E58947718E}" type="presOf" srcId="{A23BEEAD-900E-4A71-9931-A34C2C6F02DA}" destId="{31A1E47A-003E-4906-B449-809ABBBECF11}" srcOrd="0" destOrd="0" presId="urn:microsoft.com/office/officeart/2005/8/layout/hierarchy1"/>
    <dgm:cxn modelId="{C63DFA4F-5F94-40A0-B3AA-DA48096F8449}" type="presOf" srcId="{044770E3-D4CA-4F99-B8A3-36269A0DDCFB}" destId="{2D511E9C-D76C-4B35-B7FD-1F15BEB87E4C}" srcOrd="0" destOrd="0" presId="urn:microsoft.com/office/officeart/2005/8/layout/hierarchy1"/>
    <dgm:cxn modelId="{59E10220-0F3F-4463-A1D5-F7EEA15F208F}" srcId="{A23BEEAD-900E-4A71-9931-A34C2C6F02DA}" destId="{106485B2-9195-41DA-BA55-8DED6E1256FE}" srcOrd="1" destOrd="0" parTransId="{76581014-41FF-4C91-AFB1-9AE5B3546233}" sibTransId="{4A70E222-385A-49F6-9A2D-44FD2D1D5E71}"/>
    <dgm:cxn modelId="{8386FC29-C8B9-4F3D-A744-B96C0C03CD55}" srcId="{AA1158F2-0A5B-497D-B0E2-82D5A4A112E8}" destId="{35C70CB5-B0D6-460C-BC96-BE438D779F4C}" srcOrd="0" destOrd="0" parTransId="{1E4F41C7-8D9D-42E8-BC1E-F6B31176DC04}" sibTransId="{CD0647EF-6C90-4F33-A9E8-ECA377A357DE}"/>
    <dgm:cxn modelId="{B2959DA8-0491-4FED-AF72-15DA4CCFBA8E}" type="presParOf" srcId="{52C00057-0E35-4716-B548-984A2B8EC276}" destId="{BE251937-110C-4712-8B82-8C5F27AE504A}" srcOrd="0" destOrd="0" presId="urn:microsoft.com/office/officeart/2005/8/layout/hierarchy1"/>
    <dgm:cxn modelId="{3C69D8D7-7AC5-4EBB-9F7C-12887785F90D}" type="presParOf" srcId="{BE251937-110C-4712-8B82-8C5F27AE504A}" destId="{3C8086B5-5521-43B5-80B3-52F408475CCC}" srcOrd="0" destOrd="0" presId="urn:microsoft.com/office/officeart/2005/8/layout/hierarchy1"/>
    <dgm:cxn modelId="{BAE4AB84-737A-4D01-99A4-EFC47CB8E78C}" type="presParOf" srcId="{3C8086B5-5521-43B5-80B3-52F408475CCC}" destId="{9DE9889C-B4FA-4037-8827-39795E0AB3DC}" srcOrd="0" destOrd="0" presId="urn:microsoft.com/office/officeart/2005/8/layout/hierarchy1"/>
    <dgm:cxn modelId="{2EE2AE2E-190B-49DC-87C3-E14D39BFD584}" type="presParOf" srcId="{3C8086B5-5521-43B5-80B3-52F408475CCC}" destId="{31A1E47A-003E-4906-B449-809ABBBECF11}" srcOrd="1" destOrd="0" presId="urn:microsoft.com/office/officeart/2005/8/layout/hierarchy1"/>
    <dgm:cxn modelId="{5A80C485-8D8A-49E6-A0BD-9FB4AFD4BA52}" type="presParOf" srcId="{BE251937-110C-4712-8B82-8C5F27AE504A}" destId="{855EC892-80F9-4166-B0AA-4F66788B951D}" srcOrd="1" destOrd="0" presId="urn:microsoft.com/office/officeart/2005/8/layout/hierarchy1"/>
    <dgm:cxn modelId="{A179F827-9467-4038-9A7F-C7177EDD56FD}" type="presParOf" srcId="{855EC892-80F9-4166-B0AA-4F66788B951D}" destId="{850668AA-E874-4B4D-9085-1BD8848A4EFB}" srcOrd="0" destOrd="0" presId="urn:microsoft.com/office/officeart/2005/8/layout/hierarchy1"/>
    <dgm:cxn modelId="{F3779DEB-EE0F-446F-8ACD-EA678D97275A}" type="presParOf" srcId="{855EC892-80F9-4166-B0AA-4F66788B951D}" destId="{17964A73-19F8-45F1-8820-60119936207A}" srcOrd="1" destOrd="0" presId="urn:microsoft.com/office/officeart/2005/8/layout/hierarchy1"/>
    <dgm:cxn modelId="{654EB20E-12F0-4218-B25F-A9527C5DBF46}" type="presParOf" srcId="{17964A73-19F8-45F1-8820-60119936207A}" destId="{25FE5976-FACC-480D-A7FB-215B51E50C6C}" srcOrd="0" destOrd="0" presId="urn:microsoft.com/office/officeart/2005/8/layout/hierarchy1"/>
    <dgm:cxn modelId="{46C4E1E9-6670-4037-8FA1-9E88264D2B66}" type="presParOf" srcId="{25FE5976-FACC-480D-A7FB-215B51E50C6C}" destId="{4DAECEA9-B395-44AB-AF49-BA8B542029D2}" srcOrd="0" destOrd="0" presId="urn:microsoft.com/office/officeart/2005/8/layout/hierarchy1"/>
    <dgm:cxn modelId="{77CBA5BC-778C-4855-B31D-FCEA21E1A394}" type="presParOf" srcId="{25FE5976-FACC-480D-A7FB-215B51E50C6C}" destId="{94BF943A-B91C-45F3-8632-5C27925DA0B6}" srcOrd="1" destOrd="0" presId="urn:microsoft.com/office/officeart/2005/8/layout/hierarchy1"/>
    <dgm:cxn modelId="{AFA707E9-394D-4802-A739-2E4058075C43}" type="presParOf" srcId="{17964A73-19F8-45F1-8820-60119936207A}" destId="{E5E6D4C5-204C-4D4D-BF8D-70EF087947F5}" srcOrd="1" destOrd="0" presId="urn:microsoft.com/office/officeart/2005/8/layout/hierarchy1"/>
    <dgm:cxn modelId="{21F1147D-87E5-4F05-8895-E2CD90930545}" type="presParOf" srcId="{E5E6D4C5-204C-4D4D-BF8D-70EF087947F5}" destId="{BE315CD8-E151-4A66-8718-64AB8067A234}" srcOrd="0" destOrd="0" presId="urn:microsoft.com/office/officeart/2005/8/layout/hierarchy1"/>
    <dgm:cxn modelId="{0270158B-F29B-48CB-AE51-AC34E369A82D}" type="presParOf" srcId="{E5E6D4C5-204C-4D4D-BF8D-70EF087947F5}" destId="{AC89B532-4010-4534-A681-13C6E2AEA0AE}" srcOrd="1" destOrd="0" presId="urn:microsoft.com/office/officeart/2005/8/layout/hierarchy1"/>
    <dgm:cxn modelId="{12B3302C-E02F-420E-B47D-208F91A586C4}" type="presParOf" srcId="{AC89B532-4010-4534-A681-13C6E2AEA0AE}" destId="{74510BFC-8092-4F75-87C6-617049AD435C}" srcOrd="0" destOrd="0" presId="urn:microsoft.com/office/officeart/2005/8/layout/hierarchy1"/>
    <dgm:cxn modelId="{FA4EB75A-FB00-4031-87EF-9B46552574A2}" type="presParOf" srcId="{74510BFC-8092-4F75-87C6-617049AD435C}" destId="{241D06DF-FECF-4F84-B36E-3D3F0BBE0601}" srcOrd="0" destOrd="0" presId="urn:microsoft.com/office/officeart/2005/8/layout/hierarchy1"/>
    <dgm:cxn modelId="{19BE4A21-86E5-4327-BB8C-D0F1BCCF43BC}" type="presParOf" srcId="{74510BFC-8092-4F75-87C6-617049AD435C}" destId="{087A1341-D2A0-4CEC-856A-CE8E2C85E6B2}" srcOrd="1" destOrd="0" presId="urn:microsoft.com/office/officeart/2005/8/layout/hierarchy1"/>
    <dgm:cxn modelId="{CD5747FA-F3A3-43D3-AE25-71BFE0DF4B88}" type="presParOf" srcId="{AC89B532-4010-4534-A681-13C6E2AEA0AE}" destId="{440DFF81-30B7-4227-BD10-30CD0254ED54}" srcOrd="1" destOrd="0" presId="urn:microsoft.com/office/officeart/2005/8/layout/hierarchy1"/>
    <dgm:cxn modelId="{2EDA8985-BAB9-4AC0-B101-4CFD8A3DC610}" type="presParOf" srcId="{E5E6D4C5-204C-4D4D-BF8D-70EF087947F5}" destId="{21D20243-3467-4DC3-822B-FB533D252B95}" srcOrd="2" destOrd="0" presId="urn:microsoft.com/office/officeart/2005/8/layout/hierarchy1"/>
    <dgm:cxn modelId="{B6E27E28-053C-44C6-A641-AA3F09563037}" type="presParOf" srcId="{E5E6D4C5-204C-4D4D-BF8D-70EF087947F5}" destId="{B06949DA-4F24-47C3-B26C-2711DD244857}" srcOrd="3" destOrd="0" presId="urn:microsoft.com/office/officeart/2005/8/layout/hierarchy1"/>
    <dgm:cxn modelId="{E778769D-D596-49A8-8CFE-47384D3BD5A6}" type="presParOf" srcId="{B06949DA-4F24-47C3-B26C-2711DD244857}" destId="{F4846980-F2FE-44D1-84CC-F8847E838CE6}" srcOrd="0" destOrd="0" presId="urn:microsoft.com/office/officeart/2005/8/layout/hierarchy1"/>
    <dgm:cxn modelId="{40D1E656-F8FB-4C49-855E-F97905D3D043}" type="presParOf" srcId="{F4846980-F2FE-44D1-84CC-F8847E838CE6}" destId="{145A2567-972A-4733-A1B7-1FED14A8A352}" srcOrd="0" destOrd="0" presId="urn:microsoft.com/office/officeart/2005/8/layout/hierarchy1"/>
    <dgm:cxn modelId="{A1158AAD-91E6-4D9F-93C7-28EE214EC5CF}" type="presParOf" srcId="{F4846980-F2FE-44D1-84CC-F8847E838CE6}" destId="{EA8D342E-CC27-4C08-A8A6-CEB08FA52C68}" srcOrd="1" destOrd="0" presId="urn:microsoft.com/office/officeart/2005/8/layout/hierarchy1"/>
    <dgm:cxn modelId="{7626F0A7-66CE-4A78-B83C-74AF9FD9AA4B}" type="presParOf" srcId="{B06949DA-4F24-47C3-B26C-2711DD244857}" destId="{6579E16D-E87A-41F6-9BDD-35E4553FD2BF}" srcOrd="1" destOrd="0" presId="urn:microsoft.com/office/officeart/2005/8/layout/hierarchy1"/>
    <dgm:cxn modelId="{BBE7EB3C-0EB4-4567-B3AF-B0E6E0BC0B47}" type="presParOf" srcId="{855EC892-80F9-4166-B0AA-4F66788B951D}" destId="{2836FED7-198B-410A-A61B-DE8EFC9CF142}" srcOrd="2" destOrd="0" presId="urn:microsoft.com/office/officeart/2005/8/layout/hierarchy1"/>
    <dgm:cxn modelId="{0D58BB03-18D1-4737-9B57-B5523B848F51}" type="presParOf" srcId="{855EC892-80F9-4166-B0AA-4F66788B951D}" destId="{12E75E35-3444-41FB-AF42-B00972E4A873}" srcOrd="3" destOrd="0" presId="urn:microsoft.com/office/officeart/2005/8/layout/hierarchy1"/>
    <dgm:cxn modelId="{8AAA20B1-303A-4894-B60C-04E6809897D0}" type="presParOf" srcId="{12E75E35-3444-41FB-AF42-B00972E4A873}" destId="{F85F2DA7-1F52-4204-97B0-B0A0F689AB7C}" srcOrd="0" destOrd="0" presId="urn:microsoft.com/office/officeart/2005/8/layout/hierarchy1"/>
    <dgm:cxn modelId="{D4972E7E-6580-4DC4-AAD7-E7E797BC46A1}" type="presParOf" srcId="{F85F2DA7-1F52-4204-97B0-B0A0F689AB7C}" destId="{436DB796-9A43-4524-A8BC-0BBBEA492CFF}" srcOrd="0" destOrd="0" presId="urn:microsoft.com/office/officeart/2005/8/layout/hierarchy1"/>
    <dgm:cxn modelId="{C6D5F5CC-5E14-482F-B8AB-B624E9927CE2}" type="presParOf" srcId="{F85F2DA7-1F52-4204-97B0-B0A0F689AB7C}" destId="{6913EDC9-CFC0-4406-848D-34D062C71EFB}" srcOrd="1" destOrd="0" presId="urn:microsoft.com/office/officeart/2005/8/layout/hierarchy1"/>
    <dgm:cxn modelId="{58411EA8-3B97-4ED3-81FC-753A793D77D2}" type="presParOf" srcId="{12E75E35-3444-41FB-AF42-B00972E4A873}" destId="{7A330B95-7882-4173-B80D-1BA0C1B863DF}" srcOrd="1" destOrd="0" presId="urn:microsoft.com/office/officeart/2005/8/layout/hierarchy1"/>
    <dgm:cxn modelId="{715FFD43-2C1E-452C-8D3C-7FFD5ACA81E7}" type="presParOf" srcId="{7A330B95-7882-4173-B80D-1BA0C1B863DF}" destId="{C3E96A5E-4AE1-49D7-8C2C-1A9C6261E70E}" srcOrd="0" destOrd="0" presId="urn:microsoft.com/office/officeart/2005/8/layout/hierarchy1"/>
    <dgm:cxn modelId="{B3824A1D-9F5D-48C9-8B0E-067AAAA3EB2E}" type="presParOf" srcId="{7A330B95-7882-4173-B80D-1BA0C1B863DF}" destId="{822DB149-C83A-4201-8C0A-07408301B97D}" srcOrd="1" destOrd="0" presId="urn:microsoft.com/office/officeart/2005/8/layout/hierarchy1"/>
    <dgm:cxn modelId="{EC4C6326-F465-4A17-B3D8-7BB6FA9CD7A9}" type="presParOf" srcId="{822DB149-C83A-4201-8C0A-07408301B97D}" destId="{62851C4F-072B-4F7E-99E3-3FEE18585A73}" srcOrd="0" destOrd="0" presId="urn:microsoft.com/office/officeart/2005/8/layout/hierarchy1"/>
    <dgm:cxn modelId="{D3055E2E-72D0-4434-8E63-E264F896953A}" type="presParOf" srcId="{62851C4F-072B-4F7E-99E3-3FEE18585A73}" destId="{E6BDD971-0DE9-4759-A199-1964A8CA0006}" srcOrd="0" destOrd="0" presId="urn:microsoft.com/office/officeart/2005/8/layout/hierarchy1"/>
    <dgm:cxn modelId="{3406456E-30B9-4714-BD97-03BC2057E9B8}" type="presParOf" srcId="{62851C4F-072B-4F7E-99E3-3FEE18585A73}" destId="{28F6AFDF-B986-4B31-8D8E-97C1E36EF353}" srcOrd="1" destOrd="0" presId="urn:microsoft.com/office/officeart/2005/8/layout/hierarchy1"/>
    <dgm:cxn modelId="{1120F903-5FD8-4808-B736-43FC9707426B}" type="presParOf" srcId="{822DB149-C83A-4201-8C0A-07408301B97D}" destId="{937B13F7-1857-4670-8AD6-48D1C8E82D8A}" srcOrd="1" destOrd="0" presId="urn:microsoft.com/office/officeart/2005/8/layout/hierarchy1"/>
    <dgm:cxn modelId="{B37C3A7B-5CF6-4DA9-B21D-F1D31C66B1D6}" type="presParOf" srcId="{7A330B95-7882-4173-B80D-1BA0C1B863DF}" destId="{F98F721E-4B01-41A1-AA67-ADE214683E9D}" srcOrd="2" destOrd="0" presId="urn:microsoft.com/office/officeart/2005/8/layout/hierarchy1"/>
    <dgm:cxn modelId="{F11EC5AC-3502-48BF-9331-DACB8F853086}" type="presParOf" srcId="{7A330B95-7882-4173-B80D-1BA0C1B863DF}" destId="{2ADA0110-F631-4CE6-AB66-0B87DDCB676A}" srcOrd="3" destOrd="0" presId="urn:microsoft.com/office/officeart/2005/8/layout/hierarchy1"/>
    <dgm:cxn modelId="{1C341EE8-F466-4C50-8BB3-20F482A2CB8D}" type="presParOf" srcId="{2ADA0110-F631-4CE6-AB66-0B87DDCB676A}" destId="{7F94596C-6FC0-4AC0-B269-DC2F73E2401A}" srcOrd="0" destOrd="0" presId="urn:microsoft.com/office/officeart/2005/8/layout/hierarchy1"/>
    <dgm:cxn modelId="{3105F5F2-B7DA-464C-8783-33AF2D55A59E}" type="presParOf" srcId="{7F94596C-6FC0-4AC0-B269-DC2F73E2401A}" destId="{61AA534E-DB2D-40BA-BBD3-92D8AE60F994}" srcOrd="0" destOrd="0" presId="urn:microsoft.com/office/officeart/2005/8/layout/hierarchy1"/>
    <dgm:cxn modelId="{E6D76B0A-2245-49AC-AFF7-EDEFF8A36A5A}" type="presParOf" srcId="{7F94596C-6FC0-4AC0-B269-DC2F73E2401A}" destId="{2D511E9C-D76C-4B35-B7FD-1F15BEB87E4C}" srcOrd="1" destOrd="0" presId="urn:microsoft.com/office/officeart/2005/8/layout/hierarchy1"/>
    <dgm:cxn modelId="{C2E39060-229E-4E87-B318-8A3BE5392B48}" type="presParOf" srcId="{2ADA0110-F631-4CE6-AB66-0B87DDCB676A}" destId="{80D7B4A2-D9B6-4ED3-B5D5-E07CBB3F8BEC}"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C50F33E-E45F-4566-9C94-6FE91DBB0877}" type="doc">
      <dgm:prSet loTypeId="urn:microsoft.com/office/officeart/2005/8/layout/radial1" loCatId="cycle" qsTypeId="urn:microsoft.com/office/officeart/2005/8/quickstyle/simple4" qsCatId="simple" csTypeId="urn:microsoft.com/office/officeart/2005/8/colors/accent0_3" csCatId="mainScheme" phldr="1"/>
      <dgm:spPr/>
      <dgm:t>
        <a:bodyPr/>
        <a:lstStyle/>
        <a:p>
          <a:endParaRPr lang="en-US"/>
        </a:p>
      </dgm:t>
    </dgm:pt>
    <dgm:pt modelId="{019A3FAB-F971-4012-BEEF-CB38648E363C}">
      <dgm:prSet phldrT="[Text]"/>
      <dgm:spPr/>
      <dgm:t>
        <a:bodyPr/>
        <a:lstStyle/>
        <a:p>
          <a:r>
            <a:rPr lang="en-US" b="1" dirty="0" smtClean="0">
              <a:effectLst>
                <a:outerShdw blurRad="38100" dist="38100" dir="2700000" algn="tl">
                  <a:srgbClr val="000000">
                    <a:alpha val="43137"/>
                  </a:srgbClr>
                </a:outerShdw>
              </a:effectLst>
            </a:rPr>
            <a:t>Inversion code</a:t>
          </a:r>
          <a:endParaRPr lang="en-US" b="1" dirty="0">
            <a:effectLst>
              <a:outerShdw blurRad="38100" dist="38100" dir="2700000" algn="tl">
                <a:srgbClr val="000000">
                  <a:alpha val="43137"/>
                </a:srgbClr>
              </a:outerShdw>
            </a:effectLst>
          </a:endParaRPr>
        </a:p>
      </dgm:t>
    </dgm:pt>
    <dgm:pt modelId="{D88CC609-B68D-4473-B1F2-46D218378F13}" type="parTrans" cxnId="{0B477C51-2BE6-44DA-9DC5-4EB1F73D8488}">
      <dgm:prSet/>
      <dgm:spPr/>
      <dgm:t>
        <a:bodyPr/>
        <a:lstStyle/>
        <a:p>
          <a:endParaRPr lang="en-US" b="1">
            <a:effectLst>
              <a:outerShdw blurRad="38100" dist="38100" dir="2700000" algn="tl">
                <a:srgbClr val="000000">
                  <a:alpha val="43137"/>
                </a:srgbClr>
              </a:outerShdw>
            </a:effectLst>
          </a:endParaRPr>
        </a:p>
      </dgm:t>
    </dgm:pt>
    <dgm:pt modelId="{019F6936-5971-4572-A8DA-6427C2B9DD4A}" type="sibTrans" cxnId="{0B477C51-2BE6-44DA-9DC5-4EB1F73D8488}">
      <dgm:prSet/>
      <dgm:spPr/>
      <dgm:t>
        <a:bodyPr/>
        <a:lstStyle/>
        <a:p>
          <a:endParaRPr lang="en-US" b="1">
            <a:effectLst>
              <a:outerShdw blurRad="38100" dist="38100" dir="2700000" algn="tl">
                <a:srgbClr val="000000">
                  <a:alpha val="43137"/>
                </a:srgbClr>
              </a:outerShdw>
            </a:effectLst>
          </a:endParaRPr>
        </a:p>
      </dgm:t>
    </dgm:pt>
    <dgm:pt modelId="{2ECBDE19-14C4-4AAF-AAEC-0E8E13512F4E}">
      <dgm:prSet phldrT="[Text]" custT="1"/>
      <dgm:spPr/>
      <dgm:t>
        <a:bodyPr/>
        <a:lstStyle/>
        <a:p>
          <a:r>
            <a:rPr lang="en-US" sz="1200" b="1" dirty="0" smtClean="0">
              <a:effectLst>
                <a:outerShdw blurRad="38100" dist="38100" dir="2700000" algn="tl">
                  <a:srgbClr val="000000">
                    <a:alpha val="43137"/>
                  </a:srgbClr>
                </a:outerShdw>
              </a:effectLst>
            </a:rPr>
            <a:t>This minimum is a separation point between fine and coarse mode particles</a:t>
          </a:r>
          <a:endParaRPr lang="en-US" sz="1200" b="1" dirty="0">
            <a:effectLst>
              <a:outerShdw blurRad="38100" dist="38100" dir="2700000" algn="tl">
                <a:srgbClr val="000000">
                  <a:alpha val="43137"/>
                </a:srgbClr>
              </a:outerShdw>
            </a:effectLst>
          </a:endParaRPr>
        </a:p>
      </dgm:t>
    </dgm:pt>
    <dgm:pt modelId="{4365063B-CBF1-4C16-8B3D-3A846ABEC86C}" type="parTrans" cxnId="{18F226D2-D4CF-470D-BB06-A396BD3BF930}">
      <dgm:prSet/>
      <dgm:spPr/>
      <dgm:t>
        <a:bodyPr/>
        <a:lstStyle/>
        <a:p>
          <a:endParaRPr lang="en-US" b="1">
            <a:effectLst>
              <a:outerShdw blurRad="38100" dist="38100" dir="2700000" algn="tl">
                <a:srgbClr val="000000">
                  <a:alpha val="43137"/>
                </a:srgbClr>
              </a:outerShdw>
            </a:effectLst>
          </a:endParaRPr>
        </a:p>
      </dgm:t>
    </dgm:pt>
    <dgm:pt modelId="{242C7878-4F0F-443F-9800-346D330F0866}" type="sibTrans" cxnId="{18F226D2-D4CF-470D-BB06-A396BD3BF930}">
      <dgm:prSet/>
      <dgm:spPr/>
      <dgm:t>
        <a:bodyPr/>
        <a:lstStyle/>
        <a:p>
          <a:endParaRPr lang="en-US" b="1">
            <a:effectLst>
              <a:outerShdw blurRad="38100" dist="38100" dir="2700000" algn="tl">
                <a:srgbClr val="000000">
                  <a:alpha val="43137"/>
                </a:srgbClr>
              </a:outerShdw>
            </a:effectLst>
          </a:endParaRPr>
        </a:p>
      </dgm:t>
    </dgm:pt>
    <dgm:pt modelId="{5E8352BE-BE1D-4937-992C-A1A67AAF8016}">
      <dgm:prSet phldrT="[Text]" custT="1"/>
      <dgm:spPr/>
      <dgm:t>
        <a:bodyPr/>
        <a:lstStyle/>
        <a:p>
          <a:r>
            <a:rPr lang="en-US" sz="1100" b="1" dirty="0" smtClean="0">
              <a:effectLst>
                <a:outerShdw blurRad="38100" dist="38100" dir="2700000" algn="tl">
                  <a:srgbClr val="000000">
                    <a:alpha val="43137"/>
                  </a:srgbClr>
                </a:outerShdw>
              </a:effectLst>
            </a:rPr>
            <a:t>Simulates </a:t>
          </a:r>
          <a:r>
            <a:rPr lang="en-US" sz="1100" b="1" dirty="0" smtClean="0">
              <a:effectLst>
                <a:outerShdw blurRad="38100" dist="38100" dir="2700000" algn="tl">
                  <a:srgbClr val="000000">
                    <a:alpha val="43137"/>
                  </a:srgbClr>
                </a:outerShdw>
              </a:effectLst>
            </a:rPr>
            <a:t>optical thickness, phase function and single scattering albedo of fine and coarse mode separately. </a:t>
          </a:r>
          <a:endParaRPr lang="en-US" sz="1100" b="1" dirty="0">
            <a:effectLst>
              <a:outerShdw blurRad="38100" dist="38100" dir="2700000" algn="tl">
                <a:srgbClr val="000000">
                  <a:alpha val="43137"/>
                </a:srgbClr>
              </a:outerShdw>
            </a:effectLst>
          </a:endParaRPr>
        </a:p>
      </dgm:t>
    </dgm:pt>
    <dgm:pt modelId="{43457A30-9B8E-4492-A519-EBC5A4C199CA}" type="parTrans" cxnId="{BED02DB3-EE1E-4CE8-866E-CC4219AEFDA7}">
      <dgm:prSet/>
      <dgm:spPr/>
      <dgm:t>
        <a:bodyPr/>
        <a:lstStyle/>
        <a:p>
          <a:endParaRPr lang="en-US" b="1">
            <a:effectLst>
              <a:outerShdw blurRad="38100" dist="38100" dir="2700000" algn="tl">
                <a:srgbClr val="000000">
                  <a:alpha val="43137"/>
                </a:srgbClr>
              </a:outerShdw>
            </a:effectLst>
          </a:endParaRPr>
        </a:p>
      </dgm:t>
    </dgm:pt>
    <dgm:pt modelId="{6522B6E3-1424-4E08-B3C1-C4C02AAE8EAE}" type="sibTrans" cxnId="{BED02DB3-EE1E-4CE8-866E-CC4219AEFDA7}">
      <dgm:prSet/>
      <dgm:spPr/>
      <dgm:t>
        <a:bodyPr/>
        <a:lstStyle/>
        <a:p>
          <a:endParaRPr lang="en-US" b="1">
            <a:effectLst>
              <a:outerShdw blurRad="38100" dist="38100" dir="2700000" algn="tl">
                <a:srgbClr val="000000">
                  <a:alpha val="43137"/>
                </a:srgbClr>
              </a:outerShdw>
            </a:effectLst>
          </a:endParaRPr>
        </a:p>
      </dgm:t>
    </dgm:pt>
    <dgm:pt modelId="{6ABCD6B3-A06A-4D92-8ED3-7B1D7E410116}">
      <dgm:prSet phldrT="[Text]" custT="1"/>
      <dgm:spPr/>
      <dgm:t>
        <a:bodyPr/>
        <a:lstStyle/>
        <a:p>
          <a:r>
            <a:rPr lang="en-US" sz="1400" b="1" dirty="0" smtClean="0">
              <a:effectLst>
                <a:outerShdw blurRad="38100" dist="38100" dir="2700000" algn="tl">
                  <a:srgbClr val="000000">
                    <a:alpha val="43137"/>
                  </a:srgbClr>
                </a:outerShdw>
              </a:effectLst>
            </a:rPr>
            <a:t>Minimum within the size interval from 0.439 to 0.992 </a:t>
          </a:r>
          <a:r>
            <a:rPr lang="en-US" sz="1400" b="1" dirty="0" err="1" smtClean="0">
              <a:effectLst>
                <a:outerShdw blurRad="38100" dist="38100" dir="2700000" algn="tl">
                  <a:srgbClr val="000000">
                    <a:alpha val="43137"/>
                  </a:srgbClr>
                </a:outerShdw>
              </a:effectLst>
            </a:rPr>
            <a:t>μm</a:t>
          </a:r>
          <a:r>
            <a:rPr lang="en-US" sz="1400" b="1" dirty="0" smtClean="0">
              <a:effectLst>
                <a:outerShdw blurRad="38100" dist="38100" dir="2700000" algn="tl">
                  <a:srgbClr val="000000">
                    <a:alpha val="43137"/>
                  </a:srgbClr>
                </a:outerShdw>
              </a:effectLst>
            </a:rPr>
            <a:t>. </a:t>
          </a:r>
          <a:endParaRPr lang="en-US" sz="1400" b="1" dirty="0">
            <a:effectLst>
              <a:outerShdw blurRad="38100" dist="38100" dir="2700000" algn="tl">
                <a:srgbClr val="000000">
                  <a:alpha val="43137"/>
                </a:srgbClr>
              </a:outerShdw>
            </a:effectLst>
          </a:endParaRPr>
        </a:p>
      </dgm:t>
    </dgm:pt>
    <dgm:pt modelId="{64477A9A-E3AB-4E69-9A46-0996D7E68C5D}" type="sibTrans" cxnId="{3DDACCC1-9965-4E99-B46E-60E2AB0123ED}">
      <dgm:prSet/>
      <dgm:spPr/>
      <dgm:t>
        <a:bodyPr/>
        <a:lstStyle/>
        <a:p>
          <a:endParaRPr lang="en-US" b="1">
            <a:effectLst>
              <a:outerShdw blurRad="38100" dist="38100" dir="2700000" algn="tl">
                <a:srgbClr val="000000">
                  <a:alpha val="43137"/>
                </a:srgbClr>
              </a:outerShdw>
            </a:effectLst>
          </a:endParaRPr>
        </a:p>
      </dgm:t>
    </dgm:pt>
    <dgm:pt modelId="{7DF21613-9BB1-48EA-9522-21BFD1C5A462}" type="parTrans" cxnId="{3DDACCC1-9965-4E99-B46E-60E2AB0123ED}">
      <dgm:prSet/>
      <dgm:spPr/>
      <dgm:t>
        <a:bodyPr/>
        <a:lstStyle/>
        <a:p>
          <a:endParaRPr lang="en-US" b="1">
            <a:effectLst>
              <a:outerShdw blurRad="38100" dist="38100" dir="2700000" algn="tl">
                <a:srgbClr val="000000">
                  <a:alpha val="43137"/>
                </a:srgbClr>
              </a:outerShdw>
            </a:effectLst>
          </a:endParaRPr>
        </a:p>
      </dgm:t>
    </dgm:pt>
    <dgm:pt modelId="{B9A60C21-A0C8-40D0-A9A5-9A900015CEC2}" type="pres">
      <dgm:prSet presAssocID="{6C50F33E-E45F-4566-9C94-6FE91DBB0877}" presName="cycle" presStyleCnt="0">
        <dgm:presLayoutVars>
          <dgm:chMax val="1"/>
          <dgm:dir/>
          <dgm:animLvl val="ctr"/>
          <dgm:resizeHandles val="exact"/>
        </dgm:presLayoutVars>
      </dgm:prSet>
      <dgm:spPr/>
      <dgm:t>
        <a:bodyPr/>
        <a:lstStyle/>
        <a:p>
          <a:endParaRPr lang="en-US"/>
        </a:p>
      </dgm:t>
    </dgm:pt>
    <dgm:pt modelId="{30C21D8D-5741-446B-9FA9-3C51AA9BE7B1}" type="pres">
      <dgm:prSet presAssocID="{019A3FAB-F971-4012-BEEF-CB38648E363C}" presName="centerShape" presStyleLbl="node0" presStyleIdx="0" presStyleCnt="1"/>
      <dgm:spPr/>
      <dgm:t>
        <a:bodyPr/>
        <a:lstStyle/>
        <a:p>
          <a:endParaRPr lang="en-US"/>
        </a:p>
      </dgm:t>
    </dgm:pt>
    <dgm:pt modelId="{E6A00152-C933-4DBC-AAF8-7E597475C1E2}" type="pres">
      <dgm:prSet presAssocID="{7DF21613-9BB1-48EA-9522-21BFD1C5A462}" presName="Name9" presStyleLbl="parChTrans1D2" presStyleIdx="0" presStyleCnt="3"/>
      <dgm:spPr/>
      <dgm:t>
        <a:bodyPr/>
        <a:lstStyle/>
        <a:p>
          <a:endParaRPr lang="en-US"/>
        </a:p>
      </dgm:t>
    </dgm:pt>
    <dgm:pt modelId="{E61EB1F3-EDB9-4B13-90F6-A975E0C47B49}" type="pres">
      <dgm:prSet presAssocID="{7DF21613-9BB1-48EA-9522-21BFD1C5A462}" presName="connTx" presStyleLbl="parChTrans1D2" presStyleIdx="0" presStyleCnt="3"/>
      <dgm:spPr/>
      <dgm:t>
        <a:bodyPr/>
        <a:lstStyle/>
        <a:p>
          <a:endParaRPr lang="en-US"/>
        </a:p>
      </dgm:t>
    </dgm:pt>
    <dgm:pt modelId="{ADF056D4-C110-4E24-A113-B75567477128}" type="pres">
      <dgm:prSet presAssocID="{6ABCD6B3-A06A-4D92-8ED3-7B1D7E410116}" presName="node" presStyleLbl="node1" presStyleIdx="0" presStyleCnt="3">
        <dgm:presLayoutVars>
          <dgm:bulletEnabled val="1"/>
        </dgm:presLayoutVars>
      </dgm:prSet>
      <dgm:spPr/>
      <dgm:t>
        <a:bodyPr/>
        <a:lstStyle/>
        <a:p>
          <a:endParaRPr lang="en-US"/>
        </a:p>
      </dgm:t>
    </dgm:pt>
    <dgm:pt modelId="{A2940479-9FB9-4FC5-BDF0-D8A56FE76F9C}" type="pres">
      <dgm:prSet presAssocID="{4365063B-CBF1-4C16-8B3D-3A846ABEC86C}" presName="Name9" presStyleLbl="parChTrans1D2" presStyleIdx="1" presStyleCnt="3"/>
      <dgm:spPr/>
      <dgm:t>
        <a:bodyPr/>
        <a:lstStyle/>
        <a:p>
          <a:endParaRPr lang="en-US"/>
        </a:p>
      </dgm:t>
    </dgm:pt>
    <dgm:pt modelId="{39AD342F-1224-4970-B9E4-34D18E8DB18B}" type="pres">
      <dgm:prSet presAssocID="{4365063B-CBF1-4C16-8B3D-3A846ABEC86C}" presName="connTx" presStyleLbl="parChTrans1D2" presStyleIdx="1" presStyleCnt="3"/>
      <dgm:spPr/>
      <dgm:t>
        <a:bodyPr/>
        <a:lstStyle/>
        <a:p>
          <a:endParaRPr lang="en-US"/>
        </a:p>
      </dgm:t>
    </dgm:pt>
    <dgm:pt modelId="{B3EFEEAA-17CB-4EF5-8527-2FAE876558BE}" type="pres">
      <dgm:prSet presAssocID="{2ECBDE19-14C4-4AAF-AAEC-0E8E13512F4E}" presName="node" presStyleLbl="node1" presStyleIdx="1" presStyleCnt="3">
        <dgm:presLayoutVars>
          <dgm:bulletEnabled val="1"/>
        </dgm:presLayoutVars>
      </dgm:prSet>
      <dgm:spPr/>
      <dgm:t>
        <a:bodyPr/>
        <a:lstStyle/>
        <a:p>
          <a:endParaRPr lang="en-US"/>
        </a:p>
      </dgm:t>
    </dgm:pt>
    <dgm:pt modelId="{8CE3A3FD-A71C-48D7-98AA-D27B1966D095}" type="pres">
      <dgm:prSet presAssocID="{43457A30-9B8E-4492-A519-EBC5A4C199CA}" presName="Name9" presStyleLbl="parChTrans1D2" presStyleIdx="2" presStyleCnt="3"/>
      <dgm:spPr/>
      <dgm:t>
        <a:bodyPr/>
        <a:lstStyle/>
        <a:p>
          <a:endParaRPr lang="en-US"/>
        </a:p>
      </dgm:t>
    </dgm:pt>
    <dgm:pt modelId="{6BD91F90-A26E-42C1-A9F5-62F3A6F81CC2}" type="pres">
      <dgm:prSet presAssocID="{43457A30-9B8E-4492-A519-EBC5A4C199CA}" presName="connTx" presStyleLbl="parChTrans1D2" presStyleIdx="2" presStyleCnt="3"/>
      <dgm:spPr/>
      <dgm:t>
        <a:bodyPr/>
        <a:lstStyle/>
        <a:p>
          <a:endParaRPr lang="en-US"/>
        </a:p>
      </dgm:t>
    </dgm:pt>
    <dgm:pt modelId="{0E7A6C74-67C2-4B95-9D15-B68C3B4FE8A9}" type="pres">
      <dgm:prSet presAssocID="{5E8352BE-BE1D-4937-992C-A1A67AAF8016}" presName="node" presStyleLbl="node1" presStyleIdx="2" presStyleCnt="3">
        <dgm:presLayoutVars>
          <dgm:bulletEnabled val="1"/>
        </dgm:presLayoutVars>
      </dgm:prSet>
      <dgm:spPr/>
      <dgm:t>
        <a:bodyPr/>
        <a:lstStyle/>
        <a:p>
          <a:endParaRPr lang="en-US"/>
        </a:p>
      </dgm:t>
    </dgm:pt>
  </dgm:ptLst>
  <dgm:cxnLst>
    <dgm:cxn modelId="{BED02DB3-EE1E-4CE8-866E-CC4219AEFDA7}" srcId="{019A3FAB-F971-4012-BEEF-CB38648E363C}" destId="{5E8352BE-BE1D-4937-992C-A1A67AAF8016}" srcOrd="2" destOrd="0" parTransId="{43457A30-9B8E-4492-A519-EBC5A4C199CA}" sibTransId="{6522B6E3-1424-4E08-B3C1-C4C02AAE8EAE}"/>
    <dgm:cxn modelId="{18F226D2-D4CF-470D-BB06-A396BD3BF930}" srcId="{019A3FAB-F971-4012-BEEF-CB38648E363C}" destId="{2ECBDE19-14C4-4AAF-AAEC-0E8E13512F4E}" srcOrd="1" destOrd="0" parTransId="{4365063B-CBF1-4C16-8B3D-3A846ABEC86C}" sibTransId="{242C7878-4F0F-443F-9800-346D330F0866}"/>
    <dgm:cxn modelId="{559BC376-4E6E-4FCB-9DBA-0BD14007065A}" type="presOf" srcId="{019A3FAB-F971-4012-BEEF-CB38648E363C}" destId="{30C21D8D-5741-446B-9FA9-3C51AA9BE7B1}" srcOrd="0" destOrd="0" presId="urn:microsoft.com/office/officeart/2005/8/layout/radial1"/>
    <dgm:cxn modelId="{9ACFEFFA-F3D5-4C4F-97F0-E1D1E034E7B7}" type="presOf" srcId="{4365063B-CBF1-4C16-8B3D-3A846ABEC86C}" destId="{39AD342F-1224-4970-B9E4-34D18E8DB18B}" srcOrd="1" destOrd="0" presId="urn:microsoft.com/office/officeart/2005/8/layout/radial1"/>
    <dgm:cxn modelId="{CFDD8F27-B989-49A9-AB3C-EE7B682E8DD1}" type="presOf" srcId="{43457A30-9B8E-4492-A519-EBC5A4C199CA}" destId="{8CE3A3FD-A71C-48D7-98AA-D27B1966D095}" srcOrd="0" destOrd="0" presId="urn:microsoft.com/office/officeart/2005/8/layout/radial1"/>
    <dgm:cxn modelId="{286841B4-7A5F-4484-913C-78F983EABE4F}" type="presOf" srcId="{2ECBDE19-14C4-4AAF-AAEC-0E8E13512F4E}" destId="{B3EFEEAA-17CB-4EF5-8527-2FAE876558BE}" srcOrd="0" destOrd="0" presId="urn:microsoft.com/office/officeart/2005/8/layout/radial1"/>
    <dgm:cxn modelId="{FAD58A72-245A-409A-91CE-2C332C9BD58F}" type="presOf" srcId="{43457A30-9B8E-4492-A519-EBC5A4C199CA}" destId="{6BD91F90-A26E-42C1-A9F5-62F3A6F81CC2}" srcOrd="1" destOrd="0" presId="urn:microsoft.com/office/officeart/2005/8/layout/radial1"/>
    <dgm:cxn modelId="{4DE28B65-B8B0-421B-B13F-3AA616BCF831}" type="presOf" srcId="{6C50F33E-E45F-4566-9C94-6FE91DBB0877}" destId="{B9A60C21-A0C8-40D0-A9A5-9A900015CEC2}" srcOrd="0" destOrd="0" presId="urn:microsoft.com/office/officeart/2005/8/layout/radial1"/>
    <dgm:cxn modelId="{0B477C51-2BE6-44DA-9DC5-4EB1F73D8488}" srcId="{6C50F33E-E45F-4566-9C94-6FE91DBB0877}" destId="{019A3FAB-F971-4012-BEEF-CB38648E363C}" srcOrd="0" destOrd="0" parTransId="{D88CC609-B68D-4473-B1F2-46D218378F13}" sibTransId="{019F6936-5971-4572-A8DA-6427C2B9DD4A}"/>
    <dgm:cxn modelId="{B89E5995-6EDB-4EDA-AD4D-42B11C41D929}" type="presOf" srcId="{4365063B-CBF1-4C16-8B3D-3A846ABEC86C}" destId="{A2940479-9FB9-4FC5-BDF0-D8A56FE76F9C}" srcOrd="0" destOrd="0" presId="urn:microsoft.com/office/officeart/2005/8/layout/radial1"/>
    <dgm:cxn modelId="{7B5DC8BB-1B03-4E4B-BC06-380401566B24}" type="presOf" srcId="{7DF21613-9BB1-48EA-9522-21BFD1C5A462}" destId="{E61EB1F3-EDB9-4B13-90F6-A975E0C47B49}" srcOrd="1" destOrd="0" presId="urn:microsoft.com/office/officeart/2005/8/layout/radial1"/>
    <dgm:cxn modelId="{58922EA3-0759-4C2C-B44F-E24F1CD60C96}" type="presOf" srcId="{7DF21613-9BB1-48EA-9522-21BFD1C5A462}" destId="{E6A00152-C933-4DBC-AAF8-7E597475C1E2}" srcOrd="0" destOrd="0" presId="urn:microsoft.com/office/officeart/2005/8/layout/radial1"/>
    <dgm:cxn modelId="{35F35F45-248A-4019-8AD4-709B10A757FB}" type="presOf" srcId="{5E8352BE-BE1D-4937-992C-A1A67AAF8016}" destId="{0E7A6C74-67C2-4B95-9D15-B68C3B4FE8A9}" srcOrd="0" destOrd="0" presId="urn:microsoft.com/office/officeart/2005/8/layout/radial1"/>
    <dgm:cxn modelId="{3DDACCC1-9965-4E99-B46E-60E2AB0123ED}" srcId="{019A3FAB-F971-4012-BEEF-CB38648E363C}" destId="{6ABCD6B3-A06A-4D92-8ED3-7B1D7E410116}" srcOrd="0" destOrd="0" parTransId="{7DF21613-9BB1-48EA-9522-21BFD1C5A462}" sibTransId="{64477A9A-E3AB-4E69-9A46-0996D7E68C5D}"/>
    <dgm:cxn modelId="{C9C70936-3CBA-4F52-BDD7-DB94D438080B}" type="presOf" srcId="{6ABCD6B3-A06A-4D92-8ED3-7B1D7E410116}" destId="{ADF056D4-C110-4E24-A113-B75567477128}" srcOrd="0" destOrd="0" presId="urn:microsoft.com/office/officeart/2005/8/layout/radial1"/>
    <dgm:cxn modelId="{36DAF68E-8606-4E4F-B940-A29310ACB656}" type="presParOf" srcId="{B9A60C21-A0C8-40D0-A9A5-9A900015CEC2}" destId="{30C21D8D-5741-446B-9FA9-3C51AA9BE7B1}" srcOrd="0" destOrd="0" presId="urn:microsoft.com/office/officeart/2005/8/layout/radial1"/>
    <dgm:cxn modelId="{376E25EA-13B2-4734-B531-AAEF6B652FA4}" type="presParOf" srcId="{B9A60C21-A0C8-40D0-A9A5-9A900015CEC2}" destId="{E6A00152-C933-4DBC-AAF8-7E597475C1E2}" srcOrd="1" destOrd="0" presId="urn:microsoft.com/office/officeart/2005/8/layout/radial1"/>
    <dgm:cxn modelId="{6C3292F2-8628-4CF6-9C52-67C4865DFF3F}" type="presParOf" srcId="{E6A00152-C933-4DBC-AAF8-7E597475C1E2}" destId="{E61EB1F3-EDB9-4B13-90F6-A975E0C47B49}" srcOrd="0" destOrd="0" presId="urn:microsoft.com/office/officeart/2005/8/layout/radial1"/>
    <dgm:cxn modelId="{975E722B-97A8-4E9B-8AC9-F9688B7EF6F4}" type="presParOf" srcId="{B9A60C21-A0C8-40D0-A9A5-9A900015CEC2}" destId="{ADF056D4-C110-4E24-A113-B75567477128}" srcOrd="2" destOrd="0" presId="urn:microsoft.com/office/officeart/2005/8/layout/radial1"/>
    <dgm:cxn modelId="{15D1BF2A-D5B9-4976-ADB7-11EB53CFBAC9}" type="presParOf" srcId="{B9A60C21-A0C8-40D0-A9A5-9A900015CEC2}" destId="{A2940479-9FB9-4FC5-BDF0-D8A56FE76F9C}" srcOrd="3" destOrd="0" presId="urn:microsoft.com/office/officeart/2005/8/layout/radial1"/>
    <dgm:cxn modelId="{9DD7B8D7-44CF-4285-8B7E-4844F800A0EE}" type="presParOf" srcId="{A2940479-9FB9-4FC5-BDF0-D8A56FE76F9C}" destId="{39AD342F-1224-4970-B9E4-34D18E8DB18B}" srcOrd="0" destOrd="0" presId="urn:microsoft.com/office/officeart/2005/8/layout/radial1"/>
    <dgm:cxn modelId="{014D9F93-AF89-45EE-A5F1-7C1C65021BB1}" type="presParOf" srcId="{B9A60C21-A0C8-40D0-A9A5-9A900015CEC2}" destId="{B3EFEEAA-17CB-4EF5-8527-2FAE876558BE}" srcOrd="4" destOrd="0" presId="urn:microsoft.com/office/officeart/2005/8/layout/radial1"/>
    <dgm:cxn modelId="{64DE0631-F778-4E73-B6B9-2281559B6A4C}" type="presParOf" srcId="{B9A60C21-A0C8-40D0-A9A5-9A900015CEC2}" destId="{8CE3A3FD-A71C-48D7-98AA-D27B1966D095}" srcOrd="5" destOrd="0" presId="urn:microsoft.com/office/officeart/2005/8/layout/radial1"/>
    <dgm:cxn modelId="{C8A3E0D9-B80D-4DEA-999A-4E6D76E6D469}" type="presParOf" srcId="{8CE3A3FD-A71C-48D7-98AA-D27B1966D095}" destId="{6BD91F90-A26E-42C1-A9F5-62F3A6F81CC2}" srcOrd="0" destOrd="0" presId="urn:microsoft.com/office/officeart/2005/8/layout/radial1"/>
    <dgm:cxn modelId="{BF2165AF-7EFE-400B-9582-9FEF4526EA73}" type="presParOf" srcId="{B9A60C21-A0C8-40D0-A9A5-9A900015CEC2}" destId="{0E7A6C74-67C2-4B95-9D15-B68C3B4FE8A9}"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CED465-13DE-4C69-8046-FA98CFA52F5F}" type="doc">
      <dgm:prSet loTypeId="urn:microsoft.com/office/officeart/2011/layout/HexagonRadial" loCatId="cycle" qsTypeId="urn:microsoft.com/office/officeart/2005/8/quickstyle/3d1" qsCatId="3D" csTypeId="urn:microsoft.com/office/officeart/2005/8/colors/colorful5" csCatId="colorful" phldr="1"/>
      <dgm:spPr/>
      <dgm:t>
        <a:bodyPr/>
        <a:lstStyle/>
        <a:p>
          <a:endParaRPr lang="en-US"/>
        </a:p>
      </dgm:t>
    </dgm:pt>
    <dgm:pt modelId="{7A3FCFC5-1829-4EFA-88D6-551CA8074823}">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Direct Sun measurements </a:t>
          </a:r>
          <a:endParaRPr lang="en-US" sz="1400" b="1" dirty="0">
            <a:solidFill>
              <a:schemeClr val="tx1"/>
            </a:solidFill>
            <a:effectLst>
              <a:outerShdw blurRad="38100" dist="38100" dir="2700000" algn="tl">
                <a:srgbClr val="000000">
                  <a:alpha val="43137"/>
                </a:srgbClr>
              </a:outerShdw>
            </a:effectLst>
          </a:endParaRPr>
        </a:p>
      </dgm:t>
    </dgm:pt>
    <dgm:pt modelId="{C5F8F548-7129-4099-A707-B96BA2AEC042}" type="parTrans" cxnId="{29B0FCD2-E5DE-4A8B-8851-C138BE23446A}">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3A3BC23A-F974-488B-BC77-D97149BD1279}" type="sibTrans" cxnId="{29B0FCD2-E5DE-4A8B-8851-C138BE23446A}">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F5747A8E-426A-424B-B329-BE50302E475F}">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Eight spectral bands </a:t>
          </a:r>
          <a:endParaRPr lang="en-US" sz="1400" b="1" dirty="0">
            <a:solidFill>
              <a:schemeClr val="tx1"/>
            </a:solidFill>
            <a:effectLst>
              <a:outerShdw blurRad="38100" dist="38100" dir="2700000" algn="tl">
                <a:srgbClr val="000000">
                  <a:alpha val="43137"/>
                </a:srgbClr>
              </a:outerShdw>
            </a:effectLst>
          </a:endParaRPr>
        </a:p>
      </dgm:t>
    </dgm:pt>
    <dgm:pt modelId="{85A3A10E-C333-4ECB-A320-D36F1638171B}" type="parTrans" cxnId="{795AA1E1-0F77-4C87-8DBD-D85A8A4B1E20}">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2C05ED74-938F-4971-9520-A9E2B55B9B7B}" type="sibTrans" cxnId="{795AA1E1-0F77-4C87-8DBD-D85A8A4B1E20}">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C30C9C7-4D8E-4047-8752-B18F989D4F43}">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Approximately 10 s</a:t>
          </a:r>
          <a:endParaRPr lang="en-US" sz="1400" b="1" dirty="0">
            <a:solidFill>
              <a:schemeClr val="tx1"/>
            </a:solidFill>
            <a:effectLst>
              <a:outerShdw blurRad="38100" dist="38100" dir="2700000" algn="tl">
                <a:srgbClr val="000000">
                  <a:alpha val="43137"/>
                </a:srgbClr>
              </a:outerShdw>
            </a:effectLst>
          </a:endParaRPr>
        </a:p>
      </dgm:t>
    </dgm:pt>
    <dgm:pt modelId="{0E430C68-6AE5-47A5-B69F-8B9989744AC0}" type="parTrans" cxnId="{103FF14D-102F-49A8-A266-C004D1716987}">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4F71DE17-0104-4F6C-B2D7-199A6BF0463A}" type="sibTrans" cxnId="{103FF14D-102F-49A8-A266-C004D1716987}">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418E85E0-AAA2-4D37-8AEB-516FD8449AA8}">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Morning and afternoon</a:t>
          </a:r>
          <a:endParaRPr lang="en-US" sz="1400" b="1" dirty="0">
            <a:solidFill>
              <a:schemeClr val="tx1"/>
            </a:solidFill>
            <a:effectLst>
              <a:outerShdw blurRad="38100" dist="38100" dir="2700000" algn="tl">
                <a:srgbClr val="000000">
                  <a:alpha val="43137"/>
                </a:srgbClr>
              </a:outerShdw>
            </a:effectLst>
          </a:endParaRPr>
        </a:p>
      </dgm:t>
    </dgm:pt>
    <dgm:pt modelId="{A9295198-6C12-4FBA-9DAF-846165A73742}" type="parTrans" cxnId="{13FB81E2-3C66-4AC7-B3D7-A5080465E93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03505325-D03D-49E8-AE59-1A3F0366AF5C}" type="sibTrans" cxnId="{13FB81E2-3C66-4AC7-B3D7-A5080465E93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71F0054-CC14-4188-9106-413E9992E17C}">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Langley calibration sequences </a:t>
          </a:r>
          <a:endParaRPr lang="en-US" sz="1400" b="1" dirty="0">
            <a:solidFill>
              <a:schemeClr val="tx1"/>
            </a:solidFill>
            <a:effectLst>
              <a:outerShdw blurRad="38100" dist="38100" dir="2700000" algn="tl">
                <a:srgbClr val="000000">
                  <a:alpha val="43137"/>
                </a:srgbClr>
              </a:outerShdw>
            </a:effectLst>
          </a:endParaRPr>
        </a:p>
      </dgm:t>
    </dgm:pt>
    <dgm:pt modelId="{74C82524-E3BF-4F83-AF75-021A9355D862}" type="parTrans" cxnId="{8C7D9DB1-D5B1-4F54-B1C3-118FB7A997DE}">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1766B158-13C3-470B-9470-55953CBFB92D}" type="sibTrans" cxnId="{8C7D9DB1-D5B1-4F54-B1C3-118FB7A997DE}">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430925B5-4632-4A45-850E-0CDE6F3DE48D}">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15-min intervals</a:t>
          </a:r>
          <a:endParaRPr lang="en-US" sz="1400" b="1" dirty="0">
            <a:solidFill>
              <a:schemeClr val="tx1"/>
            </a:solidFill>
            <a:effectLst>
              <a:outerShdw blurRad="38100" dist="38100" dir="2700000" algn="tl">
                <a:srgbClr val="000000">
                  <a:alpha val="43137"/>
                </a:srgbClr>
              </a:outerShdw>
            </a:effectLst>
          </a:endParaRPr>
        </a:p>
      </dgm:t>
    </dgm:pt>
    <dgm:pt modelId="{1A02518E-EB6D-47CD-A5B9-B499ED17F8F6}" type="parTrans" cxnId="{D937ABBB-EA83-4E14-935D-2CC88F15240A}">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89CF4A0-2AFE-4603-8517-173A8B646C30}" type="sibTrans" cxnId="{D937ABBB-EA83-4E14-935D-2CC88F15240A}">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1135011-0EBA-472B-A3AC-33F346A59AC4}">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Cloud screen</a:t>
          </a:r>
          <a:endParaRPr lang="en-US" sz="1400" b="1" dirty="0">
            <a:solidFill>
              <a:schemeClr val="tx1"/>
            </a:solidFill>
            <a:effectLst>
              <a:outerShdw blurRad="38100" dist="38100" dir="2700000" algn="tl">
                <a:srgbClr val="000000">
                  <a:alpha val="43137"/>
                </a:srgbClr>
              </a:outerShdw>
            </a:effectLst>
          </a:endParaRPr>
        </a:p>
      </dgm:t>
    </dgm:pt>
    <dgm:pt modelId="{E4BE00E1-1165-4A71-A68C-864B34F01A71}" type="parTrans" cxnId="{F5B01457-A0AC-4E15-B241-F3DF3D917516}">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234D6C6F-8508-412A-938B-B54A8A9402D0}" type="sibTrans" cxnId="{F5B01457-A0AC-4E15-B241-F3DF3D917516}">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743E4C1-0CD3-477D-ABE1-7B03B4A90764}" type="pres">
      <dgm:prSet presAssocID="{A1CED465-13DE-4C69-8046-FA98CFA52F5F}" presName="Name0" presStyleCnt="0">
        <dgm:presLayoutVars>
          <dgm:chMax val="1"/>
          <dgm:chPref val="1"/>
          <dgm:dir/>
          <dgm:animOne val="branch"/>
          <dgm:animLvl val="lvl"/>
        </dgm:presLayoutVars>
      </dgm:prSet>
      <dgm:spPr/>
      <dgm:t>
        <a:bodyPr/>
        <a:lstStyle/>
        <a:p>
          <a:endParaRPr lang="en-US"/>
        </a:p>
      </dgm:t>
    </dgm:pt>
    <dgm:pt modelId="{0713CD61-04FC-4717-B6D0-1E06DEEAB1A7}" type="pres">
      <dgm:prSet presAssocID="{7A3FCFC5-1829-4EFA-88D6-551CA8074823}" presName="Parent" presStyleLbl="node0" presStyleIdx="0" presStyleCnt="1" custScaleX="105349">
        <dgm:presLayoutVars>
          <dgm:chMax val="6"/>
          <dgm:chPref val="6"/>
        </dgm:presLayoutVars>
      </dgm:prSet>
      <dgm:spPr/>
      <dgm:t>
        <a:bodyPr/>
        <a:lstStyle/>
        <a:p>
          <a:endParaRPr lang="en-US"/>
        </a:p>
      </dgm:t>
    </dgm:pt>
    <dgm:pt modelId="{496CDB38-3FC7-4EF9-933D-6ED19E9B1E92}" type="pres">
      <dgm:prSet presAssocID="{F5747A8E-426A-424B-B329-BE50302E475F}" presName="Accent1" presStyleCnt="0"/>
      <dgm:spPr/>
    </dgm:pt>
    <dgm:pt modelId="{434F4B38-C154-4D0F-9E7D-E7EA25A08EB4}" type="pres">
      <dgm:prSet presAssocID="{F5747A8E-426A-424B-B329-BE50302E475F}" presName="Accent" presStyleLbl="bgShp" presStyleIdx="0" presStyleCnt="6"/>
      <dgm:spPr/>
    </dgm:pt>
    <dgm:pt modelId="{7F836712-B5F6-4C18-8809-3B08CEE35619}" type="pres">
      <dgm:prSet presAssocID="{F5747A8E-426A-424B-B329-BE50302E475F}" presName="Child1" presStyleLbl="node1" presStyleIdx="0" presStyleCnt="6">
        <dgm:presLayoutVars>
          <dgm:chMax val="0"/>
          <dgm:chPref val="0"/>
          <dgm:bulletEnabled val="1"/>
        </dgm:presLayoutVars>
      </dgm:prSet>
      <dgm:spPr/>
      <dgm:t>
        <a:bodyPr/>
        <a:lstStyle/>
        <a:p>
          <a:endParaRPr lang="en-US"/>
        </a:p>
      </dgm:t>
    </dgm:pt>
    <dgm:pt modelId="{9EFC1828-5CD0-4F87-A33B-8E62FC628D90}" type="pres">
      <dgm:prSet presAssocID="{9C30C9C7-4D8E-4047-8752-B18F989D4F43}" presName="Accent2" presStyleCnt="0"/>
      <dgm:spPr/>
    </dgm:pt>
    <dgm:pt modelId="{A73A2A13-4249-4E3D-A9E3-60DFD9ABD890}" type="pres">
      <dgm:prSet presAssocID="{9C30C9C7-4D8E-4047-8752-B18F989D4F43}" presName="Accent" presStyleLbl="bgShp" presStyleIdx="1" presStyleCnt="6"/>
      <dgm:spPr/>
    </dgm:pt>
    <dgm:pt modelId="{124D8507-44CF-4141-B2A8-8F58E7932D19}" type="pres">
      <dgm:prSet presAssocID="{9C30C9C7-4D8E-4047-8752-B18F989D4F43}" presName="Child2" presStyleLbl="node1" presStyleIdx="1" presStyleCnt="6">
        <dgm:presLayoutVars>
          <dgm:chMax val="0"/>
          <dgm:chPref val="0"/>
          <dgm:bulletEnabled val="1"/>
        </dgm:presLayoutVars>
      </dgm:prSet>
      <dgm:spPr/>
      <dgm:t>
        <a:bodyPr/>
        <a:lstStyle/>
        <a:p>
          <a:endParaRPr lang="en-US"/>
        </a:p>
      </dgm:t>
    </dgm:pt>
    <dgm:pt modelId="{D64259CB-E2BC-497E-BF33-74EBFFF1A2AC}" type="pres">
      <dgm:prSet presAssocID="{418E85E0-AAA2-4D37-8AEB-516FD8449AA8}" presName="Accent3" presStyleCnt="0"/>
      <dgm:spPr/>
    </dgm:pt>
    <dgm:pt modelId="{B66E66B4-8A9F-46CB-99DB-A3665A3643B0}" type="pres">
      <dgm:prSet presAssocID="{418E85E0-AAA2-4D37-8AEB-516FD8449AA8}" presName="Accent" presStyleLbl="bgShp" presStyleIdx="2" presStyleCnt="6"/>
      <dgm:spPr/>
    </dgm:pt>
    <dgm:pt modelId="{C16A466F-9059-424C-A290-0576F14C052A}" type="pres">
      <dgm:prSet presAssocID="{418E85E0-AAA2-4D37-8AEB-516FD8449AA8}" presName="Child3" presStyleLbl="node1" presStyleIdx="2" presStyleCnt="6">
        <dgm:presLayoutVars>
          <dgm:chMax val="0"/>
          <dgm:chPref val="0"/>
          <dgm:bulletEnabled val="1"/>
        </dgm:presLayoutVars>
      </dgm:prSet>
      <dgm:spPr/>
      <dgm:t>
        <a:bodyPr/>
        <a:lstStyle/>
        <a:p>
          <a:endParaRPr lang="en-US"/>
        </a:p>
      </dgm:t>
    </dgm:pt>
    <dgm:pt modelId="{FD7D4250-CC7E-4C3A-A7B9-3DA94C7581C3}" type="pres">
      <dgm:prSet presAssocID="{771F0054-CC14-4188-9106-413E9992E17C}" presName="Accent4" presStyleCnt="0"/>
      <dgm:spPr/>
    </dgm:pt>
    <dgm:pt modelId="{FAE1AD4E-BD6C-47ED-86D1-5CC00BA833D3}" type="pres">
      <dgm:prSet presAssocID="{771F0054-CC14-4188-9106-413E9992E17C}" presName="Accent" presStyleLbl="bgShp" presStyleIdx="3" presStyleCnt="6"/>
      <dgm:spPr/>
    </dgm:pt>
    <dgm:pt modelId="{12103DDB-FE17-405B-B52D-473C08FF08BC}" type="pres">
      <dgm:prSet presAssocID="{771F0054-CC14-4188-9106-413E9992E17C}" presName="Child4" presStyleLbl="node1" presStyleIdx="3" presStyleCnt="6">
        <dgm:presLayoutVars>
          <dgm:chMax val="0"/>
          <dgm:chPref val="0"/>
          <dgm:bulletEnabled val="1"/>
        </dgm:presLayoutVars>
      </dgm:prSet>
      <dgm:spPr/>
      <dgm:t>
        <a:bodyPr/>
        <a:lstStyle/>
        <a:p>
          <a:endParaRPr lang="en-US"/>
        </a:p>
      </dgm:t>
    </dgm:pt>
    <dgm:pt modelId="{B43B19DF-3E57-4043-A6FF-437F099CC363}" type="pres">
      <dgm:prSet presAssocID="{430925B5-4632-4A45-850E-0CDE6F3DE48D}" presName="Accent5" presStyleCnt="0"/>
      <dgm:spPr/>
    </dgm:pt>
    <dgm:pt modelId="{4D2BB1EB-CA7C-4A4B-A2C6-291EB0CDAA73}" type="pres">
      <dgm:prSet presAssocID="{430925B5-4632-4A45-850E-0CDE6F3DE48D}" presName="Accent" presStyleLbl="bgShp" presStyleIdx="4" presStyleCnt="6"/>
      <dgm:spPr/>
    </dgm:pt>
    <dgm:pt modelId="{AACEE9F0-7361-45BB-BB86-D839A4DE93B3}" type="pres">
      <dgm:prSet presAssocID="{430925B5-4632-4A45-850E-0CDE6F3DE48D}" presName="Child5" presStyleLbl="node1" presStyleIdx="4" presStyleCnt="6">
        <dgm:presLayoutVars>
          <dgm:chMax val="0"/>
          <dgm:chPref val="0"/>
          <dgm:bulletEnabled val="1"/>
        </dgm:presLayoutVars>
      </dgm:prSet>
      <dgm:spPr/>
      <dgm:t>
        <a:bodyPr/>
        <a:lstStyle/>
        <a:p>
          <a:endParaRPr lang="en-US"/>
        </a:p>
      </dgm:t>
    </dgm:pt>
    <dgm:pt modelId="{B2C023B3-D332-4B54-8076-D7070A3569A9}" type="pres">
      <dgm:prSet presAssocID="{71135011-0EBA-472B-A3AC-33F346A59AC4}" presName="Accent6" presStyleCnt="0"/>
      <dgm:spPr/>
    </dgm:pt>
    <dgm:pt modelId="{5F41F55A-203F-4DAA-AC17-6E510E69633E}" type="pres">
      <dgm:prSet presAssocID="{71135011-0EBA-472B-A3AC-33F346A59AC4}" presName="Accent" presStyleLbl="bgShp" presStyleIdx="5" presStyleCnt="6"/>
      <dgm:spPr/>
    </dgm:pt>
    <dgm:pt modelId="{760AA800-7AAB-4EDB-8823-DA7E894F3D08}" type="pres">
      <dgm:prSet presAssocID="{71135011-0EBA-472B-A3AC-33F346A59AC4}" presName="Child6" presStyleLbl="node1" presStyleIdx="5" presStyleCnt="6">
        <dgm:presLayoutVars>
          <dgm:chMax val="0"/>
          <dgm:chPref val="0"/>
          <dgm:bulletEnabled val="1"/>
        </dgm:presLayoutVars>
      </dgm:prSet>
      <dgm:spPr/>
      <dgm:t>
        <a:bodyPr/>
        <a:lstStyle/>
        <a:p>
          <a:endParaRPr lang="en-US"/>
        </a:p>
      </dgm:t>
    </dgm:pt>
  </dgm:ptLst>
  <dgm:cxnLst>
    <dgm:cxn modelId="{13FB81E2-3C66-4AC7-B3D7-A5080465E934}" srcId="{7A3FCFC5-1829-4EFA-88D6-551CA8074823}" destId="{418E85E0-AAA2-4D37-8AEB-516FD8449AA8}" srcOrd="2" destOrd="0" parTransId="{A9295198-6C12-4FBA-9DAF-846165A73742}" sibTransId="{03505325-D03D-49E8-AE59-1A3F0366AF5C}"/>
    <dgm:cxn modelId="{D937ABBB-EA83-4E14-935D-2CC88F15240A}" srcId="{7A3FCFC5-1829-4EFA-88D6-551CA8074823}" destId="{430925B5-4632-4A45-850E-0CDE6F3DE48D}" srcOrd="4" destOrd="0" parTransId="{1A02518E-EB6D-47CD-A5B9-B499ED17F8F6}" sibTransId="{789CF4A0-2AFE-4603-8517-173A8B646C30}"/>
    <dgm:cxn modelId="{FF5E5272-0558-4E36-91B8-653525EF20B0}" type="presOf" srcId="{771F0054-CC14-4188-9106-413E9992E17C}" destId="{12103DDB-FE17-405B-B52D-473C08FF08BC}" srcOrd="0" destOrd="0" presId="urn:microsoft.com/office/officeart/2011/layout/HexagonRadial"/>
    <dgm:cxn modelId="{21EBAA65-BAB9-444F-A0C8-B653D037F5C0}" type="presOf" srcId="{430925B5-4632-4A45-850E-0CDE6F3DE48D}" destId="{AACEE9F0-7361-45BB-BB86-D839A4DE93B3}" srcOrd="0" destOrd="0" presId="urn:microsoft.com/office/officeart/2011/layout/HexagonRadial"/>
    <dgm:cxn modelId="{F0FA8175-2E41-4C3F-B3C3-7A89BE4703F3}" type="presOf" srcId="{71135011-0EBA-472B-A3AC-33F346A59AC4}" destId="{760AA800-7AAB-4EDB-8823-DA7E894F3D08}" srcOrd="0" destOrd="0" presId="urn:microsoft.com/office/officeart/2011/layout/HexagonRadial"/>
    <dgm:cxn modelId="{B157A857-A751-43B0-A714-A75F622BA568}" type="presOf" srcId="{7A3FCFC5-1829-4EFA-88D6-551CA8074823}" destId="{0713CD61-04FC-4717-B6D0-1E06DEEAB1A7}" srcOrd="0" destOrd="0" presId="urn:microsoft.com/office/officeart/2011/layout/HexagonRadial"/>
    <dgm:cxn modelId="{8C7D9DB1-D5B1-4F54-B1C3-118FB7A997DE}" srcId="{7A3FCFC5-1829-4EFA-88D6-551CA8074823}" destId="{771F0054-CC14-4188-9106-413E9992E17C}" srcOrd="3" destOrd="0" parTransId="{74C82524-E3BF-4F83-AF75-021A9355D862}" sibTransId="{1766B158-13C3-470B-9470-55953CBFB92D}"/>
    <dgm:cxn modelId="{103FF14D-102F-49A8-A266-C004D1716987}" srcId="{7A3FCFC5-1829-4EFA-88D6-551CA8074823}" destId="{9C30C9C7-4D8E-4047-8752-B18F989D4F43}" srcOrd="1" destOrd="0" parTransId="{0E430C68-6AE5-47A5-B69F-8B9989744AC0}" sibTransId="{4F71DE17-0104-4F6C-B2D7-199A6BF0463A}"/>
    <dgm:cxn modelId="{578DDB79-B3CD-450D-AA15-EA5B2141A7AA}" type="presOf" srcId="{418E85E0-AAA2-4D37-8AEB-516FD8449AA8}" destId="{C16A466F-9059-424C-A290-0576F14C052A}" srcOrd="0" destOrd="0" presId="urn:microsoft.com/office/officeart/2011/layout/HexagonRadial"/>
    <dgm:cxn modelId="{795AA1E1-0F77-4C87-8DBD-D85A8A4B1E20}" srcId="{7A3FCFC5-1829-4EFA-88D6-551CA8074823}" destId="{F5747A8E-426A-424B-B329-BE50302E475F}" srcOrd="0" destOrd="0" parTransId="{85A3A10E-C333-4ECB-A320-D36F1638171B}" sibTransId="{2C05ED74-938F-4971-9520-A9E2B55B9B7B}"/>
    <dgm:cxn modelId="{3110B549-4E2A-4CDF-B0CD-F5123EF451FF}" type="presOf" srcId="{A1CED465-13DE-4C69-8046-FA98CFA52F5F}" destId="{5743E4C1-0CD3-477D-ABE1-7B03B4A90764}" srcOrd="0" destOrd="0" presId="urn:microsoft.com/office/officeart/2011/layout/HexagonRadial"/>
    <dgm:cxn modelId="{02F260AD-188F-4A9D-9C97-B1046201628C}" type="presOf" srcId="{F5747A8E-426A-424B-B329-BE50302E475F}" destId="{7F836712-B5F6-4C18-8809-3B08CEE35619}" srcOrd="0" destOrd="0" presId="urn:microsoft.com/office/officeart/2011/layout/HexagonRadial"/>
    <dgm:cxn modelId="{F5B01457-A0AC-4E15-B241-F3DF3D917516}" srcId="{7A3FCFC5-1829-4EFA-88D6-551CA8074823}" destId="{71135011-0EBA-472B-A3AC-33F346A59AC4}" srcOrd="5" destOrd="0" parTransId="{E4BE00E1-1165-4A71-A68C-864B34F01A71}" sibTransId="{234D6C6F-8508-412A-938B-B54A8A9402D0}"/>
    <dgm:cxn modelId="{F51C12A0-38B0-4924-BCA7-4A278B6C1F3A}" type="presOf" srcId="{9C30C9C7-4D8E-4047-8752-B18F989D4F43}" destId="{124D8507-44CF-4141-B2A8-8F58E7932D19}" srcOrd="0" destOrd="0" presId="urn:microsoft.com/office/officeart/2011/layout/HexagonRadial"/>
    <dgm:cxn modelId="{29B0FCD2-E5DE-4A8B-8851-C138BE23446A}" srcId="{A1CED465-13DE-4C69-8046-FA98CFA52F5F}" destId="{7A3FCFC5-1829-4EFA-88D6-551CA8074823}" srcOrd="0" destOrd="0" parTransId="{C5F8F548-7129-4099-A707-B96BA2AEC042}" sibTransId="{3A3BC23A-F974-488B-BC77-D97149BD1279}"/>
    <dgm:cxn modelId="{E5BCDD5F-309A-44C2-9E91-8289CD917168}" type="presParOf" srcId="{5743E4C1-0CD3-477D-ABE1-7B03B4A90764}" destId="{0713CD61-04FC-4717-B6D0-1E06DEEAB1A7}" srcOrd="0" destOrd="0" presId="urn:microsoft.com/office/officeart/2011/layout/HexagonRadial"/>
    <dgm:cxn modelId="{C2DA09CB-EEBB-4BB7-8713-CBA4FFBD7789}" type="presParOf" srcId="{5743E4C1-0CD3-477D-ABE1-7B03B4A90764}" destId="{496CDB38-3FC7-4EF9-933D-6ED19E9B1E92}" srcOrd="1" destOrd="0" presId="urn:microsoft.com/office/officeart/2011/layout/HexagonRadial"/>
    <dgm:cxn modelId="{AE11C654-3384-497B-BEDB-3E4703001E4C}" type="presParOf" srcId="{496CDB38-3FC7-4EF9-933D-6ED19E9B1E92}" destId="{434F4B38-C154-4D0F-9E7D-E7EA25A08EB4}" srcOrd="0" destOrd="0" presId="urn:microsoft.com/office/officeart/2011/layout/HexagonRadial"/>
    <dgm:cxn modelId="{9694DBD2-3D88-4640-B61C-1A6E67B6745A}" type="presParOf" srcId="{5743E4C1-0CD3-477D-ABE1-7B03B4A90764}" destId="{7F836712-B5F6-4C18-8809-3B08CEE35619}" srcOrd="2" destOrd="0" presId="urn:microsoft.com/office/officeart/2011/layout/HexagonRadial"/>
    <dgm:cxn modelId="{362388C7-C197-46A7-A38E-12C6F50C4D3B}" type="presParOf" srcId="{5743E4C1-0CD3-477D-ABE1-7B03B4A90764}" destId="{9EFC1828-5CD0-4F87-A33B-8E62FC628D90}" srcOrd="3" destOrd="0" presId="urn:microsoft.com/office/officeart/2011/layout/HexagonRadial"/>
    <dgm:cxn modelId="{92130978-CF9E-45F1-89B2-9CA32B2D6777}" type="presParOf" srcId="{9EFC1828-5CD0-4F87-A33B-8E62FC628D90}" destId="{A73A2A13-4249-4E3D-A9E3-60DFD9ABD890}" srcOrd="0" destOrd="0" presId="urn:microsoft.com/office/officeart/2011/layout/HexagonRadial"/>
    <dgm:cxn modelId="{D87B3182-C826-41EA-B886-CA00E32CF980}" type="presParOf" srcId="{5743E4C1-0CD3-477D-ABE1-7B03B4A90764}" destId="{124D8507-44CF-4141-B2A8-8F58E7932D19}" srcOrd="4" destOrd="0" presId="urn:microsoft.com/office/officeart/2011/layout/HexagonRadial"/>
    <dgm:cxn modelId="{95658385-6F71-4788-883B-C20E7D180951}" type="presParOf" srcId="{5743E4C1-0CD3-477D-ABE1-7B03B4A90764}" destId="{D64259CB-E2BC-497E-BF33-74EBFFF1A2AC}" srcOrd="5" destOrd="0" presId="urn:microsoft.com/office/officeart/2011/layout/HexagonRadial"/>
    <dgm:cxn modelId="{5F1BB459-DADF-4C87-9751-F1B15598F7B3}" type="presParOf" srcId="{D64259CB-E2BC-497E-BF33-74EBFFF1A2AC}" destId="{B66E66B4-8A9F-46CB-99DB-A3665A3643B0}" srcOrd="0" destOrd="0" presId="urn:microsoft.com/office/officeart/2011/layout/HexagonRadial"/>
    <dgm:cxn modelId="{258596C3-99E3-41F1-BA2E-CC2436BF4616}" type="presParOf" srcId="{5743E4C1-0CD3-477D-ABE1-7B03B4A90764}" destId="{C16A466F-9059-424C-A290-0576F14C052A}" srcOrd="6" destOrd="0" presId="urn:microsoft.com/office/officeart/2011/layout/HexagonRadial"/>
    <dgm:cxn modelId="{8971F5DD-E799-43C3-9030-90A8BCA451E3}" type="presParOf" srcId="{5743E4C1-0CD3-477D-ABE1-7B03B4A90764}" destId="{FD7D4250-CC7E-4C3A-A7B9-3DA94C7581C3}" srcOrd="7" destOrd="0" presId="urn:microsoft.com/office/officeart/2011/layout/HexagonRadial"/>
    <dgm:cxn modelId="{516623BA-EEE1-408C-BF24-3B1E33879E77}" type="presParOf" srcId="{FD7D4250-CC7E-4C3A-A7B9-3DA94C7581C3}" destId="{FAE1AD4E-BD6C-47ED-86D1-5CC00BA833D3}" srcOrd="0" destOrd="0" presId="urn:microsoft.com/office/officeart/2011/layout/HexagonRadial"/>
    <dgm:cxn modelId="{9A715C28-5BC5-4E13-9162-5622838D206B}" type="presParOf" srcId="{5743E4C1-0CD3-477D-ABE1-7B03B4A90764}" destId="{12103DDB-FE17-405B-B52D-473C08FF08BC}" srcOrd="8" destOrd="0" presId="urn:microsoft.com/office/officeart/2011/layout/HexagonRadial"/>
    <dgm:cxn modelId="{316A4354-705A-4682-8FBE-24B76DB75814}" type="presParOf" srcId="{5743E4C1-0CD3-477D-ABE1-7B03B4A90764}" destId="{B43B19DF-3E57-4043-A6FF-437F099CC363}" srcOrd="9" destOrd="0" presId="urn:microsoft.com/office/officeart/2011/layout/HexagonRadial"/>
    <dgm:cxn modelId="{C983FD2F-E474-44FC-868B-5C1033AA88E3}" type="presParOf" srcId="{B43B19DF-3E57-4043-A6FF-437F099CC363}" destId="{4D2BB1EB-CA7C-4A4B-A2C6-291EB0CDAA73}" srcOrd="0" destOrd="0" presId="urn:microsoft.com/office/officeart/2011/layout/HexagonRadial"/>
    <dgm:cxn modelId="{026FA874-0947-414F-90B4-5C2A45F41461}" type="presParOf" srcId="{5743E4C1-0CD3-477D-ABE1-7B03B4A90764}" destId="{AACEE9F0-7361-45BB-BB86-D839A4DE93B3}" srcOrd="10" destOrd="0" presId="urn:microsoft.com/office/officeart/2011/layout/HexagonRadial"/>
    <dgm:cxn modelId="{1998E6D4-E370-41B4-AE08-573B90B25AC4}" type="presParOf" srcId="{5743E4C1-0CD3-477D-ABE1-7B03B4A90764}" destId="{B2C023B3-D332-4B54-8076-D7070A3569A9}" srcOrd="11" destOrd="0" presId="urn:microsoft.com/office/officeart/2011/layout/HexagonRadial"/>
    <dgm:cxn modelId="{CC8B8ECB-28BE-4235-BAD8-B150FA3C5223}" type="presParOf" srcId="{B2C023B3-D332-4B54-8076-D7070A3569A9}" destId="{5F41F55A-203F-4DAA-AC17-6E510E69633E}" srcOrd="0" destOrd="0" presId="urn:microsoft.com/office/officeart/2011/layout/HexagonRadial"/>
    <dgm:cxn modelId="{7BB6B192-5831-4DAC-BFDE-C972C64334F9}" type="presParOf" srcId="{5743E4C1-0CD3-477D-ABE1-7B03B4A90764}" destId="{760AA800-7AAB-4EDB-8823-DA7E894F3D08}"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7F6D8A-E487-4C75-88E3-30CD054484D9}" type="doc">
      <dgm:prSet loTypeId="urn:microsoft.com/office/officeart/2005/8/layout/radial5" loCatId="cycle" qsTypeId="urn:microsoft.com/office/officeart/2005/8/quickstyle/3d5" qsCatId="3D" csTypeId="urn:microsoft.com/office/officeart/2005/8/colors/accent3_2" csCatId="accent3" phldr="1"/>
      <dgm:spPr/>
      <dgm:t>
        <a:bodyPr/>
        <a:lstStyle/>
        <a:p>
          <a:endParaRPr lang="en-US"/>
        </a:p>
      </dgm:t>
    </dgm:pt>
    <dgm:pt modelId="{4AB581F8-4E36-4CE8-83AB-A2AD34588923}">
      <dgm:prSet phldrT="[Text]" custT="1"/>
      <dgm:spPr/>
      <dgm:t>
        <a:bodyPr/>
        <a:lstStyle/>
        <a:p>
          <a:r>
            <a:rPr lang="en-US" sz="1300" b="1" dirty="0" smtClean="0">
              <a:solidFill>
                <a:schemeClr val="tx1"/>
              </a:solidFill>
              <a:effectLst>
                <a:outerShdw blurRad="38100" dist="38100" dir="2700000" algn="tl">
                  <a:srgbClr val="000000">
                    <a:alpha val="43137"/>
                  </a:srgbClr>
                </a:outerShdw>
              </a:effectLst>
            </a:rPr>
            <a:t>Almucantar </a:t>
          </a:r>
          <a:endParaRPr lang="en-US" sz="1300" b="1" dirty="0">
            <a:solidFill>
              <a:schemeClr val="tx1"/>
            </a:solidFill>
            <a:effectLst>
              <a:outerShdw blurRad="38100" dist="38100" dir="2700000" algn="tl">
                <a:srgbClr val="000000">
                  <a:alpha val="43137"/>
                </a:srgbClr>
              </a:outerShdw>
            </a:effectLst>
          </a:endParaRPr>
        </a:p>
      </dgm:t>
    </dgm:pt>
    <dgm:pt modelId="{F0D38F83-AAED-4C21-9200-89717151A613}" type="parTrans" cxnId="{0905287B-C3AF-4009-98AD-FB9FADC774A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ED0640D9-6B52-4CD0-8DA3-58EFF729EED6}" type="sibTrans" cxnId="{0905287B-C3AF-4009-98AD-FB9FADC774A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B6EBB87-DC07-48A3-AF1A-3E8606A87F37}">
      <dgm:prSet phldrT="[Text]" custT="1"/>
      <dgm:spPr/>
      <dgm:t>
        <a:bodyPr/>
        <a:lstStyle/>
        <a:p>
          <a:r>
            <a:rPr lang="en-US" sz="1400" b="1" smtClean="0">
              <a:solidFill>
                <a:schemeClr val="tx1"/>
              </a:solidFill>
              <a:effectLst>
                <a:outerShdw blurRad="38100" dist="38100" dir="2700000" algn="tl">
                  <a:srgbClr val="000000">
                    <a:alpha val="43137"/>
                  </a:srgbClr>
                </a:outerShdw>
              </a:effectLst>
            </a:rPr>
            <a:t>Horizontal plane at the solar zenith angle</a:t>
          </a:r>
          <a:endParaRPr lang="en-US" sz="1400" b="1" dirty="0">
            <a:solidFill>
              <a:schemeClr val="tx1"/>
            </a:solidFill>
            <a:effectLst>
              <a:outerShdw blurRad="38100" dist="38100" dir="2700000" algn="tl">
                <a:srgbClr val="000000">
                  <a:alpha val="43137"/>
                </a:srgbClr>
              </a:outerShdw>
            </a:effectLst>
          </a:endParaRPr>
        </a:p>
      </dgm:t>
    </dgm:pt>
    <dgm:pt modelId="{F2F0AA24-11C1-462C-975F-38959708E2C7}" type="parTrans" cxnId="{39C76CD7-71B2-4E64-980B-AEBD20496AF5}">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15238B1A-6167-4102-BAFA-FB03A1DFDD02}" type="sibTrans" cxnId="{39C76CD7-71B2-4E64-980B-AEBD20496AF5}">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D12816E-C0F0-47D6-8FB9-E689F1D00EA3}">
      <dgm:prSet phldrT="[Text]" custT="1"/>
      <dgm:spPr/>
      <dgm:t>
        <a:bodyPr/>
        <a:lstStyle/>
        <a:p>
          <a:r>
            <a:rPr lang="en-US" sz="1400" b="1" smtClean="0">
              <a:solidFill>
                <a:schemeClr val="tx1"/>
              </a:solidFill>
              <a:effectLst>
                <a:outerShdw blurRad="38100" dist="38100" dir="2700000" algn="tl">
                  <a:srgbClr val="000000">
                    <a:alpha val="43137"/>
                  </a:srgbClr>
                </a:outerShdw>
              </a:effectLst>
            </a:rPr>
            <a:t>Specified azimuths relative to the Sun </a:t>
          </a:r>
          <a:endParaRPr lang="en-US" sz="1400" b="1" dirty="0">
            <a:solidFill>
              <a:schemeClr val="tx1"/>
            </a:solidFill>
            <a:effectLst>
              <a:outerShdw blurRad="38100" dist="38100" dir="2700000" algn="tl">
                <a:srgbClr val="000000">
                  <a:alpha val="43137"/>
                </a:srgbClr>
              </a:outerShdw>
            </a:effectLst>
          </a:endParaRPr>
        </a:p>
      </dgm:t>
    </dgm:pt>
    <dgm:pt modelId="{9004A462-41F1-4DCB-A21E-E4DC1B3C464C}" type="parTrans" cxnId="{0B7659A7-8C3A-4EF5-8759-833D15C2F6BC}">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795A8676-3FC8-4E81-8FD8-AA289159587C}" type="sibTrans" cxnId="{0B7659A7-8C3A-4EF5-8759-833D15C2F6B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6419C91A-A33F-41D1-8ACF-42410AF632E0}">
      <dgm:prSet phldrT="[Text]" custT="1"/>
      <dgm:spPr/>
      <dgm:t>
        <a:bodyPr/>
        <a:lstStyle/>
        <a:p>
          <a:r>
            <a:rPr lang="en-US" sz="1400" b="1" smtClean="0">
              <a:solidFill>
                <a:schemeClr val="tx1"/>
              </a:solidFill>
              <a:effectLst>
                <a:outerShdw blurRad="38100" dist="38100" dir="2700000" algn="tl">
                  <a:srgbClr val="000000">
                    <a:alpha val="43137"/>
                  </a:srgbClr>
                </a:outerShdw>
              </a:effectLst>
            </a:rPr>
            <a:t>Typically made at an airmass of 2 or less </a:t>
          </a:r>
          <a:endParaRPr lang="en-US" sz="1400" b="1" dirty="0">
            <a:solidFill>
              <a:schemeClr val="tx1"/>
            </a:solidFill>
            <a:effectLst>
              <a:outerShdw blurRad="38100" dist="38100" dir="2700000" algn="tl">
                <a:srgbClr val="000000">
                  <a:alpha val="43137"/>
                </a:srgbClr>
              </a:outerShdw>
            </a:effectLst>
          </a:endParaRPr>
        </a:p>
      </dgm:t>
    </dgm:pt>
    <dgm:pt modelId="{B307EBB0-99C4-42F4-AE42-EADF1E1FD8B5}" type="parTrans" cxnId="{5460ED6B-516D-45D6-BBD5-8DCE41569E5C}">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0AC794CC-0458-41CD-9EEE-F2E071EEB321}" type="sibTrans" cxnId="{5460ED6B-516D-45D6-BBD5-8DCE41569E5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ADA48C8B-38C3-4E99-9082-7851586E4D1F}">
      <dgm:prSet phldrT="[Text]" custT="1"/>
      <dgm:spPr/>
      <dgm:t>
        <a:bodyPr/>
        <a:lstStyle/>
        <a:p>
          <a:r>
            <a:rPr lang="en-US" sz="1400" b="1" smtClean="0">
              <a:solidFill>
                <a:schemeClr val="tx1"/>
              </a:solidFill>
              <a:effectLst>
                <a:outerShdw blurRad="38100" dist="38100" dir="2700000" algn="tl">
                  <a:srgbClr val="000000">
                    <a:alpha val="43137"/>
                  </a:srgbClr>
                </a:outerShdw>
              </a:effectLst>
            </a:rPr>
            <a:t>Maintain large scattering angles</a:t>
          </a:r>
          <a:endParaRPr lang="en-US" sz="1400" b="1" dirty="0">
            <a:solidFill>
              <a:schemeClr val="tx1"/>
            </a:solidFill>
            <a:effectLst>
              <a:outerShdw blurRad="38100" dist="38100" dir="2700000" algn="tl">
                <a:srgbClr val="000000">
                  <a:alpha val="43137"/>
                </a:srgbClr>
              </a:outerShdw>
            </a:effectLst>
          </a:endParaRPr>
        </a:p>
      </dgm:t>
    </dgm:pt>
    <dgm:pt modelId="{0CC5B857-1C4D-44EA-9493-1ACFE583C6CE}" type="parTrans" cxnId="{4F77D378-CB8B-4DE0-B1B2-7BF572E65B88}">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7C838E71-8475-4D5E-A702-1D38D31445E0}" type="sibTrans" cxnId="{4F77D378-CB8B-4DE0-B1B2-7BF572E65B8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B784586A-7A95-4B30-A697-7F1817A4F46E}">
      <dgm:prSet custT="1"/>
      <dgm:spPr/>
      <dgm:t>
        <a:bodyPr/>
        <a:lstStyle/>
        <a:p>
          <a:r>
            <a:rPr lang="en-US" sz="1400" b="1" dirty="0" smtClean="0">
              <a:solidFill>
                <a:schemeClr val="tx1"/>
              </a:solidFill>
              <a:effectLst>
                <a:outerShdw blurRad="38100" dist="38100" dir="2700000" algn="tl">
                  <a:srgbClr val="000000">
                    <a:alpha val="43137"/>
                  </a:srgbClr>
                </a:outerShdw>
              </a:effectLst>
            </a:rPr>
            <a:t>-180° to 180°  of</a:t>
          </a:r>
        </a:p>
        <a:p>
          <a:r>
            <a:rPr lang="en-US" sz="1400" b="1" dirty="0" smtClean="0">
              <a:solidFill>
                <a:schemeClr val="tx1"/>
              </a:solidFill>
              <a:effectLst>
                <a:outerShdw blurRad="38100" dist="38100" dir="2700000" algn="tl">
                  <a:srgbClr val="000000">
                    <a:alpha val="43137"/>
                  </a:srgbClr>
                </a:outerShdw>
              </a:effectLst>
            </a:rPr>
            <a:t>azimuth</a:t>
          </a:r>
          <a:endParaRPr lang="en-US" sz="1400" b="1" dirty="0">
            <a:solidFill>
              <a:schemeClr val="tx1"/>
            </a:solidFill>
            <a:effectLst>
              <a:outerShdw blurRad="38100" dist="38100" dir="2700000" algn="tl">
                <a:srgbClr val="000000">
                  <a:alpha val="43137"/>
                </a:srgbClr>
              </a:outerShdw>
            </a:effectLst>
          </a:endParaRPr>
        </a:p>
      </dgm:t>
    </dgm:pt>
    <dgm:pt modelId="{08C8146A-F9CA-4D4E-BCEE-C9B27D5F042E}" type="parTrans" cxnId="{6A20EB21-BA7A-45AB-A2EA-92457B22963B}">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3C085A5C-EFCC-4351-8C99-DD14BAF0E3B7}" type="sibTrans" cxnId="{6A20EB21-BA7A-45AB-A2EA-92457B22963B}">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315EBD91-4C4F-47D1-B10F-3915308F8988}" type="pres">
      <dgm:prSet presAssocID="{6E7F6D8A-E487-4C75-88E3-30CD054484D9}" presName="Name0" presStyleCnt="0">
        <dgm:presLayoutVars>
          <dgm:chMax val="1"/>
          <dgm:dir/>
          <dgm:animLvl val="ctr"/>
          <dgm:resizeHandles val="exact"/>
        </dgm:presLayoutVars>
      </dgm:prSet>
      <dgm:spPr/>
      <dgm:t>
        <a:bodyPr/>
        <a:lstStyle/>
        <a:p>
          <a:endParaRPr lang="en-US"/>
        </a:p>
      </dgm:t>
    </dgm:pt>
    <dgm:pt modelId="{574F5B35-A5AE-4E1A-B50C-816E2E5E7191}" type="pres">
      <dgm:prSet presAssocID="{4AB581F8-4E36-4CE8-83AB-A2AD34588923}" presName="centerShape" presStyleLbl="node0" presStyleIdx="0" presStyleCnt="1"/>
      <dgm:spPr/>
      <dgm:t>
        <a:bodyPr/>
        <a:lstStyle/>
        <a:p>
          <a:endParaRPr lang="en-US"/>
        </a:p>
      </dgm:t>
    </dgm:pt>
    <dgm:pt modelId="{9B976866-6966-49FE-B207-C1C14C7CC2B5}" type="pres">
      <dgm:prSet presAssocID="{F2F0AA24-11C1-462C-975F-38959708E2C7}" presName="parTrans" presStyleLbl="sibTrans2D1" presStyleIdx="0" presStyleCnt="5"/>
      <dgm:spPr/>
      <dgm:t>
        <a:bodyPr/>
        <a:lstStyle/>
        <a:p>
          <a:endParaRPr lang="en-US"/>
        </a:p>
      </dgm:t>
    </dgm:pt>
    <dgm:pt modelId="{C1655736-28B7-4093-949B-87A3AC6749AB}" type="pres">
      <dgm:prSet presAssocID="{F2F0AA24-11C1-462C-975F-38959708E2C7}" presName="connectorText" presStyleLbl="sibTrans2D1" presStyleIdx="0" presStyleCnt="5"/>
      <dgm:spPr/>
      <dgm:t>
        <a:bodyPr/>
        <a:lstStyle/>
        <a:p>
          <a:endParaRPr lang="en-US"/>
        </a:p>
      </dgm:t>
    </dgm:pt>
    <dgm:pt modelId="{D7903629-703C-40F2-8A0F-137ACBC9D116}" type="pres">
      <dgm:prSet presAssocID="{9B6EBB87-DC07-48A3-AF1A-3E8606A87F37}" presName="node" presStyleLbl="node1" presStyleIdx="0" presStyleCnt="5" custRadScaleRad="103699" custRadScaleInc="73">
        <dgm:presLayoutVars>
          <dgm:bulletEnabled val="1"/>
        </dgm:presLayoutVars>
      </dgm:prSet>
      <dgm:spPr/>
      <dgm:t>
        <a:bodyPr/>
        <a:lstStyle/>
        <a:p>
          <a:endParaRPr lang="en-US"/>
        </a:p>
      </dgm:t>
    </dgm:pt>
    <dgm:pt modelId="{885868EF-8D24-4E78-B008-013E7275C9F9}" type="pres">
      <dgm:prSet presAssocID="{9004A462-41F1-4DCB-A21E-E4DC1B3C464C}" presName="parTrans" presStyleLbl="sibTrans2D1" presStyleIdx="1" presStyleCnt="5"/>
      <dgm:spPr/>
      <dgm:t>
        <a:bodyPr/>
        <a:lstStyle/>
        <a:p>
          <a:endParaRPr lang="en-US"/>
        </a:p>
      </dgm:t>
    </dgm:pt>
    <dgm:pt modelId="{B3CC3659-5A22-478A-9D39-ED87F07DF664}" type="pres">
      <dgm:prSet presAssocID="{9004A462-41F1-4DCB-A21E-E4DC1B3C464C}" presName="connectorText" presStyleLbl="sibTrans2D1" presStyleIdx="1" presStyleCnt="5"/>
      <dgm:spPr/>
      <dgm:t>
        <a:bodyPr/>
        <a:lstStyle/>
        <a:p>
          <a:endParaRPr lang="en-US"/>
        </a:p>
      </dgm:t>
    </dgm:pt>
    <dgm:pt modelId="{4E0E5CAF-95A7-4966-B86B-12E8C344E60F}" type="pres">
      <dgm:prSet presAssocID="{5D12816E-C0F0-47D6-8FB9-E689F1D00EA3}" presName="node" presStyleLbl="node1" presStyleIdx="1" presStyleCnt="5">
        <dgm:presLayoutVars>
          <dgm:bulletEnabled val="1"/>
        </dgm:presLayoutVars>
      </dgm:prSet>
      <dgm:spPr/>
      <dgm:t>
        <a:bodyPr/>
        <a:lstStyle/>
        <a:p>
          <a:endParaRPr lang="en-US"/>
        </a:p>
      </dgm:t>
    </dgm:pt>
    <dgm:pt modelId="{C2FCD9F9-2639-4CFE-8BB0-D8E72A30122F}" type="pres">
      <dgm:prSet presAssocID="{08C8146A-F9CA-4D4E-BCEE-C9B27D5F042E}" presName="parTrans" presStyleLbl="sibTrans2D1" presStyleIdx="2" presStyleCnt="5"/>
      <dgm:spPr/>
      <dgm:t>
        <a:bodyPr/>
        <a:lstStyle/>
        <a:p>
          <a:endParaRPr lang="en-US"/>
        </a:p>
      </dgm:t>
    </dgm:pt>
    <dgm:pt modelId="{5CA452A0-5685-4D50-91CB-C5FFAA9E1237}" type="pres">
      <dgm:prSet presAssocID="{08C8146A-F9CA-4D4E-BCEE-C9B27D5F042E}" presName="connectorText" presStyleLbl="sibTrans2D1" presStyleIdx="2" presStyleCnt="5"/>
      <dgm:spPr/>
      <dgm:t>
        <a:bodyPr/>
        <a:lstStyle/>
        <a:p>
          <a:endParaRPr lang="en-US"/>
        </a:p>
      </dgm:t>
    </dgm:pt>
    <dgm:pt modelId="{129A58C1-6E97-449F-A3D3-B2E9299614B0}" type="pres">
      <dgm:prSet presAssocID="{B784586A-7A95-4B30-A697-7F1817A4F46E}" presName="node" presStyleLbl="node1" presStyleIdx="2" presStyleCnt="5">
        <dgm:presLayoutVars>
          <dgm:bulletEnabled val="1"/>
        </dgm:presLayoutVars>
      </dgm:prSet>
      <dgm:spPr/>
      <dgm:t>
        <a:bodyPr/>
        <a:lstStyle/>
        <a:p>
          <a:endParaRPr lang="en-US"/>
        </a:p>
      </dgm:t>
    </dgm:pt>
    <dgm:pt modelId="{DE626574-80B6-4B1D-9EB4-72E969DA28A0}" type="pres">
      <dgm:prSet presAssocID="{B307EBB0-99C4-42F4-AE42-EADF1E1FD8B5}" presName="parTrans" presStyleLbl="sibTrans2D1" presStyleIdx="3" presStyleCnt="5"/>
      <dgm:spPr/>
      <dgm:t>
        <a:bodyPr/>
        <a:lstStyle/>
        <a:p>
          <a:endParaRPr lang="en-US"/>
        </a:p>
      </dgm:t>
    </dgm:pt>
    <dgm:pt modelId="{EF83E31C-5C1A-433A-8CBF-72EDE1084F83}" type="pres">
      <dgm:prSet presAssocID="{B307EBB0-99C4-42F4-AE42-EADF1E1FD8B5}" presName="connectorText" presStyleLbl="sibTrans2D1" presStyleIdx="3" presStyleCnt="5"/>
      <dgm:spPr/>
      <dgm:t>
        <a:bodyPr/>
        <a:lstStyle/>
        <a:p>
          <a:endParaRPr lang="en-US"/>
        </a:p>
      </dgm:t>
    </dgm:pt>
    <dgm:pt modelId="{9E08D85A-30E2-41B1-9C6A-9ACBD17D9795}" type="pres">
      <dgm:prSet presAssocID="{6419C91A-A33F-41D1-8ACF-42410AF632E0}" presName="node" presStyleLbl="node1" presStyleIdx="3" presStyleCnt="5">
        <dgm:presLayoutVars>
          <dgm:bulletEnabled val="1"/>
        </dgm:presLayoutVars>
      </dgm:prSet>
      <dgm:spPr/>
      <dgm:t>
        <a:bodyPr/>
        <a:lstStyle/>
        <a:p>
          <a:endParaRPr lang="en-US"/>
        </a:p>
      </dgm:t>
    </dgm:pt>
    <dgm:pt modelId="{DC84CBC4-0504-478E-96B8-049FF81473C6}" type="pres">
      <dgm:prSet presAssocID="{0CC5B857-1C4D-44EA-9493-1ACFE583C6CE}" presName="parTrans" presStyleLbl="sibTrans2D1" presStyleIdx="4" presStyleCnt="5"/>
      <dgm:spPr/>
      <dgm:t>
        <a:bodyPr/>
        <a:lstStyle/>
        <a:p>
          <a:endParaRPr lang="en-US"/>
        </a:p>
      </dgm:t>
    </dgm:pt>
    <dgm:pt modelId="{2BF1385C-72FA-4113-815D-53AD5BD7A9BA}" type="pres">
      <dgm:prSet presAssocID="{0CC5B857-1C4D-44EA-9493-1ACFE583C6CE}" presName="connectorText" presStyleLbl="sibTrans2D1" presStyleIdx="4" presStyleCnt="5"/>
      <dgm:spPr/>
      <dgm:t>
        <a:bodyPr/>
        <a:lstStyle/>
        <a:p>
          <a:endParaRPr lang="en-US"/>
        </a:p>
      </dgm:t>
    </dgm:pt>
    <dgm:pt modelId="{37EB670B-E644-47C1-A5E3-B6253BA85B52}" type="pres">
      <dgm:prSet presAssocID="{ADA48C8B-38C3-4E99-9082-7851586E4D1F}" presName="node" presStyleLbl="node1" presStyleIdx="4" presStyleCnt="5">
        <dgm:presLayoutVars>
          <dgm:bulletEnabled val="1"/>
        </dgm:presLayoutVars>
      </dgm:prSet>
      <dgm:spPr/>
      <dgm:t>
        <a:bodyPr/>
        <a:lstStyle/>
        <a:p>
          <a:endParaRPr lang="en-US"/>
        </a:p>
      </dgm:t>
    </dgm:pt>
  </dgm:ptLst>
  <dgm:cxnLst>
    <dgm:cxn modelId="{695FA20A-5A58-4343-9459-773A19B15BE9}" type="presOf" srcId="{9004A462-41F1-4DCB-A21E-E4DC1B3C464C}" destId="{885868EF-8D24-4E78-B008-013E7275C9F9}" srcOrd="0" destOrd="0" presId="urn:microsoft.com/office/officeart/2005/8/layout/radial5"/>
    <dgm:cxn modelId="{6A20EB21-BA7A-45AB-A2EA-92457B22963B}" srcId="{4AB581F8-4E36-4CE8-83AB-A2AD34588923}" destId="{B784586A-7A95-4B30-A697-7F1817A4F46E}" srcOrd="2" destOrd="0" parTransId="{08C8146A-F9CA-4D4E-BCEE-C9B27D5F042E}" sibTransId="{3C085A5C-EFCC-4351-8C99-DD14BAF0E3B7}"/>
    <dgm:cxn modelId="{244AF713-A990-4A1F-B320-19B13363343C}" type="presOf" srcId="{5D12816E-C0F0-47D6-8FB9-E689F1D00EA3}" destId="{4E0E5CAF-95A7-4966-B86B-12E8C344E60F}" srcOrd="0" destOrd="0" presId="urn:microsoft.com/office/officeart/2005/8/layout/radial5"/>
    <dgm:cxn modelId="{50C80199-F487-4531-AAAF-ACCC70F8308F}" type="presOf" srcId="{0CC5B857-1C4D-44EA-9493-1ACFE583C6CE}" destId="{DC84CBC4-0504-478E-96B8-049FF81473C6}" srcOrd="0" destOrd="0" presId="urn:microsoft.com/office/officeart/2005/8/layout/radial5"/>
    <dgm:cxn modelId="{0727F73E-B7AF-4AB5-969C-FA882BCDEF4D}" type="presOf" srcId="{F2F0AA24-11C1-462C-975F-38959708E2C7}" destId="{C1655736-28B7-4093-949B-87A3AC6749AB}" srcOrd="1" destOrd="0" presId="urn:microsoft.com/office/officeart/2005/8/layout/radial5"/>
    <dgm:cxn modelId="{4F77D378-CB8B-4DE0-B1B2-7BF572E65B88}" srcId="{4AB581F8-4E36-4CE8-83AB-A2AD34588923}" destId="{ADA48C8B-38C3-4E99-9082-7851586E4D1F}" srcOrd="4" destOrd="0" parTransId="{0CC5B857-1C4D-44EA-9493-1ACFE583C6CE}" sibTransId="{7C838E71-8475-4D5E-A702-1D38D31445E0}"/>
    <dgm:cxn modelId="{8BFC916D-3010-4D70-9D5D-B1959A5C135B}" type="presOf" srcId="{0CC5B857-1C4D-44EA-9493-1ACFE583C6CE}" destId="{2BF1385C-72FA-4113-815D-53AD5BD7A9BA}" srcOrd="1" destOrd="0" presId="urn:microsoft.com/office/officeart/2005/8/layout/radial5"/>
    <dgm:cxn modelId="{66C74605-6910-4EB6-993C-0879ADD911A2}" type="presOf" srcId="{ADA48C8B-38C3-4E99-9082-7851586E4D1F}" destId="{37EB670B-E644-47C1-A5E3-B6253BA85B52}" srcOrd="0" destOrd="0" presId="urn:microsoft.com/office/officeart/2005/8/layout/radial5"/>
    <dgm:cxn modelId="{CB6F929C-F1B2-4C50-B789-EDD7425EDEA1}" type="presOf" srcId="{B784586A-7A95-4B30-A697-7F1817A4F46E}" destId="{129A58C1-6E97-449F-A3D3-B2E9299614B0}" srcOrd="0" destOrd="0" presId="urn:microsoft.com/office/officeart/2005/8/layout/radial5"/>
    <dgm:cxn modelId="{2DE9D8DE-0DEF-433C-83A2-15E61B8C3FFA}" type="presOf" srcId="{6419C91A-A33F-41D1-8ACF-42410AF632E0}" destId="{9E08D85A-30E2-41B1-9C6A-9ACBD17D9795}" srcOrd="0" destOrd="0" presId="urn:microsoft.com/office/officeart/2005/8/layout/radial5"/>
    <dgm:cxn modelId="{5F700A33-A028-416C-A1C8-E2AB7EF8AC51}" type="presOf" srcId="{B307EBB0-99C4-42F4-AE42-EADF1E1FD8B5}" destId="{EF83E31C-5C1A-433A-8CBF-72EDE1084F83}" srcOrd="1" destOrd="0" presId="urn:microsoft.com/office/officeart/2005/8/layout/radial5"/>
    <dgm:cxn modelId="{74999FE1-884B-4EC9-BFB7-CEA5A78CA4AF}" type="presOf" srcId="{B307EBB0-99C4-42F4-AE42-EADF1E1FD8B5}" destId="{DE626574-80B6-4B1D-9EB4-72E969DA28A0}" srcOrd="0" destOrd="0" presId="urn:microsoft.com/office/officeart/2005/8/layout/radial5"/>
    <dgm:cxn modelId="{E8419D54-BA59-4A68-9560-E2D124E7D19D}" type="presOf" srcId="{08C8146A-F9CA-4D4E-BCEE-C9B27D5F042E}" destId="{5CA452A0-5685-4D50-91CB-C5FFAA9E1237}" srcOrd="1" destOrd="0" presId="urn:microsoft.com/office/officeart/2005/8/layout/radial5"/>
    <dgm:cxn modelId="{76747EC7-35D4-44B8-8C69-9163D3ED0C80}" type="presOf" srcId="{08C8146A-F9CA-4D4E-BCEE-C9B27D5F042E}" destId="{C2FCD9F9-2639-4CFE-8BB0-D8E72A30122F}" srcOrd="0" destOrd="0" presId="urn:microsoft.com/office/officeart/2005/8/layout/radial5"/>
    <dgm:cxn modelId="{F1CF74C6-7BFD-4963-8F75-DF2BD69E1FB7}" type="presOf" srcId="{F2F0AA24-11C1-462C-975F-38959708E2C7}" destId="{9B976866-6966-49FE-B207-C1C14C7CC2B5}" srcOrd="0" destOrd="0" presId="urn:microsoft.com/office/officeart/2005/8/layout/radial5"/>
    <dgm:cxn modelId="{0B7659A7-8C3A-4EF5-8759-833D15C2F6BC}" srcId="{4AB581F8-4E36-4CE8-83AB-A2AD34588923}" destId="{5D12816E-C0F0-47D6-8FB9-E689F1D00EA3}" srcOrd="1" destOrd="0" parTransId="{9004A462-41F1-4DCB-A21E-E4DC1B3C464C}" sibTransId="{795A8676-3FC8-4E81-8FD8-AA289159587C}"/>
    <dgm:cxn modelId="{BD451EA4-DFE6-4FD8-BBED-88748F54D367}" type="presOf" srcId="{6E7F6D8A-E487-4C75-88E3-30CD054484D9}" destId="{315EBD91-4C4F-47D1-B10F-3915308F8988}" srcOrd="0" destOrd="0" presId="urn:microsoft.com/office/officeart/2005/8/layout/radial5"/>
    <dgm:cxn modelId="{5460ED6B-516D-45D6-BBD5-8DCE41569E5C}" srcId="{4AB581F8-4E36-4CE8-83AB-A2AD34588923}" destId="{6419C91A-A33F-41D1-8ACF-42410AF632E0}" srcOrd="3" destOrd="0" parTransId="{B307EBB0-99C4-42F4-AE42-EADF1E1FD8B5}" sibTransId="{0AC794CC-0458-41CD-9EEE-F2E071EEB321}"/>
    <dgm:cxn modelId="{0905287B-C3AF-4009-98AD-FB9FADC774A8}" srcId="{6E7F6D8A-E487-4C75-88E3-30CD054484D9}" destId="{4AB581F8-4E36-4CE8-83AB-A2AD34588923}" srcOrd="0" destOrd="0" parTransId="{F0D38F83-AAED-4C21-9200-89717151A613}" sibTransId="{ED0640D9-6B52-4CD0-8DA3-58EFF729EED6}"/>
    <dgm:cxn modelId="{A60A5CDA-E7FC-42AF-9557-22C1DDF06781}" type="presOf" srcId="{9004A462-41F1-4DCB-A21E-E4DC1B3C464C}" destId="{B3CC3659-5A22-478A-9D39-ED87F07DF664}" srcOrd="1" destOrd="0" presId="urn:microsoft.com/office/officeart/2005/8/layout/radial5"/>
    <dgm:cxn modelId="{39C76CD7-71B2-4E64-980B-AEBD20496AF5}" srcId="{4AB581F8-4E36-4CE8-83AB-A2AD34588923}" destId="{9B6EBB87-DC07-48A3-AF1A-3E8606A87F37}" srcOrd="0" destOrd="0" parTransId="{F2F0AA24-11C1-462C-975F-38959708E2C7}" sibTransId="{15238B1A-6167-4102-BAFA-FB03A1DFDD02}"/>
    <dgm:cxn modelId="{52662511-5B24-4ED5-A23D-BF3DF1A18A92}" type="presOf" srcId="{9B6EBB87-DC07-48A3-AF1A-3E8606A87F37}" destId="{D7903629-703C-40F2-8A0F-137ACBC9D116}" srcOrd="0" destOrd="0" presId="urn:microsoft.com/office/officeart/2005/8/layout/radial5"/>
    <dgm:cxn modelId="{DFC17551-2ED8-406D-8353-BD9CFAC8960E}" type="presOf" srcId="{4AB581F8-4E36-4CE8-83AB-A2AD34588923}" destId="{574F5B35-A5AE-4E1A-B50C-816E2E5E7191}" srcOrd="0" destOrd="0" presId="urn:microsoft.com/office/officeart/2005/8/layout/radial5"/>
    <dgm:cxn modelId="{B03A3EB6-A4B2-4F81-8699-1C56F8AEF9B1}" type="presParOf" srcId="{315EBD91-4C4F-47D1-B10F-3915308F8988}" destId="{574F5B35-A5AE-4E1A-B50C-816E2E5E7191}" srcOrd="0" destOrd="0" presId="urn:microsoft.com/office/officeart/2005/8/layout/radial5"/>
    <dgm:cxn modelId="{6F20DAD7-9F6F-4066-A725-FD8B1FC0D0CB}" type="presParOf" srcId="{315EBD91-4C4F-47D1-B10F-3915308F8988}" destId="{9B976866-6966-49FE-B207-C1C14C7CC2B5}" srcOrd="1" destOrd="0" presId="urn:microsoft.com/office/officeart/2005/8/layout/radial5"/>
    <dgm:cxn modelId="{ECF80018-53AD-48E1-9505-01DEA7161725}" type="presParOf" srcId="{9B976866-6966-49FE-B207-C1C14C7CC2B5}" destId="{C1655736-28B7-4093-949B-87A3AC6749AB}" srcOrd="0" destOrd="0" presId="urn:microsoft.com/office/officeart/2005/8/layout/radial5"/>
    <dgm:cxn modelId="{B9F24769-F210-4841-B557-75B69AA2B241}" type="presParOf" srcId="{315EBD91-4C4F-47D1-B10F-3915308F8988}" destId="{D7903629-703C-40F2-8A0F-137ACBC9D116}" srcOrd="2" destOrd="0" presId="urn:microsoft.com/office/officeart/2005/8/layout/radial5"/>
    <dgm:cxn modelId="{374A4343-A5F1-47C4-B676-4AF900BE94DB}" type="presParOf" srcId="{315EBD91-4C4F-47D1-B10F-3915308F8988}" destId="{885868EF-8D24-4E78-B008-013E7275C9F9}" srcOrd="3" destOrd="0" presId="urn:microsoft.com/office/officeart/2005/8/layout/radial5"/>
    <dgm:cxn modelId="{377C318E-F9D1-4D45-805C-BEF186B04C07}" type="presParOf" srcId="{885868EF-8D24-4E78-B008-013E7275C9F9}" destId="{B3CC3659-5A22-478A-9D39-ED87F07DF664}" srcOrd="0" destOrd="0" presId="urn:microsoft.com/office/officeart/2005/8/layout/radial5"/>
    <dgm:cxn modelId="{43454CA3-6001-450C-A92B-EDCD96C9DE6F}" type="presParOf" srcId="{315EBD91-4C4F-47D1-B10F-3915308F8988}" destId="{4E0E5CAF-95A7-4966-B86B-12E8C344E60F}" srcOrd="4" destOrd="0" presId="urn:microsoft.com/office/officeart/2005/8/layout/radial5"/>
    <dgm:cxn modelId="{4F1BBCB1-11D8-4120-8D3A-1CB98B5CC3A8}" type="presParOf" srcId="{315EBD91-4C4F-47D1-B10F-3915308F8988}" destId="{C2FCD9F9-2639-4CFE-8BB0-D8E72A30122F}" srcOrd="5" destOrd="0" presId="urn:microsoft.com/office/officeart/2005/8/layout/radial5"/>
    <dgm:cxn modelId="{9AC4B8D6-B88A-4073-BDBB-54BF170AA978}" type="presParOf" srcId="{C2FCD9F9-2639-4CFE-8BB0-D8E72A30122F}" destId="{5CA452A0-5685-4D50-91CB-C5FFAA9E1237}" srcOrd="0" destOrd="0" presId="urn:microsoft.com/office/officeart/2005/8/layout/radial5"/>
    <dgm:cxn modelId="{E75683C6-6557-40BD-A667-911053DAAA43}" type="presParOf" srcId="{315EBD91-4C4F-47D1-B10F-3915308F8988}" destId="{129A58C1-6E97-449F-A3D3-B2E9299614B0}" srcOrd="6" destOrd="0" presId="urn:microsoft.com/office/officeart/2005/8/layout/radial5"/>
    <dgm:cxn modelId="{C5EDB935-A7D4-4911-8A5E-CD83F916ECC7}" type="presParOf" srcId="{315EBD91-4C4F-47D1-B10F-3915308F8988}" destId="{DE626574-80B6-4B1D-9EB4-72E969DA28A0}" srcOrd="7" destOrd="0" presId="urn:microsoft.com/office/officeart/2005/8/layout/radial5"/>
    <dgm:cxn modelId="{0E988778-6E9A-498E-8755-E9ED646A8610}" type="presParOf" srcId="{DE626574-80B6-4B1D-9EB4-72E969DA28A0}" destId="{EF83E31C-5C1A-433A-8CBF-72EDE1084F83}" srcOrd="0" destOrd="0" presId="urn:microsoft.com/office/officeart/2005/8/layout/radial5"/>
    <dgm:cxn modelId="{7CD045E6-6DFA-417A-8830-1236EFA28FE3}" type="presParOf" srcId="{315EBD91-4C4F-47D1-B10F-3915308F8988}" destId="{9E08D85A-30E2-41B1-9C6A-9ACBD17D9795}" srcOrd="8" destOrd="0" presId="urn:microsoft.com/office/officeart/2005/8/layout/radial5"/>
    <dgm:cxn modelId="{FB356185-AC3E-4761-B126-BEF0F2B5E9B3}" type="presParOf" srcId="{315EBD91-4C4F-47D1-B10F-3915308F8988}" destId="{DC84CBC4-0504-478E-96B8-049FF81473C6}" srcOrd="9" destOrd="0" presId="urn:microsoft.com/office/officeart/2005/8/layout/radial5"/>
    <dgm:cxn modelId="{9FD2B831-86D1-4A16-B427-AEFB5F07D18B}" type="presParOf" srcId="{DC84CBC4-0504-478E-96B8-049FF81473C6}" destId="{2BF1385C-72FA-4113-815D-53AD5BD7A9BA}" srcOrd="0" destOrd="0" presId="urn:microsoft.com/office/officeart/2005/8/layout/radial5"/>
    <dgm:cxn modelId="{22C694FF-AA90-42C5-997F-E1FAD05999A8}" type="presParOf" srcId="{315EBD91-4C4F-47D1-B10F-3915308F8988}" destId="{37EB670B-E644-47C1-A5E3-B6253BA85B52}"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328488-E0E0-4ACE-B9E7-005306DEDE47}" type="doc">
      <dgm:prSet loTypeId="urn:microsoft.com/office/officeart/2005/8/layout/process1" loCatId="process" qsTypeId="urn:microsoft.com/office/officeart/2005/8/quickstyle/simple3" qsCatId="simple" csTypeId="urn:microsoft.com/office/officeart/2005/8/colors/accent1_2" csCatId="accent1" phldr="1"/>
      <dgm:spPr/>
    </dgm:pt>
    <dgm:pt modelId="{70DD1829-344A-4411-BCBB-E197CA95BA31}">
      <dgm:prSet phldrT="[Text]" custT="1"/>
      <dgm:spPr/>
      <dgm:t>
        <a:bodyPr/>
        <a:lstStyle/>
        <a:p>
          <a:pPr algn="ctr"/>
          <a:r>
            <a:rPr lang="en-US" sz="1400" b="1" dirty="0" smtClean="0">
              <a:effectLst>
                <a:outerShdw blurRad="38100" dist="38100" dir="2700000" algn="tl">
                  <a:srgbClr val="000000">
                    <a:alpha val="43137"/>
                  </a:srgbClr>
                </a:outerShdw>
              </a:effectLst>
            </a:rPr>
            <a:t>Almucantar</a:t>
          </a:r>
          <a:endParaRPr lang="en-US" sz="1400" b="1" dirty="0">
            <a:effectLst>
              <a:outerShdw blurRad="38100" dist="38100" dir="2700000" algn="tl">
                <a:srgbClr val="000000">
                  <a:alpha val="43137"/>
                </a:srgbClr>
              </a:outerShdw>
            </a:effectLst>
          </a:endParaRPr>
        </a:p>
      </dgm:t>
    </dgm:pt>
    <dgm:pt modelId="{F3875DDD-D3B1-48F6-B424-977C3644B640}" type="parTrans" cxnId="{456D9D48-01B0-4E33-A2B0-ED28C14E077B}">
      <dgm:prSet/>
      <dgm:spPr/>
      <dgm:t>
        <a:bodyPr/>
        <a:lstStyle/>
        <a:p>
          <a:pPr algn="ctr"/>
          <a:endParaRPr lang="en-US" sz="1400" b="1">
            <a:effectLst>
              <a:outerShdw blurRad="38100" dist="38100" dir="2700000" algn="tl">
                <a:srgbClr val="000000">
                  <a:alpha val="43137"/>
                </a:srgbClr>
              </a:outerShdw>
            </a:effectLst>
          </a:endParaRPr>
        </a:p>
      </dgm:t>
    </dgm:pt>
    <dgm:pt modelId="{DAC2D898-F6C0-4B2E-9CF7-BEF9E9B1FEC0}" type="sibTrans" cxnId="{456D9D48-01B0-4E33-A2B0-ED28C14E077B}">
      <dgm:prSet custT="1"/>
      <dgm:spPr/>
      <dgm:t>
        <a:bodyPr/>
        <a:lstStyle/>
        <a:p>
          <a:pPr algn="ctr"/>
          <a:endParaRPr lang="en-US" sz="1400" b="1">
            <a:effectLst>
              <a:outerShdw blurRad="38100" dist="38100" dir="2700000" algn="tl">
                <a:srgbClr val="000000">
                  <a:alpha val="43137"/>
                </a:srgbClr>
              </a:outerShdw>
            </a:effectLst>
          </a:endParaRPr>
        </a:p>
      </dgm:t>
    </dgm:pt>
    <dgm:pt modelId="{888D96C4-BCEF-4728-9683-37C53958E47C}">
      <dgm:prSet phldrT="[Text]" custT="1"/>
      <dgm:spPr/>
      <dgm:t>
        <a:bodyPr/>
        <a:lstStyle/>
        <a:p>
          <a:pPr algn="ctr"/>
          <a:r>
            <a:rPr lang="en-US" sz="1400" b="1" dirty="0" smtClean="0">
              <a:effectLst>
                <a:outerShdw blurRad="38100" dist="38100" dir="2700000" algn="tl">
                  <a:srgbClr val="000000">
                    <a:alpha val="43137"/>
                  </a:srgbClr>
                </a:outerShdw>
              </a:effectLst>
            </a:rPr>
            <a:t>Measures</a:t>
          </a:r>
          <a:endParaRPr lang="en-US" sz="1400" b="1" dirty="0">
            <a:effectLst>
              <a:outerShdw blurRad="38100" dist="38100" dir="2700000" algn="tl">
                <a:srgbClr val="000000">
                  <a:alpha val="43137"/>
                </a:srgbClr>
              </a:outerShdw>
            </a:effectLst>
          </a:endParaRPr>
        </a:p>
      </dgm:t>
    </dgm:pt>
    <dgm:pt modelId="{602B515B-DC9A-4C85-A5EE-C651922EDB42}" type="parTrans" cxnId="{A03CA15D-20D3-42B5-8CE6-BB3C5A0FE8AF}">
      <dgm:prSet/>
      <dgm:spPr/>
      <dgm:t>
        <a:bodyPr/>
        <a:lstStyle/>
        <a:p>
          <a:pPr algn="ctr"/>
          <a:endParaRPr lang="en-US" sz="1400" b="1">
            <a:effectLst>
              <a:outerShdw blurRad="38100" dist="38100" dir="2700000" algn="tl">
                <a:srgbClr val="000000">
                  <a:alpha val="43137"/>
                </a:srgbClr>
              </a:outerShdw>
            </a:effectLst>
          </a:endParaRPr>
        </a:p>
      </dgm:t>
    </dgm:pt>
    <dgm:pt modelId="{9DB8074B-AD65-46EB-80E6-26557CB74C4E}" type="sibTrans" cxnId="{A03CA15D-20D3-42B5-8CE6-BB3C5A0FE8AF}">
      <dgm:prSet custT="1"/>
      <dgm:spPr/>
      <dgm:t>
        <a:bodyPr/>
        <a:lstStyle/>
        <a:p>
          <a:pPr algn="ctr"/>
          <a:endParaRPr lang="en-US" sz="1400" b="1">
            <a:effectLst>
              <a:outerShdw blurRad="38100" dist="38100" dir="2700000" algn="tl">
                <a:srgbClr val="000000">
                  <a:alpha val="43137"/>
                </a:srgbClr>
              </a:outerShdw>
            </a:effectLst>
          </a:endParaRPr>
        </a:p>
      </dgm:t>
    </dgm:pt>
    <dgm:pt modelId="{C563E048-1DFA-4BBC-8998-03B5EBFFF9CB}">
      <dgm:prSet phldrT="[Text]" custT="1"/>
      <dgm:spPr/>
      <dgm:t>
        <a:bodyPr/>
        <a:lstStyle/>
        <a:p>
          <a:pPr algn="ctr"/>
          <a:r>
            <a:rPr lang="en-US" sz="1400" b="1" dirty="0" smtClean="0">
              <a:effectLst>
                <a:outerShdw blurRad="38100" dist="38100" dir="2700000" algn="tl">
                  <a:srgbClr val="000000">
                    <a:alpha val="43137"/>
                  </a:srgbClr>
                </a:outerShdw>
              </a:effectLst>
            </a:rPr>
            <a:t>Radiance at azimuthal angles relative to the sun</a:t>
          </a:r>
          <a:endParaRPr lang="en-US" sz="1400" b="1" dirty="0">
            <a:effectLst>
              <a:outerShdw blurRad="38100" dist="38100" dir="2700000" algn="tl">
                <a:srgbClr val="000000">
                  <a:alpha val="43137"/>
                </a:srgbClr>
              </a:outerShdw>
            </a:effectLst>
          </a:endParaRPr>
        </a:p>
      </dgm:t>
    </dgm:pt>
    <dgm:pt modelId="{D5BB8C55-50EB-46D1-8C01-0ECB1448BC10}" type="parTrans" cxnId="{CCD2D583-4FDC-4F4A-A01F-C1DE36353FDE}">
      <dgm:prSet/>
      <dgm:spPr/>
      <dgm:t>
        <a:bodyPr/>
        <a:lstStyle/>
        <a:p>
          <a:pPr algn="ctr"/>
          <a:endParaRPr lang="en-US" sz="1400" b="1">
            <a:effectLst>
              <a:outerShdw blurRad="38100" dist="38100" dir="2700000" algn="tl">
                <a:srgbClr val="000000">
                  <a:alpha val="43137"/>
                </a:srgbClr>
              </a:outerShdw>
            </a:effectLst>
          </a:endParaRPr>
        </a:p>
      </dgm:t>
    </dgm:pt>
    <dgm:pt modelId="{4D85AD21-9D01-4B94-9765-17093C95914A}" type="sibTrans" cxnId="{CCD2D583-4FDC-4F4A-A01F-C1DE36353FDE}">
      <dgm:prSet custT="1"/>
      <dgm:spPr/>
      <dgm:t>
        <a:bodyPr/>
        <a:lstStyle/>
        <a:p>
          <a:pPr algn="ctr"/>
          <a:endParaRPr lang="en-US" sz="1400" b="1">
            <a:effectLst>
              <a:outerShdw blurRad="38100" dist="38100" dir="2700000" algn="tl">
                <a:srgbClr val="000000">
                  <a:alpha val="43137"/>
                </a:srgbClr>
              </a:outerShdw>
            </a:effectLst>
          </a:endParaRPr>
        </a:p>
      </dgm:t>
    </dgm:pt>
    <dgm:pt modelId="{57610980-AC67-4D96-9CB0-CAC6C9DEEDB0}">
      <dgm:prSet phldrT="[Text]" custT="1"/>
      <dgm:spPr/>
      <dgm:t>
        <a:bodyPr/>
        <a:lstStyle/>
        <a:p>
          <a:pPr algn="ctr"/>
          <a:r>
            <a:rPr lang="en-US" sz="1400" b="1" dirty="0" smtClean="0">
              <a:effectLst>
                <a:outerShdw blurRad="38100" dist="38100" dir="2700000" algn="tl">
                  <a:srgbClr val="000000">
                    <a:alpha val="43137"/>
                  </a:srgbClr>
                </a:outerShdw>
              </a:effectLst>
            </a:rPr>
            <a:t>Single-scattering approximation</a:t>
          </a:r>
          <a:endParaRPr lang="en-US" sz="1400" b="1" dirty="0">
            <a:effectLst>
              <a:outerShdw blurRad="38100" dist="38100" dir="2700000" algn="tl">
                <a:srgbClr val="000000">
                  <a:alpha val="43137"/>
                </a:srgbClr>
              </a:outerShdw>
            </a:effectLst>
          </a:endParaRPr>
        </a:p>
      </dgm:t>
    </dgm:pt>
    <dgm:pt modelId="{57E1A868-17E6-4297-8181-0C8E0AB07346}" type="parTrans" cxnId="{3485A633-869D-4E75-9D20-DD446A57835C}">
      <dgm:prSet/>
      <dgm:spPr/>
      <dgm:t>
        <a:bodyPr/>
        <a:lstStyle/>
        <a:p>
          <a:pPr algn="ctr"/>
          <a:endParaRPr lang="en-US" sz="1400" b="1">
            <a:effectLst>
              <a:outerShdw blurRad="38100" dist="38100" dir="2700000" algn="tl">
                <a:srgbClr val="000000">
                  <a:alpha val="43137"/>
                </a:srgbClr>
              </a:outerShdw>
            </a:effectLst>
          </a:endParaRPr>
        </a:p>
      </dgm:t>
    </dgm:pt>
    <dgm:pt modelId="{FE2C948A-1AEB-48F1-BC81-61805B89A1B6}" type="sibTrans" cxnId="{3485A633-869D-4E75-9D20-DD446A57835C}">
      <dgm:prSet custT="1"/>
      <dgm:spPr/>
      <dgm:t>
        <a:bodyPr/>
        <a:lstStyle/>
        <a:p>
          <a:pPr algn="ctr"/>
          <a:endParaRPr lang="en-US" sz="1400" b="1">
            <a:effectLst>
              <a:outerShdw blurRad="38100" dist="38100" dir="2700000" algn="tl">
                <a:srgbClr val="000000">
                  <a:alpha val="43137"/>
                </a:srgbClr>
              </a:outerShdw>
            </a:effectLst>
          </a:endParaRPr>
        </a:p>
      </dgm:t>
    </dgm:pt>
    <dgm:pt modelId="{11E76F61-8807-4BC1-967C-2611C598C596}">
      <dgm:prSet phldrT="[Text]" custT="1"/>
      <dgm:spPr/>
      <dgm:t>
        <a:bodyPr/>
        <a:lstStyle/>
        <a:p>
          <a:pPr algn="ctr"/>
          <a:r>
            <a:rPr lang="en-US" sz="1400" b="1" dirty="0" smtClean="0">
              <a:effectLst>
                <a:outerShdw blurRad="38100" dist="38100" dir="2700000" algn="tl">
                  <a:srgbClr val="000000">
                    <a:alpha val="43137"/>
                  </a:srgbClr>
                </a:outerShdw>
              </a:effectLst>
            </a:rPr>
            <a:t>Sky radiances in the almucantar</a:t>
          </a:r>
          <a:endParaRPr lang="en-US" sz="1400" b="1" dirty="0">
            <a:effectLst>
              <a:outerShdw blurRad="38100" dist="38100" dir="2700000" algn="tl">
                <a:srgbClr val="000000">
                  <a:alpha val="43137"/>
                </a:srgbClr>
              </a:outerShdw>
            </a:effectLst>
          </a:endParaRPr>
        </a:p>
      </dgm:t>
    </dgm:pt>
    <dgm:pt modelId="{3265C269-8A12-4E74-8F3D-552A1C5E1C4A}" type="parTrans" cxnId="{882FE08B-4701-4AB7-94B5-59AB25743EE6}">
      <dgm:prSet/>
      <dgm:spPr/>
      <dgm:t>
        <a:bodyPr/>
        <a:lstStyle/>
        <a:p>
          <a:pPr algn="ctr"/>
          <a:endParaRPr lang="en-US" sz="1400" b="1">
            <a:effectLst>
              <a:outerShdw blurRad="38100" dist="38100" dir="2700000" algn="tl">
                <a:srgbClr val="000000">
                  <a:alpha val="43137"/>
                </a:srgbClr>
              </a:outerShdw>
            </a:effectLst>
          </a:endParaRPr>
        </a:p>
      </dgm:t>
    </dgm:pt>
    <dgm:pt modelId="{4BC98F02-300B-423D-814E-0C487822D5F1}" type="sibTrans" cxnId="{882FE08B-4701-4AB7-94B5-59AB25743EE6}">
      <dgm:prSet custT="1"/>
      <dgm:spPr/>
      <dgm:t>
        <a:bodyPr/>
        <a:lstStyle/>
        <a:p>
          <a:pPr algn="ctr"/>
          <a:endParaRPr lang="en-US" sz="1400" b="1">
            <a:effectLst>
              <a:outerShdw blurRad="38100" dist="38100" dir="2700000" algn="tl">
                <a:srgbClr val="000000">
                  <a:alpha val="43137"/>
                </a:srgbClr>
              </a:outerShdw>
            </a:effectLst>
          </a:endParaRPr>
        </a:p>
      </dgm:t>
    </dgm:pt>
    <dgm:pt modelId="{78607DFB-45A5-452E-877A-2864DB957B8C}">
      <dgm:prSet phldrT="[Text]" custT="1"/>
      <dgm:spPr/>
      <dgm:t>
        <a:bodyPr/>
        <a:lstStyle/>
        <a:p>
          <a:r>
            <a:rPr lang="en-US" sz="1400" b="1" dirty="0" smtClean="0">
              <a:effectLst>
                <a:outerShdw blurRad="38100" dist="38100" dir="2700000" algn="tl">
                  <a:srgbClr val="000000">
                    <a:alpha val="43137"/>
                  </a:srgbClr>
                </a:outerShdw>
              </a:effectLst>
            </a:rPr>
            <a:t>Not sensitive to aerosol vertical variation.</a:t>
          </a:r>
          <a:endParaRPr lang="en-US" sz="1400" b="1" dirty="0">
            <a:effectLst>
              <a:outerShdw blurRad="38100" dist="38100" dir="2700000" algn="tl">
                <a:srgbClr val="000000">
                  <a:alpha val="43137"/>
                </a:srgbClr>
              </a:outerShdw>
            </a:effectLst>
          </a:endParaRPr>
        </a:p>
      </dgm:t>
    </dgm:pt>
    <dgm:pt modelId="{D66EF114-70BD-47A5-88CD-AD32F1DE7AB0}" type="parTrans" cxnId="{2AF727AA-6845-4A3B-96C4-4C5B541E2519}">
      <dgm:prSet/>
      <dgm:spPr/>
      <dgm:t>
        <a:bodyPr/>
        <a:lstStyle/>
        <a:p>
          <a:endParaRPr lang="en-US" sz="1400"/>
        </a:p>
      </dgm:t>
    </dgm:pt>
    <dgm:pt modelId="{15BB453F-49F1-4B17-AE27-7AB335FE8779}" type="sibTrans" cxnId="{2AF727AA-6845-4A3B-96C4-4C5B541E2519}">
      <dgm:prSet/>
      <dgm:spPr/>
      <dgm:t>
        <a:bodyPr/>
        <a:lstStyle/>
        <a:p>
          <a:endParaRPr lang="en-US" sz="1400"/>
        </a:p>
      </dgm:t>
    </dgm:pt>
    <dgm:pt modelId="{BE6F1426-F30A-421F-B50F-128C1E37C28B}" type="pres">
      <dgm:prSet presAssocID="{B1328488-E0E0-4ACE-B9E7-005306DEDE47}" presName="Name0" presStyleCnt="0">
        <dgm:presLayoutVars>
          <dgm:dir/>
          <dgm:resizeHandles val="exact"/>
        </dgm:presLayoutVars>
      </dgm:prSet>
      <dgm:spPr/>
    </dgm:pt>
    <dgm:pt modelId="{3C61E452-8CDD-47A4-B6F1-6E28CE69D224}" type="pres">
      <dgm:prSet presAssocID="{70DD1829-344A-4411-BCBB-E197CA95BA31}" presName="node" presStyleLbl="node1" presStyleIdx="0" presStyleCnt="6">
        <dgm:presLayoutVars>
          <dgm:bulletEnabled val="1"/>
        </dgm:presLayoutVars>
      </dgm:prSet>
      <dgm:spPr/>
      <dgm:t>
        <a:bodyPr/>
        <a:lstStyle/>
        <a:p>
          <a:endParaRPr lang="en-US"/>
        </a:p>
      </dgm:t>
    </dgm:pt>
    <dgm:pt modelId="{E7049AEB-F184-439A-A306-1B98B6287604}" type="pres">
      <dgm:prSet presAssocID="{DAC2D898-F6C0-4B2E-9CF7-BEF9E9B1FEC0}" presName="sibTrans" presStyleLbl="sibTrans2D1" presStyleIdx="0" presStyleCnt="5"/>
      <dgm:spPr/>
      <dgm:t>
        <a:bodyPr/>
        <a:lstStyle/>
        <a:p>
          <a:endParaRPr lang="en-US"/>
        </a:p>
      </dgm:t>
    </dgm:pt>
    <dgm:pt modelId="{EC22A690-15E8-414A-AD1F-E76842949AA9}" type="pres">
      <dgm:prSet presAssocID="{DAC2D898-F6C0-4B2E-9CF7-BEF9E9B1FEC0}" presName="connectorText" presStyleLbl="sibTrans2D1" presStyleIdx="0" presStyleCnt="5"/>
      <dgm:spPr/>
      <dgm:t>
        <a:bodyPr/>
        <a:lstStyle/>
        <a:p>
          <a:endParaRPr lang="en-US"/>
        </a:p>
      </dgm:t>
    </dgm:pt>
    <dgm:pt modelId="{2CB7E752-E5D5-44C7-B997-CC1BAC7E3C05}" type="pres">
      <dgm:prSet presAssocID="{888D96C4-BCEF-4728-9683-37C53958E47C}" presName="node" presStyleLbl="node1" presStyleIdx="1" presStyleCnt="6">
        <dgm:presLayoutVars>
          <dgm:bulletEnabled val="1"/>
        </dgm:presLayoutVars>
      </dgm:prSet>
      <dgm:spPr/>
      <dgm:t>
        <a:bodyPr/>
        <a:lstStyle/>
        <a:p>
          <a:endParaRPr lang="en-US"/>
        </a:p>
      </dgm:t>
    </dgm:pt>
    <dgm:pt modelId="{F4AA4872-4610-4381-A008-0558F3E2C9A9}" type="pres">
      <dgm:prSet presAssocID="{9DB8074B-AD65-46EB-80E6-26557CB74C4E}" presName="sibTrans" presStyleLbl="sibTrans2D1" presStyleIdx="1" presStyleCnt="5"/>
      <dgm:spPr/>
      <dgm:t>
        <a:bodyPr/>
        <a:lstStyle/>
        <a:p>
          <a:endParaRPr lang="en-US"/>
        </a:p>
      </dgm:t>
    </dgm:pt>
    <dgm:pt modelId="{E2BCE5ED-7474-4687-B4A3-6023DB649CE4}" type="pres">
      <dgm:prSet presAssocID="{9DB8074B-AD65-46EB-80E6-26557CB74C4E}" presName="connectorText" presStyleLbl="sibTrans2D1" presStyleIdx="1" presStyleCnt="5"/>
      <dgm:spPr/>
      <dgm:t>
        <a:bodyPr/>
        <a:lstStyle/>
        <a:p>
          <a:endParaRPr lang="en-US"/>
        </a:p>
      </dgm:t>
    </dgm:pt>
    <dgm:pt modelId="{F1314BD5-ADE6-4017-A671-B1735C17596B}" type="pres">
      <dgm:prSet presAssocID="{C563E048-1DFA-4BBC-8998-03B5EBFFF9CB}" presName="node" presStyleLbl="node1" presStyleIdx="2" presStyleCnt="6">
        <dgm:presLayoutVars>
          <dgm:bulletEnabled val="1"/>
        </dgm:presLayoutVars>
      </dgm:prSet>
      <dgm:spPr/>
      <dgm:t>
        <a:bodyPr/>
        <a:lstStyle/>
        <a:p>
          <a:endParaRPr lang="en-US"/>
        </a:p>
      </dgm:t>
    </dgm:pt>
    <dgm:pt modelId="{C3A43873-216A-487B-8C4A-7D16C5B67862}" type="pres">
      <dgm:prSet presAssocID="{4D85AD21-9D01-4B94-9765-17093C95914A}" presName="sibTrans" presStyleLbl="sibTrans2D1" presStyleIdx="2" presStyleCnt="5"/>
      <dgm:spPr/>
      <dgm:t>
        <a:bodyPr/>
        <a:lstStyle/>
        <a:p>
          <a:endParaRPr lang="en-US"/>
        </a:p>
      </dgm:t>
    </dgm:pt>
    <dgm:pt modelId="{BB9E4A7F-5C09-4EBE-B14E-137D925157A9}" type="pres">
      <dgm:prSet presAssocID="{4D85AD21-9D01-4B94-9765-17093C95914A}" presName="connectorText" presStyleLbl="sibTrans2D1" presStyleIdx="2" presStyleCnt="5"/>
      <dgm:spPr/>
      <dgm:t>
        <a:bodyPr/>
        <a:lstStyle/>
        <a:p>
          <a:endParaRPr lang="en-US"/>
        </a:p>
      </dgm:t>
    </dgm:pt>
    <dgm:pt modelId="{9692D3B0-F507-400F-B3DD-2D5E4B38016E}" type="pres">
      <dgm:prSet presAssocID="{57610980-AC67-4D96-9CB0-CAC6C9DEEDB0}" presName="node" presStyleLbl="node1" presStyleIdx="3" presStyleCnt="6">
        <dgm:presLayoutVars>
          <dgm:bulletEnabled val="1"/>
        </dgm:presLayoutVars>
      </dgm:prSet>
      <dgm:spPr/>
      <dgm:t>
        <a:bodyPr/>
        <a:lstStyle/>
        <a:p>
          <a:endParaRPr lang="en-US"/>
        </a:p>
      </dgm:t>
    </dgm:pt>
    <dgm:pt modelId="{34D572AE-85F2-4B14-814A-9B1615B9277E}" type="pres">
      <dgm:prSet presAssocID="{FE2C948A-1AEB-48F1-BC81-61805B89A1B6}" presName="sibTrans" presStyleLbl="sibTrans2D1" presStyleIdx="3" presStyleCnt="5"/>
      <dgm:spPr/>
      <dgm:t>
        <a:bodyPr/>
        <a:lstStyle/>
        <a:p>
          <a:endParaRPr lang="en-US"/>
        </a:p>
      </dgm:t>
    </dgm:pt>
    <dgm:pt modelId="{059347BF-520A-427E-839B-90BD9B0E377B}" type="pres">
      <dgm:prSet presAssocID="{FE2C948A-1AEB-48F1-BC81-61805B89A1B6}" presName="connectorText" presStyleLbl="sibTrans2D1" presStyleIdx="3" presStyleCnt="5"/>
      <dgm:spPr/>
      <dgm:t>
        <a:bodyPr/>
        <a:lstStyle/>
        <a:p>
          <a:endParaRPr lang="en-US"/>
        </a:p>
      </dgm:t>
    </dgm:pt>
    <dgm:pt modelId="{4F8DA733-B9BC-44FF-8E86-713A0F94A8E4}" type="pres">
      <dgm:prSet presAssocID="{11E76F61-8807-4BC1-967C-2611C598C596}" presName="node" presStyleLbl="node1" presStyleIdx="4" presStyleCnt="6">
        <dgm:presLayoutVars>
          <dgm:bulletEnabled val="1"/>
        </dgm:presLayoutVars>
      </dgm:prSet>
      <dgm:spPr/>
      <dgm:t>
        <a:bodyPr/>
        <a:lstStyle/>
        <a:p>
          <a:endParaRPr lang="en-US"/>
        </a:p>
      </dgm:t>
    </dgm:pt>
    <dgm:pt modelId="{52F34319-5867-421B-8FA5-30DFE4CC9F20}" type="pres">
      <dgm:prSet presAssocID="{4BC98F02-300B-423D-814E-0C487822D5F1}" presName="sibTrans" presStyleLbl="sibTrans2D1" presStyleIdx="4" presStyleCnt="5"/>
      <dgm:spPr/>
      <dgm:t>
        <a:bodyPr/>
        <a:lstStyle/>
        <a:p>
          <a:endParaRPr lang="en-US"/>
        </a:p>
      </dgm:t>
    </dgm:pt>
    <dgm:pt modelId="{302E8C82-383F-4CD3-8CBB-D9F6893D419F}" type="pres">
      <dgm:prSet presAssocID="{4BC98F02-300B-423D-814E-0C487822D5F1}" presName="connectorText" presStyleLbl="sibTrans2D1" presStyleIdx="4" presStyleCnt="5"/>
      <dgm:spPr/>
      <dgm:t>
        <a:bodyPr/>
        <a:lstStyle/>
        <a:p>
          <a:endParaRPr lang="en-US"/>
        </a:p>
      </dgm:t>
    </dgm:pt>
    <dgm:pt modelId="{E58E6C56-29AD-4B17-93A5-9434F37B0A63}" type="pres">
      <dgm:prSet presAssocID="{78607DFB-45A5-452E-877A-2864DB957B8C}" presName="node" presStyleLbl="node1" presStyleIdx="5" presStyleCnt="6">
        <dgm:presLayoutVars>
          <dgm:bulletEnabled val="1"/>
        </dgm:presLayoutVars>
      </dgm:prSet>
      <dgm:spPr/>
      <dgm:t>
        <a:bodyPr/>
        <a:lstStyle/>
        <a:p>
          <a:endParaRPr lang="en-US"/>
        </a:p>
      </dgm:t>
    </dgm:pt>
  </dgm:ptLst>
  <dgm:cxnLst>
    <dgm:cxn modelId="{B51D898B-989B-4FC3-B144-5BD7FFDEB38E}" type="presOf" srcId="{11E76F61-8807-4BC1-967C-2611C598C596}" destId="{4F8DA733-B9BC-44FF-8E86-713A0F94A8E4}" srcOrd="0" destOrd="0" presId="urn:microsoft.com/office/officeart/2005/8/layout/process1"/>
    <dgm:cxn modelId="{D4356069-8137-4453-9448-8B860059C790}" type="presOf" srcId="{B1328488-E0E0-4ACE-B9E7-005306DEDE47}" destId="{BE6F1426-F30A-421F-B50F-128C1E37C28B}" srcOrd="0" destOrd="0" presId="urn:microsoft.com/office/officeart/2005/8/layout/process1"/>
    <dgm:cxn modelId="{F87C94B7-E4F7-4B8E-825E-8868ED84F6EB}" type="presOf" srcId="{9DB8074B-AD65-46EB-80E6-26557CB74C4E}" destId="{E2BCE5ED-7474-4687-B4A3-6023DB649CE4}" srcOrd="1" destOrd="0" presId="urn:microsoft.com/office/officeart/2005/8/layout/process1"/>
    <dgm:cxn modelId="{A03CA15D-20D3-42B5-8CE6-BB3C5A0FE8AF}" srcId="{B1328488-E0E0-4ACE-B9E7-005306DEDE47}" destId="{888D96C4-BCEF-4728-9683-37C53958E47C}" srcOrd="1" destOrd="0" parTransId="{602B515B-DC9A-4C85-A5EE-C651922EDB42}" sibTransId="{9DB8074B-AD65-46EB-80E6-26557CB74C4E}"/>
    <dgm:cxn modelId="{456D9D48-01B0-4E33-A2B0-ED28C14E077B}" srcId="{B1328488-E0E0-4ACE-B9E7-005306DEDE47}" destId="{70DD1829-344A-4411-BCBB-E197CA95BA31}" srcOrd="0" destOrd="0" parTransId="{F3875DDD-D3B1-48F6-B424-977C3644B640}" sibTransId="{DAC2D898-F6C0-4B2E-9CF7-BEF9E9B1FEC0}"/>
    <dgm:cxn modelId="{AE8AA43A-BBF6-43BC-ADF2-40A51A11AD5D}" type="presOf" srcId="{4BC98F02-300B-423D-814E-0C487822D5F1}" destId="{52F34319-5867-421B-8FA5-30DFE4CC9F20}" srcOrd="0" destOrd="0" presId="urn:microsoft.com/office/officeart/2005/8/layout/process1"/>
    <dgm:cxn modelId="{82E791AB-218A-4F8A-8FAF-0C01227F7893}" type="presOf" srcId="{57610980-AC67-4D96-9CB0-CAC6C9DEEDB0}" destId="{9692D3B0-F507-400F-B3DD-2D5E4B38016E}" srcOrd="0" destOrd="0" presId="urn:microsoft.com/office/officeart/2005/8/layout/process1"/>
    <dgm:cxn modelId="{9856D948-33E7-49DF-BC54-1CE5C660C778}" type="presOf" srcId="{DAC2D898-F6C0-4B2E-9CF7-BEF9E9B1FEC0}" destId="{E7049AEB-F184-439A-A306-1B98B6287604}" srcOrd="0" destOrd="0" presId="urn:microsoft.com/office/officeart/2005/8/layout/process1"/>
    <dgm:cxn modelId="{8629E6C4-4A7E-471F-A844-EE8A687263A4}" type="presOf" srcId="{78607DFB-45A5-452E-877A-2864DB957B8C}" destId="{E58E6C56-29AD-4B17-93A5-9434F37B0A63}" srcOrd="0" destOrd="0" presId="urn:microsoft.com/office/officeart/2005/8/layout/process1"/>
    <dgm:cxn modelId="{3485A633-869D-4E75-9D20-DD446A57835C}" srcId="{B1328488-E0E0-4ACE-B9E7-005306DEDE47}" destId="{57610980-AC67-4D96-9CB0-CAC6C9DEEDB0}" srcOrd="3" destOrd="0" parTransId="{57E1A868-17E6-4297-8181-0C8E0AB07346}" sibTransId="{FE2C948A-1AEB-48F1-BC81-61805B89A1B6}"/>
    <dgm:cxn modelId="{CCD2D583-4FDC-4F4A-A01F-C1DE36353FDE}" srcId="{B1328488-E0E0-4ACE-B9E7-005306DEDE47}" destId="{C563E048-1DFA-4BBC-8998-03B5EBFFF9CB}" srcOrd="2" destOrd="0" parTransId="{D5BB8C55-50EB-46D1-8C01-0ECB1448BC10}" sibTransId="{4D85AD21-9D01-4B94-9765-17093C95914A}"/>
    <dgm:cxn modelId="{93595F91-B318-465C-B470-98560DECE0B6}" type="presOf" srcId="{888D96C4-BCEF-4728-9683-37C53958E47C}" destId="{2CB7E752-E5D5-44C7-B997-CC1BAC7E3C05}" srcOrd="0" destOrd="0" presId="urn:microsoft.com/office/officeart/2005/8/layout/process1"/>
    <dgm:cxn modelId="{99AEABFB-04C4-4D84-BEA0-CF2F17B9BC9D}" type="presOf" srcId="{FE2C948A-1AEB-48F1-BC81-61805B89A1B6}" destId="{34D572AE-85F2-4B14-814A-9B1615B9277E}" srcOrd="0" destOrd="0" presId="urn:microsoft.com/office/officeart/2005/8/layout/process1"/>
    <dgm:cxn modelId="{4B6385F5-1898-488A-A1F1-01D32DD809CF}" type="presOf" srcId="{9DB8074B-AD65-46EB-80E6-26557CB74C4E}" destId="{F4AA4872-4610-4381-A008-0558F3E2C9A9}" srcOrd="0" destOrd="0" presId="urn:microsoft.com/office/officeart/2005/8/layout/process1"/>
    <dgm:cxn modelId="{5FB77D1E-EC1E-43C9-B53E-43F811A5CA64}" type="presOf" srcId="{4BC98F02-300B-423D-814E-0C487822D5F1}" destId="{302E8C82-383F-4CD3-8CBB-D9F6893D419F}" srcOrd="1" destOrd="0" presId="urn:microsoft.com/office/officeart/2005/8/layout/process1"/>
    <dgm:cxn modelId="{E3583EC4-B18B-4433-AF91-FB65F556BFA9}" type="presOf" srcId="{C563E048-1DFA-4BBC-8998-03B5EBFFF9CB}" destId="{F1314BD5-ADE6-4017-A671-B1735C17596B}" srcOrd="0" destOrd="0" presId="urn:microsoft.com/office/officeart/2005/8/layout/process1"/>
    <dgm:cxn modelId="{9894FD3B-A617-4A53-A00E-AA9CA8DE8D2E}" type="presOf" srcId="{DAC2D898-F6C0-4B2E-9CF7-BEF9E9B1FEC0}" destId="{EC22A690-15E8-414A-AD1F-E76842949AA9}" srcOrd="1" destOrd="0" presId="urn:microsoft.com/office/officeart/2005/8/layout/process1"/>
    <dgm:cxn modelId="{CD4A18B4-CB6C-445D-A60E-0CC441A8BE8E}" type="presOf" srcId="{FE2C948A-1AEB-48F1-BC81-61805B89A1B6}" destId="{059347BF-520A-427E-839B-90BD9B0E377B}" srcOrd="1" destOrd="0" presId="urn:microsoft.com/office/officeart/2005/8/layout/process1"/>
    <dgm:cxn modelId="{882FE08B-4701-4AB7-94B5-59AB25743EE6}" srcId="{B1328488-E0E0-4ACE-B9E7-005306DEDE47}" destId="{11E76F61-8807-4BC1-967C-2611C598C596}" srcOrd="4" destOrd="0" parTransId="{3265C269-8A12-4E74-8F3D-552A1C5E1C4A}" sibTransId="{4BC98F02-300B-423D-814E-0C487822D5F1}"/>
    <dgm:cxn modelId="{FF2D3066-4EDA-45D6-B79E-5D7A15615F85}" type="presOf" srcId="{70DD1829-344A-4411-BCBB-E197CA95BA31}" destId="{3C61E452-8CDD-47A4-B6F1-6E28CE69D224}" srcOrd="0" destOrd="0" presId="urn:microsoft.com/office/officeart/2005/8/layout/process1"/>
    <dgm:cxn modelId="{2AF727AA-6845-4A3B-96C4-4C5B541E2519}" srcId="{B1328488-E0E0-4ACE-B9E7-005306DEDE47}" destId="{78607DFB-45A5-452E-877A-2864DB957B8C}" srcOrd="5" destOrd="0" parTransId="{D66EF114-70BD-47A5-88CD-AD32F1DE7AB0}" sibTransId="{15BB453F-49F1-4B17-AE27-7AB335FE8779}"/>
    <dgm:cxn modelId="{AD4D673E-06B4-45ED-8D3B-6C74748874AE}" type="presOf" srcId="{4D85AD21-9D01-4B94-9765-17093C95914A}" destId="{C3A43873-216A-487B-8C4A-7D16C5B67862}" srcOrd="0" destOrd="0" presId="urn:microsoft.com/office/officeart/2005/8/layout/process1"/>
    <dgm:cxn modelId="{B23F34F3-5282-48E5-8DB5-10C81D203629}" type="presOf" srcId="{4D85AD21-9D01-4B94-9765-17093C95914A}" destId="{BB9E4A7F-5C09-4EBE-B14E-137D925157A9}" srcOrd="1" destOrd="0" presId="urn:microsoft.com/office/officeart/2005/8/layout/process1"/>
    <dgm:cxn modelId="{7826D630-E9B8-4486-B502-9D2582810B5E}" type="presParOf" srcId="{BE6F1426-F30A-421F-B50F-128C1E37C28B}" destId="{3C61E452-8CDD-47A4-B6F1-6E28CE69D224}" srcOrd="0" destOrd="0" presId="urn:microsoft.com/office/officeart/2005/8/layout/process1"/>
    <dgm:cxn modelId="{76FDF1D1-8803-4850-BE7B-1F5F68242E91}" type="presParOf" srcId="{BE6F1426-F30A-421F-B50F-128C1E37C28B}" destId="{E7049AEB-F184-439A-A306-1B98B6287604}" srcOrd="1" destOrd="0" presId="urn:microsoft.com/office/officeart/2005/8/layout/process1"/>
    <dgm:cxn modelId="{84837B3C-6533-4A55-A74B-1DF68260AAED}" type="presParOf" srcId="{E7049AEB-F184-439A-A306-1B98B6287604}" destId="{EC22A690-15E8-414A-AD1F-E76842949AA9}" srcOrd="0" destOrd="0" presId="urn:microsoft.com/office/officeart/2005/8/layout/process1"/>
    <dgm:cxn modelId="{5F33C371-913E-4417-A8FE-B36D78544F54}" type="presParOf" srcId="{BE6F1426-F30A-421F-B50F-128C1E37C28B}" destId="{2CB7E752-E5D5-44C7-B997-CC1BAC7E3C05}" srcOrd="2" destOrd="0" presId="urn:microsoft.com/office/officeart/2005/8/layout/process1"/>
    <dgm:cxn modelId="{18B46869-97C6-43D0-8B8B-F805DBFAF66D}" type="presParOf" srcId="{BE6F1426-F30A-421F-B50F-128C1E37C28B}" destId="{F4AA4872-4610-4381-A008-0558F3E2C9A9}" srcOrd="3" destOrd="0" presId="urn:microsoft.com/office/officeart/2005/8/layout/process1"/>
    <dgm:cxn modelId="{D1B78ABB-86F9-4AB0-92A0-0A5353747C06}" type="presParOf" srcId="{F4AA4872-4610-4381-A008-0558F3E2C9A9}" destId="{E2BCE5ED-7474-4687-B4A3-6023DB649CE4}" srcOrd="0" destOrd="0" presId="urn:microsoft.com/office/officeart/2005/8/layout/process1"/>
    <dgm:cxn modelId="{458BE432-B763-486A-A857-B42182271A9B}" type="presParOf" srcId="{BE6F1426-F30A-421F-B50F-128C1E37C28B}" destId="{F1314BD5-ADE6-4017-A671-B1735C17596B}" srcOrd="4" destOrd="0" presId="urn:microsoft.com/office/officeart/2005/8/layout/process1"/>
    <dgm:cxn modelId="{A686DD92-E3E8-4910-8FD4-758E2E884F45}" type="presParOf" srcId="{BE6F1426-F30A-421F-B50F-128C1E37C28B}" destId="{C3A43873-216A-487B-8C4A-7D16C5B67862}" srcOrd="5" destOrd="0" presId="urn:microsoft.com/office/officeart/2005/8/layout/process1"/>
    <dgm:cxn modelId="{D40B1A49-BBB0-46DC-A91B-8734EB6A86E6}" type="presParOf" srcId="{C3A43873-216A-487B-8C4A-7D16C5B67862}" destId="{BB9E4A7F-5C09-4EBE-B14E-137D925157A9}" srcOrd="0" destOrd="0" presId="urn:microsoft.com/office/officeart/2005/8/layout/process1"/>
    <dgm:cxn modelId="{74709C55-1EE7-407D-9836-DF19EF66CC9D}" type="presParOf" srcId="{BE6F1426-F30A-421F-B50F-128C1E37C28B}" destId="{9692D3B0-F507-400F-B3DD-2D5E4B38016E}" srcOrd="6" destOrd="0" presId="urn:microsoft.com/office/officeart/2005/8/layout/process1"/>
    <dgm:cxn modelId="{6C5F65CD-C9F9-46F6-9B18-6930F3E244D6}" type="presParOf" srcId="{BE6F1426-F30A-421F-B50F-128C1E37C28B}" destId="{34D572AE-85F2-4B14-814A-9B1615B9277E}" srcOrd="7" destOrd="0" presId="urn:microsoft.com/office/officeart/2005/8/layout/process1"/>
    <dgm:cxn modelId="{FBFCC2D7-2206-4FA1-B604-2E29DA12205C}" type="presParOf" srcId="{34D572AE-85F2-4B14-814A-9B1615B9277E}" destId="{059347BF-520A-427E-839B-90BD9B0E377B}" srcOrd="0" destOrd="0" presId="urn:microsoft.com/office/officeart/2005/8/layout/process1"/>
    <dgm:cxn modelId="{D0F91503-870B-4079-8785-2DFDA0B55D26}" type="presParOf" srcId="{BE6F1426-F30A-421F-B50F-128C1E37C28B}" destId="{4F8DA733-B9BC-44FF-8E86-713A0F94A8E4}" srcOrd="8" destOrd="0" presId="urn:microsoft.com/office/officeart/2005/8/layout/process1"/>
    <dgm:cxn modelId="{D9B7D399-AD45-48AE-BEFF-4E775F690ABC}" type="presParOf" srcId="{BE6F1426-F30A-421F-B50F-128C1E37C28B}" destId="{52F34319-5867-421B-8FA5-30DFE4CC9F20}" srcOrd="9" destOrd="0" presId="urn:microsoft.com/office/officeart/2005/8/layout/process1"/>
    <dgm:cxn modelId="{BA7B429F-30C4-4777-93BF-6DB451ACF582}" type="presParOf" srcId="{52F34319-5867-421B-8FA5-30DFE4CC9F20}" destId="{302E8C82-383F-4CD3-8CBB-D9F6893D419F}" srcOrd="0" destOrd="0" presId="urn:microsoft.com/office/officeart/2005/8/layout/process1"/>
    <dgm:cxn modelId="{C77604FB-824B-4495-9670-AE639B8E3589}" type="presParOf" srcId="{BE6F1426-F30A-421F-B50F-128C1E37C28B}" destId="{E58E6C56-29AD-4B17-93A5-9434F37B0A63}" srcOrd="10"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DF7A10-E832-4DD0-9D77-72CC1D28975B}" type="doc">
      <dgm:prSet loTypeId="urn:microsoft.com/office/officeart/2005/8/layout/hierarchy2" loCatId="hierarchy" qsTypeId="urn:microsoft.com/office/officeart/2005/8/quickstyle/simple5" qsCatId="simple" csTypeId="urn:microsoft.com/office/officeart/2005/8/colors/colorful2" csCatId="colorful" phldr="1"/>
      <dgm:spPr/>
      <dgm:t>
        <a:bodyPr/>
        <a:lstStyle/>
        <a:p>
          <a:endParaRPr lang="en-US"/>
        </a:p>
      </dgm:t>
    </dgm:pt>
    <dgm:pt modelId="{40CB0861-4564-42CC-B771-956F10DDD330}">
      <dgm:prSet phldrT="[Text]"/>
      <dgm:spPr/>
      <dgm:t>
        <a:bodyPr/>
        <a:lstStyle/>
        <a:p>
          <a:r>
            <a:rPr lang="en-US" b="1" dirty="0" smtClean="0">
              <a:solidFill>
                <a:schemeClr val="tx1"/>
              </a:solidFill>
              <a:effectLst>
                <a:outerShdw blurRad="38100" dist="38100" dir="2700000" algn="tl">
                  <a:srgbClr val="000000">
                    <a:alpha val="43137"/>
                  </a:srgbClr>
                </a:outerShdw>
              </a:effectLst>
            </a:rPr>
            <a:t>Principal plane</a:t>
          </a:r>
          <a:endParaRPr lang="en-US" b="1" dirty="0">
            <a:solidFill>
              <a:schemeClr val="tx1"/>
            </a:solidFill>
            <a:effectLst>
              <a:outerShdw blurRad="38100" dist="38100" dir="2700000" algn="tl">
                <a:srgbClr val="000000">
                  <a:alpha val="43137"/>
                </a:srgbClr>
              </a:outerShdw>
            </a:effectLst>
          </a:endParaRPr>
        </a:p>
      </dgm:t>
    </dgm:pt>
    <dgm:pt modelId="{4306633A-CC59-4A7B-AFC1-E4273A78802E}" type="parTrans" cxnId="{045EAEFF-0638-4C4E-A984-FFBDB37228B6}">
      <dgm:prSet/>
      <dgm:spPr/>
      <dgm:t>
        <a:bodyPr/>
        <a:lstStyle/>
        <a:p>
          <a:endParaRPr lang="en-US" b="1">
            <a:solidFill>
              <a:schemeClr val="tx1"/>
            </a:solidFill>
            <a:effectLst>
              <a:outerShdw blurRad="38100" dist="38100" dir="2700000" algn="tl">
                <a:srgbClr val="000000">
                  <a:alpha val="43137"/>
                </a:srgbClr>
              </a:outerShdw>
            </a:effectLst>
          </a:endParaRPr>
        </a:p>
      </dgm:t>
    </dgm:pt>
    <dgm:pt modelId="{29285BDB-5BBE-4871-B889-C9EF2761C911}" type="sibTrans" cxnId="{045EAEFF-0638-4C4E-A984-FFBDB37228B6}">
      <dgm:prSet/>
      <dgm:spPr/>
      <dgm:t>
        <a:bodyPr/>
        <a:lstStyle/>
        <a:p>
          <a:endParaRPr lang="en-US" b="1">
            <a:solidFill>
              <a:schemeClr val="tx1"/>
            </a:solidFill>
            <a:effectLst>
              <a:outerShdw blurRad="38100" dist="38100" dir="2700000" algn="tl">
                <a:srgbClr val="000000">
                  <a:alpha val="43137"/>
                </a:srgbClr>
              </a:outerShdw>
            </a:effectLst>
          </a:endParaRPr>
        </a:p>
      </dgm:t>
    </dgm:pt>
    <dgm:pt modelId="{3443F25F-944C-46B0-86A9-54FF59D91762}">
      <dgm:prSet phldrT="[Text]"/>
      <dgm:spPr/>
      <dgm:t>
        <a:bodyPr/>
        <a:lstStyle/>
        <a:p>
          <a:r>
            <a:rPr lang="en-US" b="1" dirty="0" smtClean="0">
              <a:solidFill>
                <a:schemeClr val="tx1"/>
              </a:solidFill>
              <a:effectLst>
                <a:outerShdw blurRad="38100" dist="38100" dir="2700000" algn="tl">
                  <a:srgbClr val="000000">
                    <a:alpha val="43137"/>
                  </a:srgbClr>
                </a:outerShdw>
              </a:effectLst>
            </a:rPr>
            <a:t>Measures</a:t>
          </a:r>
          <a:endParaRPr lang="en-US" b="1" dirty="0">
            <a:solidFill>
              <a:schemeClr val="tx1"/>
            </a:solidFill>
            <a:effectLst>
              <a:outerShdw blurRad="38100" dist="38100" dir="2700000" algn="tl">
                <a:srgbClr val="000000">
                  <a:alpha val="43137"/>
                </a:srgbClr>
              </a:outerShdw>
            </a:effectLst>
          </a:endParaRPr>
        </a:p>
      </dgm:t>
    </dgm:pt>
    <dgm:pt modelId="{1400164E-E4F2-47E8-B2F3-CE09D9A1547C}" type="parTrans" cxnId="{B077201E-F33A-4D92-B6FF-D677EA390327}">
      <dgm:prSet/>
      <dgm:spPr/>
      <dgm:t>
        <a:bodyPr/>
        <a:lstStyle/>
        <a:p>
          <a:endParaRPr lang="en-US" b="1">
            <a:solidFill>
              <a:schemeClr val="tx1"/>
            </a:solidFill>
            <a:effectLst>
              <a:outerShdw blurRad="38100" dist="38100" dir="2700000" algn="tl">
                <a:srgbClr val="000000">
                  <a:alpha val="43137"/>
                </a:srgbClr>
              </a:outerShdw>
            </a:effectLst>
          </a:endParaRPr>
        </a:p>
      </dgm:t>
    </dgm:pt>
    <dgm:pt modelId="{4A49D3C3-99B9-456D-B748-6EEA7CB7A7F5}" type="sibTrans" cxnId="{B077201E-F33A-4D92-B6FF-D677EA390327}">
      <dgm:prSet/>
      <dgm:spPr/>
      <dgm:t>
        <a:bodyPr/>
        <a:lstStyle/>
        <a:p>
          <a:endParaRPr lang="en-US" b="1">
            <a:solidFill>
              <a:schemeClr val="tx1"/>
            </a:solidFill>
            <a:effectLst>
              <a:outerShdw blurRad="38100" dist="38100" dir="2700000" algn="tl">
                <a:srgbClr val="000000">
                  <a:alpha val="43137"/>
                </a:srgbClr>
              </a:outerShdw>
            </a:effectLst>
          </a:endParaRPr>
        </a:p>
      </dgm:t>
    </dgm:pt>
    <dgm:pt modelId="{A24EE6B9-8BD3-4D6B-AFF5-D6C2ABD7934F}">
      <dgm:prSet phldrT="[Text]"/>
      <dgm:spPr/>
      <dgm:t>
        <a:bodyPr/>
        <a:lstStyle/>
        <a:p>
          <a:r>
            <a:rPr lang="en-US" b="1" dirty="0" smtClean="0">
              <a:solidFill>
                <a:schemeClr val="tx1"/>
              </a:solidFill>
              <a:effectLst>
                <a:outerShdw blurRad="38100" dist="38100" dir="2700000" algn="tl">
                  <a:srgbClr val="000000">
                    <a:alpha val="43137"/>
                  </a:srgbClr>
                </a:outerShdw>
              </a:effectLst>
            </a:rPr>
            <a:t>Radiance at scattering angles</a:t>
          </a:r>
          <a:endParaRPr lang="en-US" b="1" dirty="0">
            <a:solidFill>
              <a:schemeClr val="tx1"/>
            </a:solidFill>
            <a:effectLst>
              <a:outerShdw blurRad="38100" dist="38100" dir="2700000" algn="tl">
                <a:srgbClr val="000000">
                  <a:alpha val="43137"/>
                </a:srgbClr>
              </a:outerShdw>
            </a:effectLst>
          </a:endParaRPr>
        </a:p>
      </dgm:t>
    </dgm:pt>
    <dgm:pt modelId="{E7B6C71A-541B-487F-96CB-0712BB55BF9B}" type="parTrans" cxnId="{F3AB50D1-8C11-4190-A1D1-0E4574B96944}">
      <dgm:prSet/>
      <dgm:spPr/>
      <dgm:t>
        <a:bodyPr/>
        <a:lstStyle/>
        <a:p>
          <a:endParaRPr lang="en-US" b="1">
            <a:solidFill>
              <a:schemeClr val="tx1"/>
            </a:solidFill>
            <a:effectLst>
              <a:outerShdw blurRad="38100" dist="38100" dir="2700000" algn="tl">
                <a:srgbClr val="000000">
                  <a:alpha val="43137"/>
                </a:srgbClr>
              </a:outerShdw>
            </a:effectLst>
          </a:endParaRPr>
        </a:p>
      </dgm:t>
    </dgm:pt>
    <dgm:pt modelId="{824184C0-B6F3-48DB-A259-C3C2B304365A}" type="sibTrans" cxnId="{F3AB50D1-8C11-4190-A1D1-0E4574B96944}">
      <dgm:prSet/>
      <dgm:spPr/>
      <dgm:t>
        <a:bodyPr/>
        <a:lstStyle/>
        <a:p>
          <a:endParaRPr lang="en-US" b="1">
            <a:solidFill>
              <a:schemeClr val="tx1"/>
            </a:solidFill>
            <a:effectLst>
              <a:outerShdw blurRad="38100" dist="38100" dir="2700000" algn="tl">
                <a:srgbClr val="000000">
                  <a:alpha val="43137"/>
                </a:srgbClr>
              </a:outerShdw>
            </a:effectLst>
          </a:endParaRPr>
        </a:p>
      </dgm:t>
    </dgm:pt>
    <dgm:pt modelId="{84D5D6F0-2343-4E51-83BA-4A0EF81E0F0F}">
      <dgm:prSet phldrT="[Text]"/>
      <dgm:spPr/>
      <dgm:t>
        <a:bodyPr/>
        <a:lstStyle/>
        <a:p>
          <a:r>
            <a:rPr lang="en-US" b="1" dirty="0" smtClean="0">
              <a:solidFill>
                <a:schemeClr val="tx1"/>
              </a:solidFill>
              <a:effectLst>
                <a:outerShdw blurRad="38100" dist="38100" dir="2700000" algn="tl">
                  <a:srgbClr val="000000">
                    <a:alpha val="43137"/>
                  </a:srgbClr>
                </a:outerShdw>
              </a:effectLst>
            </a:rPr>
            <a:t>Combination</a:t>
          </a:r>
          <a:endParaRPr lang="en-US" b="1" dirty="0">
            <a:solidFill>
              <a:schemeClr val="tx1"/>
            </a:solidFill>
            <a:effectLst>
              <a:outerShdw blurRad="38100" dist="38100" dir="2700000" algn="tl">
                <a:srgbClr val="000000">
                  <a:alpha val="43137"/>
                </a:srgbClr>
              </a:outerShdw>
            </a:effectLst>
          </a:endParaRPr>
        </a:p>
      </dgm:t>
    </dgm:pt>
    <dgm:pt modelId="{3ECA3D04-3538-4D89-B364-2DCBEE5A2E2E}" type="parTrans" cxnId="{4DBC3DE2-3C04-4D7D-9851-ECB082007DEC}">
      <dgm:prSet/>
      <dgm:spPr/>
      <dgm:t>
        <a:bodyPr/>
        <a:lstStyle/>
        <a:p>
          <a:endParaRPr lang="en-US" b="1">
            <a:solidFill>
              <a:schemeClr val="tx1"/>
            </a:solidFill>
            <a:effectLst>
              <a:outerShdw blurRad="38100" dist="38100" dir="2700000" algn="tl">
                <a:srgbClr val="000000">
                  <a:alpha val="43137"/>
                </a:srgbClr>
              </a:outerShdw>
            </a:effectLst>
          </a:endParaRPr>
        </a:p>
      </dgm:t>
    </dgm:pt>
    <dgm:pt modelId="{3F22E1EB-4CF2-4368-81AB-E5BD4ACA631B}" type="sibTrans" cxnId="{4DBC3DE2-3C04-4D7D-9851-ECB082007DEC}">
      <dgm:prSet/>
      <dgm:spPr/>
      <dgm:t>
        <a:bodyPr/>
        <a:lstStyle/>
        <a:p>
          <a:endParaRPr lang="en-US" b="1">
            <a:solidFill>
              <a:schemeClr val="tx1"/>
            </a:solidFill>
            <a:effectLst>
              <a:outerShdw blurRad="38100" dist="38100" dir="2700000" algn="tl">
                <a:srgbClr val="000000">
                  <a:alpha val="43137"/>
                </a:srgbClr>
              </a:outerShdw>
            </a:effectLst>
          </a:endParaRPr>
        </a:p>
      </dgm:t>
    </dgm:pt>
    <dgm:pt modelId="{D27692A6-1BBA-4A98-8386-11C03A91D4A4}">
      <dgm:prSet phldrT="[Text]"/>
      <dgm:spPr/>
      <dgm:t>
        <a:bodyPr/>
        <a:lstStyle/>
        <a:p>
          <a:r>
            <a:rPr lang="en-US" b="1" dirty="0" smtClean="0">
              <a:solidFill>
                <a:schemeClr val="tx1"/>
              </a:solidFill>
              <a:effectLst>
                <a:outerShdw blurRad="38100" dist="38100" dir="2700000" algn="tl">
                  <a:srgbClr val="000000">
                    <a:alpha val="43137"/>
                  </a:srgbClr>
                </a:outerShdw>
              </a:effectLst>
            </a:rPr>
            <a:t>AOD measurements</a:t>
          </a:r>
          <a:endParaRPr lang="en-US" b="1" dirty="0">
            <a:solidFill>
              <a:schemeClr val="tx1"/>
            </a:solidFill>
            <a:effectLst>
              <a:outerShdw blurRad="38100" dist="38100" dir="2700000" algn="tl">
                <a:srgbClr val="000000">
                  <a:alpha val="43137"/>
                </a:srgbClr>
              </a:outerShdw>
            </a:effectLst>
          </a:endParaRPr>
        </a:p>
      </dgm:t>
    </dgm:pt>
    <dgm:pt modelId="{C6FC1491-48B2-4303-B9BD-69212B6DD3E1}" type="parTrans" cxnId="{82C37BC0-0123-43B0-B1FB-2DADC8087D53}">
      <dgm:prSet/>
      <dgm:spPr/>
      <dgm:t>
        <a:bodyPr/>
        <a:lstStyle/>
        <a:p>
          <a:endParaRPr lang="en-US" b="1">
            <a:solidFill>
              <a:schemeClr val="tx1"/>
            </a:solidFill>
            <a:effectLst>
              <a:outerShdw blurRad="38100" dist="38100" dir="2700000" algn="tl">
                <a:srgbClr val="000000">
                  <a:alpha val="43137"/>
                </a:srgbClr>
              </a:outerShdw>
            </a:effectLst>
          </a:endParaRPr>
        </a:p>
      </dgm:t>
    </dgm:pt>
    <dgm:pt modelId="{272CD914-01C4-40BF-9539-2038A51A538F}" type="sibTrans" cxnId="{82C37BC0-0123-43B0-B1FB-2DADC8087D53}">
      <dgm:prSet/>
      <dgm:spPr/>
      <dgm:t>
        <a:bodyPr/>
        <a:lstStyle/>
        <a:p>
          <a:endParaRPr lang="en-US" b="1">
            <a:solidFill>
              <a:schemeClr val="tx1"/>
            </a:solidFill>
            <a:effectLst>
              <a:outerShdw blurRad="38100" dist="38100" dir="2700000" algn="tl">
                <a:srgbClr val="000000">
                  <a:alpha val="43137"/>
                </a:srgbClr>
              </a:outerShdw>
            </a:effectLst>
          </a:endParaRPr>
        </a:p>
      </dgm:t>
    </dgm:pt>
    <dgm:pt modelId="{436898AB-FD42-4717-BA89-2FE2C94B8AA2}">
      <dgm:prSet phldrT="[Text]"/>
      <dgm:spPr/>
      <dgm:t>
        <a:bodyPr/>
        <a:lstStyle/>
        <a:p>
          <a:r>
            <a:rPr lang="en-US" b="1" dirty="0" smtClean="0">
              <a:solidFill>
                <a:schemeClr val="tx1"/>
              </a:solidFill>
              <a:effectLst>
                <a:outerShdw blurRad="38100" dist="38100" dir="2700000" algn="tl">
                  <a:srgbClr val="000000">
                    <a:alpha val="43137"/>
                  </a:srgbClr>
                </a:outerShdw>
              </a:effectLst>
            </a:rPr>
            <a:t>Estimation of land and water reflectance</a:t>
          </a:r>
          <a:endParaRPr lang="en-US" b="1" dirty="0">
            <a:solidFill>
              <a:schemeClr val="tx1"/>
            </a:solidFill>
            <a:effectLst>
              <a:outerShdw blurRad="38100" dist="38100" dir="2700000" algn="tl">
                <a:srgbClr val="000000">
                  <a:alpha val="43137"/>
                </a:srgbClr>
              </a:outerShdw>
            </a:effectLst>
          </a:endParaRPr>
        </a:p>
      </dgm:t>
    </dgm:pt>
    <dgm:pt modelId="{D8B1E756-4DCB-462B-BB66-64092CFEF5B5}" type="parTrans" cxnId="{1CD0A765-0C04-498E-8EE7-21A215AC9946}">
      <dgm:prSet/>
      <dgm:spPr/>
      <dgm:t>
        <a:bodyPr/>
        <a:lstStyle/>
        <a:p>
          <a:endParaRPr lang="en-US" b="1">
            <a:solidFill>
              <a:schemeClr val="tx1"/>
            </a:solidFill>
            <a:effectLst>
              <a:outerShdw blurRad="38100" dist="38100" dir="2700000" algn="tl">
                <a:srgbClr val="000000">
                  <a:alpha val="43137"/>
                </a:srgbClr>
              </a:outerShdw>
            </a:effectLst>
          </a:endParaRPr>
        </a:p>
      </dgm:t>
    </dgm:pt>
    <dgm:pt modelId="{5B20591B-D6D2-4910-884C-E8C897451040}" type="sibTrans" cxnId="{1CD0A765-0C04-498E-8EE7-21A215AC9946}">
      <dgm:prSet/>
      <dgm:spPr/>
      <dgm:t>
        <a:bodyPr/>
        <a:lstStyle/>
        <a:p>
          <a:endParaRPr lang="en-US" b="1">
            <a:solidFill>
              <a:schemeClr val="tx1"/>
            </a:solidFill>
            <a:effectLst>
              <a:outerShdw blurRad="38100" dist="38100" dir="2700000" algn="tl">
                <a:srgbClr val="000000">
                  <a:alpha val="43137"/>
                </a:srgbClr>
              </a:outerShdw>
            </a:effectLst>
          </a:endParaRPr>
        </a:p>
      </dgm:t>
    </dgm:pt>
    <dgm:pt modelId="{4DFF6152-7EC5-4AAB-ACC2-CABB184F106E}" type="pres">
      <dgm:prSet presAssocID="{1CDF7A10-E832-4DD0-9D77-72CC1D28975B}" presName="diagram" presStyleCnt="0">
        <dgm:presLayoutVars>
          <dgm:chPref val="1"/>
          <dgm:dir/>
          <dgm:animOne val="branch"/>
          <dgm:animLvl val="lvl"/>
          <dgm:resizeHandles val="exact"/>
        </dgm:presLayoutVars>
      </dgm:prSet>
      <dgm:spPr/>
      <dgm:t>
        <a:bodyPr/>
        <a:lstStyle/>
        <a:p>
          <a:endParaRPr lang="en-US"/>
        </a:p>
      </dgm:t>
    </dgm:pt>
    <dgm:pt modelId="{8154F962-21F3-4AA1-95EF-6C1D9D142200}" type="pres">
      <dgm:prSet presAssocID="{40CB0861-4564-42CC-B771-956F10DDD330}" presName="root1" presStyleCnt="0"/>
      <dgm:spPr/>
    </dgm:pt>
    <dgm:pt modelId="{0D3FC385-E649-4390-94E7-41B33A74B011}" type="pres">
      <dgm:prSet presAssocID="{40CB0861-4564-42CC-B771-956F10DDD330}" presName="LevelOneTextNode" presStyleLbl="node0" presStyleIdx="0" presStyleCnt="1">
        <dgm:presLayoutVars>
          <dgm:chPref val="3"/>
        </dgm:presLayoutVars>
      </dgm:prSet>
      <dgm:spPr/>
      <dgm:t>
        <a:bodyPr/>
        <a:lstStyle/>
        <a:p>
          <a:endParaRPr lang="en-US"/>
        </a:p>
      </dgm:t>
    </dgm:pt>
    <dgm:pt modelId="{7377002C-B040-4F5D-81C5-8C4E6AAC9E97}" type="pres">
      <dgm:prSet presAssocID="{40CB0861-4564-42CC-B771-956F10DDD330}" presName="level2hierChild" presStyleCnt="0"/>
      <dgm:spPr/>
    </dgm:pt>
    <dgm:pt modelId="{F6EDE93D-8E89-4544-9AC3-A517B8120427}" type="pres">
      <dgm:prSet presAssocID="{1400164E-E4F2-47E8-B2F3-CE09D9A1547C}" presName="conn2-1" presStyleLbl="parChTrans1D2" presStyleIdx="0" presStyleCnt="2"/>
      <dgm:spPr/>
      <dgm:t>
        <a:bodyPr/>
        <a:lstStyle/>
        <a:p>
          <a:endParaRPr lang="en-US"/>
        </a:p>
      </dgm:t>
    </dgm:pt>
    <dgm:pt modelId="{975FB909-8D6F-4914-81F8-40D3182A1750}" type="pres">
      <dgm:prSet presAssocID="{1400164E-E4F2-47E8-B2F3-CE09D9A1547C}" presName="connTx" presStyleLbl="parChTrans1D2" presStyleIdx="0" presStyleCnt="2"/>
      <dgm:spPr/>
      <dgm:t>
        <a:bodyPr/>
        <a:lstStyle/>
        <a:p>
          <a:endParaRPr lang="en-US"/>
        </a:p>
      </dgm:t>
    </dgm:pt>
    <dgm:pt modelId="{703823EA-A7F8-4448-909C-86D6CF31202A}" type="pres">
      <dgm:prSet presAssocID="{3443F25F-944C-46B0-86A9-54FF59D91762}" presName="root2" presStyleCnt="0"/>
      <dgm:spPr/>
    </dgm:pt>
    <dgm:pt modelId="{74F6146C-D94A-4D20-B3EC-E34F6602D940}" type="pres">
      <dgm:prSet presAssocID="{3443F25F-944C-46B0-86A9-54FF59D91762}" presName="LevelTwoTextNode" presStyleLbl="node2" presStyleIdx="0" presStyleCnt="2">
        <dgm:presLayoutVars>
          <dgm:chPref val="3"/>
        </dgm:presLayoutVars>
      </dgm:prSet>
      <dgm:spPr/>
      <dgm:t>
        <a:bodyPr/>
        <a:lstStyle/>
        <a:p>
          <a:endParaRPr lang="en-US"/>
        </a:p>
      </dgm:t>
    </dgm:pt>
    <dgm:pt modelId="{955159CC-F42F-4040-9808-5AA977E26017}" type="pres">
      <dgm:prSet presAssocID="{3443F25F-944C-46B0-86A9-54FF59D91762}" presName="level3hierChild" presStyleCnt="0"/>
      <dgm:spPr/>
    </dgm:pt>
    <dgm:pt modelId="{E49E9A24-D901-459A-9FCC-6EE41997405F}" type="pres">
      <dgm:prSet presAssocID="{E7B6C71A-541B-487F-96CB-0712BB55BF9B}" presName="conn2-1" presStyleLbl="parChTrans1D3" presStyleIdx="0" presStyleCnt="3"/>
      <dgm:spPr/>
      <dgm:t>
        <a:bodyPr/>
        <a:lstStyle/>
        <a:p>
          <a:endParaRPr lang="en-US"/>
        </a:p>
      </dgm:t>
    </dgm:pt>
    <dgm:pt modelId="{28F7FACF-EF9E-4B99-B0BF-7BD3E8AF873E}" type="pres">
      <dgm:prSet presAssocID="{E7B6C71A-541B-487F-96CB-0712BB55BF9B}" presName="connTx" presStyleLbl="parChTrans1D3" presStyleIdx="0" presStyleCnt="3"/>
      <dgm:spPr/>
      <dgm:t>
        <a:bodyPr/>
        <a:lstStyle/>
        <a:p>
          <a:endParaRPr lang="en-US"/>
        </a:p>
      </dgm:t>
    </dgm:pt>
    <dgm:pt modelId="{6DB02DC3-9B0A-482E-AE26-540A27917769}" type="pres">
      <dgm:prSet presAssocID="{A24EE6B9-8BD3-4D6B-AFF5-D6C2ABD7934F}" presName="root2" presStyleCnt="0"/>
      <dgm:spPr/>
    </dgm:pt>
    <dgm:pt modelId="{DE269EB8-9E1E-4560-86A8-9FD067568D3C}" type="pres">
      <dgm:prSet presAssocID="{A24EE6B9-8BD3-4D6B-AFF5-D6C2ABD7934F}" presName="LevelTwoTextNode" presStyleLbl="node3" presStyleIdx="0" presStyleCnt="3">
        <dgm:presLayoutVars>
          <dgm:chPref val="3"/>
        </dgm:presLayoutVars>
      </dgm:prSet>
      <dgm:spPr/>
      <dgm:t>
        <a:bodyPr/>
        <a:lstStyle/>
        <a:p>
          <a:endParaRPr lang="en-US"/>
        </a:p>
      </dgm:t>
    </dgm:pt>
    <dgm:pt modelId="{0FF26E71-1A32-46E0-B4BB-2FA87D2AEDF9}" type="pres">
      <dgm:prSet presAssocID="{A24EE6B9-8BD3-4D6B-AFF5-D6C2ABD7934F}" presName="level3hierChild" presStyleCnt="0"/>
      <dgm:spPr/>
    </dgm:pt>
    <dgm:pt modelId="{8EF0D68F-B55F-4E28-98F4-8AD54DBF0644}" type="pres">
      <dgm:prSet presAssocID="{3ECA3D04-3538-4D89-B364-2DCBEE5A2E2E}" presName="conn2-1" presStyleLbl="parChTrans1D2" presStyleIdx="1" presStyleCnt="2"/>
      <dgm:spPr/>
      <dgm:t>
        <a:bodyPr/>
        <a:lstStyle/>
        <a:p>
          <a:endParaRPr lang="en-US"/>
        </a:p>
      </dgm:t>
    </dgm:pt>
    <dgm:pt modelId="{5330001E-966F-488F-8230-D7983A3AAAA6}" type="pres">
      <dgm:prSet presAssocID="{3ECA3D04-3538-4D89-B364-2DCBEE5A2E2E}" presName="connTx" presStyleLbl="parChTrans1D2" presStyleIdx="1" presStyleCnt="2"/>
      <dgm:spPr/>
      <dgm:t>
        <a:bodyPr/>
        <a:lstStyle/>
        <a:p>
          <a:endParaRPr lang="en-US"/>
        </a:p>
      </dgm:t>
    </dgm:pt>
    <dgm:pt modelId="{91176E80-2093-41D9-A95D-48CB3DC6983A}" type="pres">
      <dgm:prSet presAssocID="{84D5D6F0-2343-4E51-83BA-4A0EF81E0F0F}" presName="root2" presStyleCnt="0"/>
      <dgm:spPr/>
    </dgm:pt>
    <dgm:pt modelId="{90BEEA24-52B2-458C-867B-B3680228D1BB}" type="pres">
      <dgm:prSet presAssocID="{84D5D6F0-2343-4E51-83BA-4A0EF81E0F0F}" presName="LevelTwoTextNode" presStyleLbl="node2" presStyleIdx="1" presStyleCnt="2">
        <dgm:presLayoutVars>
          <dgm:chPref val="3"/>
        </dgm:presLayoutVars>
      </dgm:prSet>
      <dgm:spPr/>
      <dgm:t>
        <a:bodyPr/>
        <a:lstStyle/>
        <a:p>
          <a:endParaRPr lang="en-US"/>
        </a:p>
      </dgm:t>
    </dgm:pt>
    <dgm:pt modelId="{83F489E6-1338-414A-8C67-E30D69EFD60A}" type="pres">
      <dgm:prSet presAssocID="{84D5D6F0-2343-4E51-83BA-4A0EF81E0F0F}" presName="level3hierChild" presStyleCnt="0"/>
      <dgm:spPr/>
    </dgm:pt>
    <dgm:pt modelId="{A8D8F29B-FC75-4170-9CEA-F27281FD33DC}" type="pres">
      <dgm:prSet presAssocID="{C6FC1491-48B2-4303-B9BD-69212B6DD3E1}" presName="conn2-1" presStyleLbl="parChTrans1D3" presStyleIdx="1" presStyleCnt="3"/>
      <dgm:spPr/>
      <dgm:t>
        <a:bodyPr/>
        <a:lstStyle/>
        <a:p>
          <a:endParaRPr lang="en-US"/>
        </a:p>
      </dgm:t>
    </dgm:pt>
    <dgm:pt modelId="{2013AC57-1250-4609-81D8-10D8A332EC16}" type="pres">
      <dgm:prSet presAssocID="{C6FC1491-48B2-4303-B9BD-69212B6DD3E1}" presName="connTx" presStyleLbl="parChTrans1D3" presStyleIdx="1" presStyleCnt="3"/>
      <dgm:spPr/>
      <dgm:t>
        <a:bodyPr/>
        <a:lstStyle/>
        <a:p>
          <a:endParaRPr lang="en-US"/>
        </a:p>
      </dgm:t>
    </dgm:pt>
    <dgm:pt modelId="{D21C534F-4A32-43E7-8DD1-1EE3D5172F4F}" type="pres">
      <dgm:prSet presAssocID="{D27692A6-1BBA-4A98-8386-11C03A91D4A4}" presName="root2" presStyleCnt="0"/>
      <dgm:spPr/>
    </dgm:pt>
    <dgm:pt modelId="{25A655DB-58B6-488B-93F2-EBC57ED28D75}" type="pres">
      <dgm:prSet presAssocID="{D27692A6-1BBA-4A98-8386-11C03A91D4A4}" presName="LevelTwoTextNode" presStyleLbl="node3" presStyleIdx="1" presStyleCnt="3">
        <dgm:presLayoutVars>
          <dgm:chPref val="3"/>
        </dgm:presLayoutVars>
      </dgm:prSet>
      <dgm:spPr/>
      <dgm:t>
        <a:bodyPr/>
        <a:lstStyle/>
        <a:p>
          <a:endParaRPr lang="en-US"/>
        </a:p>
      </dgm:t>
    </dgm:pt>
    <dgm:pt modelId="{B321F5AF-2B97-4F36-BA6B-A022BAACB479}" type="pres">
      <dgm:prSet presAssocID="{D27692A6-1BBA-4A98-8386-11C03A91D4A4}" presName="level3hierChild" presStyleCnt="0"/>
      <dgm:spPr/>
    </dgm:pt>
    <dgm:pt modelId="{901AC03F-C71F-4FE6-B134-E2E347D9387A}" type="pres">
      <dgm:prSet presAssocID="{D8B1E756-4DCB-462B-BB66-64092CFEF5B5}" presName="conn2-1" presStyleLbl="parChTrans1D3" presStyleIdx="2" presStyleCnt="3"/>
      <dgm:spPr/>
      <dgm:t>
        <a:bodyPr/>
        <a:lstStyle/>
        <a:p>
          <a:endParaRPr lang="en-US"/>
        </a:p>
      </dgm:t>
    </dgm:pt>
    <dgm:pt modelId="{0E6FCC53-97E5-4085-9384-C683A375E865}" type="pres">
      <dgm:prSet presAssocID="{D8B1E756-4DCB-462B-BB66-64092CFEF5B5}" presName="connTx" presStyleLbl="parChTrans1D3" presStyleIdx="2" presStyleCnt="3"/>
      <dgm:spPr/>
      <dgm:t>
        <a:bodyPr/>
        <a:lstStyle/>
        <a:p>
          <a:endParaRPr lang="en-US"/>
        </a:p>
      </dgm:t>
    </dgm:pt>
    <dgm:pt modelId="{834A5F37-C94C-4DC9-A92F-A4C233ADBF23}" type="pres">
      <dgm:prSet presAssocID="{436898AB-FD42-4717-BA89-2FE2C94B8AA2}" presName="root2" presStyleCnt="0"/>
      <dgm:spPr/>
    </dgm:pt>
    <dgm:pt modelId="{6E6C1F17-9A46-4405-BB3D-7A23F66A65E8}" type="pres">
      <dgm:prSet presAssocID="{436898AB-FD42-4717-BA89-2FE2C94B8AA2}" presName="LevelTwoTextNode" presStyleLbl="node3" presStyleIdx="2" presStyleCnt="3">
        <dgm:presLayoutVars>
          <dgm:chPref val="3"/>
        </dgm:presLayoutVars>
      </dgm:prSet>
      <dgm:spPr/>
      <dgm:t>
        <a:bodyPr/>
        <a:lstStyle/>
        <a:p>
          <a:endParaRPr lang="en-US"/>
        </a:p>
      </dgm:t>
    </dgm:pt>
    <dgm:pt modelId="{A9367E9B-92CC-41EE-8439-DC0F7A45D0D8}" type="pres">
      <dgm:prSet presAssocID="{436898AB-FD42-4717-BA89-2FE2C94B8AA2}" presName="level3hierChild" presStyleCnt="0"/>
      <dgm:spPr/>
    </dgm:pt>
  </dgm:ptLst>
  <dgm:cxnLst>
    <dgm:cxn modelId="{39C95CA0-BF14-4366-8289-1B202B11F676}" type="presOf" srcId="{E7B6C71A-541B-487F-96CB-0712BB55BF9B}" destId="{E49E9A24-D901-459A-9FCC-6EE41997405F}" srcOrd="0" destOrd="0" presId="urn:microsoft.com/office/officeart/2005/8/layout/hierarchy2"/>
    <dgm:cxn modelId="{84261F81-08F9-407A-B4F1-251867B789FD}" type="presOf" srcId="{3443F25F-944C-46B0-86A9-54FF59D91762}" destId="{74F6146C-D94A-4D20-B3EC-E34F6602D940}" srcOrd="0" destOrd="0" presId="urn:microsoft.com/office/officeart/2005/8/layout/hierarchy2"/>
    <dgm:cxn modelId="{3AAF0558-01B9-453D-AA30-86DE9224FEE9}" type="presOf" srcId="{1CDF7A10-E832-4DD0-9D77-72CC1D28975B}" destId="{4DFF6152-7EC5-4AAB-ACC2-CABB184F106E}" srcOrd="0" destOrd="0" presId="urn:microsoft.com/office/officeart/2005/8/layout/hierarchy2"/>
    <dgm:cxn modelId="{F3AB50D1-8C11-4190-A1D1-0E4574B96944}" srcId="{3443F25F-944C-46B0-86A9-54FF59D91762}" destId="{A24EE6B9-8BD3-4D6B-AFF5-D6C2ABD7934F}" srcOrd="0" destOrd="0" parTransId="{E7B6C71A-541B-487F-96CB-0712BB55BF9B}" sibTransId="{824184C0-B6F3-48DB-A259-C3C2B304365A}"/>
    <dgm:cxn modelId="{6E93C7B6-A71E-480C-952D-873C2C151C03}" type="presOf" srcId="{D8B1E756-4DCB-462B-BB66-64092CFEF5B5}" destId="{0E6FCC53-97E5-4085-9384-C683A375E865}" srcOrd="1" destOrd="0" presId="urn:microsoft.com/office/officeart/2005/8/layout/hierarchy2"/>
    <dgm:cxn modelId="{8085EFE8-8CC1-41ED-9305-D5F3E0818662}" type="presOf" srcId="{C6FC1491-48B2-4303-B9BD-69212B6DD3E1}" destId="{2013AC57-1250-4609-81D8-10D8A332EC16}" srcOrd="1" destOrd="0" presId="urn:microsoft.com/office/officeart/2005/8/layout/hierarchy2"/>
    <dgm:cxn modelId="{045EAEFF-0638-4C4E-A984-FFBDB37228B6}" srcId="{1CDF7A10-E832-4DD0-9D77-72CC1D28975B}" destId="{40CB0861-4564-42CC-B771-956F10DDD330}" srcOrd="0" destOrd="0" parTransId="{4306633A-CC59-4A7B-AFC1-E4273A78802E}" sibTransId="{29285BDB-5BBE-4871-B889-C9EF2761C911}"/>
    <dgm:cxn modelId="{1CD0A765-0C04-498E-8EE7-21A215AC9946}" srcId="{84D5D6F0-2343-4E51-83BA-4A0EF81E0F0F}" destId="{436898AB-FD42-4717-BA89-2FE2C94B8AA2}" srcOrd="1" destOrd="0" parTransId="{D8B1E756-4DCB-462B-BB66-64092CFEF5B5}" sibTransId="{5B20591B-D6D2-4910-884C-E8C897451040}"/>
    <dgm:cxn modelId="{48B9FB77-D5AE-4B5A-8779-EE9C64C612A6}" type="presOf" srcId="{D27692A6-1BBA-4A98-8386-11C03A91D4A4}" destId="{25A655DB-58B6-488B-93F2-EBC57ED28D75}" srcOrd="0" destOrd="0" presId="urn:microsoft.com/office/officeart/2005/8/layout/hierarchy2"/>
    <dgm:cxn modelId="{20596988-4219-4DC3-88F7-A257036DDC72}" type="presOf" srcId="{40CB0861-4564-42CC-B771-956F10DDD330}" destId="{0D3FC385-E649-4390-94E7-41B33A74B011}" srcOrd="0" destOrd="0" presId="urn:microsoft.com/office/officeart/2005/8/layout/hierarchy2"/>
    <dgm:cxn modelId="{25A6D745-552E-4B58-AD0D-A17271C205CC}" type="presOf" srcId="{3ECA3D04-3538-4D89-B364-2DCBEE5A2E2E}" destId="{5330001E-966F-488F-8230-D7983A3AAAA6}" srcOrd="1" destOrd="0" presId="urn:microsoft.com/office/officeart/2005/8/layout/hierarchy2"/>
    <dgm:cxn modelId="{B523887B-9BE1-4091-919D-BF66414D15E1}" type="presOf" srcId="{84D5D6F0-2343-4E51-83BA-4A0EF81E0F0F}" destId="{90BEEA24-52B2-458C-867B-B3680228D1BB}" srcOrd="0" destOrd="0" presId="urn:microsoft.com/office/officeart/2005/8/layout/hierarchy2"/>
    <dgm:cxn modelId="{810B5C8F-2481-4557-99E8-72C63FE1C380}" type="presOf" srcId="{1400164E-E4F2-47E8-B2F3-CE09D9A1547C}" destId="{975FB909-8D6F-4914-81F8-40D3182A1750}" srcOrd="1" destOrd="0" presId="urn:microsoft.com/office/officeart/2005/8/layout/hierarchy2"/>
    <dgm:cxn modelId="{121F764E-E441-4352-95A0-B2F4FFA477EA}" type="presOf" srcId="{1400164E-E4F2-47E8-B2F3-CE09D9A1547C}" destId="{F6EDE93D-8E89-4544-9AC3-A517B8120427}" srcOrd="0" destOrd="0" presId="urn:microsoft.com/office/officeart/2005/8/layout/hierarchy2"/>
    <dgm:cxn modelId="{F23BFC7E-504A-48E0-B1B1-94A1CF29F3E4}" type="presOf" srcId="{C6FC1491-48B2-4303-B9BD-69212B6DD3E1}" destId="{A8D8F29B-FC75-4170-9CEA-F27281FD33DC}" srcOrd="0" destOrd="0" presId="urn:microsoft.com/office/officeart/2005/8/layout/hierarchy2"/>
    <dgm:cxn modelId="{96D406F7-3F62-4484-A7F8-4D556C0DB966}" type="presOf" srcId="{A24EE6B9-8BD3-4D6B-AFF5-D6C2ABD7934F}" destId="{DE269EB8-9E1E-4560-86A8-9FD067568D3C}" srcOrd="0" destOrd="0" presId="urn:microsoft.com/office/officeart/2005/8/layout/hierarchy2"/>
    <dgm:cxn modelId="{B077201E-F33A-4D92-B6FF-D677EA390327}" srcId="{40CB0861-4564-42CC-B771-956F10DDD330}" destId="{3443F25F-944C-46B0-86A9-54FF59D91762}" srcOrd="0" destOrd="0" parTransId="{1400164E-E4F2-47E8-B2F3-CE09D9A1547C}" sibTransId="{4A49D3C3-99B9-456D-B748-6EEA7CB7A7F5}"/>
    <dgm:cxn modelId="{82C37BC0-0123-43B0-B1FB-2DADC8087D53}" srcId="{84D5D6F0-2343-4E51-83BA-4A0EF81E0F0F}" destId="{D27692A6-1BBA-4A98-8386-11C03A91D4A4}" srcOrd="0" destOrd="0" parTransId="{C6FC1491-48B2-4303-B9BD-69212B6DD3E1}" sibTransId="{272CD914-01C4-40BF-9539-2038A51A538F}"/>
    <dgm:cxn modelId="{96A13484-0293-4E3F-B875-EACA02F2E467}" type="presOf" srcId="{E7B6C71A-541B-487F-96CB-0712BB55BF9B}" destId="{28F7FACF-EF9E-4B99-B0BF-7BD3E8AF873E}" srcOrd="1" destOrd="0" presId="urn:microsoft.com/office/officeart/2005/8/layout/hierarchy2"/>
    <dgm:cxn modelId="{8E2F20EC-C55C-48CF-8728-9EB942669776}" type="presOf" srcId="{3ECA3D04-3538-4D89-B364-2DCBEE5A2E2E}" destId="{8EF0D68F-B55F-4E28-98F4-8AD54DBF0644}" srcOrd="0" destOrd="0" presId="urn:microsoft.com/office/officeart/2005/8/layout/hierarchy2"/>
    <dgm:cxn modelId="{487CC7A0-38A2-4DD3-94C4-DF638587E7D7}" type="presOf" srcId="{436898AB-FD42-4717-BA89-2FE2C94B8AA2}" destId="{6E6C1F17-9A46-4405-BB3D-7A23F66A65E8}" srcOrd="0" destOrd="0" presId="urn:microsoft.com/office/officeart/2005/8/layout/hierarchy2"/>
    <dgm:cxn modelId="{CDED6EC4-261D-420C-BC67-93CAC0B10435}" type="presOf" srcId="{D8B1E756-4DCB-462B-BB66-64092CFEF5B5}" destId="{901AC03F-C71F-4FE6-B134-E2E347D9387A}" srcOrd="0" destOrd="0" presId="urn:microsoft.com/office/officeart/2005/8/layout/hierarchy2"/>
    <dgm:cxn modelId="{4DBC3DE2-3C04-4D7D-9851-ECB082007DEC}" srcId="{40CB0861-4564-42CC-B771-956F10DDD330}" destId="{84D5D6F0-2343-4E51-83BA-4A0EF81E0F0F}" srcOrd="1" destOrd="0" parTransId="{3ECA3D04-3538-4D89-B364-2DCBEE5A2E2E}" sibTransId="{3F22E1EB-4CF2-4368-81AB-E5BD4ACA631B}"/>
    <dgm:cxn modelId="{13DD493B-120A-466D-8395-09114AED6023}" type="presParOf" srcId="{4DFF6152-7EC5-4AAB-ACC2-CABB184F106E}" destId="{8154F962-21F3-4AA1-95EF-6C1D9D142200}" srcOrd="0" destOrd="0" presId="urn:microsoft.com/office/officeart/2005/8/layout/hierarchy2"/>
    <dgm:cxn modelId="{57728607-834F-429E-9DBC-A472051855CF}" type="presParOf" srcId="{8154F962-21F3-4AA1-95EF-6C1D9D142200}" destId="{0D3FC385-E649-4390-94E7-41B33A74B011}" srcOrd="0" destOrd="0" presId="urn:microsoft.com/office/officeart/2005/8/layout/hierarchy2"/>
    <dgm:cxn modelId="{638807D2-CC41-4B8A-B3AF-C50F9FC9B777}" type="presParOf" srcId="{8154F962-21F3-4AA1-95EF-6C1D9D142200}" destId="{7377002C-B040-4F5D-81C5-8C4E6AAC9E97}" srcOrd="1" destOrd="0" presId="urn:microsoft.com/office/officeart/2005/8/layout/hierarchy2"/>
    <dgm:cxn modelId="{69791642-F771-405B-9CFC-5BD4DF9CF0F3}" type="presParOf" srcId="{7377002C-B040-4F5D-81C5-8C4E6AAC9E97}" destId="{F6EDE93D-8E89-4544-9AC3-A517B8120427}" srcOrd="0" destOrd="0" presId="urn:microsoft.com/office/officeart/2005/8/layout/hierarchy2"/>
    <dgm:cxn modelId="{BBAE5DE5-E150-42B9-BB5C-43F2DDE81293}" type="presParOf" srcId="{F6EDE93D-8E89-4544-9AC3-A517B8120427}" destId="{975FB909-8D6F-4914-81F8-40D3182A1750}" srcOrd="0" destOrd="0" presId="urn:microsoft.com/office/officeart/2005/8/layout/hierarchy2"/>
    <dgm:cxn modelId="{45CE37BB-4276-431A-8333-ED2192FA52A2}" type="presParOf" srcId="{7377002C-B040-4F5D-81C5-8C4E6AAC9E97}" destId="{703823EA-A7F8-4448-909C-86D6CF31202A}" srcOrd="1" destOrd="0" presId="urn:microsoft.com/office/officeart/2005/8/layout/hierarchy2"/>
    <dgm:cxn modelId="{1CB39164-AE0C-4458-85E2-C2E7C5A2BD66}" type="presParOf" srcId="{703823EA-A7F8-4448-909C-86D6CF31202A}" destId="{74F6146C-D94A-4D20-B3EC-E34F6602D940}" srcOrd="0" destOrd="0" presId="urn:microsoft.com/office/officeart/2005/8/layout/hierarchy2"/>
    <dgm:cxn modelId="{7B336538-52D1-4893-81EC-AB4419DBE0AD}" type="presParOf" srcId="{703823EA-A7F8-4448-909C-86D6CF31202A}" destId="{955159CC-F42F-4040-9808-5AA977E26017}" srcOrd="1" destOrd="0" presId="urn:microsoft.com/office/officeart/2005/8/layout/hierarchy2"/>
    <dgm:cxn modelId="{41DD8AE6-0434-45D9-A643-51A8732E42A9}" type="presParOf" srcId="{955159CC-F42F-4040-9808-5AA977E26017}" destId="{E49E9A24-D901-459A-9FCC-6EE41997405F}" srcOrd="0" destOrd="0" presId="urn:microsoft.com/office/officeart/2005/8/layout/hierarchy2"/>
    <dgm:cxn modelId="{0C862E3D-7336-4A79-917E-1A96F7D4170B}" type="presParOf" srcId="{E49E9A24-D901-459A-9FCC-6EE41997405F}" destId="{28F7FACF-EF9E-4B99-B0BF-7BD3E8AF873E}" srcOrd="0" destOrd="0" presId="urn:microsoft.com/office/officeart/2005/8/layout/hierarchy2"/>
    <dgm:cxn modelId="{BD4CE926-1A7A-4578-92F8-5C01EF6E6640}" type="presParOf" srcId="{955159CC-F42F-4040-9808-5AA977E26017}" destId="{6DB02DC3-9B0A-482E-AE26-540A27917769}" srcOrd="1" destOrd="0" presId="urn:microsoft.com/office/officeart/2005/8/layout/hierarchy2"/>
    <dgm:cxn modelId="{EA47A0C6-1A7E-43A8-8E58-C2F8B0B316DA}" type="presParOf" srcId="{6DB02DC3-9B0A-482E-AE26-540A27917769}" destId="{DE269EB8-9E1E-4560-86A8-9FD067568D3C}" srcOrd="0" destOrd="0" presId="urn:microsoft.com/office/officeart/2005/8/layout/hierarchy2"/>
    <dgm:cxn modelId="{E692AF27-1D04-475B-AD55-FEC73048031F}" type="presParOf" srcId="{6DB02DC3-9B0A-482E-AE26-540A27917769}" destId="{0FF26E71-1A32-46E0-B4BB-2FA87D2AEDF9}" srcOrd="1" destOrd="0" presId="urn:microsoft.com/office/officeart/2005/8/layout/hierarchy2"/>
    <dgm:cxn modelId="{268CD4F3-4A88-44FE-ADEF-F8F61A8C87D0}" type="presParOf" srcId="{7377002C-B040-4F5D-81C5-8C4E6AAC9E97}" destId="{8EF0D68F-B55F-4E28-98F4-8AD54DBF0644}" srcOrd="2" destOrd="0" presId="urn:microsoft.com/office/officeart/2005/8/layout/hierarchy2"/>
    <dgm:cxn modelId="{D32299F3-43D5-4350-9063-2155C48E711E}" type="presParOf" srcId="{8EF0D68F-B55F-4E28-98F4-8AD54DBF0644}" destId="{5330001E-966F-488F-8230-D7983A3AAAA6}" srcOrd="0" destOrd="0" presId="urn:microsoft.com/office/officeart/2005/8/layout/hierarchy2"/>
    <dgm:cxn modelId="{B8B79B72-49D9-4FCF-8808-BAA7E78A4260}" type="presParOf" srcId="{7377002C-B040-4F5D-81C5-8C4E6AAC9E97}" destId="{91176E80-2093-41D9-A95D-48CB3DC6983A}" srcOrd="3" destOrd="0" presId="urn:microsoft.com/office/officeart/2005/8/layout/hierarchy2"/>
    <dgm:cxn modelId="{F5E80D94-C4C1-45CB-A5B6-AE15B55B1171}" type="presParOf" srcId="{91176E80-2093-41D9-A95D-48CB3DC6983A}" destId="{90BEEA24-52B2-458C-867B-B3680228D1BB}" srcOrd="0" destOrd="0" presId="urn:microsoft.com/office/officeart/2005/8/layout/hierarchy2"/>
    <dgm:cxn modelId="{026C016D-0184-479E-811B-492868FE88DB}" type="presParOf" srcId="{91176E80-2093-41D9-A95D-48CB3DC6983A}" destId="{83F489E6-1338-414A-8C67-E30D69EFD60A}" srcOrd="1" destOrd="0" presId="urn:microsoft.com/office/officeart/2005/8/layout/hierarchy2"/>
    <dgm:cxn modelId="{ACB96E88-4EC0-4973-B3B2-73A111A68CA7}" type="presParOf" srcId="{83F489E6-1338-414A-8C67-E30D69EFD60A}" destId="{A8D8F29B-FC75-4170-9CEA-F27281FD33DC}" srcOrd="0" destOrd="0" presId="urn:microsoft.com/office/officeart/2005/8/layout/hierarchy2"/>
    <dgm:cxn modelId="{27FA36E6-24F7-44CB-ABAC-CD5484F9526E}" type="presParOf" srcId="{A8D8F29B-FC75-4170-9CEA-F27281FD33DC}" destId="{2013AC57-1250-4609-81D8-10D8A332EC16}" srcOrd="0" destOrd="0" presId="urn:microsoft.com/office/officeart/2005/8/layout/hierarchy2"/>
    <dgm:cxn modelId="{62F71094-A2B9-4285-8948-CC5286235CA9}" type="presParOf" srcId="{83F489E6-1338-414A-8C67-E30D69EFD60A}" destId="{D21C534F-4A32-43E7-8DD1-1EE3D5172F4F}" srcOrd="1" destOrd="0" presId="urn:microsoft.com/office/officeart/2005/8/layout/hierarchy2"/>
    <dgm:cxn modelId="{AEECEFBB-0433-41C5-9884-4A1561AB66E0}" type="presParOf" srcId="{D21C534F-4A32-43E7-8DD1-1EE3D5172F4F}" destId="{25A655DB-58B6-488B-93F2-EBC57ED28D75}" srcOrd="0" destOrd="0" presId="urn:microsoft.com/office/officeart/2005/8/layout/hierarchy2"/>
    <dgm:cxn modelId="{839F8992-0620-4988-A763-BD1E2FEBE4E9}" type="presParOf" srcId="{D21C534F-4A32-43E7-8DD1-1EE3D5172F4F}" destId="{B321F5AF-2B97-4F36-BA6B-A022BAACB479}" srcOrd="1" destOrd="0" presId="urn:microsoft.com/office/officeart/2005/8/layout/hierarchy2"/>
    <dgm:cxn modelId="{8F13F859-4FFF-4902-BBEE-91B10D5D8E5D}" type="presParOf" srcId="{83F489E6-1338-414A-8C67-E30D69EFD60A}" destId="{901AC03F-C71F-4FE6-B134-E2E347D9387A}" srcOrd="2" destOrd="0" presId="urn:microsoft.com/office/officeart/2005/8/layout/hierarchy2"/>
    <dgm:cxn modelId="{7689EC1C-75E6-4FF2-9576-72A48CEF3A14}" type="presParOf" srcId="{901AC03F-C71F-4FE6-B134-E2E347D9387A}" destId="{0E6FCC53-97E5-4085-9384-C683A375E865}" srcOrd="0" destOrd="0" presId="urn:microsoft.com/office/officeart/2005/8/layout/hierarchy2"/>
    <dgm:cxn modelId="{8CEE4730-5BD1-4B40-8917-459471D1F4E3}" type="presParOf" srcId="{83F489E6-1338-414A-8C67-E30D69EFD60A}" destId="{834A5F37-C94C-4DC9-A92F-A4C233ADBF23}" srcOrd="3" destOrd="0" presId="urn:microsoft.com/office/officeart/2005/8/layout/hierarchy2"/>
    <dgm:cxn modelId="{77E932B0-21BC-4C85-95B7-23B39A64D715}" type="presParOf" srcId="{834A5F37-C94C-4DC9-A92F-A4C233ADBF23}" destId="{6E6C1F17-9A46-4405-BB3D-7A23F66A65E8}" srcOrd="0" destOrd="0" presId="urn:microsoft.com/office/officeart/2005/8/layout/hierarchy2"/>
    <dgm:cxn modelId="{1E691325-042C-4CA8-AFC9-A19F098D5A11}" type="presParOf" srcId="{834A5F37-C94C-4DC9-A92F-A4C233ADBF23}" destId="{A9367E9B-92CC-41EE-8439-DC0F7A45D0D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98AFC8-A848-47EC-AB05-AD57842BFE1C}"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D51E407A-5E3B-45B8-8D2F-ED2A523B09F7}">
      <dgm:prSet phldrT="[Text]" custT="1"/>
      <dgm:spPr/>
      <dgm:t>
        <a:bodyPr/>
        <a:lstStyle/>
        <a:p>
          <a:r>
            <a:rPr lang="en-US" sz="2800" b="1" dirty="0" smtClean="0">
              <a:solidFill>
                <a:schemeClr val="tx1"/>
              </a:solidFill>
              <a:effectLst>
                <a:outerShdw blurRad="38100" dist="38100" dir="2700000" algn="tl">
                  <a:srgbClr val="000000">
                    <a:alpha val="43137"/>
                  </a:srgbClr>
                </a:outerShdw>
              </a:effectLst>
            </a:rPr>
            <a:t>AERONET</a:t>
          </a:r>
          <a:endParaRPr lang="en-US" sz="1800" b="1" dirty="0">
            <a:solidFill>
              <a:schemeClr val="tx1"/>
            </a:solidFill>
            <a:effectLst>
              <a:outerShdw blurRad="38100" dist="38100" dir="2700000" algn="tl">
                <a:srgbClr val="000000">
                  <a:alpha val="43137"/>
                </a:srgbClr>
              </a:outerShdw>
            </a:effectLst>
          </a:endParaRPr>
        </a:p>
      </dgm:t>
    </dgm:pt>
    <dgm:pt modelId="{0EC99FFD-DF45-4667-8513-7DFDC926CB83}" type="parTrans" cxnId="{B5682495-E770-4585-BFC7-FBEDB64CC06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44D75A6-FBE3-4B3F-855C-C6E300D40D61}" type="sibTrans" cxnId="{B5682495-E770-4585-BFC7-FBEDB64CC068}">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340BA63-A453-41FF-97CD-C918613741EC}" type="asst">
      <dgm:prSet phldrT="[Text]" custT="1"/>
      <dgm:spPr/>
      <dgm:t>
        <a:bodyPr/>
        <a:lstStyle/>
        <a:p>
          <a:r>
            <a:rPr lang="en-US" sz="1400" b="1" smtClean="0">
              <a:solidFill>
                <a:schemeClr val="bg1"/>
              </a:solidFill>
              <a:effectLst>
                <a:outerShdw blurRad="38100" dist="38100" dir="2700000" algn="tl">
                  <a:srgbClr val="000000">
                    <a:alpha val="43137"/>
                  </a:srgbClr>
                </a:outerShdw>
              </a:effectLst>
            </a:rPr>
            <a:t>Ground-based remote sensing aerosol networks </a:t>
          </a:r>
          <a:endParaRPr lang="en-US" sz="1400" b="1" dirty="0">
            <a:solidFill>
              <a:schemeClr val="bg1"/>
            </a:solidFill>
            <a:effectLst>
              <a:outerShdw blurRad="38100" dist="38100" dir="2700000" algn="tl">
                <a:srgbClr val="000000">
                  <a:alpha val="43137"/>
                </a:srgbClr>
              </a:outerShdw>
            </a:effectLst>
          </a:endParaRPr>
        </a:p>
      </dgm:t>
    </dgm:pt>
    <dgm:pt modelId="{862EE003-75CE-46E1-9CF3-81E382FF9743}" type="parTrans" cxnId="{A1D7AFEE-A5BA-40F1-BA4F-EE784EC7F943}">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24396FA4-00DD-49A3-8C69-FC7E34BBCD50}" type="sibTrans" cxnId="{A1D7AFEE-A5BA-40F1-BA4F-EE784EC7F943}">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DEE12268-1F21-4464-AD8A-B19811C325D1}">
      <dgm:prSet phldrT="[Text]" custT="1"/>
      <dgm:spPr/>
      <dgm:t>
        <a:bodyPr/>
        <a:lstStyle/>
        <a:p>
          <a:r>
            <a:rPr lang="en-US" sz="1400" b="1" smtClean="0">
              <a:solidFill>
                <a:schemeClr val="bg1"/>
              </a:solidFill>
              <a:effectLst>
                <a:outerShdw blurRad="38100" dist="38100" dir="2700000" algn="tl">
                  <a:srgbClr val="000000">
                    <a:alpha val="43137"/>
                  </a:srgbClr>
                </a:outerShdw>
              </a:effectLst>
            </a:rPr>
            <a:t>The network imposes standardization of instruments, calibration, processing and distribution</a:t>
          </a:r>
          <a:endParaRPr lang="en-US" sz="1400" b="1" dirty="0">
            <a:solidFill>
              <a:schemeClr val="bg1"/>
            </a:solidFill>
            <a:effectLst>
              <a:outerShdw blurRad="38100" dist="38100" dir="2700000" algn="tl">
                <a:srgbClr val="000000">
                  <a:alpha val="43137"/>
                </a:srgbClr>
              </a:outerShdw>
            </a:effectLst>
          </a:endParaRPr>
        </a:p>
      </dgm:t>
    </dgm:pt>
    <dgm:pt modelId="{B34CC7CB-F83B-4016-814B-6B0A5613E5BF}" type="parTrans" cxnId="{AC22FA2E-F773-4431-8818-A0748E1BD591}">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1AB03AA6-DA88-4930-B55F-875275CED83F}" type="sibTrans" cxnId="{AC22FA2E-F773-4431-8818-A0748E1BD591}">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AEDF995D-0CAF-4FD5-8A71-7D239285A80D}">
      <dgm:prSet phldrT="[Text]" custT="1"/>
      <dgm:spPr/>
      <dgm:t>
        <a:bodyPr/>
        <a:lstStyle/>
        <a:p>
          <a:r>
            <a:rPr lang="en-US" sz="1400" b="1" smtClean="0">
              <a:solidFill>
                <a:schemeClr val="bg1"/>
              </a:solidFill>
              <a:effectLst>
                <a:outerShdw blurRad="38100" dist="38100" dir="2700000" algn="tl">
                  <a:srgbClr val="000000">
                    <a:alpha val="43137"/>
                  </a:srgbClr>
                </a:outerShdw>
              </a:effectLst>
            </a:rPr>
            <a:t>Aerosol optical, microphysical and radiative properties</a:t>
          </a:r>
          <a:endParaRPr lang="en-US" sz="1400" b="1" dirty="0">
            <a:solidFill>
              <a:schemeClr val="bg1"/>
            </a:solidFill>
            <a:effectLst>
              <a:outerShdw blurRad="38100" dist="38100" dir="2700000" algn="tl">
                <a:srgbClr val="000000">
                  <a:alpha val="43137"/>
                </a:srgbClr>
              </a:outerShdw>
            </a:effectLst>
          </a:endParaRPr>
        </a:p>
      </dgm:t>
    </dgm:pt>
    <dgm:pt modelId="{D440C43B-9E8B-45F8-A17C-F4CD2A58C000}" type="parTrans" cxnId="{922F3273-FEBE-4B1C-B47D-E55FB9CF4A3B}">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B2B8CAD-923B-4E9B-9AD7-0E840F16EE57}" type="sibTrans" cxnId="{922F3273-FEBE-4B1C-B47D-E55FB9CF4A3B}">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E0769C9B-1505-454A-A4E9-1BA2025B34E1}" type="asst">
      <dgm:prSet phldrT="[Text]" custT="1"/>
      <dgm:spPr/>
      <dgm:t>
        <a:bodyPr/>
        <a:lstStyle/>
        <a:p>
          <a:r>
            <a:rPr lang="en-US" sz="1400" b="1" smtClean="0">
              <a:solidFill>
                <a:schemeClr val="bg1"/>
              </a:solidFill>
              <a:effectLst>
                <a:outerShdw blurRad="38100" dist="38100" dir="2700000" algn="tl">
                  <a:srgbClr val="000000">
                    <a:alpha val="43137"/>
                  </a:srgbClr>
                </a:outerShdw>
              </a:effectLst>
            </a:rPr>
            <a:t>Agencies </a:t>
          </a:r>
        </a:p>
        <a:p>
          <a:r>
            <a:rPr lang="en-US" sz="1400" b="1" smtClean="0">
              <a:solidFill>
                <a:schemeClr val="bg1"/>
              </a:solidFill>
              <a:effectLst>
                <a:outerShdw blurRad="38100" dist="38100" dir="2700000" algn="tl">
                  <a:srgbClr val="000000">
                    <a:alpha val="43137"/>
                  </a:srgbClr>
                </a:outerShdw>
              </a:effectLst>
            </a:rPr>
            <a:t>Institutes</a:t>
          </a:r>
        </a:p>
        <a:p>
          <a:r>
            <a:rPr lang="en-US" sz="1400" b="1" smtClean="0">
              <a:solidFill>
                <a:schemeClr val="bg1"/>
              </a:solidFill>
              <a:effectLst>
                <a:outerShdw blurRad="38100" dist="38100" dir="2700000" algn="tl">
                  <a:srgbClr val="000000">
                    <a:alpha val="43137"/>
                  </a:srgbClr>
                </a:outerShdw>
              </a:effectLst>
            </a:rPr>
            <a:t>Universities</a:t>
          </a:r>
          <a:endParaRPr lang="en-US" sz="1400" b="1" dirty="0">
            <a:solidFill>
              <a:schemeClr val="bg1"/>
            </a:solidFill>
            <a:effectLst>
              <a:outerShdw blurRad="38100" dist="38100" dir="2700000" algn="tl">
                <a:srgbClr val="000000">
                  <a:alpha val="43137"/>
                </a:srgbClr>
              </a:outerShdw>
            </a:effectLst>
          </a:endParaRPr>
        </a:p>
      </dgm:t>
    </dgm:pt>
    <dgm:pt modelId="{84001B85-D834-43DA-9705-6930397A29AC}" type="parTrans" cxnId="{E041CF8D-BBD7-4817-B15C-6695917725FA}">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DC5FC1C-E8EE-4C66-9442-62977B519B5C}" type="sibTrans" cxnId="{E041CF8D-BBD7-4817-B15C-6695917725FA}">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1553884A-434B-46DD-92EC-DEB08739BAAF}" type="asst">
      <dgm:prSet phldrT="[Text]" custT="1"/>
      <dgm:spPr/>
      <dgm:t>
        <a:bodyPr/>
        <a:lstStyle/>
        <a:p>
          <a:r>
            <a:rPr lang="en-US" sz="1400" b="1" smtClean="0">
              <a:solidFill>
                <a:schemeClr val="bg1"/>
              </a:solidFill>
              <a:effectLst>
                <a:outerShdw blurRad="38100" dist="38100" dir="2700000" algn="tl">
                  <a:srgbClr val="000000">
                    <a:alpha val="43137"/>
                  </a:srgbClr>
                </a:outerShdw>
              </a:effectLst>
            </a:rPr>
            <a:t>The program provides a long-term, continuous and accessible public  database</a:t>
          </a:r>
          <a:endParaRPr lang="en-US" sz="1400" b="1" dirty="0">
            <a:solidFill>
              <a:schemeClr val="bg1"/>
            </a:solidFill>
            <a:effectLst>
              <a:outerShdw blurRad="38100" dist="38100" dir="2700000" algn="tl">
                <a:srgbClr val="000000">
                  <a:alpha val="43137"/>
                </a:srgbClr>
              </a:outerShdw>
            </a:effectLst>
          </a:endParaRPr>
        </a:p>
      </dgm:t>
    </dgm:pt>
    <dgm:pt modelId="{1B2CA4E3-7213-49E9-B98C-EE2CB6B600A8}" type="parTrans" cxnId="{F3C8B855-E963-4693-B004-4FEDED21C29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A496B85B-455D-41B4-BE88-846D7B010BB6}" type="sibTrans" cxnId="{F3C8B855-E963-4693-B004-4FEDED21C29C}">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4720DE80-4D75-44FC-BBDD-8BE8F180736C}" type="asst">
      <dgm:prSet phldrT="[Text]" custT="1"/>
      <dgm:spPr/>
      <dgm:t>
        <a:bodyPr/>
        <a:lstStyle/>
        <a:p>
          <a:r>
            <a:rPr lang="en-US" sz="1400" b="1" smtClean="0">
              <a:solidFill>
                <a:schemeClr val="bg1"/>
              </a:solidFill>
              <a:effectLst>
                <a:outerShdw blurRad="38100" dist="38100" dir="2700000" algn="tl">
                  <a:srgbClr val="000000">
                    <a:alpha val="43137"/>
                  </a:srgbClr>
                </a:outerShdw>
              </a:effectLst>
            </a:rPr>
            <a:t>Established by NASA and PHOTONS </a:t>
          </a:r>
          <a:endParaRPr lang="en-US" sz="1400" b="1" dirty="0">
            <a:solidFill>
              <a:schemeClr val="bg1"/>
            </a:solidFill>
            <a:effectLst>
              <a:outerShdw blurRad="38100" dist="38100" dir="2700000" algn="tl">
                <a:srgbClr val="000000">
                  <a:alpha val="43137"/>
                </a:srgbClr>
              </a:outerShdw>
            </a:effectLst>
          </a:endParaRPr>
        </a:p>
      </dgm:t>
    </dgm:pt>
    <dgm:pt modelId="{E816F205-7B66-40B9-9435-ED9D017CE3A4}" type="parTrans" cxnId="{2CA05C20-AFA9-4649-A52F-E17F7D604F3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FE1E18BB-59A4-43BA-BB64-CF3EFF3CFA25}" type="sibTrans" cxnId="{2CA05C20-AFA9-4649-A52F-E17F7D604F3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B0A6EDE-5973-4F62-8F6F-62D725E436D6}">
      <dgm:prSet custT="1"/>
      <dgm:spPr/>
      <dgm:t>
        <a:bodyPr/>
        <a:lstStyle/>
        <a:p>
          <a:r>
            <a:rPr lang="en-US" sz="1400" b="1" dirty="0" smtClean="0">
              <a:solidFill>
                <a:schemeClr val="bg1"/>
              </a:solidFill>
              <a:effectLst>
                <a:outerShdw blurRad="38100" dist="38100" dir="2700000" algn="tl">
                  <a:srgbClr val="000000">
                    <a:alpha val="43137"/>
                  </a:srgbClr>
                </a:outerShdw>
              </a:effectLst>
            </a:rPr>
            <a:t>Validation of satellite retrievals</a:t>
          </a:r>
          <a:endParaRPr lang="en-US" sz="1400" b="1" dirty="0">
            <a:solidFill>
              <a:schemeClr val="bg1"/>
            </a:solidFill>
            <a:effectLst>
              <a:outerShdw blurRad="38100" dist="38100" dir="2700000" algn="tl">
                <a:srgbClr val="000000">
                  <a:alpha val="43137"/>
                </a:srgbClr>
              </a:outerShdw>
            </a:effectLst>
          </a:endParaRPr>
        </a:p>
      </dgm:t>
    </dgm:pt>
    <dgm:pt modelId="{B4F80779-C730-46A9-9950-ACE5590C33FC}" type="parTrans" cxnId="{A711607F-4E79-4513-862E-3D084F77FE3D}">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3E79D4E1-706E-4409-98F2-85115FC55822}" type="sibTrans" cxnId="{A711607F-4E79-4513-862E-3D084F77FE3D}">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94EC2B7F-F85E-4B9C-86FD-1C2EB047AD75}" type="pres">
      <dgm:prSet presAssocID="{D598AFC8-A848-47EC-AB05-AD57842BFE1C}" presName="hierChild1" presStyleCnt="0">
        <dgm:presLayoutVars>
          <dgm:orgChart val="1"/>
          <dgm:chPref val="1"/>
          <dgm:dir/>
          <dgm:animOne val="branch"/>
          <dgm:animLvl val="lvl"/>
          <dgm:resizeHandles/>
        </dgm:presLayoutVars>
      </dgm:prSet>
      <dgm:spPr/>
      <dgm:t>
        <a:bodyPr/>
        <a:lstStyle/>
        <a:p>
          <a:endParaRPr lang="en-US"/>
        </a:p>
      </dgm:t>
    </dgm:pt>
    <dgm:pt modelId="{C5E24219-9C71-420A-BC85-564950ECB2B2}" type="pres">
      <dgm:prSet presAssocID="{D51E407A-5E3B-45B8-8D2F-ED2A523B09F7}" presName="hierRoot1" presStyleCnt="0">
        <dgm:presLayoutVars>
          <dgm:hierBranch val="init"/>
        </dgm:presLayoutVars>
      </dgm:prSet>
      <dgm:spPr/>
    </dgm:pt>
    <dgm:pt modelId="{FCBDF7B5-9656-4B8D-8680-1EC2D676773B}" type="pres">
      <dgm:prSet presAssocID="{D51E407A-5E3B-45B8-8D2F-ED2A523B09F7}" presName="rootComposite1" presStyleCnt="0"/>
      <dgm:spPr/>
    </dgm:pt>
    <dgm:pt modelId="{F9B1E6FB-906E-4EBE-9C66-755B2106C43E}" type="pres">
      <dgm:prSet presAssocID="{D51E407A-5E3B-45B8-8D2F-ED2A523B09F7}" presName="rootText1" presStyleLbl="node0" presStyleIdx="0" presStyleCnt="1">
        <dgm:presLayoutVars>
          <dgm:chPref val="3"/>
        </dgm:presLayoutVars>
      </dgm:prSet>
      <dgm:spPr/>
      <dgm:t>
        <a:bodyPr/>
        <a:lstStyle/>
        <a:p>
          <a:endParaRPr lang="en-US"/>
        </a:p>
      </dgm:t>
    </dgm:pt>
    <dgm:pt modelId="{B4CB48A4-50C5-4810-A9DA-58516797C5A9}" type="pres">
      <dgm:prSet presAssocID="{D51E407A-5E3B-45B8-8D2F-ED2A523B09F7}" presName="rootConnector1" presStyleLbl="node1" presStyleIdx="0" presStyleCnt="0"/>
      <dgm:spPr/>
      <dgm:t>
        <a:bodyPr/>
        <a:lstStyle/>
        <a:p>
          <a:endParaRPr lang="en-US"/>
        </a:p>
      </dgm:t>
    </dgm:pt>
    <dgm:pt modelId="{945DE46D-FDB7-403A-9FCD-0E02CB95B407}" type="pres">
      <dgm:prSet presAssocID="{D51E407A-5E3B-45B8-8D2F-ED2A523B09F7}" presName="hierChild2" presStyleCnt="0"/>
      <dgm:spPr/>
    </dgm:pt>
    <dgm:pt modelId="{30171935-2717-4FCD-B6CF-EC6D6FB70CE1}" type="pres">
      <dgm:prSet presAssocID="{B4F80779-C730-46A9-9950-ACE5590C33FC}" presName="Name37" presStyleLbl="parChTrans1D2" presStyleIdx="0" presStyleCnt="7"/>
      <dgm:spPr/>
      <dgm:t>
        <a:bodyPr/>
        <a:lstStyle/>
        <a:p>
          <a:endParaRPr lang="en-US"/>
        </a:p>
      </dgm:t>
    </dgm:pt>
    <dgm:pt modelId="{33408F29-E372-473E-B435-7601ACC8AA68}" type="pres">
      <dgm:prSet presAssocID="{9B0A6EDE-5973-4F62-8F6F-62D725E436D6}" presName="hierRoot2" presStyleCnt="0">
        <dgm:presLayoutVars>
          <dgm:hierBranch val="init"/>
        </dgm:presLayoutVars>
      </dgm:prSet>
      <dgm:spPr/>
    </dgm:pt>
    <dgm:pt modelId="{F786C3CE-A4D0-40EA-86F4-A1662B1A52BC}" type="pres">
      <dgm:prSet presAssocID="{9B0A6EDE-5973-4F62-8F6F-62D725E436D6}" presName="rootComposite" presStyleCnt="0"/>
      <dgm:spPr/>
    </dgm:pt>
    <dgm:pt modelId="{B09FA7AF-1BFC-4136-A857-FB553BDA768A}" type="pres">
      <dgm:prSet presAssocID="{9B0A6EDE-5973-4F62-8F6F-62D725E436D6}" presName="rootText" presStyleLbl="node2" presStyleIdx="0" presStyleCnt="3" custLinFactX="100000" custLinFactNeighborX="128162" custLinFactNeighborY="3001">
        <dgm:presLayoutVars>
          <dgm:chPref val="3"/>
        </dgm:presLayoutVars>
      </dgm:prSet>
      <dgm:spPr/>
      <dgm:t>
        <a:bodyPr/>
        <a:lstStyle/>
        <a:p>
          <a:endParaRPr lang="en-US"/>
        </a:p>
      </dgm:t>
    </dgm:pt>
    <dgm:pt modelId="{52D62E78-68AC-40D0-A182-5029C828A66C}" type="pres">
      <dgm:prSet presAssocID="{9B0A6EDE-5973-4F62-8F6F-62D725E436D6}" presName="rootConnector" presStyleLbl="node2" presStyleIdx="0" presStyleCnt="3"/>
      <dgm:spPr/>
      <dgm:t>
        <a:bodyPr/>
        <a:lstStyle/>
        <a:p>
          <a:endParaRPr lang="en-US"/>
        </a:p>
      </dgm:t>
    </dgm:pt>
    <dgm:pt modelId="{6AF79EB9-E8FD-41F7-A1E9-791731A9215B}" type="pres">
      <dgm:prSet presAssocID="{9B0A6EDE-5973-4F62-8F6F-62D725E436D6}" presName="hierChild4" presStyleCnt="0"/>
      <dgm:spPr/>
    </dgm:pt>
    <dgm:pt modelId="{BCB52FC1-2F98-4AF3-B5EB-9C79600B4216}" type="pres">
      <dgm:prSet presAssocID="{9B0A6EDE-5973-4F62-8F6F-62D725E436D6}" presName="hierChild5" presStyleCnt="0"/>
      <dgm:spPr/>
    </dgm:pt>
    <dgm:pt modelId="{D5936884-AAFD-4ACB-A86A-585BC3185EC9}" type="pres">
      <dgm:prSet presAssocID="{B34CC7CB-F83B-4016-814B-6B0A5613E5BF}" presName="Name37" presStyleLbl="parChTrans1D2" presStyleIdx="1" presStyleCnt="7"/>
      <dgm:spPr/>
      <dgm:t>
        <a:bodyPr/>
        <a:lstStyle/>
        <a:p>
          <a:endParaRPr lang="en-US"/>
        </a:p>
      </dgm:t>
    </dgm:pt>
    <dgm:pt modelId="{EF6457B1-6A10-4F11-B0F6-CAD28B05F4E4}" type="pres">
      <dgm:prSet presAssocID="{DEE12268-1F21-4464-AD8A-B19811C325D1}" presName="hierRoot2" presStyleCnt="0">
        <dgm:presLayoutVars>
          <dgm:hierBranch val="init"/>
        </dgm:presLayoutVars>
      </dgm:prSet>
      <dgm:spPr/>
    </dgm:pt>
    <dgm:pt modelId="{B5C3D0B4-3124-43BC-A069-D4061899A334}" type="pres">
      <dgm:prSet presAssocID="{DEE12268-1F21-4464-AD8A-B19811C325D1}" presName="rootComposite" presStyleCnt="0"/>
      <dgm:spPr/>
    </dgm:pt>
    <dgm:pt modelId="{A43792A8-2153-41A9-97FA-77F982447E58}" type="pres">
      <dgm:prSet presAssocID="{DEE12268-1F21-4464-AD8A-B19811C325D1}" presName="rootText" presStyleLbl="node2" presStyleIdx="1" presStyleCnt="3" custLinFactNeighborX="-399">
        <dgm:presLayoutVars>
          <dgm:chPref val="3"/>
        </dgm:presLayoutVars>
      </dgm:prSet>
      <dgm:spPr/>
      <dgm:t>
        <a:bodyPr/>
        <a:lstStyle/>
        <a:p>
          <a:endParaRPr lang="en-US"/>
        </a:p>
      </dgm:t>
    </dgm:pt>
    <dgm:pt modelId="{54DA6059-F411-46AF-9F8D-878B7EF9DF67}" type="pres">
      <dgm:prSet presAssocID="{DEE12268-1F21-4464-AD8A-B19811C325D1}" presName="rootConnector" presStyleLbl="node2" presStyleIdx="1" presStyleCnt="3"/>
      <dgm:spPr/>
      <dgm:t>
        <a:bodyPr/>
        <a:lstStyle/>
        <a:p>
          <a:endParaRPr lang="en-US"/>
        </a:p>
      </dgm:t>
    </dgm:pt>
    <dgm:pt modelId="{FF3C567D-AE65-4185-AE66-ABA93CD9329C}" type="pres">
      <dgm:prSet presAssocID="{DEE12268-1F21-4464-AD8A-B19811C325D1}" presName="hierChild4" presStyleCnt="0"/>
      <dgm:spPr/>
    </dgm:pt>
    <dgm:pt modelId="{24611FB5-25E8-4A26-B8D7-61A04E02C32B}" type="pres">
      <dgm:prSet presAssocID="{DEE12268-1F21-4464-AD8A-B19811C325D1}" presName="hierChild5" presStyleCnt="0"/>
      <dgm:spPr/>
    </dgm:pt>
    <dgm:pt modelId="{5BFC3D98-77A3-436C-A0E1-2EF722E7F866}" type="pres">
      <dgm:prSet presAssocID="{D440C43B-9E8B-45F8-A17C-F4CD2A58C000}" presName="Name37" presStyleLbl="parChTrans1D2" presStyleIdx="2" presStyleCnt="7"/>
      <dgm:spPr/>
      <dgm:t>
        <a:bodyPr/>
        <a:lstStyle/>
        <a:p>
          <a:endParaRPr lang="en-US"/>
        </a:p>
      </dgm:t>
    </dgm:pt>
    <dgm:pt modelId="{E67368D8-07A7-4530-9A79-B10B9210CE3B}" type="pres">
      <dgm:prSet presAssocID="{AEDF995D-0CAF-4FD5-8A71-7D239285A80D}" presName="hierRoot2" presStyleCnt="0">
        <dgm:presLayoutVars>
          <dgm:hierBranch val="init"/>
        </dgm:presLayoutVars>
      </dgm:prSet>
      <dgm:spPr/>
    </dgm:pt>
    <dgm:pt modelId="{A19D53AA-CFFA-49EF-8989-B3F2C5638DB4}" type="pres">
      <dgm:prSet presAssocID="{AEDF995D-0CAF-4FD5-8A71-7D239285A80D}" presName="rootComposite" presStyleCnt="0"/>
      <dgm:spPr/>
    </dgm:pt>
    <dgm:pt modelId="{1C195A83-DB5A-4E6B-873A-A23901F8FED1}" type="pres">
      <dgm:prSet presAssocID="{AEDF995D-0CAF-4FD5-8A71-7D239285A80D}" presName="rootText" presStyleLbl="node2" presStyleIdx="2" presStyleCnt="3" custLinFactX="-100000" custLinFactNeighborX="-128063" custLinFactNeighborY="3001">
        <dgm:presLayoutVars>
          <dgm:chPref val="3"/>
        </dgm:presLayoutVars>
      </dgm:prSet>
      <dgm:spPr/>
      <dgm:t>
        <a:bodyPr/>
        <a:lstStyle/>
        <a:p>
          <a:endParaRPr lang="en-US"/>
        </a:p>
      </dgm:t>
    </dgm:pt>
    <dgm:pt modelId="{E06D8014-7410-4175-92FD-DD538FB15EE4}" type="pres">
      <dgm:prSet presAssocID="{AEDF995D-0CAF-4FD5-8A71-7D239285A80D}" presName="rootConnector" presStyleLbl="node2" presStyleIdx="2" presStyleCnt="3"/>
      <dgm:spPr/>
      <dgm:t>
        <a:bodyPr/>
        <a:lstStyle/>
        <a:p>
          <a:endParaRPr lang="en-US"/>
        </a:p>
      </dgm:t>
    </dgm:pt>
    <dgm:pt modelId="{E95A8CF9-B1DA-4939-B69B-90B42D64E5E1}" type="pres">
      <dgm:prSet presAssocID="{AEDF995D-0CAF-4FD5-8A71-7D239285A80D}" presName="hierChild4" presStyleCnt="0"/>
      <dgm:spPr/>
    </dgm:pt>
    <dgm:pt modelId="{F3E1D435-DFD3-4825-9CD5-7E2D0695F76B}" type="pres">
      <dgm:prSet presAssocID="{AEDF995D-0CAF-4FD5-8A71-7D239285A80D}" presName="hierChild5" presStyleCnt="0"/>
      <dgm:spPr/>
    </dgm:pt>
    <dgm:pt modelId="{151603D7-037F-426D-8B06-53167AFF85E1}" type="pres">
      <dgm:prSet presAssocID="{D51E407A-5E3B-45B8-8D2F-ED2A523B09F7}" presName="hierChild3" presStyleCnt="0"/>
      <dgm:spPr/>
    </dgm:pt>
    <dgm:pt modelId="{D66993AD-924B-4143-B8A1-D11B2CE12FA4}" type="pres">
      <dgm:prSet presAssocID="{862EE003-75CE-46E1-9CF3-81E382FF9743}" presName="Name111" presStyleLbl="parChTrans1D2" presStyleIdx="3" presStyleCnt="7"/>
      <dgm:spPr/>
      <dgm:t>
        <a:bodyPr/>
        <a:lstStyle/>
        <a:p>
          <a:endParaRPr lang="en-US"/>
        </a:p>
      </dgm:t>
    </dgm:pt>
    <dgm:pt modelId="{78955FAA-0D56-4DAA-A62B-B63657D4C2F8}" type="pres">
      <dgm:prSet presAssocID="{9340BA63-A453-41FF-97CD-C918613741EC}" presName="hierRoot3" presStyleCnt="0">
        <dgm:presLayoutVars>
          <dgm:hierBranch val="init"/>
        </dgm:presLayoutVars>
      </dgm:prSet>
      <dgm:spPr/>
    </dgm:pt>
    <dgm:pt modelId="{0B8CBD94-0B93-4992-8722-9195EE37E3D1}" type="pres">
      <dgm:prSet presAssocID="{9340BA63-A453-41FF-97CD-C918613741EC}" presName="rootComposite3" presStyleCnt="0"/>
      <dgm:spPr/>
    </dgm:pt>
    <dgm:pt modelId="{A9803746-D6A9-4D5A-877E-C809CD63F1E7}" type="pres">
      <dgm:prSet presAssocID="{9340BA63-A453-41FF-97CD-C918613741EC}" presName="rootText3" presStyleLbl="asst1" presStyleIdx="0" presStyleCnt="4">
        <dgm:presLayoutVars>
          <dgm:chPref val="3"/>
        </dgm:presLayoutVars>
      </dgm:prSet>
      <dgm:spPr/>
      <dgm:t>
        <a:bodyPr/>
        <a:lstStyle/>
        <a:p>
          <a:endParaRPr lang="en-US"/>
        </a:p>
      </dgm:t>
    </dgm:pt>
    <dgm:pt modelId="{29224371-C0E3-4BDE-ABA9-79E8774E0702}" type="pres">
      <dgm:prSet presAssocID="{9340BA63-A453-41FF-97CD-C918613741EC}" presName="rootConnector3" presStyleLbl="asst1" presStyleIdx="0" presStyleCnt="4"/>
      <dgm:spPr/>
      <dgm:t>
        <a:bodyPr/>
        <a:lstStyle/>
        <a:p>
          <a:endParaRPr lang="en-US"/>
        </a:p>
      </dgm:t>
    </dgm:pt>
    <dgm:pt modelId="{17A837C5-7F4F-4A83-8F2D-1629D80D60A2}" type="pres">
      <dgm:prSet presAssocID="{9340BA63-A453-41FF-97CD-C918613741EC}" presName="hierChild6" presStyleCnt="0"/>
      <dgm:spPr/>
    </dgm:pt>
    <dgm:pt modelId="{AF3D1BF9-B877-4A33-AB61-58F9C58728B7}" type="pres">
      <dgm:prSet presAssocID="{9340BA63-A453-41FF-97CD-C918613741EC}" presName="hierChild7" presStyleCnt="0"/>
      <dgm:spPr/>
    </dgm:pt>
    <dgm:pt modelId="{DB051B91-DEC3-49BC-8727-EB8259143FF2}" type="pres">
      <dgm:prSet presAssocID="{84001B85-D834-43DA-9705-6930397A29AC}" presName="Name111" presStyleLbl="parChTrans1D2" presStyleIdx="4" presStyleCnt="7"/>
      <dgm:spPr/>
      <dgm:t>
        <a:bodyPr/>
        <a:lstStyle/>
        <a:p>
          <a:endParaRPr lang="en-US"/>
        </a:p>
      </dgm:t>
    </dgm:pt>
    <dgm:pt modelId="{0600331D-4983-44FE-9833-23E73D47B460}" type="pres">
      <dgm:prSet presAssocID="{E0769C9B-1505-454A-A4E9-1BA2025B34E1}" presName="hierRoot3" presStyleCnt="0">
        <dgm:presLayoutVars>
          <dgm:hierBranch val="init"/>
        </dgm:presLayoutVars>
      </dgm:prSet>
      <dgm:spPr/>
    </dgm:pt>
    <dgm:pt modelId="{7E242C3C-8D76-4796-995B-77B4A8A35348}" type="pres">
      <dgm:prSet presAssocID="{E0769C9B-1505-454A-A4E9-1BA2025B34E1}" presName="rootComposite3" presStyleCnt="0"/>
      <dgm:spPr/>
    </dgm:pt>
    <dgm:pt modelId="{C045FF8C-5C3E-42EE-8AB1-D8431DF0ECAE}" type="pres">
      <dgm:prSet presAssocID="{E0769C9B-1505-454A-A4E9-1BA2025B34E1}" presName="rootText3" presStyleLbl="asst1" presStyleIdx="1" presStyleCnt="4">
        <dgm:presLayoutVars>
          <dgm:chPref val="3"/>
        </dgm:presLayoutVars>
      </dgm:prSet>
      <dgm:spPr/>
      <dgm:t>
        <a:bodyPr/>
        <a:lstStyle/>
        <a:p>
          <a:endParaRPr lang="en-US"/>
        </a:p>
      </dgm:t>
    </dgm:pt>
    <dgm:pt modelId="{2B203DC3-7F81-4AEC-AA0C-6E3DF53FCD18}" type="pres">
      <dgm:prSet presAssocID="{E0769C9B-1505-454A-A4E9-1BA2025B34E1}" presName="rootConnector3" presStyleLbl="asst1" presStyleIdx="1" presStyleCnt="4"/>
      <dgm:spPr/>
      <dgm:t>
        <a:bodyPr/>
        <a:lstStyle/>
        <a:p>
          <a:endParaRPr lang="en-US"/>
        </a:p>
      </dgm:t>
    </dgm:pt>
    <dgm:pt modelId="{AF555EC8-9E5E-4938-A4A4-D2508816BA33}" type="pres">
      <dgm:prSet presAssocID="{E0769C9B-1505-454A-A4E9-1BA2025B34E1}" presName="hierChild6" presStyleCnt="0"/>
      <dgm:spPr/>
    </dgm:pt>
    <dgm:pt modelId="{04C30CB7-E71A-4FFE-B9EE-36BFD61E2991}" type="pres">
      <dgm:prSet presAssocID="{E0769C9B-1505-454A-A4E9-1BA2025B34E1}" presName="hierChild7" presStyleCnt="0"/>
      <dgm:spPr/>
    </dgm:pt>
    <dgm:pt modelId="{1228DED2-B246-4D9F-AC0E-0906ED929B34}" type="pres">
      <dgm:prSet presAssocID="{1B2CA4E3-7213-49E9-B98C-EE2CB6B600A8}" presName="Name111" presStyleLbl="parChTrans1D2" presStyleIdx="5" presStyleCnt="7"/>
      <dgm:spPr/>
      <dgm:t>
        <a:bodyPr/>
        <a:lstStyle/>
        <a:p>
          <a:endParaRPr lang="en-US"/>
        </a:p>
      </dgm:t>
    </dgm:pt>
    <dgm:pt modelId="{93746C9B-764A-41F2-B1EA-41129E8CF6DE}" type="pres">
      <dgm:prSet presAssocID="{1553884A-434B-46DD-92EC-DEB08739BAAF}" presName="hierRoot3" presStyleCnt="0">
        <dgm:presLayoutVars>
          <dgm:hierBranch val="init"/>
        </dgm:presLayoutVars>
      </dgm:prSet>
      <dgm:spPr/>
    </dgm:pt>
    <dgm:pt modelId="{B4F21DE3-7BC5-40B3-B87E-29DDCAF9B313}" type="pres">
      <dgm:prSet presAssocID="{1553884A-434B-46DD-92EC-DEB08739BAAF}" presName="rootComposite3" presStyleCnt="0"/>
      <dgm:spPr/>
    </dgm:pt>
    <dgm:pt modelId="{F91E007D-647A-4838-9AFB-51F1FBF96399}" type="pres">
      <dgm:prSet presAssocID="{1553884A-434B-46DD-92EC-DEB08739BAAF}" presName="rootText3" presStyleLbl="asst1" presStyleIdx="2" presStyleCnt="4" custLinFactX="22344" custLinFactNeighborX="100000" custLinFactNeighborY="-13315">
        <dgm:presLayoutVars>
          <dgm:chPref val="3"/>
        </dgm:presLayoutVars>
      </dgm:prSet>
      <dgm:spPr/>
      <dgm:t>
        <a:bodyPr/>
        <a:lstStyle/>
        <a:p>
          <a:endParaRPr lang="en-US"/>
        </a:p>
      </dgm:t>
    </dgm:pt>
    <dgm:pt modelId="{FD53A40B-917F-498A-8E9B-E3C913D60B23}" type="pres">
      <dgm:prSet presAssocID="{1553884A-434B-46DD-92EC-DEB08739BAAF}" presName="rootConnector3" presStyleLbl="asst1" presStyleIdx="2" presStyleCnt="4"/>
      <dgm:spPr/>
      <dgm:t>
        <a:bodyPr/>
        <a:lstStyle/>
        <a:p>
          <a:endParaRPr lang="en-US"/>
        </a:p>
      </dgm:t>
    </dgm:pt>
    <dgm:pt modelId="{F4630881-2411-484F-AC64-8FADD24E8D2A}" type="pres">
      <dgm:prSet presAssocID="{1553884A-434B-46DD-92EC-DEB08739BAAF}" presName="hierChild6" presStyleCnt="0"/>
      <dgm:spPr/>
    </dgm:pt>
    <dgm:pt modelId="{20F81883-C807-4719-8F76-35E1BBFE4E27}" type="pres">
      <dgm:prSet presAssocID="{1553884A-434B-46DD-92EC-DEB08739BAAF}" presName="hierChild7" presStyleCnt="0"/>
      <dgm:spPr/>
    </dgm:pt>
    <dgm:pt modelId="{542ADC78-86F2-447A-93D6-F6658A173646}" type="pres">
      <dgm:prSet presAssocID="{E816F205-7B66-40B9-9435-ED9D017CE3A4}" presName="Name111" presStyleLbl="parChTrans1D2" presStyleIdx="6" presStyleCnt="7"/>
      <dgm:spPr/>
      <dgm:t>
        <a:bodyPr/>
        <a:lstStyle/>
        <a:p>
          <a:endParaRPr lang="en-US"/>
        </a:p>
      </dgm:t>
    </dgm:pt>
    <dgm:pt modelId="{9E4EF5B4-D9F3-4A88-9396-5A2CD70CC882}" type="pres">
      <dgm:prSet presAssocID="{4720DE80-4D75-44FC-BBDD-8BE8F180736C}" presName="hierRoot3" presStyleCnt="0">
        <dgm:presLayoutVars>
          <dgm:hierBranch val="init"/>
        </dgm:presLayoutVars>
      </dgm:prSet>
      <dgm:spPr/>
    </dgm:pt>
    <dgm:pt modelId="{4B4FBF92-D35E-4BB2-9F49-6857B3BED278}" type="pres">
      <dgm:prSet presAssocID="{4720DE80-4D75-44FC-BBDD-8BE8F180736C}" presName="rootComposite3" presStyleCnt="0"/>
      <dgm:spPr/>
    </dgm:pt>
    <dgm:pt modelId="{CA8AC105-9400-456B-9975-C0DBD56A57ED}" type="pres">
      <dgm:prSet presAssocID="{4720DE80-4D75-44FC-BBDD-8BE8F180736C}" presName="rootText3" presStyleLbl="asst1" presStyleIdx="3" presStyleCnt="4" custLinFactX="-22030" custLinFactNeighborX="-100000" custLinFactNeighborY="-13315">
        <dgm:presLayoutVars>
          <dgm:chPref val="3"/>
        </dgm:presLayoutVars>
      </dgm:prSet>
      <dgm:spPr/>
      <dgm:t>
        <a:bodyPr/>
        <a:lstStyle/>
        <a:p>
          <a:endParaRPr lang="en-US"/>
        </a:p>
      </dgm:t>
    </dgm:pt>
    <dgm:pt modelId="{DEB4598C-53B2-4827-BAA1-CD611EDF85D4}" type="pres">
      <dgm:prSet presAssocID="{4720DE80-4D75-44FC-BBDD-8BE8F180736C}" presName="rootConnector3" presStyleLbl="asst1" presStyleIdx="3" presStyleCnt="4"/>
      <dgm:spPr/>
      <dgm:t>
        <a:bodyPr/>
        <a:lstStyle/>
        <a:p>
          <a:endParaRPr lang="en-US"/>
        </a:p>
      </dgm:t>
    </dgm:pt>
    <dgm:pt modelId="{49061B56-E2D1-4E71-9FC3-4C5271957E60}" type="pres">
      <dgm:prSet presAssocID="{4720DE80-4D75-44FC-BBDD-8BE8F180736C}" presName="hierChild6" presStyleCnt="0"/>
      <dgm:spPr/>
    </dgm:pt>
    <dgm:pt modelId="{6CEE4F8E-71DA-4196-8E99-0FA2FC5B08F3}" type="pres">
      <dgm:prSet presAssocID="{4720DE80-4D75-44FC-BBDD-8BE8F180736C}" presName="hierChild7" presStyleCnt="0"/>
      <dgm:spPr/>
    </dgm:pt>
  </dgm:ptLst>
  <dgm:cxnLst>
    <dgm:cxn modelId="{8C0E8017-3150-4171-AB99-9EFD498F0F57}" type="presOf" srcId="{9B0A6EDE-5973-4F62-8F6F-62D725E436D6}" destId="{52D62E78-68AC-40D0-A182-5029C828A66C}" srcOrd="1" destOrd="0" presId="urn:microsoft.com/office/officeart/2005/8/layout/orgChart1"/>
    <dgm:cxn modelId="{69C35169-79F2-4255-90E6-AFDB1A362D6D}" type="presOf" srcId="{DEE12268-1F21-4464-AD8A-B19811C325D1}" destId="{A43792A8-2153-41A9-97FA-77F982447E58}" srcOrd="0" destOrd="0" presId="urn:microsoft.com/office/officeart/2005/8/layout/orgChart1"/>
    <dgm:cxn modelId="{E041CF8D-BBD7-4817-B15C-6695917725FA}" srcId="{D51E407A-5E3B-45B8-8D2F-ED2A523B09F7}" destId="{E0769C9B-1505-454A-A4E9-1BA2025B34E1}" srcOrd="1" destOrd="0" parTransId="{84001B85-D834-43DA-9705-6930397A29AC}" sibTransId="{5DC5FC1C-E8EE-4C66-9442-62977B519B5C}"/>
    <dgm:cxn modelId="{695ECB07-9215-40FD-9C78-819B6C62B25B}" type="presOf" srcId="{9340BA63-A453-41FF-97CD-C918613741EC}" destId="{29224371-C0E3-4BDE-ABA9-79E8774E0702}" srcOrd="1" destOrd="0" presId="urn:microsoft.com/office/officeart/2005/8/layout/orgChart1"/>
    <dgm:cxn modelId="{31B2799A-49DD-4224-ACCB-06AA0CB0C640}" type="presOf" srcId="{D598AFC8-A848-47EC-AB05-AD57842BFE1C}" destId="{94EC2B7F-F85E-4B9C-86FD-1C2EB047AD75}" srcOrd="0" destOrd="0" presId="urn:microsoft.com/office/officeart/2005/8/layout/orgChart1"/>
    <dgm:cxn modelId="{6C2F6952-7917-4B12-A0A5-90FCE5594436}" type="presOf" srcId="{D51E407A-5E3B-45B8-8D2F-ED2A523B09F7}" destId="{F9B1E6FB-906E-4EBE-9C66-755B2106C43E}" srcOrd="0" destOrd="0" presId="urn:microsoft.com/office/officeart/2005/8/layout/orgChart1"/>
    <dgm:cxn modelId="{2CA05C20-AFA9-4649-A52F-E17F7D604F34}" srcId="{D51E407A-5E3B-45B8-8D2F-ED2A523B09F7}" destId="{4720DE80-4D75-44FC-BBDD-8BE8F180736C}" srcOrd="3" destOrd="0" parTransId="{E816F205-7B66-40B9-9435-ED9D017CE3A4}" sibTransId="{FE1E18BB-59A4-43BA-BB64-CF3EFF3CFA25}"/>
    <dgm:cxn modelId="{F3C8B855-E963-4693-B004-4FEDED21C29C}" srcId="{D51E407A-5E3B-45B8-8D2F-ED2A523B09F7}" destId="{1553884A-434B-46DD-92EC-DEB08739BAAF}" srcOrd="2" destOrd="0" parTransId="{1B2CA4E3-7213-49E9-B98C-EE2CB6B600A8}" sibTransId="{A496B85B-455D-41B4-BE88-846D7B010BB6}"/>
    <dgm:cxn modelId="{6B462392-D419-48D5-8B57-78B297E9EA07}" type="presOf" srcId="{AEDF995D-0CAF-4FD5-8A71-7D239285A80D}" destId="{E06D8014-7410-4175-92FD-DD538FB15EE4}" srcOrd="1" destOrd="0" presId="urn:microsoft.com/office/officeart/2005/8/layout/orgChart1"/>
    <dgm:cxn modelId="{D6BB1DBB-3BCA-4ED7-BD99-AF5E86851667}" type="presOf" srcId="{D51E407A-5E3B-45B8-8D2F-ED2A523B09F7}" destId="{B4CB48A4-50C5-4810-A9DA-58516797C5A9}" srcOrd="1" destOrd="0" presId="urn:microsoft.com/office/officeart/2005/8/layout/orgChart1"/>
    <dgm:cxn modelId="{6F5B835A-E5E9-4CC1-829D-D36BC1776C8B}" type="presOf" srcId="{4720DE80-4D75-44FC-BBDD-8BE8F180736C}" destId="{CA8AC105-9400-456B-9975-C0DBD56A57ED}" srcOrd="0" destOrd="0" presId="urn:microsoft.com/office/officeart/2005/8/layout/orgChart1"/>
    <dgm:cxn modelId="{718BB7CD-83DB-4F5A-926E-B475D33644CF}" type="presOf" srcId="{862EE003-75CE-46E1-9CF3-81E382FF9743}" destId="{D66993AD-924B-4143-B8A1-D11B2CE12FA4}" srcOrd="0" destOrd="0" presId="urn:microsoft.com/office/officeart/2005/8/layout/orgChart1"/>
    <dgm:cxn modelId="{7E12B87C-1043-4A4C-8869-1A5E92F51DDF}" type="presOf" srcId="{84001B85-D834-43DA-9705-6930397A29AC}" destId="{DB051B91-DEC3-49BC-8727-EB8259143FF2}" srcOrd="0" destOrd="0" presId="urn:microsoft.com/office/officeart/2005/8/layout/orgChart1"/>
    <dgm:cxn modelId="{922F3273-FEBE-4B1C-B47D-E55FB9CF4A3B}" srcId="{D51E407A-5E3B-45B8-8D2F-ED2A523B09F7}" destId="{AEDF995D-0CAF-4FD5-8A71-7D239285A80D}" srcOrd="6" destOrd="0" parTransId="{D440C43B-9E8B-45F8-A17C-F4CD2A58C000}" sibTransId="{9B2B8CAD-923B-4E9B-9AD7-0E840F16EE57}"/>
    <dgm:cxn modelId="{2711678F-ECF1-4089-B2F1-DD39E6518647}" type="presOf" srcId="{E816F205-7B66-40B9-9435-ED9D017CE3A4}" destId="{542ADC78-86F2-447A-93D6-F6658A173646}" srcOrd="0" destOrd="0" presId="urn:microsoft.com/office/officeart/2005/8/layout/orgChart1"/>
    <dgm:cxn modelId="{4682BC4C-1D2C-4EC3-9FFD-CD5769FFD10F}" type="presOf" srcId="{AEDF995D-0CAF-4FD5-8A71-7D239285A80D}" destId="{1C195A83-DB5A-4E6B-873A-A23901F8FED1}" srcOrd="0" destOrd="0" presId="urn:microsoft.com/office/officeart/2005/8/layout/orgChart1"/>
    <dgm:cxn modelId="{A711607F-4E79-4513-862E-3D084F77FE3D}" srcId="{D51E407A-5E3B-45B8-8D2F-ED2A523B09F7}" destId="{9B0A6EDE-5973-4F62-8F6F-62D725E436D6}" srcOrd="4" destOrd="0" parTransId="{B4F80779-C730-46A9-9950-ACE5590C33FC}" sibTransId="{3E79D4E1-706E-4409-98F2-85115FC55822}"/>
    <dgm:cxn modelId="{777672E0-996E-4E4A-9007-3D65B2FA7CDB}" type="presOf" srcId="{B34CC7CB-F83B-4016-814B-6B0A5613E5BF}" destId="{D5936884-AAFD-4ACB-A86A-585BC3185EC9}" srcOrd="0" destOrd="0" presId="urn:microsoft.com/office/officeart/2005/8/layout/orgChart1"/>
    <dgm:cxn modelId="{67A57EA7-8E97-42F1-B480-7228B24CE4EC}" type="presOf" srcId="{9B0A6EDE-5973-4F62-8F6F-62D725E436D6}" destId="{B09FA7AF-1BFC-4136-A857-FB553BDA768A}" srcOrd="0" destOrd="0" presId="urn:microsoft.com/office/officeart/2005/8/layout/orgChart1"/>
    <dgm:cxn modelId="{556768E9-A443-4D25-BCA8-C259B8A0EEED}" type="presOf" srcId="{9340BA63-A453-41FF-97CD-C918613741EC}" destId="{A9803746-D6A9-4D5A-877E-C809CD63F1E7}" srcOrd="0" destOrd="0" presId="urn:microsoft.com/office/officeart/2005/8/layout/orgChart1"/>
    <dgm:cxn modelId="{6831D6FC-0D2B-458A-92B1-C72B9E4CEBC1}" type="presOf" srcId="{1B2CA4E3-7213-49E9-B98C-EE2CB6B600A8}" destId="{1228DED2-B246-4D9F-AC0E-0906ED929B34}" srcOrd="0" destOrd="0" presId="urn:microsoft.com/office/officeart/2005/8/layout/orgChart1"/>
    <dgm:cxn modelId="{BD7570E0-485C-4A2B-9D35-FEF064F09593}" type="presOf" srcId="{4720DE80-4D75-44FC-BBDD-8BE8F180736C}" destId="{DEB4598C-53B2-4827-BAA1-CD611EDF85D4}" srcOrd="1" destOrd="0" presId="urn:microsoft.com/office/officeart/2005/8/layout/orgChart1"/>
    <dgm:cxn modelId="{19F31D24-B171-4E5D-A08B-8B899B2EE544}" type="presOf" srcId="{B4F80779-C730-46A9-9950-ACE5590C33FC}" destId="{30171935-2717-4FCD-B6CF-EC6D6FB70CE1}" srcOrd="0" destOrd="0" presId="urn:microsoft.com/office/officeart/2005/8/layout/orgChart1"/>
    <dgm:cxn modelId="{23C20DA7-581C-427C-BCE4-76FE3D0C283A}" type="presOf" srcId="{1553884A-434B-46DD-92EC-DEB08739BAAF}" destId="{FD53A40B-917F-498A-8E9B-E3C913D60B23}" srcOrd="1" destOrd="0" presId="urn:microsoft.com/office/officeart/2005/8/layout/orgChart1"/>
    <dgm:cxn modelId="{0B7738DB-F75F-4C39-A573-AF205CFADD37}" type="presOf" srcId="{1553884A-434B-46DD-92EC-DEB08739BAAF}" destId="{F91E007D-647A-4838-9AFB-51F1FBF96399}" srcOrd="0" destOrd="0" presId="urn:microsoft.com/office/officeart/2005/8/layout/orgChart1"/>
    <dgm:cxn modelId="{AC22FA2E-F773-4431-8818-A0748E1BD591}" srcId="{D51E407A-5E3B-45B8-8D2F-ED2A523B09F7}" destId="{DEE12268-1F21-4464-AD8A-B19811C325D1}" srcOrd="5" destOrd="0" parTransId="{B34CC7CB-F83B-4016-814B-6B0A5613E5BF}" sibTransId="{1AB03AA6-DA88-4930-B55F-875275CED83F}"/>
    <dgm:cxn modelId="{22B74F3C-D481-4C82-BEC4-12CEE6FB455C}" type="presOf" srcId="{E0769C9B-1505-454A-A4E9-1BA2025B34E1}" destId="{2B203DC3-7F81-4AEC-AA0C-6E3DF53FCD18}" srcOrd="1" destOrd="0" presId="urn:microsoft.com/office/officeart/2005/8/layout/orgChart1"/>
    <dgm:cxn modelId="{7037D676-7DAF-4550-AAF1-6BDB6B14E3FE}" type="presOf" srcId="{D440C43B-9E8B-45F8-A17C-F4CD2A58C000}" destId="{5BFC3D98-77A3-436C-A0E1-2EF722E7F866}" srcOrd="0" destOrd="0" presId="urn:microsoft.com/office/officeart/2005/8/layout/orgChart1"/>
    <dgm:cxn modelId="{A1D7AFEE-A5BA-40F1-BA4F-EE784EC7F943}" srcId="{D51E407A-5E3B-45B8-8D2F-ED2A523B09F7}" destId="{9340BA63-A453-41FF-97CD-C918613741EC}" srcOrd="0" destOrd="0" parTransId="{862EE003-75CE-46E1-9CF3-81E382FF9743}" sibTransId="{24396FA4-00DD-49A3-8C69-FC7E34BBCD50}"/>
    <dgm:cxn modelId="{B5682495-E770-4585-BFC7-FBEDB64CC068}" srcId="{D598AFC8-A848-47EC-AB05-AD57842BFE1C}" destId="{D51E407A-5E3B-45B8-8D2F-ED2A523B09F7}" srcOrd="0" destOrd="0" parTransId="{0EC99FFD-DF45-4667-8513-7DFDC926CB83}" sibTransId="{544D75A6-FBE3-4B3F-855C-C6E300D40D61}"/>
    <dgm:cxn modelId="{AA1D3688-B101-4347-9319-B49A9370C83E}" type="presOf" srcId="{DEE12268-1F21-4464-AD8A-B19811C325D1}" destId="{54DA6059-F411-46AF-9F8D-878B7EF9DF67}" srcOrd="1" destOrd="0" presId="urn:microsoft.com/office/officeart/2005/8/layout/orgChart1"/>
    <dgm:cxn modelId="{7066E0EA-4CA5-4F95-BF96-AD752C916707}" type="presOf" srcId="{E0769C9B-1505-454A-A4E9-1BA2025B34E1}" destId="{C045FF8C-5C3E-42EE-8AB1-D8431DF0ECAE}" srcOrd="0" destOrd="0" presId="urn:microsoft.com/office/officeart/2005/8/layout/orgChart1"/>
    <dgm:cxn modelId="{27C651C4-E32C-4E93-924A-A2EF48F1F0ED}" type="presParOf" srcId="{94EC2B7F-F85E-4B9C-86FD-1C2EB047AD75}" destId="{C5E24219-9C71-420A-BC85-564950ECB2B2}" srcOrd="0" destOrd="0" presId="urn:microsoft.com/office/officeart/2005/8/layout/orgChart1"/>
    <dgm:cxn modelId="{25A1C7D2-C3F4-4A48-AFF6-87BBB90250DF}" type="presParOf" srcId="{C5E24219-9C71-420A-BC85-564950ECB2B2}" destId="{FCBDF7B5-9656-4B8D-8680-1EC2D676773B}" srcOrd="0" destOrd="0" presId="urn:microsoft.com/office/officeart/2005/8/layout/orgChart1"/>
    <dgm:cxn modelId="{40BF4ECF-E684-410B-B2C9-2CBBBFD91BBB}" type="presParOf" srcId="{FCBDF7B5-9656-4B8D-8680-1EC2D676773B}" destId="{F9B1E6FB-906E-4EBE-9C66-755B2106C43E}" srcOrd="0" destOrd="0" presId="urn:microsoft.com/office/officeart/2005/8/layout/orgChart1"/>
    <dgm:cxn modelId="{2262F97F-4B3A-412E-8C97-41C835505E5B}" type="presParOf" srcId="{FCBDF7B5-9656-4B8D-8680-1EC2D676773B}" destId="{B4CB48A4-50C5-4810-A9DA-58516797C5A9}" srcOrd="1" destOrd="0" presId="urn:microsoft.com/office/officeart/2005/8/layout/orgChart1"/>
    <dgm:cxn modelId="{88CE0B4D-2B9E-4119-B190-49BD74823B26}" type="presParOf" srcId="{C5E24219-9C71-420A-BC85-564950ECB2B2}" destId="{945DE46D-FDB7-403A-9FCD-0E02CB95B407}" srcOrd="1" destOrd="0" presId="urn:microsoft.com/office/officeart/2005/8/layout/orgChart1"/>
    <dgm:cxn modelId="{18659576-3840-48F0-8399-402C6B33C6ED}" type="presParOf" srcId="{945DE46D-FDB7-403A-9FCD-0E02CB95B407}" destId="{30171935-2717-4FCD-B6CF-EC6D6FB70CE1}" srcOrd="0" destOrd="0" presId="urn:microsoft.com/office/officeart/2005/8/layout/orgChart1"/>
    <dgm:cxn modelId="{D459880C-5528-466F-AE44-462ECD37CC6F}" type="presParOf" srcId="{945DE46D-FDB7-403A-9FCD-0E02CB95B407}" destId="{33408F29-E372-473E-B435-7601ACC8AA68}" srcOrd="1" destOrd="0" presId="urn:microsoft.com/office/officeart/2005/8/layout/orgChart1"/>
    <dgm:cxn modelId="{81CC80E6-5A27-4BCB-AD42-FD39CE8576B3}" type="presParOf" srcId="{33408F29-E372-473E-B435-7601ACC8AA68}" destId="{F786C3CE-A4D0-40EA-86F4-A1662B1A52BC}" srcOrd="0" destOrd="0" presId="urn:microsoft.com/office/officeart/2005/8/layout/orgChart1"/>
    <dgm:cxn modelId="{B6023F19-2EE3-4380-B2A0-966C761A2E20}" type="presParOf" srcId="{F786C3CE-A4D0-40EA-86F4-A1662B1A52BC}" destId="{B09FA7AF-1BFC-4136-A857-FB553BDA768A}" srcOrd="0" destOrd="0" presId="urn:microsoft.com/office/officeart/2005/8/layout/orgChart1"/>
    <dgm:cxn modelId="{FB9534EC-28CB-4963-BEF2-6AFED3F89522}" type="presParOf" srcId="{F786C3CE-A4D0-40EA-86F4-A1662B1A52BC}" destId="{52D62E78-68AC-40D0-A182-5029C828A66C}" srcOrd="1" destOrd="0" presId="urn:microsoft.com/office/officeart/2005/8/layout/orgChart1"/>
    <dgm:cxn modelId="{35847C42-6FDA-4A9C-93C3-46FE63397938}" type="presParOf" srcId="{33408F29-E372-473E-B435-7601ACC8AA68}" destId="{6AF79EB9-E8FD-41F7-A1E9-791731A9215B}" srcOrd="1" destOrd="0" presId="urn:microsoft.com/office/officeart/2005/8/layout/orgChart1"/>
    <dgm:cxn modelId="{36944EAB-8FAF-4BA2-BC3C-FD2A70882583}" type="presParOf" srcId="{33408F29-E372-473E-B435-7601ACC8AA68}" destId="{BCB52FC1-2F98-4AF3-B5EB-9C79600B4216}" srcOrd="2" destOrd="0" presId="urn:microsoft.com/office/officeart/2005/8/layout/orgChart1"/>
    <dgm:cxn modelId="{51608B04-9D5A-4CB6-B8FA-EB62083553D7}" type="presParOf" srcId="{945DE46D-FDB7-403A-9FCD-0E02CB95B407}" destId="{D5936884-AAFD-4ACB-A86A-585BC3185EC9}" srcOrd="2" destOrd="0" presId="urn:microsoft.com/office/officeart/2005/8/layout/orgChart1"/>
    <dgm:cxn modelId="{E6F7CB7B-B6E9-4962-8178-C10BA004C4D2}" type="presParOf" srcId="{945DE46D-FDB7-403A-9FCD-0E02CB95B407}" destId="{EF6457B1-6A10-4F11-B0F6-CAD28B05F4E4}" srcOrd="3" destOrd="0" presId="urn:microsoft.com/office/officeart/2005/8/layout/orgChart1"/>
    <dgm:cxn modelId="{9524CCAA-D94A-49B0-ACDD-37027FA60C60}" type="presParOf" srcId="{EF6457B1-6A10-4F11-B0F6-CAD28B05F4E4}" destId="{B5C3D0B4-3124-43BC-A069-D4061899A334}" srcOrd="0" destOrd="0" presId="urn:microsoft.com/office/officeart/2005/8/layout/orgChart1"/>
    <dgm:cxn modelId="{B154E630-2519-4E55-B8F3-32A2CA024EEF}" type="presParOf" srcId="{B5C3D0B4-3124-43BC-A069-D4061899A334}" destId="{A43792A8-2153-41A9-97FA-77F982447E58}" srcOrd="0" destOrd="0" presId="urn:microsoft.com/office/officeart/2005/8/layout/orgChart1"/>
    <dgm:cxn modelId="{4A5669A2-2702-41EF-BF7E-551CE849B0DE}" type="presParOf" srcId="{B5C3D0B4-3124-43BC-A069-D4061899A334}" destId="{54DA6059-F411-46AF-9F8D-878B7EF9DF67}" srcOrd="1" destOrd="0" presId="urn:microsoft.com/office/officeart/2005/8/layout/orgChart1"/>
    <dgm:cxn modelId="{B5A50756-CA6C-459D-AD03-28BFFC4EF045}" type="presParOf" srcId="{EF6457B1-6A10-4F11-B0F6-CAD28B05F4E4}" destId="{FF3C567D-AE65-4185-AE66-ABA93CD9329C}" srcOrd="1" destOrd="0" presId="urn:microsoft.com/office/officeart/2005/8/layout/orgChart1"/>
    <dgm:cxn modelId="{1025F19E-31C1-4CF6-AAD3-A2A76A12B310}" type="presParOf" srcId="{EF6457B1-6A10-4F11-B0F6-CAD28B05F4E4}" destId="{24611FB5-25E8-4A26-B8D7-61A04E02C32B}" srcOrd="2" destOrd="0" presId="urn:microsoft.com/office/officeart/2005/8/layout/orgChart1"/>
    <dgm:cxn modelId="{D29CD678-4723-461A-8B08-89C273925F56}" type="presParOf" srcId="{945DE46D-FDB7-403A-9FCD-0E02CB95B407}" destId="{5BFC3D98-77A3-436C-A0E1-2EF722E7F866}" srcOrd="4" destOrd="0" presId="urn:microsoft.com/office/officeart/2005/8/layout/orgChart1"/>
    <dgm:cxn modelId="{312CC2E0-313F-4FAF-9112-B0694337C45C}" type="presParOf" srcId="{945DE46D-FDB7-403A-9FCD-0E02CB95B407}" destId="{E67368D8-07A7-4530-9A79-B10B9210CE3B}" srcOrd="5" destOrd="0" presId="urn:microsoft.com/office/officeart/2005/8/layout/orgChart1"/>
    <dgm:cxn modelId="{F82FEFEF-438D-4080-BA82-30719F2964E0}" type="presParOf" srcId="{E67368D8-07A7-4530-9A79-B10B9210CE3B}" destId="{A19D53AA-CFFA-49EF-8989-B3F2C5638DB4}" srcOrd="0" destOrd="0" presId="urn:microsoft.com/office/officeart/2005/8/layout/orgChart1"/>
    <dgm:cxn modelId="{DEFBE2AB-B3DE-44CF-9F64-A2754F9B99E7}" type="presParOf" srcId="{A19D53AA-CFFA-49EF-8989-B3F2C5638DB4}" destId="{1C195A83-DB5A-4E6B-873A-A23901F8FED1}" srcOrd="0" destOrd="0" presId="urn:microsoft.com/office/officeart/2005/8/layout/orgChart1"/>
    <dgm:cxn modelId="{1A0CE74E-AB83-44CC-8E45-DE9FEE574F9B}" type="presParOf" srcId="{A19D53AA-CFFA-49EF-8989-B3F2C5638DB4}" destId="{E06D8014-7410-4175-92FD-DD538FB15EE4}" srcOrd="1" destOrd="0" presId="urn:microsoft.com/office/officeart/2005/8/layout/orgChart1"/>
    <dgm:cxn modelId="{83BB9870-9BCD-4508-9EB7-F11B1BDB4E55}" type="presParOf" srcId="{E67368D8-07A7-4530-9A79-B10B9210CE3B}" destId="{E95A8CF9-B1DA-4939-B69B-90B42D64E5E1}" srcOrd="1" destOrd="0" presId="urn:microsoft.com/office/officeart/2005/8/layout/orgChart1"/>
    <dgm:cxn modelId="{255C857A-E634-4FF3-8D56-4B03A230648B}" type="presParOf" srcId="{E67368D8-07A7-4530-9A79-B10B9210CE3B}" destId="{F3E1D435-DFD3-4825-9CD5-7E2D0695F76B}" srcOrd="2" destOrd="0" presId="urn:microsoft.com/office/officeart/2005/8/layout/orgChart1"/>
    <dgm:cxn modelId="{D7803968-D1FE-49AF-B80C-8BE4BC9E6192}" type="presParOf" srcId="{C5E24219-9C71-420A-BC85-564950ECB2B2}" destId="{151603D7-037F-426D-8B06-53167AFF85E1}" srcOrd="2" destOrd="0" presId="urn:microsoft.com/office/officeart/2005/8/layout/orgChart1"/>
    <dgm:cxn modelId="{79AB8962-B480-41F7-AD99-8384FB33E25F}" type="presParOf" srcId="{151603D7-037F-426D-8B06-53167AFF85E1}" destId="{D66993AD-924B-4143-B8A1-D11B2CE12FA4}" srcOrd="0" destOrd="0" presId="urn:microsoft.com/office/officeart/2005/8/layout/orgChart1"/>
    <dgm:cxn modelId="{7315F6EB-058D-4DF0-9920-0F6B0DEAAC42}" type="presParOf" srcId="{151603D7-037F-426D-8B06-53167AFF85E1}" destId="{78955FAA-0D56-4DAA-A62B-B63657D4C2F8}" srcOrd="1" destOrd="0" presId="urn:microsoft.com/office/officeart/2005/8/layout/orgChart1"/>
    <dgm:cxn modelId="{798E820F-EF99-417E-90C6-B9CEFBA4BD90}" type="presParOf" srcId="{78955FAA-0D56-4DAA-A62B-B63657D4C2F8}" destId="{0B8CBD94-0B93-4992-8722-9195EE37E3D1}" srcOrd="0" destOrd="0" presId="urn:microsoft.com/office/officeart/2005/8/layout/orgChart1"/>
    <dgm:cxn modelId="{C9139DFE-E205-4336-AE8B-505BC7137ECF}" type="presParOf" srcId="{0B8CBD94-0B93-4992-8722-9195EE37E3D1}" destId="{A9803746-D6A9-4D5A-877E-C809CD63F1E7}" srcOrd="0" destOrd="0" presId="urn:microsoft.com/office/officeart/2005/8/layout/orgChart1"/>
    <dgm:cxn modelId="{78453C3F-4585-4F91-A8F4-C978C03239CE}" type="presParOf" srcId="{0B8CBD94-0B93-4992-8722-9195EE37E3D1}" destId="{29224371-C0E3-4BDE-ABA9-79E8774E0702}" srcOrd="1" destOrd="0" presId="urn:microsoft.com/office/officeart/2005/8/layout/orgChart1"/>
    <dgm:cxn modelId="{7E3B9C05-4956-46C6-93D9-F3B813684881}" type="presParOf" srcId="{78955FAA-0D56-4DAA-A62B-B63657D4C2F8}" destId="{17A837C5-7F4F-4A83-8F2D-1629D80D60A2}" srcOrd="1" destOrd="0" presId="urn:microsoft.com/office/officeart/2005/8/layout/orgChart1"/>
    <dgm:cxn modelId="{B560FE2A-1A1E-421A-8435-37217A724528}" type="presParOf" srcId="{78955FAA-0D56-4DAA-A62B-B63657D4C2F8}" destId="{AF3D1BF9-B877-4A33-AB61-58F9C58728B7}" srcOrd="2" destOrd="0" presId="urn:microsoft.com/office/officeart/2005/8/layout/orgChart1"/>
    <dgm:cxn modelId="{CD6A0E4C-EAC4-4D8D-8228-F4C4EE3C54CD}" type="presParOf" srcId="{151603D7-037F-426D-8B06-53167AFF85E1}" destId="{DB051B91-DEC3-49BC-8727-EB8259143FF2}" srcOrd="2" destOrd="0" presId="urn:microsoft.com/office/officeart/2005/8/layout/orgChart1"/>
    <dgm:cxn modelId="{D2AF5BC2-0BAF-43FF-BC92-9BEC3C841217}" type="presParOf" srcId="{151603D7-037F-426D-8B06-53167AFF85E1}" destId="{0600331D-4983-44FE-9833-23E73D47B460}" srcOrd="3" destOrd="0" presId="urn:microsoft.com/office/officeart/2005/8/layout/orgChart1"/>
    <dgm:cxn modelId="{A23B7333-8197-43B8-9121-AC25FF4911D6}" type="presParOf" srcId="{0600331D-4983-44FE-9833-23E73D47B460}" destId="{7E242C3C-8D76-4796-995B-77B4A8A35348}" srcOrd="0" destOrd="0" presId="urn:microsoft.com/office/officeart/2005/8/layout/orgChart1"/>
    <dgm:cxn modelId="{52B64899-B623-4D6A-9A41-0B6ECDB05432}" type="presParOf" srcId="{7E242C3C-8D76-4796-995B-77B4A8A35348}" destId="{C045FF8C-5C3E-42EE-8AB1-D8431DF0ECAE}" srcOrd="0" destOrd="0" presId="urn:microsoft.com/office/officeart/2005/8/layout/orgChart1"/>
    <dgm:cxn modelId="{09112F25-1944-40F7-97F8-021D2D194842}" type="presParOf" srcId="{7E242C3C-8D76-4796-995B-77B4A8A35348}" destId="{2B203DC3-7F81-4AEC-AA0C-6E3DF53FCD18}" srcOrd="1" destOrd="0" presId="urn:microsoft.com/office/officeart/2005/8/layout/orgChart1"/>
    <dgm:cxn modelId="{A675B1A9-C89F-4382-8936-ECC4CFC7F1AF}" type="presParOf" srcId="{0600331D-4983-44FE-9833-23E73D47B460}" destId="{AF555EC8-9E5E-4938-A4A4-D2508816BA33}" srcOrd="1" destOrd="0" presId="urn:microsoft.com/office/officeart/2005/8/layout/orgChart1"/>
    <dgm:cxn modelId="{C44CFA4F-C475-487C-867F-E713079203C7}" type="presParOf" srcId="{0600331D-4983-44FE-9833-23E73D47B460}" destId="{04C30CB7-E71A-4FFE-B9EE-36BFD61E2991}" srcOrd="2" destOrd="0" presId="urn:microsoft.com/office/officeart/2005/8/layout/orgChart1"/>
    <dgm:cxn modelId="{8D206A42-A09C-4577-B7D5-2F4ADC00398E}" type="presParOf" srcId="{151603D7-037F-426D-8B06-53167AFF85E1}" destId="{1228DED2-B246-4D9F-AC0E-0906ED929B34}" srcOrd="4" destOrd="0" presId="urn:microsoft.com/office/officeart/2005/8/layout/orgChart1"/>
    <dgm:cxn modelId="{D456B129-21BC-4B3E-8D77-C2E7C2566007}" type="presParOf" srcId="{151603D7-037F-426D-8B06-53167AFF85E1}" destId="{93746C9B-764A-41F2-B1EA-41129E8CF6DE}" srcOrd="5" destOrd="0" presId="urn:microsoft.com/office/officeart/2005/8/layout/orgChart1"/>
    <dgm:cxn modelId="{87B8A57F-3E2B-4D34-BC23-DCF6B2F05480}" type="presParOf" srcId="{93746C9B-764A-41F2-B1EA-41129E8CF6DE}" destId="{B4F21DE3-7BC5-40B3-B87E-29DDCAF9B313}" srcOrd="0" destOrd="0" presId="urn:microsoft.com/office/officeart/2005/8/layout/orgChart1"/>
    <dgm:cxn modelId="{330E5DC6-93A8-4CC3-8F54-5E34889292E7}" type="presParOf" srcId="{B4F21DE3-7BC5-40B3-B87E-29DDCAF9B313}" destId="{F91E007D-647A-4838-9AFB-51F1FBF96399}" srcOrd="0" destOrd="0" presId="urn:microsoft.com/office/officeart/2005/8/layout/orgChart1"/>
    <dgm:cxn modelId="{6A6C1E0A-90F2-4845-B012-A3517E04E996}" type="presParOf" srcId="{B4F21DE3-7BC5-40B3-B87E-29DDCAF9B313}" destId="{FD53A40B-917F-498A-8E9B-E3C913D60B23}" srcOrd="1" destOrd="0" presId="urn:microsoft.com/office/officeart/2005/8/layout/orgChart1"/>
    <dgm:cxn modelId="{9BE00666-E190-47C7-BFA6-7A634072545B}" type="presParOf" srcId="{93746C9B-764A-41F2-B1EA-41129E8CF6DE}" destId="{F4630881-2411-484F-AC64-8FADD24E8D2A}" srcOrd="1" destOrd="0" presId="urn:microsoft.com/office/officeart/2005/8/layout/orgChart1"/>
    <dgm:cxn modelId="{5D25F7F7-9166-4B46-8FD8-5CD1B2B49B62}" type="presParOf" srcId="{93746C9B-764A-41F2-B1EA-41129E8CF6DE}" destId="{20F81883-C807-4719-8F76-35E1BBFE4E27}" srcOrd="2" destOrd="0" presId="urn:microsoft.com/office/officeart/2005/8/layout/orgChart1"/>
    <dgm:cxn modelId="{E872E808-600A-4217-89AE-BCD79D70DC05}" type="presParOf" srcId="{151603D7-037F-426D-8B06-53167AFF85E1}" destId="{542ADC78-86F2-447A-93D6-F6658A173646}" srcOrd="6" destOrd="0" presId="urn:microsoft.com/office/officeart/2005/8/layout/orgChart1"/>
    <dgm:cxn modelId="{03FCC490-3BB6-4667-A62E-7C6EF488BFF6}" type="presParOf" srcId="{151603D7-037F-426D-8B06-53167AFF85E1}" destId="{9E4EF5B4-D9F3-4A88-9396-5A2CD70CC882}" srcOrd="7" destOrd="0" presId="urn:microsoft.com/office/officeart/2005/8/layout/orgChart1"/>
    <dgm:cxn modelId="{3F2A6A73-54F5-42E4-A374-53DE04D2E89C}" type="presParOf" srcId="{9E4EF5B4-D9F3-4A88-9396-5A2CD70CC882}" destId="{4B4FBF92-D35E-4BB2-9F49-6857B3BED278}" srcOrd="0" destOrd="0" presId="urn:microsoft.com/office/officeart/2005/8/layout/orgChart1"/>
    <dgm:cxn modelId="{64BFE2B4-CE43-42FD-A55C-67730667DD6A}" type="presParOf" srcId="{4B4FBF92-D35E-4BB2-9F49-6857B3BED278}" destId="{CA8AC105-9400-456B-9975-C0DBD56A57ED}" srcOrd="0" destOrd="0" presId="urn:microsoft.com/office/officeart/2005/8/layout/orgChart1"/>
    <dgm:cxn modelId="{2347903C-C215-4F8C-A922-6E16EE9272A5}" type="presParOf" srcId="{4B4FBF92-D35E-4BB2-9F49-6857B3BED278}" destId="{DEB4598C-53B2-4827-BAA1-CD611EDF85D4}" srcOrd="1" destOrd="0" presId="urn:microsoft.com/office/officeart/2005/8/layout/orgChart1"/>
    <dgm:cxn modelId="{B76C3B37-2AB1-40EE-AD49-47036C3B5F0A}" type="presParOf" srcId="{9E4EF5B4-D9F3-4A88-9396-5A2CD70CC882}" destId="{49061B56-E2D1-4E71-9FC3-4C5271957E60}" srcOrd="1" destOrd="0" presId="urn:microsoft.com/office/officeart/2005/8/layout/orgChart1"/>
    <dgm:cxn modelId="{B9D506B5-435E-4D1E-909B-ABAF2BAC35AD}" type="presParOf" srcId="{9E4EF5B4-D9F3-4A88-9396-5A2CD70CC882}" destId="{6CEE4F8E-71DA-4196-8E99-0FA2FC5B08F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75D0E9-C96E-42AC-B611-FDFB09D9AC82}" type="doc">
      <dgm:prSet loTypeId="urn:microsoft.com/office/officeart/2005/8/layout/cycle7" loCatId="cycle" qsTypeId="urn:microsoft.com/office/officeart/2005/8/quickstyle/3d5" qsCatId="3D" csTypeId="urn:microsoft.com/office/officeart/2005/8/colors/colorful2" csCatId="colorful" phldr="1"/>
      <dgm:spPr/>
      <dgm:t>
        <a:bodyPr/>
        <a:lstStyle/>
        <a:p>
          <a:endParaRPr lang="en-US"/>
        </a:p>
      </dgm:t>
    </dgm:pt>
    <dgm:pt modelId="{D083A37D-47C4-46D3-9CA8-4389921252FD}">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Level 1:</a:t>
          </a:r>
        </a:p>
        <a:p>
          <a:r>
            <a:rPr lang="en-US" sz="1400" b="1" dirty="0" smtClean="0">
              <a:solidFill>
                <a:schemeClr val="tx1"/>
              </a:solidFill>
              <a:effectLst>
                <a:outerShdw blurRad="38100" dist="38100" dir="2700000" algn="tl">
                  <a:srgbClr val="000000">
                    <a:alpha val="43137"/>
                  </a:srgbClr>
                </a:outerShdw>
              </a:effectLst>
            </a:rPr>
            <a:t>unscreened</a:t>
          </a:r>
          <a:endParaRPr lang="en-US" sz="1400" b="1" dirty="0">
            <a:solidFill>
              <a:schemeClr val="tx1"/>
            </a:solidFill>
            <a:effectLst>
              <a:outerShdw blurRad="38100" dist="38100" dir="2700000" algn="tl">
                <a:srgbClr val="000000">
                  <a:alpha val="43137"/>
                </a:srgbClr>
              </a:outerShdw>
            </a:effectLst>
          </a:endParaRPr>
        </a:p>
      </dgm:t>
    </dgm:pt>
    <dgm:pt modelId="{A31E59A3-330F-4CEE-A3AF-CE44FB49A482}" type="parTrans" cxnId="{5B2D1BDC-6790-4C27-A559-740CAA4417C0}">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BCC087D5-E354-4A37-9299-29277DA8FF66}" type="sibTrans" cxnId="{5B2D1BDC-6790-4C27-A559-740CAA4417C0}">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FC4F9B9C-2D6F-4938-9903-F921A3C00DE8}">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Level 2.0:</a:t>
          </a:r>
        </a:p>
        <a:p>
          <a:r>
            <a:rPr lang="en-US" sz="1400" b="1" dirty="0" smtClean="0">
              <a:solidFill>
                <a:schemeClr val="tx1"/>
              </a:solidFill>
              <a:effectLst>
                <a:outerShdw blurRad="38100" dist="38100" dir="2700000" algn="tl">
                  <a:srgbClr val="000000">
                    <a:alpha val="43137"/>
                  </a:srgbClr>
                </a:outerShdw>
              </a:effectLst>
            </a:rPr>
            <a:t>Quality-assured</a:t>
          </a:r>
          <a:endParaRPr lang="en-US" sz="1400" b="1" dirty="0">
            <a:solidFill>
              <a:schemeClr val="tx1"/>
            </a:solidFill>
            <a:effectLst>
              <a:outerShdw blurRad="38100" dist="38100" dir="2700000" algn="tl">
                <a:srgbClr val="000000">
                  <a:alpha val="43137"/>
                </a:srgbClr>
              </a:outerShdw>
            </a:effectLst>
          </a:endParaRPr>
        </a:p>
      </dgm:t>
    </dgm:pt>
    <dgm:pt modelId="{9868DDF8-4381-4C67-B792-466785271699}" type="parTrans" cxnId="{9D6C5BD6-9AE8-4F6C-82E4-431B76621D6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CCD66438-2348-448E-9E1F-018B6C3DC1F1}" type="sibTrans" cxnId="{9D6C5BD6-9AE8-4F6C-82E4-431B76621D64}">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BC88FDA3-2F86-4591-9C3A-A6A5B92AFBAC}">
      <dgm:prSet phldrT="[Text]" custT="1"/>
      <dgm:spPr/>
      <dgm:t>
        <a:bodyPr/>
        <a:lstStyle/>
        <a:p>
          <a:r>
            <a:rPr lang="en-US" sz="1400" b="1" dirty="0" smtClean="0">
              <a:solidFill>
                <a:schemeClr val="tx1"/>
              </a:solidFill>
              <a:effectLst>
                <a:outerShdw blurRad="38100" dist="38100" dir="2700000" algn="tl">
                  <a:srgbClr val="000000">
                    <a:alpha val="43137"/>
                  </a:srgbClr>
                </a:outerShdw>
              </a:effectLst>
            </a:rPr>
            <a:t>Level 1.5</a:t>
          </a:r>
        </a:p>
        <a:p>
          <a:r>
            <a:rPr lang="en-US" sz="1400" b="1" dirty="0" smtClean="0">
              <a:solidFill>
                <a:schemeClr val="tx1"/>
              </a:solidFill>
              <a:effectLst>
                <a:outerShdw blurRad="38100" dist="38100" dir="2700000" algn="tl">
                  <a:srgbClr val="000000">
                    <a:alpha val="43137"/>
                  </a:srgbClr>
                </a:outerShdw>
              </a:effectLst>
            </a:rPr>
            <a:t>Cloud-screened</a:t>
          </a:r>
          <a:endParaRPr lang="en-US" sz="1400" b="1" dirty="0">
            <a:solidFill>
              <a:schemeClr val="tx1"/>
            </a:solidFill>
            <a:effectLst>
              <a:outerShdw blurRad="38100" dist="38100" dir="2700000" algn="tl">
                <a:srgbClr val="000000">
                  <a:alpha val="43137"/>
                </a:srgbClr>
              </a:outerShdw>
            </a:effectLst>
          </a:endParaRPr>
        </a:p>
      </dgm:t>
    </dgm:pt>
    <dgm:pt modelId="{8286D0C4-3FFE-4C9E-B3A0-B270DBCA3F07}" type="parTrans" cxnId="{9F981D14-7893-42D0-9065-0C8DC350E797}">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7728B524-2C28-43C7-B8EF-B116F22A8B5C}" type="sibTrans" cxnId="{9F981D14-7893-42D0-9065-0C8DC350E797}">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EE241E59-76FA-4EFC-B485-AEF91D000313}" type="pres">
      <dgm:prSet presAssocID="{8D75D0E9-C96E-42AC-B611-FDFB09D9AC82}" presName="Name0" presStyleCnt="0">
        <dgm:presLayoutVars>
          <dgm:dir/>
          <dgm:resizeHandles val="exact"/>
        </dgm:presLayoutVars>
      </dgm:prSet>
      <dgm:spPr/>
      <dgm:t>
        <a:bodyPr/>
        <a:lstStyle/>
        <a:p>
          <a:endParaRPr lang="en-US"/>
        </a:p>
      </dgm:t>
    </dgm:pt>
    <dgm:pt modelId="{3D71B85F-F504-42AA-BD15-953FA2F4FCAF}" type="pres">
      <dgm:prSet presAssocID="{D083A37D-47C4-46D3-9CA8-4389921252FD}" presName="node" presStyleLbl="node1" presStyleIdx="0" presStyleCnt="3">
        <dgm:presLayoutVars>
          <dgm:bulletEnabled val="1"/>
        </dgm:presLayoutVars>
      </dgm:prSet>
      <dgm:spPr/>
      <dgm:t>
        <a:bodyPr/>
        <a:lstStyle/>
        <a:p>
          <a:endParaRPr lang="en-US"/>
        </a:p>
      </dgm:t>
    </dgm:pt>
    <dgm:pt modelId="{25F85FBA-3F6F-44CA-B33F-A44CB7CD3FA8}" type="pres">
      <dgm:prSet presAssocID="{BCC087D5-E354-4A37-9299-29277DA8FF66}" presName="sibTrans" presStyleLbl="sibTrans2D1" presStyleIdx="0" presStyleCnt="3"/>
      <dgm:spPr/>
      <dgm:t>
        <a:bodyPr/>
        <a:lstStyle/>
        <a:p>
          <a:endParaRPr lang="en-US"/>
        </a:p>
      </dgm:t>
    </dgm:pt>
    <dgm:pt modelId="{507ACAFA-59D8-4B88-97CE-D73DC2994B6C}" type="pres">
      <dgm:prSet presAssocID="{BCC087D5-E354-4A37-9299-29277DA8FF66}" presName="connectorText" presStyleLbl="sibTrans2D1" presStyleIdx="0" presStyleCnt="3"/>
      <dgm:spPr/>
      <dgm:t>
        <a:bodyPr/>
        <a:lstStyle/>
        <a:p>
          <a:endParaRPr lang="en-US"/>
        </a:p>
      </dgm:t>
    </dgm:pt>
    <dgm:pt modelId="{C41A198D-BBA0-4EFB-B15B-93263A1602B0}" type="pres">
      <dgm:prSet presAssocID="{FC4F9B9C-2D6F-4938-9903-F921A3C00DE8}" presName="node" presStyleLbl="node1" presStyleIdx="1" presStyleCnt="3">
        <dgm:presLayoutVars>
          <dgm:bulletEnabled val="1"/>
        </dgm:presLayoutVars>
      </dgm:prSet>
      <dgm:spPr/>
      <dgm:t>
        <a:bodyPr/>
        <a:lstStyle/>
        <a:p>
          <a:endParaRPr lang="en-US"/>
        </a:p>
      </dgm:t>
    </dgm:pt>
    <dgm:pt modelId="{1E575AB7-CD0A-4896-8734-1E550E902DD8}" type="pres">
      <dgm:prSet presAssocID="{CCD66438-2348-448E-9E1F-018B6C3DC1F1}" presName="sibTrans" presStyleLbl="sibTrans2D1" presStyleIdx="1" presStyleCnt="3"/>
      <dgm:spPr/>
      <dgm:t>
        <a:bodyPr/>
        <a:lstStyle/>
        <a:p>
          <a:endParaRPr lang="en-US"/>
        </a:p>
      </dgm:t>
    </dgm:pt>
    <dgm:pt modelId="{1A84AD04-1780-46CD-B454-60F815B8A37D}" type="pres">
      <dgm:prSet presAssocID="{CCD66438-2348-448E-9E1F-018B6C3DC1F1}" presName="connectorText" presStyleLbl="sibTrans2D1" presStyleIdx="1" presStyleCnt="3"/>
      <dgm:spPr/>
      <dgm:t>
        <a:bodyPr/>
        <a:lstStyle/>
        <a:p>
          <a:endParaRPr lang="en-US"/>
        </a:p>
      </dgm:t>
    </dgm:pt>
    <dgm:pt modelId="{9460FDE1-562F-4A57-8C24-583E8EC6E064}" type="pres">
      <dgm:prSet presAssocID="{BC88FDA3-2F86-4591-9C3A-A6A5B92AFBAC}" presName="node" presStyleLbl="node1" presStyleIdx="2" presStyleCnt="3">
        <dgm:presLayoutVars>
          <dgm:bulletEnabled val="1"/>
        </dgm:presLayoutVars>
      </dgm:prSet>
      <dgm:spPr/>
      <dgm:t>
        <a:bodyPr/>
        <a:lstStyle/>
        <a:p>
          <a:endParaRPr lang="en-US"/>
        </a:p>
      </dgm:t>
    </dgm:pt>
    <dgm:pt modelId="{47A1DC92-EB90-4F28-9420-179F7C278793}" type="pres">
      <dgm:prSet presAssocID="{7728B524-2C28-43C7-B8EF-B116F22A8B5C}" presName="sibTrans" presStyleLbl="sibTrans2D1" presStyleIdx="2" presStyleCnt="3"/>
      <dgm:spPr/>
      <dgm:t>
        <a:bodyPr/>
        <a:lstStyle/>
        <a:p>
          <a:endParaRPr lang="en-US"/>
        </a:p>
      </dgm:t>
    </dgm:pt>
    <dgm:pt modelId="{83BEBC8F-1BEF-411B-B766-0A8F4A14F917}" type="pres">
      <dgm:prSet presAssocID="{7728B524-2C28-43C7-B8EF-B116F22A8B5C}" presName="connectorText" presStyleLbl="sibTrans2D1" presStyleIdx="2" presStyleCnt="3"/>
      <dgm:spPr/>
      <dgm:t>
        <a:bodyPr/>
        <a:lstStyle/>
        <a:p>
          <a:endParaRPr lang="en-US"/>
        </a:p>
      </dgm:t>
    </dgm:pt>
  </dgm:ptLst>
  <dgm:cxnLst>
    <dgm:cxn modelId="{0B2DAEAA-F70D-4AE4-BED7-C02552F2BEB2}" type="presOf" srcId="{7728B524-2C28-43C7-B8EF-B116F22A8B5C}" destId="{83BEBC8F-1BEF-411B-B766-0A8F4A14F917}" srcOrd="1" destOrd="0" presId="urn:microsoft.com/office/officeart/2005/8/layout/cycle7"/>
    <dgm:cxn modelId="{07479FB3-31A7-4B2E-AC78-327571FB317B}" type="presOf" srcId="{7728B524-2C28-43C7-B8EF-B116F22A8B5C}" destId="{47A1DC92-EB90-4F28-9420-179F7C278793}" srcOrd="0" destOrd="0" presId="urn:microsoft.com/office/officeart/2005/8/layout/cycle7"/>
    <dgm:cxn modelId="{B6524BA4-0549-4029-AF0A-3B9FD0012CAE}" type="presOf" srcId="{CCD66438-2348-448E-9E1F-018B6C3DC1F1}" destId="{1A84AD04-1780-46CD-B454-60F815B8A37D}" srcOrd="1" destOrd="0" presId="urn:microsoft.com/office/officeart/2005/8/layout/cycle7"/>
    <dgm:cxn modelId="{F00A3F77-7027-4E48-B8AD-13897CE57BEA}" type="presOf" srcId="{BC88FDA3-2F86-4591-9C3A-A6A5B92AFBAC}" destId="{9460FDE1-562F-4A57-8C24-583E8EC6E064}" srcOrd="0" destOrd="0" presId="urn:microsoft.com/office/officeart/2005/8/layout/cycle7"/>
    <dgm:cxn modelId="{5B2D1BDC-6790-4C27-A559-740CAA4417C0}" srcId="{8D75D0E9-C96E-42AC-B611-FDFB09D9AC82}" destId="{D083A37D-47C4-46D3-9CA8-4389921252FD}" srcOrd="0" destOrd="0" parTransId="{A31E59A3-330F-4CEE-A3AF-CE44FB49A482}" sibTransId="{BCC087D5-E354-4A37-9299-29277DA8FF66}"/>
    <dgm:cxn modelId="{90EFADCC-4779-42C0-8447-4A97F9B1CEB0}" type="presOf" srcId="{CCD66438-2348-448E-9E1F-018B6C3DC1F1}" destId="{1E575AB7-CD0A-4896-8734-1E550E902DD8}" srcOrd="0" destOrd="0" presId="urn:microsoft.com/office/officeart/2005/8/layout/cycle7"/>
    <dgm:cxn modelId="{CB91CC30-B0F9-4279-B978-46F2FBAF4A63}" type="presOf" srcId="{D083A37D-47C4-46D3-9CA8-4389921252FD}" destId="{3D71B85F-F504-42AA-BD15-953FA2F4FCAF}" srcOrd="0" destOrd="0" presId="urn:microsoft.com/office/officeart/2005/8/layout/cycle7"/>
    <dgm:cxn modelId="{90CF06B3-2618-4341-854F-22D4A3C4B6CE}" type="presOf" srcId="{FC4F9B9C-2D6F-4938-9903-F921A3C00DE8}" destId="{C41A198D-BBA0-4EFB-B15B-93263A1602B0}" srcOrd="0" destOrd="0" presId="urn:microsoft.com/office/officeart/2005/8/layout/cycle7"/>
    <dgm:cxn modelId="{9D6C5BD6-9AE8-4F6C-82E4-431B76621D64}" srcId="{8D75D0E9-C96E-42AC-B611-FDFB09D9AC82}" destId="{FC4F9B9C-2D6F-4938-9903-F921A3C00DE8}" srcOrd="1" destOrd="0" parTransId="{9868DDF8-4381-4C67-B792-466785271699}" sibTransId="{CCD66438-2348-448E-9E1F-018B6C3DC1F1}"/>
    <dgm:cxn modelId="{9F981D14-7893-42D0-9065-0C8DC350E797}" srcId="{8D75D0E9-C96E-42AC-B611-FDFB09D9AC82}" destId="{BC88FDA3-2F86-4591-9C3A-A6A5B92AFBAC}" srcOrd="2" destOrd="0" parTransId="{8286D0C4-3FFE-4C9E-B3A0-B270DBCA3F07}" sibTransId="{7728B524-2C28-43C7-B8EF-B116F22A8B5C}"/>
    <dgm:cxn modelId="{B157CA55-97B9-4DAD-A981-474A6B3C811A}" type="presOf" srcId="{8D75D0E9-C96E-42AC-B611-FDFB09D9AC82}" destId="{EE241E59-76FA-4EFC-B485-AEF91D000313}" srcOrd="0" destOrd="0" presId="urn:microsoft.com/office/officeart/2005/8/layout/cycle7"/>
    <dgm:cxn modelId="{C3642011-AA8E-4E30-812B-22C350BFC0E6}" type="presOf" srcId="{BCC087D5-E354-4A37-9299-29277DA8FF66}" destId="{25F85FBA-3F6F-44CA-B33F-A44CB7CD3FA8}" srcOrd="0" destOrd="0" presId="urn:microsoft.com/office/officeart/2005/8/layout/cycle7"/>
    <dgm:cxn modelId="{D5B6A610-7A13-49AB-9CB1-1C9441F99518}" type="presOf" srcId="{BCC087D5-E354-4A37-9299-29277DA8FF66}" destId="{507ACAFA-59D8-4B88-97CE-D73DC2994B6C}" srcOrd="1" destOrd="0" presId="urn:microsoft.com/office/officeart/2005/8/layout/cycle7"/>
    <dgm:cxn modelId="{57973A96-28F3-40FD-BBDA-670E0AE6C4B5}" type="presParOf" srcId="{EE241E59-76FA-4EFC-B485-AEF91D000313}" destId="{3D71B85F-F504-42AA-BD15-953FA2F4FCAF}" srcOrd="0" destOrd="0" presId="urn:microsoft.com/office/officeart/2005/8/layout/cycle7"/>
    <dgm:cxn modelId="{AF5D5A5D-DD38-4726-9F2B-FA086DF5B4D0}" type="presParOf" srcId="{EE241E59-76FA-4EFC-B485-AEF91D000313}" destId="{25F85FBA-3F6F-44CA-B33F-A44CB7CD3FA8}" srcOrd="1" destOrd="0" presId="urn:microsoft.com/office/officeart/2005/8/layout/cycle7"/>
    <dgm:cxn modelId="{B1BBA301-67D9-4AC0-AFDE-D68C6719EB27}" type="presParOf" srcId="{25F85FBA-3F6F-44CA-B33F-A44CB7CD3FA8}" destId="{507ACAFA-59D8-4B88-97CE-D73DC2994B6C}" srcOrd="0" destOrd="0" presId="urn:microsoft.com/office/officeart/2005/8/layout/cycle7"/>
    <dgm:cxn modelId="{5E0EFF21-2751-40C0-82F2-E83774712882}" type="presParOf" srcId="{EE241E59-76FA-4EFC-B485-AEF91D000313}" destId="{C41A198D-BBA0-4EFB-B15B-93263A1602B0}" srcOrd="2" destOrd="0" presId="urn:microsoft.com/office/officeart/2005/8/layout/cycle7"/>
    <dgm:cxn modelId="{AE28816F-B5B4-460A-9CCD-4014DF13B4A6}" type="presParOf" srcId="{EE241E59-76FA-4EFC-B485-AEF91D000313}" destId="{1E575AB7-CD0A-4896-8734-1E550E902DD8}" srcOrd="3" destOrd="0" presId="urn:microsoft.com/office/officeart/2005/8/layout/cycle7"/>
    <dgm:cxn modelId="{F7346501-8E69-4F9E-9891-017B570FE570}" type="presParOf" srcId="{1E575AB7-CD0A-4896-8734-1E550E902DD8}" destId="{1A84AD04-1780-46CD-B454-60F815B8A37D}" srcOrd="0" destOrd="0" presId="urn:microsoft.com/office/officeart/2005/8/layout/cycle7"/>
    <dgm:cxn modelId="{3E30E990-97A8-4D03-99B7-23D72F1065D6}" type="presParOf" srcId="{EE241E59-76FA-4EFC-B485-AEF91D000313}" destId="{9460FDE1-562F-4A57-8C24-583E8EC6E064}" srcOrd="4" destOrd="0" presId="urn:microsoft.com/office/officeart/2005/8/layout/cycle7"/>
    <dgm:cxn modelId="{26EE1DC4-DEF6-40D8-8721-624999F68550}" type="presParOf" srcId="{EE241E59-76FA-4EFC-B485-AEF91D000313}" destId="{47A1DC92-EB90-4F28-9420-179F7C278793}" srcOrd="5" destOrd="0" presId="urn:microsoft.com/office/officeart/2005/8/layout/cycle7"/>
    <dgm:cxn modelId="{512ABDC0-B864-46B6-8E2C-30DC8A910390}" type="presParOf" srcId="{47A1DC92-EB90-4F28-9420-179F7C278793}" destId="{83BEBC8F-1BEF-411B-B766-0A8F4A14F917}"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330B41-BD7F-4A75-B3E2-5F9685DC7BD1}"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n-US"/>
        </a:p>
      </dgm:t>
    </dgm:pt>
    <dgm:pt modelId="{78FA9B3A-F615-4298-8546-AB35A9C8DDC2}">
      <dgm:prSet phldrT="[Text]" custT="1"/>
      <dgm:spPr/>
      <dgm:t>
        <a:bodyPr/>
        <a:lstStyle/>
        <a:p>
          <a:r>
            <a:rPr lang="en-US" sz="1400" b="1" smtClean="0">
              <a:solidFill>
                <a:schemeClr val="tx1"/>
              </a:solidFill>
              <a:effectLst>
                <a:outerShdw blurRad="38100" dist="38100" dir="2700000" algn="tl">
                  <a:srgbClr val="000000">
                    <a:alpha val="43137"/>
                  </a:srgbClr>
                </a:outerShdw>
              </a:effectLst>
            </a:rPr>
            <a:t>AERONET</a:t>
          </a:r>
          <a:endParaRPr lang="en-US" sz="1400" b="1" dirty="0">
            <a:solidFill>
              <a:schemeClr val="tx1"/>
            </a:solidFill>
            <a:effectLst>
              <a:outerShdw blurRad="38100" dist="38100" dir="2700000" algn="tl">
                <a:srgbClr val="000000">
                  <a:alpha val="43137"/>
                </a:srgbClr>
              </a:outerShdw>
            </a:effectLst>
          </a:endParaRPr>
        </a:p>
      </dgm:t>
    </dgm:pt>
    <dgm:pt modelId="{B8E815A3-A88F-4876-8007-7BFB7CEBE3D1}" type="parTrans" cxnId="{05805AEE-AD9D-43C1-913C-5B600314FCC1}">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50636656-E7D3-4D1F-BB0B-EBE740E47790}" type="sibTrans" cxnId="{05805AEE-AD9D-43C1-913C-5B600314FCC1}">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AE40CBA2-6F4E-4DBF-AF1A-C85D79C054D3}">
      <dgm:prSet phldrT="[Text]" custT="1"/>
      <dgm:spPr/>
      <dgm:t>
        <a:bodyPr/>
        <a:lstStyle/>
        <a:p>
          <a:r>
            <a:rPr lang="en-US" sz="1400" b="1" smtClean="0">
              <a:solidFill>
                <a:schemeClr val="tx1"/>
              </a:solidFill>
              <a:effectLst>
                <a:outerShdw blurRad="38100" dist="38100" dir="2700000" algn="tl">
                  <a:srgbClr val="000000">
                    <a:alpha val="43137"/>
                  </a:srgbClr>
                </a:outerShdw>
              </a:effectLst>
            </a:rPr>
            <a:t>Globally distribution of AOD products</a:t>
          </a:r>
          <a:endParaRPr lang="en-US" sz="1400" b="1" dirty="0">
            <a:solidFill>
              <a:schemeClr val="tx1"/>
            </a:solidFill>
            <a:effectLst>
              <a:outerShdw blurRad="38100" dist="38100" dir="2700000" algn="tl">
                <a:srgbClr val="000000">
                  <a:alpha val="43137"/>
                </a:srgbClr>
              </a:outerShdw>
            </a:effectLst>
          </a:endParaRPr>
        </a:p>
      </dgm:t>
    </dgm:pt>
    <dgm:pt modelId="{EAF0C300-3F85-42BB-8418-B95B7C0DA8F6}" type="parTrans" cxnId="{593F7593-7CB5-4FEC-B22B-7CAB95871C8B}">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0A6A8E73-78C8-42C5-AE6C-5C70E0722FE3}" type="sibTrans" cxnId="{593F7593-7CB5-4FEC-B22B-7CAB95871C8B}">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6F16C14E-9ADD-4F1C-B591-EAE540C50DA6}">
      <dgm:prSet phldrT="[Text]" custT="1"/>
      <dgm:spPr/>
      <dgm:t>
        <a:bodyPr/>
        <a:lstStyle/>
        <a:p>
          <a:r>
            <a:rPr lang="en-US" sz="1400" b="1" smtClean="0">
              <a:solidFill>
                <a:schemeClr val="tx1"/>
              </a:solidFill>
              <a:effectLst>
                <a:outerShdw blurRad="38100" dist="38100" dir="2700000" algn="tl">
                  <a:srgbClr val="000000">
                    <a:alpha val="43137"/>
                  </a:srgbClr>
                </a:outerShdw>
              </a:effectLst>
            </a:rPr>
            <a:t>Inversion products</a:t>
          </a:r>
          <a:endParaRPr lang="en-US" sz="1400" b="1" dirty="0">
            <a:solidFill>
              <a:schemeClr val="tx1"/>
            </a:solidFill>
            <a:effectLst>
              <a:outerShdw blurRad="38100" dist="38100" dir="2700000" algn="tl">
                <a:srgbClr val="000000">
                  <a:alpha val="43137"/>
                </a:srgbClr>
              </a:outerShdw>
            </a:effectLst>
          </a:endParaRPr>
        </a:p>
      </dgm:t>
    </dgm:pt>
    <dgm:pt modelId="{F916F920-B3CA-4791-8704-EC9E31F1FE6D}" type="parTrans" cxnId="{150E760F-4436-4121-84C9-828F19E051E4}">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2D49425D-20F6-4EEE-9771-C4EA540CD01F}" type="sibTrans" cxnId="{150E760F-4436-4121-84C9-828F19E051E4}">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33E40B92-7642-48B4-B556-FB3774C536BA}">
      <dgm:prSet phldrT="[Text]" custT="1"/>
      <dgm:spPr/>
      <dgm:t>
        <a:bodyPr/>
        <a:lstStyle/>
        <a:p>
          <a:r>
            <a:rPr lang="en-US" sz="1400" b="1" smtClean="0">
              <a:solidFill>
                <a:schemeClr val="tx1"/>
              </a:solidFill>
              <a:effectLst>
                <a:outerShdw blurRad="38100" dist="38100" dir="2700000" algn="tl">
                  <a:srgbClr val="000000">
                    <a:alpha val="43137"/>
                  </a:srgbClr>
                </a:outerShdw>
              </a:effectLst>
            </a:rPr>
            <a:t>Precipitable water</a:t>
          </a:r>
          <a:endParaRPr lang="en-US" sz="1400" b="1" dirty="0">
            <a:solidFill>
              <a:schemeClr val="tx1"/>
            </a:solidFill>
            <a:effectLst>
              <a:outerShdw blurRad="38100" dist="38100" dir="2700000" algn="tl">
                <a:srgbClr val="000000">
                  <a:alpha val="43137"/>
                </a:srgbClr>
              </a:outerShdw>
            </a:effectLst>
          </a:endParaRPr>
        </a:p>
      </dgm:t>
    </dgm:pt>
    <dgm:pt modelId="{91E267AA-2789-47F8-A966-A09A697BE784}" type="parTrans" cxnId="{D6C95919-4245-44D4-AA45-F35A37EAE78B}">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F3B67A92-52E0-4F15-AE11-69ED6DA5AE99}" type="sibTrans" cxnId="{D6C95919-4245-44D4-AA45-F35A37EAE78B}">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59922CC1-28E0-4DB7-B4AD-DF1530FC6DFE}">
      <dgm:prSet phldrT="[Text]" custT="1"/>
      <dgm:spPr/>
      <dgm:t>
        <a:bodyPr/>
        <a:lstStyle/>
        <a:p>
          <a:r>
            <a:rPr lang="en-US" sz="1400" b="1" smtClean="0">
              <a:solidFill>
                <a:schemeClr val="tx1"/>
              </a:solidFill>
              <a:effectLst>
                <a:outerShdw blurRad="38100" dist="38100" dir="2700000" algn="tl">
                  <a:srgbClr val="000000">
                    <a:alpha val="43137"/>
                  </a:srgbClr>
                </a:outerShdw>
              </a:effectLst>
            </a:rPr>
            <a:t>Different data  level treatment</a:t>
          </a:r>
          <a:endParaRPr lang="en-US" sz="1400" b="1" dirty="0">
            <a:solidFill>
              <a:schemeClr val="tx1"/>
            </a:solidFill>
            <a:effectLst>
              <a:outerShdw blurRad="38100" dist="38100" dir="2700000" algn="tl">
                <a:srgbClr val="000000">
                  <a:alpha val="43137"/>
                </a:srgbClr>
              </a:outerShdw>
            </a:effectLst>
          </a:endParaRPr>
        </a:p>
      </dgm:t>
    </dgm:pt>
    <dgm:pt modelId="{ADD56804-3582-4EE3-9D39-ECD477C05ED5}" type="parTrans" cxnId="{CEFE8E4E-2CD4-4A8D-BA4A-F8727D4A17D7}">
      <dgm:prSet/>
      <dgm:spPr/>
      <dgm:t>
        <a:bodyPr/>
        <a:lstStyle/>
        <a:p>
          <a:endParaRPr lang="en-US" sz="1400" b="1">
            <a:solidFill>
              <a:schemeClr val="tx1"/>
            </a:solidFill>
            <a:effectLst>
              <a:outerShdw blurRad="38100" dist="38100" dir="2700000" algn="tl">
                <a:srgbClr val="000000">
                  <a:alpha val="43137"/>
                </a:srgbClr>
              </a:outerShdw>
            </a:effectLst>
          </a:endParaRPr>
        </a:p>
      </dgm:t>
    </dgm:pt>
    <dgm:pt modelId="{3017AB2D-0EAA-4AB0-B1F9-B3DC4D44AD77}" type="sibTrans" cxnId="{CEFE8E4E-2CD4-4A8D-BA4A-F8727D4A17D7}">
      <dgm:prSet custT="1"/>
      <dgm:spPr/>
      <dgm:t>
        <a:bodyPr/>
        <a:lstStyle/>
        <a:p>
          <a:endParaRPr lang="en-US" sz="1400" b="1">
            <a:solidFill>
              <a:schemeClr val="tx1"/>
            </a:solidFill>
            <a:effectLst>
              <a:outerShdw blurRad="38100" dist="38100" dir="2700000" algn="tl">
                <a:srgbClr val="000000">
                  <a:alpha val="43137"/>
                </a:srgbClr>
              </a:outerShdw>
            </a:effectLst>
          </a:endParaRPr>
        </a:p>
      </dgm:t>
    </dgm:pt>
    <dgm:pt modelId="{2F5DA3C6-0A56-4ADC-8C54-830263380797}" type="pres">
      <dgm:prSet presAssocID="{76330B41-BD7F-4A75-B3E2-5F9685DC7BD1}" presName="cycle" presStyleCnt="0">
        <dgm:presLayoutVars>
          <dgm:dir/>
          <dgm:resizeHandles val="exact"/>
        </dgm:presLayoutVars>
      </dgm:prSet>
      <dgm:spPr/>
      <dgm:t>
        <a:bodyPr/>
        <a:lstStyle/>
        <a:p>
          <a:endParaRPr lang="en-US"/>
        </a:p>
      </dgm:t>
    </dgm:pt>
    <dgm:pt modelId="{A6F39C98-A4FD-4014-9816-68DC46DE1852}" type="pres">
      <dgm:prSet presAssocID="{78FA9B3A-F615-4298-8546-AB35A9C8DDC2}" presName="node" presStyleLbl="node1" presStyleIdx="0" presStyleCnt="5">
        <dgm:presLayoutVars>
          <dgm:bulletEnabled val="1"/>
        </dgm:presLayoutVars>
      </dgm:prSet>
      <dgm:spPr/>
      <dgm:t>
        <a:bodyPr/>
        <a:lstStyle/>
        <a:p>
          <a:endParaRPr lang="en-US"/>
        </a:p>
      </dgm:t>
    </dgm:pt>
    <dgm:pt modelId="{5DF47ABD-AED7-4C15-A379-E9B124A0F162}" type="pres">
      <dgm:prSet presAssocID="{50636656-E7D3-4D1F-BB0B-EBE740E47790}" presName="sibTrans" presStyleLbl="sibTrans2D1" presStyleIdx="0" presStyleCnt="5"/>
      <dgm:spPr/>
      <dgm:t>
        <a:bodyPr/>
        <a:lstStyle/>
        <a:p>
          <a:endParaRPr lang="en-US"/>
        </a:p>
      </dgm:t>
    </dgm:pt>
    <dgm:pt modelId="{2C16737A-05A4-4A8D-BDB1-67F7EEA30A26}" type="pres">
      <dgm:prSet presAssocID="{50636656-E7D3-4D1F-BB0B-EBE740E47790}" presName="connectorText" presStyleLbl="sibTrans2D1" presStyleIdx="0" presStyleCnt="5"/>
      <dgm:spPr/>
      <dgm:t>
        <a:bodyPr/>
        <a:lstStyle/>
        <a:p>
          <a:endParaRPr lang="en-US"/>
        </a:p>
      </dgm:t>
    </dgm:pt>
    <dgm:pt modelId="{69167058-7CA5-4F5D-8097-41FD59AA2B4D}" type="pres">
      <dgm:prSet presAssocID="{AE40CBA2-6F4E-4DBF-AF1A-C85D79C054D3}" presName="node" presStyleLbl="node1" presStyleIdx="1" presStyleCnt="5" custScaleX="115327" custScaleY="111168">
        <dgm:presLayoutVars>
          <dgm:bulletEnabled val="1"/>
        </dgm:presLayoutVars>
      </dgm:prSet>
      <dgm:spPr/>
      <dgm:t>
        <a:bodyPr/>
        <a:lstStyle/>
        <a:p>
          <a:endParaRPr lang="en-US"/>
        </a:p>
      </dgm:t>
    </dgm:pt>
    <dgm:pt modelId="{9DD88972-7D83-4A21-BDAE-D85B36F92836}" type="pres">
      <dgm:prSet presAssocID="{0A6A8E73-78C8-42C5-AE6C-5C70E0722FE3}" presName="sibTrans" presStyleLbl="sibTrans2D1" presStyleIdx="1" presStyleCnt="5"/>
      <dgm:spPr/>
      <dgm:t>
        <a:bodyPr/>
        <a:lstStyle/>
        <a:p>
          <a:endParaRPr lang="en-US"/>
        </a:p>
      </dgm:t>
    </dgm:pt>
    <dgm:pt modelId="{2F1ACC4E-4C82-4AE0-8710-D8FDE2DEBB37}" type="pres">
      <dgm:prSet presAssocID="{0A6A8E73-78C8-42C5-AE6C-5C70E0722FE3}" presName="connectorText" presStyleLbl="sibTrans2D1" presStyleIdx="1" presStyleCnt="5"/>
      <dgm:spPr/>
      <dgm:t>
        <a:bodyPr/>
        <a:lstStyle/>
        <a:p>
          <a:endParaRPr lang="en-US"/>
        </a:p>
      </dgm:t>
    </dgm:pt>
    <dgm:pt modelId="{7E18847B-CE6C-40C0-AF40-10E2FE356E4A}" type="pres">
      <dgm:prSet presAssocID="{6F16C14E-9ADD-4F1C-B591-EAE540C50DA6}" presName="node" presStyleLbl="node1" presStyleIdx="2" presStyleCnt="5">
        <dgm:presLayoutVars>
          <dgm:bulletEnabled val="1"/>
        </dgm:presLayoutVars>
      </dgm:prSet>
      <dgm:spPr/>
      <dgm:t>
        <a:bodyPr/>
        <a:lstStyle/>
        <a:p>
          <a:endParaRPr lang="en-US"/>
        </a:p>
      </dgm:t>
    </dgm:pt>
    <dgm:pt modelId="{934438D9-3FF1-4F6F-9984-341BD18C5E6A}" type="pres">
      <dgm:prSet presAssocID="{2D49425D-20F6-4EEE-9771-C4EA540CD01F}" presName="sibTrans" presStyleLbl="sibTrans2D1" presStyleIdx="2" presStyleCnt="5"/>
      <dgm:spPr/>
      <dgm:t>
        <a:bodyPr/>
        <a:lstStyle/>
        <a:p>
          <a:endParaRPr lang="en-US"/>
        </a:p>
      </dgm:t>
    </dgm:pt>
    <dgm:pt modelId="{D058805A-7600-4A41-B4C9-699BD55E5487}" type="pres">
      <dgm:prSet presAssocID="{2D49425D-20F6-4EEE-9771-C4EA540CD01F}" presName="connectorText" presStyleLbl="sibTrans2D1" presStyleIdx="2" presStyleCnt="5"/>
      <dgm:spPr/>
      <dgm:t>
        <a:bodyPr/>
        <a:lstStyle/>
        <a:p>
          <a:endParaRPr lang="en-US"/>
        </a:p>
      </dgm:t>
    </dgm:pt>
    <dgm:pt modelId="{70E40437-1097-448D-BA4B-3075F393AB8C}" type="pres">
      <dgm:prSet presAssocID="{33E40B92-7642-48B4-B556-FB3774C536BA}" presName="node" presStyleLbl="node1" presStyleIdx="3" presStyleCnt="5" custScaleX="108540" custScaleY="100200">
        <dgm:presLayoutVars>
          <dgm:bulletEnabled val="1"/>
        </dgm:presLayoutVars>
      </dgm:prSet>
      <dgm:spPr/>
      <dgm:t>
        <a:bodyPr/>
        <a:lstStyle/>
        <a:p>
          <a:endParaRPr lang="en-US"/>
        </a:p>
      </dgm:t>
    </dgm:pt>
    <dgm:pt modelId="{650326AA-9743-4E86-8E51-68038DE3470D}" type="pres">
      <dgm:prSet presAssocID="{F3B67A92-52E0-4F15-AE11-69ED6DA5AE99}" presName="sibTrans" presStyleLbl="sibTrans2D1" presStyleIdx="3" presStyleCnt="5"/>
      <dgm:spPr/>
      <dgm:t>
        <a:bodyPr/>
        <a:lstStyle/>
        <a:p>
          <a:endParaRPr lang="en-US"/>
        </a:p>
      </dgm:t>
    </dgm:pt>
    <dgm:pt modelId="{8A845A74-B4FB-4C84-B3D9-E156041BB1A9}" type="pres">
      <dgm:prSet presAssocID="{F3B67A92-52E0-4F15-AE11-69ED6DA5AE99}" presName="connectorText" presStyleLbl="sibTrans2D1" presStyleIdx="3" presStyleCnt="5"/>
      <dgm:spPr/>
      <dgm:t>
        <a:bodyPr/>
        <a:lstStyle/>
        <a:p>
          <a:endParaRPr lang="en-US"/>
        </a:p>
      </dgm:t>
    </dgm:pt>
    <dgm:pt modelId="{D6CA6B4F-F068-4296-8C77-688A68A8D9E1}" type="pres">
      <dgm:prSet presAssocID="{59922CC1-28E0-4DB7-B4AD-DF1530FC6DFE}" presName="node" presStyleLbl="node1" presStyleIdx="4" presStyleCnt="5">
        <dgm:presLayoutVars>
          <dgm:bulletEnabled val="1"/>
        </dgm:presLayoutVars>
      </dgm:prSet>
      <dgm:spPr/>
      <dgm:t>
        <a:bodyPr/>
        <a:lstStyle/>
        <a:p>
          <a:endParaRPr lang="en-US"/>
        </a:p>
      </dgm:t>
    </dgm:pt>
    <dgm:pt modelId="{1746F988-F261-4D8A-BF9F-1AB0A9B0D46D}" type="pres">
      <dgm:prSet presAssocID="{3017AB2D-0EAA-4AB0-B1F9-B3DC4D44AD77}" presName="sibTrans" presStyleLbl="sibTrans2D1" presStyleIdx="4" presStyleCnt="5"/>
      <dgm:spPr/>
      <dgm:t>
        <a:bodyPr/>
        <a:lstStyle/>
        <a:p>
          <a:endParaRPr lang="en-US"/>
        </a:p>
      </dgm:t>
    </dgm:pt>
    <dgm:pt modelId="{07F6DA75-2089-4869-BF85-B03FCD832C02}" type="pres">
      <dgm:prSet presAssocID="{3017AB2D-0EAA-4AB0-B1F9-B3DC4D44AD77}" presName="connectorText" presStyleLbl="sibTrans2D1" presStyleIdx="4" presStyleCnt="5"/>
      <dgm:spPr/>
      <dgm:t>
        <a:bodyPr/>
        <a:lstStyle/>
        <a:p>
          <a:endParaRPr lang="en-US"/>
        </a:p>
      </dgm:t>
    </dgm:pt>
  </dgm:ptLst>
  <dgm:cxnLst>
    <dgm:cxn modelId="{FAC55A91-E2B7-46C6-81CC-76D2F9832599}" type="presOf" srcId="{F3B67A92-52E0-4F15-AE11-69ED6DA5AE99}" destId="{650326AA-9743-4E86-8E51-68038DE3470D}" srcOrd="0" destOrd="0" presId="urn:microsoft.com/office/officeart/2005/8/layout/cycle2"/>
    <dgm:cxn modelId="{AF2941F9-BABA-4B86-9139-BAD2667EF886}" type="presOf" srcId="{50636656-E7D3-4D1F-BB0B-EBE740E47790}" destId="{2C16737A-05A4-4A8D-BDB1-67F7EEA30A26}" srcOrd="1" destOrd="0" presId="urn:microsoft.com/office/officeart/2005/8/layout/cycle2"/>
    <dgm:cxn modelId="{6025D613-1C08-4501-A7AB-84F58DE6060F}" type="presOf" srcId="{0A6A8E73-78C8-42C5-AE6C-5C70E0722FE3}" destId="{2F1ACC4E-4C82-4AE0-8710-D8FDE2DEBB37}" srcOrd="1" destOrd="0" presId="urn:microsoft.com/office/officeart/2005/8/layout/cycle2"/>
    <dgm:cxn modelId="{BE6C69E3-590A-46AE-AA22-854E68FCB428}" type="presOf" srcId="{76330B41-BD7F-4A75-B3E2-5F9685DC7BD1}" destId="{2F5DA3C6-0A56-4ADC-8C54-830263380797}" srcOrd="0" destOrd="0" presId="urn:microsoft.com/office/officeart/2005/8/layout/cycle2"/>
    <dgm:cxn modelId="{ACE44C3F-9990-45AF-9AF2-A39C34952804}" type="presOf" srcId="{3017AB2D-0EAA-4AB0-B1F9-B3DC4D44AD77}" destId="{1746F988-F261-4D8A-BF9F-1AB0A9B0D46D}" srcOrd="0" destOrd="0" presId="urn:microsoft.com/office/officeart/2005/8/layout/cycle2"/>
    <dgm:cxn modelId="{5DEB3D93-4C67-4E9E-8FCD-52FA8C767C50}" type="presOf" srcId="{0A6A8E73-78C8-42C5-AE6C-5C70E0722FE3}" destId="{9DD88972-7D83-4A21-BDAE-D85B36F92836}" srcOrd="0" destOrd="0" presId="urn:microsoft.com/office/officeart/2005/8/layout/cycle2"/>
    <dgm:cxn modelId="{58A93FA1-D7F7-42E2-838C-FBEBC85DE510}" type="presOf" srcId="{50636656-E7D3-4D1F-BB0B-EBE740E47790}" destId="{5DF47ABD-AED7-4C15-A379-E9B124A0F162}" srcOrd="0" destOrd="0" presId="urn:microsoft.com/office/officeart/2005/8/layout/cycle2"/>
    <dgm:cxn modelId="{150E760F-4436-4121-84C9-828F19E051E4}" srcId="{76330B41-BD7F-4A75-B3E2-5F9685DC7BD1}" destId="{6F16C14E-9ADD-4F1C-B591-EAE540C50DA6}" srcOrd="2" destOrd="0" parTransId="{F916F920-B3CA-4791-8704-EC9E31F1FE6D}" sibTransId="{2D49425D-20F6-4EEE-9771-C4EA540CD01F}"/>
    <dgm:cxn modelId="{0BF23F20-63B8-4035-AB9B-4BAA58EE3519}" type="presOf" srcId="{59922CC1-28E0-4DB7-B4AD-DF1530FC6DFE}" destId="{D6CA6B4F-F068-4296-8C77-688A68A8D9E1}" srcOrd="0" destOrd="0" presId="urn:microsoft.com/office/officeart/2005/8/layout/cycle2"/>
    <dgm:cxn modelId="{593F7593-7CB5-4FEC-B22B-7CAB95871C8B}" srcId="{76330B41-BD7F-4A75-B3E2-5F9685DC7BD1}" destId="{AE40CBA2-6F4E-4DBF-AF1A-C85D79C054D3}" srcOrd="1" destOrd="0" parTransId="{EAF0C300-3F85-42BB-8418-B95B7C0DA8F6}" sibTransId="{0A6A8E73-78C8-42C5-AE6C-5C70E0722FE3}"/>
    <dgm:cxn modelId="{7120C873-2697-46F0-B7F6-4EEB7C6514A9}" type="presOf" srcId="{2D49425D-20F6-4EEE-9771-C4EA540CD01F}" destId="{934438D9-3FF1-4F6F-9984-341BD18C5E6A}" srcOrd="0" destOrd="0" presId="urn:microsoft.com/office/officeart/2005/8/layout/cycle2"/>
    <dgm:cxn modelId="{05805AEE-AD9D-43C1-913C-5B600314FCC1}" srcId="{76330B41-BD7F-4A75-B3E2-5F9685DC7BD1}" destId="{78FA9B3A-F615-4298-8546-AB35A9C8DDC2}" srcOrd="0" destOrd="0" parTransId="{B8E815A3-A88F-4876-8007-7BFB7CEBE3D1}" sibTransId="{50636656-E7D3-4D1F-BB0B-EBE740E47790}"/>
    <dgm:cxn modelId="{D6C95919-4245-44D4-AA45-F35A37EAE78B}" srcId="{76330B41-BD7F-4A75-B3E2-5F9685DC7BD1}" destId="{33E40B92-7642-48B4-B556-FB3774C536BA}" srcOrd="3" destOrd="0" parTransId="{91E267AA-2789-47F8-A966-A09A697BE784}" sibTransId="{F3B67A92-52E0-4F15-AE11-69ED6DA5AE99}"/>
    <dgm:cxn modelId="{13F54004-BAC1-4F8F-942F-410AA2CCA8CC}" type="presOf" srcId="{6F16C14E-9ADD-4F1C-B591-EAE540C50DA6}" destId="{7E18847B-CE6C-40C0-AF40-10E2FE356E4A}" srcOrd="0" destOrd="0" presId="urn:microsoft.com/office/officeart/2005/8/layout/cycle2"/>
    <dgm:cxn modelId="{B09D5A9F-21B2-418F-92A8-9C541B6A3BF1}" type="presOf" srcId="{F3B67A92-52E0-4F15-AE11-69ED6DA5AE99}" destId="{8A845A74-B4FB-4C84-B3D9-E156041BB1A9}" srcOrd="1" destOrd="0" presId="urn:microsoft.com/office/officeart/2005/8/layout/cycle2"/>
    <dgm:cxn modelId="{D55A0BB5-B9D7-4709-B76F-F94B3803FB7F}" type="presOf" srcId="{AE40CBA2-6F4E-4DBF-AF1A-C85D79C054D3}" destId="{69167058-7CA5-4F5D-8097-41FD59AA2B4D}" srcOrd="0" destOrd="0" presId="urn:microsoft.com/office/officeart/2005/8/layout/cycle2"/>
    <dgm:cxn modelId="{9B0AA4AC-DD6B-4E64-84C0-975822F03D37}" type="presOf" srcId="{2D49425D-20F6-4EEE-9771-C4EA540CD01F}" destId="{D058805A-7600-4A41-B4C9-699BD55E5487}" srcOrd="1" destOrd="0" presId="urn:microsoft.com/office/officeart/2005/8/layout/cycle2"/>
    <dgm:cxn modelId="{CEFE8E4E-2CD4-4A8D-BA4A-F8727D4A17D7}" srcId="{76330B41-BD7F-4A75-B3E2-5F9685DC7BD1}" destId="{59922CC1-28E0-4DB7-B4AD-DF1530FC6DFE}" srcOrd="4" destOrd="0" parTransId="{ADD56804-3582-4EE3-9D39-ECD477C05ED5}" sibTransId="{3017AB2D-0EAA-4AB0-B1F9-B3DC4D44AD77}"/>
    <dgm:cxn modelId="{F3AEBC6E-CF4F-47EE-8726-3FF61B25DFAC}" type="presOf" srcId="{3017AB2D-0EAA-4AB0-B1F9-B3DC4D44AD77}" destId="{07F6DA75-2089-4869-BF85-B03FCD832C02}" srcOrd="1" destOrd="0" presId="urn:microsoft.com/office/officeart/2005/8/layout/cycle2"/>
    <dgm:cxn modelId="{36CE39BB-41DE-44DB-8783-3AB07C9CA14E}" type="presOf" srcId="{78FA9B3A-F615-4298-8546-AB35A9C8DDC2}" destId="{A6F39C98-A4FD-4014-9816-68DC46DE1852}" srcOrd="0" destOrd="0" presId="urn:microsoft.com/office/officeart/2005/8/layout/cycle2"/>
    <dgm:cxn modelId="{AFD6077E-6A63-456E-B847-F635D1164B0C}" type="presOf" srcId="{33E40B92-7642-48B4-B556-FB3774C536BA}" destId="{70E40437-1097-448D-BA4B-3075F393AB8C}" srcOrd="0" destOrd="0" presId="urn:microsoft.com/office/officeart/2005/8/layout/cycle2"/>
    <dgm:cxn modelId="{AF49AD95-AE0C-4CA1-8374-CF9BCDC6B703}" type="presParOf" srcId="{2F5DA3C6-0A56-4ADC-8C54-830263380797}" destId="{A6F39C98-A4FD-4014-9816-68DC46DE1852}" srcOrd="0" destOrd="0" presId="urn:microsoft.com/office/officeart/2005/8/layout/cycle2"/>
    <dgm:cxn modelId="{FDC4641C-B342-4777-A084-4652FF9CB074}" type="presParOf" srcId="{2F5DA3C6-0A56-4ADC-8C54-830263380797}" destId="{5DF47ABD-AED7-4C15-A379-E9B124A0F162}" srcOrd="1" destOrd="0" presId="urn:microsoft.com/office/officeart/2005/8/layout/cycle2"/>
    <dgm:cxn modelId="{D05404A7-CA37-4B06-8895-9A39E1813250}" type="presParOf" srcId="{5DF47ABD-AED7-4C15-A379-E9B124A0F162}" destId="{2C16737A-05A4-4A8D-BDB1-67F7EEA30A26}" srcOrd="0" destOrd="0" presId="urn:microsoft.com/office/officeart/2005/8/layout/cycle2"/>
    <dgm:cxn modelId="{C1F51924-4F51-49D7-9900-8CDCBC8A4272}" type="presParOf" srcId="{2F5DA3C6-0A56-4ADC-8C54-830263380797}" destId="{69167058-7CA5-4F5D-8097-41FD59AA2B4D}" srcOrd="2" destOrd="0" presId="urn:microsoft.com/office/officeart/2005/8/layout/cycle2"/>
    <dgm:cxn modelId="{649EB707-9622-4D33-A614-DCDEB546D7BC}" type="presParOf" srcId="{2F5DA3C6-0A56-4ADC-8C54-830263380797}" destId="{9DD88972-7D83-4A21-BDAE-D85B36F92836}" srcOrd="3" destOrd="0" presId="urn:microsoft.com/office/officeart/2005/8/layout/cycle2"/>
    <dgm:cxn modelId="{3EE1111F-65A0-40FE-A9DF-0421EC551DAF}" type="presParOf" srcId="{9DD88972-7D83-4A21-BDAE-D85B36F92836}" destId="{2F1ACC4E-4C82-4AE0-8710-D8FDE2DEBB37}" srcOrd="0" destOrd="0" presId="urn:microsoft.com/office/officeart/2005/8/layout/cycle2"/>
    <dgm:cxn modelId="{FBA441D3-F5C8-4E1A-9EB5-427650878174}" type="presParOf" srcId="{2F5DA3C6-0A56-4ADC-8C54-830263380797}" destId="{7E18847B-CE6C-40C0-AF40-10E2FE356E4A}" srcOrd="4" destOrd="0" presId="urn:microsoft.com/office/officeart/2005/8/layout/cycle2"/>
    <dgm:cxn modelId="{408B5429-AA1F-4B0D-B0B9-DF68CA9DA1FD}" type="presParOf" srcId="{2F5DA3C6-0A56-4ADC-8C54-830263380797}" destId="{934438D9-3FF1-4F6F-9984-341BD18C5E6A}" srcOrd="5" destOrd="0" presId="urn:microsoft.com/office/officeart/2005/8/layout/cycle2"/>
    <dgm:cxn modelId="{349018ED-D408-4C51-9F4B-93FD9CE85222}" type="presParOf" srcId="{934438D9-3FF1-4F6F-9984-341BD18C5E6A}" destId="{D058805A-7600-4A41-B4C9-699BD55E5487}" srcOrd="0" destOrd="0" presId="urn:microsoft.com/office/officeart/2005/8/layout/cycle2"/>
    <dgm:cxn modelId="{59B74ACB-F91F-45E7-826E-6B9A903A4A3F}" type="presParOf" srcId="{2F5DA3C6-0A56-4ADC-8C54-830263380797}" destId="{70E40437-1097-448D-BA4B-3075F393AB8C}" srcOrd="6" destOrd="0" presId="urn:microsoft.com/office/officeart/2005/8/layout/cycle2"/>
    <dgm:cxn modelId="{61EAC5A4-202B-4113-98B3-D485708945F6}" type="presParOf" srcId="{2F5DA3C6-0A56-4ADC-8C54-830263380797}" destId="{650326AA-9743-4E86-8E51-68038DE3470D}" srcOrd="7" destOrd="0" presId="urn:microsoft.com/office/officeart/2005/8/layout/cycle2"/>
    <dgm:cxn modelId="{8B761843-D393-4C54-9F23-F7E60DAB3DCA}" type="presParOf" srcId="{650326AA-9743-4E86-8E51-68038DE3470D}" destId="{8A845A74-B4FB-4C84-B3D9-E156041BB1A9}" srcOrd="0" destOrd="0" presId="urn:microsoft.com/office/officeart/2005/8/layout/cycle2"/>
    <dgm:cxn modelId="{6EE4A5FA-6697-4036-889D-FACC49E19C90}" type="presParOf" srcId="{2F5DA3C6-0A56-4ADC-8C54-830263380797}" destId="{D6CA6B4F-F068-4296-8C77-688A68A8D9E1}" srcOrd="8" destOrd="0" presId="urn:microsoft.com/office/officeart/2005/8/layout/cycle2"/>
    <dgm:cxn modelId="{CB35CC33-AA9B-4783-BB7C-CA10E25BBAD9}" type="presParOf" srcId="{2F5DA3C6-0A56-4ADC-8C54-830263380797}" destId="{1746F988-F261-4D8A-BF9F-1AB0A9B0D46D}" srcOrd="9" destOrd="0" presId="urn:microsoft.com/office/officeart/2005/8/layout/cycle2"/>
    <dgm:cxn modelId="{86AA0489-36CA-447A-A0BF-AE19FE0FB41A}" type="presParOf" srcId="{1746F988-F261-4D8A-BF9F-1AB0A9B0D46D}" destId="{07F6DA75-2089-4869-BF85-B03FCD832C02}"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39C64-E1C8-4522-BC5C-1C2F323615FD}">
      <dsp:nvSpPr>
        <dsp:cNvPr id="0" name=""/>
        <dsp:cNvSpPr/>
      </dsp:nvSpPr>
      <dsp:spPr>
        <a:xfrm>
          <a:off x="3918644" y="2446862"/>
          <a:ext cx="957708" cy="455782"/>
        </a:xfrm>
        <a:custGeom>
          <a:avLst/>
          <a:gdLst/>
          <a:ahLst/>
          <a:cxnLst/>
          <a:rect l="0" t="0" r="0" b="0"/>
          <a:pathLst>
            <a:path>
              <a:moveTo>
                <a:pt x="0" y="0"/>
              </a:moveTo>
              <a:lnTo>
                <a:pt x="0" y="310602"/>
              </a:lnTo>
              <a:lnTo>
                <a:pt x="957708" y="310602"/>
              </a:lnTo>
              <a:lnTo>
                <a:pt x="957708" y="45578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A40DCAD-C0D1-45B3-A2CF-B63D25AB8B16}">
      <dsp:nvSpPr>
        <dsp:cNvPr id="0" name=""/>
        <dsp:cNvSpPr/>
      </dsp:nvSpPr>
      <dsp:spPr>
        <a:xfrm>
          <a:off x="2960935" y="2446862"/>
          <a:ext cx="957708" cy="455782"/>
        </a:xfrm>
        <a:custGeom>
          <a:avLst/>
          <a:gdLst/>
          <a:ahLst/>
          <a:cxnLst/>
          <a:rect l="0" t="0" r="0" b="0"/>
          <a:pathLst>
            <a:path>
              <a:moveTo>
                <a:pt x="957708" y="0"/>
              </a:moveTo>
              <a:lnTo>
                <a:pt x="957708" y="310602"/>
              </a:lnTo>
              <a:lnTo>
                <a:pt x="0" y="310602"/>
              </a:lnTo>
              <a:lnTo>
                <a:pt x="0" y="45578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ECBBEE4-DA02-423C-8EB1-7F9813CB0374}">
      <dsp:nvSpPr>
        <dsp:cNvPr id="0" name=""/>
        <dsp:cNvSpPr/>
      </dsp:nvSpPr>
      <dsp:spPr>
        <a:xfrm>
          <a:off x="2438247" y="995933"/>
          <a:ext cx="1480396" cy="455782"/>
        </a:xfrm>
        <a:custGeom>
          <a:avLst/>
          <a:gdLst/>
          <a:ahLst/>
          <a:cxnLst/>
          <a:rect l="0" t="0" r="0" b="0"/>
          <a:pathLst>
            <a:path>
              <a:moveTo>
                <a:pt x="0" y="0"/>
              </a:moveTo>
              <a:lnTo>
                <a:pt x="0" y="310602"/>
              </a:lnTo>
              <a:lnTo>
                <a:pt x="1480396" y="310602"/>
              </a:lnTo>
              <a:lnTo>
                <a:pt x="1480396" y="455782"/>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B678E6-E941-46F0-A136-28D77E2A53C1}">
      <dsp:nvSpPr>
        <dsp:cNvPr id="0" name=""/>
        <dsp:cNvSpPr/>
      </dsp:nvSpPr>
      <dsp:spPr>
        <a:xfrm>
          <a:off x="999797" y="2446862"/>
          <a:ext cx="91440" cy="455782"/>
        </a:xfrm>
        <a:custGeom>
          <a:avLst/>
          <a:gdLst/>
          <a:ahLst/>
          <a:cxnLst/>
          <a:rect l="0" t="0" r="0" b="0"/>
          <a:pathLst>
            <a:path>
              <a:moveTo>
                <a:pt x="45720" y="0"/>
              </a:moveTo>
              <a:lnTo>
                <a:pt x="45720" y="45578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EBAC4D9-F22C-41BB-AF14-6AB5DF1AF877}">
      <dsp:nvSpPr>
        <dsp:cNvPr id="0" name=""/>
        <dsp:cNvSpPr/>
      </dsp:nvSpPr>
      <dsp:spPr>
        <a:xfrm>
          <a:off x="1045517" y="995933"/>
          <a:ext cx="1392730" cy="455782"/>
        </a:xfrm>
        <a:custGeom>
          <a:avLst/>
          <a:gdLst/>
          <a:ahLst/>
          <a:cxnLst/>
          <a:rect l="0" t="0" r="0" b="0"/>
          <a:pathLst>
            <a:path>
              <a:moveTo>
                <a:pt x="1392730" y="0"/>
              </a:moveTo>
              <a:lnTo>
                <a:pt x="1392730" y="310602"/>
              </a:lnTo>
              <a:lnTo>
                <a:pt x="0" y="310602"/>
              </a:lnTo>
              <a:lnTo>
                <a:pt x="0" y="455782"/>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712BA19-F4BB-43EB-8B20-1C359EEAC05E}">
      <dsp:nvSpPr>
        <dsp:cNvPr id="0" name=""/>
        <dsp:cNvSpPr/>
      </dsp:nvSpPr>
      <dsp:spPr>
        <a:xfrm>
          <a:off x="1654667" y="786"/>
          <a:ext cx="1567160" cy="995146"/>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706B692-ADE0-4D85-B575-3635481172A0}">
      <dsp:nvSpPr>
        <dsp:cNvPr id="0" name=""/>
        <dsp:cNvSpPr/>
      </dsp:nvSpPr>
      <dsp:spPr>
        <a:xfrm>
          <a:off x="1828796" y="166208"/>
          <a:ext cx="1567160" cy="9951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Main purpose</a:t>
          </a:r>
          <a:endParaRPr lang="en-US" sz="1800" b="1" kern="1200" dirty="0">
            <a:effectLst>
              <a:outerShdw blurRad="38100" dist="38100" dir="2700000" algn="tl">
                <a:srgbClr val="000000">
                  <a:alpha val="43137"/>
                </a:srgbClr>
              </a:outerShdw>
            </a:effectLst>
          </a:endParaRPr>
        </a:p>
      </dsp:txBody>
      <dsp:txXfrm>
        <a:off x="1857943" y="195355"/>
        <a:ext cx="1508866" cy="936852"/>
      </dsp:txXfrm>
    </dsp:sp>
    <dsp:sp modelId="{2F18246E-5968-4A73-A98D-E5EA588F5DED}">
      <dsp:nvSpPr>
        <dsp:cNvPr id="0" name=""/>
        <dsp:cNvSpPr/>
      </dsp:nvSpPr>
      <dsp:spPr>
        <a:xfrm>
          <a:off x="261937" y="1451715"/>
          <a:ext cx="1567160" cy="995146"/>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2B1CC15-DFAA-4BFD-B8D2-05C9F7A83AB2}">
      <dsp:nvSpPr>
        <dsp:cNvPr id="0" name=""/>
        <dsp:cNvSpPr/>
      </dsp:nvSpPr>
      <dsp:spPr>
        <a:xfrm>
          <a:off x="436066" y="1617137"/>
          <a:ext cx="1567160" cy="9951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Measure</a:t>
          </a:r>
          <a:endParaRPr lang="en-US" sz="1800" b="1" kern="1200" dirty="0">
            <a:effectLst>
              <a:outerShdw blurRad="38100" dist="38100" dir="2700000" algn="tl">
                <a:srgbClr val="000000">
                  <a:alpha val="43137"/>
                </a:srgbClr>
              </a:outerShdw>
            </a:effectLst>
          </a:endParaRPr>
        </a:p>
      </dsp:txBody>
      <dsp:txXfrm>
        <a:off x="465213" y="1646284"/>
        <a:ext cx="1508866" cy="936852"/>
      </dsp:txXfrm>
    </dsp:sp>
    <dsp:sp modelId="{64C997CA-0B42-48C8-9069-C34F706E51A6}">
      <dsp:nvSpPr>
        <dsp:cNvPr id="0" name=""/>
        <dsp:cNvSpPr/>
      </dsp:nvSpPr>
      <dsp:spPr>
        <a:xfrm>
          <a:off x="261937" y="2902644"/>
          <a:ext cx="1567160" cy="995146"/>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1FFC465-870E-4248-BBC2-C59775EE1A7B}">
      <dsp:nvSpPr>
        <dsp:cNvPr id="0" name=""/>
        <dsp:cNvSpPr/>
      </dsp:nvSpPr>
      <dsp:spPr>
        <a:xfrm>
          <a:off x="436066" y="3068066"/>
          <a:ext cx="1567160" cy="9951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Sun and sky irradiance</a:t>
          </a:r>
          <a:endParaRPr lang="en-US" sz="1800" b="1" kern="1200" dirty="0">
            <a:effectLst>
              <a:outerShdw blurRad="38100" dist="38100" dir="2700000" algn="tl">
                <a:srgbClr val="000000">
                  <a:alpha val="43137"/>
                </a:srgbClr>
              </a:outerShdw>
            </a:effectLst>
          </a:endParaRPr>
        </a:p>
      </dsp:txBody>
      <dsp:txXfrm>
        <a:off x="465213" y="3097213"/>
        <a:ext cx="1508866" cy="936852"/>
      </dsp:txXfrm>
    </dsp:sp>
    <dsp:sp modelId="{AB4CA6A9-7B01-44A7-BEAF-8D490269EEEF}">
      <dsp:nvSpPr>
        <dsp:cNvPr id="0" name=""/>
        <dsp:cNvSpPr/>
      </dsp:nvSpPr>
      <dsp:spPr>
        <a:xfrm>
          <a:off x="3135064" y="1451715"/>
          <a:ext cx="1567160" cy="995146"/>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0DAB1CB-E257-442A-AB47-4E1B579A3DFE}">
      <dsp:nvSpPr>
        <dsp:cNvPr id="0" name=""/>
        <dsp:cNvSpPr/>
      </dsp:nvSpPr>
      <dsp:spPr>
        <a:xfrm>
          <a:off x="3309193" y="1617137"/>
          <a:ext cx="1567160" cy="9951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Derive</a:t>
          </a:r>
          <a:endParaRPr lang="en-US" sz="1800" b="1" kern="1200" dirty="0">
            <a:effectLst>
              <a:outerShdw blurRad="38100" dist="38100" dir="2700000" algn="tl">
                <a:srgbClr val="000000">
                  <a:alpha val="43137"/>
                </a:srgbClr>
              </a:outerShdw>
            </a:effectLst>
          </a:endParaRPr>
        </a:p>
      </dsp:txBody>
      <dsp:txXfrm>
        <a:off x="3338340" y="1646284"/>
        <a:ext cx="1508866" cy="936852"/>
      </dsp:txXfrm>
    </dsp:sp>
    <dsp:sp modelId="{CC115E32-DB35-4979-881C-C7A2579E1B74}">
      <dsp:nvSpPr>
        <dsp:cNvPr id="0" name=""/>
        <dsp:cNvSpPr/>
      </dsp:nvSpPr>
      <dsp:spPr>
        <a:xfrm>
          <a:off x="2177355" y="2902644"/>
          <a:ext cx="1567160" cy="995146"/>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B07917C-4DB7-4220-BC0B-86F4F6D508E3}">
      <dsp:nvSpPr>
        <dsp:cNvPr id="0" name=""/>
        <dsp:cNvSpPr/>
      </dsp:nvSpPr>
      <dsp:spPr>
        <a:xfrm>
          <a:off x="2351484" y="3068066"/>
          <a:ext cx="1567160" cy="9951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Ozone and aerosol properties</a:t>
          </a:r>
          <a:endParaRPr lang="en-US" sz="1800" b="1" kern="1200" dirty="0">
            <a:effectLst>
              <a:outerShdw blurRad="38100" dist="38100" dir="2700000" algn="tl">
                <a:srgbClr val="000000">
                  <a:alpha val="43137"/>
                </a:srgbClr>
              </a:outerShdw>
            </a:effectLst>
          </a:endParaRPr>
        </a:p>
      </dsp:txBody>
      <dsp:txXfrm>
        <a:off x="2380631" y="3097213"/>
        <a:ext cx="1508866" cy="936852"/>
      </dsp:txXfrm>
    </dsp:sp>
    <dsp:sp modelId="{97CE64F9-24D6-431F-9DF9-38992FD19080}">
      <dsp:nvSpPr>
        <dsp:cNvPr id="0" name=""/>
        <dsp:cNvSpPr/>
      </dsp:nvSpPr>
      <dsp:spPr>
        <a:xfrm>
          <a:off x="4092773" y="2902644"/>
          <a:ext cx="1567160" cy="995146"/>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DEF5435-5A33-491A-850E-06C1E3E8B113}">
      <dsp:nvSpPr>
        <dsp:cNvPr id="0" name=""/>
        <dsp:cNvSpPr/>
      </dsp:nvSpPr>
      <dsp:spPr>
        <a:xfrm>
          <a:off x="4266902" y="3068066"/>
          <a:ext cx="1567160" cy="9951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Total column water</a:t>
          </a:r>
          <a:endParaRPr lang="en-US" sz="1800" b="1" kern="1200" dirty="0">
            <a:effectLst>
              <a:outerShdw blurRad="38100" dist="38100" dir="2700000" algn="tl">
                <a:srgbClr val="000000">
                  <a:alpha val="43137"/>
                </a:srgbClr>
              </a:outerShdw>
            </a:effectLst>
          </a:endParaRPr>
        </a:p>
      </dsp:txBody>
      <dsp:txXfrm>
        <a:off x="4296049" y="3097213"/>
        <a:ext cx="1508866" cy="9368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D93ED-6BE0-46DD-99EE-3D617E8D77A2}">
      <dsp:nvSpPr>
        <dsp:cNvPr id="0" name=""/>
        <dsp:cNvSpPr/>
      </dsp:nvSpPr>
      <dsp:spPr>
        <a:xfrm>
          <a:off x="0" y="34625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93E72D0-4830-475F-9827-4D067E45E293}">
      <dsp:nvSpPr>
        <dsp:cNvPr id="0" name=""/>
        <dsp:cNvSpPr/>
      </dsp:nvSpPr>
      <dsp:spPr>
        <a:xfrm>
          <a:off x="238902" y="21341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Size distribution</a:t>
          </a:r>
          <a:endParaRPr lang="en-US" sz="2000" b="1" kern="1200" dirty="0">
            <a:effectLst>
              <a:outerShdw blurRad="38100" dist="38100" dir="2700000" algn="tl">
                <a:srgbClr val="000000">
                  <a:alpha val="43137"/>
                </a:srgbClr>
              </a:outerShdw>
            </a:effectLst>
          </a:endParaRPr>
        </a:p>
      </dsp:txBody>
      <dsp:txXfrm>
        <a:off x="251871" y="226380"/>
        <a:ext cx="3318702" cy="239742"/>
      </dsp:txXfrm>
    </dsp:sp>
    <dsp:sp modelId="{7499E243-D30F-4027-A2B0-E5E8898A61CF}">
      <dsp:nvSpPr>
        <dsp:cNvPr id="0" name=""/>
        <dsp:cNvSpPr/>
      </dsp:nvSpPr>
      <dsp:spPr>
        <a:xfrm>
          <a:off x="0" y="75449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E4BDF28-528E-4E7F-B12D-0C7530C5693A}">
      <dsp:nvSpPr>
        <dsp:cNvPr id="0" name=""/>
        <dsp:cNvSpPr/>
      </dsp:nvSpPr>
      <dsp:spPr>
        <a:xfrm>
          <a:off x="238902" y="62165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Refractive index (Real)</a:t>
          </a:r>
          <a:endParaRPr lang="en-US" sz="2000" b="1" kern="1200" dirty="0">
            <a:effectLst>
              <a:outerShdw blurRad="38100" dist="38100" dir="2700000" algn="tl">
                <a:srgbClr val="000000">
                  <a:alpha val="43137"/>
                </a:srgbClr>
              </a:outerShdw>
            </a:effectLst>
          </a:endParaRPr>
        </a:p>
      </dsp:txBody>
      <dsp:txXfrm>
        <a:off x="251871" y="634620"/>
        <a:ext cx="3318702" cy="239742"/>
      </dsp:txXfrm>
    </dsp:sp>
    <dsp:sp modelId="{F88CE78F-9F35-4488-B150-67DAF30C297D}">
      <dsp:nvSpPr>
        <dsp:cNvPr id="0" name=""/>
        <dsp:cNvSpPr/>
      </dsp:nvSpPr>
      <dsp:spPr>
        <a:xfrm>
          <a:off x="0" y="116273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B5B4A5C-D64E-409C-99BE-A7E68E439432}">
      <dsp:nvSpPr>
        <dsp:cNvPr id="0" name=""/>
        <dsp:cNvSpPr/>
      </dsp:nvSpPr>
      <dsp:spPr>
        <a:xfrm>
          <a:off x="238902" y="102989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Refractive index (Imaginary)</a:t>
          </a:r>
          <a:endParaRPr lang="en-US" sz="2000" b="1" kern="1200" dirty="0">
            <a:effectLst>
              <a:outerShdw blurRad="38100" dist="38100" dir="2700000" algn="tl">
                <a:srgbClr val="000000">
                  <a:alpha val="43137"/>
                </a:srgbClr>
              </a:outerShdw>
            </a:effectLst>
          </a:endParaRPr>
        </a:p>
      </dsp:txBody>
      <dsp:txXfrm>
        <a:off x="251871" y="1042860"/>
        <a:ext cx="3318702" cy="239742"/>
      </dsp:txXfrm>
    </dsp:sp>
    <dsp:sp modelId="{50DEB65E-6775-4094-AC30-615CA5545071}">
      <dsp:nvSpPr>
        <dsp:cNvPr id="0" name=""/>
        <dsp:cNvSpPr/>
      </dsp:nvSpPr>
      <dsp:spPr>
        <a:xfrm>
          <a:off x="0" y="157097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0131E2-BAA0-4BC0-8BEE-BF21F4541480}">
      <dsp:nvSpPr>
        <dsp:cNvPr id="0" name=""/>
        <dsp:cNvSpPr/>
      </dsp:nvSpPr>
      <dsp:spPr>
        <a:xfrm>
          <a:off x="238902" y="143813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Absorption optical depth</a:t>
          </a:r>
          <a:endParaRPr lang="en-US" sz="2000" b="1" kern="1200" dirty="0">
            <a:effectLst>
              <a:outerShdw blurRad="38100" dist="38100" dir="2700000" algn="tl">
                <a:srgbClr val="000000">
                  <a:alpha val="43137"/>
                </a:srgbClr>
              </a:outerShdw>
            </a:effectLst>
          </a:endParaRPr>
        </a:p>
      </dsp:txBody>
      <dsp:txXfrm>
        <a:off x="251871" y="1451100"/>
        <a:ext cx="3318702" cy="239742"/>
      </dsp:txXfrm>
    </dsp:sp>
    <dsp:sp modelId="{1DA69E34-90E6-47B1-9D28-66631793EE8B}">
      <dsp:nvSpPr>
        <dsp:cNvPr id="0" name=""/>
        <dsp:cNvSpPr/>
      </dsp:nvSpPr>
      <dsp:spPr>
        <a:xfrm>
          <a:off x="0" y="197921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697B195-F1FD-4235-9FB1-3238B9092B2B}">
      <dsp:nvSpPr>
        <dsp:cNvPr id="0" name=""/>
        <dsp:cNvSpPr/>
      </dsp:nvSpPr>
      <dsp:spPr>
        <a:xfrm>
          <a:off x="238902" y="184637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Extinction optical depth</a:t>
          </a:r>
          <a:endParaRPr lang="en-US" sz="2000" b="1" kern="1200" dirty="0">
            <a:effectLst>
              <a:outerShdw blurRad="38100" dist="38100" dir="2700000" algn="tl">
                <a:srgbClr val="000000">
                  <a:alpha val="43137"/>
                </a:srgbClr>
              </a:outerShdw>
            </a:effectLst>
          </a:endParaRPr>
        </a:p>
      </dsp:txBody>
      <dsp:txXfrm>
        <a:off x="251871" y="1859340"/>
        <a:ext cx="3318702" cy="239742"/>
      </dsp:txXfrm>
    </dsp:sp>
    <dsp:sp modelId="{54045F73-F922-4F3F-848A-5BD18ADD63DA}">
      <dsp:nvSpPr>
        <dsp:cNvPr id="0" name=""/>
        <dsp:cNvSpPr/>
      </dsp:nvSpPr>
      <dsp:spPr>
        <a:xfrm>
          <a:off x="0" y="238745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715E50F-6A34-457C-B3EF-FCAB5D593416}">
      <dsp:nvSpPr>
        <dsp:cNvPr id="0" name=""/>
        <dsp:cNvSpPr/>
      </dsp:nvSpPr>
      <dsp:spPr>
        <a:xfrm>
          <a:off x="238902" y="225461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Single scattering albedo</a:t>
          </a:r>
          <a:endParaRPr lang="en-US" sz="2000" b="1" kern="1200" dirty="0">
            <a:effectLst>
              <a:outerShdw blurRad="38100" dist="38100" dir="2700000" algn="tl">
                <a:srgbClr val="000000">
                  <a:alpha val="43137"/>
                </a:srgbClr>
              </a:outerShdw>
            </a:effectLst>
          </a:endParaRPr>
        </a:p>
      </dsp:txBody>
      <dsp:txXfrm>
        <a:off x="251871" y="2267580"/>
        <a:ext cx="3318702" cy="239742"/>
      </dsp:txXfrm>
    </dsp:sp>
    <dsp:sp modelId="{7E992C1A-326F-4EC4-A120-3F18A0AE024F}">
      <dsp:nvSpPr>
        <dsp:cNvPr id="0" name=""/>
        <dsp:cNvSpPr/>
      </dsp:nvSpPr>
      <dsp:spPr>
        <a:xfrm>
          <a:off x="0" y="279569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5641D00-7B4A-4B46-9C9E-82FD50D88DD1}">
      <dsp:nvSpPr>
        <dsp:cNvPr id="0" name=""/>
        <dsp:cNvSpPr/>
      </dsp:nvSpPr>
      <dsp:spPr>
        <a:xfrm>
          <a:off x="238902" y="266285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Asymmetry factor</a:t>
          </a:r>
          <a:endParaRPr lang="en-US" sz="2000" b="1" kern="1200" dirty="0">
            <a:effectLst>
              <a:outerShdw blurRad="38100" dist="38100" dir="2700000" algn="tl">
                <a:srgbClr val="000000">
                  <a:alpha val="43137"/>
                </a:srgbClr>
              </a:outerShdw>
            </a:effectLst>
          </a:endParaRPr>
        </a:p>
      </dsp:txBody>
      <dsp:txXfrm>
        <a:off x="251871" y="2675820"/>
        <a:ext cx="3318702" cy="239742"/>
      </dsp:txXfrm>
    </dsp:sp>
    <dsp:sp modelId="{889C386F-BD76-42CB-9233-FCEBF87C4F08}">
      <dsp:nvSpPr>
        <dsp:cNvPr id="0" name=""/>
        <dsp:cNvSpPr/>
      </dsp:nvSpPr>
      <dsp:spPr>
        <a:xfrm>
          <a:off x="0" y="320393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8D7F6FD-1E1F-49BF-80E8-9732214A114E}">
      <dsp:nvSpPr>
        <dsp:cNvPr id="0" name=""/>
        <dsp:cNvSpPr/>
      </dsp:nvSpPr>
      <dsp:spPr>
        <a:xfrm>
          <a:off x="238902" y="307109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Phase functions (440 nm)</a:t>
          </a:r>
          <a:endParaRPr lang="en-US" sz="2000" b="1" kern="1200" dirty="0">
            <a:effectLst>
              <a:outerShdw blurRad="38100" dist="38100" dir="2700000" algn="tl">
                <a:srgbClr val="000000">
                  <a:alpha val="43137"/>
                </a:srgbClr>
              </a:outerShdw>
            </a:effectLst>
          </a:endParaRPr>
        </a:p>
      </dsp:txBody>
      <dsp:txXfrm>
        <a:off x="251871" y="3084060"/>
        <a:ext cx="3318702" cy="239742"/>
      </dsp:txXfrm>
    </dsp:sp>
    <dsp:sp modelId="{438754CE-083A-49CD-AEEB-BE75F39D9557}">
      <dsp:nvSpPr>
        <dsp:cNvPr id="0" name=""/>
        <dsp:cNvSpPr/>
      </dsp:nvSpPr>
      <dsp:spPr>
        <a:xfrm>
          <a:off x="0" y="3612171"/>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63BFA9D-F83F-49EF-8D62-0C1EEA0936C8}">
      <dsp:nvSpPr>
        <dsp:cNvPr id="0" name=""/>
        <dsp:cNvSpPr/>
      </dsp:nvSpPr>
      <dsp:spPr>
        <a:xfrm>
          <a:off x="238902" y="3479331"/>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Phase functions (670 nm)</a:t>
          </a:r>
          <a:endParaRPr lang="en-US" sz="2000" b="1" kern="1200" dirty="0">
            <a:effectLst>
              <a:outerShdw blurRad="38100" dist="38100" dir="2700000" algn="tl">
                <a:srgbClr val="000000">
                  <a:alpha val="43137"/>
                </a:srgbClr>
              </a:outerShdw>
            </a:effectLst>
          </a:endParaRPr>
        </a:p>
      </dsp:txBody>
      <dsp:txXfrm>
        <a:off x="251871" y="3492300"/>
        <a:ext cx="3318702" cy="239742"/>
      </dsp:txXfrm>
    </dsp:sp>
    <dsp:sp modelId="{13A8C271-A2BE-471B-938D-47D8C27B8959}">
      <dsp:nvSpPr>
        <dsp:cNvPr id="0" name=""/>
        <dsp:cNvSpPr/>
      </dsp:nvSpPr>
      <dsp:spPr>
        <a:xfrm>
          <a:off x="0" y="4020410"/>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9E5C858-705F-4A23-856E-9CAD14C0F19C}">
      <dsp:nvSpPr>
        <dsp:cNvPr id="0" name=""/>
        <dsp:cNvSpPr/>
      </dsp:nvSpPr>
      <dsp:spPr>
        <a:xfrm>
          <a:off x="238902" y="3887570"/>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Phase functions (870 nm)</a:t>
          </a:r>
          <a:endParaRPr lang="en-US" sz="2000" b="1" kern="1200" dirty="0">
            <a:effectLst>
              <a:outerShdw blurRad="38100" dist="38100" dir="2700000" algn="tl">
                <a:srgbClr val="000000">
                  <a:alpha val="43137"/>
                </a:srgbClr>
              </a:outerShdw>
            </a:effectLst>
          </a:endParaRPr>
        </a:p>
      </dsp:txBody>
      <dsp:txXfrm>
        <a:off x="251871" y="3900539"/>
        <a:ext cx="3318702" cy="239742"/>
      </dsp:txXfrm>
    </dsp:sp>
    <dsp:sp modelId="{AE751D78-EE75-47BF-84A9-B7C48C9F084C}">
      <dsp:nvSpPr>
        <dsp:cNvPr id="0" name=""/>
        <dsp:cNvSpPr/>
      </dsp:nvSpPr>
      <dsp:spPr>
        <a:xfrm>
          <a:off x="0" y="4428650"/>
          <a:ext cx="4778058" cy="2268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F6FF099-4970-40FA-B8B0-1788C17ABE40}">
      <dsp:nvSpPr>
        <dsp:cNvPr id="0" name=""/>
        <dsp:cNvSpPr/>
      </dsp:nvSpPr>
      <dsp:spPr>
        <a:xfrm>
          <a:off x="238902" y="4295810"/>
          <a:ext cx="3344640" cy="2656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6419" tIns="0" rIns="126419" bIns="0" numCol="1" spcCol="1270" anchor="ctr"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Phase functions (1020 nm)</a:t>
          </a:r>
          <a:endParaRPr lang="en-US" sz="2000" b="1" kern="1200" dirty="0">
            <a:effectLst>
              <a:outerShdw blurRad="38100" dist="38100" dir="2700000" algn="tl">
                <a:srgbClr val="000000">
                  <a:alpha val="43137"/>
                </a:srgbClr>
              </a:outerShdw>
            </a:effectLst>
          </a:endParaRPr>
        </a:p>
      </dsp:txBody>
      <dsp:txXfrm>
        <a:off x="251871" y="4308779"/>
        <a:ext cx="3318702" cy="2397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CE559-AA12-43D1-B75B-7EDF9C7286A3}">
      <dsp:nvSpPr>
        <dsp:cNvPr id="0" name=""/>
        <dsp:cNvSpPr/>
      </dsp:nvSpPr>
      <dsp:spPr>
        <a:xfrm>
          <a:off x="2192092" y="1713578"/>
          <a:ext cx="2178032" cy="1884086"/>
        </a:xfrm>
        <a:prstGeom prst="hexagon">
          <a:avLst>
            <a:gd name="adj" fmla="val 28570"/>
            <a:gd name="vf" fmla="val 11547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effectLst>
                <a:outerShdw blurRad="38100" dist="38100" dir="2700000" algn="tl">
                  <a:srgbClr val="000000">
                    <a:alpha val="43137"/>
                  </a:srgbClr>
                </a:outerShdw>
              </a:effectLst>
            </a:rPr>
            <a:t>Precipitable</a:t>
          </a:r>
          <a:r>
            <a:rPr lang="en-US" sz="2000" b="1" kern="1200" dirty="0" smtClean="0">
              <a:effectLst>
                <a:outerShdw blurRad="38100" dist="38100" dir="2700000" algn="tl">
                  <a:srgbClr val="000000">
                    <a:alpha val="43137"/>
                  </a:srgbClr>
                </a:outerShdw>
              </a:effectLst>
            </a:rPr>
            <a:t> water</a:t>
          </a:r>
          <a:endParaRPr lang="en-US" sz="2000" b="1" kern="1200" dirty="0">
            <a:effectLst>
              <a:outerShdw blurRad="38100" dist="38100" dir="2700000" algn="tl">
                <a:srgbClr val="000000">
                  <a:alpha val="43137"/>
                </a:srgbClr>
              </a:outerShdw>
            </a:effectLst>
          </a:endParaRPr>
        </a:p>
      </dsp:txBody>
      <dsp:txXfrm>
        <a:off x="2553022" y="2025797"/>
        <a:ext cx="1456172" cy="1259648"/>
      </dsp:txXfrm>
    </dsp:sp>
    <dsp:sp modelId="{7EDF5E59-A938-4CA6-A276-59F058DB8A15}">
      <dsp:nvSpPr>
        <dsp:cNvPr id="0" name=""/>
        <dsp:cNvSpPr/>
      </dsp:nvSpPr>
      <dsp:spPr>
        <a:xfrm>
          <a:off x="3555959" y="812170"/>
          <a:ext cx="821765" cy="708059"/>
        </a:xfrm>
        <a:prstGeom prst="hexagon">
          <a:avLst>
            <a:gd name="adj" fmla="val 28900"/>
            <a:gd name="vf" fmla="val 11547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B9B18BCA-D629-47B9-9AD9-D54CEB6E9113}">
      <dsp:nvSpPr>
        <dsp:cNvPr id="0" name=""/>
        <dsp:cNvSpPr/>
      </dsp:nvSpPr>
      <dsp:spPr>
        <a:xfrm>
          <a:off x="2392721" y="0"/>
          <a:ext cx="1784882" cy="1544132"/>
        </a:xfrm>
        <a:prstGeom prst="hexagon">
          <a:avLst>
            <a:gd name="adj" fmla="val 28570"/>
            <a:gd name="vf" fmla="val 11547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Uses of three channels</a:t>
          </a:r>
        </a:p>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675, 870 and 940 nm</a:t>
          </a:r>
          <a:endParaRPr lang="en-US" sz="1300" b="1" kern="1200" dirty="0">
            <a:effectLst>
              <a:outerShdw blurRad="38100" dist="38100" dir="2700000" algn="tl">
                <a:srgbClr val="000000">
                  <a:alpha val="43137"/>
                </a:srgbClr>
              </a:outerShdw>
            </a:effectLst>
          </a:endParaRPr>
        </a:p>
      </dsp:txBody>
      <dsp:txXfrm>
        <a:off x="2688514" y="255896"/>
        <a:ext cx="1193296" cy="1032340"/>
      </dsp:txXfrm>
    </dsp:sp>
    <dsp:sp modelId="{3D59CE3F-8DB4-40AB-AB9B-197623697156}">
      <dsp:nvSpPr>
        <dsp:cNvPr id="0" name=""/>
        <dsp:cNvSpPr/>
      </dsp:nvSpPr>
      <dsp:spPr>
        <a:xfrm>
          <a:off x="4515023" y="2135864"/>
          <a:ext cx="821765" cy="708059"/>
        </a:xfrm>
        <a:prstGeom prst="hexagon">
          <a:avLst>
            <a:gd name="adj" fmla="val 28900"/>
            <a:gd name="vf" fmla="val 11547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7C0F2CC7-A775-47EC-A13D-6927A6F50110}">
      <dsp:nvSpPr>
        <dsp:cNvPr id="0" name=""/>
        <dsp:cNvSpPr/>
      </dsp:nvSpPr>
      <dsp:spPr>
        <a:xfrm>
          <a:off x="4029665" y="949745"/>
          <a:ext cx="1784882" cy="1544132"/>
        </a:xfrm>
        <a:prstGeom prst="hexagon">
          <a:avLst>
            <a:gd name="adj" fmla="val 28570"/>
            <a:gd name="vf" fmla="val 115470"/>
          </a:avLst>
        </a:prstGeom>
        <a:solidFill>
          <a:schemeClr val="accent3">
            <a:hueOff val="2250053"/>
            <a:satOff val="-3376"/>
            <a:lumOff val="-549"/>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Transmission is computed for 675 and 870 nm</a:t>
          </a:r>
        </a:p>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using ROD and TOD</a:t>
          </a:r>
          <a:endParaRPr lang="en-US" sz="1300" b="1" kern="1200" dirty="0">
            <a:effectLst>
              <a:outerShdw blurRad="38100" dist="38100" dir="2700000" algn="tl">
                <a:srgbClr val="000000">
                  <a:alpha val="43137"/>
                </a:srgbClr>
              </a:outerShdw>
            </a:effectLst>
          </a:endParaRPr>
        </a:p>
      </dsp:txBody>
      <dsp:txXfrm>
        <a:off x="4325458" y="1205641"/>
        <a:ext cx="1193296" cy="1032340"/>
      </dsp:txXfrm>
    </dsp:sp>
    <dsp:sp modelId="{D4B5E677-159E-4805-888D-4339F68F96D6}">
      <dsp:nvSpPr>
        <dsp:cNvPr id="0" name=""/>
        <dsp:cNvSpPr/>
      </dsp:nvSpPr>
      <dsp:spPr>
        <a:xfrm>
          <a:off x="3848795" y="3630066"/>
          <a:ext cx="821765" cy="708059"/>
        </a:xfrm>
        <a:prstGeom prst="hexagon">
          <a:avLst>
            <a:gd name="adj" fmla="val 28900"/>
            <a:gd name="vf" fmla="val 11547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B25E9206-504C-4B8C-BECA-C24B0EAD44ED}">
      <dsp:nvSpPr>
        <dsp:cNvPr id="0" name=""/>
        <dsp:cNvSpPr/>
      </dsp:nvSpPr>
      <dsp:spPr>
        <a:xfrm>
          <a:off x="4029665" y="2816833"/>
          <a:ext cx="1784882" cy="1544132"/>
        </a:xfrm>
        <a:prstGeom prst="hexagon">
          <a:avLst>
            <a:gd name="adj" fmla="val 28570"/>
            <a:gd name="vf" fmla="val 115470"/>
          </a:avLst>
        </a:prstGeom>
        <a:solidFill>
          <a:schemeClr val="accent3">
            <a:hueOff val="4500106"/>
            <a:satOff val="-6752"/>
            <a:lumOff val="-1098"/>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The total transmission at 940 nm is determinate by extrapolation</a:t>
          </a:r>
          <a:endParaRPr lang="en-US" sz="1300" b="1" kern="1200" dirty="0">
            <a:effectLst>
              <a:outerShdw blurRad="38100" dist="38100" dir="2700000" algn="tl">
                <a:srgbClr val="000000">
                  <a:alpha val="43137"/>
                </a:srgbClr>
              </a:outerShdw>
            </a:effectLst>
          </a:endParaRPr>
        </a:p>
      </dsp:txBody>
      <dsp:txXfrm>
        <a:off x="4325458" y="3072729"/>
        <a:ext cx="1193296" cy="1032340"/>
      </dsp:txXfrm>
    </dsp:sp>
    <dsp:sp modelId="{8422CFE2-53B2-4172-9860-B4558152F671}">
      <dsp:nvSpPr>
        <dsp:cNvPr id="0" name=""/>
        <dsp:cNvSpPr/>
      </dsp:nvSpPr>
      <dsp:spPr>
        <a:xfrm>
          <a:off x="2196146" y="3785170"/>
          <a:ext cx="821765" cy="708059"/>
        </a:xfrm>
        <a:prstGeom prst="hexagon">
          <a:avLst>
            <a:gd name="adj" fmla="val 28900"/>
            <a:gd name="vf" fmla="val 11547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9FFA01BB-BFFF-4FE2-A872-EED8F6DFBF67}">
      <dsp:nvSpPr>
        <dsp:cNvPr id="0" name=""/>
        <dsp:cNvSpPr/>
      </dsp:nvSpPr>
      <dsp:spPr>
        <a:xfrm>
          <a:off x="2392721" y="3767641"/>
          <a:ext cx="1784882" cy="1544132"/>
        </a:xfrm>
        <a:prstGeom prst="hexagon">
          <a:avLst>
            <a:gd name="adj" fmla="val 28570"/>
            <a:gd name="vf" fmla="val 115470"/>
          </a:avLst>
        </a:prstGeom>
        <a:solidFill>
          <a:schemeClr val="accent3">
            <a:hueOff val="6750158"/>
            <a:satOff val="-10128"/>
            <a:lumOff val="-1647"/>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The extrapolated transmission at 940nm is subtracted from the measured transmission at 940nm</a:t>
          </a:r>
          <a:endParaRPr lang="en-US" sz="1300" b="1" kern="1200" dirty="0">
            <a:effectLst>
              <a:outerShdw blurRad="38100" dist="38100" dir="2700000" algn="tl">
                <a:srgbClr val="000000">
                  <a:alpha val="43137"/>
                </a:srgbClr>
              </a:outerShdw>
            </a:effectLst>
          </a:endParaRPr>
        </a:p>
      </dsp:txBody>
      <dsp:txXfrm>
        <a:off x="2688514" y="4023537"/>
        <a:ext cx="1193296" cy="1032340"/>
      </dsp:txXfrm>
    </dsp:sp>
    <dsp:sp modelId="{DCFF1727-B4ED-4DC5-9BD9-0F97CC274023}">
      <dsp:nvSpPr>
        <dsp:cNvPr id="0" name=""/>
        <dsp:cNvSpPr/>
      </dsp:nvSpPr>
      <dsp:spPr>
        <a:xfrm>
          <a:off x="1221376" y="2462007"/>
          <a:ext cx="821765" cy="708059"/>
        </a:xfrm>
        <a:prstGeom prst="hexagon">
          <a:avLst>
            <a:gd name="adj" fmla="val 28900"/>
            <a:gd name="vf" fmla="val 11547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BC6A21ED-EDF8-419A-91FE-D3577408FDF8}">
      <dsp:nvSpPr>
        <dsp:cNvPr id="0" name=""/>
        <dsp:cNvSpPr/>
      </dsp:nvSpPr>
      <dsp:spPr>
        <a:xfrm>
          <a:off x="748177" y="2817896"/>
          <a:ext cx="1784882" cy="1544132"/>
        </a:xfrm>
        <a:prstGeom prst="hexagon">
          <a:avLst>
            <a:gd name="adj" fmla="val 28570"/>
            <a:gd name="vf" fmla="val 115470"/>
          </a:avLst>
        </a:prstGeom>
        <a:solidFill>
          <a:schemeClr val="accent3">
            <a:hueOff val="9000211"/>
            <a:satOff val="-13504"/>
            <a:lumOff val="-2196"/>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Providing the transmission only due to water vapor (Tw).</a:t>
          </a:r>
          <a:endParaRPr lang="en-US" sz="1300" b="1" kern="1200" dirty="0">
            <a:effectLst>
              <a:outerShdw blurRad="38100" dist="38100" dir="2700000" algn="tl">
                <a:srgbClr val="000000">
                  <a:alpha val="43137"/>
                </a:srgbClr>
              </a:outerShdw>
            </a:effectLst>
          </a:endParaRPr>
        </a:p>
      </dsp:txBody>
      <dsp:txXfrm>
        <a:off x="1043970" y="3073792"/>
        <a:ext cx="1193296" cy="1032340"/>
      </dsp:txXfrm>
    </dsp:sp>
    <dsp:sp modelId="{02A3847E-A0BF-4679-A35D-87EC4467574A}">
      <dsp:nvSpPr>
        <dsp:cNvPr id="0" name=""/>
        <dsp:cNvSpPr/>
      </dsp:nvSpPr>
      <dsp:spPr>
        <a:xfrm>
          <a:off x="748177" y="947620"/>
          <a:ext cx="1784882" cy="1544132"/>
        </a:xfrm>
        <a:prstGeom prst="hexagon">
          <a:avLst>
            <a:gd name="adj" fmla="val 28570"/>
            <a:gd name="vf" fmla="val 11547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Therefore, the </a:t>
          </a:r>
          <a:r>
            <a:rPr lang="en-US" sz="1300" b="1" kern="1200" dirty="0" err="1" smtClean="0">
              <a:effectLst>
                <a:outerShdw blurRad="38100" dist="38100" dir="2700000" algn="tl">
                  <a:srgbClr val="000000">
                    <a:alpha val="43137"/>
                  </a:srgbClr>
                </a:outerShdw>
              </a:effectLst>
            </a:rPr>
            <a:t>precipitable</a:t>
          </a:r>
          <a:r>
            <a:rPr lang="en-US" sz="1300" b="1" kern="1200" dirty="0" smtClean="0">
              <a:effectLst>
                <a:outerShdw blurRad="38100" dist="38100" dir="2700000" algn="tl">
                  <a:srgbClr val="000000">
                    <a:alpha val="43137"/>
                  </a:srgbClr>
                </a:outerShdw>
              </a:effectLst>
            </a:rPr>
            <a:t> water (in cm) can be determined using the following equations:</a:t>
          </a:r>
          <a:endParaRPr lang="en-US" sz="1300" b="1" kern="1200" dirty="0">
            <a:effectLst>
              <a:outerShdw blurRad="38100" dist="38100" dir="2700000" algn="tl">
                <a:srgbClr val="000000">
                  <a:alpha val="43137"/>
                </a:srgbClr>
              </a:outerShdw>
            </a:effectLst>
          </a:endParaRPr>
        </a:p>
      </dsp:txBody>
      <dsp:txXfrm>
        <a:off x="1043970" y="1203516"/>
        <a:ext cx="1193296" cy="10323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2A075-1EB9-4ED6-93E4-9B5B06F05A81}">
      <dsp:nvSpPr>
        <dsp:cNvPr id="0" name=""/>
        <dsp:cNvSpPr/>
      </dsp:nvSpPr>
      <dsp:spPr>
        <a:xfrm>
          <a:off x="2400923" y="2125423"/>
          <a:ext cx="1662689" cy="395644"/>
        </a:xfrm>
        <a:custGeom>
          <a:avLst/>
          <a:gdLst/>
          <a:ahLst/>
          <a:cxnLst/>
          <a:rect l="0" t="0" r="0" b="0"/>
          <a:pathLst>
            <a:path>
              <a:moveTo>
                <a:pt x="0" y="0"/>
              </a:moveTo>
              <a:lnTo>
                <a:pt x="0" y="269620"/>
              </a:lnTo>
              <a:lnTo>
                <a:pt x="1662689" y="269620"/>
              </a:lnTo>
              <a:lnTo>
                <a:pt x="1662689" y="395644"/>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2963FEB-9B38-47AC-9823-1FBD7BBDCB79}">
      <dsp:nvSpPr>
        <dsp:cNvPr id="0" name=""/>
        <dsp:cNvSpPr/>
      </dsp:nvSpPr>
      <dsp:spPr>
        <a:xfrm>
          <a:off x="2355203" y="2125423"/>
          <a:ext cx="91440" cy="395644"/>
        </a:xfrm>
        <a:custGeom>
          <a:avLst/>
          <a:gdLst/>
          <a:ahLst/>
          <a:cxnLst/>
          <a:rect l="0" t="0" r="0" b="0"/>
          <a:pathLst>
            <a:path>
              <a:moveTo>
                <a:pt x="45720" y="0"/>
              </a:moveTo>
              <a:lnTo>
                <a:pt x="45720" y="395644"/>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B215256-8173-4C9D-83B6-98AFEACD9A19}">
      <dsp:nvSpPr>
        <dsp:cNvPr id="0" name=""/>
        <dsp:cNvSpPr/>
      </dsp:nvSpPr>
      <dsp:spPr>
        <a:xfrm>
          <a:off x="738234" y="2125423"/>
          <a:ext cx="1662689" cy="395644"/>
        </a:xfrm>
        <a:custGeom>
          <a:avLst/>
          <a:gdLst/>
          <a:ahLst/>
          <a:cxnLst/>
          <a:rect l="0" t="0" r="0" b="0"/>
          <a:pathLst>
            <a:path>
              <a:moveTo>
                <a:pt x="1662689" y="0"/>
              </a:moveTo>
              <a:lnTo>
                <a:pt x="1662689" y="269620"/>
              </a:lnTo>
              <a:lnTo>
                <a:pt x="0" y="269620"/>
              </a:lnTo>
              <a:lnTo>
                <a:pt x="0" y="395644"/>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499DE52D-54CB-4F55-BB32-310FEEB4CB09}">
      <dsp:nvSpPr>
        <dsp:cNvPr id="0" name=""/>
        <dsp:cNvSpPr/>
      </dsp:nvSpPr>
      <dsp:spPr>
        <a:xfrm>
          <a:off x="2355203" y="865936"/>
          <a:ext cx="91440" cy="395644"/>
        </a:xfrm>
        <a:custGeom>
          <a:avLst/>
          <a:gdLst/>
          <a:ahLst/>
          <a:cxnLst/>
          <a:rect l="0" t="0" r="0" b="0"/>
          <a:pathLst>
            <a:path>
              <a:moveTo>
                <a:pt x="45720" y="0"/>
              </a:moveTo>
              <a:lnTo>
                <a:pt x="45720" y="395644"/>
              </a:lnTo>
            </a:path>
          </a:pathLst>
        </a:cu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208786D-0258-4840-926E-E1108B14194D}">
      <dsp:nvSpPr>
        <dsp:cNvPr id="0" name=""/>
        <dsp:cNvSpPr/>
      </dsp:nvSpPr>
      <dsp:spPr>
        <a:xfrm>
          <a:off x="1720732" y="2093"/>
          <a:ext cx="1360382" cy="863842"/>
        </a:xfrm>
        <a:prstGeom prst="roundRect">
          <a:avLst>
            <a:gd name="adj" fmla="val 1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EA12E52-729B-4B4D-A39F-99EA3B3A47BD}">
      <dsp:nvSpPr>
        <dsp:cNvPr id="0" name=""/>
        <dsp:cNvSpPr/>
      </dsp:nvSpPr>
      <dsp:spPr>
        <a:xfrm>
          <a:off x="1871885" y="145689"/>
          <a:ext cx="1360382" cy="863842"/>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Instrument precision</a:t>
          </a:r>
          <a:endParaRPr lang="en-US" sz="1300" b="1" kern="1200" dirty="0">
            <a:effectLst>
              <a:outerShdw blurRad="38100" dist="38100" dir="2700000" algn="tl">
                <a:srgbClr val="000000">
                  <a:alpha val="43137"/>
                </a:srgbClr>
              </a:outerShdw>
            </a:effectLst>
          </a:endParaRPr>
        </a:p>
      </dsp:txBody>
      <dsp:txXfrm>
        <a:off x="1897186" y="170990"/>
        <a:ext cx="1309780" cy="813240"/>
      </dsp:txXfrm>
    </dsp:sp>
    <dsp:sp modelId="{007534B3-6217-401B-9B86-5E8A486B9D03}">
      <dsp:nvSpPr>
        <dsp:cNvPr id="0" name=""/>
        <dsp:cNvSpPr/>
      </dsp:nvSpPr>
      <dsp:spPr>
        <a:xfrm>
          <a:off x="1720732" y="1261580"/>
          <a:ext cx="1360382" cy="863842"/>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F9E6C8C-20F1-42F9-A362-50ADEE372C80}">
      <dsp:nvSpPr>
        <dsp:cNvPr id="0" name=""/>
        <dsp:cNvSpPr/>
      </dsp:nvSpPr>
      <dsp:spPr>
        <a:xfrm>
          <a:off x="1871885" y="1405176"/>
          <a:ext cx="1360382" cy="86384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Ability</a:t>
          </a:r>
        </a:p>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to accurately reproduce results</a:t>
          </a:r>
          <a:endParaRPr lang="en-US" sz="1300" b="1" kern="1200" dirty="0">
            <a:effectLst>
              <a:outerShdw blurRad="38100" dist="38100" dir="2700000" algn="tl">
                <a:srgbClr val="000000">
                  <a:alpha val="43137"/>
                </a:srgbClr>
              </a:outerShdw>
            </a:effectLst>
          </a:endParaRPr>
        </a:p>
      </dsp:txBody>
      <dsp:txXfrm>
        <a:off x="1897186" y="1430477"/>
        <a:ext cx="1309780" cy="813240"/>
      </dsp:txXfrm>
    </dsp:sp>
    <dsp:sp modelId="{76D1F703-9909-4CBF-ADEF-25448DC1740B}">
      <dsp:nvSpPr>
        <dsp:cNvPr id="0" name=""/>
        <dsp:cNvSpPr/>
      </dsp:nvSpPr>
      <dsp:spPr>
        <a:xfrm>
          <a:off x="58042" y="2521067"/>
          <a:ext cx="1360382" cy="863842"/>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BD14EC5-3FEF-40C7-A6C6-21443263F829}">
      <dsp:nvSpPr>
        <dsp:cNvPr id="0" name=""/>
        <dsp:cNvSpPr/>
      </dsp:nvSpPr>
      <dsp:spPr>
        <a:xfrm>
          <a:off x="209196" y="2664663"/>
          <a:ext cx="1360382" cy="86384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From multiple measurements</a:t>
          </a:r>
          <a:endParaRPr lang="en-US" sz="1300" b="1" kern="1200" dirty="0">
            <a:effectLst>
              <a:outerShdw blurRad="38100" dist="38100" dir="2700000" algn="tl">
                <a:srgbClr val="000000">
                  <a:alpha val="43137"/>
                </a:srgbClr>
              </a:outerShdw>
            </a:effectLst>
          </a:endParaRPr>
        </a:p>
      </dsp:txBody>
      <dsp:txXfrm>
        <a:off x="234497" y="2689964"/>
        <a:ext cx="1309780" cy="813240"/>
      </dsp:txXfrm>
    </dsp:sp>
    <dsp:sp modelId="{E61D4423-90B2-4540-B922-AFBC2B08A07E}">
      <dsp:nvSpPr>
        <dsp:cNvPr id="0" name=""/>
        <dsp:cNvSpPr/>
      </dsp:nvSpPr>
      <dsp:spPr>
        <a:xfrm>
          <a:off x="1720732" y="2521067"/>
          <a:ext cx="1360382" cy="863842"/>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BCB055C-B96F-421E-87E6-3F318E22ECEF}">
      <dsp:nvSpPr>
        <dsp:cNvPr id="0" name=""/>
        <dsp:cNvSpPr/>
      </dsp:nvSpPr>
      <dsp:spPr>
        <a:xfrm>
          <a:off x="1871885" y="2664663"/>
          <a:ext cx="1360382" cy="86384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Constant conditions </a:t>
          </a:r>
          <a:endParaRPr lang="en-US" sz="1300" b="1" kern="1200" dirty="0">
            <a:effectLst>
              <a:outerShdw blurRad="38100" dist="38100" dir="2700000" algn="tl">
                <a:srgbClr val="000000">
                  <a:alpha val="43137"/>
                </a:srgbClr>
              </a:outerShdw>
            </a:effectLst>
          </a:endParaRPr>
        </a:p>
      </dsp:txBody>
      <dsp:txXfrm>
        <a:off x="1897186" y="2689964"/>
        <a:ext cx="1309780" cy="813240"/>
      </dsp:txXfrm>
    </dsp:sp>
    <dsp:sp modelId="{D3720265-8473-4820-86BE-EC10EFBFA64F}">
      <dsp:nvSpPr>
        <dsp:cNvPr id="0" name=""/>
        <dsp:cNvSpPr/>
      </dsp:nvSpPr>
      <dsp:spPr>
        <a:xfrm>
          <a:off x="3383421" y="2521067"/>
          <a:ext cx="1360382" cy="863842"/>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2C53D27-5403-40AD-8FA6-587FB82EF4F5}">
      <dsp:nvSpPr>
        <dsp:cNvPr id="0" name=""/>
        <dsp:cNvSpPr/>
      </dsp:nvSpPr>
      <dsp:spPr>
        <a:xfrm>
          <a:off x="3534574" y="2664663"/>
          <a:ext cx="1360382" cy="86384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Standardized</a:t>
          </a:r>
        </a:p>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techniques</a:t>
          </a:r>
          <a:endParaRPr lang="en-US" sz="1300" b="1" kern="1200" dirty="0">
            <a:effectLst>
              <a:outerShdw blurRad="38100" dist="38100" dir="2700000" algn="tl">
                <a:srgbClr val="000000">
                  <a:alpha val="43137"/>
                </a:srgbClr>
              </a:outerShdw>
            </a:effectLst>
          </a:endParaRPr>
        </a:p>
      </dsp:txBody>
      <dsp:txXfrm>
        <a:off x="3559875" y="2689964"/>
        <a:ext cx="1309780" cy="8132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00835-C7C1-45EE-BAD8-A39DC5F05C07}">
      <dsp:nvSpPr>
        <dsp:cNvPr id="0" name=""/>
        <dsp:cNvSpPr/>
      </dsp:nvSpPr>
      <dsp:spPr>
        <a:xfrm>
          <a:off x="4830633" y="2446862"/>
          <a:ext cx="91440" cy="455782"/>
        </a:xfrm>
        <a:custGeom>
          <a:avLst/>
          <a:gdLst/>
          <a:ahLst/>
          <a:cxnLst/>
          <a:rect l="0" t="0" r="0" b="0"/>
          <a:pathLst>
            <a:path>
              <a:moveTo>
                <a:pt x="45720" y="0"/>
              </a:moveTo>
              <a:lnTo>
                <a:pt x="45720" y="4557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474FD-0988-4AFB-A7B6-9984BD8B2D99}">
      <dsp:nvSpPr>
        <dsp:cNvPr id="0" name=""/>
        <dsp:cNvSpPr/>
      </dsp:nvSpPr>
      <dsp:spPr>
        <a:xfrm>
          <a:off x="2960935" y="995933"/>
          <a:ext cx="1915417" cy="455782"/>
        </a:xfrm>
        <a:custGeom>
          <a:avLst/>
          <a:gdLst/>
          <a:ahLst/>
          <a:cxnLst/>
          <a:rect l="0" t="0" r="0" b="0"/>
          <a:pathLst>
            <a:path>
              <a:moveTo>
                <a:pt x="0" y="0"/>
              </a:moveTo>
              <a:lnTo>
                <a:pt x="0" y="310602"/>
              </a:lnTo>
              <a:lnTo>
                <a:pt x="1915417" y="310602"/>
              </a:lnTo>
              <a:lnTo>
                <a:pt x="1915417" y="455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2F3FE2-67B7-4235-A246-1AC3AE4EFEC2}">
      <dsp:nvSpPr>
        <dsp:cNvPr id="0" name=""/>
        <dsp:cNvSpPr/>
      </dsp:nvSpPr>
      <dsp:spPr>
        <a:xfrm>
          <a:off x="2915215" y="995933"/>
          <a:ext cx="91440" cy="455782"/>
        </a:xfrm>
        <a:custGeom>
          <a:avLst/>
          <a:gdLst/>
          <a:ahLst/>
          <a:cxnLst/>
          <a:rect l="0" t="0" r="0" b="0"/>
          <a:pathLst>
            <a:path>
              <a:moveTo>
                <a:pt x="45720" y="0"/>
              </a:moveTo>
              <a:lnTo>
                <a:pt x="45720" y="455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81C5F-21BE-47AE-A3AC-0196D1286D2E}">
      <dsp:nvSpPr>
        <dsp:cNvPr id="0" name=""/>
        <dsp:cNvSpPr/>
      </dsp:nvSpPr>
      <dsp:spPr>
        <a:xfrm>
          <a:off x="999797" y="2446862"/>
          <a:ext cx="91440" cy="455782"/>
        </a:xfrm>
        <a:custGeom>
          <a:avLst/>
          <a:gdLst/>
          <a:ahLst/>
          <a:cxnLst/>
          <a:rect l="0" t="0" r="0" b="0"/>
          <a:pathLst>
            <a:path>
              <a:moveTo>
                <a:pt x="45720" y="0"/>
              </a:moveTo>
              <a:lnTo>
                <a:pt x="45720" y="4557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5B47EB-8B73-4BAE-814A-01F5A1F44B86}">
      <dsp:nvSpPr>
        <dsp:cNvPr id="0" name=""/>
        <dsp:cNvSpPr/>
      </dsp:nvSpPr>
      <dsp:spPr>
        <a:xfrm>
          <a:off x="1045517" y="995933"/>
          <a:ext cx="1915417" cy="455782"/>
        </a:xfrm>
        <a:custGeom>
          <a:avLst/>
          <a:gdLst/>
          <a:ahLst/>
          <a:cxnLst/>
          <a:rect l="0" t="0" r="0" b="0"/>
          <a:pathLst>
            <a:path>
              <a:moveTo>
                <a:pt x="1915417" y="0"/>
              </a:moveTo>
              <a:lnTo>
                <a:pt x="1915417" y="310602"/>
              </a:lnTo>
              <a:lnTo>
                <a:pt x="0" y="310602"/>
              </a:lnTo>
              <a:lnTo>
                <a:pt x="0" y="455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633505-2ADC-4EE3-826B-F46BCF0AEA8B}">
      <dsp:nvSpPr>
        <dsp:cNvPr id="0" name=""/>
        <dsp:cNvSpPr/>
      </dsp:nvSpPr>
      <dsp:spPr>
        <a:xfrm>
          <a:off x="2177355" y="786"/>
          <a:ext cx="1567160" cy="99514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B83D32-45A1-4918-A910-910051DA9EFC}">
      <dsp:nvSpPr>
        <dsp:cNvPr id="0" name=""/>
        <dsp:cNvSpPr/>
      </dsp:nvSpPr>
      <dsp:spPr>
        <a:xfrm>
          <a:off x="2351484" y="166208"/>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Methods</a:t>
          </a:r>
          <a:endParaRPr lang="en-US" sz="2000" b="1" kern="1200" dirty="0">
            <a:effectLst>
              <a:outerShdw blurRad="38100" dist="38100" dir="2700000" algn="tl">
                <a:srgbClr val="000000">
                  <a:alpha val="43137"/>
                </a:srgbClr>
              </a:outerShdw>
            </a:effectLst>
          </a:endParaRPr>
        </a:p>
      </dsp:txBody>
      <dsp:txXfrm>
        <a:off x="2380631" y="195355"/>
        <a:ext cx="1508866" cy="936852"/>
      </dsp:txXfrm>
    </dsp:sp>
    <dsp:sp modelId="{DBAAE9DB-21F7-43AD-83BD-9AD4B8DF0098}">
      <dsp:nvSpPr>
        <dsp:cNvPr id="0" name=""/>
        <dsp:cNvSpPr/>
      </dsp:nvSpPr>
      <dsp:spPr>
        <a:xfrm>
          <a:off x="261937" y="1451715"/>
          <a:ext cx="1567160" cy="9951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0D2A79-BF5F-448A-8CF6-DA7FAF831901}">
      <dsp:nvSpPr>
        <dsp:cNvPr id="0" name=""/>
        <dsp:cNvSpPr/>
      </dsp:nvSpPr>
      <dsp:spPr>
        <a:xfrm>
          <a:off x="436066" y="1617137"/>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2-m-diameter integrating sphere</a:t>
          </a:r>
          <a:endParaRPr lang="en-US" sz="1200" b="1" kern="1200" dirty="0">
            <a:effectLst>
              <a:outerShdw blurRad="38100" dist="38100" dir="2700000" algn="tl">
                <a:srgbClr val="000000">
                  <a:alpha val="43137"/>
                </a:srgbClr>
              </a:outerShdw>
            </a:effectLst>
          </a:endParaRPr>
        </a:p>
      </dsp:txBody>
      <dsp:txXfrm>
        <a:off x="465213" y="1646284"/>
        <a:ext cx="1508866" cy="936852"/>
      </dsp:txXfrm>
    </dsp:sp>
    <dsp:sp modelId="{1DBF7302-9F38-4109-A524-04A84555049C}">
      <dsp:nvSpPr>
        <dsp:cNvPr id="0" name=""/>
        <dsp:cNvSpPr/>
      </dsp:nvSpPr>
      <dsp:spPr>
        <a:xfrm>
          <a:off x="261937" y="2902644"/>
          <a:ext cx="1567160" cy="99514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BAC06-B687-49B0-A2B6-10BFFBF0AC5E}">
      <dsp:nvSpPr>
        <dsp:cNvPr id="0" name=""/>
        <dsp:cNvSpPr/>
      </dsp:nvSpPr>
      <dsp:spPr>
        <a:xfrm>
          <a:off x="436066" y="3068066"/>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Determine the gain and offset calibrations of the sky radiance channels using a light source</a:t>
          </a:r>
          <a:endParaRPr lang="en-US" sz="1200" b="1" kern="1200" dirty="0">
            <a:effectLst>
              <a:outerShdw blurRad="38100" dist="38100" dir="2700000" algn="tl">
                <a:srgbClr val="000000">
                  <a:alpha val="43137"/>
                </a:srgbClr>
              </a:outerShdw>
            </a:effectLst>
          </a:endParaRPr>
        </a:p>
      </dsp:txBody>
      <dsp:txXfrm>
        <a:off x="465213" y="3097213"/>
        <a:ext cx="1508866" cy="936852"/>
      </dsp:txXfrm>
    </dsp:sp>
    <dsp:sp modelId="{F3914341-DAFC-476A-B68A-7663A2FA034F}">
      <dsp:nvSpPr>
        <dsp:cNvPr id="0" name=""/>
        <dsp:cNvSpPr/>
      </dsp:nvSpPr>
      <dsp:spPr>
        <a:xfrm>
          <a:off x="2177355" y="1451715"/>
          <a:ext cx="1567160" cy="9951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DCCCB-D0E3-49C4-A79D-3974F5E4A633}">
      <dsp:nvSpPr>
        <dsp:cNvPr id="0" name=""/>
        <dsp:cNvSpPr/>
      </dsp:nvSpPr>
      <dsp:spPr>
        <a:xfrm>
          <a:off x="2351484" y="1617137"/>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Examination of dark current values taken during each sky radiance measurement</a:t>
          </a:r>
          <a:endParaRPr lang="en-US" sz="1200" b="1" kern="1200" dirty="0">
            <a:effectLst>
              <a:outerShdw blurRad="38100" dist="38100" dir="2700000" algn="tl">
                <a:srgbClr val="000000">
                  <a:alpha val="43137"/>
                </a:srgbClr>
              </a:outerShdw>
            </a:effectLst>
          </a:endParaRPr>
        </a:p>
      </dsp:txBody>
      <dsp:txXfrm>
        <a:off x="2380631" y="1646284"/>
        <a:ext cx="1508866" cy="936852"/>
      </dsp:txXfrm>
    </dsp:sp>
    <dsp:sp modelId="{3FE6A201-28F1-4636-94E0-A3F83D7FC8E8}">
      <dsp:nvSpPr>
        <dsp:cNvPr id="0" name=""/>
        <dsp:cNvSpPr/>
      </dsp:nvSpPr>
      <dsp:spPr>
        <a:xfrm>
          <a:off x="4092773" y="1451715"/>
          <a:ext cx="1567160" cy="99514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51C2D-1E2E-4F41-9CC4-53E0B8413AF3}">
      <dsp:nvSpPr>
        <dsp:cNvPr id="0" name=""/>
        <dsp:cNvSpPr/>
      </dsp:nvSpPr>
      <dsp:spPr>
        <a:xfrm>
          <a:off x="4266902" y="1617137"/>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Mauna Loa Observatory</a:t>
          </a:r>
          <a:endParaRPr lang="en-US" sz="1200" b="1" kern="1200" dirty="0">
            <a:effectLst>
              <a:outerShdw blurRad="38100" dist="38100" dir="2700000" algn="tl">
                <a:srgbClr val="000000">
                  <a:alpha val="43137"/>
                </a:srgbClr>
              </a:outerShdw>
            </a:effectLst>
          </a:endParaRPr>
        </a:p>
      </dsp:txBody>
      <dsp:txXfrm>
        <a:off x="4296049" y="1646284"/>
        <a:ext cx="1508866" cy="936852"/>
      </dsp:txXfrm>
    </dsp:sp>
    <dsp:sp modelId="{18F0EE85-3CA0-4EB6-9BB1-9D7E6EE9D129}">
      <dsp:nvSpPr>
        <dsp:cNvPr id="0" name=""/>
        <dsp:cNvSpPr/>
      </dsp:nvSpPr>
      <dsp:spPr>
        <a:xfrm>
          <a:off x="4092773" y="2902644"/>
          <a:ext cx="1567160" cy="99514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5B238-D3DE-4D9C-9B25-3ECBAC723750}">
      <dsp:nvSpPr>
        <dsp:cNvPr id="0" name=""/>
        <dsp:cNvSpPr/>
      </dsp:nvSpPr>
      <dsp:spPr>
        <a:xfrm>
          <a:off x="4266902" y="3068066"/>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Evaluate the sun channels.</a:t>
          </a:r>
          <a:endParaRPr lang="en-US" sz="1200" b="1" kern="1200" dirty="0">
            <a:effectLst>
              <a:outerShdw blurRad="38100" dist="38100" dir="2700000" algn="tl">
                <a:srgbClr val="000000">
                  <a:alpha val="43137"/>
                </a:srgbClr>
              </a:outerShdw>
            </a:effectLst>
          </a:endParaRPr>
        </a:p>
      </dsp:txBody>
      <dsp:txXfrm>
        <a:off x="4296049" y="3097213"/>
        <a:ext cx="1508866" cy="9368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16493-6603-4DF6-BDCA-F9A4A29E17F2}">
      <dsp:nvSpPr>
        <dsp:cNvPr id="0" name=""/>
        <dsp:cNvSpPr/>
      </dsp:nvSpPr>
      <dsp:spPr>
        <a:xfrm rot="5400000">
          <a:off x="4883491" y="-1821141"/>
          <a:ext cx="1218009" cy="516940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smtClean="0">
              <a:solidFill>
                <a:schemeClr val="tx1"/>
              </a:solidFill>
              <a:effectLst>
                <a:outerShdw blurRad="38100" dist="38100" dir="2700000" algn="tl">
                  <a:srgbClr val="000000">
                    <a:alpha val="43137"/>
                  </a:srgbClr>
                </a:outerShdw>
              </a:effectLst>
            </a:rPr>
            <a:t>Langley plot method </a:t>
          </a:r>
          <a:endParaRPr lang="en-US" sz="2200" b="1" kern="1200" dirty="0">
            <a:solidFill>
              <a:schemeClr val="tx1"/>
            </a:solidFill>
            <a:effectLst>
              <a:outerShdw blurRad="38100" dist="38100" dir="2700000" algn="tl">
                <a:srgbClr val="000000">
                  <a:alpha val="43137"/>
                </a:srgbClr>
              </a:outerShdw>
            </a:effectLst>
          </a:endParaRPr>
        </a:p>
        <a:p>
          <a:pPr marL="228600" lvl="1" indent="-228600" algn="l" defTabSz="977900">
            <a:lnSpc>
              <a:spcPct val="90000"/>
            </a:lnSpc>
            <a:spcBef>
              <a:spcPct val="0"/>
            </a:spcBef>
            <a:spcAft>
              <a:spcPct val="15000"/>
            </a:spcAft>
            <a:buChar char="••"/>
          </a:pPr>
          <a:r>
            <a:rPr lang="en-US" sz="2200" b="1" kern="1200" dirty="0" err="1" smtClean="0">
              <a:solidFill>
                <a:schemeClr val="tx1"/>
              </a:solidFill>
              <a:effectLst>
                <a:outerShdw blurRad="38100" dist="38100" dir="2700000" algn="tl">
                  <a:srgbClr val="000000">
                    <a:alpha val="43137"/>
                  </a:srgbClr>
                </a:outerShdw>
              </a:effectLst>
            </a:rPr>
            <a:t>Intercomparison</a:t>
          </a:r>
          <a:r>
            <a:rPr lang="en-US" sz="2200" b="1" kern="1200" dirty="0" smtClean="0">
              <a:solidFill>
                <a:schemeClr val="tx1"/>
              </a:solidFill>
              <a:effectLst>
                <a:outerShdw blurRad="38100" dist="38100" dir="2700000" algn="tl">
                  <a:srgbClr val="000000">
                    <a:alpha val="43137"/>
                  </a:srgbClr>
                </a:outerShdw>
              </a:effectLst>
            </a:rPr>
            <a:t> method</a:t>
          </a:r>
          <a:endParaRPr lang="en-US" sz="2200" b="1" kern="1200" dirty="0">
            <a:solidFill>
              <a:schemeClr val="tx1"/>
            </a:solidFill>
            <a:effectLst>
              <a:outerShdw blurRad="38100" dist="38100" dir="2700000" algn="tl">
                <a:srgbClr val="000000">
                  <a:alpha val="43137"/>
                </a:srgbClr>
              </a:outerShdw>
            </a:effectLst>
          </a:endParaRPr>
        </a:p>
      </dsp:txBody>
      <dsp:txXfrm rot="-5400000">
        <a:off x="2907792" y="214016"/>
        <a:ext cx="5109950" cy="1099093"/>
      </dsp:txXfrm>
    </dsp:sp>
    <dsp:sp modelId="{4BC6585C-59EC-46CB-80A9-67EF2BCEA81C}">
      <dsp:nvSpPr>
        <dsp:cNvPr id="0" name=""/>
        <dsp:cNvSpPr/>
      </dsp:nvSpPr>
      <dsp:spPr>
        <a:xfrm>
          <a:off x="0" y="2306"/>
          <a:ext cx="2907792" cy="152251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dirty="0" smtClean="0">
              <a:solidFill>
                <a:schemeClr val="tx1"/>
              </a:solidFill>
              <a:effectLst>
                <a:outerShdw blurRad="38100" dist="38100" dir="2700000" algn="tl">
                  <a:srgbClr val="000000">
                    <a:alpha val="43137"/>
                  </a:srgbClr>
                </a:outerShdw>
              </a:effectLst>
            </a:rPr>
            <a:t>The direct Sun calibration  coefficient </a:t>
          </a:r>
          <a:endParaRPr lang="en-US" sz="2900" b="1" kern="1200" dirty="0">
            <a:solidFill>
              <a:schemeClr val="tx1"/>
            </a:solidFill>
            <a:effectLst>
              <a:outerShdw blurRad="38100" dist="38100" dir="2700000" algn="tl">
                <a:srgbClr val="000000">
                  <a:alpha val="43137"/>
                </a:srgbClr>
              </a:outerShdw>
            </a:effectLst>
          </a:endParaRPr>
        </a:p>
      </dsp:txBody>
      <dsp:txXfrm>
        <a:off x="74323" y="76629"/>
        <a:ext cx="2759146" cy="1373865"/>
      </dsp:txXfrm>
    </dsp:sp>
    <dsp:sp modelId="{82979A79-5049-44F5-B32E-7F7E4E71C129}">
      <dsp:nvSpPr>
        <dsp:cNvPr id="0" name=""/>
        <dsp:cNvSpPr/>
      </dsp:nvSpPr>
      <dsp:spPr>
        <a:xfrm rot="5400000">
          <a:off x="4883491" y="-222504"/>
          <a:ext cx="1218009" cy="5169408"/>
        </a:xfrm>
        <a:prstGeom prst="round2SameRect">
          <a:avLst/>
        </a:prstGeom>
        <a:solidFill>
          <a:schemeClr val="accent3">
            <a:tint val="40000"/>
            <a:alpha val="90000"/>
            <a:hueOff val="5358425"/>
            <a:satOff val="-6896"/>
            <a:lumOff val="-537"/>
            <a:alphaOff val="0"/>
          </a:schemeClr>
        </a:solidFill>
        <a:ln w="25400" cap="flat" cmpd="sng" algn="ctr">
          <a:solidFill>
            <a:schemeClr val="accent3">
              <a:tint val="40000"/>
              <a:alpha val="90000"/>
              <a:hueOff val="5358425"/>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smtClean="0">
              <a:solidFill>
                <a:schemeClr val="tx1"/>
              </a:solidFill>
              <a:effectLst>
                <a:outerShdw blurRad="38100" dist="38100" dir="2700000" algn="tl">
                  <a:srgbClr val="000000">
                    <a:alpha val="43137"/>
                  </a:srgbClr>
                </a:outerShdw>
              </a:effectLst>
            </a:rPr>
            <a:t>Langley calibration in the morning and in the afternoon </a:t>
          </a:r>
          <a:endParaRPr lang="en-US" sz="2200" b="1" kern="1200" dirty="0">
            <a:solidFill>
              <a:schemeClr val="tx1"/>
            </a:solidFill>
            <a:effectLst>
              <a:outerShdw blurRad="38100" dist="38100" dir="2700000" algn="tl">
                <a:srgbClr val="000000">
                  <a:alpha val="43137"/>
                </a:srgbClr>
              </a:outerShdw>
            </a:effectLst>
          </a:endParaRPr>
        </a:p>
        <a:p>
          <a:pPr marL="228600" lvl="1" indent="-228600" algn="l" defTabSz="977900">
            <a:lnSpc>
              <a:spcPct val="90000"/>
            </a:lnSpc>
            <a:spcBef>
              <a:spcPct val="0"/>
            </a:spcBef>
            <a:spcAft>
              <a:spcPct val="15000"/>
            </a:spcAft>
            <a:buChar char="••"/>
          </a:pPr>
          <a:r>
            <a:rPr lang="en-US" sz="2200" b="1" kern="1200" dirty="0" smtClean="0">
              <a:solidFill>
                <a:schemeClr val="tx1"/>
              </a:solidFill>
              <a:effectLst>
                <a:outerShdw blurRad="38100" dist="38100" dir="2700000" algn="tl">
                  <a:srgbClr val="000000">
                    <a:alpha val="43137"/>
                  </a:srgbClr>
                </a:outerShdw>
              </a:effectLst>
            </a:rPr>
            <a:t>Optical air mass of 2 and 7</a:t>
          </a:r>
          <a:endParaRPr lang="en-US" sz="2200" b="1" kern="1200" dirty="0">
            <a:solidFill>
              <a:schemeClr val="tx1"/>
            </a:solidFill>
            <a:effectLst>
              <a:outerShdw blurRad="38100" dist="38100" dir="2700000" algn="tl">
                <a:srgbClr val="000000">
                  <a:alpha val="43137"/>
                </a:srgbClr>
              </a:outerShdw>
            </a:effectLst>
          </a:endParaRPr>
        </a:p>
      </dsp:txBody>
      <dsp:txXfrm rot="-5400000">
        <a:off x="2907792" y="1812653"/>
        <a:ext cx="5109950" cy="1099093"/>
      </dsp:txXfrm>
    </dsp:sp>
    <dsp:sp modelId="{5F7958E6-530B-406A-879A-758585F5AA9A}">
      <dsp:nvSpPr>
        <dsp:cNvPr id="0" name=""/>
        <dsp:cNvSpPr/>
      </dsp:nvSpPr>
      <dsp:spPr>
        <a:xfrm>
          <a:off x="0" y="1600944"/>
          <a:ext cx="2907792" cy="152251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dirty="0" smtClean="0">
              <a:solidFill>
                <a:schemeClr val="tx1"/>
              </a:solidFill>
              <a:effectLst>
                <a:outerShdw blurRad="38100" dist="38100" dir="2700000" algn="tl">
                  <a:srgbClr val="000000">
                    <a:alpha val="43137"/>
                  </a:srgbClr>
                </a:outerShdw>
              </a:effectLst>
            </a:rPr>
            <a:t>Obtain the V</a:t>
          </a:r>
          <a:r>
            <a:rPr lang="en-US" sz="2900" b="1" kern="1200" baseline="-25000" dirty="0" smtClean="0">
              <a:solidFill>
                <a:schemeClr val="tx1"/>
              </a:solidFill>
              <a:effectLst>
                <a:outerShdw blurRad="38100" dist="38100" dir="2700000" algn="tl">
                  <a:srgbClr val="000000">
                    <a:alpha val="43137"/>
                  </a:srgbClr>
                </a:outerShdw>
              </a:effectLst>
            </a:rPr>
            <a:t>0</a:t>
          </a:r>
          <a:r>
            <a:rPr lang="en-US" sz="2900" b="1" kern="1200" dirty="0" smtClean="0">
              <a:solidFill>
                <a:schemeClr val="tx1"/>
              </a:solidFill>
              <a:effectLst>
                <a:outerShdw blurRad="38100" dist="38100" dir="2700000" algn="tl">
                  <a:srgbClr val="000000">
                    <a:alpha val="43137"/>
                  </a:srgbClr>
                </a:outerShdw>
              </a:effectLst>
            </a:rPr>
            <a:t> for each wavelength</a:t>
          </a:r>
          <a:endParaRPr lang="en-US" sz="2900" b="1" kern="1200" dirty="0">
            <a:solidFill>
              <a:schemeClr val="tx1"/>
            </a:solidFill>
            <a:effectLst>
              <a:outerShdw blurRad="38100" dist="38100" dir="2700000" algn="tl">
                <a:srgbClr val="000000">
                  <a:alpha val="43137"/>
                </a:srgbClr>
              </a:outerShdw>
            </a:effectLst>
          </a:endParaRPr>
        </a:p>
      </dsp:txBody>
      <dsp:txXfrm>
        <a:off x="74323" y="1675267"/>
        <a:ext cx="2759146" cy="1373865"/>
      </dsp:txXfrm>
    </dsp:sp>
    <dsp:sp modelId="{805F1996-BB4C-4DE6-821E-F540B32D0F78}">
      <dsp:nvSpPr>
        <dsp:cNvPr id="0" name=""/>
        <dsp:cNvSpPr/>
      </dsp:nvSpPr>
      <dsp:spPr>
        <a:xfrm rot="5400000">
          <a:off x="4883491" y="1376133"/>
          <a:ext cx="1218009" cy="5169408"/>
        </a:xfrm>
        <a:prstGeom prst="round2SameRect">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smtClean="0">
              <a:solidFill>
                <a:schemeClr val="tx1"/>
              </a:solidFill>
              <a:effectLst>
                <a:outerShdw blurRad="38100" dist="38100" dir="2700000" algn="tl">
                  <a:srgbClr val="000000">
                    <a:alpha val="43137"/>
                  </a:srgbClr>
                </a:outerShdw>
              </a:effectLst>
            </a:rPr>
            <a:t>Modification of the Langley method </a:t>
          </a:r>
          <a:endParaRPr lang="en-US" sz="2200" b="1" kern="1200" dirty="0">
            <a:solidFill>
              <a:schemeClr val="tx1"/>
            </a:solidFill>
            <a:effectLst>
              <a:outerShdw blurRad="38100" dist="38100" dir="2700000" algn="tl">
                <a:srgbClr val="000000">
                  <a:alpha val="43137"/>
                </a:srgbClr>
              </a:outerShdw>
            </a:effectLst>
          </a:endParaRPr>
        </a:p>
        <a:p>
          <a:pPr marL="228600" lvl="1" indent="-228600" algn="l" defTabSz="977900">
            <a:lnSpc>
              <a:spcPct val="90000"/>
            </a:lnSpc>
            <a:spcBef>
              <a:spcPct val="0"/>
            </a:spcBef>
            <a:spcAft>
              <a:spcPct val="15000"/>
            </a:spcAft>
            <a:buChar char="••"/>
          </a:pPr>
          <a:r>
            <a:rPr lang="en-US" sz="2200" b="1" kern="1200" dirty="0" smtClean="0">
              <a:solidFill>
                <a:schemeClr val="tx1"/>
              </a:solidFill>
              <a:effectLst>
                <a:outerShdw blurRad="38100" dist="38100" dir="2700000" algn="tl">
                  <a:srgbClr val="000000">
                    <a:alpha val="43137"/>
                  </a:srgbClr>
                </a:outerShdw>
              </a:effectLst>
            </a:rPr>
            <a:t>The water vapor transmittance is modeled from each 940 nm.</a:t>
          </a:r>
          <a:endParaRPr lang="en-US" sz="2200" b="1" kern="1200" dirty="0">
            <a:solidFill>
              <a:schemeClr val="tx1"/>
            </a:solidFill>
            <a:effectLst>
              <a:outerShdw blurRad="38100" dist="38100" dir="2700000" algn="tl">
                <a:srgbClr val="000000">
                  <a:alpha val="43137"/>
                </a:srgbClr>
              </a:outerShdw>
            </a:effectLst>
          </a:endParaRPr>
        </a:p>
      </dsp:txBody>
      <dsp:txXfrm rot="-5400000">
        <a:off x="2907792" y="3411290"/>
        <a:ext cx="5109950" cy="1099093"/>
      </dsp:txXfrm>
    </dsp:sp>
    <dsp:sp modelId="{97E1282E-657E-4332-AB2E-512C1A440F40}">
      <dsp:nvSpPr>
        <dsp:cNvPr id="0" name=""/>
        <dsp:cNvSpPr/>
      </dsp:nvSpPr>
      <dsp:spPr>
        <a:xfrm>
          <a:off x="0" y="3199581"/>
          <a:ext cx="2907792" cy="152251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b="1" kern="1200" dirty="0" smtClean="0">
              <a:solidFill>
                <a:schemeClr val="tx1"/>
              </a:solidFill>
              <a:effectLst>
                <a:outerShdw blurRad="38100" dist="38100" dir="2700000" algn="tl">
                  <a:srgbClr val="000000">
                    <a:alpha val="43137"/>
                  </a:srgbClr>
                </a:outerShdw>
              </a:effectLst>
            </a:rPr>
            <a:t>The water vapor calibration coefficient </a:t>
          </a:r>
          <a:endParaRPr lang="en-US" sz="2900" b="1" kern="1200" dirty="0">
            <a:solidFill>
              <a:schemeClr val="tx1"/>
            </a:solidFill>
            <a:effectLst>
              <a:outerShdw blurRad="38100" dist="38100" dir="2700000" algn="tl">
                <a:srgbClr val="000000">
                  <a:alpha val="43137"/>
                </a:srgbClr>
              </a:outerShdw>
            </a:effectLst>
          </a:endParaRPr>
        </a:p>
      </dsp:txBody>
      <dsp:txXfrm>
        <a:off x="74323" y="3273904"/>
        <a:ext cx="2759146" cy="13738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378A6-27DB-4130-9A05-D62C54E287BC}">
      <dsp:nvSpPr>
        <dsp:cNvPr id="0" name=""/>
        <dsp:cNvSpPr/>
      </dsp:nvSpPr>
      <dsp:spPr>
        <a:xfrm>
          <a:off x="5357" y="1416465"/>
          <a:ext cx="1601390" cy="123106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smtClean="0">
              <a:solidFill>
                <a:schemeClr val="tx1"/>
              </a:solidFill>
              <a:effectLst>
                <a:outerShdw blurRad="38100" dist="38100" dir="2700000" algn="tl">
                  <a:srgbClr val="000000">
                    <a:alpha val="43137"/>
                  </a:srgbClr>
                </a:outerShdw>
              </a:effectLst>
            </a:rPr>
            <a:t>Forward modeling of atmospheric radiance</a:t>
          </a:r>
          <a:endParaRPr lang="en-US" sz="1800" b="1" kern="1200" dirty="0">
            <a:solidFill>
              <a:schemeClr val="tx1"/>
            </a:solidFill>
            <a:effectLst>
              <a:outerShdw blurRad="38100" dist="38100" dir="2700000" algn="tl">
                <a:srgbClr val="000000">
                  <a:alpha val="43137"/>
                </a:srgbClr>
              </a:outerShdw>
            </a:effectLst>
          </a:endParaRPr>
        </a:p>
      </dsp:txBody>
      <dsp:txXfrm>
        <a:off x="41414" y="1452522"/>
        <a:ext cx="1529276" cy="1158955"/>
      </dsp:txXfrm>
    </dsp:sp>
    <dsp:sp modelId="{760D447A-5415-410B-B365-7C62981DCA62}">
      <dsp:nvSpPr>
        <dsp:cNvPr id="0" name=""/>
        <dsp:cNvSpPr/>
      </dsp:nvSpPr>
      <dsp:spPr>
        <a:xfrm>
          <a:off x="1766887" y="1833427"/>
          <a:ext cx="339494" cy="397144"/>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1766887" y="1912856"/>
        <a:ext cx="237646" cy="238286"/>
      </dsp:txXfrm>
    </dsp:sp>
    <dsp:sp modelId="{C8E0DAED-417E-41B8-B9F6-EBF05E304F40}">
      <dsp:nvSpPr>
        <dsp:cNvPr id="0" name=""/>
        <dsp:cNvSpPr/>
      </dsp:nvSpPr>
      <dsp:spPr>
        <a:xfrm>
          <a:off x="2247304" y="1416465"/>
          <a:ext cx="1601390" cy="123106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smtClean="0">
              <a:solidFill>
                <a:schemeClr val="tx1"/>
              </a:solidFill>
              <a:effectLst>
                <a:outerShdw blurRad="38100" dist="38100" dir="2700000" algn="tl">
                  <a:srgbClr val="000000">
                    <a:alpha val="43137"/>
                  </a:srgbClr>
                </a:outerShdw>
              </a:effectLst>
            </a:rPr>
            <a:t>Numerical inversion</a:t>
          </a:r>
          <a:endParaRPr lang="en-US" sz="1800" b="1" kern="1200" dirty="0">
            <a:solidFill>
              <a:schemeClr val="tx1"/>
            </a:solidFill>
            <a:effectLst>
              <a:outerShdw blurRad="38100" dist="38100" dir="2700000" algn="tl">
                <a:srgbClr val="000000">
                  <a:alpha val="43137"/>
                </a:srgbClr>
              </a:outerShdw>
            </a:effectLst>
          </a:endParaRPr>
        </a:p>
      </dsp:txBody>
      <dsp:txXfrm>
        <a:off x="2283361" y="1452522"/>
        <a:ext cx="1529276" cy="1158955"/>
      </dsp:txXfrm>
    </dsp:sp>
    <dsp:sp modelId="{055CD733-23A4-4716-B062-5870FFC41D3B}">
      <dsp:nvSpPr>
        <dsp:cNvPr id="0" name=""/>
        <dsp:cNvSpPr/>
      </dsp:nvSpPr>
      <dsp:spPr>
        <a:xfrm>
          <a:off x="4008834" y="1833427"/>
          <a:ext cx="339494" cy="397144"/>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4008834" y="1912856"/>
        <a:ext cx="237646" cy="238286"/>
      </dsp:txXfrm>
    </dsp:sp>
    <dsp:sp modelId="{62D11860-1FDA-4FCF-A5AB-CE3D5ACB68BA}">
      <dsp:nvSpPr>
        <dsp:cNvPr id="0" name=""/>
        <dsp:cNvSpPr/>
      </dsp:nvSpPr>
      <dsp:spPr>
        <a:xfrm>
          <a:off x="4489251" y="1416465"/>
          <a:ext cx="1601390" cy="123106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effectLst>
                <a:outerShdw blurRad="38100" dist="38100" dir="2700000" algn="tl">
                  <a:srgbClr val="000000">
                    <a:alpha val="43137"/>
                  </a:srgbClr>
                </a:outerShdw>
              </a:effectLst>
            </a:rPr>
            <a:t>Products of radiance inversion</a:t>
          </a:r>
          <a:endParaRPr lang="en-US" sz="1800" b="1" kern="1200" dirty="0">
            <a:solidFill>
              <a:schemeClr val="tx1"/>
            </a:solidFill>
            <a:effectLst>
              <a:outerShdw blurRad="38100" dist="38100" dir="2700000" algn="tl">
                <a:srgbClr val="000000">
                  <a:alpha val="43137"/>
                </a:srgbClr>
              </a:outerShdw>
            </a:effectLst>
          </a:endParaRPr>
        </a:p>
      </dsp:txBody>
      <dsp:txXfrm>
        <a:off x="4525308" y="1452522"/>
        <a:ext cx="1529276" cy="11589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81A81-769E-437C-B918-2DCC2A80C7DB}">
      <dsp:nvSpPr>
        <dsp:cNvPr id="0" name=""/>
        <dsp:cNvSpPr/>
      </dsp:nvSpPr>
      <dsp:spPr>
        <a:xfrm>
          <a:off x="2676142" y="1843659"/>
          <a:ext cx="2343370" cy="2027110"/>
        </a:xfrm>
        <a:prstGeom prst="hexagon">
          <a:avLst>
            <a:gd name="adj" fmla="val 28570"/>
            <a:gd name="vf" fmla="val 11547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smtClean="0">
              <a:solidFill>
                <a:schemeClr val="tx1"/>
              </a:solidFill>
              <a:effectLst>
                <a:outerShdw blurRad="38100" dist="38100" dir="2700000" algn="tl">
                  <a:srgbClr val="000000">
                    <a:alpha val="43137"/>
                  </a:srgbClr>
                </a:outerShdw>
              </a:effectLst>
            </a:rPr>
            <a:t>Assumptions</a:t>
          </a:r>
          <a:endParaRPr lang="en-US" sz="2000" b="1" kern="1200" dirty="0">
            <a:solidFill>
              <a:schemeClr val="tx1"/>
            </a:solidFill>
            <a:effectLst>
              <a:outerShdw blurRad="38100" dist="38100" dir="2700000" algn="tl">
                <a:srgbClr val="000000">
                  <a:alpha val="43137"/>
                </a:srgbClr>
              </a:outerShdw>
            </a:effectLst>
          </a:endParaRPr>
        </a:p>
      </dsp:txBody>
      <dsp:txXfrm>
        <a:off x="3064471" y="2179580"/>
        <a:ext cx="1566712" cy="1355268"/>
      </dsp:txXfrm>
    </dsp:sp>
    <dsp:sp modelId="{E0C1ED53-A5AD-4E3B-8F57-3EA1B407A34C}">
      <dsp:nvSpPr>
        <dsp:cNvPr id="0" name=""/>
        <dsp:cNvSpPr/>
      </dsp:nvSpPr>
      <dsp:spPr>
        <a:xfrm>
          <a:off x="4143542" y="873823"/>
          <a:ext cx="884146" cy="761809"/>
        </a:xfrm>
        <a:prstGeom prst="hexagon">
          <a:avLst>
            <a:gd name="adj" fmla="val 28900"/>
            <a:gd name="vf" fmla="val 11547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3F05B85-3F92-4640-BEDF-4AB16C1AFC63}">
      <dsp:nvSpPr>
        <dsp:cNvPr id="0" name=""/>
        <dsp:cNvSpPr/>
      </dsp:nvSpPr>
      <dsp:spPr>
        <a:xfrm>
          <a:off x="2895591" y="0"/>
          <a:ext cx="1920375" cy="1661350"/>
        </a:xfrm>
        <a:prstGeom prst="hexagon">
          <a:avLst>
            <a:gd name="adj" fmla="val 28570"/>
            <a:gd name="vf" fmla="val 11547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Plane and parallel atmosphere</a:t>
          </a:r>
          <a:endParaRPr lang="en-US" sz="1400" b="1" kern="1200" dirty="0">
            <a:solidFill>
              <a:schemeClr val="tx1"/>
            </a:solidFill>
            <a:effectLst>
              <a:outerShdw blurRad="38100" dist="38100" dir="2700000" algn="tl">
                <a:srgbClr val="000000">
                  <a:alpha val="43137"/>
                </a:srgbClr>
              </a:outerShdw>
            </a:effectLst>
          </a:endParaRPr>
        </a:p>
      </dsp:txBody>
      <dsp:txXfrm>
        <a:off x="3213838" y="275321"/>
        <a:ext cx="1283881" cy="1110708"/>
      </dsp:txXfrm>
    </dsp:sp>
    <dsp:sp modelId="{A62B7D03-FB8B-45F8-A827-48B309090CFC}">
      <dsp:nvSpPr>
        <dsp:cNvPr id="0" name=""/>
        <dsp:cNvSpPr/>
      </dsp:nvSpPr>
      <dsp:spPr>
        <a:xfrm>
          <a:off x="5175410" y="2298001"/>
          <a:ext cx="884146" cy="761809"/>
        </a:xfrm>
        <a:prstGeom prst="hexagon">
          <a:avLst>
            <a:gd name="adj" fmla="val 28900"/>
            <a:gd name="vf" fmla="val 11547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F7D3A31-72CF-4A1A-93CD-A134C18A6FD2}">
      <dsp:nvSpPr>
        <dsp:cNvPr id="0" name=""/>
        <dsp:cNvSpPr/>
      </dsp:nvSpPr>
      <dsp:spPr>
        <a:xfrm>
          <a:off x="4653207" y="1021842"/>
          <a:ext cx="1920375" cy="1661350"/>
        </a:xfrm>
        <a:prstGeom prst="hexagon">
          <a:avLst>
            <a:gd name="adj" fmla="val 28570"/>
            <a:gd name="vf" fmla="val 115470"/>
          </a:avLst>
        </a:prstGeom>
        <a:solidFill>
          <a:schemeClr val="accent2">
            <a:hueOff val="936304"/>
            <a:satOff val="-1168"/>
            <a:lumOff val="27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Homogeneous atmosphere. No polarization effects or  angular independent ground reflectance</a:t>
          </a:r>
          <a:endParaRPr lang="en-US" sz="1400" b="1" kern="1200" dirty="0">
            <a:solidFill>
              <a:schemeClr val="tx1"/>
            </a:solidFill>
            <a:effectLst>
              <a:outerShdw blurRad="38100" dist="38100" dir="2700000" algn="tl">
                <a:srgbClr val="000000">
                  <a:alpha val="43137"/>
                </a:srgbClr>
              </a:outerShdw>
            </a:effectLst>
          </a:endParaRPr>
        </a:p>
      </dsp:txBody>
      <dsp:txXfrm>
        <a:off x="4971454" y="1297163"/>
        <a:ext cx="1283881" cy="1110708"/>
      </dsp:txXfrm>
    </dsp:sp>
    <dsp:sp modelId="{961DF5F0-65C4-41B5-AF80-F612EDEAD9AE}">
      <dsp:nvSpPr>
        <dsp:cNvPr id="0" name=""/>
        <dsp:cNvSpPr/>
      </dsp:nvSpPr>
      <dsp:spPr>
        <a:xfrm>
          <a:off x="4458608" y="3905631"/>
          <a:ext cx="884146" cy="761809"/>
        </a:xfrm>
        <a:prstGeom prst="hexagon">
          <a:avLst>
            <a:gd name="adj" fmla="val 28900"/>
            <a:gd name="vf" fmla="val 11547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F56A574-3042-46DF-8836-229EB0DA7675}">
      <dsp:nvSpPr>
        <dsp:cNvPr id="0" name=""/>
        <dsp:cNvSpPr/>
      </dsp:nvSpPr>
      <dsp:spPr>
        <a:xfrm>
          <a:off x="4653207" y="3030664"/>
          <a:ext cx="1920375" cy="1661350"/>
        </a:xfrm>
        <a:prstGeom prst="hexagon">
          <a:avLst>
            <a:gd name="adj" fmla="val 28570"/>
            <a:gd name="vf" fmla="val 115470"/>
          </a:avLst>
        </a:prstGeom>
        <a:solidFill>
          <a:schemeClr val="accent2">
            <a:hueOff val="1872608"/>
            <a:satOff val="-2336"/>
            <a:lumOff val="54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Cloud free conditions</a:t>
          </a:r>
          <a:endParaRPr lang="en-US" sz="1400" b="1" kern="1200" dirty="0">
            <a:solidFill>
              <a:schemeClr val="tx1"/>
            </a:solidFill>
            <a:effectLst>
              <a:outerShdw blurRad="38100" dist="38100" dir="2700000" algn="tl">
                <a:srgbClr val="000000">
                  <a:alpha val="43137"/>
                </a:srgbClr>
              </a:outerShdw>
            </a:effectLst>
          </a:endParaRPr>
        </a:p>
      </dsp:txBody>
      <dsp:txXfrm>
        <a:off x="4971454" y="3305985"/>
        <a:ext cx="1283881" cy="1110708"/>
      </dsp:txXfrm>
    </dsp:sp>
    <dsp:sp modelId="{88E45D9F-FEB3-40F5-8C74-F72428ADC609}">
      <dsp:nvSpPr>
        <dsp:cNvPr id="0" name=""/>
        <dsp:cNvSpPr/>
      </dsp:nvSpPr>
      <dsp:spPr>
        <a:xfrm>
          <a:off x="2680502" y="4072509"/>
          <a:ext cx="884146" cy="761809"/>
        </a:xfrm>
        <a:prstGeom prst="hexagon">
          <a:avLst>
            <a:gd name="adj" fmla="val 28900"/>
            <a:gd name="vf" fmla="val 11547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4105A5F-BAD5-4764-A9CD-EA3678B13B40}">
      <dsp:nvSpPr>
        <dsp:cNvPr id="0" name=""/>
        <dsp:cNvSpPr/>
      </dsp:nvSpPr>
      <dsp:spPr>
        <a:xfrm>
          <a:off x="2892000" y="4053649"/>
          <a:ext cx="1920375" cy="1661350"/>
        </a:xfrm>
        <a:prstGeom prst="hexagon">
          <a:avLst>
            <a:gd name="adj" fmla="val 28570"/>
            <a:gd name="vf" fmla="val 115470"/>
          </a:avLst>
        </a:prstGeom>
        <a:solidFill>
          <a:schemeClr val="accent2">
            <a:hueOff val="2808911"/>
            <a:satOff val="-3503"/>
            <a:lumOff val="82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Radiance measured at the</a:t>
          </a:r>
        </a:p>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ground are influenced by the whole atmospheric column</a:t>
          </a:r>
          <a:endParaRPr lang="en-US" sz="1400" b="1" kern="1200" dirty="0">
            <a:solidFill>
              <a:schemeClr val="tx1"/>
            </a:solidFill>
            <a:effectLst>
              <a:outerShdw blurRad="38100" dist="38100" dir="2700000" algn="tl">
                <a:srgbClr val="000000">
                  <a:alpha val="43137"/>
                </a:srgbClr>
              </a:outerShdw>
            </a:effectLst>
          </a:endParaRPr>
        </a:p>
      </dsp:txBody>
      <dsp:txXfrm>
        <a:off x="3210247" y="4328970"/>
        <a:ext cx="1283881" cy="1110708"/>
      </dsp:txXfrm>
    </dsp:sp>
    <dsp:sp modelId="{A2A20B15-8E36-4B91-BD74-C09E7E14FB25}">
      <dsp:nvSpPr>
        <dsp:cNvPr id="0" name=""/>
        <dsp:cNvSpPr/>
      </dsp:nvSpPr>
      <dsp:spPr>
        <a:xfrm>
          <a:off x="1631736" y="2648902"/>
          <a:ext cx="884146" cy="761809"/>
        </a:xfrm>
        <a:prstGeom prst="hexagon">
          <a:avLst>
            <a:gd name="adj" fmla="val 28900"/>
            <a:gd name="vf" fmla="val 11547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DA79FE7-EF76-4877-9A41-B3B438488DD2}">
      <dsp:nvSpPr>
        <dsp:cNvPr id="0" name=""/>
        <dsp:cNvSpPr/>
      </dsp:nvSpPr>
      <dsp:spPr>
        <a:xfrm>
          <a:off x="1122616" y="3031807"/>
          <a:ext cx="1920375" cy="1661350"/>
        </a:xfrm>
        <a:prstGeom prst="hexagon">
          <a:avLst>
            <a:gd name="adj" fmla="val 28570"/>
            <a:gd name="vf" fmla="val 115470"/>
          </a:avLst>
        </a:prstGeom>
        <a:solidFill>
          <a:schemeClr val="accent2">
            <a:hueOff val="3745215"/>
            <a:satOff val="-4671"/>
            <a:lumOff val="109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It’s not expected to be strongly dependent on the vertical</a:t>
          </a:r>
        </a:p>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distribution of aerosol.</a:t>
          </a:r>
          <a:endParaRPr lang="en-US" sz="1400" b="1" kern="1200" dirty="0">
            <a:solidFill>
              <a:schemeClr val="tx1"/>
            </a:solidFill>
            <a:effectLst>
              <a:outerShdw blurRad="38100" dist="38100" dir="2700000" algn="tl">
                <a:srgbClr val="000000">
                  <a:alpha val="43137"/>
                </a:srgbClr>
              </a:outerShdw>
            </a:effectLst>
          </a:endParaRPr>
        </a:p>
      </dsp:txBody>
      <dsp:txXfrm>
        <a:off x="1440863" y="3307128"/>
        <a:ext cx="1283881" cy="1110708"/>
      </dsp:txXfrm>
    </dsp:sp>
    <dsp:sp modelId="{83BE0ADC-A426-47DD-B401-7406AE653F3D}">
      <dsp:nvSpPr>
        <dsp:cNvPr id="0" name=""/>
        <dsp:cNvSpPr/>
      </dsp:nvSpPr>
      <dsp:spPr>
        <a:xfrm>
          <a:off x="1122616" y="1019556"/>
          <a:ext cx="1920375" cy="1661350"/>
        </a:xfrm>
        <a:prstGeom prst="hexagon">
          <a:avLst>
            <a:gd name="adj" fmla="val 28570"/>
            <a:gd name="vf" fmla="val 11547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Aerosol particles are spherical</a:t>
          </a:r>
          <a:endParaRPr lang="en-US" sz="1400" b="1" kern="1200" dirty="0">
            <a:solidFill>
              <a:schemeClr val="tx1"/>
            </a:solidFill>
            <a:effectLst>
              <a:outerShdw blurRad="38100" dist="38100" dir="2700000" algn="tl">
                <a:srgbClr val="000000">
                  <a:alpha val="43137"/>
                </a:srgbClr>
              </a:outerShdw>
            </a:effectLst>
          </a:endParaRPr>
        </a:p>
      </dsp:txBody>
      <dsp:txXfrm>
        <a:off x="1440863" y="1294877"/>
        <a:ext cx="1283881" cy="111070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4FE76-83F9-40DD-A9CB-A5EDD926E262}">
      <dsp:nvSpPr>
        <dsp:cNvPr id="0" name=""/>
        <dsp:cNvSpPr/>
      </dsp:nvSpPr>
      <dsp:spPr>
        <a:xfrm>
          <a:off x="2037280" y="1636316"/>
          <a:ext cx="1280833" cy="304780"/>
        </a:xfrm>
        <a:custGeom>
          <a:avLst/>
          <a:gdLst/>
          <a:ahLst/>
          <a:cxnLst/>
          <a:rect l="0" t="0" r="0" b="0"/>
          <a:pathLst>
            <a:path>
              <a:moveTo>
                <a:pt x="0" y="0"/>
              </a:moveTo>
              <a:lnTo>
                <a:pt x="0" y="207698"/>
              </a:lnTo>
              <a:lnTo>
                <a:pt x="1280833" y="207698"/>
              </a:lnTo>
              <a:lnTo>
                <a:pt x="1280833" y="304780"/>
              </a:lnTo>
            </a:path>
          </a:pathLst>
        </a:cu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23CAB95-2267-48A6-840B-D9F318E66AAB}">
      <dsp:nvSpPr>
        <dsp:cNvPr id="0" name=""/>
        <dsp:cNvSpPr/>
      </dsp:nvSpPr>
      <dsp:spPr>
        <a:xfrm>
          <a:off x="1991560" y="1636316"/>
          <a:ext cx="91440" cy="304780"/>
        </a:xfrm>
        <a:custGeom>
          <a:avLst/>
          <a:gdLst/>
          <a:ahLst/>
          <a:cxnLst/>
          <a:rect l="0" t="0" r="0" b="0"/>
          <a:pathLst>
            <a:path>
              <a:moveTo>
                <a:pt x="45720" y="0"/>
              </a:moveTo>
              <a:lnTo>
                <a:pt x="45720" y="304780"/>
              </a:lnTo>
            </a:path>
          </a:pathLst>
        </a:cu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9325267-F41C-4502-8936-A02833DCCA70}">
      <dsp:nvSpPr>
        <dsp:cNvPr id="0" name=""/>
        <dsp:cNvSpPr/>
      </dsp:nvSpPr>
      <dsp:spPr>
        <a:xfrm>
          <a:off x="756446" y="1636316"/>
          <a:ext cx="1280833" cy="304780"/>
        </a:xfrm>
        <a:custGeom>
          <a:avLst/>
          <a:gdLst/>
          <a:ahLst/>
          <a:cxnLst/>
          <a:rect l="0" t="0" r="0" b="0"/>
          <a:pathLst>
            <a:path>
              <a:moveTo>
                <a:pt x="1280833" y="0"/>
              </a:moveTo>
              <a:lnTo>
                <a:pt x="1280833" y="207698"/>
              </a:lnTo>
              <a:lnTo>
                <a:pt x="0" y="207698"/>
              </a:lnTo>
              <a:lnTo>
                <a:pt x="0" y="304780"/>
              </a:lnTo>
            </a:path>
          </a:pathLst>
        </a:custGeom>
        <a:noFill/>
        <a:ln w="254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5BC6908-18E3-4F99-AB99-BE7053AC183A}">
      <dsp:nvSpPr>
        <dsp:cNvPr id="0" name=""/>
        <dsp:cNvSpPr/>
      </dsp:nvSpPr>
      <dsp:spPr>
        <a:xfrm>
          <a:off x="1991560" y="666085"/>
          <a:ext cx="91440" cy="304780"/>
        </a:xfrm>
        <a:custGeom>
          <a:avLst/>
          <a:gdLst/>
          <a:ahLst/>
          <a:cxnLst/>
          <a:rect l="0" t="0" r="0" b="0"/>
          <a:pathLst>
            <a:path>
              <a:moveTo>
                <a:pt x="45720" y="0"/>
              </a:moveTo>
              <a:lnTo>
                <a:pt x="45720" y="304780"/>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22C0205-808A-44DE-9D3D-5DAEB96EBDA5}">
      <dsp:nvSpPr>
        <dsp:cNvPr id="0" name=""/>
        <dsp:cNvSpPr/>
      </dsp:nvSpPr>
      <dsp:spPr>
        <a:xfrm>
          <a:off x="1513302" y="634"/>
          <a:ext cx="1047954" cy="665451"/>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5E4790A-6DC2-4FB9-862D-64AEE62F29CA}">
      <dsp:nvSpPr>
        <dsp:cNvPr id="0" name=""/>
        <dsp:cNvSpPr/>
      </dsp:nvSpPr>
      <dsp:spPr>
        <a:xfrm>
          <a:off x="1629742" y="111251"/>
          <a:ext cx="1047954" cy="6654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Modeling of </a:t>
          </a:r>
          <a:r>
            <a:rPr lang="el-GR" sz="1400" kern="1200" dirty="0" smtClean="0">
              <a:latin typeface="Times New Roman"/>
              <a:cs typeface="Times New Roman"/>
            </a:rPr>
            <a:t>τ</a:t>
          </a:r>
          <a:r>
            <a:rPr lang="en-US" sz="1400" kern="1200" dirty="0" smtClean="0">
              <a:latin typeface="Times New Roman"/>
              <a:cs typeface="Times New Roman"/>
            </a:rPr>
            <a:t>(</a:t>
          </a:r>
          <a:r>
            <a:rPr lang="el-GR" sz="1400" kern="1200" dirty="0" smtClean="0">
              <a:latin typeface="Cambria Math"/>
              <a:ea typeface="Cambria Math"/>
            </a:rPr>
            <a:t>λ</a:t>
          </a:r>
          <a:r>
            <a:rPr lang="en-US" sz="1400" kern="1200" dirty="0" smtClean="0">
              <a:latin typeface="Cambria Math"/>
              <a:ea typeface="Cambria Math"/>
            </a:rPr>
            <a:t>), </a:t>
          </a:r>
          <a:r>
            <a:rPr lang="el-GR" sz="1400" kern="1200" dirty="0" smtClean="0"/>
            <a:t>ω</a:t>
          </a:r>
          <a:r>
            <a:rPr lang="en-US" sz="1400" kern="1200" baseline="-25000" dirty="0" smtClean="0"/>
            <a:t>0</a:t>
          </a:r>
          <a:r>
            <a:rPr lang="en-US" sz="1400" kern="1200" dirty="0" smtClean="0"/>
            <a:t>(</a:t>
          </a:r>
          <a:r>
            <a:rPr lang="el-GR" sz="1400" kern="1200" dirty="0" smtClean="0">
              <a:latin typeface="Cambria Math"/>
              <a:ea typeface="Cambria Math"/>
            </a:rPr>
            <a:t>λ</a:t>
          </a:r>
          <a:r>
            <a:rPr lang="en-US" sz="1400" kern="1200" dirty="0" smtClean="0">
              <a:latin typeface="Cambria Math"/>
              <a:ea typeface="Cambria Math"/>
            </a:rPr>
            <a:t>), P(</a:t>
          </a:r>
          <a:r>
            <a:rPr lang="el-GR" sz="1400" kern="1200" dirty="0" smtClean="0">
              <a:latin typeface="Cambria Math"/>
              <a:ea typeface="Cambria Math"/>
            </a:rPr>
            <a:t>Θ</a:t>
          </a:r>
          <a:r>
            <a:rPr lang="en-US" sz="1400" kern="1200" dirty="0" smtClean="0">
              <a:latin typeface="Cambria Math"/>
              <a:ea typeface="Cambria Math"/>
            </a:rPr>
            <a:t>,</a:t>
          </a:r>
          <a:r>
            <a:rPr lang="el-GR" sz="1400" kern="1200" dirty="0" smtClean="0">
              <a:latin typeface="Cambria Math"/>
              <a:ea typeface="Cambria Math"/>
            </a:rPr>
            <a:t>λ</a:t>
          </a:r>
          <a:r>
            <a:rPr lang="en-US" sz="1400" kern="1200" dirty="0" smtClean="0">
              <a:latin typeface="Cambria Math"/>
              <a:ea typeface="Cambria Math"/>
            </a:rPr>
            <a:t>)</a:t>
          </a:r>
          <a:endParaRPr lang="en-US" sz="1400" kern="1200" dirty="0"/>
        </a:p>
      </dsp:txBody>
      <dsp:txXfrm>
        <a:off x="1649232" y="130741"/>
        <a:ext cx="1008974" cy="626471"/>
      </dsp:txXfrm>
    </dsp:sp>
    <dsp:sp modelId="{DBB1603E-1A4F-4D4B-B796-F3AFF778424A}">
      <dsp:nvSpPr>
        <dsp:cNvPr id="0" name=""/>
        <dsp:cNvSpPr/>
      </dsp:nvSpPr>
      <dsp:spPr>
        <a:xfrm>
          <a:off x="1513302" y="970865"/>
          <a:ext cx="1047954" cy="665451"/>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F41FD7B-7C15-41AB-99DC-9C6086359A86}">
      <dsp:nvSpPr>
        <dsp:cNvPr id="0" name=""/>
        <dsp:cNvSpPr/>
      </dsp:nvSpPr>
      <dsp:spPr>
        <a:xfrm>
          <a:off x="1629742" y="1081483"/>
          <a:ext cx="1047954" cy="665451"/>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Requires</a:t>
          </a:r>
          <a:endParaRPr lang="en-US" sz="1400" kern="1200" dirty="0"/>
        </a:p>
      </dsp:txBody>
      <dsp:txXfrm>
        <a:off x="1649232" y="1100973"/>
        <a:ext cx="1008974" cy="626471"/>
      </dsp:txXfrm>
    </dsp:sp>
    <dsp:sp modelId="{DA37524B-DACD-43B6-BFA8-C7F8D6B35598}">
      <dsp:nvSpPr>
        <dsp:cNvPr id="0" name=""/>
        <dsp:cNvSpPr/>
      </dsp:nvSpPr>
      <dsp:spPr>
        <a:xfrm>
          <a:off x="232469" y="1941097"/>
          <a:ext cx="1047954" cy="66545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8FE2114-6081-47E3-9753-24A494CC1524}">
      <dsp:nvSpPr>
        <dsp:cNvPr id="0" name=""/>
        <dsp:cNvSpPr/>
      </dsp:nvSpPr>
      <dsp:spPr>
        <a:xfrm>
          <a:off x="348908" y="2051714"/>
          <a:ext cx="1047954" cy="66545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Cloud free conditions</a:t>
          </a:r>
          <a:endParaRPr lang="en-US" sz="1400" kern="1200" dirty="0"/>
        </a:p>
      </dsp:txBody>
      <dsp:txXfrm>
        <a:off x="368398" y="2071204"/>
        <a:ext cx="1008974" cy="626471"/>
      </dsp:txXfrm>
    </dsp:sp>
    <dsp:sp modelId="{B17A203E-7430-4863-8F83-0B85500DDDCF}">
      <dsp:nvSpPr>
        <dsp:cNvPr id="0" name=""/>
        <dsp:cNvSpPr/>
      </dsp:nvSpPr>
      <dsp:spPr>
        <a:xfrm>
          <a:off x="1513302" y="1941097"/>
          <a:ext cx="1047954" cy="66545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73DA17A-B7E4-4F82-8475-D2754F45889C}">
      <dsp:nvSpPr>
        <dsp:cNvPr id="0" name=""/>
        <dsp:cNvSpPr/>
      </dsp:nvSpPr>
      <dsp:spPr>
        <a:xfrm>
          <a:off x="1629742" y="2051714"/>
          <a:ext cx="1047954" cy="66545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Molecular scattering</a:t>
          </a:r>
          <a:endParaRPr lang="en-US" sz="1400" kern="1200" dirty="0"/>
        </a:p>
      </dsp:txBody>
      <dsp:txXfrm>
        <a:off x="1649232" y="2071204"/>
        <a:ext cx="1008974" cy="626471"/>
      </dsp:txXfrm>
    </dsp:sp>
    <dsp:sp modelId="{EDCF45B3-AE34-4B36-A7B9-21CB5769260F}">
      <dsp:nvSpPr>
        <dsp:cNvPr id="0" name=""/>
        <dsp:cNvSpPr/>
      </dsp:nvSpPr>
      <dsp:spPr>
        <a:xfrm>
          <a:off x="2794136" y="1941097"/>
          <a:ext cx="1047954" cy="66545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554A974-27C4-4F65-A472-5247B0DC49FF}">
      <dsp:nvSpPr>
        <dsp:cNvPr id="0" name=""/>
        <dsp:cNvSpPr/>
      </dsp:nvSpPr>
      <dsp:spPr>
        <a:xfrm>
          <a:off x="2910575" y="2051714"/>
          <a:ext cx="1047954" cy="66545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Aerosol scattering and absorption</a:t>
          </a:r>
          <a:endParaRPr lang="en-US" sz="1300" kern="1200" dirty="0"/>
        </a:p>
      </dsp:txBody>
      <dsp:txXfrm>
        <a:off x="2930065" y="2071204"/>
        <a:ext cx="1008974" cy="62647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81A81-769E-437C-B918-2DCC2A80C7DB}">
      <dsp:nvSpPr>
        <dsp:cNvPr id="0" name=""/>
        <dsp:cNvSpPr/>
      </dsp:nvSpPr>
      <dsp:spPr>
        <a:xfrm>
          <a:off x="1538933" y="1474927"/>
          <a:ext cx="1874696" cy="162168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smtClean="0">
              <a:effectLst>
                <a:outerShdw blurRad="38100" dist="38100" dir="2700000" algn="tl">
                  <a:srgbClr val="000000">
                    <a:alpha val="43137"/>
                  </a:srgbClr>
                </a:outerShdw>
              </a:effectLst>
            </a:rPr>
            <a:t>Assumptions</a:t>
          </a:r>
          <a:endParaRPr lang="en-US" sz="1600" b="1" kern="1200" dirty="0">
            <a:effectLst>
              <a:outerShdw blurRad="38100" dist="38100" dir="2700000" algn="tl">
                <a:srgbClr val="000000">
                  <a:alpha val="43137"/>
                </a:srgbClr>
              </a:outerShdw>
            </a:effectLst>
          </a:endParaRPr>
        </a:p>
      </dsp:txBody>
      <dsp:txXfrm>
        <a:off x="1849596" y="1743663"/>
        <a:ext cx="1253370" cy="1084216"/>
      </dsp:txXfrm>
    </dsp:sp>
    <dsp:sp modelId="{E0C1ED53-A5AD-4E3B-8F57-3EA1B407A34C}">
      <dsp:nvSpPr>
        <dsp:cNvPr id="0" name=""/>
        <dsp:cNvSpPr/>
      </dsp:nvSpPr>
      <dsp:spPr>
        <a:xfrm>
          <a:off x="2712853" y="699058"/>
          <a:ext cx="707317" cy="609447"/>
        </a:xfrm>
        <a:prstGeom prst="hexagon">
          <a:avLst>
            <a:gd name="adj" fmla="val 28900"/>
            <a:gd name="vf" fmla="val 115470"/>
          </a:avLst>
        </a:prstGeom>
        <a:solidFill>
          <a:schemeClr val="accent2">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03F05B85-3F92-4640-BEDF-4AB16C1AFC63}">
      <dsp:nvSpPr>
        <dsp:cNvPr id="0" name=""/>
        <dsp:cNvSpPr/>
      </dsp:nvSpPr>
      <dsp:spPr>
        <a:xfrm>
          <a:off x="1714493" y="0"/>
          <a:ext cx="1536300" cy="1329080"/>
        </a:xfrm>
        <a:prstGeom prst="hexagon">
          <a:avLst>
            <a:gd name="adj" fmla="val 28570"/>
            <a:gd name="vf" fmla="val 11547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effectLst>
                <a:outerShdw blurRad="38100" dist="38100" dir="2700000" algn="tl">
                  <a:srgbClr val="000000">
                    <a:alpha val="43137"/>
                  </a:srgbClr>
                </a:outerShdw>
              </a:effectLst>
            </a:rPr>
            <a:t>Plane parallel multilayered atmosphere</a:t>
          </a:r>
          <a:endParaRPr lang="en-US" sz="1400" b="1" kern="1200" dirty="0">
            <a:effectLst>
              <a:outerShdw blurRad="38100" dist="38100" dir="2700000" algn="tl">
                <a:srgbClr val="000000">
                  <a:alpha val="43137"/>
                </a:srgbClr>
              </a:outerShdw>
            </a:effectLst>
          </a:endParaRPr>
        </a:p>
      </dsp:txBody>
      <dsp:txXfrm>
        <a:off x="1969091" y="220257"/>
        <a:ext cx="1027104" cy="888566"/>
      </dsp:txXfrm>
    </dsp:sp>
    <dsp:sp modelId="{A62B7D03-FB8B-45F8-A827-48B309090CFC}">
      <dsp:nvSpPr>
        <dsp:cNvPr id="0" name=""/>
        <dsp:cNvSpPr/>
      </dsp:nvSpPr>
      <dsp:spPr>
        <a:xfrm>
          <a:off x="3538348" y="1838401"/>
          <a:ext cx="707317" cy="609447"/>
        </a:xfrm>
        <a:prstGeom prst="hexagon">
          <a:avLst>
            <a:gd name="adj" fmla="val 28900"/>
            <a:gd name="vf" fmla="val 115470"/>
          </a:avLst>
        </a:prstGeom>
        <a:solidFill>
          <a:schemeClr val="accent2">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FF7D3A31-72CF-4A1A-93CD-A134C18A6FD2}">
      <dsp:nvSpPr>
        <dsp:cNvPr id="0" name=""/>
        <dsp:cNvSpPr/>
      </dsp:nvSpPr>
      <dsp:spPr>
        <a:xfrm>
          <a:off x="3120586" y="817473"/>
          <a:ext cx="1536300" cy="1329080"/>
        </a:xfrm>
        <a:prstGeom prst="hexagon">
          <a:avLst>
            <a:gd name="adj" fmla="val 28570"/>
            <a:gd name="vf" fmla="val 115470"/>
          </a:avLst>
        </a:prstGeom>
        <a:solidFill>
          <a:schemeClr val="accent2">
            <a:hueOff val="936304"/>
            <a:satOff val="-1168"/>
            <a:lumOff val="275"/>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effectLst>
                <a:outerShdw blurRad="38100" dist="38100" dir="2700000" algn="tl">
                  <a:srgbClr val="000000">
                    <a:alpha val="43137"/>
                  </a:srgbClr>
                </a:outerShdw>
              </a:effectLst>
            </a:rPr>
            <a:t>Some polarization</a:t>
          </a:r>
          <a:endParaRPr lang="en-US" sz="1400" b="1" kern="1200" dirty="0">
            <a:effectLst>
              <a:outerShdw blurRad="38100" dist="38100" dir="2700000" algn="tl">
                <a:srgbClr val="000000">
                  <a:alpha val="43137"/>
                </a:srgbClr>
              </a:outerShdw>
            </a:effectLst>
          </a:endParaRPr>
        </a:p>
      </dsp:txBody>
      <dsp:txXfrm>
        <a:off x="3375184" y="1037730"/>
        <a:ext cx="1027104" cy="888566"/>
      </dsp:txXfrm>
    </dsp:sp>
    <dsp:sp modelId="{961DF5F0-65C4-41B5-AF80-F612EDEAD9AE}">
      <dsp:nvSpPr>
        <dsp:cNvPr id="0" name=""/>
        <dsp:cNvSpPr/>
      </dsp:nvSpPr>
      <dsp:spPr>
        <a:xfrm>
          <a:off x="2964906" y="3124504"/>
          <a:ext cx="707317" cy="609447"/>
        </a:xfrm>
        <a:prstGeom prst="hexagon">
          <a:avLst>
            <a:gd name="adj" fmla="val 28900"/>
            <a:gd name="vf" fmla="val 115470"/>
          </a:avLst>
        </a:prstGeom>
        <a:solidFill>
          <a:schemeClr val="accent2">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1F56A574-3042-46DF-8836-229EB0DA7675}">
      <dsp:nvSpPr>
        <dsp:cNvPr id="0" name=""/>
        <dsp:cNvSpPr/>
      </dsp:nvSpPr>
      <dsp:spPr>
        <a:xfrm>
          <a:off x="3120586" y="2424531"/>
          <a:ext cx="1536300" cy="1329080"/>
        </a:xfrm>
        <a:prstGeom prst="hexagon">
          <a:avLst>
            <a:gd name="adj" fmla="val 28570"/>
            <a:gd name="vf" fmla="val 115470"/>
          </a:avLst>
        </a:prstGeom>
        <a:solidFill>
          <a:schemeClr val="accent2">
            <a:hueOff val="1872608"/>
            <a:satOff val="-2336"/>
            <a:lumOff val="549"/>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effectLst>
                <a:outerShdw blurRad="38100" dist="38100" dir="2700000" algn="tl">
                  <a:srgbClr val="000000">
                    <a:alpha val="43137"/>
                  </a:srgbClr>
                </a:outerShdw>
              </a:effectLst>
            </a:rPr>
            <a:t>Cloud free conditions</a:t>
          </a:r>
          <a:endParaRPr lang="en-US" sz="1400" b="1" kern="1200" dirty="0">
            <a:effectLst>
              <a:outerShdw blurRad="38100" dist="38100" dir="2700000" algn="tl">
                <a:srgbClr val="000000">
                  <a:alpha val="43137"/>
                </a:srgbClr>
              </a:outerShdw>
            </a:effectLst>
          </a:endParaRPr>
        </a:p>
      </dsp:txBody>
      <dsp:txXfrm>
        <a:off x="3375184" y="2644788"/>
        <a:ext cx="1027104" cy="888566"/>
      </dsp:txXfrm>
    </dsp:sp>
    <dsp:sp modelId="{C1960EF6-CFD0-484B-8295-EC142C7743BA}">
      <dsp:nvSpPr>
        <dsp:cNvPr id="0" name=""/>
        <dsp:cNvSpPr/>
      </dsp:nvSpPr>
      <dsp:spPr>
        <a:xfrm>
          <a:off x="1542422" y="3258007"/>
          <a:ext cx="707317" cy="609447"/>
        </a:xfrm>
        <a:prstGeom prst="hexagon">
          <a:avLst>
            <a:gd name="adj" fmla="val 28900"/>
            <a:gd name="vf" fmla="val 115470"/>
          </a:avLst>
        </a:prstGeom>
        <a:solidFill>
          <a:schemeClr val="accent2">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44105A5F-BAD5-4764-A9CD-EA3678B13B40}">
      <dsp:nvSpPr>
        <dsp:cNvPr id="0" name=""/>
        <dsp:cNvSpPr/>
      </dsp:nvSpPr>
      <dsp:spPr>
        <a:xfrm>
          <a:off x="1711620" y="3242919"/>
          <a:ext cx="1536300" cy="1329080"/>
        </a:xfrm>
        <a:prstGeom prst="hexagon">
          <a:avLst>
            <a:gd name="adj" fmla="val 28570"/>
            <a:gd name="vf" fmla="val 115470"/>
          </a:avLst>
        </a:prstGeom>
        <a:solidFill>
          <a:schemeClr val="accent2">
            <a:hueOff val="2808911"/>
            <a:satOff val="-3503"/>
            <a:lumOff val="824"/>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Aerosol shape: mix ( spherical, non spherical and mixed)</a:t>
          </a:r>
          <a:endParaRPr lang="en-US" sz="1400" b="1" kern="1200" dirty="0">
            <a:effectLst>
              <a:outerShdw blurRad="38100" dist="38100" dir="2700000" algn="tl">
                <a:srgbClr val="000000">
                  <a:alpha val="43137"/>
                </a:srgbClr>
              </a:outerShdw>
            </a:effectLst>
          </a:endParaRPr>
        </a:p>
      </dsp:txBody>
      <dsp:txXfrm>
        <a:off x="1966218" y="3463176"/>
        <a:ext cx="1027104" cy="888566"/>
      </dsp:txXfrm>
    </dsp:sp>
    <dsp:sp modelId="{6F5D3CEB-B635-4F51-B48C-F828F2DCBFD7}">
      <dsp:nvSpPr>
        <dsp:cNvPr id="0" name=""/>
        <dsp:cNvSpPr/>
      </dsp:nvSpPr>
      <dsp:spPr>
        <a:xfrm>
          <a:off x="703409" y="2119122"/>
          <a:ext cx="707317" cy="609447"/>
        </a:xfrm>
        <a:prstGeom prst="hexagon">
          <a:avLst>
            <a:gd name="adj" fmla="val 28900"/>
            <a:gd name="vf" fmla="val 115470"/>
          </a:avLst>
        </a:prstGeom>
        <a:solidFill>
          <a:schemeClr val="accent2">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0A589F89-6E10-46F5-8608-3797B42C236F}">
      <dsp:nvSpPr>
        <dsp:cNvPr id="0" name=""/>
        <dsp:cNvSpPr/>
      </dsp:nvSpPr>
      <dsp:spPr>
        <a:xfrm>
          <a:off x="296113" y="2425445"/>
          <a:ext cx="1536300" cy="1329080"/>
        </a:xfrm>
        <a:prstGeom prst="hexagon">
          <a:avLst>
            <a:gd name="adj" fmla="val 28570"/>
            <a:gd name="vf" fmla="val 115470"/>
          </a:avLst>
        </a:prstGeom>
        <a:solidFill>
          <a:schemeClr val="accent2">
            <a:hueOff val="3745215"/>
            <a:satOff val="-4671"/>
            <a:lumOff val="1098"/>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Spheroid randomly oriented</a:t>
          </a:r>
          <a:endParaRPr lang="en-US" sz="1600" b="1" kern="1200" dirty="0">
            <a:effectLst>
              <a:outerShdw blurRad="38100" dist="38100" dir="2700000" algn="tl">
                <a:srgbClr val="000000">
                  <a:alpha val="43137"/>
                </a:srgbClr>
              </a:outerShdw>
            </a:effectLst>
          </a:endParaRPr>
        </a:p>
      </dsp:txBody>
      <dsp:txXfrm>
        <a:off x="550711" y="2645702"/>
        <a:ext cx="1027104" cy="888566"/>
      </dsp:txXfrm>
    </dsp:sp>
    <dsp:sp modelId="{AD1EBFDB-7F98-49AB-8909-DAD782149D88}">
      <dsp:nvSpPr>
        <dsp:cNvPr id="0" name=""/>
        <dsp:cNvSpPr/>
      </dsp:nvSpPr>
      <dsp:spPr>
        <a:xfrm>
          <a:off x="296113" y="815644"/>
          <a:ext cx="1536300" cy="1329080"/>
        </a:xfrm>
        <a:prstGeom prst="hexagon">
          <a:avLst>
            <a:gd name="adj" fmla="val 28570"/>
            <a:gd name="vf" fmla="val 11547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Polydisperse</a:t>
          </a:r>
          <a:r>
            <a:rPr lang="en-US" sz="1400" b="1" kern="1200" dirty="0" smtClean="0">
              <a:effectLst>
                <a:outerShdw blurRad="38100" dist="38100" dir="2700000" algn="tl">
                  <a:srgbClr val="000000">
                    <a:alpha val="43137"/>
                  </a:srgbClr>
                </a:outerShdw>
              </a:effectLst>
            </a:rPr>
            <a:t> aerosol with variable size distribution</a:t>
          </a:r>
          <a:endParaRPr lang="en-US" sz="1400" b="1" kern="1200" dirty="0">
            <a:effectLst>
              <a:outerShdw blurRad="38100" dist="38100" dir="2700000" algn="tl">
                <a:srgbClr val="000000">
                  <a:alpha val="43137"/>
                </a:srgbClr>
              </a:outerShdw>
            </a:effectLst>
          </a:endParaRPr>
        </a:p>
      </dsp:txBody>
      <dsp:txXfrm>
        <a:off x="550711" y="1035901"/>
        <a:ext cx="1027104" cy="8885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0E5C-8B0A-4EFE-9F23-F62092F6BA8D}">
      <dsp:nvSpPr>
        <dsp:cNvPr id="0" name=""/>
        <dsp:cNvSpPr/>
      </dsp:nvSpPr>
      <dsp:spPr>
        <a:xfrm>
          <a:off x="2952784" y="907732"/>
          <a:ext cx="2095465" cy="1279841"/>
        </a:xfrm>
        <a:custGeom>
          <a:avLst/>
          <a:gdLst/>
          <a:ahLst/>
          <a:cxnLst/>
          <a:rect l="0" t="0" r="0" b="0"/>
          <a:pathLst>
            <a:path>
              <a:moveTo>
                <a:pt x="0" y="0"/>
              </a:moveTo>
              <a:lnTo>
                <a:pt x="0" y="1121012"/>
              </a:lnTo>
              <a:lnTo>
                <a:pt x="2095465" y="1121012"/>
              </a:lnTo>
              <a:lnTo>
                <a:pt x="2095465" y="1279841"/>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9940630-A513-40C2-B757-BDF65B72BDB2}">
      <dsp:nvSpPr>
        <dsp:cNvPr id="0" name=""/>
        <dsp:cNvSpPr/>
      </dsp:nvSpPr>
      <dsp:spPr>
        <a:xfrm>
          <a:off x="2907030" y="907732"/>
          <a:ext cx="91440" cy="1283096"/>
        </a:xfrm>
        <a:custGeom>
          <a:avLst/>
          <a:gdLst/>
          <a:ahLst/>
          <a:cxnLst/>
          <a:rect l="0" t="0" r="0" b="0"/>
          <a:pathLst>
            <a:path>
              <a:moveTo>
                <a:pt x="45754" y="0"/>
              </a:moveTo>
              <a:lnTo>
                <a:pt x="45754" y="1124267"/>
              </a:lnTo>
              <a:lnTo>
                <a:pt x="45720" y="1124267"/>
              </a:lnTo>
              <a:lnTo>
                <a:pt x="45720" y="1283096"/>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3D179F-4C22-4BD5-B55C-3EB564D50C9D}">
      <dsp:nvSpPr>
        <dsp:cNvPr id="0" name=""/>
        <dsp:cNvSpPr/>
      </dsp:nvSpPr>
      <dsp:spPr>
        <a:xfrm>
          <a:off x="666751" y="907732"/>
          <a:ext cx="2286032" cy="1289367"/>
        </a:xfrm>
        <a:custGeom>
          <a:avLst/>
          <a:gdLst/>
          <a:ahLst/>
          <a:cxnLst/>
          <a:rect l="0" t="0" r="0" b="0"/>
          <a:pathLst>
            <a:path>
              <a:moveTo>
                <a:pt x="2286032" y="0"/>
              </a:moveTo>
              <a:lnTo>
                <a:pt x="2286032" y="1130538"/>
              </a:lnTo>
              <a:lnTo>
                <a:pt x="0" y="1130538"/>
              </a:lnTo>
              <a:lnTo>
                <a:pt x="0" y="1289367"/>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E720815-4553-4F5D-85C2-EF3D72C5FF81}">
      <dsp:nvSpPr>
        <dsp:cNvPr id="0" name=""/>
        <dsp:cNvSpPr/>
      </dsp:nvSpPr>
      <dsp:spPr>
        <a:xfrm>
          <a:off x="2095534" y="-180974"/>
          <a:ext cx="1714499" cy="1088707"/>
        </a:xfrm>
        <a:prstGeom prst="roundRect">
          <a:avLst>
            <a:gd name="adj" fmla="val 1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9CD18CA-7D14-44E7-B65E-20B829E268FE}">
      <dsp:nvSpPr>
        <dsp:cNvPr id="0" name=""/>
        <dsp:cNvSpPr/>
      </dsp:nvSpPr>
      <dsp:spPr>
        <a:xfrm>
          <a:off x="2286034" y="0"/>
          <a:ext cx="1714499" cy="10887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Spheroid</a:t>
          </a:r>
          <a:endParaRPr lang="en-US" sz="2000" b="1" kern="1200" dirty="0">
            <a:effectLst>
              <a:outerShdw blurRad="38100" dist="38100" dir="2700000" algn="tl">
                <a:srgbClr val="000000">
                  <a:alpha val="43137"/>
                </a:srgbClr>
              </a:outerShdw>
            </a:effectLst>
          </a:endParaRPr>
        </a:p>
      </dsp:txBody>
      <dsp:txXfrm>
        <a:off x="2317921" y="31887"/>
        <a:ext cx="1650725" cy="1024933"/>
      </dsp:txXfrm>
    </dsp:sp>
    <dsp:sp modelId="{4CDF1328-1557-498B-8C05-5707B2919A66}">
      <dsp:nvSpPr>
        <dsp:cNvPr id="0" name=""/>
        <dsp:cNvSpPr/>
      </dsp:nvSpPr>
      <dsp:spPr>
        <a:xfrm>
          <a:off x="-190498" y="2197100"/>
          <a:ext cx="1714499" cy="1088707"/>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23810C9-F36E-424B-B5CF-801F193911CF}">
      <dsp:nvSpPr>
        <dsp:cNvPr id="0" name=""/>
        <dsp:cNvSpPr/>
      </dsp:nvSpPr>
      <dsp:spPr>
        <a:xfrm>
          <a:off x="1" y="2378075"/>
          <a:ext cx="1714499" cy="10887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effectLst>
                <a:outerShdw blurRad="38100" dist="38100" dir="2700000" algn="tl">
                  <a:srgbClr val="000000">
                    <a:alpha val="43137"/>
                  </a:srgbClr>
                </a:outerShdw>
              </a:effectLst>
            </a:rPr>
            <a:t>A spheroid is the simplest </a:t>
          </a:r>
          <a:r>
            <a:rPr lang="en-US" sz="1000" b="1" kern="1200" dirty="0" err="1" smtClean="0">
              <a:effectLst>
                <a:outerShdw blurRad="38100" dist="38100" dir="2700000" algn="tl">
                  <a:srgbClr val="000000">
                    <a:alpha val="43137"/>
                  </a:srgbClr>
                </a:outerShdw>
              </a:effectLst>
            </a:rPr>
            <a:t>nonspherical</a:t>
          </a:r>
          <a:r>
            <a:rPr lang="en-US" sz="1000" b="1" kern="1200" dirty="0" smtClean="0">
              <a:effectLst>
                <a:outerShdw blurRad="38100" dist="38100" dir="2700000" algn="tl">
                  <a:srgbClr val="000000">
                    <a:alpha val="43137"/>
                  </a:srgbClr>
                </a:outerShdw>
              </a:effectLst>
            </a:rPr>
            <a:t> shape that</a:t>
          </a:r>
        </a:p>
        <a:p>
          <a:pPr lvl="0" algn="ctr" defTabSz="444500">
            <a:lnSpc>
              <a:spcPct val="90000"/>
            </a:lnSpc>
            <a:spcBef>
              <a:spcPct val="0"/>
            </a:spcBef>
            <a:spcAft>
              <a:spcPct val="35000"/>
            </a:spcAft>
          </a:pPr>
          <a:r>
            <a:rPr lang="en-US" sz="1000" b="1" kern="1200" dirty="0" smtClean="0">
              <a:effectLst>
                <a:outerShdw blurRad="38100" dist="38100" dir="2700000" algn="tl">
                  <a:srgbClr val="000000">
                    <a:alpha val="43137"/>
                  </a:srgbClr>
                </a:outerShdw>
              </a:effectLst>
            </a:rPr>
            <a:t>can generalize the spherical shape (a sphere is a spheroid</a:t>
          </a:r>
        </a:p>
        <a:p>
          <a:pPr lvl="0" algn="ctr" defTabSz="444500">
            <a:lnSpc>
              <a:spcPct val="90000"/>
            </a:lnSpc>
            <a:spcBef>
              <a:spcPct val="0"/>
            </a:spcBef>
            <a:spcAft>
              <a:spcPct val="35000"/>
            </a:spcAft>
          </a:pPr>
          <a:r>
            <a:rPr lang="en-US" sz="1000" b="1" kern="1200" dirty="0" smtClean="0">
              <a:effectLst>
                <a:outerShdw blurRad="38100" dist="38100" dir="2700000" algn="tl">
                  <a:srgbClr val="000000">
                    <a:alpha val="43137"/>
                  </a:srgbClr>
                </a:outerShdw>
              </a:effectLst>
            </a:rPr>
            <a:t>with an axis ratio e = 1). </a:t>
          </a:r>
          <a:endParaRPr lang="en-US" sz="1000" b="1" kern="1200" dirty="0">
            <a:effectLst>
              <a:outerShdw blurRad="38100" dist="38100" dir="2700000" algn="tl">
                <a:srgbClr val="000000">
                  <a:alpha val="43137"/>
                </a:srgbClr>
              </a:outerShdw>
            </a:effectLst>
          </a:endParaRPr>
        </a:p>
      </dsp:txBody>
      <dsp:txXfrm>
        <a:off x="31888" y="2409962"/>
        <a:ext cx="1650725" cy="1024933"/>
      </dsp:txXfrm>
    </dsp:sp>
    <dsp:sp modelId="{2A879ACD-B762-49D6-9461-F9CFA84EF276}">
      <dsp:nvSpPr>
        <dsp:cNvPr id="0" name=""/>
        <dsp:cNvSpPr/>
      </dsp:nvSpPr>
      <dsp:spPr>
        <a:xfrm>
          <a:off x="2095500" y="2190829"/>
          <a:ext cx="1714499" cy="1088707"/>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8C356D8-C7F6-4A61-97E6-D2AE3EC221C4}">
      <dsp:nvSpPr>
        <dsp:cNvPr id="0" name=""/>
        <dsp:cNvSpPr/>
      </dsp:nvSpPr>
      <dsp:spPr>
        <a:xfrm>
          <a:off x="2286000" y="2371804"/>
          <a:ext cx="1714499" cy="10887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effectLst>
                <a:outerShdw blurRad="38100" dist="38100" dir="2700000" algn="tl">
                  <a:srgbClr val="000000">
                    <a:alpha val="43137"/>
                  </a:srgbClr>
                </a:outerShdw>
              </a:effectLst>
            </a:rPr>
            <a:t>The scattering of electromagnetic radiation by spheroids can be accurately simulated. </a:t>
          </a:r>
          <a:endParaRPr lang="en-US" sz="1000" b="1" kern="1200" dirty="0">
            <a:effectLst>
              <a:outerShdw blurRad="38100" dist="38100" dir="2700000" algn="tl">
                <a:srgbClr val="000000">
                  <a:alpha val="43137"/>
                </a:srgbClr>
              </a:outerShdw>
            </a:effectLst>
          </a:endParaRPr>
        </a:p>
      </dsp:txBody>
      <dsp:txXfrm>
        <a:off x="2317887" y="2403691"/>
        <a:ext cx="1650725" cy="1024933"/>
      </dsp:txXfrm>
    </dsp:sp>
    <dsp:sp modelId="{E00EA2C4-91AE-41AD-8E9D-2E279E03E217}">
      <dsp:nvSpPr>
        <dsp:cNvPr id="0" name=""/>
        <dsp:cNvSpPr/>
      </dsp:nvSpPr>
      <dsp:spPr>
        <a:xfrm>
          <a:off x="4191000" y="2187574"/>
          <a:ext cx="1714499" cy="1088707"/>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B05C131-10B8-4285-B71E-8924BB04874A}">
      <dsp:nvSpPr>
        <dsp:cNvPr id="0" name=""/>
        <dsp:cNvSpPr/>
      </dsp:nvSpPr>
      <dsp:spPr>
        <a:xfrm>
          <a:off x="4381499" y="2368549"/>
          <a:ext cx="1714499" cy="10887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effectLst>
                <a:outerShdw blurRad="38100" dist="38100" dir="2700000" algn="tl">
                  <a:srgbClr val="000000">
                    <a:alpha val="43137"/>
                  </a:srgbClr>
                </a:outerShdw>
              </a:effectLst>
            </a:rPr>
            <a:t>The observations of scattering by </a:t>
          </a:r>
          <a:r>
            <a:rPr lang="en-US" sz="1000" b="1" kern="1200" dirty="0" smtClean="0">
              <a:effectLst>
                <a:outerShdw blurRad="38100" dist="38100" dir="2700000" algn="tl">
                  <a:srgbClr val="000000">
                    <a:alpha val="43137"/>
                  </a:srgbClr>
                </a:outerShdw>
              </a:effectLst>
            </a:rPr>
            <a:t> </a:t>
          </a:r>
          <a:r>
            <a:rPr lang="en-US" sz="1000" b="1" kern="1200" dirty="0" smtClean="0">
              <a:effectLst>
                <a:outerShdw blurRad="38100" dist="38100" dir="2700000" algn="tl">
                  <a:srgbClr val="000000">
                    <a:alpha val="43137"/>
                  </a:srgbClr>
                </a:outerShdw>
              </a:effectLst>
            </a:rPr>
            <a:t>desert dust show a considerable degree </a:t>
          </a:r>
          <a:r>
            <a:rPr lang="en-US" sz="1000" b="1" kern="1200" dirty="0" smtClean="0">
              <a:effectLst>
                <a:outerShdw blurRad="38100" dist="38100" dir="2700000" algn="tl">
                  <a:srgbClr val="000000">
                    <a:alpha val="43137"/>
                  </a:srgbClr>
                </a:outerShdw>
              </a:effectLst>
            </a:rPr>
            <a:t>of </a:t>
          </a:r>
          <a:r>
            <a:rPr lang="en-US" sz="1000" b="1" kern="1200" dirty="0" smtClean="0">
              <a:effectLst>
                <a:outerShdw blurRad="38100" dist="38100" dir="2700000" algn="tl">
                  <a:srgbClr val="000000">
                    <a:alpha val="43137"/>
                  </a:srgbClr>
                </a:outerShdw>
              </a:effectLst>
            </a:rPr>
            <a:t>contributions from individual particles with </a:t>
          </a:r>
          <a:r>
            <a:rPr lang="en-US" sz="1000" b="1" u="sng" kern="1200" dirty="0" smtClean="0">
              <a:effectLst>
                <a:outerShdw blurRad="38100" dist="38100" dir="2700000" algn="tl">
                  <a:srgbClr val="000000">
                    <a:alpha val="43137"/>
                  </a:srgbClr>
                </a:outerShdw>
              </a:effectLst>
            </a:rPr>
            <a:t>different orientations, shapes, and compositions</a:t>
          </a:r>
          <a:endParaRPr lang="en-US" sz="1000" b="1" u="sng" kern="1200" dirty="0">
            <a:effectLst>
              <a:outerShdw blurRad="38100" dist="38100" dir="2700000" algn="tl">
                <a:srgbClr val="000000">
                  <a:alpha val="43137"/>
                </a:srgbClr>
              </a:outerShdw>
            </a:effectLst>
          </a:endParaRPr>
        </a:p>
      </dsp:txBody>
      <dsp:txXfrm>
        <a:off x="4413386" y="2400436"/>
        <a:ext cx="1650725" cy="1024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4F11F-9E65-4F31-B126-90D0CC6C4935}">
      <dsp:nvSpPr>
        <dsp:cNvPr id="0" name=""/>
        <dsp:cNvSpPr/>
      </dsp:nvSpPr>
      <dsp:spPr>
        <a:xfrm>
          <a:off x="2434828" y="401"/>
          <a:ext cx="1226343" cy="122634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The Sun and sky collimators </a:t>
          </a:r>
          <a:endParaRPr lang="en-US" sz="1400" b="1" kern="1200" dirty="0">
            <a:solidFill>
              <a:schemeClr val="tx1"/>
            </a:solidFill>
            <a:effectLst>
              <a:outerShdw blurRad="38100" dist="38100" dir="2700000" algn="tl">
                <a:srgbClr val="000000">
                  <a:alpha val="43137"/>
                </a:srgbClr>
              </a:outerShdw>
            </a:effectLst>
          </a:endParaRPr>
        </a:p>
      </dsp:txBody>
      <dsp:txXfrm>
        <a:off x="2614422" y="179995"/>
        <a:ext cx="867155" cy="867155"/>
      </dsp:txXfrm>
    </dsp:sp>
    <dsp:sp modelId="{B3C1A71B-B452-4777-B196-D227BD5C7224}">
      <dsp:nvSpPr>
        <dsp:cNvPr id="0" name=""/>
        <dsp:cNvSpPr/>
      </dsp:nvSpPr>
      <dsp:spPr>
        <a:xfrm rot="2160000">
          <a:off x="3622675" y="942976"/>
          <a:ext cx="327092" cy="413891"/>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3632045" y="996915"/>
        <a:ext cx="228964" cy="248335"/>
      </dsp:txXfrm>
    </dsp:sp>
    <dsp:sp modelId="{A6A726FD-57D7-40C3-85AD-0C8A6BF424F0}">
      <dsp:nvSpPr>
        <dsp:cNvPr id="0" name=""/>
        <dsp:cNvSpPr/>
      </dsp:nvSpPr>
      <dsp:spPr>
        <a:xfrm>
          <a:off x="3926250" y="1083982"/>
          <a:ext cx="1226343" cy="1226343"/>
        </a:xfrm>
        <a:prstGeom prst="ellipse">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Protected by a quartz window </a:t>
          </a:r>
          <a:endParaRPr lang="en-US" sz="1400" b="1" kern="1200" dirty="0">
            <a:solidFill>
              <a:schemeClr val="tx1"/>
            </a:solidFill>
            <a:effectLst>
              <a:outerShdw blurRad="38100" dist="38100" dir="2700000" algn="tl">
                <a:srgbClr val="000000">
                  <a:alpha val="43137"/>
                </a:srgbClr>
              </a:outerShdw>
            </a:effectLst>
          </a:endParaRPr>
        </a:p>
      </dsp:txBody>
      <dsp:txXfrm>
        <a:off x="4105844" y="1263576"/>
        <a:ext cx="867155" cy="867155"/>
      </dsp:txXfrm>
    </dsp:sp>
    <dsp:sp modelId="{A9B6D13E-EE3C-4221-AA69-1D9BA901BF60}">
      <dsp:nvSpPr>
        <dsp:cNvPr id="0" name=""/>
        <dsp:cNvSpPr/>
      </dsp:nvSpPr>
      <dsp:spPr>
        <a:xfrm rot="6418944">
          <a:off x="4111349" y="2360639"/>
          <a:ext cx="324495" cy="413891"/>
        </a:xfrm>
        <a:prstGeom prst="rightArrow">
          <a:avLst>
            <a:gd name="adj1" fmla="val 60000"/>
            <a:gd name="adj2" fmla="val 50000"/>
          </a:avLst>
        </a:prstGeom>
        <a:solidFill>
          <a:schemeClr val="accent2">
            <a:hueOff val="1170380"/>
            <a:satOff val="-1460"/>
            <a:lumOff val="34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4174240" y="2396865"/>
        <a:ext cx="227147" cy="248335"/>
      </dsp:txXfrm>
    </dsp:sp>
    <dsp:sp modelId="{7C91467B-1CC9-4CF8-A4D0-94A7B68FD155}">
      <dsp:nvSpPr>
        <dsp:cNvPr id="0" name=""/>
        <dsp:cNvSpPr/>
      </dsp:nvSpPr>
      <dsp:spPr>
        <a:xfrm>
          <a:off x="3329409" y="2849557"/>
          <a:ext cx="1356900" cy="1176345"/>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Allowing  observation </a:t>
          </a:r>
        </a:p>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at UV</a:t>
          </a:r>
          <a:endParaRPr lang="en-US" sz="1400" b="1" kern="1200" dirty="0">
            <a:solidFill>
              <a:schemeClr val="tx1"/>
            </a:solidFill>
            <a:effectLst>
              <a:outerShdw blurRad="38100" dist="38100" dir="2700000" algn="tl">
                <a:srgbClr val="000000">
                  <a:alpha val="43137"/>
                </a:srgbClr>
              </a:outerShdw>
            </a:effectLst>
          </a:endParaRPr>
        </a:p>
      </dsp:txBody>
      <dsp:txXfrm>
        <a:off x="3528122" y="3021829"/>
        <a:ext cx="959474" cy="831801"/>
      </dsp:txXfrm>
    </dsp:sp>
    <dsp:sp modelId="{460D7E2E-D2D3-4B0F-8694-FCCB966F5DF3}">
      <dsp:nvSpPr>
        <dsp:cNvPr id="0" name=""/>
        <dsp:cNvSpPr/>
      </dsp:nvSpPr>
      <dsp:spPr>
        <a:xfrm rot="10776802">
          <a:off x="2886910" y="3237293"/>
          <a:ext cx="312718" cy="413891"/>
        </a:xfrm>
        <a:prstGeom prst="rightArrow">
          <a:avLst>
            <a:gd name="adj1" fmla="val 60000"/>
            <a:gd name="adj2" fmla="val 5000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2980724" y="3319754"/>
        <a:ext cx="218903" cy="248335"/>
      </dsp:txXfrm>
    </dsp:sp>
    <dsp:sp modelId="{BAB4DA0E-63F9-41F4-8872-71203FF2A9F7}">
      <dsp:nvSpPr>
        <dsp:cNvPr id="0" name=""/>
        <dsp:cNvSpPr/>
      </dsp:nvSpPr>
      <dsp:spPr>
        <a:xfrm>
          <a:off x="1513078" y="2837255"/>
          <a:ext cx="1226343" cy="1226343"/>
        </a:xfrm>
        <a:prstGeom prst="ellipse">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Silicon  and </a:t>
          </a:r>
          <a:r>
            <a:rPr lang="en-US" sz="1400" b="1" kern="1200" dirty="0" err="1" smtClean="0">
              <a:solidFill>
                <a:schemeClr val="tx1"/>
              </a:solidFill>
              <a:effectLst>
                <a:outerShdw blurRad="38100" dist="38100" dir="2700000" algn="tl">
                  <a:srgbClr val="000000">
                    <a:alpha val="43137"/>
                  </a:srgbClr>
                </a:outerShdw>
              </a:effectLst>
            </a:rPr>
            <a:t>InGaAs</a:t>
          </a:r>
          <a:r>
            <a:rPr lang="en-US" sz="1400" b="1" kern="1200" dirty="0" smtClean="0">
              <a:solidFill>
                <a:schemeClr val="tx1"/>
              </a:solidFill>
              <a:effectLst>
                <a:outerShdw blurRad="38100" dist="38100" dir="2700000" algn="tl">
                  <a:srgbClr val="000000">
                    <a:alpha val="43137"/>
                  </a:srgbClr>
                </a:outerShdw>
              </a:effectLst>
            </a:rPr>
            <a:t> detectors </a:t>
          </a:r>
          <a:endParaRPr lang="en-US" sz="1400" b="1" kern="1200" dirty="0">
            <a:solidFill>
              <a:schemeClr val="tx1"/>
            </a:solidFill>
            <a:effectLst>
              <a:outerShdw blurRad="38100" dist="38100" dir="2700000" algn="tl">
                <a:srgbClr val="000000">
                  <a:alpha val="43137"/>
                </a:srgbClr>
              </a:outerShdw>
            </a:effectLst>
          </a:endParaRPr>
        </a:p>
      </dsp:txBody>
      <dsp:txXfrm>
        <a:off x="1692672" y="3016849"/>
        <a:ext cx="867155" cy="867155"/>
      </dsp:txXfrm>
    </dsp:sp>
    <dsp:sp modelId="{61262A49-25B8-44FC-8A90-19882AE2581E}">
      <dsp:nvSpPr>
        <dsp:cNvPr id="0" name=""/>
        <dsp:cNvSpPr/>
      </dsp:nvSpPr>
      <dsp:spPr>
        <a:xfrm rot="15120000">
          <a:off x="1680728" y="2375649"/>
          <a:ext cx="327092" cy="413891"/>
        </a:xfrm>
        <a:prstGeom prst="rightArrow">
          <a:avLst>
            <a:gd name="adj1" fmla="val 60000"/>
            <a:gd name="adj2" fmla="val 50000"/>
          </a:avLst>
        </a:prstGeom>
        <a:solidFill>
          <a:schemeClr val="accent2">
            <a:hueOff val="3511139"/>
            <a:satOff val="-4379"/>
            <a:lumOff val="103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1744954" y="2505090"/>
        <a:ext cx="228964" cy="248335"/>
      </dsp:txXfrm>
    </dsp:sp>
    <dsp:sp modelId="{713BE24C-9DB2-4224-BEE9-E782AF2B8578}">
      <dsp:nvSpPr>
        <dsp:cNvPr id="0" name=""/>
        <dsp:cNvSpPr/>
      </dsp:nvSpPr>
      <dsp:spPr>
        <a:xfrm>
          <a:off x="943405" y="1083982"/>
          <a:ext cx="1226343" cy="1226343"/>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Spectrum between 300 nm and 1640 nm.</a:t>
          </a:r>
          <a:endParaRPr lang="en-US" sz="1400" b="1" kern="1200" dirty="0">
            <a:solidFill>
              <a:schemeClr val="tx1"/>
            </a:solidFill>
            <a:effectLst>
              <a:outerShdw blurRad="38100" dist="38100" dir="2700000" algn="tl">
                <a:srgbClr val="000000">
                  <a:alpha val="43137"/>
                </a:srgbClr>
              </a:outerShdw>
            </a:effectLst>
          </a:endParaRPr>
        </a:p>
      </dsp:txBody>
      <dsp:txXfrm>
        <a:off x="1122999" y="1263576"/>
        <a:ext cx="867155" cy="867155"/>
      </dsp:txXfrm>
    </dsp:sp>
    <dsp:sp modelId="{97386D92-4023-448B-B56E-DBC61A8FAEE3}">
      <dsp:nvSpPr>
        <dsp:cNvPr id="0" name=""/>
        <dsp:cNvSpPr/>
      </dsp:nvSpPr>
      <dsp:spPr>
        <a:xfrm rot="19440000">
          <a:off x="2131253" y="953859"/>
          <a:ext cx="327092" cy="413891"/>
        </a:xfrm>
        <a:prstGeom prst="rightArrow">
          <a:avLst>
            <a:gd name="adj1" fmla="val 60000"/>
            <a:gd name="adj2" fmla="val 5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2140623" y="1065476"/>
        <a:ext cx="228964" cy="24833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DB772-6B89-403A-ADCB-20F1A066B93E}">
      <dsp:nvSpPr>
        <dsp:cNvPr id="0" name=""/>
        <dsp:cNvSpPr/>
      </dsp:nvSpPr>
      <dsp:spPr>
        <a:xfrm>
          <a:off x="2794303" y="1597837"/>
          <a:ext cx="2030921" cy="1756829"/>
        </a:xfrm>
        <a:prstGeom prst="hexagon">
          <a:avLst>
            <a:gd name="adj" fmla="val 2857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Scattering matrix model</a:t>
          </a:r>
          <a:endParaRPr lang="en-US" sz="1200" b="1" kern="1200" dirty="0">
            <a:effectLst>
              <a:outerShdw blurRad="38100" dist="38100" dir="2700000" algn="tl">
                <a:srgbClr val="000000">
                  <a:alpha val="43137"/>
                </a:srgbClr>
              </a:outerShdw>
            </a:effectLst>
          </a:endParaRPr>
        </a:p>
      </dsp:txBody>
      <dsp:txXfrm>
        <a:off x="3130855" y="1888968"/>
        <a:ext cx="1357817" cy="1174567"/>
      </dsp:txXfrm>
    </dsp:sp>
    <dsp:sp modelId="{DEDB535D-9F48-4145-B929-4C55EBA37E22}">
      <dsp:nvSpPr>
        <dsp:cNvPr id="0" name=""/>
        <dsp:cNvSpPr/>
      </dsp:nvSpPr>
      <dsp:spPr>
        <a:xfrm>
          <a:off x="4066050" y="757313"/>
          <a:ext cx="766260" cy="660234"/>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03B582C-D9BE-4BCC-ABFD-93F1B7B32C62}">
      <dsp:nvSpPr>
        <dsp:cNvPr id="0" name=""/>
        <dsp:cNvSpPr/>
      </dsp:nvSpPr>
      <dsp:spPr>
        <a:xfrm>
          <a:off x="2981380" y="0"/>
          <a:ext cx="1664325" cy="1439837"/>
        </a:xfrm>
        <a:prstGeom prst="hexagon">
          <a:avLst>
            <a:gd name="adj" fmla="val 2857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Photometric and polarization parameters of the atmosphere </a:t>
          </a:r>
          <a:endParaRPr lang="en-US" sz="1200" b="1" kern="1200" dirty="0">
            <a:effectLst>
              <a:outerShdw blurRad="38100" dist="38100" dir="2700000" algn="tl">
                <a:srgbClr val="000000">
                  <a:alpha val="43137"/>
                </a:srgbClr>
              </a:outerShdw>
            </a:effectLst>
          </a:endParaRPr>
        </a:p>
      </dsp:txBody>
      <dsp:txXfrm>
        <a:off x="3257194" y="238612"/>
        <a:ext cx="1112697" cy="962613"/>
      </dsp:txXfrm>
    </dsp:sp>
    <dsp:sp modelId="{0E860657-A7D0-47BD-A5AB-A3851CEA74DC}">
      <dsp:nvSpPr>
        <dsp:cNvPr id="0" name=""/>
        <dsp:cNvSpPr/>
      </dsp:nvSpPr>
      <dsp:spPr>
        <a:xfrm>
          <a:off x="4960335" y="1991601"/>
          <a:ext cx="766260" cy="660234"/>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6464676-99ED-465B-8BC4-B56EC5D249E1}">
      <dsp:nvSpPr>
        <dsp:cNvPr id="0" name=""/>
        <dsp:cNvSpPr/>
      </dsp:nvSpPr>
      <dsp:spPr>
        <a:xfrm>
          <a:off x="4507760" y="885596"/>
          <a:ext cx="1664325" cy="1439837"/>
        </a:xfrm>
        <a:prstGeom prst="hexagon">
          <a:avLst>
            <a:gd name="adj" fmla="val 28570"/>
            <a:gd name="vf" fmla="val 115470"/>
          </a:avLst>
        </a:prstGeom>
        <a:gradFill rotWithShape="0">
          <a:gsLst>
            <a:gs pos="0">
              <a:schemeClr val="accent4">
                <a:hueOff val="-1116192"/>
                <a:satOff val="6725"/>
                <a:lumOff val="539"/>
                <a:alphaOff val="0"/>
                <a:tint val="50000"/>
                <a:satMod val="300000"/>
              </a:schemeClr>
            </a:gs>
            <a:gs pos="35000">
              <a:schemeClr val="accent4">
                <a:hueOff val="-1116192"/>
                <a:satOff val="6725"/>
                <a:lumOff val="539"/>
                <a:alphaOff val="0"/>
                <a:tint val="37000"/>
                <a:satMod val="300000"/>
              </a:schemeClr>
            </a:gs>
            <a:gs pos="100000">
              <a:schemeClr val="accent4">
                <a:hueOff val="-1116192"/>
                <a:satOff val="6725"/>
                <a:lumOff val="5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Plane parallel multilayered atmosphere</a:t>
          </a:r>
          <a:endParaRPr lang="en-US" sz="1200" b="1" kern="1200" dirty="0">
            <a:effectLst>
              <a:outerShdw blurRad="38100" dist="38100" dir="2700000" algn="tl">
                <a:srgbClr val="000000">
                  <a:alpha val="43137"/>
                </a:srgbClr>
              </a:outerShdw>
            </a:effectLst>
          </a:endParaRPr>
        </a:p>
      </dsp:txBody>
      <dsp:txXfrm>
        <a:off x="4783574" y="1124208"/>
        <a:ext cx="1112697" cy="962613"/>
      </dsp:txXfrm>
    </dsp:sp>
    <dsp:sp modelId="{D636D69F-2F73-4BD2-B768-090DCE619850}">
      <dsp:nvSpPr>
        <dsp:cNvPr id="0" name=""/>
        <dsp:cNvSpPr/>
      </dsp:nvSpPr>
      <dsp:spPr>
        <a:xfrm>
          <a:off x="4339107" y="3384880"/>
          <a:ext cx="766260" cy="660234"/>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9B8BCE3-5AD4-4BDD-933F-B7215D83F0BF}">
      <dsp:nvSpPr>
        <dsp:cNvPr id="0" name=""/>
        <dsp:cNvSpPr/>
      </dsp:nvSpPr>
      <dsp:spPr>
        <a:xfrm>
          <a:off x="4507760" y="2626575"/>
          <a:ext cx="1664325" cy="1439837"/>
        </a:xfrm>
        <a:prstGeom prst="hexagon">
          <a:avLst>
            <a:gd name="adj" fmla="val 28570"/>
            <a:gd name="vf" fmla="val 11547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Each layer is characterized by </a:t>
          </a:r>
          <a:endParaRPr lang="en-US" sz="1200" b="1" kern="1200" dirty="0">
            <a:effectLst>
              <a:outerShdw blurRad="38100" dist="38100" dir="2700000" algn="tl">
                <a:srgbClr val="000000">
                  <a:alpha val="43137"/>
                </a:srgbClr>
              </a:outerShdw>
            </a:effectLst>
          </a:endParaRPr>
        </a:p>
      </dsp:txBody>
      <dsp:txXfrm>
        <a:off x="4783574" y="2865187"/>
        <a:ext cx="1112697" cy="962613"/>
      </dsp:txXfrm>
    </dsp:sp>
    <dsp:sp modelId="{EDD4CBFF-1E56-422A-925D-9CF9B4212F5D}">
      <dsp:nvSpPr>
        <dsp:cNvPr id="0" name=""/>
        <dsp:cNvSpPr/>
      </dsp:nvSpPr>
      <dsp:spPr>
        <a:xfrm>
          <a:off x="2798082" y="3529507"/>
          <a:ext cx="766260" cy="660234"/>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C3D2D8C-04FF-40B7-8209-E806C5A8E655}">
      <dsp:nvSpPr>
        <dsp:cNvPr id="0" name=""/>
        <dsp:cNvSpPr/>
      </dsp:nvSpPr>
      <dsp:spPr>
        <a:xfrm>
          <a:off x="2981380" y="3513162"/>
          <a:ext cx="1664325" cy="1439837"/>
        </a:xfrm>
        <a:prstGeom prst="hexagon">
          <a:avLst>
            <a:gd name="adj" fmla="val 28570"/>
            <a:gd name="vf" fmla="val 115470"/>
          </a:avLst>
        </a:prstGeom>
        <a:gradFill rotWithShape="0">
          <a:gsLst>
            <a:gs pos="0">
              <a:schemeClr val="accent4">
                <a:hueOff val="-3348577"/>
                <a:satOff val="20174"/>
                <a:lumOff val="1617"/>
                <a:alphaOff val="0"/>
                <a:tint val="50000"/>
                <a:satMod val="300000"/>
              </a:schemeClr>
            </a:gs>
            <a:gs pos="35000">
              <a:schemeClr val="accent4">
                <a:hueOff val="-3348577"/>
                <a:satOff val="20174"/>
                <a:lumOff val="1617"/>
                <a:alphaOff val="0"/>
                <a:tint val="37000"/>
                <a:satMod val="300000"/>
              </a:schemeClr>
            </a:gs>
            <a:gs pos="100000">
              <a:schemeClr val="accent4">
                <a:hueOff val="-3348577"/>
                <a:satOff val="20174"/>
                <a:lumOff val="16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Aerosol optical thickness, single scattering albedo and phase function</a:t>
          </a:r>
          <a:endParaRPr lang="en-US" sz="1200" b="1" kern="1200" dirty="0">
            <a:effectLst>
              <a:outerShdw blurRad="38100" dist="38100" dir="2700000" algn="tl">
                <a:srgbClr val="000000">
                  <a:alpha val="43137"/>
                </a:srgbClr>
              </a:outerShdw>
            </a:effectLst>
          </a:endParaRPr>
        </a:p>
      </dsp:txBody>
      <dsp:txXfrm>
        <a:off x="3257194" y="3751774"/>
        <a:ext cx="1112697" cy="962613"/>
      </dsp:txXfrm>
    </dsp:sp>
    <dsp:sp modelId="{288778B6-4FE3-43EF-9EFD-CDE45979B7D8}">
      <dsp:nvSpPr>
        <dsp:cNvPr id="0" name=""/>
        <dsp:cNvSpPr/>
      </dsp:nvSpPr>
      <dsp:spPr>
        <a:xfrm>
          <a:off x="1447914" y="2627566"/>
          <a:ext cx="1664325" cy="1439837"/>
        </a:xfrm>
        <a:prstGeom prst="hexagon">
          <a:avLst>
            <a:gd name="adj" fmla="val 28570"/>
            <a:gd name="vf" fmla="val 11547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The phase function describes the angular polarizing properties of a single scattering</a:t>
          </a:r>
        </a:p>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event in the layer</a:t>
          </a:r>
          <a:endParaRPr lang="en-US" sz="1100" b="1" kern="1200" dirty="0">
            <a:effectLst>
              <a:outerShdw blurRad="38100" dist="38100" dir="2700000" algn="tl">
                <a:srgbClr val="000000">
                  <a:alpha val="43137"/>
                </a:srgbClr>
              </a:outerShdw>
            </a:effectLst>
          </a:endParaRPr>
        </a:p>
      </dsp:txBody>
      <dsp:txXfrm>
        <a:off x="1723728" y="2866178"/>
        <a:ext cx="1112697" cy="9626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70F5A-18C0-451D-A6AC-B2EA2EFB96DE}">
      <dsp:nvSpPr>
        <dsp:cNvPr id="0" name=""/>
        <dsp:cNvSpPr/>
      </dsp:nvSpPr>
      <dsp:spPr>
        <a:xfrm rot="16200000">
          <a:off x="741327" y="-741327"/>
          <a:ext cx="2441644" cy="3924300"/>
        </a:xfrm>
        <a:prstGeom prst="round1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Aerosol particles are assumed to be partitioned into two components: spherical and non-spherical. </a:t>
          </a:r>
          <a:endParaRPr lang="en-US" sz="2000" b="1" kern="1200" dirty="0">
            <a:effectLst>
              <a:outerShdw blurRad="38100" dist="38100" dir="2700000" algn="tl">
                <a:srgbClr val="000000">
                  <a:alpha val="43137"/>
                </a:srgbClr>
              </a:outerShdw>
            </a:effectLst>
          </a:endParaRPr>
        </a:p>
      </dsp:txBody>
      <dsp:txXfrm rot="5400000">
        <a:off x="0" y="0"/>
        <a:ext cx="3924300" cy="1831233"/>
      </dsp:txXfrm>
    </dsp:sp>
    <dsp:sp modelId="{52E26C9A-B016-42EB-AAD5-EA7C8E48992F}">
      <dsp:nvSpPr>
        <dsp:cNvPr id="0" name=""/>
        <dsp:cNvSpPr/>
      </dsp:nvSpPr>
      <dsp:spPr>
        <a:xfrm>
          <a:off x="3924300" y="0"/>
          <a:ext cx="3924300" cy="2441644"/>
        </a:xfrm>
        <a:prstGeom prst="round1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spherical component is modeled by an ensemble of </a:t>
          </a:r>
          <a:r>
            <a:rPr lang="en-US" sz="2000" b="1" kern="1200" dirty="0" err="1" smtClean="0">
              <a:effectLst>
                <a:outerShdw blurRad="38100" dist="38100" dir="2700000" algn="tl">
                  <a:srgbClr val="000000">
                    <a:alpha val="43137"/>
                  </a:srgbClr>
                </a:outerShdw>
              </a:effectLst>
            </a:rPr>
            <a:t>polydisperse</a:t>
          </a:r>
          <a:r>
            <a:rPr lang="en-US" sz="2000" b="1" kern="1200" dirty="0" smtClean="0">
              <a:effectLst>
                <a:outerShdw blurRad="38100" dist="38100" dir="2700000" algn="tl">
                  <a:srgbClr val="000000">
                    <a:alpha val="43137"/>
                  </a:srgbClr>
                </a:outerShdw>
              </a:effectLst>
            </a:rPr>
            <a:t>, homogeneous spheres (complex index of refraction is the same for particles of all sizes). </a:t>
          </a:r>
          <a:endParaRPr lang="en-US" sz="2000" b="1" kern="1200" dirty="0">
            <a:effectLst>
              <a:outerShdw blurRad="38100" dist="38100" dir="2700000" algn="tl">
                <a:srgbClr val="000000">
                  <a:alpha val="43137"/>
                </a:srgbClr>
              </a:outerShdw>
            </a:effectLst>
          </a:endParaRPr>
        </a:p>
      </dsp:txBody>
      <dsp:txXfrm>
        <a:off x="3924300" y="0"/>
        <a:ext cx="3924300" cy="1831233"/>
      </dsp:txXfrm>
    </dsp:sp>
    <dsp:sp modelId="{C316A45D-B50A-41CE-90BE-874F2C892EF1}">
      <dsp:nvSpPr>
        <dsp:cNvPr id="0" name=""/>
        <dsp:cNvSpPr/>
      </dsp:nvSpPr>
      <dsp:spPr>
        <a:xfrm rot="10800000">
          <a:off x="0" y="2441644"/>
          <a:ext cx="3924300" cy="2441644"/>
        </a:xfrm>
        <a:prstGeom prst="round1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non-spherical component is a mixture of </a:t>
          </a:r>
          <a:r>
            <a:rPr lang="en-US" sz="2000" b="1" kern="1200" dirty="0" err="1" smtClean="0">
              <a:effectLst>
                <a:outerShdw blurRad="38100" dist="38100" dir="2700000" algn="tl">
                  <a:srgbClr val="000000">
                    <a:alpha val="43137"/>
                  </a:srgbClr>
                </a:outerShdw>
              </a:effectLst>
            </a:rPr>
            <a:t>polydisperse</a:t>
          </a:r>
          <a:r>
            <a:rPr lang="en-US" sz="2000" b="1" kern="1200" dirty="0" smtClean="0">
              <a:effectLst>
                <a:outerShdw blurRad="38100" dist="38100" dir="2700000" algn="tl">
                  <a:srgbClr val="000000">
                    <a:alpha val="43137"/>
                  </a:srgbClr>
                </a:outerShdw>
              </a:effectLst>
            </a:rPr>
            <a:t>, randomly-oriented homogeneous spheroids</a:t>
          </a:r>
          <a:endParaRPr lang="en-US" sz="2000" b="1" kern="1200" dirty="0">
            <a:effectLst>
              <a:outerShdw blurRad="38100" dist="38100" dir="2700000" algn="tl">
                <a:srgbClr val="000000">
                  <a:alpha val="43137"/>
                </a:srgbClr>
              </a:outerShdw>
            </a:effectLst>
          </a:endParaRPr>
        </a:p>
      </dsp:txBody>
      <dsp:txXfrm rot="10800000">
        <a:off x="0" y="3052055"/>
        <a:ext cx="3924300" cy="1831233"/>
      </dsp:txXfrm>
    </dsp:sp>
    <dsp:sp modelId="{BF6A69F4-6DB8-4D13-8B8A-EC5FE0E4E537}">
      <dsp:nvSpPr>
        <dsp:cNvPr id="0" name=""/>
        <dsp:cNvSpPr/>
      </dsp:nvSpPr>
      <dsp:spPr>
        <a:xfrm rot="5400000">
          <a:off x="4665627" y="1700316"/>
          <a:ext cx="2441644" cy="3924300"/>
        </a:xfrm>
        <a:prstGeom prst="round1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Vertical distribution of aerosol is assumed homogeneous in the almucantar inversion and bi-layered for the principal plane inversion</a:t>
          </a:r>
          <a:r>
            <a:rPr lang="en-US" sz="1800" b="1" kern="1200" dirty="0" smtClean="0">
              <a:effectLst>
                <a:outerShdw blurRad="38100" dist="38100" dir="2700000" algn="tl">
                  <a:srgbClr val="000000">
                    <a:alpha val="43137"/>
                  </a:srgbClr>
                </a:outerShdw>
              </a:effectLst>
            </a:rPr>
            <a:t>. </a:t>
          </a:r>
          <a:endParaRPr lang="en-US" sz="1800" b="1" kern="1200" dirty="0">
            <a:effectLst>
              <a:outerShdw blurRad="38100" dist="38100" dir="2700000" algn="tl">
                <a:srgbClr val="000000">
                  <a:alpha val="43137"/>
                </a:srgbClr>
              </a:outerShdw>
            </a:effectLst>
          </a:endParaRPr>
        </a:p>
      </dsp:txBody>
      <dsp:txXfrm rot="-5400000">
        <a:off x="3924300" y="3052055"/>
        <a:ext cx="3924300" cy="1831233"/>
      </dsp:txXfrm>
    </dsp:sp>
    <dsp:sp modelId="{7FD3191F-05CB-4C55-9585-16D1A4C2EC23}">
      <dsp:nvSpPr>
        <dsp:cNvPr id="0" name=""/>
        <dsp:cNvSpPr/>
      </dsp:nvSpPr>
      <dsp:spPr>
        <a:xfrm>
          <a:off x="2747010" y="1831233"/>
          <a:ext cx="2354580" cy="1220822"/>
        </a:xfrm>
        <a:prstGeom prst="roundRect">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Atmosphere is assumed plane-parallel. </a:t>
          </a:r>
          <a:endParaRPr lang="en-US" sz="2000" b="1" kern="1200" dirty="0">
            <a:effectLst>
              <a:outerShdw blurRad="38100" dist="38100" dir="2700000" algn="tl">
                <a:srgbClr val="000000">
                  <a:alpha val="43137"/>
                </a:srgbClr>
              </a:outerShdw>
            </a:effectLst>
          </a:endParaRPr>
        </a:p>
      </dsp:txBody>
      <dsp:txXfrm>
        <a:off x="2806606" y="1890829"/>
        <a:ext cx="2235388" cy="11016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F721E-4B01-41A1-AA67-ADE214683E9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25400" cap="flat" cmpd="sng" algn="ctr">
          <a:solidFill>
            <a:schemeClr val="accent1">
              <a:shade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3E96A5E-4AE1-49D7-8C2C-1A9C6261E70E}">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25400" cap="flat" cmpd="sng" algn="ctr">
          <a:solidFill>
            <a:schemeClr val="accent1">
              <a:shade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836FED7-198B-410A-A61B-DE8EFC9CF14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1D20243-3467-4DC3-822B-FB533D252B95}">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25400" cap="flat" cmpd="sng" algn="ctr">
          <a:solidFill>
            <a:schemeClr val="accent1">
              <a:shade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E315CD8-E151-4A66-8718-64AB8067A234}">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25400" cap="flat" cmpd="sng" algn="ctr">
          <a:solidFill>
            <a:schemeClr val="accent1">
              <a:shade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50668AA-E874-4B4D-9085-1BD8848A4EFB}">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DE9889C-B4FA-4037-8827-39795E0AB3DC}">
      <dsp:nvSpPr>
        <dsp:cNvPr id="0" name=""/>
        <dsp:cNvSpPr/>
      </dsp:nvSpPr>
      <dsp:spPr>
        <a:xfrm>
          <a:off x="2339578" y="379251"/>
          <a:ext cx="1275159" cy="809726"/>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1A1E47A-003E-4906-B449-809ABBBECF11}">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The volume particle size distribution </a:t>
          </a:r>
          <a:endParaRPr lang="en-US" sz="1300" b="1" kern="1200" dirty="0">
            <a:effectLst>
              <a:outerShdw blurRad="38100" dist="38100" dir="2700000" algn="tl">
                <a:srgbClr val="000000">
                  <a:alpha val="43137"/>
                </a:srgbClr>
              </a:outerShdw>
            </a:effectLst>
          </a:endParaRPr>
        </a:p>
      </dsp:txBody>
      <dsp:txXfrm>
        <a:off x="2504978" y="537567"/>
        <a:ext cx="1227727" cy="762294"/>
      </dsp:txXfrm>
    </dsp:sp>
    <dsp:sp modelId="{4DAECEA9-B395-44AB-AF49-BA8B542029D2}">
      <dsp:nvSpPr>
        <dsp:cNvPr id="0" name=""/>
        <dsp:cNvSpPr/>
      </dsp:nvSpPr>
      <dsp:spPr>
        <a:xfrm>
          <a:off x="781050" y="1559836"/>
          <a:ext cx="1275159" cy="809726"/>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4BF943A-B91C-45F3-8632-5C27925DA0B6}">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i="1" kern="1200" dirty="0" err="1" smtClean="0">
              <a:effectLst>
                <a:outerShdw blurRad="38100" dist="38100" dir="2700000" algn="tl">
                  <a:srgbClr val="000000">
                    <a:alpha val="43137"/>
                  </a:srgbClr>
                </a:outerShdw>
              </a:effectLst>
            </a:rPr>
            <a:t>dV</a:t>
          </a:r>
          <a:r>
            <a:rPr lang="en-US" sz="1300" b="1" kern="1200" dirty="0" smtClean="0">
              <a:effectLst>
                <a:outerShdw blurRad="38100" dist="38100" dir="2700000" algn="tl">
                  <a:srgbClr val="000000">
                    <a:alpha val="43137"/>
                  </a:srgbClr>
                </a:outerShdw>
              </a:effectLst>
            </a:rPr>
            <a:t>(</a:t>
          </a:r>
          <a:r>
            <a:rPr lang="en-US" sz="1300" b="1" i="1" kern="1200" dirty="0" smtClean="0">
              <a:effectLst>
                <a:outerShdw blurRad="38100" dist="38100" dir="2700000" algn="tl">
                  <a:srgbClr val="000000">
                    <a:alpha val="43137"/>
                  </a:srgbClr>
                </a:outerShdw>
              </a:effectLst>
            </a:rPr>
            <a:t>r</a:t>
          </a:r>
          <a:r>
            <a:rPr lang="en-US" sz="1300" b="1" kern="1200" dirty="0" smtClean="0">
              <a:effectLst>
                <a:outerShdw blurRad="38100" dist="38100" dir="2700000" algn="tl">
                  <a:srgbClr val="000000">
                    <a:alpha val="43137"/>
                  </a:srgbClr>
                </a:outerShdw>
              </a:effectLst>
            </a:rPr>
            <a:t>)/</a:t>
          </a:r>
          <a:r>
            <a:rPr lang="en-US" sz="1300" b="1" i="1" kern="1200" dirty="0" err="1" smtClean="0">
              <a:effectLst>
                <a:outerShdw blurRad="38100" dist="38100" dir="2700000" algn="tl">
                  <a:srgbClr val="000000">
                    <a:alpha val="43137"/>
                  </a:srgbClr>
                </a:outerShdw>
              </a:effectLst>
            </a:rPr>
            <a:t>d</a:t>
          </a:r>
          <a:r>
            <a:rPr lang="en-US" sz="1300" b="1" kern="1200" dirty="0" err="1" smtClean="0">
              <a:effectLst>
                <a:outerShdw blurRad="38100" dist="38100" dir="2700000" algn="tl">
                  <a:srgbClr val="000000">
                    <a:alpha val="43137"/>
                  </a:srgbClr>
                </a:outerShdw>
              </a:effectLst>
            </a:rPr>
            <a:t>ln</a:t>
          </a:r>
          <a:r>
            <a:rPr lang="en-US" sz="1300" b="1" i="1" kern="1200" dirty="0" err="1" smtClean="0">
              <a:effectLst>
                <a:outerShdw blurRad="38100" dist="38100" dir="2700000" algn="tl">
                  <a:srgbClr val="000000">
                    <a:alpha val="43137"/>
                  </a:srgbClr>
                </a:outerShdw>
              </a:effectLst>
            </a:rPr>
            <a:t>r</a:t>
          </a:r>
          <a:r>
            <a:rPr lang="en-US" sz="1300" b="1" i="1" kern="1200" dirty="0" smtClean="0">
              <a:effectLst>
                <a:outerShdw blurRad="38100" dist="38100" dir="2700000" algn="tl">
                  <a:srgbClr val="000000">
                    <a:alpha val="43137"/>
                  </a:srgbClr>
                </a:outerShdw>
              </a:effectLst>
            </a:rPr>
            <a:t> </a:t>
          </a:r>
          <a:r>
            <a:rPr lang="en-US" sz="1300" b="1" kern="1200" dirty="0" smtClean="0">
              <a:effectLst>
                <a:outerShdw blurRad="38100" dist="38100" dir="2700000" algn="tl">
                  <a:srgbClr val="000000">
                    <a:alpha val="43137"/>
                  </a:srgbClr>
                </a:outerShdw>
              </a:effectLst>
            </a:rPr>
            <a:t>(</a:t>
          </a:r>
          <a:r>
            <a:rPr lang="el-GR" sz="1300" b="1" kern="1200" dirty="0" smtClean="0">
              <a:effectLst>
                <a:outerShdw blurRad="38100" dist="38100" dir="2700000" algn="tl">
                  <a:srgbClr val="000000">
                    <a:alpha val="43137"/>
                  </a:srgbClr>
                </a:outerShdw>
              </a:effectLst>
            </a:rPr>
            <a:t>μ</a:t>
          </a:r>
          <a:r>
            <a:rPr lang="en-US" sz="1300" b="1" kern="1200" dirty="0" smtClean="0">
              <a:effectLst>
                <a:outerShdw blurRad="38100" dist="38100" dir="2700000" algn="tl">
                  <a:srgbClr val="000000">
                    <a:alpha val="43137"/>
                  </a:srgbClr>
                </a:outerShdw>
              </a:effectLst>
            </a:rPr>
            <a:t>m3/</a:t>
          </a:r>
          <a:r>
            <a:rPr lang="el-GR" sz="1300" b="1" kern="1200" dirty="0" smtClean="0">
              <a:effectLst>
                <a:outerShdw blurRad="38100" dist="38100" dir="2700000" algn="tl">
                  <a:srgbClr val="000000">
                    <a:alpha val="43137"/>
                  </a:srgbClr>
                </a:outerShdw>
              </a:effectLst>
            </a:rPr>
            <a:t>μ</a:t>
          </a:r>
          <a:r>
            <a:rPr lang="en-US" sz="1300" b="1" kern="1200" dirty="0" smtClean="0">
              <a:effectLst>
                <a:outerShdw blurRad="38100" dist="38100" dir="2700000" algn="tl">
                  <a:srgbClr val="000000">
                    <a:alpha val="43137"/>
                  </a:srgbClr>
                </a:outerShdw>
              </a:effectLst>
            </a:rPr>
            <a:t>m2) </a:t>
          </a:r>
          <a:endParaRPr lang="en-US" sz="1300" b="1" kern="1200" dirty="0">
            <a:effectLst>
              <a:outerShdw blurRad="38100" dist="38100" dir="2700000" algn="tl">
                <a:srgbClr val="000000">
                  <a:alpha val="43137"/>
                </a:srgbClr>
              </a:outerShdw>
            </a:effectLst>
          </a:endParaRPr>
        </a:p>
      </dsp:txBody>
      <dsp:txXfrm>
        <a:off x="946450" y="1718152"/>
        <a:ext cx="1227727" cy="762294"/>
      </dsp:txXfrm>
    </dsp:sp>
    <dsp:sp modelId="{241D06DF-FECF-4F84-B36E-3D3F0BBE0601}">
      <dsp:nvSpPr>
        <dsp:cNvPr id="0" name=""/>
        <dsp:cNvSpPr/>
      </dsp:nvSpPr>
      <dsp:spPr>
        <a:xfrm>
          <a:off x="1785" y="2740421"/>
          <a:ext cx="1275159" cy="809726"/>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87A1341-D2A0-4CEC-856A-CE8E2C85E6B2}">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22 logarithmically equidistant bins</a:t>
          </a:r>
          <a:endParaRPr lang="en-US" sz="1300" b="1" kern="1200" dirty="0">
            <a:effectLst>
              <a:outerShdw blurRad="38100" dist="38100" dir="2700000" algn="tl">
                <a:srgbClr val="000000">
                  <a:alpha val="43137"/>
                </a:srgbClr>
              </a:outerShdw>
            </a:effectLst>
          </a:endParaRPr>
        </a:p>
      </dsp:txBody>
      <dsp:txXfrm>
        <a:off x="167186" y="2898738"/>
        <a:ext cx="1227727" cy="762294"/>
      </dsp:txXfrm>
    </dsp:sp>
    <dsp:sp modelId="{145A2567-972A-4733-A1B7-1FED14A8A352}">
      <dsp:nvSpPr>
        <dsp:cNvPr id="0" name=""/>
        <dsp:cNvSpPr/>
      </dsp:nvSpPr>
      <dsp:spPr>
        <a:xfrm>
          <a:off x="1560314" y="2740421"/>
          <a:ext cx="1275159" cy="809726"/>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A8D342E-CC27-4C08-A8A6-CEB08FA52C68}">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0.05</a:t>
          </a:r>
          <a:r>
            <a:rPr lang="el-GR" sz="1300" b="1" kern="1200" dirty="0" smtClean="0">
              <a:effectLst>
                <a:outerShdw blurRad="38100" dist="38100" dir="2700000" algn="tl">
                  <a:srgbClr val="000000">
                    <a:alpha val="43137"/>
                  </a:srgbClr>
                </a:outerShdw>
              </a:effectLst>
            </a:rPr>
            <a:t>μ</a:t>
          </a:r>
          <a:r>
            <a:rPr lang="en-US" sz="1300" b="1" kern="1200" dirty="0" smtClean="0">
              <a:effectLst>
                <a:outerShdw blurRad="38100" dist="38100" dir="2700000" algn="tl">
                  <a:srgbClr val="000000">
                    <a:alpha val="43137"/>
                  </a:srgbClr>
                </a:outerShdw>
              </a:effectLst>
            </a:rPr>
            <a:t>m ≤ r ≤ 15 </a:t>
          </a:r>
          <a:r>
            <a:rPr lang="el-GR" sz="1300" b="1" kern="1200" dirty="0" smtClean="0">
              <a:effectLst>
                <a:outerShdw blurRad="38100" dist="38100" dir="2700000" algn="tl">
                  <a:srgbClr val="000000">
                    <a:alpha val="43137"/>
                  </a:srgbClr>
                </a:outerShdw>
              </a:effectLst>
            </a:rPr>
            <a:t>μ</a:t>
          </a:r>
          <a:r>
            <a:rPr lang="en-US" sz="1300" b="1" kern="1200" dirty="0" smtClean="0">
              <a:effectLst>
                <a:outerShdw blurRad="38100" dist="38100" dir="2700000" algn="tl">
                  <a:srgbClr val="000000">
                    <a:alpha val="43137"/>
                  </a:srgbClr>
                </a:outerShdw>
              </a:effectLst>
            </a:rPr>
            <a:t>m. </a:t>
          </a:r>
          <a:endParaRPr lang="en-US" sz="1300" b="1" kern="1200" dirty="0">
            <a:effectLst>
              <a:outerShdw blurRad="38100" dist="38100" dir="2700000" algn="tl">
                <a:srgbClr val="000000">
                  <a:alpha val="43137"/>
                </a:srgbClr>
              </a:outerShdw>
            </a:effectLst>
          </a:endParaRPr>
        </a:p>
      </dsp:txBody>
      <dsp:txXfrm>
        <a:off x="1725714" y="2898738"/>
        <a:ext cx="1227727" cy="762294"/>
      </dsp:txXfrm>
    </dsp:sp>
    <dsp:sp modelId="{436DB796-9A43-4524-A8BC-0BBBEA492CFF}">
      <dsp:nvSpPr>
        <dsp:cNvPr id="0" name=""/>
        <dsp:cNvSpPr/>
      </dsp:nvSpPr>
      <dsp:spPr>
        <a:xfrm>
          <a:off x="3898106" y="1559836"/>
          <a:ext cx="1275159" cy="809726"/>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913EDC9-CFC0-4406-848D-34D062C71EFB}">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Complex refractive index</a:t>
          </a:r>
          <a:endParaRPr lang="en-US" sz="1300" b="1" kern="1200" dirty="0">
            <a:effectLst>
              <a:outerShdw blurRad="38100" dist="38100" dir="2700000" algn="tl">
                <a:srgbClr val="000000">
                  <a:alpha val="43137"/>
                </a:srgbClr>
              </a:outerShdw>
            </a:effectLst>
          </a:endParaRPr>
        </a:p>
      </dsp:txBody>
      <dsp:txXfrm>
        <a:off x="4063506" y="1718152"/>
        <a:ext cx="1227727" cy="762294"/>
      </dsp:txXfrm>
    </dsp:sp>
    <dsp:sp modelId="{E6BDD971-0DE9-4759-A199-1964A8CA0006}">
      <dsp:nvSpPr>
        <dsp:cNvPr id="0" name=""/>
        <dsp:cNvSpPr/>
      </dsp:nvSpPr>
      <dsp:spPr>
        <a:xfrm>
          <a:off x="3118842" y="2740421"/>
          <a:ext cx="1275159" cy="809726"/>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F6AFDF-B986-4B31-8D8E-97C1E36EF353}">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The real </a:t>
          </a:r>
          <a:r>
            <a:rPr lang="en-US" sz="1300" b="1" i="1" kern="1200" dirty="0" smtClean="0">
              <a:effectLst>
                <a:outerShdw blurRad="38100" dist="38100" dir="2700000" algn="tl">
                  <a:srgbClr val="000000">
                    <a:alpha val="43137"/>
                  </a:srgbClr>
                </a:outerShdw>
              </a:effectLst>
            </a:rPr>
            <a:t>n</a:t>
          </a:r>
          <a:r>
            <a:rPr lang="en-US" sz="1300" b="1" kern="1200" dirty="0" smtClean="0">
              <a:effectLst>
                <a:outerShdw blurRad="38100" dist="38100" dir="2700000" algn="tl">
                  <a:srgbClr val="000000">
                    <a:alpha val="43137"/>
                  </a:srgbClr>
                </a:outerShdw>
              </a:effectLst>
            </a:rPr>
            <a:t>(</a:t>
          </a:r>
          <a:r>
            <a:rPr lang="el-GR" sz="1300" b="1" kern="1200" dirty="0" smtClean="0">
              <a:effectLst>
                <a:outerShdw blurRad="38100" dist="38100" dir="2700000" algn="tl">
                  <a:srgbClr val="000000">
                    <a:alpha val="43137"/>
                  </a:srgbClr>
                </a:outerShdw>
              </a:effectLst>
            </a:rPr>
            <a:t>λ) </a:t>
          </a:r>
          <a:endParaRPr lang="en-US" sz="1300" b="1" kern="1200" dirty="0" smtClean="0">
            <a:effectLst>
              <a:outerShdw blurRad="38100" dist="38100" dir="2700000" algn="tl">
                <a:srgbClr val="000000">
                  <a:alpha val="43137"/>
                </a:srgbClr>
              </a:outerShdw>
            </a:effectLst>
          </a:endParaRPr>
        </a:p>
        <a:p>
          <a:pPr lvl="0" algn="ctr" defTabSz="577850">
            <a:lnSpc>
              <a:spcPct val="90000"/>
            </a:lnSpc>
            <a:spcBef>
              <a:spcPct val="0"/>
            </a:spcBef>
            <a:spcAft>
              <a:spcPct val="35000"/>
            </a:spcAft>
          </a:pPr>
          <a:r>
            <a:rPr lang="el-GR" sz="1300" b="1" kern="1200" dirty="0" smtClean="0">
              <a:effectLst>
                <a:outerShdw blurRad="38100" dist="38100" dir="2700000" algn="tl">
                  <a:srgbClr val="000000">
                    <a:alpha val="43137"/>
                  </a:srgbClr>
                </a:outerShdw>
              </a:effectLst>
            </a:rPr>
            <a:t>(1.33 ≤ </a:t>
          </a:r>
          <a:r>
            <a:rPr lang="en-US" sz="1300" b="1" i="1" kern="1200" dirty="0" smtClean="0">
              <a:effectLst>
                <a:outerShdw blurRad="38100" dist="38100" dir="2700000" algn="tl">
                  <a:srgbClr val="000000">
                    <a:alpha val="43137"/>
                  </a:srgbClr>
                </a:outerShdw>
              </a:effectLst>
            </a:rPr>
            <a:t>n</a:t>
          </a:r>
          <a:r>
            <a:rPr lang="en-US" sz="1300" b="1" kern="1200" dirty="0" smtClean="0">
              <a:effectLst>
                <a:outerShdw blurRad="38100" dist="38100" dir="2700000" algn="tl">
                  <a:srgbClr val="000000">
                    <a:alpha val="43137"/>
                  </a:srgbClr>
                </a:outerShdw>
              </a:effectLst>
            </a:rPr>
            <a:t>(</a:t>
          </a:r>
          <a:r>
            <a:rPr lang="el-GR" sz="1300" b="1" kern="1200" dirty="0" smtClean="0">
              <a:effectLst>
                <a:outerShdw blurRad="38100" dist="38100" dir="2700000" algn="tl">
                  <a:srgbClr val="000000">
                    <a:alpha val="43137"/>
                  </a:srgbClr>
                </a:outerShdw>
              </a:effectLst>
            </a:rPr>
            <a:t>λ) ≤ 1.6) </a:t>
          </a:r>
          <a:endParaRPr lang="en-US" sz="1300" b="1" kern="1200" dirty="0">
            <a:effectLst>
              <a:outerShdw blurRad="38100" dist="38100" dir="2700000" algn="tl">
                <a:srgbClr val="000000">
                  <a:alpha val="43137"/>
                </a:srgbClr>
              </a:outerShdw>
            </a:effectLst>
          </a:endParaRPr>
        </a:p>
      </dsp:txBody>
      <dsp:txXfrm>
        <a:off x="3284242" y="2898738"/>
        <a:ext cx="1227727" cy="762294"/>
      </dsp:txXfrm>
    </dsp:sp>
    <dsp:sp modelId="{61AA534E-DB2D-40BA-BBD3-92D8AE60F994}">
      <dsp:nvSpPr>
        <dsp:cNvPr id="0" name=""/>
        <dsp:cNvSpPr/>
      </dsp:nvSpPr>
      <dsp:spPr>
        <a:xfrm>
          <a:off x="4677370" y="2740421"/>
          <a:ext cx="1275159" cy="809726"/>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D511E9C-D76C-4B35-B7FD-1F15BEB87E4C}">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effectLst>
                <a:outerShdw blurRad="38100" dist="38100" dir="2700000" algn="tl">
                  <a:srgbClr val="000000">
                    <a:alpha val="43137"/>
                  </a:srgbClr>
                </a:outerShdw>
              </a:effectLst>
            </a:rPr>
            <a:t>The imaginary </a:t>
          </a:r>
          <a:r>
            <a:rPr lang="en-US" sz="1300" b="1" i="1" kern="1200" dirty="0" smtClean="0">
              <a:effectLst>
                <a:outerShdw blurRad="38100" dist="38100" dir="2700000" algn="tl">
                  <a:srgbClr val="000000">
                    <a:alpha val="43137"/>
                  </a:srgbClr>
                </a:outerShdw>
              </a:effectLst>
            </a:rPr>
            <a:t>k</a:t>
          </a:r>
          <a:r>
            <a:rPr lang="en-US" sz="1300" b="1" kern="1200" dirty="0" smtClean="0">
              <a:effectLst>
                <a:outerShdw blurRad="38100" dist="38100" dir="2700000" algn="tl">
                  <a:srgbClr val="000000">
                    <a:alpha val="43137"/>
                  </a:srgbClr>
                </a:outerShdw>
              </a:effectLst>
            </a:rPr>
            <a:t>(</a:t>
          </a:r>
          <a:r>
            <a:rPr lang="el-GR" sz="1300" b="1" kern="1200" dirty="0" smtClean="0">
              <a:effectLst>
                <a:outerShdw blurRad="38100" dist="38100" dir="2700000" algn="tl">
                  <a:srgbClr val="000000">
                    <a:alpha val="43137"/>
                  </a:srgbClr>
                </a:outerShdw>
              </a:effectLst>
            </a:rPr>
            <a:t>λ) </a:t>
          </a:r>
          <a:r>
            <a:rPr lang="en-US" sz="1300" b="1" kern="1200" dirty="0" smtClean="0">
              <a:effectLst>
                <a:outerShdw blurRad="38100" dist="38100" dir="2700000" algn="tl">
                  <a:srgbClr val="000000">
                    <a:alpha val="43137"/>
                  </a:srgbClr>
                </a:outerShdw>
              </a:effectLst>
            </a:rPr>
            <a:t>(0.0005 ≤ </a:t>
          </a:r>
          <a:r>
            <a:rPr lang="en-US" sz="1300" b="1" i="1" kern="1200" dirty="0" smtClean="0">
              <a:effectLst>
                <a:outerShdw blurRad="38100" dist="38100" dir="2700000" algn="tl">
                  <a:srgbClr val="000000">
                    <a:alpha val="43137"/>
                  </a:srgbClr>
                </a:outerShdw>
              </a:effectLst>
            </a:rPr>
            <a:t>k</a:t>
          </a:r>
          <a:r>
            <a:rPr lang="en-US" sz="1300" b="1" kern="1200" dirty="0" smtClean="0">
              <a:effectLst>
                <a:outerShdw blurRad="38100" dist="38100" dir="2700000" algn="tl">
                  <a:srgbClr val="000000">
                    <a:alpha val="43137"/>
                  </a:srgbClr>
                </a:outerShdw>
              </a:effectLst>
            </a:rPr>
            <a:t>(</a:t>
          </a:r>
          <a:r>
            <a:rPr lang="el-GR" sz="1300" b="1" kern="1200" dirty="0" smtClean="0">
              <a:effectLst>
                <a:outerShdw blurRad="38100" dist="38100" dir="2700000" algn="tl">
                  <a:srgbClr val="000000">
                    <a:alpha val="43137"/>
                  </a:srgbClr>
                </a:outerShdw>
              </a:effectLst>
            </a:rPr>
            <a:t>λ) ≤ 0.5)</a:t>
          </a:r>
          <a:endParaRPr lang="en-US" sz="1300" b="1" kern="1200" dirty="0">
            <a:effectLst>
              <a:outerShdw blurRad="38100" dist="38100" dir="2700000" algn="tl">
                <a:srgbClr val="000000">
                  <a:alpha val="43137"/>
                </a:srgbClr>
              </a:outerShdw>
            </a:effectLst>
          </a:endParaRPr>
        </a:p>
      </dsp:txBody>
      <dsp:txXfrm>
        <a:off x="4842770" y="2898738"/>
        <a:ext cx="1227727" cy="7622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21D8D-5741-446B-9FA9-3C51AA9BE7B1}">
      <dsp:nvSpPr>
        <dsp:cNvPr id="0" name=""/>
        <dsp:cNvSpPr/>
      </dsp:nvSpPr>
      <dsp:spPr>
        <a:xfrm>
          <a:off x="2736786" y="2017636"/>
          <a:ext cx="1536827" cy="15368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effectLst>
                <a:outerShdw blurRad="38100" dist="38100" dir="2700000" algn="tl">
                  <a:srgbClr val="000000">
                    <a:alpha val="43137"/>
                  </a:srgbClr>
                </a:outerShdw>
              </a:effectLst>
            </a:rPr>
            <a:t>Inversion code</a:t>
          </a:r>
          <a:endParaRPr lang="en-US" sz="2100" b="1" kern="1200" dirty="0">
            <a:effectLst>
              <a:outerShdw blurRad="38100" dist="38100" dir="2700000" algn="tl">
                <a:srgbClr val="000000">
                  <a:alpha val="43137"/>
                </a:srgbClr>
              </a:outerShdw>
            </a:effectLst>
          </a:endParaRPr>
        </a:p>
      </dsp:txBody>
      <dsp:txXfrm>
        <a:off x="2961849" y="2242699"/>
        <a:ext cx="1086701" cy="1086701"/>
      </dsp:txXfrm>
    </dsp:sp>
    <dsp:sp modelId="{E6A00152-C933-4DBC-AAF8-7E597475C1E2}">
      <dsp:nvSpPr>
        <dsp:cNvPr id="0" name=""/>
        <dsp:cNvSpPr/>
      </dsp:nvSpPr>
      <dsp:spPr>
        <a:xfrm rot="16200000">
          <a:off x="3273512" y="1766219"/>
          <a:ext cx="463374" cy="39459"/>
        </a:xfrm>
        <a:custGeom>
          <a:avLst/>
          <a:gdLst/>
          <a:ahLst/>
          <a:cxnLst/>
          <a:rect l="0" t="0" r="0" b="0"/>
          <a:pathLst>
            <a:path>
              <a:moveTo>
                <a:pt x="0" y="19729"/>
              </a:moveTo>
              <a:lnTo>
                <a:pt x="463374" y="19729"/>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effectLst>
              <a:outerShdw blurRad="38100" dist="38100" dir="2700000" algn="tl">
                <a:srgbClr val="000000">
                  <a:alpha val="43137"/>
                </a:srgbClr>
              </a:outerShdw>
            </a:effectLst>
          </a:endParaRPr>
        </a:p>
      </dsp:txBody>
      <dsp:txXfrm>
        <a:off x="3493615" y="1774365"/>
        <a:ext cx="23168" cy="23168"/>
      </dsp:txXfrm>
    </dsp:sp>
    <dsp:sp modelId="{ADF056D4-C110-4E24-A113-B75567477128}">
      <dsp:nvSpPr>
        <dsp:cNvPr id="0" name=""/>
        <dsp:cNvSpPr/>
      </dsp:nvSpPr>
      <dsp:spPr>
        <a:xfrm>
          <a:off x="2736786" y="17434"/>
          <a:ext cx="1536827" cy="15368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Minimum within the size interval from 0.439 to 0.992 </a:t>
          </a:r>
          <a:r>
            <a:rPr lang="en-US" sz="1400" b="1" kern="1200" dirty="0" err="1" smtClean="0">
              <a:effectLst>
                <a:outerShdw blurRad="38100" dist="38100" dir="2700000" algn="tl">
                  <a:srgbClr val="000000">
                    <a:alpha val="43137"/>
                  </a:srgbClr>
                </a:outerShdw>
              </a:effectLst>
            </a:rPr>
            <a:t>μm</a:t>
          </a:r>
          <a:r>
            <a:rPr lang="en-US" sz="1400" b="1" kern="1200" dirty="0" smtClean="0">
              <a:effectLst>
                <a:outerShdw blurRad="38100" dist="38100" dir="2700000" algn="tl">
                  <a:srgbClr val="000000">
                    <a:alpha val="43137"/>
                  </a:srgbClr>
                </a:outerShdw>
              </a:effectLst>
            </a:rPr>
            <a:t>. </a:t>
          </a:r>
          <a:endParaRPr lang="en-US" sz="1400" b="1" kern="1200" dirty="0">
            <a:effectLst>
              <a:outerShdw blurRad="38100" dist="38100" dir="2700000" algn="tl">
                <a:srgbClr val="000000">
                  <a:alpha val="43137"/>
                </a:srgbClr>
              </a:outerShdw>
            </a:effectLst>
          </a:endParaRPr>
        </a:p>
      </dsp:txBody>
      <dsp:txXfrm>
        <a:off x="2961849" y="242497"/>
        <a:ext cx="1086701" cy="1086701"/>
      </dsp:txXfrm>
    </dsp:sp>
    <dsp:sp modelId="{A2940479-9FB9-4FC5-BDF0-D8A56FE76F9C}">
      <dsp:nvSpPr>
        <dsp:cNvPr id="0" name=""/>
        <dsp:cNvSpPr/>
      </dsp:nvSpPr>
      <dsp:spPr>
        <a:xfrm rot="1800000">
          <a:off x="4139625" y="3266371"/>
          <a:ext cx="463374" cy="39459"/>
        </a:xfrm>
        <a:custGeom>
          <a:avLst/>
          <a:gdLst/>
          <a:ahLst/>
          <a:cxnLst/>
          <a:rect l="0" t="0" r="0" b="0"/>
          <a:pathLst>
            <a:path>
              <a:moveTo>
                <a:pt x="0" y="19729"/>
              </a:moveTo>
              <a:lnTo>
                <a:pt x="463374" y="19729"/>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effectLst>
              <a:outerShdw blurRad="38100" dist="38100" dir="2700000" algn="tl">
                <a:srgbClr val="000000">
                  <a:alpha val="43137"/>
                </a:srgbClr>
              </a:outerShdw>
            </a:effectLst>
          </a:endParaRPr>
        </a:p>
      </dsp:txBody>
      <dsp:txXfrm>
        <a:off x="4359728" y="3274516"/>
        <a:ext cx="23168" cy="23168"/>
      </dsp:txXfrm>
    </dsp:sp>
    <dsp:sp modelId="{B3EFEEAA-17CB-4EF5-8527-2FAE876558BE}">
      <dsp:nvSpPr>
        <dsp:cNvPr id="0" name=""/>
        <dsp:cNvSpPr/>
      </dsp:nvSpPr>
      <dsp:spPr>
        <a:xfrm>
          <a:off x="4469011" y="3017737"/>
          <a:ext cx="1536827" cy="15368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effectLst>
                <a:outerShdw blurRad="38100" dist="38100" dir="2700000" algn="tl">
                  <a:srgbClr val="000000">
                    <a:alpha val="43137"/>
                  </a:srgbClr>
                </a:outerShdw>
              </a:effectLst>
            </a:rPr>
            <a:t>This minimum is a separation point between fine and coarse mode particles</a:t>
          </a:r>
          <a:endParaRPr lang="en-US" sz="1200" b="1" kern="1200" dirty="0">
            <a:effectLst>
              <a:outerShdw blurRad="38100" dist="38100" dir="2700000" algn="tl">
                <a:srgbClr val="000000">
                  <a:alpha val="43137"/>
                </a:srgbClr>
              </a:outerShdw>
            </a:effectLst>
          </a:endParaRPr>
        </a:p>
      </dsp:txBody>
      <dsp:txXfrm>
        <a:off x="4694074" y="3242800"/>
        <a:ext cx="1086701" cy="1086701"/>
      </dsp:txXfrm>
    </dsp:sp>
    <dsp:sp modelId="{8CE3A3FD-A71C-48D7-98AA-D27B1966D095}">
      <dsp:nvSpPr>
        <dsp:cNvPr id="0" name=""/>
        <dsp:cNvSpPr/>
      </dsp:nvSpPr>
      <dsp:spPr>
        <a:xfrm rot="9000000">
          <a:off x="2407400" y="3266371"/>
          <a:ext cx="463374" cy="39459"/>
        </a:xfrm>
        <a:custGeom>
          <a:avLst/>
          <a:gdLst/>
          <a:ahLst/>
          <a:cxnLst/>
          <a:rect l="0" t="0" r="0" b="0"/>
          <a:pathLst>
            <a:path>
              <a:moveTo>
                <a:pt x="0" y="19729"/>
              </a:moveTo>
              <a:lnTo>
                <a:pt x="463374" y="19729"/>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effectLst>
              <a:outerShdw blurRad="38100" dist="38100" dir="2700000" algn="tl">
                <a:srgbClr val="000000">
                  <a:alpha val="43137"/>
                </a:srgbClr>
              </a:outerShdw>
            </a:effectLst>
          </a:endParaRPr>
        </a:p>
      </dsp:txBody>
      <dsp:txXfrm rot="10800000">
        <a:off x="2627502" y="3274516"/>
        <a:ext cx="23168" cy="23168"/>
      </dsp:txXfrm>
    </dsp:sp>
    <dsp:sp modelId="{0E7A6C74-67C2-4B95-9D15-B68C3B4FE8A9}">
      <dsp:nvSpPr>
        <dsp:cNvPr id="0" name=""/>
        <dsp:cNvSpPr/>
      </dsp:nvSpPr>
      <dsp:spPr>
        <a:xfrm>
          <a:off x="1004560" y="3017737"/>
          <a:ext cx="1536827" cy="15368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effectLst>
                <a:outerShdw blurRad="38100" dist="38100" dir="2700000" algn="tl">
                  <a:srgbClr val="000000">
                    <a:alpha val="43137"/>
                  </a:srgbClr>
                </a:outerShdw>
              </a:effectLst>
            </a:rPr>
            <a:t>Simulates </a:t>
          </a:r>
          <a:r>
            <a:rPr lang="en-US" sz="1100" b="1" kern="1200" dirty="0" smtClean="0">
              <a:effectLst>
                <a:outerShdw blurRad="38100" dist="38100" dir="2700000" algn="tl">
                  <a:srgbClr val="000000">
                    <a:alpha val="43137"/>
                  </a:srgbClr>
                </a:outerShdw>
              </a:effectLst>
            </a:rPr>
            <a:t>optical thickness, phase function and single scattering albedo of fine and coarse mode separately. </a:t>
          </a:r>
          <a:endParaRPr lang="en-US" sz="1100" b="1" kern="1200" dirty="0">
            <a:effectLst>
              <a:outerShdw blurRad="38100" dist="38100" dir="2700000" algn="tl">
                <a:srgbClr val="000000">
                  <a:alpha val="43137"/>
                </a:srgbClr>
              </a:outerShdw>
            </a:effectLst>
          </a:endParaRPr>
        </a:p>
      </dsp:txBody>
      <dsp:txXfrm>
        <a:off x="1229623" y="3242800"/>
        <a:ext cx="1086701" cy="1086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CD61-04FC-4717-B6D0-1E06DEEAB1A7}">
      <dsp:nvSpPr>
        <dsp:cNvPr id="0" name=""/>
        <dsp:cNvSpPr/>
      </dsp:nvSpPr>
      <dsp:spPr>
        <a:xfrm>
          <a:off x="2170039" y="1311046"/>
          <a:ext cx="1755532" cy="1441500"/>
        </a:xfrm>
        <a:prstGeom prst="hexagon">
          <a:avLst>
            <a:gd name="adj" fmla="val 2857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Direct Sun measurements </a:t>
          </a:r>
          <a:endParaRPr lang="en-US" sz="1400" b="1" kern="1200" dirty="0">
            <a:solidFill>
              <a:schemeClr val="tx1"/>
            </a:solidFill>
            <a:effectLst>
              <a:outerShdw blurRad="38100" dist="38100" dir="2700000" algn="tl">
                <a:srgbClr val="000000">
                  <a:alpha val="43137"/>
                </a:srgbClr>
              </a:outerShdw>
            </a:effectLst>
          </a:endParaRPr>
        </a:p>
      </dsp:txBody>
      <dsp:txXfrm>
        <a:off x="2453612" y="1543893"/>
        <a:ext cx="1188386" cy="975806"/>
      </dsp:txXfrm>
    </dsp:sp>
    <dsp:sp modelId="{A73A2A13-4249-4E3D-A9E3-60DFD9ABD890}">
      <dsp:nvSpPr>
        <dsp:cNvPr id="0" name=""/>
        <dsp:cNvSpPr/>
      </dsp:nvSpPr>
      <dsp:spPr>
        <a:xfrm>
          <a:off x="3258092" y="621385"/>
          <a:ext cx="628726" cy="541731"/>
        </a:xfrm>
        <a:prstGeom prst="hexagon">
          <a:avLst>
            <a:gd name="adj" fmla="val 28900"/>
            <a:gd name="vf" fmla="val 115470"/>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F836712-B5F6-4C18-8809-3B08CEE35619}">
      <dsp:nvSpPr>
        <dsp:cNvPr id="0" name=""/>
        <dsp:cNvSpPr/>
      </dsp:nvSpPr>
      <dsp:spPr>
        <a:xfrm>
          <a:off x="2368106" y="0"/>
          <a:ext cx="1365600" cy="1181404"/>
        </a:xfrm>
        <a:prstGeom prst="hexagon">
          <a:avLst>
            <a:gd name="adj" fmla="val 28570"/>
            <a:gd name="vf" fmla="val 1154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Eight spectral bands </a:t>
          </a:r>
          <a:endParaRPr lang="en-US" sz="1400" b="1" kern="1200" dirty="0">
            <a:solidFill>
              <a:schemeClr val="tx1"/>
            </a:solidFill>
            <a:effectLst>
              <a:outerShdw blurRad="38100" dist="38100" dir="2700000" algn="tl">
                <a:srgbClr val="000000">
                  <a:alpha val="43137"/>
                </a:srgbClr>
              </a:outerShdw>
            </a:effectLst>
          </a:endParaRPr>
        </a:p>
      </dsp:txBody>
      <dsp:txXfrm>
        <a:off x="2594415" y="195784"/>
        <a:ext cx="912982" cy="789836"/>
      </dsp:txXfrm>
    </dsp:sp>
    <dsp:sp modelId="{B66E66B4-8A9F-46CB-99DB-A3665A3643B0}">
      <dsp:nvSpPr>
        <dsp:cNvPr id="0" name=""/>
        <dsp:cNvSpPr/>
      </dsp:nvSpPr>
      <dsp:spPr>
        <a:xfrm>
          <a:off x="3991865" y="1634134"/>
          <a:ext cx="628726" cy="541731"/>
        </a:xfrm>
        <a:prstGeom prst="hexagon">
          <a:avLst>
            <a:gd name="adj" fmla="val 28900"/>
            <a:gd name="vf" fmla="val 115470"/>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24D8507-44CF-4141-B2A8-8F58E7932D19}">
      <dsp:nvSpPr>
        <dsp:cNvPr id="0" name=""/>
        <dsp:cNvSpPr/>
      </dsp:nvSpPr>
      <dsp:spPr>
        <a:xfrm>
          <a:off x="3620521" y="726643"/>
          <a:ext cx="1365600" cy="1181404"/>
        </a:xfrm>
        <a:prstGeom prst="hexagon">
          <a:avLst>
            <a:gd name="adj" fmla="val 28570"/>
            <a:gd name="vf" fmla="val 115470"/>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Approximately 10 s</a:t>
          </a:r>
          <a:endParaRPr lang="en-US" sz="1400" b="1" kern="1200" dirty="0">
            <a:solidFill>
              <a:schemeClr val="tx1"/>
            </a:solidFill>
            <a:effectLst>
              <a:outerShdw blurRad="38100" dist="38100" dir="2700000" algn="tl">
                <a:srgbClr val="000000">
                  <a:alpha val="43137"/>
                </a:srgbClr>
              </a:outerShdw>
            </a:effectLst>
          </a:endParaRPr>
        </a:p>
      </dsp:txBody>
      <dsp:txXfrm>
        <a:off x="3846830" y="922427"/>
        <a:ext cx="912982" cy="789836"/>
      </dsp:txXfrm>
    </dsp:sp>
    <dsp:sp modelId="{FAE1AD4E-BD6C-47ED-86D1-5CC00BA833D3}">
      <dsp:nvSpPr>
        <dsp:cNvPr id="0" name=""/>
        <dsp:cNvSpPr/>
      </dsp:nvSpPr>
      <dsp:spPr>
        <a:xfrm>
          <a:off x="3482139" y="2777337"/>
          <a:ext cx="628726" cy="541731"/>
        </a:xfrm>
        <a:prstGeom prst="hexagon">
          <a:avLst>
            <a:gd name="adj" fmla="val 28900"/>
            <a:gd name="vf" fmla="val 115470"/>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16A466F-9059-424C-A290-0576F14C052A}">
      <dsp:nvSpPr>
        <dsp:cNvPr id="0" name=""/>
        <dsp:cNvSpPr/>
      </dsp:nvSpPr>
      <dsp:spPr>
        <a:xfrm>
          <a:off x="3620521" y="2155139"/>
          <a:ext cx="1365600" cy="1181404"/>
        </a:xfrm>
        <a:prstGeom prst="hexagon">
          <a:avLst>
            <a:gd name="adj" fmla="val 28570"/>
            <a:gd name="vf" fmla="val 115470"/>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Morning and afternoon</a:t>
          </a:r>
          <a:endParaRPr lang="en-US" sz="1400" b="1" kern="1200" dirty="0">
            <a:solidFill>
              <a:schemeClr val="tx1"/>
            </a:solidFill>
            <a:effectLst>
              <a:outerShdw blurRad="38100" dist="38100" dir="2700000" algn="tl">
                <a:srgbClr val="000000">
                  <a:alpha val="43137"/>
                </a:srgbClr>
              </a:outerShdw>
            </a:effectLst>
          </a:endParaRPr>
        </a:p>
      </dsp:txBody>
      <dsp:txXfrm>
        <a:off x="3846830" y="2350923"/>
        <a:ext cx="912982" cy="789836"/>
      </dsp:txXfrm>
    </dsp:sp>
    <dsp:sp modelId="{4D2BB1EB-CA7C-4A4B-A2C6-291EB0CDAA73}">
      <dsp:nvSpPr>
        <dsp:cNvPr id="0" name=""/>
        <dsp:cNvSpPr/>
      </dsp:nvSpPr>
      <dsp:spPr>
        <a:xfrm>
          <a:off x="2217708" y="2896006"/>
          <a:ext cx="628726" cy="541731"/>
        </a:xfrm>
        <a:prstGeom prst="hexagon">
          <a:avLst>
            <a:gd name="adj" fmla="val 28900"/>
            <a:gd name="vf" fmla="val 115470"/>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2103DDB-FE17-405B-B52D-473C08FF08BC}">
      <dsp:nvSpPr>
        <dsp:cNvPr id="0" name=""/>
        <dsp:cNvSpPr/>
      </dsp:nvSpPr>
      <dsp:spPr>
        <a:xfrm>
          <a:off x="2368106" y="2882595"/>
          <a:ext cx="1365600" cy="1181404"/>
        </a:xfrm>
        <a:prstGeom prst="hexagon">
          <a:avLst>
            <a:gd name="adj" fmla="val 28570"/>
            <a:gd name="vf" fmla="val 115470"/>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Langley calibration sequences </a:t>
          </a:r>
          <a:endParaRPr lang="en-US" sz="1400" b="1" kern="1200" dirty="0">
            <a:solidFill>
              <a:schemeClr val="tx1"/>
            </a:solidFill>
            <a:effectLst>
              <a:outerShdw blurRad="38100" dist="38100" dir="2700000" algn="tl">
                <a:srgbClr val="000000">
                  <a:alpha val="43137"/>
                </a:srgbClr>
              </a:outerShdw>
            </a:effectLst>
          </a:endParaRPr>
        </a:p>
      </dsp:txBody>
      <dsp:txXfrm>
        <a:off x="2594415" y="3078379"/>
        <a:ext cx="912982" cy="789836"/>
      </dsp:txXfrm>
    </dsp:sp>
    <dsp:sp modelId="{5F41F55A-203F-4DAA-AC17-6E510E69633E}">
      <dsp:nvSpPr>
        <dsp:cNvPr id="0" name=""/>
        <dsp:cNvSpPr/>
      </dsp:nvSpPr>
      <dsp:spPr>
        <a:xfrm>
          <a:off x="1471919" y="1883663"/>
          <a:ext cx="628726" cy="541731"/>
        </a:xfrm>
        <a:prstGeom prst="hexagon">
          <a:avLst>
            <a:gd name="adj" fmla="val 28900"/>
            <a:gd name="vf" fmla="val 115470"/>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ACEE9F0-7361-45BB-BB86-D839A4DE93B3}">
      <dsp:nvSpPr>
        <dsp:cNvPr id="0" name=""/>
        <dsp:cNvSpPr/>
      </dsp:nvSpPr>
      <dsp:spPr>
        <a:xfrm>
          <a:off x="1109878" y="2155951"/>
          <a:ext cx="1365600" cy="1181404"/>
        </a:xfrm>
        <a:prstGeom prst="hexagon">
          <a:avLst>
            <a:gd name="adj" fmla="val 28570"/>
            <a:gd name="vf" fmla="val 115470"/>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15-min intervals</a:t>
          </a:r>
          <a:endParaRPr lang="en-US" sz="1400" b="1" kern="1200" dirty="0">
            <a:solidFill>
              <a:schemeClr val="tx1"/>
            </a:solidFill>
            <a:effectLst>
              <a:outerShdw blurRad="38100" dist="38100" dir="2700000" algn="tl">
                <a:srgbClr val="000000">
                  <a:alpha val="43137"/>
                </a:srgbClr>
              </a:outerShdw>
            </a:effectLst>
          </a:endParaRPr>
        </a:p>
      </dsp:txBody>
      <dsp:txXfrm>
        <a:off x="1336187" y="2351735"/>
        <a:ext cx="912982" cy="789836"/>
      </dsp:txXfrm>
    </dsp:sp>
    <dsp:sp modelId="{760AA800-7AAB-4EDB-8823-DA7E894F3D08}">
      <dsp:nvSpPr>
        <dsp:cNvPr id="0" name=""/>
        <dsp:cNvSpPr/>
      </dsp:nvSpPr>
      <dsp:spPr>
        <a:xfrm>
          <a:off x="1109878" y="725017"/>
          <a:ext cx="1365600" cy="1181404"/>
        </a:xfrm>
        <a:prstGeom prst="hexagon">
          <a:avLst>
            <a:gd name="adj" fmla="val 28570"/>
            <a:gd name="vf" fmla="val 11547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Cloud screen</a:t>
          </a:r>
          <a:endParaRPr lang="en-US" sz="1400" b="1" kern="1200" dirty="0">
            <a:solidFill>
              <a:schemeClr val="tx1"/>
            </a:solidFill>
            <a:effectLst>
              <a:outerShdw blurRad="38100" dist="38100" dir="2700000" algn="tl">
                <a:srgbClr val="000000">
                  <a:alpha val="43137"/>
                </a:srgbClr>
              </a:outerShdw>
            </a:effectLst>
          </a:endParaRPr>
        </a:p>
      </dsp:txBody>
      <dsp:txXfrm>
        <a:off x="1336187" y="920801"/>
        <a:ext cx="912982" cy="789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F5B35-A5AE-4E1A-B50C-816E2E5E7191}">
      <dsp:nvSpPr>
        <dsp:cNvPr id="0" name=""/>
        <dsp:cNvSpPr/>
      </dsp:nvSpPr>
      <dsp:spPr>
        <a:xfrm>
          <a:off x="2766696" y="1751811"/>
          <a:ext cx="1248407" cy="124840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effectLst>
                <a:outerShdw blurRad="38100" dist="38100" dir="2700000" algn="tl">
                  <a:srgbClr val="000000">
                    <a:alpha val="43137"/>
                  </a:srgbClr>
                </a:outerShdw>
              </a:effectLst>
            </a:rPr>
            <a:t>Almucantar </a:t>
          </a:r>
          <a:endParaRPr lang="en-US" sz="1300" b="1" kern="1200" dirty="0">
            <a:solidFill>
              <a:schemeClr val="tx1"/>
            </a:solidFill>
            <a:effectLst>
              <a:outerShdw blurRad="38100" dist="38100" dir="2700000" algn="tl">
                <a:srgbClr val="000000">
                  <a:alpha val="43137"/>
                </a:srgbClr>
              </a:outerShdw>
            </a:effectLst>
          </a:endParaRPr>
        </a:p>
      </dsp:txBody>
      <dsp:txXfrm>
        <a:off x="2949521" y="1934636"/>
        <a:ext cx="882757" cy="882757"/>
      </dsp:txXfrm>
    </dsp:sp>
    <dsp:sp modelId="{9B976866-6966-49FE-B207-C1C14C7CC2B5}">
      <dsp:nvSpPr>
        <dsp:cNvPr id="0" name=""/>
        <dsp:cNvSpPr/>
      </dsp:nvSpPr>
      <dsp:spPr>
        <a:xfrm rot="16201633">
          <a:off x="3257910" y="1295431"/>
          <a:ext cx="266804" cy="424458"/>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3297911" y="1420343"/>
        <a:ext cx="186763" cy="254674"/>
      </dsp:txXfrm>
    </dsp:sp>
    <dsp:sp modelId="{D7903629-703C-40F2-8A0F-137ACBC9D116}">
      <dsp:nvSpPr>
        <dsp:cNvPr id="0" name=""/>
        <dsp:cNvSpPr/>
      </dsp:nvSpPr>
      <dsp:spPr>
        <a:xfrm>
          <a:off x="2767528" y="0"/>
          <a:ext cx="1248407" cy="124840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Horizontal plane at the solar zenith angle</a:t>
          </a:r>
          <a:endParaRPr lang="en-US" sz="1400" b="1" kern="1200" dirty="0">
            <a:solidFill>
              <a:schemeClr val="tx1"/>
            </a:solidFill>
            <a:effectLst>
              <a:outerShdw blurRad="38100" dist="38100" dir="2700000" algn="tl">
                <a:srgbClr val="000000">
                  <a:alpha val="43137"/>
                </a:srgbClr>
              </a:outerShdw>
            </a:effectLst>
          </a:endParaRPr>
        </a:p>
      </dsp:txBody>
      <dsp:txXfrm>
        <a:off x="2950353" y="182825"/>
        <a:ext cx="882757" cy="882757"/>
      </dsp:txXfrm>
    </dsp:sp>
    <dsp:sp modelId="{885868EF-8D24-4E78-B008-013E7275C9F9}">
      <dsp:nvSpPr>
        <dsp:cNvPr id="0" name=""/>
        <dsp:cNvSpPr/>
      </dsp:nvSpPr>
      <dsp:spPr>
        <a:xfrm rot="20520000">
          <a:off x="4082860" y="1895825"/>
          <a:ext cx="265474" cy="424458"/>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4084809" y="1993022"/>
        <a:ext cx="185832" cy="254674"/>
      </dsp:txXfrm>
    </dsp:sp>
    <dsp:sp modelId="{4E0E5CAF-95A7-4966-B86B-12E8C344E60F}">
      <dsp:nvSpPr>
        <dsp:cNvPr id="0" name=""/>
        <dsp:cNvSpPr/>
      </dsp:nvSpPr>
      <dsp:spPr>
        <a:xfrm>
          <a:off x="4430382" y="1211246"/>
          <a:ext cx="1248407" cy="124840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Specified azimuths relative to the Sun </a:t>
          </a:r>
          <a:endParaRPr lang="en-US" sz="1400" b="1" kern="1200" dirty="0">
            <a:solidFill>
              <a:schemeClr val="tx1"/>
            </a:solidFill>
            <a:effectLst>
              <a:outerShdw blurRad="38100" dist="38100" dir="2700000" algn="tl">
                <a:srgbClr val="000000">
                  <a:alpha val="43137"/>
                </a:srgbClr>
              </a:outerShdw>
            </a:effectLst>
          </a:endParaRPr>
        </a:p>
      </dsp:txBody>
      <dsp:txXfrm>
        <a:off x="4613207" y="1394071"/>
        <a:ext cx="882757" cy="882757"/>
      </dsp:txXfrm>
    </dsp:sp>
    <dsp:sp modelId="{C2FCD9F9-2639-4CFE-8BB0-D8E72A30122F}">
      <dsp:nvSpPr>
        <dsp:cNvPr id="0" name=""/>
        <dsp:cNvSpPr/>
      </dsp:nvSpPr>
      <dsp:spPr>
        <a:xfrm rot="3240000">
          <a:off x="3767853" y="2865315"/>
          <a:ext cx="265474" cy="424458"/>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3784268" y="2917991"/>
        <a:ext cx="185832" cy="254674"/>
      </dsp:txXfrm>
    </dsp:sp>
    <dsp:sp modelId="{129A58C1-6E97-449F-A3D3-B2E9299614B0}">
      <dsp:nvSpPr>
        <dsp:cNvPr id="0" name=""/>
        <dsp:cNvSpPr/>
      </dsp:nvSpPr>
      <dsp:spPr>
        <a:xfrm>
          <a:off x="3794910" y="3167027"/>
          <a:ext cx="1248407" cy="124840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-180° to 180°  of</a:t>
          </a:r>
        </a:p>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azimuth</a:t>
          </a:r>
          <a:endParaRPr lang="en-US" sz="1400" b="1" kern="1200" dirty="0">
            <a:solidFill>
              <a:schemeClr val="tx1"/>
            </a:solidFill>
            <a:effectLst>
              <a:outerShdw blurRad="38100" dist="38100" dir="2700000" algn="tl">
                <a:srgbClr val="000000">
                  <a:alpha val="43137"/>
                </a:srgbClr>
              </a:outerShdw>
            </a:effectLst>
          </a:endParaRPr>
        </a:p>
      </dsp:txBody>
      <dsp:txXfrm>
        <a:off x="3977735" y="3349852"/>
        <a:ext cx="882757" cy="882757"/>
      </dsp:txXfrm>
    </dsp:sp>
    <dsp:sp modelId="{DE626574-80B6-4B1D-9EB4-72E969DA28A0}">
      <dsp:nvSpPr>
        <dsp:cNvPr id="0" name=""/>
        <dsp:cNvSpPr/>
      </dsp:nvSpPr>
      <dsp:spPr>
        <a:xfrm rot="7560000">
          <a:off x="2748471" y="2865315"/>
          <a:ext cx="265474" cy="424458"/>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2811698" y="2917991"/>
        <a:ext cx="185832" cy="254674"/>
      </dsp:txXfrm>
    </dsp:sp>
    <dsp:sp modelId="{9E08D85A-30E2-41B1-9C6A-9ACBD17D9795}">
      <dsp:nvSpPr>
        <dsp:cNvPr id="0" name=""/>
        <dsp:cNvSpPr/>
      </dsp:nvSpPr>
      <dsp:spPr>
        <a:xfrm>
          <a:off x="1738481" y="3167027"/>
          <a:ext cx="1248407" cy="124840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Typically made at an airmass of 2 or less </a:t>
          </a:r>
          <a:endParaRPr lang="en-US" sz="1400" b="1" kern="1200" dirty="0">
            <a:solidFill>
              <a:schemeClr val="tx1"/>
            </a:solidFill>
            <a:effectLst>
              <a:outerShdw blurRad="38100" dist="38100" dir="2700000" algn="tl">
                <a:srgbClr val="000000">
                  <a:alpha val="43137"/>
                </a:srgbClr>
              </a:outerShdw>
            </a:effectLst>
          </a:endParaRPr>
        </a:p>
      </dsp:txBody>
      <dsp:txXfrm>
        <a:off x="1921306" y="3349852"/>
        <a:ext cx="882757" cy="882757"/>
      </dsp:txXfrm>
    </dsp:sp>
    <dsp:sp modelId="{DC84CBC4-0504-478E-96B8-049FF81473C6}">
      <dsp:nvSpPr>
        <dsp:cNvPr id="0" name=""/>
        <dsp:cNvSpPr/>
      </dsp:nvSpPr>
      <dsp:spPr>
        <a:xfrm rot="11880000">
          <a:off x="2433465" y="1895825"/>
          <a:ext cx="265474" cy="424458"/>
        </a:xfrm>
        <a:prstGeom prst="rightArrow">
          <a:avLst>
            <a:gd name="adj1" fmla="val 60000"/>
            <a:gd name="adj2" fmla="val 50000"/>
          </a:avLst>
        </a:prstGeom>
        <a:solidFill>
          <a:schemeClr val="accent3">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2511158" y="1993022"/>
        <a:ext cx="185832" cy="254674"/>
      </dsp:txXfrm>
    </dsp:sp>
    <dsp:sp modelId="{37EB670B-E644-47C1-A5E3-B6253BA85B52}">
      <dsp:nvSpPr>
        <dsp:cNvPr id="0" name=""/>
        <dsp:cNvSpPr/>
      </dsp:nvSpPr>
      <dsp:spPr>
        <a:xfrm>
          <a:off x="1103009" y="1211246"/>
          <a:ext cx="1248407" cy="124840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Maintain large scattering angles</a:t>
          </a:r>
          <a:endParaRPr lang="en-US" sz="1400" b="1" kern="1200" dirty="0">
            <a:solidFill>
              <a:schemeClr val="tx1"/>
            </a:solidFill>
            <a:effectLst>
              <a:outerShdw blurRad="38100" dist="38100" dir="2700000" algn="tl">
                <a:srgbClr val="000000">
                  <a:alpha val="43137"/>
                </a:srgbClr>
              </a:outerShdw>
            </a:effectLst>
          </a:endParaRPr>
        </a:p>
      </dsp:txBody>
      <dsp:txXfrm>
        <a:off x="1285834" y="1394071"/>
        <a:ext cx="882757" cy="8827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1E452-8CDD-47A4-B6F1-6E28CE69D224}">
      <dsp:nvSpPr>
        <dsp:cNvPr id="0" name=""/>
        <dsp:cNvSpPr/>
      </dsp:nvSpPr>
      <dsp:spPr>
        <a:xfrm>
          <a:off x="4018" y="1756092"/>
          <a:ext cx="1027695" cy="1339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Almucantar</a:t>
          </a:r>
          <a:endParaRPr lang="en-US" sz="1400" b="1" kern="1200" dirty="0">
            <a:effectLst>
              <a:outerShdw blurRad="38100" dist="38100" dir="2700000" algn="tl">
                <a:srgbClr val="000000">
                  <a:alpha val="43137"/>
                </a:srgbClr>
              </a:outerShdw>
            </a:effectLst>
          </a:endParaRPr>
        </a:p>
      </dsp:txBody>
      <dsp:txXfrm>
        <a:off x="34118" y="1786192"/>
        <a:ext cx="967495" cy="1279015"/>
      </dsp:txXfrm>
    </dsp:sp>
    <dsp:sp modelId="{E7049AEB-F184-439A-A306-1B98B6287604}">
      <dsp:nvSpPr>
        <dsp:cNvPr id="0" name=""/>
        <dsp:cNvSpPr/>
      </dsp:nvSpPr>
      <dsp:spPr>
        <a:xfrm>
          <a:off x="1134483" y="2298265"/>
          <a:ext cx="217871" cy="25486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effectLst>
              <a:outerShdw blurRad="38100" dist="38100" dir="2700000" algn="tl">
                <a:srgbClr val="000000">
                  <a:alpha val="43137"/>
                </a:srgbClr>
              </a:outerShdw>
            </a:effectLst>
          </a:endParaRPr>
        </a:p>
      </dsp:txBody>
      <dsp:txXfrm>
        <a:off x="1134483" y="2349239"/>
        <a:ext cx="152510" cy="152920"/>
      </dsp:txXfrm>
    </dsp:sp>
    <dsp:sp modelId="{2CB7E752-E5D5-44C7-B997-CC1BAC7E3C05}">
      <dsp:nvSpPr>
        <dsp:cNvPr id="0" name=""/>
        <dsp:cNvSpPr/>
      </dsp:nvSpPr>
      <dsp:spPr>
        <a:xfrm>
          <a:off x="1442791" y="1756092"/>
          <a:ext cx="1027695" cy="1339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Measures</a:t>
          </a:r>
          <a:endParaRPr lang="en-US" sz="1400" b="1" kern="1200" dirty="0">
            <a:effectLst>
              <a:outerShdw blurRad="38100" dist="38100" dir="2700000" algn="tl">
                <a:srgbClr val="000000">
                  <a:alpha val="43137"/>
                </a:srgbClr>
              </a:outerShdw>
            </a:effectLst>
          </a:endParaRPr>
        </a:p>
      </dsp:txBody>
      <dsp:txXfrm>
        <a:off x="1472891" y="1786192"/>
        <a:ext cx="967495" cy="1279015"/>
      </dsp:txXfrm>
    </dsp:sp>
    <dsp:sp modelId="{F4AA4872-4610-4381-A008-0558F3E2C9A9}">
      <dsp:nvSpPr>
        <dsp:cNvPr id="0" name=""/>
        <dsp:cNvSpPr/>
      </dsp:nvSpPr>
      <dsp:spPr>
        <a:xfrm>
          <a:off x="2573256" y="2298265"/>
          <a:ext cx="217871" cy="25486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effectLst>
              <a:outerShdw blurRad="38100" dist="38100" dir="2700000" algn="tl">
                <a:srgbClr val="000000">
                  <a:alpha val="43137"/>
                </a:srgbClr>
              </a:outerShdw>
            </a:effectLst>
          </a:endParaRPr>
        </a:p>
      </dsp:txBody>
      <dsp:txXfrm>
        <a:off x="2573256" y="2349239"/>
        <a:ext cx="152510" cy="152920"/>
      </dsp:txXfrm>
    </dsp:sp>
    <dsp:sp modelId="{F1314BD5-ADE6-4017-A671-B1735C17596B}">
      <dsp:nvSpPr>
        <dsp:cNvPr id="0" name=""/>
        <dsp:cNvSpPr/>
      </dsp:nvSpPr>
      <dsp:spPr>
        <a:xfrm>
          <a:off x="2881565" y="1756092"/>
          <a:ext cx="1027695" cy="1339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Radiance at azimuthal angles relative to the sun</a:t>
          </a:r>
          <a:endParaRPr lang="en-US" sz="1400" b="1" kern="1200" dirty="0">
            <a:effectLst>
              <a:outerShdw blurRad="38100" dist="38100" dir="2700000" algn="tl">
                <a:srgbClr val="000000">
                  <a:alpha val="43137"/>
                </a:srgbClr>
              </a:outerShdw>
            </a:effectLst>
          </a:endParaRPr>
        </a:p>
      </dsp:txBody>
      <dsp:txXfrm>
        <a:off x="2911665" y="1786192"/>
        <a:ext cx="967495" cy="1279015"/>
      </dsp:txXfrm>
    </dsp:sp>
    <dsp:sp modelId="{C3A43873-216A-487B-8C4A-7D16C5B67862}">
      <dsp:nvSpPr>
        <dsp:cNvPr id="0" name=""/>
        <dsp:cNvSpPr/>
      </dsp:nvSpPr>
      <dsp:spPr>
        <a:xfrm>
          <a:off x="4012030" y="2298265"/>
          <a:ext cx="217871" cy="25486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effectLst>
              <a:outerShdw blurRad="38100" dist="38100" dir="2700000" algn="tl">
                <a:srgbClr val="000000">
                  <a:alpha val="43137"/>
                </a:srgbClr>
              </a:outerShdw>
            </a:effectLst>
          </a:endParaRPr>
        </a:p>
      </dsp:txBody>
      <dsp:txXfrm>
        <a:off x="4012030" y="2349239"/>
        <a:ext cx="152510" cy="152920"/>
      </dsp:txXfrm>
    </dsp:sp>
    <dsp:sp modelId="{9692D3B0-F507-400F-B3DD-2D5E4B38016E}">
      <dsp:nvSpPr>
        <dsp:cNvPr id="0" name=""/>
        <dsp:cNvSpPr/>
      </dsp:nvSpPr>
      <dsp:spPr>
        <a:xfrm>
          <a:off x="4320339" y="1756092"/>
          <a:ext cx="1027695" cy="1339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Single-scattering approximation</a:t>
          </a:r>
          <a:endParaRPr lang="en-US" sz="1400" b="1" kern="1200" dirty="0">
            <a:effectLst>
              <a:outerShdw blurRad="38100" dist="38100" dir="2700000" algn="tl">
                <a:srgbClr val="000000">
                  <a:alpha val="43137"/>
                </a:srgbClr>
              </a:outerShdw>
            </a:effectLst>
          </a:endParaRPr>
        </a:p>
      </dsp:txBody>
      <dsp:txXfrm>
        <a:off x="4350439" y="1786192"/>
        <a:ext cx="967495" cy="1279015"/>
      </dsp:txXfrm>
    </dsp:sp>
    <dsp:sp modelId="{34D572AE-85F2-4B14-814A-9B1615B9277E}">
      <dsp:nvSpPr>
        <dsp:cNvPr id="0" name=""/>
        <dsp:cNvSpPr/>
      </dsp:nvSpPr>
      <dsp:spPr>
        <a:xfrm>
          <a:off x="5450804" y="2298265"/>
          <a:ext cx="217871" cy="25486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effectLst>
              <a:outerShdw blurRad="38100" dist="38100" dir="2700000" algn="tl">
                <a:srgbClr val="000000">
                  <a:alpha val="43137"/>
                </a:srgbClr>
              </a:outerShdw>
            </a:effectLst>
          </a:endParaRPr>
        </a:p>
      </dsp:txBody>
      <dsp:txXfrm>
        <a:off x="5450804" y="2349239"/>
        <a:ext cx="152510" cy="152920"/>
      </dsp:txXfrm>
    </dsp:sp>
    <dsp:sp modelId="{4F8DA733-B9BC-44FF-8E86-713A0F94A8E4}">
      <dsp:nvSpPr>
        <dsp:cNvPr id="0" name=""/>
        <dsp:cNvSpPr/>
      </dsp:nvSpPr>
      <dsp:spPr>
        <a:xfrm>
          <a:off x="5759112" y="1756092"/>
          <a:ext cx="1027695" cy="1339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Sky radiances in the almucantar</a:t>
          </a:r>
          <a:endParaRPr lang="en-US" sz="1400" b="1" kern="1200" dirty="0">
            <a:effectLst>
              <a:outerShdw blurRad="38100" dist="38100" dir="2700000" algn="tl">
                <a:srgbClr val="000000">
                  <a:alpha val="43137"/>
                </a:srgbClr>
              </a:outerShdw>
            </a:effectLst>
          </a:endParaRPr>
        </a:p>
      </dsp:txBody>
      <dsp:txXfrm>
        <a:off x="5789212" y="1786192"/>
        <a:ext cx="967495" cy="1279015"/>
      </dsp:txXfrm>
    </dsp:sp>
    <dsp:sp modelId="{52F34319-5867-421B-8FA5-30DFE4CC9F20}">
      <dsp:nvSpPr>
        <dsp:cNvPr id="0" name=""/>
        <dsp:cNvSpPr/>
      </dsp:nvSpPr>
      <dsp:spPr>
        <a:xfrm>
          <a:off x="6889577" y="2298265"/>
          <a:ext cx="217871" cy="25486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effectLst>
              <a:outerShdw blurRad="38100" dist="38100" dir="2700000" algn="tl">
                <a:srgbClr val="000000">
                  <a:alpha val="43137"/>
                </a:srgbClr>
              </a:outerShdw>
            </a:effectLst>
          </a:endParaRPr>
        </a:p>
      </dsp:txBody>
      <dsp:txXfrm>
        <a:off x="6889577" y="2349239"/>
        <a:ext cx="152510" cy="152920"/>
      </dsp:txXfrm>
    </dsp:sp>
    <dsp:sp modelId="{E58E6C56-29AD-4B17-93A5-9434F37B0A63}">
      <dsp:nvSpPr>
        <dsp:cNvPr id="0" name=""/>
        <dsp:cNvSpPr/>
      </dsp:nvSpPr>
      <dsp:spPr>
        <a:xfrm>
          <a:off x="7197886" y="1756092"/>
          <a:ext cx="1027695" cy="1339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Not sensitive to aerosol vertical variation.</a:t>
          </a:r>
          <a:endParaRPr lang="en-US" sz="1400" b="1" kern="1200" dirty="0">
            <a:effectLst>
              <a:outerShdw blurRad="38100" dist="38100" dir="2700000" algn="tl">
                <a:srgbClr val="000000">
                  <a:alpha val="43137"/>
                </a:srgbClr>
              </a:outerShdw>
            </a:effectLst>
          </a:endParaRPr>
        </a:p>
      </dsp:txBody>
      <dsp:txXfrm>
        <a:off x="7227986" y="1786192"/>
        <a:ext cx="967495" cy="1279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FC385-E649-4390-94E7-41B33A74B011}">
      <dsp:nvSpPr>
        <dsp:cNvPr id="0" name=""/>
        <dsp:cNvSpPr/>
      </dsp:nvSpPr>
      <dsp:spPr>
        <a:xfrm>
          <a:off x="1587" y="1400671"/>
          <a:ext cx="1603374" cy="80168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effectLst>
                <a:outerShdw blurRad="38100" dist="38100" dir="2700000" algn="tl">
                  <a:srgbClr val="000000">
                    <a:alpha val="43137"/>
                  </a:srgbClr>
                </a:outerShdw>
              </a:effectLst>
            </a:rPr>
            <a:t>Principal plane</a:t>
          </a:r>
          <a:endParaRPr lang="en-US" sz="1700" b="1" kern="1200" dirty="0">
            <a:solidFill>
              <a:schemeClr val="tx1"/>
            </a:solidFill>
            <a:effectLst>
              <a:outerShdw blurRad="38100" dist="38100" dir="2700000" algn="tl">
                <a:srgbClr val="000000">
                  <a:alpha val="43137"/>
                </a:srgbClr>
              </a:outerShdw>
            </a:effectLst>
          </a:endParaRPr>
        </a:p>
      </dsp:txBody>
      <dsp:txXfrm>
        <a:off x="25068" y="1424152"/>
        <a:ext cx="1556412" cy="754725"/>
      </dsp:txXfrm>
    </dsp:sp>
    <dsp:sp modelId="{F6EDE93D-8E89-4544-9AC3-A517B8120427}">
      <dsp:nvSpPr>
        <dsp:cNvPr id="0" name=""/>
        <dsp:cNvSpPr/>
      </dsp:nvSpPr>
      <dsp:spPr>
        <a:xfrm rot="18770822">
          <a:off x="1454086" y="1438033"/>
          <a:ext cx="943101" cy="35507"/>
        </a:xfrm>
        <a:custGeom>
          <a:avLst/>
          <a:gdLst/>
          <a:ahLst/>
          <a:cxnLst/>
          <a:rect l="0" t="0" r="0" b="0"/>
          <a:pathLst>
            <a:path>
              <a:moveTo>
                <a:pt x="0" y="17753"/>
              </a:moveTo>
              <a:lnTo>
                <a:pt x="943101" y="1775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hemeClr val="tx1"/>
            </a:solidFill>
            <a:effectLst>
              <a:outerShdw blurRad="38100" dist="38100" dir="2700000" algn="tl">
                <a:srgbClr val="000000">
                  <a:alpha val="43137"/>
                </a:srgbClr>
              </a:outerShdw>
            </a:effectLst>
          </a:endParaRPr>
        </a:p>
      </dsp:txBody>
      <dsp:txXfrm>
        <a:off x="1902059" y="1432209"/>
        <a:ext cx="47155" cy="47155"/>
      </dsp:txXfrm>
    </dsp:sp>
    <dsp:sp modelId="{74F6146C-D94A-4D20-B3EC-E34F6602D940}">
      <dsp:nvSpPr>
        <dsp:cNvPr id="0" name=""/>
        <dsp:cNvSpPr/>
      </dsp:nvSpPr>
      <dsp:spPr>
        <a:xfrm>
          <a:off x="2246312" y="709215"/>
          <a:ext cx="1603374" cy="80168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effectLst>
                <a:outerShdw blurRad="38100" dist="38100" dir="2700000" algn="tl">
                  <a:srgbClr val="000000">
                    <a:alpha val="43137"/>
                  </a:srgbClr>
                </a:outerShdw>
              </a:effectLst>
            </a:rPr>
            <a:t>Measures</a:t>
          </a:r>
          <a:endParaRPr lang="en-US" sz="1700" b="1" kern="1200" dirty="0">
            <a:solidFill>
              <a:schemeClr val="tx1"/>
            </a:solidFill>
            <a:effectLst>
              <a:outerShdw blurRad="38100" dist="38100" dir="2700000" algn="tl">
                <a:srgbClr val="000000">
                  <a:alpha val="43137"/>
                </a:srgbClr>
              </a:outerShdw>
            </a:effectLst>
          </a:endParaRPr>
        </a:p>
      </dsp:txBody>
      <dsp:txXfrm>
        <a:off x="2269793" y="732696"/>
        <a:ext cx="1556412" cy="754725"/>
      </dsp:txXfrm>
    </dsp:sp>
    <dsp:sp modelId="{E49E9A24-D901-459A-9FCC-6EE41997405F}">
      <dsp:nvSpPr>
        <dsp:cNvPr id="0" name=""/>
        <dsp:cNvSpPr/>
      </dsp:nvSpPr>
      <dsp:spPr>
        <a:xfrm>
          <a:off x="3849687" y="1092305"/>
          <a:ext cx="641350" cy="35507"/>
        </a:xfrm>
        <a:custGeom>
          <a:avLst/>
          <a:gdLst/>
          <a:ahLst/>
          <a:cxnLst/>
          <a:rect l="0" t="0" r="0" b="0"/>
          <a:pathLst>
            <a:path>
              <a:moveTo>
                <a:pt x="0" y="17753"/>
              </a:moveTo>
              <a:lnTo>
                <a:pt x="641350" y="1775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hemeClr val="tx1"/>
            </a:solidFill>
            <a:effectLst>
              <a:outerShdw blurRad="38100" dist="38100" dir="2700000" algn="tl">
                <a:srgbClr val="000000">
                  <a:alpha val="43137"/>
                </a:srgbClr>
              </a:outerShdw>
            </a:effectLst>
          </a:endParaRPr>
        </a:p>
      </dsp:txBody>
      <dsp:txXfrm>
        <a:off x="4154328" y="1094025"/>
        <a:ext cx="32067" cy="32067"/>
      </dsp:txXfrm>
    </dsp:sp>
    <dsp:sp modelId="{DE269EB8-9E1E-4560-86A8-9FD067568D3C}">
      <dsp:nvSpPr>
        <dsp:cNvPr id="0" name=""/>
        <dsp:cNvSpPr/>
      </dsp:nvSpPr>
      <dsp:spPr>
        <a:xfrm>
          <a:off x="4491037" y="709215"/>
          <a:ext cx="1603374" cy="80168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effectLst>
                <a:outerShdw blurRad="38100" dist="38100" dir="2700000" algn="tl">
                  <a:srgbClr val="000000">
                    <a:alpha val="43137"/>
                  </a:srgbClr>
                </a:outerShdw>
              </a:effectLst>
            </a:rPr>
            <a:t>Radiance at scattering angles</a:t>
          </a:r>
          <a:endParaRPr lang="en-US" sz="1700" b="1" kern="1200" dirty="0">
            <a:solidFill>
              <a:schemeClr val="tx1"/>
            </a:solidFill>
            <a:effectLst>
              <a:outerShdw blurRad="38100" dist="38100" dir="2700000" algn="tl">
                <a:srgbClr val="000000">
                  <a:alpha val="43137"/>
                </a:srgbClr>
              </a:outerShdw>
            </a:effectLst>
          </a:endParaRPr>
        </a:p>
      </dsp:txBody>
      <dsp:txXfrm>
        <a:off x="4514518" y="732696"/>
        <a:ext cx="1556412" cy="754725"/>
      </dsp:txXfrm>
    </dsp:sp>
    <dsp:sp modelId="{8EF0D68F-B55F-4E28-98F4-8AD54DBF0644}">
      <dsp:nvSpPr>
        <dsp:cNvPr id="0" name=""/>
        <dsp:cNvSpPr/>
      </dsp:nvSpPr>
      <dsp:spPr>
        <a:xfrm rot="2829178">
          <a:off x="1454086" y="2129488"/>
          <a:ext cx="943101" cy="35507"/>
        </a:xfrm>
        <a:custGeom>
          <a:avLst/>
          <a:gdLst/>
          <a:ahLst/>
          <a:cxnLst/>
          <a:rect l="0" t="0" r="0" b="0"/>
          <a:pathLst>
            <a:path>
              <a:moveTo>
                <a:pt x="0" y="17753"/>
              </a:moveTo>
              <a:lnTo>
                <a:pt x="943101" y="1775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hemeClr val="tx1"/>
            </a:solidFill>
            <a:effectLst>
              <a:outerShdw blurRad="38100" dist="38100" dir="2700000" algn="tl">
                <a:srgbClr val="000000">
                  <a:alpha val="43137"/>
                </a:srgbClr>
              </a:outerShdw>
            </a:effectLst>
          </a:endParaRPr>
        </a:p>
      </dsp:txBody>
      <dsp:txXfrm>
        <a:off x="1902059" y="2123665"/>
        <a:ext cx="47155" cy="47155"/>
      </dsp:txXfrm>
    </dsp:sp>
    <dsp:sp modelId="{90BEEA24-52B2-458C-867B-B3680228D1BB}">
      <dsp:nvSpPr>
        <dsp:cNvPr id="0" name=""/>
        <dsp:cNvSpPr/>
      </dsp:nvSpPr>
      <dsp:spPr>
        <a:xfrm>
          <a:off x="2246312" y="2092126"/>
          <a:ext cx="1603374" cy="80168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effectLst>
                <a:outerShdw blurRad="38100" dist="38100" dir="2700000" algn="tl">
                  <a:srgbClr val="000000">
                    <a:alpha val="43137"/>
                  </a:srgbClr>
                </a:outerShdw>
              </a:effectLst>
            </a:rPr>
            <a:t>Combination</a:t>
          </a:r>
          <a:endParaRPr lang="en-US" sz="1700" b="1" kern="1200" dirty="0">
            <a:solidFill>
              <a:schemeClr val="tx1"/>
            </a:solidFill>
            <a:effectLst>
              <a:outerShdw blurRad="38100" dist="38100" dir="2700000" algn="tl">
                <a:srgbClr val="000000">
                  <a:alpha val="43137"/>
                </a:srgbClr>
              </a:outerShdw>
            </a:effectLst>
          </a:endParaRPr>
        </a:p>
      </dsp:txBody>
      <dsp:txXfrm>
        <a:off x="2269793" y="2115607"/>
        <a:ext cx="1556412" cy="754725"/>
      </dsp:txXfrm>
    </dsp:sp>
    <dsp:sp modelId="{A8D8F29B-FC75-4170-9CEA-F27281FD33DC}">
      <dsp:nvSpPr>
        <dsp:cNvPr id="0" name=""/>
        <dsp:cNvSpPr/>
      </dsp:nvSpPr>
      <dsp:spPr>
        <a:xfrm rot="19457599">
          <a:off x="3775450" y="2244731"/>
          <a:ext cx="789824" cy="35507"/>
        </a:xfrm>
        <a:custGeom>
          <a:avLst/>
          <a:gdLst/>
          <a:ahLst/>
          <a:cxnLst/>
          <a:rect l="0" t="0" r="0" b="0"/>
          <a:pathLst>
            <a:path>
              <a:moveTo>
                <a:pt x="0" y="17753"/>
              </a:moveTo>
              <a:lnTo>
                <a:pt x="789824" y="1775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hemeClr val="tx1"/>
            </a:solidFill>
            <a:effectLst>
              <a:outerShdw blurRad="38100" dist="38100" dir="2700000" algn="tl">
                <a:srgbClr val="000000">
                  <a:alpha val="43137"/>
                </a:srgbClr>
              </a:outerShdw>
            </a:effectLst>
          </a:endParaRPr>
        </a:p>
      </dsp:txBody>
      <dsp:txXfrm>
        <a:off x="4150616" y="2242739"/>
        <a:ext cx="39491" cy="39491"/>
      </dsp:txXfrm>
    </dsp:sp>
    <dsp:sp modelId="{25A655DB-58B6-488B-93F2-EBC57ED28D75}">
      <dsp:nvSpPr>
        <dsp:cNvPr id="0" name=""/>
        <dsp:cNvSpPr/>
      </dsp:nvSpPr>
      <dsp:spPr>
        <a:xfrm>
          <a:off x="4491037" y="1631156"/>
          <a:ext cx="1603374" cy="80168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effectLst>
                <a:outerShdw blurRad="38100" dist="38100" dir="2700000" algn="tl">
                  <a:srgbClr val="000000">
                    <a:alpha val="43137"/>
                  </a:srgbClr>
                </a:outerShdw>
              </a:effectLst>
            </a:rPr>
            <a:t>AOD measurements</a:t>
          </a:r>
          <a:endParaRPr lang="en-US" sz="1700" b="1" kern="1200" dirty="0">
            <a:solidFill>
              <a:schemeClr val="tx1"/>
            </a:solidFill>
            <a:effectLst>
              <a:outerShdw blurRad="38100" dist="38100" dir="2700000" algn="tl">
                <a:srgbClr val="000000">
                  <a:alpha val="43137"/>
                </a:srgbClr>
              </a:outerShdw>
            </a:effectLst>
          </a:endParaRPr>
        </a:p>
      </dsp:txBody>
      <dsp:txXfrm>
        <a:off x="4514518" y="1654637"/>
        <a:ext cx="1556412" cy="754725"/>
      </dsp:txXfrm>
    </dsp:sp>
    <dsp:sp modelId="{901AC03F-C71F-4FE6-B134-E2E347D9387A}">
      <dsp:nvSpPr>
        <dsp:cNvPr id="0" name=""/>
        <dsp:cNvSpPr/>
      </dsp:nvSpPr>
      <dsp:spPr>
        <a:xfrm rot="2142401">
          <a:off x="3775450" y="2705701"/>
          <a:ext cx="789824" cy="35507"/>
        </a:xfrm>
        <a:custGeom>
          <a:avLst/>
          <a:gdLst/>
          <a:ahLst/>
          <a:cxnLst/>
          <a:rect l="0" t="0" r="0" b="0"/>
          <a:pathLst>
            <a:path>
              <a:moveTo>
                <a:pt x="0" y="17753"/>
              </a:moveTo>
              <a:lnTo>
                <a:pt x="789824" y="1775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hemeClr val="tx1"/>
            </a:solidFill>
            <a:effectLst>
              <a:outerShdw blurRad="38100" dist="38100" dir="2700000" algn="tl">
                <a:srgbClr val="000000">
                  <a:alpha val="43137"/>
                </a:srgbClr>
              </a:outerShdw>
            </a:effectLst>
          </a:endParaRPr>
        </a:p>
      </dsp:txBody>
      <dsp:txXfrm>
        <a:off x="4150616" y="2703709"/>
        <a:ext cx="39491" cy="39491"/>
      </dsp:txXfrm>
    </dsp:sp>
    <dsp:sp modelId="{6E6C1F17-9A46-4405-BB3D-7A23F66A65E8}">
      <dsp:nvSpPr>
        <dsp:cNvPr id="0" name=""/>
        <dsp:cNvSpPr/>
      </dsp:nvSpPr>
      <dsp:spPr>
        <a:xfrm>
          <a:off x="4491037" y="2553096"/>
          <a:ext cx="1603374" cy="80168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effectLst>
                <a:outerShdw blurRad="38100" dist="38100" dir="2700000" algn="tl">
                  <a:srgbClr val="000000">
                    <a:alpha val="43137"/>
                  </a:srgbClr>
                </a:outerShdw>
              </a:effectLst>
            </a:rPr>
            <a:t>Estimation of land and water reflectance</a:t>
          </a:r>
          <a:endParaRPr lang="en-US" sz="1700" b="1" kern="1200" dirty="0">
            <a:solidFill>
              <a:schemeClr val="tx1"/>
            </a:solidFill>
            <a:effectLst>
              <a:outerShdw blurRad="38100" dist="38100" dir="2700000" algn="tl">
                <a:srgbClr val="000000">
                  <a:alpha val="43137"/>
                </a:srgbClr>
              </a:outerShdw>
            </a:effectLst>
          </a:endParaRPr>
        </a:p>
      </dsp:txBody>
      <dsp:txXfrm>
        <a:off x="4514518" y="2576577"/>
        <a:ext cx="1556412" cy="7547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ADC78-86F2-447A-93D6-F6658A173646}">
      <dsp:nvSpPr>
        <dsp:cNvPr id="0" name=""/>
        <dsp:cNvSpPr/>
      </dsp:nvSpPr>
      <dsp:spPr>
        <a:xfrm>
          <a:off x="4080704" y="1021154"/>
          <a:ext cx="234755" cy="2246619"/>
        </a:xfrm>
        <a:custGeom>
          <a:avLst/>
          <a:gdLst/>
          <a:ahLst/>
          <a:cxnLst/>
          <a:rect l="0" t="0" r="0" b="0"/>
          <a:pathLst>
            <a:path>
              <a:moveTo>
                <a:pt x="234755" y="0"/>
              </a:moveTo>
              <a:lnTo>
                <a:pt x="234755" y="2246619"/>
              </a:lnTo>
              <a:lnTo>
                <a:pt x="0" y="224661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8DED2-B246-4D9F-AC0E-0906ED929B34}">
      <dsp:nvSpPr>
        <dsp:cNvPr id="0" name=""/>
        <dsp:cNvSpPr/>
      </dsp:nvSpPr>
      <dsp:spPr>
        <a:xfrm>
          <a:off x="4315460" y="1021154"/>
          <a:ext cx="241148" cy="2246619"/>
        </a:xfrm>
        <a:custGeom>
          <a:avLst/>
          <a:gdLst/>
          <a:ahLst/>
          <a:cxnLst/>
          <a:rect l="0" t="0" r="0" b="0"/>
          <a:pathLst>
            <a:path>
              <a:moveTo>
                <a:pt x="0" y="0"/>
              </a:moveTo>
              <a:lnTo>
                <a:pt x="0" y="2246619"/>
              </a:lnTo>
              <a:lnTo>
                <a:pt x="241148" y="224661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051B91-DEC3-49BC-8727-EB8259143FF2}">
      <dsp:nvSpPr>
        <dsp:cNvPr id="0" name=""/>
        <dsp:cNvSpPr/>
      </dsp:nvSpPr>
      <dsp:spPr>
        <a:xfrm>
          <a:off x="4315460" y="1021154"/>
          <a:ext cx="213784" cy="936579"/>
        </a:xfrm>
        <a:custGeom>
          <a:avLst/>
          <a:gdLst/>
          <a:ahLst/>
          <a:cxnLst/>
          <a:rect l="0" t="0" r="0" b="0"/>
          <a:pathLst>
            <a:path>
              <a:moveTo>
                <a:pt x="0" y="0"/>
              </a:moveTo>
              <a:lnTo>
                <a:pt x="0" y="936579"/>
              </a:lnTo>
              <a:lnTo>
                <a:pt x="213784" y="936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6993AD-924B-4143-B8A1-D11B2CE12FA4}">
      <dsp:nvSpPr>
        <dsp:cNvPr id="0" name=""/>
        <dsp:cNvSpPr/>
      </dsp:nvSpPr>
      <dsp:spPr>
        <a:xfrm>
          <a:off x="4101675" y="1021154"/>
          <a:ext cx="213784" cy="936579"/>
        </a:xfrm>
        <a:custGeom>
          <a:avLst/>
          <a:gdLst/>
          <a:ahLst/>
          <a:cxnLst/>
          <a:rect l="0" t="0" r="0" b="0"/>
          <a:pathLst>
            <a:path>
              <a:moveTo>
                <a:pt x="213784" y="0"/>
              </a:moveTo>
              <a:lnTo>
                <a:pt x="213784" y="936579"/>
              </a:lnTo>
              <a:lnTo>
                <a:pt x="0" y="9365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FC3D98-77A3-436C-A0E1-2EF722E7F866}">
      <dsp:nvSpPr>
        <dsp:cNvPr id="0" name=""/>
        <dsp:cNvSpPr/>
      </dsp:nvSpPr>
      <dsp:spPr>
        <a:xfrm>
          <a:off x="2135612" y="1021154"/>
          <a:ext cx="2179847" cy="3321881"/>
        </a:xfrm>
        <a:custGeom>
          <a:avLst/>
          <a:gdLst/>
          <a:ahLst/>
          <a:cxnLst/>
          <a:rect l="0" t="0" r="0" b="0"/>
          <a:pathLst>
            <a:path>
              <a:moveTo>
                <a:pt x="2179847" y="0"/>
              </a:moveTo>
              <a:lnTo>
                <a:pt x="2179847" y="3108097"/>
              </a:lnTo>
              <a:lnTo>
                <a:pt x="0" y="3108097"/>
              </a:lnTo>
              <a:lnTo>
                <a:pt x="0" y="332188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936884-AAFD-4ACB-A86A-585BC3185EC9}">
      <dsp:nvSpPr>
        <dsp:cNvPr id="0" name=""/>
        <dsp:cNvSpPr/>
      </dsp:nvSpPr>
      <dsp:spPr>
        <a:xfrm>
          <a:off x="4261616" y="1021154"/>
          <a:ext cx="91440" cy="3318747"/>
        </a:xfrm>
        <a:custGeom>
          <a:avLst/>
          <a:gdLst/>
          <a:ahLst/>
          <a:cxnLst/>
          <a:rect l="0" t="0" r="0" b="0"/>
          <a:pathLst>
            <a:path>
              <a:moveTo>
                <a:pt x="53843" y="0"/>
              </a:moveTo>
              <a:lnTo>
                <a:pt x="53843" y="3104963"/>
              </a:lnTo>
              <a:lnTo>
                <a:pt x="45720" y="3104963"/>
              </a:lnTo>
              <a:lnTo>
                <a:pt x="45720" y="33187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171935-2717-4FCD-B6CF-EC6D6FB70CE1}">
      <dsp:nvSpPr>
        <dsp:cNvPr id="0" name=""/>
        <dsp:cNvSpPr/>
      </dsp:nvSpPr>
      <dsp:spPr>
        <a:xfrm>
          <a:off x="4315460" y="1021154"/>
          <a:ext cx="2181862" cy="3321881"/>
        </a:xfrm>
        <a:custGeom>
          <a:avLst/>
          <a:gdLst/>
          <a:ahLst/>
          <a:cxnLst/>
          <a:rect l="0" t="0" r="0" b="0"/>
          <a:pathLst>
            <a:path>
              <a:moveTo>
                <a:pt x="0" y="0"/>
              </a:moveTo>
              <a:lnTo>
                <a:pt x="0" y="3108097"/>
              </a:lnTo>
              <a:lnTo>
                <a:pt x="2181862" y="3108097"/>
              </a:lnTo>
              <a:lnTo>
                <a:pt x="2181862" y="332188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B1E6FB-906E-4EBE-9C66-755B2106C43E}">
      <dsp:nvSpPr>
        <dsp:cNvPr id="0" name=""/>
        <dsp:cNvSpPr/>
      </dsp:nvSpPr>
      <dsp:spPr>
        <a:xfrm>
          <a:off x="3297439" y="3133"/>
          <a:ext cx="2036041" cy="101802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effectLst>
                <a:outerShdw blurRad="38100" dist="38100" dir="2700000" algn="tl">
                  <a:srgbClr val="000000">
                    <a:alpha val="43137"/>
                  </a:srgbClr>
                </a:outerShdw>
              </a:effectLst>
            </a:rPr>
            <a:t>AERONET</a:t>
          </a:r>
          <a:endParaRPr lang="en-US" sz="1800" b="1" kern="1200" dirty="0">
            <a:solidFill>
              <a:schemeClr val="tx1"/>
            </a:solidFill>
            <a:effectLst>
              <a:outerShdw blurRad="38100" dist="38100" dir="2700000" algn="tl">
                <a:srgbClr val="000000">
                  <a:alpha val="43137"/>
                </a:srgbClr>
              </a:outerShdw>
            </a:effectLst>
          </a:endParaRPr>
        </a:p>
      </dsp:txBody>
      <dsp:txXfrm>
        <a:off x="3297439" y="3133"/>
        <a:ext cx="2036041" cy="1018020"/>
      </dsp:txXfrm>
    </dsp:sp>
    <dsp:sp modelId="{B09FA7AF-1BFC-4136-A857-FB553BDA768A}">
      <dsp:nvSpPr>
        <dsp:cNvPr id="0" name=""/>
        <dsp:cNvSpPr/>
      </dsp:nvSpPr>
      <dsp:spPr>
        <a:xfrm>
          <a:off x="5479302" y="4343036"/>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outerShdw blurRad="38100" dist="38100" dir="2700000" algn="tl">
                  <a:srgbClr val="000000">
                    <a:alpha val="43137"/>
                  </a:srgbClr>
                </a:outerShdw>
              </a:effectLst>
            </a:rPr>
            <a:t>Validation of satellite retrievals</a:t>
          </a:r>
          <a:endParaRPr lang="en-US" sz="1400" b="1" kern="1200" dirty="0">
            <a:solidFill>
              <a:schemeClr val="bg1"/>
            </a:solidFill>
            <a:effectLst>
              <a:outerShdw blurRad="38100" dist="38100" dir="2700000" algn="tl">
                <a:srgbClr val="000000">
                  <a:alpha val="43137"/>
                </a:srgbClr>
              </a:outerShdw>
            </a:effectLst>
          </a:endParaRPr>
        </a:p>
      </dsp:txBody>
      <dsp:txXfrm>
        <a:off x="5479302" y="4343036"/>
        <a:ext cx="2036041" cy="1018020"/>
      </dsp:txXfrm>
    </dsp:sp>
    <dsp:sp modelId="{A43792A8-2153-41A9-97FA-77F982447E58}">
      <dsp:nvSpPr>
        <dsp:cNvPr id="0" name=""/>
        <dsp:cNvSpPr/>
      </dsp:nvSpPr>
      <dsp:spPr>
        <a:xfrm>
          <a:off x="3289315" y="4339902"/>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The network imposes standardization of instruments, calibration, processing and distribution</a:t>
          </a:r>
          <a:endParaRPr lang="en-US" sz="1400" b="1" kern="1200" dirty="0">
            <a:solidFill>
              <a:schemeClr val="bg1"/>
            </a:solidFill>
            <a:effectLst>
              <a:outerShdw blurRad="38100" dist="38100" dir="2700000" algn="tl">
                <a:srgbClr val="000000">
                  <a:alpha val="43137"/>
                </a:srgbClr>
              </a:outerShdw>
            </a:effectLst>
          </a:endParaRPr>
        </a:p>
      </dsp:txBody>
      <dsp:txXfrm>
        <a:off x="3289315" y="4339902"/>
        <a:ext cx="2036041" cy="1018020"/>
      </dsp:txXfrm>
    </dsp:sp>
    <dsp:sp modelId="{1C195A83-DB5A-4E6B-873A-A23901F8FED1}">
      <dsp:nvSpPr>
        <dsp:cNvPr id="0" name=""/>
        <dsp:cNvSpPr/>
      </dsp:nvSpPr>
      <dsp:spPr>
        <a:xfrm>
          <a:off x="1117591" y="4343036"/>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Aerosol optical, microphysical and radiative properties</a:t>
          </a:r>
          <a:endParaRPr lang="en-US" sz="1400" b="1" kern="1200" dirty="0">
            <a:solidFill>
              <a:schemeClr val="bg1"/>
            </a:solidFill>
            <a:effectLst>
              <a:outerShdw blurRad="38100" dist="38100" dir="2700000" algn="tl">
                <a:srgbClr val="000000">
                  <a:alpha val="43137"/>
                </a:srgbClr>
              </a:outerShdw>
            </a:effectLst>
          </a:endParaRPr>
        </a:p>
      </dsp:txBody>
      <dsp:txXfrm>
        <a:off x="1117591" y="4343036"/>
        <a:ext cx="2036041" cy="1018020"/>
      </dsp:txXfrm>
    </dsp:sp>
    <dsp:sp modelId="{A9803746-D6A9-4D5A-877E-C809CD63F1E7}">
      <dsp:nvSpPr>
        <dsp:cNvPr id="0" name=""/>
        <dsp:cNvSpPr/>
      </dsp:nvSpPr>
      <dsp:spPr>
        <a:xfrm>
          <a:off x="2065634" y="1448723"/>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Ground-based remote sensing aerosol networks </a:t>
          </a:r>
          <a:endParaRPr lang="en-US" sz="1400" b="1" kern="1200" dirty="0">
            <a:solidFill>
              <a:schemeClr val="bg1"/>
            </a:solidFill>
            <a:effectLst>
              <a:outerShdw blurRad="38100" dist="38100" dir="2700000" algn="tl">
                <a:srgbClr val="000000">
                  <a:alpha val="43137"/>
                </a:srgbClr>
              </a:outerShdw>
            </a:effectLst>
          </a:endParaRPr>
        </a:p>
      </dsp:txBody>
      <dsp:txXfrm>
        <a:off x="2065634" y="1448723"/>
        <a:ext cx="2036041" cy="1018020"/>
      </dsp:txXfrm>
    </dsp:sp>
    <dsp:sp modelId="{C045FF8C-5C3E-42EE-8AB1-D8431DF0ECAE}">
      <dsp:nvSpPr>
        <dsp:cNvPr id="0" name=""/>
        <dsp:cNvSpPr/>
      </dsp:nvSpPr>
      <dsp:spPr>
        <a:xfrm>
          <a:off x="4529244" y="1448723"/>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Agencies </a:t>
          </a:r>
        </a:p>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Institutes</a:t>
          </a:r>
        </a:p>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Universities</a:t>
          </a:r>
          <a:endParaRPr lang="en-US" sz="1400" b="1" kern="1200" dirty="0">
            <a:solidFill>
              <a:schemeClr val="bg1"/>
            </a:solidFill>
            <a:effectLst>
              <a:outerShdw blurRad="38100" dist="38100" dir="2700000" algn="tl">
                <a:srgbClr val="000000">
                  <a:alpha val="43137"/>
                </a:srgbClr>
              </a:outerShdw>
            </a:effectLst>
          </a:endParaRPr>
        </a:p>
      </dsp:txBody>
      <dsp:txXfrm>
        <a:off x="4529244" y="1448723"/>
        <a:ext cx="2036041" cy="1018020"/>
      </dsp:txXfrm>
    </dsp:sp>
    <dsp:sp modelId="{F91E007D-647A-4838-9AFB-51F1FBF96399}">
      <dsp:nvSpPr>
        <dsp:cNvPr id="0" name=""/>
        <dsp:cNvSpPr/>
      </dsp:nvSpPr>
      <dsp:spPr>
        <a:xfrm>
          <a:off x="4556608" y="2758763"/>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The program provides a long-term, continuous and accessible public  database</a:t>
          </a:r>
          <a:endParaRPr lang="en-US" sz="1400" b="1" kern="1200" dirty="0">
            <a:solidFill>
              <a:schemeClr val="bg1"/>
            </a:solidFill>
            <a:effectLst>
              <a:outerShdw blurRad="38100" dist="38100" dir="2700000" algn="tl">
                <a:srgbClr val="000000">
                  <a:alpha val="43137"/>
                </a:srgbClr>
              </a:outerShdw>
            </a:effectLst>
          </a:endParaRPr>
        </a:p>
      </dsp:txBody>
      <dsp:txXfrm>
        <a:off x="4556608" y="2758763"/>
        <a:ext cx="2036041" cy="1018020"/>
      </dsp:txXfrm>
    </dsp:sp>
    <dsp:sp modelId="{CA8AC105-9400-456B-9975-C0DBD56A57ED}">
      <dsp:nvSpPr>
        <dsp:cNvPr id="0" name=""/>
        <dsp:cNvSpPr/>
      </dsp:nvSpPr>
      <dsp:spPr>
        <a:xfrm>
          <a:off x="2044662" y="2758763"/>
          <a:ext cx="2036041" cy="10180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smtClean="0">
              <a:solidFill>
                <a:schemeClr val="bg1"/>
              </a:solidFill>
              <a:effectLst>
                <a:outerShdw blurRad="38100" dist="38100" dir="2700000" algn="tl">
                  <a:srgbClr val="000000">
                    <a:alpha val="43137"/>
                  </a:srgbClr>
                </a:outerShdw>
              </a:effectLst>
            </a:rPr>
            <a:t>Established by NASA and PHOTONS </a:t>
          </a:r>
          <a:endParaRPr lang="en-US" sz="1400" b="1" kern="1200" dirty="0">
            <a:solidFill>
              <a:schemeClr val="bg1"/>
            </a:solidFill>
            <a:effectLst>
              <a:outerShdw blurRad="38100" dist="38100" dir="2700000" algn="tl">
                <a:srgbClr val="000000">
                  <a:alpha val="43137"/>
                </a:srgbClr>
              </a:outerShdw>
            </a:effectLst>
          </a:endParaRPr>
        </a:p>
      </dsp:txBody>
      <dsp:txXfrm>
        <a:off x="2044662" y="2758763"/>
        <a:ext cx="2036041" cy="1018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1B85F-F504-42AA-BD15-953FA2F4FCAF}">
      <dsp:nvSpPr>
        <dsp:cNvPr id="0" name=""/>
        <dsp:cNvSpPr/>
      </dsp:nvSpPr>
      <dsp:spPr>
        <a:xfrm>
          <a:off x="1123154" y="574"/>
          <a:ext cx="1342178" cy="671089"/>
        </a:xfrm>
        <a:prstGeom prst="roundRect">
          <a:avLst>
            <a:gd name="adj" fmla="val 1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Level 1:</a:t>
          </a:r>
        </a:p>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unscreened</a:t>
          </a:r>
          <a:endParaRPr lang="en-US" sz="1400" b="1" kern="1200" dirty="0">
            <a:solidFill>
              <a:schemeClr val="tx1"/>
            </a:solidFill>
            <a:effectLst>
              <a:outerShdw blurRad="38100" dist="38100" dir="2700000" algn="tl">
                <a:srgbClr val="000000">
                  <a:alpha val="43137"/>
                </a:srgbClr>
              </a:outerShdw>
            </a:effectLst>
          </a:endParaRPr>
        </a:p>
      </dsp:txBody>
      <dsp:txXfrm>
        <a:off x="1142810" y="20230"/>
        <a:ext cx="1302866" cy="631777"/>
      </dsp:txXfrm>
    </dsp:sp>
    <dsp:sp modelId="{25F85FBA-3F6F-44CA-B33F-A44CB7CD3FA8}">
      <dsp:nvSpPr>
        <dsp:cNvPr id="0" name=""/>
        <dsp:cNvSpPr/>
      </dsp:nvSpPr>
      <dsp:spPr>
        <a:xfrm rot="3600000">
          <a:off x="1998810" y="1177959"/>
          <a:ext cx="698548" cy="234881"/>
        </a:xfrm>
        <a:prstGeom prst="leftRightArrow">
          <a:avLst>
            <a:gd name="adj1" fmla="val 60000"/>
            <a:gd name="adj2" fmla="val 50000"/>
          </a:avLst>
        </a:prstGeom>
        <a:solidFill>
          <a:schemeClr val="accent2">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2069274" y="1224935"/>
        <a:ext cx="557620" cy="140929"/>
      </dsp:txXfrm>
    </dsp:sp>
    <dsp:sp modelId="{C41A198D-BBA0-4EFB-B15B-93263A1602B0}">
      <dsp:nvSpPr>
        <dsp:cNvPr id="0" name=""/>
        <dsp:cNvSpPr/>
      </dsp:nvSpPr>
      <dsp:spPr>
        <a:xfrm>
          <a:off x="2230836" y="1919135"/>
          <a:ext cx="1342178" cy="671089"/>
        </a:xfrm>
        <a:prstGeom prst="roundRect">
          <a:avLst>
            <a:gd name="adj" fmla="val 10000"/>
          </a:avLst>
        </a:prstGeom>
        <a:solidFill>
          <a:schemeClr val="accent2">
            <a:hueOff val="2340759"/>
            <a:satOff val="-2919"/>
            <a:lumOff val="68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Level 2.0:</a:t>
          </a:r>
        </a:p>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Quality-assured</a:t>
          </a:r>
          <a:endParaRPr lang="en-US" sz="1400" b="1" kern="1200" dirty="0">
            <a:solidFill>
              <a:schemeClr val="tx1"/>
            </a:solidFill>
            <a:effectLst>
              <a:outerShdw blurRad="38100" dist="38100" dir="2700000" algn="tl">
                <a:srgbClr val="000000">
                  <a:alpha val="43137"/>
                </a:srgbClr>
              </a:outerShdw>
            </a:effectLst>
          </a:endParaRPr>
        </a:p>
      </dsp:txBody>
      <dsp:txXfrm>
        <a:off x="2250492" y="1938791"/>
        <a:ext cx="1302866" cy="631777"/>
      </dsp:txXfrm>
    </dsp:sp>
    <dsp:sp modelId="{1E575AB7-CD0A-4896-8734-1E550E902DD8}">
      <dsp:nvSpPr>
        <dsp:cNvPr id="0" name=""/>
        <dsp:cNvSpPr/>
      </dsp:nvSpPr>
      <dsp:spPr>
        <a:xfrm rot="10800000">
          <a:off x="1444969" y="2137239"/>
          <a:ext cx="698548" cy="234881"/>
        </a:xfrm>
        <a:prstGeom prst="leftRightArrow">
          <a:avLst>
            <a:gd name="adj1" fmla="val 60000"/>
            <a:gd name="adj2" fmla="val 50000"/>
          </a:avLst>
        </a:prstGeom>
        <a:solidFill>
          <a:schemeClr val="accent2">
            <a:hueOff val="2340759"/>
            <a:satOff val="-2919"/>
            <a:lumOff val="68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1515433" y="2184215"/>
        <a:ext cx="557620" cy="140929"/>
      </dsp:txXfrm>
    </dsp:sp>
    <dsp:sp modelId="{9460FDE1-562F-4A57-8C24-583E8EC6E064}">
      <dsp:nvSpPr>
        <dsp:cNvPr id="0" name=""/>
        <dsp:cNvSpPr/>
      </dsp:nvSpPr>
      <dsp:spPr>
        <a:xfrm>
          <a:off x="15472" y="1919135"/>
          <a:ext cx="1342178" cy="671089"/>
        </a:xfrm>
        <a:prstGeom prst="roundRect">
          <a:avLst>
            <a:gd name="adj" fmla="val 10000"/>
          </a:avLst>
        </a:prstGeom>
        <a:solidFill>
          <a:schemeClr val="accent2">
            <a:hueOff val="4681519"/>
            <a:satOff val="-5839"/>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Level 1.5</a:t>
          </a:r>
        </a:p>
        <a:p>
          <a:pPr lvl="0" algn="ctr" defTabSz="622300">
            <a:lnSpc>
              <a:spcPct val="90000"/>
            </a:lnSpc>
            <a:spcBef>
              <a:spcPct val="0"/>
            </a:spcBef>
            <a:spcAft>
              <a:spcPct val="35000"/>
            </a:spcAft>
          </a:pPr>
          <a:r>
            <a:rPr lang="en-US" sz="1400" b="1" kern="1200" dirty="0" smtClean="0">
              <a:solidFill>
                <a:schemeClr val="tx1"/>
              </a:solidFill>
              <a:effectLst>
                <a:outerShdw blurRad="38100" dist="38100" dir="2700000" algn="tl">
                  <a:srgbClr val="000000">
                    <a:alpha val="43137"/>
                  </a:srgbClr>
                </a:outerShdw>
              </a:effectLst>
            </a:rPr>
            <a:t>Cloud-screened</a:t>
          </a:r>
          <a:endParaRPr lang="en-US" sz="1400" b="1" kern="1200" dirty="0">
            <a:solidFill>
              <a:schemeClr val="tx1"/>
            </a:solidFill>
            <a:effectLst>
              <a:outerShdw blurRad="38100" dist="38100" dir="2700000" algn="tl">
                <a:srgbClr val="000000">
                  <a:alpha val="43137"/>
                </a:srgbClr>
              </a:outerShdw>
            </a:effectLst>
          </a:endParaRPr>
        </a:p>
      </dsp:txBody>
      <dsp:txXfrm>
        <a:off x="35128" y="1938791"/>
        <a:ext cx="1302866" cy="631777"/>
      </dsp:txXfrm>
    </dsp:sp>
    <dsp:sp modelId="{47A1DC92-EB90-4F28-9420-179F7C278793}">
      <dsp:nvSpPr>
        <dsp:cNvPr id="0" name=""/>
        <dsp:cNvSpPr/>
      </dsp:nvSpPr>
      <dsp:spPr>
        <a:xfrm rot="18000000">
          <a:off x="891128" y="1177959"/>
          <a:ext cx="698548" cy="234881"/>
        </a:xfrm>
        <a:prstGeom prst="leftRightArrow">
          <a:avLst>
            <a:gd name="adj1" fmla="val 60000"/>
            <a:gd name="adj2" fmla="val 50000"/>
          </a:avLst>
        </a:prstGeom>
        <a:solidFill>
          <a:schemeClr val="accent2">
            <a:hueOff val="4681519"/>
            <a:satOff val="-5839"/>
            <a:lumOff val="137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961592" y="1224935"/>
        <a:ext cx="557620" cy="1409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39C98-A4FD-4014-9816-68DC46DE1852}">
      <dsp:nvSpPr>
        <dsp:cNvPr id="0" name=""/>
        <dsp:cNvSpPr/>
      </dsp:nvSpPr>
      <dsp:spPr>
        <a:xfrm>
          <a:off x="1481169" y="593"/>
          <a:ext cx="1195011" cy="1195011"/>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AERONET</a:t>
          </a:r>
          <a:endParaRPr lang="en-US" sz="1400" b="1" kern="1200" dirty="0">
            <a:solidFill>
              <a:schemeClr val="tx1"/>
            </a:solidFill>
            <a:effectLst>
              <a:outerShdw blurRad="38100" dist="38100" dir="2700000" algn="tl">
                <a:srgbClr val="000000">
                  <a:alpha val="43137"/>
                </a:srgbClr>
              </a:outerShdw>
            </a:effectLst>
          </a:endParaRPr>
        </a:p>
      </dsp:txBody>
      <dsp:txXfrm>
        <a:off x="1656174" y="175598"/>
        <a:ext cx="845001" cy="845001"/>
      </dsp:txXfrm>
    </dsp:sp>
    <dsp:sp modelId="{5DF47ABD-AED7-4C15-A379-E9B124A0F162}">
      <dsp:nvSpPr>
        <dsp:cNvPr id="0" name=""/>
        <dsp:cNvSpPr/>
      </dsp:nvSpPr>
      <dsp:spPr>
        <a:xfrm rot="2160000">
          <a:off x="2628189" y="895634"/>
          <a:ext cx="275131" cy="403316"/>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2636071" y="952039"/>
        <a:ext cx="192592" cy="241990"/>
      </dsp:txXfrm>
    </dsp:sp>
    <dsp:sp modelId="{69167058-7CA5-4F5D-8097-41FD59AA2B4D}">
      <dsp:nvSpPr>
        <dsp:cNvPr id="0" name=""/>
        <dsp:cNvSpPr/>
      </dsp:nvSpPr>
      <dsp:spPr>
        <a:xfrm>
          <a:off x="2843239" y="990002"/>
          <a:ext cx="1378171" cy="1328470"/>
        </a:xfrm>
        <a:prstGeom prst="ellipse">
          <a:avLst/>
        </a:prstGeom>
        <a:solidFill>
          <a:schemeClr val="accent2">
            <a:hueOff val="1170380"/>
            <a:satOff val="-1460"/>
            <a:lumOff val="34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Globally distribution of AOD products</a:t>
          </a:r>
          <a:endParaRPr lang="en-US" sz="1400" b="1" kern="1200" dirty="0">
            <a:solidFill>
              <a:schemeClr val="tx1"/>
            </a:solidFill>
            <a:effectLst>
              <a:outerShdw blurRad="38100" dist="38100" dir="2700000" algn="tl">
                <a:srgbClr val="000000">
                  <a:alpha val="43137"/>
                </a:srgbClr>
              </a:outerShdw>
            </a:effectLst>
          </a:endParaRPr>
        </a:p>
      </dsp:txBody>
      <dsp:txXfrm>
        <a:off x="3045067" y="1184552"/>
        <a:ext cx="974515" cy="939370"/>
      </dsp:txXfrm>
    </dsp:sp>
    <dsp:sp modelId="{9DD88972-7D83-4A21-BDAE-D85B36F92836}">
      <dsp:nvSpPr>
        <dsp:cNvPr id="0" name=""/>
        <dsp:cNvSpPr/>
      </dsp:nvSpPr>
      <dsp:spPr>
        <a:xfrm rot="6480000">
          <a:off x="3105318" y="2332217"/>
          <a:ext cx="282389" cy="403316"/>
        </a:xfrm>
        <a:prstGeom prst="rightArrow">
          <a:avLst>
            <a:gd name="adj1" fmla="val 60000"/>
            <a:gd name="adj2" fmla="val 50000"/>
          </a:avLst>
        </a:prstGeom>
        <a:solidFill>
          <a:schemeClr val="accent2">
            <a:hueOff val="1170380"/>
            <a:satOff val="-1460"/>
            <a:lumOff val="34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3160766" y="2372595"/>
        <a:ext cx="197672" cy="241990"/>
      </dsp:txXfrm>
    </dsp:sp>
    <dsp:sp modelId="{7E18847B-CE6C-40C0-AF40-10E2FE356E4A}">
      <dsp:nvSpPr>
        <dsp:cNvPr id="0" name=""/>
        <dsp:cNvSpPr/>
      </dsp:nvSpPr>
      <dsp:spPr>
        <a:xfrm>
          <a:off x="2379574" y="2765599"/>
          <a:ext cx="1195011" cy="1195011"/>
        </a:xfrm>
        <a:prstGeom prst="ellipse">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Inversion products</a:t>
          </a:r>
          <a:endParaRPr lang="en-US" sz="1400" b="1" kern="1200" dirty="0">
            <a:solidFill>
              <a:schemeClr val="tx1"/>
            </a:solidFill>
            <a:effectLst>
              <a:outerShdw blurRad="38100" dist="38100" dir="2700000" algn="tl">
                <a:srgbClr val="000000">
                  <a:alpha val="43137"/>
                </a:srgbClr>
              </a:outerShdw>
            </a:effectLst>
          </a:endParaRPr>
        </a:p>
      </dsp:txBody>
      <dsp:txXfrm>
        <a:off x="2554579" y="2940604"/>
        <a:ext cx="845001" cy="845001"/>
      </dsp:txXfrm>
    </dsp:sp>
    <dsp:sp modelId="{934438D9-3FF1-4F6F-9984-341BD18C5E6A}">
      <dsp:nvSpPr>
        <dsp:cNvPr id="0" name=""/>
        <dsp:cNvSpPr/>
      </dsp:nvSpPr>
      <dsp:spPr>
        <a:xfrm rot="10800000">
          <a:off x="1966496" y="3161446"/>
          <a:ext cx="291908" cy="403316"/>
        </a:xfrm>
        <a:prstGeom prst="rightArrow">
          <a:avLst>
            <a:gd name="adj1" fmla="val 60000"/>
            <a:gd name="adj2" fmla="val 50000"/>
          </a:avLst>
        </a:prstGeom>
        <a:solidFill>
          <a:schemeClr val="accent2">
            <a:hueOff val="2340759"/>
            <a:satOff val="-2919"/>
            <a:lumOff val="68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2054068" y="3242109"/>
        <a:ext cx="204336" cy="241990"/>
      </dsp:txXfrm>
    </dsp:sp>
    <dsp:sp modelId="{70E40437-1097-448D-BA4B-3075F393AB8C}">
      <dsp:nvSpPr>
        <dsp:cNvPr id="0" name=""/>
        <dsp:cNvSpPr/>
      </dsp:nvSpPr>
      <dsp:spPr>
        <a:xfrm>
          <a:off x="531738" y="2764404"/>
          <a:ext cx="1297065" cy="1197401"/>
        </a:xfrm>
        <a:prstGeom prst="ellipse">
          <a:avLst/>
        </a:prstGeom>
        <a:solidFill>
          <a:schemeClr val="accent2">
            <a:hueOff val="3511139"/>
            <a:satOff val="-4379"/>
            <a:lumOff val="103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Precipitable water</a:t>
          </a:r>
          <a:endParaRPr lang="en-US" sz="1400" b="1" kern="1200" dirty="0">
            <a:solidFill>
              <a:schemeClr val="tx1"/>
            </a:solidFill>
            <a:effectLst>
              <a:outerShdw blurRad="38100" dist="38100" dir="2700000" algn="tl">
                <a:srgbClr val="000000">
                  <a:alpha val="43137"/>
                </a:srgbClr>
              </a:outerShdw>
            </a:effectLst>
          </a:endParaRPr>
        </a:p>
      </dsp:txBody>
      <dsp:txXfrm>
        <a:off x="721689" y="2939759"/>
        <a:ext cx="917163" cy="846691"/>
      </dsp:txXfrm>
    </dsp:sp>
    <dsp:sp modelId="{650326AA-9743-4E86-8E51-68038DE3470D}">
      <dsp:nvSpPr>
        <dsp:cNvPr id="0" name=""/>
        <dsp:cNvSpPr/>
      </dsp:nvSpPr>
      <dsp:spPr>
        <a:xfrm rot="15120000">
          <a:off x="746540" y="2312921"/>
          <a:ext cx="316056" cy="403316"/>
        </a:xfrm>
        <a:prstGeom prst="rightArrow">
          <a:avLst>
            <a:gd name="adj1" fmla="val 60000"/>
            <a:gd name="adj2" fmla="val 50000"/>
          </a:avLst>
        </a:prstGeom>
        <a:solidFill>
          <a:schemeClr val="accent2">
            <a:hueOff val="3511139"/>
            <a:satOff val="-4379"/>
            <a:lumOff val="103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rot="10800000">
        <a:off x="808599" y="2438672"/>
        <a:ext cx="221239" cy="241990"/>
      </dsp:txXfrm>
    </dsp:sp>
    <dsp:sp modelId="{D6CA6B4F-F068-4296-8C77-688A68A8D9E1}">
      <dsp:nvSpPr>
        <dsp:cNvPr id="0" name=""/>
        <dsp:cNvSpPr/>
      </dsp:nvSpPr>
      <dsp:spPr>
        <a:xfrm>
          <a:off x="27520" y="1056731"/>
          <a:ext cx="1195011" cy="1195011"/>
        </a:xfrm>
        <a:prstGeom prst="ellipse">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smtClean="0">
              <a:solidFill>
                <a:schemeClr val="tx1"/>
              </a:solidFill>
              <a:effectLst>
                <a:outerShdw blurRad="38100" dist="38100" dir="2700000" algn="tl">
                  <a:srgbClr val="000000">
                    <a:alpha val="43137"/>
                  </a:srgbClr>
                </a:outerShdw>
              </a:effectLst>
            </a:rPr>
            <a:t>Different data  level treatment</a:t>
          </a:r>
          <a:endParaRPr lang="en-US" sz="1400" b="1" kern="1200" dirty="0">
            <a:solidFill>
              <a:schemeClr val="tx1"/>
            </a:solidFill>
            <a:effectLst>
              <a:outerShdw blurRad="38100" dist="38100" dir="2700000" algn="tl">
                <a:srgbClr val="000000">
                  <a:alpha val="43137"/>
                </a:srgbClr>
              </a:outerShdw>
            </a:effectLst>
          </a:endParaRPr>
        </a:p>
      </dsp:txBody>
      <dsp:txXfrm>
        <a:off x="202525" y="1231736"/>
        <a:ext cx="845001" cy="845001"/>
      </dsp:txXfrm>
    </dsp:sp>
    <dsp:sp modelId="{1746F988-F261-4D8A-BF9F-1AB0A9B0D46D}">
      <dsp:nvSpPr>
        <dsp:cNvPr id="0" name=""/>
        <dsp:cNvSpPr/>
      </dsp:nvSpPr>
      <dsp:spPr>
        <a:xfrm rot="19440000">
          <a:off x="1185071" y="929816"/>
          <a:ext cx="318952" cy="403316"/>
        </a:xfrm>
        <a:prstGeom prst="rightArrow">
          <a:avLst>
            <a:gd name="adj1" fmla="val 60000"/>
            <a:gd name="adj2" fmla="val 50000"/>
          </a:avLst>
        </a:prstGeom>
        <a:solidFill>
          <a:schemeClr val="accent2">
            <a:hueOff val="4681519"/>
            <a:satOff val="-5839"/>
            <a:lumOff val="137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solidFill>
              <a:schemeClr val="tx1"/>
            </a:solidFill>
            <a:effectLst>
              <a:outerShdw blurRad="38100" dist="38100" dir="2700000" algn="tl">
                <a:srgbClr val="000000">
                  <a:alpha val="43137"/>
                </a:srgbClr>
              </a:outerShdw>
            </a:effectLst>
          </a:endParaRPr>
        </a:p>
      </dsp:txBody>
      <dsp:txXfrm>
        <a:off x="1194208" y="1038600"/>
        <a:ext cx="223266" cy="241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A772FF-CD6B-4ED2-8E0D-EE1D93DC0F86}" type="datetimeFigureOut">
              <a:rPr lang="en-US" smtClean="0"/>
              <a:t>9/25/2012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F85541-E1EB-4B7D-8EA6-394885846893}" type="slidenum">
              <a:rPr lang="en-US" smtClean="0"/>
              <a:t>‹#›</a:t>
            </a:fld>
            <a:endParaRPr lang="en-US"/>
          </a:p>
        </p:txBody>
      </p:sp>
    </p:spTree>
    <p:extLst>
      <p:ext uri="{BB962C8B-B14F-4D97-AF65-F5344CB8AC3E}">
        <p14:creationId xmlns:p14="http://schemas.microsoft.com/office/powerpoint/2010/main" val="280324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These instruments were primarily designed to measure the solar constant using the spectral extinction method developed by S. P. Langley. This ‘long method’ is based on measurements of the solar flux in narrow wavelength bands at varying solar zenith angles and yields as a by-product the atmospheric </a:t>
            </a:r>
            <a:r>
              <a:rPr lang="en-US" sz="1200" b="0" i="0" u="none" strike="noStrike" kern="1200" baseline="0" dirty="0" err="1" smtClean="0">
                <a:solidFill>
                  <a:schemeClr val="tx1"/>
                </a:solidFill>
                <a:latin typeface="+mn-lt"/>
                <a:ea typeface="+mn-ea"/>
                <a:cs typeface="+mn-cs"/>
              </a:rPr>
              <a:t>transmissivity</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Deirmendjian</a:t>
            </a:r>
            <a:r>
              <a:rPr lang="en-US" sz="1200" b="0" i="0" u="none" strike="noStrike" kern="1200" baseline="0" dirty="0" smtClean="0">
                <a:solidFill>
                  <a:schemeClr val="tx1"/>
                </a:solidFill>
                <a:latin typeface="+mn-lt"/>
                <a:ea typeface="+mn-ea"/>
                <a:cs typeface="+mn-cs"/>
              </a:rPr>
              <a:t>, 1980).</a:t>
            </a:r>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5</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16</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17</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18</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19</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20</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21</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23</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24</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25</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26</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 volume and size distribution are retrievable by inversion </a:t>
            </a:r>
            <a:r>
              <a:rPr lang="en-US" dirty="0" err="1" smtClean="0"/>
              <a:t>modelling</a:t>
            </a:r>
            <a:r>
              <a:rPr lang="en-US" baseline="0" dirty="0" smtClean="0"/>
              <a:t> </a:t>
            </a:r>
            <a:r>
              <a:rPr lang="en-US" dirty="0" smtClean="0"/>
              <a:t>from the spectral aerosol optical depth.</a:t>
            </a:r>
          </a:p>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6</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27</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29</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31</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32</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33</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34</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35</a:t>
            </a:fld>
            <a:endParaRPr lang="en-US" dirty="0"/>
          </a:p>
        </p:txBody>
      </p:sp>
    </p:spTree>
    <p:extLst>
      <p:ext uri="{BB962C8B-B14F-4D97-AF65-F5344CB8AC3E}">
        <p14:creationId xmlns:p14="http://schemas.microsoft.com/office/powerpoint/2010/main" val="608622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36</a:t>
            </a:fld>
            <a:endParaRPr lang="en-US" dirty="0"/>
          </a:p>
        </p:txBody>
      </p:sp>
    </p:spTree>
    <p:extLst>
      <p:ext uri="{BB962C8B-B14F-4D97-AF65-F5344CB8AC3E}">
        <p14:creationId xmlns:p14="http://schemas.microsoft.com/office/powerpoint/2010/main" val="608622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38</a:t>
            </a:fld>
            <a:endParaRPr lang="en-US" dirty="0"/>
          </a:p>
        </p:txBody>
      </p:sp>
    </p:spTree>
    <p:extLst>
      <p:ext uri="{BB962C8B-B14F-4D97-AF65-F5344CB8AC3E}">
        <p14:creationId xmlns:p14="http://schemas.microsoft.com/office/powerpoint/2010/main" val="608622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40</a:t>
            </a:fld>
            <a:endParaRPr lang="en-US" dirty="0"/>
          </a:p>
        </p:txBody>
      </p:sp>
    </p:spTree>
    <p:extLst>
      <p:ext uri="{BB962C8B-B14F-4D97-AF65-F5344CB8AC3E}">
        <p14:creationId xmlns:p14="http://schemas.microsoft.com/office/powerpoint/2010/main" val="60862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 volume and size distribution are retrievable by inversion </a:t>
            </a:r>
            <a:r>
              <a:rPr lang="en-US" dirty="0" err="1" smtClean="0"/>
              <a:t>modelling</a:t>
            </a:r>
            <a:r>
              <a:rPr lang="en-US" baseline="0" dirty="0" smtClean="0"/>
              <a:t> </a:t>
            </a:r>
            <a:r>
              <a:rPr lang="en-US" dirty="0" smtClean="0"/>
              <a:t>from the spectral aerosol optical depth.</a:t>
            </a:r>
          </a:p>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7</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41</a:t>
            </a:fld>
            <a:endParaRPr lang="en-US" dirty="0"/>
          </a:p>
        </p:txBody>
      </p:sp>
    </p:spTree>
    <p:extLst>
      <p:ext uri="{BB962C8B-B14F-4D97-AF65-F5344CB8AC3E}">
        <p14:creationId xmlns:p14="http://schemas.microsoft.com/office/powerpoint/2010/main" val="608622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Tiempo</a:t>
            </a:r>
            <a:r>
              <a:rPr lang="en-US" baseline="0" dirty="0" smtClean="0"/>
              <a:t> </a:t>
            </a:r>
            <a:r>
              <a:rPr lang="en-US" baseline="0" dirty="0" err="1" smtClean="0"/>
              <a:t>para</a:t>
            </a:r>
            <a:r>
              <a:rPr lang="en-US" baseline="0" dirty="0" smtClean="0"/>
              <a:t> </a:t>
            </a:r>
            <a:r>
              <a:rPr lang="en-US" baseline="0" dirty="0" err="1" smtClean="0"/>
              <a:t>hablar</a:t>
            </a:r>
            <a:r>
              <a:rPr lang="en-US" baseline="0" dirty="0" smtClean="0"/>
              <a:t> de </a:t>
            </a:r>
            <a:r>
              <a:rPr lang="en-US" baseline="0" dirty="0" err="1" smtClean="0"/>
              <a:t>todo</a:t>
            </a:r>
            <a:r>
              <a:rPr lang="en-US" baseline="0" dirty="0" smtClean="0"/>
              <a:t> lo </a:t>
            </a:r>
            <a:r>
              <a:rPr lang="en-US" baseline="0" dirty="0" err="1" smtClean="0"/>
              <a:t>que</a:t>
            </a:r>
            <a:r>
              <a:rPr lang="en-US" baseline="0" dirty="0" smtClean="0"/>
              <a:t> se </a:t>
            </a:r>
            <a:r>
              <a:rPr lang="en-US" baseline="0" dirty="0" err="1" smtClean="0"/>
              <a:t>puede</a:t>
            </a:r>
            <a:r>
              <a:rPr lang="en-US" baseline="0" dirty="0" smtClean="0"/>
              <a:t> </a:t>
            </a:r>
            <a:r>
              <a:rPr lang="en-US" baseline="0" dirty="0" err="1" smtClean="0"/>
              <a:t>hacer</a:t>
            </a:r>
            <a:r>
              <a:rPr lang="en-US" baseline="0" dirty="0" smtClean="0"/>
              <a:t> con AERONET</a:t>
            </a:r>
          </a:p>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42</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Tiempo</a:t>
            </a:r>
            <a:r>
              <a:rPr lang="en-US" baseline="0" dirty="0" smtClean="0"/>
              <a:t> </a:t>
            </a:r>
            <a:r>
              <a:rPr lang="en-US" baseline="0" dirty="0" err="1" smtClean="0"/>
              <a:t>para</a:t>
            </a:r>
            <a:r>
              <a:rPr lang="en-US" baseline="0" dirty="0" smtClean="0"/>
              <a:t> </a:t>
            </a:r>
            <a:r>
              <a:rPr lang="en-US" baseline="0" dirty="0" err="1" smtClean="0"/>
              <a:t>hablar</a:t>
            </a:r>
            <a:r>
              <a:rPr lang="en-US" baseline="0" dirty="0" smtClean="0"/>
              <a:t> de </a:t>
            </a:r>
            <a:r>
              <a:rPr lang="en-US" baseline="0" dirty="0" err="1" smtClean="0"/>
              <a:t>todo</a:t>
            </a:r>
            <a:r>
              <a:rPr lang="en-US" baseline="0" dirty="0" smtClean="0"/>
              <a:t> lo </a:t>
            </a:r>
            <a:r>
              <a:rPr lang="en-US" baseline="0" dirty="0" err="1" smtClean="0"/>
              <a:t>que</a:t>
            </a:r>
            <a:r>
              <a:rPr lang="en-US" baseline="0" dirty="0" smtClean="0"/>
              <a:t> se </a:t>
            </a:r>
            <a:r>
              <a:rPr lang="en-US" baseline="0" dirty="0" err="1" smtClean="0"/>
              <a:t>puede</a:t>
            </a:r>
            <a:r>
              <a:rPr lang="en-US" baseline="0" dirty="0" smtClean="0"/>
              <a:t> </a:t>
            </a:r>
            <a:r>
              <a:rPr lang="en-US" baseline="0" dirty="0" err="1" smtClean="0"/>
              <a:t>hacer</a:t>
            </a:r>
            <a:r>
              <a:rPr lang="en-US" baseline="0" dirty="0" smtClean="0"/>
              <a:t> con AERONET</a:t>
            </a:r>
          </a:p>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43</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define the precision of the instrument as its ability</a:t>
            </a:r>
            <a:r>
              <a:rPr lang="en-US" baseline="0" dirty="0" smtClean="0"/>
              <a:t> </a:t>
            </a:r>
            <a:r>
              <a:rPr lang="en-US" dirty="0" smtClean="0"/>
              <a:t>to accurately reproduce results from multiple measurements</a:t>
            </a:r>
            <a:r>
              <a:rPr lang="en-US" baseline="0" dirty="0" smtClean="0"/>
              <a:t> </a:t>
            </a:r>
            <a:r>
              <a:rPr lang="en-US" dirty="0" smtClean="0"/>
              <a:t>under constant conditions using standardized</a:t>
            </a:r>
            <a:r>
              <a:rPr lang="en-US" baseline="0" dirty="0" smtClean="0"/>
              <a:t> </a:t>
            </a:r>
            <a:r>
              <a:rPr lang="en-US" dirty="0" smtClean="0"/>
              <a:t>techniques. </a:t>
            </a:r>
            <a:r>
              <a:rPr lang="en-US" dirty="0" err="1" smtClean="0"/>
              <a:t>Holben</a:t>
            </a:r>
            <a:r>
              <a:rPr lang="en-US" dirty="0" smtClean="0"/>
              <a:t>  et al.1998</a:t>
            </a:r>
            <a:endParaRPr lang="en-US" dirty="0"/>
          </a:p>
        </p:txBody>
      </p:sp>
      <p:sp>
        <p:nvSpPr>
          <p:cNvPr id="4" name="Slide Number Placeholder 3"/>
          <p:cNvSpPr>
            <a:spLocks noGrp="1"/>
          </p:cNvSpPr>
          <p:nvPr>
            <p:ph type="sldNum" sz="quarter" idx="10"/>
          </p:nvPr>
        </p:nvSpPr>
        <p:spPr/>
        <p:txBody>
          <a:bodyPr/>
          <a:lstStyle/>
          <a:p>
            <a:fld id="{92F85541-E1EB-4B7D-8EA6-394885846893}" type="slidenum">
              <a:rPr lang="en-US" smtClean="0"/>
              <a:t>48</a:t>
            </a:fld>
            <a:endParaRPr lang="en-US"/>
          </a:p>
        </p:txBody>
      </p:sp>
    </p:spTree>
    <p:extLst>
      <p:ext uri="{BB962C8B-B14F-4D97-AF65-F5344CB8AC3E}">
        <p14:creationId xmlns:p14="http://schemas.microsoft.com/office/powerpoint/2010/main" val="85665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F85541-E1EB-4B7D-8EA6-394885846893}" type="slidenum">
              <a:rPr lang="en-US" smtClean="0"/>
              <a:t>49</a:t>
            </a:fld>
            <a:endParaRPr lang="en-US"/>
          </a:p>
        </p:txBody>
      </p:sp>
    </p:spTree>
    <p:extLst>
      <p:ext uri="{BB962C8B-B14F-4D97-AF65-F5344CB8AC3E}">
        <p14:creationId xmlns:p14="http://schemas.microsoft.com/office/powerpoint/2010/main" val="253537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 volume and size distribution are retrievable by inversion </a:t>
            </a:r>
            <a:r>
              <a:rPr lang="en-US" dirty="0" err="1" smtClean="0"/>
              <a:t>modelling</a:t>
            </a:r>
            <a:r>
              <a:rPr lang="en-US" baseline="0" dirty="0" smtClean="0"/>
              <a:t> </a:t>
            </a:r>
            <a:r>
              <a:rPr lang="en-US" dirty="0" smtClean="0"/>
              <a:t>from the spectral aerosol optical depth.</a:t>
            </a:r>
          </a:p>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8</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10</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12</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13</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14</a:t>
            </a:fld>
            <a:endParaRPr lang="en-US"/>
          </a:p>
        </p:txBody>
      </p:sp>
    </p:spTree>
    <p:extLst>
      <p:ext uri="{BB962C8B-B14F-4D97-AF65-F5344CB8AC3E}">
        <p14:creationId xmlns:p14="http://schemas.microsoft.com/office/powerpoint/2010/main" val="60862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components of the sensor head are sealed from moisture and desiccated to prevent damage to the electrical components and interference filters</a:t>
            </a:r>
            <a:endParaRPr lang="en-US" dirty="0"/>
          </a:p>
        </p:txBody>
      </p:sp>
      <p:sp>
        <p:nvSpPr>
          <p:cNvPr id="4" name="Slide Number Placeholder 3"/>
          <p:cNvSpPr>
            <a:spLocks noGrp="1"/>
          </p:cNvSpPr>
          <p:nvPr>
            <p:ph type="sldNum" sz="quarter" idx="10"/>
          </p:nvPr>
        </p:nvSpPr>
        <p:spPr/>
        <p:txBody>
          <a:bodyPr/>
          <a:lstStyle/>
          <a:p>
            <a:fld id="{EAA96EB5-7AB3-474F-8C32-46D8E0500C6F}" type="slidenum">
              <a:rPr lang="en-US" smtClean="0"/>
              <a:t>15</a:t>
            </a:fld>
            <a:endParaRPr lang="en-US"/>
          </a:p>
        </p:txBody>
      </p:sp>
    </p:spTree>
    <p:extLst>
      <p:ext uri="{BB962C8B-B14F-4D97-AF65-F5344CB8AC3E}">
        <p14:creationId xmlns:p14="http://schemas.microsoft.com/office/powerpoint/2010/main" val="60862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08C530-F771-4FB0-9689-9C21D7E0F413}" type="datetimeFigureOut">
              <a:rPr lang="en-US" smtClean="0"/>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163759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08C530-F771-4FB0-9689-9C21D7E0F413}" type="datetimeFigureOut">
              <a:rPr lang="en-US" smtClean="0"/>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46273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08C530-F771-4FB0-9689-9C21D7E0F413}" type="datetimeFigureOut">
              <a:rPr lang="en-US" smtClean="0"/>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90497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08C530-F771-4FB0-9689-9C21D7E0F413}" type="datetimeFigureOut">
              <a:rPr lang="en-US" smtClean="0"/>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495560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08C530-F771-4FB0-9689-9C21D7E0F413}" type="datetimeFigureOut">
              <a:rPr lang="en-US" smtClean="0"/>
              <a:t>9/25/2012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249575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08C530-F771-4FB0-9689-9C21D7E0F413}" type="datetimeFigureOut">
              <a:rPr lang="en-US" smtClean="0"/>
              <a:t>9/25/2012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194319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08C530-F771-4FB0-9689-9C21D7E0F413}" type="datetimeFigureOut">
              <a:rPr lang="en-US" smtClean="0"/>
              <a:t>9/25/2012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107949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08C530-F771-4FB0-9689-9C21D7E0F413}" type="datetimeFigureOut">
              <a:rPr lang="en-US" smtClean="0"/>
              <a:t>9/25/2012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401782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8C530-F771-4FB0-9689-9C21D7E0F413}" type="datetimeFigureOut">
              <a:rPr lang="en-US" smtClean="0"/>
              <a:t>9/25/2012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1927700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8C530-F771-4FB0-9689-9C21D7E0F413}" type="datetimeFigureOut">
              <a:rPr lang="en-US" smtClean="0"/>
              <a:t>9/25/2012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3837151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8C530-F771-4FB0-9689-9C21D7E0F413}" type="datetimeFigureOut">
              <a:rPr lang="en-US" smtClean="0"/>
              <a:t>9/25/2012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54F11-22C2-4F81-9180-5F5D2F879658}" type="slidenum">
              <a:rPr lang="en-US" smtClean="0"/>
              <a:t>‹#›</a:t>
            </a:fld>
            <a:endParaRPr lang="en-US"/>
          </a:p>
        </p:txBody>
      </p:sp>
    </p:spTree>
    <p:extLst>
      <p:ext uri="{BB962C8B-B14F-4D97-AF65-F5344CB8AC3E}">
        <p14:creationId xmlns:p14="http://schemas.microsoft.com/office/powerpoint/2010/main" val="268416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8C530-F771-4FB0-9689-9C21D7E0F413}" type="datetimeFigureOut">
              <a:rPr lang="en-US" smtClean="0"/>
              <a:t>9/25/2012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54F11-22C2-4F81-9180-5F5D2F879658}" type="slidenum">
              <a:rPr lang="en-US" smtClean="0"/>
              <a:t>‹#›</a:t>
            </a:fld>
            <a:endParaRPr lang="en-US"/>
          </a:p>
        </p:txBody>
      </p:sp>
    </p:spTree>
    <p:extLst>
      <p:ext uri="{BB962C8B-B14F-4D97-AF65-F5344CB8AC3E}">
        <p14:creationId xmlns:p14="http://schemas.microsoft.com/office/powerpoint/2010/main" val="3237462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0.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8.pn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9.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32.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3.png"/><Relationship Id="rId7" Type="http://schemas.openxmlformats.org/officeDocument/2006/relationships/diagramQuickStyle" Target="../diagrams/quickStyle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4.png"/><Relationship Id="rId9" Type="http://schemas.microsoft.com/office/2007/relationships/diagramDrawing" Target="../diagrams/drawing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37.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aeronet.gsfc.nasa.gov/cgi-bin/bamgomas_interactiv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4.png"/><Relationship Id="rId7" Type="http://schemas.openxmlformats.org/officeDocument/2006/relationships/diagramColors" Target="../diagrams/colors11.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9.png"/><Relationship Id="rId7" Type="http://schemas.openxmlformats.org/officeDocument/2006/relationships/diagramColors" Target="../diagrams/colors17.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20.xml"/><Relationship Id="rId7" Type="http://schemas.openxmlformats.org/officeDocument/2006/relationships/image" Target="../media/image70.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86.png"/><Relationship Id="rId7" Type="http://schemas.openxmlformats.org/officeDocument/2006/relationships/diagramQuickStyle" Target="../diagrams/quickStyle22.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87.png"/><Relationship Id="rId9" Type="http://schemas.microsoft.com/office/2007/relationships/diagramDrawing" Target="../diagrams/drawing2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505670"/>
            <a:ext cx="7848600" cy="1477328"/>
          </a:xfrm>
          <a:prstGeom prst="rect">
            <a:avLst/>
          </a:prstGeom>
          <a:noFill/>
        </p:spPr>
        <p:txBody>
          <a:bodyPr wrap="square" rtlCol="0">
            <a:spAutoFit/>
          </a:bodyPr>
          <a:lstStyle/>
          <a:p>
            <a:r>
              <a:rPr lang="en-US" sz="5400" b="1" dirty="0" err="1" smtClean="0">
                <a:effectLst>
                  <a:outerShdw blurRad="38100" dist="38100" dir="2700000" algn="tl">
                    <a:srgbClr val="000000">
                      <a:alpha val="43137"/>
                    </a:srgbClr>
                  </a:outerShdw>
                </a:effectLst>
              </a:rPr>
              <a:t>AErosol</a:t>
            </a:r>
            <a:r>
              <a:rPr lang="en-US" sz="5400" b="1" dirty="0" smtClean="0">
                <a:effectLst>
                  <a:outerShdw blurRad="38100" dist="38100" dir="2700000" algn="tl">
                    <a:srgbClr val="000000">
                      <a:alpha val="43137"/>
                    </a:srgbClr>
                  </a:outerShdw>
                </a:effectLst>
              </a:rPr>
              <a:t> </a:t>
            </a:r>
            <a:r>
              <a:rPr lang="en-US" sz="5400" b="1" dirty="0" err="1" smtClean="0">
                <a:effectLst>
                  <a:outerShdw blurRad="38100" dist="38100" dir="2700000" algn="tl">
                    <a:srgbClr val="000000">
                      <a:alpha val="43137"/>
                    </a:srgbClr>
                  </a:outerShdw>
                </a:effectLst>
              </a:rPr>
              <a:t>RObotic</a:t>
            </a:r>
            <a:r>
              <a:rPr lang="en-US" sz="5400" b="1" dirty="0" smtClean="0">
                <a:effectLst>
                  <a:outerShdw blurRad="38100" dist="38100" dir="2700000" algn="tl">
                    <a:srgbClr val="000000">
                      <a:alpha val="43137"/>
                    </a:srgbClr>
                  </a:outerShdw>
                </a:effectLst>
              </a:rPr>
              <a:t> </a:t>
            </a:r>
            <a:r>
              <a:rPr lang="en-US" sz="5400" b="1" dirty="0" err="1" smtClean="0">
                <a:effectLst>
                  <a:outerShdw blurRad="38100" dist="38100" dir="2700000" algn="tl">
                    <a:srgbClr val="000000">
                      <a:alpha val="43137"/>
                    </a:srgbClr>
                  </a:outerShdw>
                </a:effectLst>
              </a:rPr>
              <a:t>NEtwork</a:t>
            </a:r>
            <a:endParaRPr lang="en-US" sz="5400" b="1" dirty="0" smtClean="0">
              <a:effectLst>
                <a:outerShdw blurRad="38100" dist="38100" dir="2700000" algn="tl">
                  <a:srgbClr val="000000">
                    <a:alpha val="43137"/>
                  </a:srgbClr>
                </a:outerShdw>
              </a:effectLst>
            </a:endParaRPr>
          </a:p>
          <a:p>
            <a:r>
              <a:rPr lang="en-US" sz="3600" b="1" dirty="0" smtClean="0">
                <a:effectLst>
                  <a:outerShdw blurRad="38100" dist="38100" dir="2700000" algn="tl">
                    <a:srgbClr val="000000">
                      <a:alpha val="43137"/>
                    </a:srgbClr>
                  </a:outerShdw>
                </a:effectLst>
              </a:rPr>
              <a:t>CIMEL CE-318</a:t>
            </a:r>
            <a:r>
              <a:rPr lang="en-US" sz="3600" dirty="0" smtClean="0"/>
              <a:t> </a:t>
            </a:r>
            <a:endParaRPr lang="en-US" sz="3600"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l="15930" t="19341" r="31127" b="66813"/>
          <a:stretch/>
        </p:blipFill>
        <p:spPr bwMode="auto">
          <a:xfrm>
            <a:off x="-228600" y="-32385"/>
            <a:ext cx="9601199" cy="1360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1200" y="5934670"/>
            <a:ext cx="3276600" cy="923330"/>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S. Marcela </a:t>
            </a:r>
            <a:r>
              <a:rPr lang="en-US" b="1" dirty="0" err="1" smtClean="0">
                <a:effectLst>
                  <a:outerShdw blurRad="38100" dist="38100" dir="2700000" algn="tl">
                    <a:srgbClr val="000000">
                      <a:alpha val="43137"/>
                    </a:srgbClr>
                  </a:outerShdw>
                </a:effectLst>
              </a:rPr>
              <a:t>Loria</a:t>
            </a:r>
            <a:r>
              <a:rPr lang="en-US" b="1" dirty="0" smtClean="0">
                <a:effectLst>
                  <a:outerShdw blurRad="38100" dist="38100" dir="2700000" algn="tl">
                    <a:srgbClr val="000000">
                      <a:alpha val="43137"/>
                    </a:srgbClr>
                  </a:outerShdw>
                </a:effectLst>
              </a:rPr>
              <a:t>-Salazar</a:t>
            </a:r>
          </a:p>
          <a:p>
            <a:r>
              <a:rPr lang="en-US" b="1" dirty="0" smtClean="0">
                <a:effectLst>
                  <a:outerShdw blurRad="38100" dist="38100" dir="2700000" algn="tl">
                    <a:srgbClr val="000000">
                      <a:alpha val="43137"/>
                    </a:srgbClr>
                  </a:outerShdw>
                </a:effectLst>
              </a:rPr>
              <a:t>Research assistant</a:t>
            </a:r>
          </a:p>
          <a:p>
            <a:r>
              <a:rPr lang="en-US" b="1" dirty="0">
                <a:effectLst>
                  <a:outerShdw blurRad="38100" dist="38100" dir="2700000" algn="tl">
                    <a:srgbClr val="000000">
                      <a:alpha val="43137"/>
                    </a:srgbClr>
                  </a:outerShdw>
                </a:effectLst>
              </a:rPr>
              <a:t>m</a:t>
            </a:r>
            <a:r>
              <a:rPr lang="en-US" b="1" dirty="0" smtClean="0">
                <a:effectLst>
                  <a:outerShdw blurRad="38100" dist="38100" dir="2700000" algn="tl">
                    <a:srgbClr val="000000">
                      <a:alpha val="43137"/>
                    </a:srgbClr>
                  </a:outerShdw>
                </a:effectLst>
              </a:rPr>
              <a:t>arce.marcelaloria@gmail.com</a:t>
            </a:r>
          </a:p>
        </p:txBody>
      </p:sp>
      <p:sp>
        <p:nvSpPr>
          <p:cNvPr id="7" name="Slide Number Placeholder 6"/>
          <p:cNvSpPr>
            <a:spLocks noGrp="1"/>
          </p:cNvSpPr>
          <p:nvPr>
            <p:ph type="sldNum" sz="quarter" idx="12"/>
          </p:nvPr>
        </p:nvSpPr>
        <p:spPr/>
        <p:txBody>
          <a:bodyPr/>
          <a:lstStyle/>
          <a:p>
            <a:fld id="{28BB50FB-F348-4694-AF6F-4F7CC6A606E0}" type="slidenum">
              <a:rPr lang="en-US" smtClean="0"/>
              <a:t>1</a:t>
            </a:fld>
            <a:endParaRPr lang="en-US"/>
          </a:p>
        </p:txBody>
      </p:sp>
    </p:spTree>
    <p:extLst>
      <p:ext uri="{BB962C8B-B14F-4D97-AF65-F5344CB8AC3E}">
        <p14:creationId xmlns:p14="http://schemas.microsoft.com/office/powerpoint/2010/main" val="204393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1558"/>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a:t>
            </a:r>
            <a:endParaRPr lang="en-US" sz="4000"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69" t="18360" r="21449" b="26557"/>
          <a:stretch/>
        </p:blipFill>
        <p:spPr bwMode="auto">
          <a:xfrm>
            <a:off x="-76200" y="4841752"/>
            <a:ext cx="9220200" cy="201624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28BB50FB-F348-4694-AF6F-4F7CC6A606E0}" type="slidenum">
              <a:rPr lang="en-US" smtClean="0"/>
              <a:t>10</a:t>
            </a:fld>
            <a:endParaRPr lang="en-US" dirty="0"/>
          </a:p>
        </p:txBody>
      </p:sp>
      <p:sp>
        <p:nvSpPr>
          <p:cNvPr id="4" name="Rectangle 3"/>
          <p:cNvSpPr/>
          <p:nvPr/>
        </p:nvSpPr>
        <p:spPr>
          <a:xfrm>
            <a:off x="29497" y="732070"/>
            <a:ext cx="4847303" cy="3170099"/>
          </a:xfrm>
          <a:prstGeom prst="rect">
            <a:avLst/>
          </a:prstGeom>
        </p:spPr>
        <p:txBody>
          <a:bodyPr wrap="square">
            <a:spAutoFit/>
          </a:bodyPr>
          <a:lstStyle/>
          <a:p>
            <a:r>
              <a:rPr lang="en-US" sz="2000" dirty="0">
                <a:effectLst>
                  <a:outerShdw blurRad="38100" dist="38100" dir="2700000" algn="tl">
                    <a:srgbClr val="000000">
                      <a:alpha val="43137"/>
                    </a:srgbClr>
                  </a:outerShdw>
                </a:effectLst>
              </a:rPr>
              <a:t>The CE 318 </a:t>
            </a:r>
            <a:r>
              <a:rPr lang="en-US" sz="2000" dirty="0" smtClean="0">
                <a:effectLst>
                  <a:outerShdw blurRad="38100" dist="38100" dir="2700000" algn="tl">
                    <a:srgbClr val="000000">
                      <a:alpha val="43137"/>
                    </a:srgbClr>
                  </a:outerShdw>
                </a:effectLst>
              </a:rPr>
              <a:t>is an automatic </a:t>
            </a:r>
            <a:r>
              <a:rPr lang="en-US" sz="2000" dirty="0">
                <a:effectLst>
                  <a:outerShdw blurRad="38100" dist="38100" dir="2700000" algn="tl">
                    <a:srgbClr val="000000">
                      <a:alpha val="43137"/>
                    </a:srgbClr>
                  </a:outerShdw>
                </a:effectLst>
              </a:rPr>
              <a:t>sun tracking </a:t>
            </a:r>
            <a:endParaRPr lang="en-US" sz="2000" dirty="0" smtClean="0">
              <a:effectLst>
                <a:outerShdw blurRad="38100" dist="38100" dir="2700000" algn="tl">
                  <a:srgbClr val="000000">
                    <a:alpha val="43137"/>
                  </a:srgbClr>
                </a:outerShdw>
              </a:effectLst>
            </a:endParaRPr>
          </a:p>
          <a:p>
            <a:r>
              <a:rPr lang="en-US" sz="2000" dirty="0" smtClean="0">
                <a:effectLst>
                  <a:outerShdw blurRad="38100" dist="38100" dir="2700000" algn="tl">
                    <a:srgbClr val="000000">
                      <a:alpha val="43137"/>
                    </a:srgbClr>
                  </a:outerShdw>
                </a:effectLst>
              </a:rPr>
              <a:t>photometer.</a:t>
            </a:r>
          </a:p>
          <a:p>
            <a:endParaRPr lang="en-US" sz="2000" dirty="0" smtClean="0">
              <a:effectLst>
                <a:outerShdw blurRad="38100" dist="38100" dir="2700000" algn="tl">
                  <a:srgbClr val="000000">
                    <a:alpha val="43137"/>
                  </a:srgbClr>
                </a:outerShdw>
              </a:effectLst>
            </a:endParaRPr>
          </a:p>
          <a:p>
            <a:pPr marL="285750" indent="-285750">
              <a:buFont typeface="Arial" pitchFamily="34" charset="0"/>
              <a:buChar char="•"/>
            </a:pPr>
            <a:r>
              <a:rPr lang="en-US" sz="2000" dirty="0">
                <a:effectLst>
                  <a:outerShdw blurRad="38100" dist="38100" dir="2700000" algn="tl">
                    <a:srgbClr val="000000">
                      <a:alpha val="43137"/>
                    </a:srgbClr>
                  </a:outerShdw>
                </a:effectLst>
              </a:rPr>
              <a:t>V</a:t>
            </a:r>
            <a:r>
              <a:rPr lang="en-US" sz="2000" dirty="0" smtClean="0">
                <a:effectLst>
                  <a:outerShdw blurRad="38100" dist="38100" dir="2700000" algn="tl">
                    <a:srgbClr val="000000">
                      <a:alpha val="43137"/>
                    </a:srgbClr>
                  </a:outerShdw>
                </a:effectLst>
              </a:rPr>
              <a:t>ery accurate</a:t>
            </a:r>
          </a:p>
          <a:p>
            <a:endParaRPr lang="en-US" sz="2000" dirty="0" smtClean="0">
              <a:effectLst>
                <a:outerShdw blurRad="38100" dist="38100" dir="2700000" algn="tl">
                  <a:srgbClr val="000000">
                    <a:alpha val="43137"/>
                  </a:srgbClr>
                </a:outerShdw>
              </a:effectLst>
            </a:endParaRPr>
          </a:p>
          <a:p>
            <a:pPr marL="285750" indent="-285750">
              <a:buFont typeface="Arial" pitchFamily="34" charset="0"/>
              <a:buChar char="•"/>
            </a:pPr>
            <a:r>
              <a:rPr lang="en-US" sz="2000" dirty="0" smtClean="0">
                <a:effectLst>
                  <a:outerShdw blurRad="38100" dist="38100" dir="2700000" algn="tl">
                    <a:srgbClr val="000000">
                      <a:alpha val="43137"/>
                    </a:srgbClr>
                  </a:outerShdw>
                </a:effectLst>
              </a:rPr>
              <a:t> Motorized</a:t>
            </a:r>
          </a:p>
          <a:p>
            <a:pPr marL="285750" indent="-285750">
              <a:buFont typeface="Arial" pitchFamily="34" charset="0"/>
              <a:buChar char="•"/>
            </a:pPr>
            <a:endParaRPr lang="en-US" sz="2000" dirty="0" smtClean="0">
              <a:effectLst>
                <a:outerShdw blurRad="38100" dist="38100" dir="2700000" algn="tl">
                  <a:srgbClr val="000000">
                    <a:alpha val="43137"/>
                  </a:srgbClr>
                </a:outerShdw>
              </a:effectLst>
            </a:endParaRPr>
          </a:p>
          <a:p>
            <a:pPr marL="285750" indent="-285750">
              <a:buFont typeface="Arial" pitchFamily="34" charset="0"/>
              <a:buChar char="•"/>
            </a:pPr>
            <a:r>
              <a:rPr lang="en-US" sz="2000" dirty="0" smtClean="0">
                <a:effectLst>
                  <a:outerShdw blurRad="38100" dist="38100" dir="2700000" algn="tl">
                    <a:srgbClr val="000000">
                      <a:alpha val="43137"/>
                    </a:srgbClr>
                  </a:outerShdw>
                </a:effectLst>
              </a:rPr>
              <a:t>Portable</a:t>
            </a:r>
          </a:p>
          <a:p>
            <a:pPr marL="285750" indent="-285750">
              <a:buFont typeface="Arial" pitchFamily="34" charset="0"/>
              <a:buChar char="•"/>
            </a:pPr>
            <a:endParaRPr lang="en-US" sz="2000" dirty="0" smtClean="0">
              <a:effectLst>
                <a:outerShdw blurRad="38100" dist="38100" dir="2700000" algn="tl">
                  <a:srgbClr val="000000">
                    <a:alpha val="43137"/>
                  </a:srgbClr>
                </a:outerShdw>
              </a:effectLst>
            </a:endParaRPr>
          </a:p>
          <a:p>
            <a:pPr marL="285750" indent="-285750">
              <a:buFont typeface="Arial" pitchFamily="34" charset="0"/>
              <a:buChar char="•"/>
            </a:pPr>
            <a:r>
              <a:rPr lang="en-US" sz="2000" dirty="0">
                <a:effectLst>
                  <a:outerShdw blurRad="38100" dist="38100" dir="2700000" algn="tl">
                    <a:srgbClr val="000000">
                      <a:alpha val="43137"/>
                    </a:srgbClr>
                  </a:outerShdw>
                </a:effectLst>
              </a:rPr>
              <a:t>A</a:t>
            </a:r>
            <a:r>
              <a:rPr lang="en-US" sz="2000" dirty="0" smtClean="0">
                <a:effectLst>
                  <a:outerShdw blurRad="38100" dist="38100" dir="2700000" algn="tl">
                    <a:srgbClr val="000000">
                      <a:alpha val="43137"/>
                    </a:srgbClr>
                  </a:outerShdw>
                </a:effectLst>
              </a:rPr>
              <a:t>utonomous </a:t>
            </a:r>
            <a:r>
              <a:rPr lang="en-US" sz="2000" dirty="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solar powered)</a:t>
            </a:r>
          </a:p>
        </p:txBody>
      </p:sp>
      <p:graphicFrame>
        <p:nvGraphicFramePr>
          <p:cNvPr id="6" name="Diagram 5"/>
          <p:cNvGraphicFramePr/>
          <p:nvPr>
            <p:extLst>
              <p:ext uri="{D42A27DB-BD31-4B8C-83A1-F6EECF244321}">
                <p14:modId xmlns:p14="http://schemas.microsoft.com/office/powerpoint/2010/main" val="3266123971"/>
              </p:ext>
            </p:extLst>
          </p:nvPr>
        </p:nvGraphicFramePr>
        <p:xfrm>
          <a:off x="3276600" y="1524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3783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11</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tx1"/>
                </a:solidFill>
                <a:effectLst>
                  <a:outerShdw blurRad="38100" dist="38100" dir="2700000" algn="tl">
                    <a:srgbClr val="000000">
                      <a:alpha val="43137"/>
                    </a:srgbClr>
                  </a:outerShdw>
                </a:effectLst>
              </a:rPr>
              <a:t>    2.1. Instrument parts and how it works</a:t>
            </a:r>
          </a:p>
          <a:p>
            <a:r>
              <a:rPr lang="en-US" sz="3200" b="1" dirty="0" smtClean="0">
                <a:solidFill>
                  <a:schemeClr val="tx1"/>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a:t>
            </a:r>
            <a:r>
              <a:rPr lang="en-US" sz="3200" b="1" dirty="0" smtClean="0">
                <a:solidFill>
                  <a:schemeClr val="bg1">
                    <a:lumMod val="65000"/>
                  </a:schemeClr>
                </a:solidFill>
                <a:effectLst>
                  <a:outerShdw blurRad="38100" dist="38100" dir="2700000" algn="tl">
                    <a:srgbClr val="000000">
                      <a:alpha val="43137"/>
                    </a:srgbClr>
                  </a:outerShdw>
                </a:effectLst>
              </a:rPr>
              <a:t>products</a:t>
            </a:r>
          </a:p>
          <a:p>
            <a:endParaRPr lang="en-US" sz="3200" b="1" dirty="0">
              <a:solidFill>
                <a:schemeClr val="bg1">
                  <a:lumMod val="65000"/>
                </a:schemeClr>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12</a:t>
            </a:fld>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42" t="33470" r="50878" b="29030"/>
          <a:stretch/>
        </p:blipFill>
        <p:spPr bwMode="auto">
          <a:xfrm>
            <a:off x="152400" y="649446"/>
            <a:ext cx="4495799" cy="468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083" t="3516" r="36823" b="10568"/>
          <a:stretch/>
        </p:blipFill>
        <p:spPr bwMode="auto">
          <a:xfrm>
            <a:off x="5486400" y="2554077"/>
            <a:ext cx="2209800" cy="379948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894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562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Collimator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13</a:t>
            </a:fld>
            <a:endParaRPr lang="en-US"/>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546" t="18819" r="38784" b="7555"/>
          <a:stretch/>
        </p:blipFill>
        <p:spPr bwMode="auto">
          <a:xfrm>
            <a:off x="2133600" y="3352800"/>
            <a:ext cx="1836193" cy="332499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771" t="15088" r="44876" b="11582"/>
          <a:stretch/>
        </p:blipFill>
        <p:spPr bwMode="auto">
          <a:xfrm>
            <a:off x="5867400" y="1600200"/>
            <a:ext cx="2673306" cy="333223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V="1">
            <a:off x="3051696" y="2944930"/>
            <a:ext cx="4152357" cy="207037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Rounded Rectangular Callout 3"/>
          <p:cNvSpPr/>
          <p:nvPr/>
        </p:nvSpPr>
        <p:spPr>
          <a:xfrm>
            <a:off x="228600" y="936606"/>
            <a:ext cx="3669657" cy="2008324"/>
          </a:xfrm>
          <a:prstGeom prst="wedgeRoundRectCallou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000" b="1" dirty="0" smtClean="0">
                <a:solidFill>
                  <a:schemeClr val="tx1"/>
                </a:solidFill>
                <a:effectLst>
                  <a:outerShdw blurRad="38100" dist="38100" dir="2700000" algn="tl">
                    <a:srgbClr val="000000">
                      <a:alpha val="43137"/>
                    </a:srgbClr>
                  </a:outerShdw>
                </a:effectLst>
              </a:rPr>
              <a:t>The 33 cm </a:t>
            </a:r>
            <a:r>
              <a:rPr lang="en-US" sz="2000" b="1" dirty="0" err="1" smtClean="0">
                <a:solidFill>
                  <a:schemeClr val="tx1"/>
                </a:solidFill>
                <a:effectLst>
                  <a:outerShdw blurRad="38100" dist="38100" dir="2700000" algn="tl">
                    <a:srgbClr val="000000">
                      <a:alpha val="43137"/>
                    </a:srgbClr>
                  </a:outerShdw>
                </a:effectLst>
              </a:rPr>
              <a:t>collimetors</a:t>
            </a:r>
            <a:r>
              <a:rPr lang="en-US" sz="2000" b="1" dirty="0" smtClean="0">
                <a:solidFill>
                  <a:schemeClr val="tx1"/>
                </a:solidFill>
                <a:effectLst>
                  <a:outerShdw blurRad="38100" dist="38100" dir="2700000" algn="tl">
                    <a:srgbClr val="000000">
                      <a:alpha val="43137"/>
                    </a:srgbClr>
                  </a:outerShdw>
                </a:effectLst>
              </a:rPr>
              <a:t> were designed for 10</a:t>
            </a:r>
            <a:r>
              <a:rPr lang="en-US" sz="2000" b="1" baseline="30000" dirty="0" smtClean="0">
                <a:solidFill>
                  <a:schemeClr val="tx1"/>
                </a:solidFill>
                <a:effectLst>
                  <a:outerShdw blurRad="38100" dist="38100" dir="2700000" algn="tl">
                    <a:srgbClr val="000000">
                      <a:alpha val="43137"/>
                    </a:srgbClr>
                  </a:outerShdw>
                </a:effectLst>
              </a:rPr>
              <a:t>-5</a:t>
            </a:r>
            <a:r>
              <a:rPr lang="en-US" sz="2000" b="1" dirty="0" smtClean="0">
                <a:solidFill>
                  <a:schemeClr val="tx1"/>
                </a:solidFill>
                <a:effectLst>
                  <a:outerShdw blurRad="38100" dist="38100" dir="2700000" algn="tl">
                    <a:srgbClr val="000000">
                      <a:alpha val="43137"/>
                    </a:srgbClr>
                  </a:outerShdw>
                </a:effectLst>
              </a:rPr>
              <a:t> </a:t>
            </a:r>
            <a:r>
              <a:rPr lang="en-US" sz="2000" b="1" dirty="0" err="1" smtClean="0">
                <a:solidFill>
                  <a:schemeClr val="tx1"/>
                </a:solidFill>
                <a:effectLst>
                  <a:outerShdw blurRad="38100" dist="38100" dir="2700000" algn="tl">
                    <a:srgbClr val="000000">
                      <a:alpha val="43137"/>
                    </a:srgbClr>
                  </a:outerShdw>
                </a:effectLst>
              </a:rPr>
              <a:t>straylight</a:t>
            </a:r>
            <a:r>
              <a:rPr lang="en-US" sz="2000" b="1" dirty="0" smtClean="0">
                <a:solidFill>
                  <a:schemeClr val="tx1"/>
                </a:solidFill>
                <a:effectLst>
                  <a:outerShdw blurRad="38100" dist="38100" dir="2700000" algn="tl">
                    <a:srgbClr val="000000">
                      <a:alpha val="43137"/>
                    </a:srgbClr>
                  </a:outerShdw>
                </a:effectLst>
              </a:rPr>
              <a:t> rejection for measurements</a:t>
            </a:r>
          </a:p>
          <a:p>
            <a:r>
              <a:rPr lang="en-US" sz="2000" b="1" dirty="0" smtClean="0">
                <a:solidFill>
                  <a:schemeClr val="tx1"/>
                </a:solidFill>
                <a:effectLst>
                  <a:outerShdw blurRad="38100" dist="38100" dir="2700000" algn="tl">
                    <a:srgbClr val="000000">
                      <a:alpha val="43137"/>
                    </a:srgbClr>
                  </a:outerShdw>
                </a:effectLst>
              </a:rPr>
              <a:t>of the aureole 3</a:t>
            </a:r>
            <a:r>
              <a:rPr lang="en-US" sz="2000" b="1" baseline="30000" dirty="0" smtClean="0">
                <a:solidFill>
                  <a:schemeClr val="tx1"/>
                </a:solidFill>
                <a:effectLst>
                  <a:outerShdw blurRad="38100" dist="38100" dir="2700000" algn="tl">
                    <a:srgbClr val="000000">
                      <a:alpha val="43137"/>
                    </a:srgbClr>
                  </a:outerShdw>
                </a:effectLst>
              </a:rPr>
              <a:t>o</a:t>
            </a:r>
            <a:r>
              <a:rPr lang="en-US" sz="2000" b="1" dirty="0" smtClean="0">
                <a:solidFill>
                  <a:schemeClr val="tx1"/>
                </a:solidFill>
                <a:effectLst>
                  <a:outerShdw blurRad="38100" dist="38100" dir="2700000" algn="tl">
                    <a:srgbClr val="000000">
                      <a:alpha val="43137"/>
                    </a:srgbClr>
                  </a:outerShdw>
                </a:effectLst>
              </a:rPr>
              <a:t> from the sun.</a:t>
            </a:r>
            <a:endParaRPr lang="en-US"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561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Sensor head</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14</a:t>
            </a:fld>
            <a:endParaRPr lang="en-US"/>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07" t="12781" r="35725" b="1030"/>
          <a:stretch/>
        </p:blipFill>
        <p:spPr bwMode="auto">
          <a:xfrm>
            <a:off x="1371600" y="860406"/>
            <a:ext cx="1865021" cy="302579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445" t="13357" r="30747" b="5325"/>
          <a:stretch/>
        </p:blipFill>
        <p:spPr bwMode="auto">
          <a:xfrm>
            <a:off x="5001282" y="2003108"/>
            <a:ext cx="4066518" cy="310229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2895600" y="2373303"/>
            <a:ext cx="3581400" cy="52229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Up Arrow Callout 3"/>
          <p:cNvSpPr/>
          <p:nvPr/>
        </p:nvSpPr>
        <p:spPr>
          <a:xfrm>
            <a:off x="152400" y="4065746"/>
            <a:ext cx="4267200" cy="2563654"/>
          </a:xfrm>
          <a:prstGeom prst="up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rPr>
              <a:t>The sensor head is parked pointed  very close to nadir when idle to prevent contamination of the optical windows from rain and foreign particles.</a:t>
            </a:r>
            <a:endParaRPr lang="en-US"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1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5943601"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Sensor head</a:t>
            </a:r>
          </a:p>
          <a:p>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15</a:t>
            </a:fld>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71" t="15088" r="44876" b="11582"/>
          <a:stretch/>
        </p:blipFill>
        <p:spPr bwMode="auto">
          <a:xfrm>
            <a:off x="6248400" y="457200"/>
            <a:ext cx="2673306" cy="333223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145" t="1818" r="34920" b="9789"/>
          <a:stretch/>
        </p:blipFill>
        <p:spPr bwMode="auto">
          <a:xfrm>
            <a:off x="228600" y="762868"/>
            <a:ext cx="1905000" cy="342813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V="1">
            <a:off x="838200" y="1934334"/>
            <a:ext cx="6746853" cy="71919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600200" y="1323439"/>
            <a:ext cx="6096000" cy="114671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2495431783"/>
              </p:ext>
            </p:extLst>
          </p:nvPr>
        </p:nvGraphicFramePr>
        <p:xfrm>
          <a:off x="1295400" y="2590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023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Sensor head</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16</a:t>
            </a:fld>
            <a:endParaRPr lang="en-US"/>
          </a:p>
        </p:txBody>
      </p:sp>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786" t="25137" r="44803" b="21703"/>
          <a:stretch/>
        </p:blipFill>
        <p:spPr bwMode="auto">
          <a:xfrm>
            <a:off x="457200" y="893358"/>
            <a:ext cx="3780145" cy="246697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4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480" t="2083" r="36237" b="14779"/>
          <a:stretch/>
        </p:blipFill>
        <p:spPr bwMode="auto">
          <a:xfrm>
            <a:off x="2819400" y="3581399"/>
            <a:ext cx="1874061" cy="299147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43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5693" t="1953" r="34553" b="15364"/>
          <a:stretch/>
        </p:blipFill>
        <p:spPr bwMode="auto">
          <a:xfrm>
            <a:off x="5372100" y="893358"/>
            <a:ext cx="3086100" cy="482164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6475411" y="4872502"/>
            <a:ext cx="561975" cy="409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32606" y="5047436"/>
            <a:ext cx="381000" cy="2568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4" idx="0"/>
          </p:cNvCxnSpPr>
          <p:nvPr/>
        </p:nvCxnSpPr>
        <p:spPr>
          <a:xfrm flipH="1">
            <a:off x="1512554" y="4609595"/>
            <a:ext cx="67955" cy="457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113784" y="4609595"/>
            <a:ext cx="923925" cy="933759"/>
            <a:chOff x="3838575" y="5077134"/>
            <a:chExt cx="923925" cy="933759"/>
          </a:xfrm>
        </p:grpSpPr>
        <p:sp>
          <p:nvSpPr>
            <p:cNvPr id="4" name="Oval 3"/>
            <p:cNvSpPr/>
            <p:nvPr/>
          </p:nvSpPr>
          <p:spPr>
            <a:xfrm>
              <a:off x="3848100" y="5077134"/>
              <a:ext cx="914400"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p:cNvSpPr/>
            <p:nvPr/>
          </p:nvSpPr>
          <p:spPr>
            <a:xfrm>
              <a:off x="4176712" y="5405184"/>
              <a:ext cx="257175" cy="25829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95775" y="5096493"/>
              <a:ext cx="0" cy="914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838575" y="5534334"/>
              <a:ext cx="914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a:off x="1575747" y="2590800"/>
            <a:ext cx="24453" cy="1828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133600" y="5077134"/>
            <a:ext cx="1689506" cy="33306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2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Zenith motor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17</a:t>
            </a:fld>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71" t="15088" r="44876" b="11582"/>
          <a:stretch/>
        </p:blipFill>
        <p:spPr bwMode="auto">
          <a:xfrm>
            <a:off x="5257800" y="1981200"/>
            <a:ext cx="3423390" cy="42672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773" t="9966" r="34908" b="9044"/>
          <a:stretch/>
        </p:blipFill>
        <p:spPr bwMode="auto">
          <a:xfrm>
            <a:off x="228600" y="825326"/>
            <a:ext cx="2895600" cy="434869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1371600" y="1600200"/>
            <a:ext cx="6248400" cy="24384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2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Azimuth motor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18</a:t>
            </a:fld>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71" t="15088" r="44876" b="11582"/>
          <a:stretch/>
        </p:blipFill>
        <p:spPr bwMode="auto">
          <a:xfrm>
            <a:off x="5257800" y="1981200"/>
            <a:ext cx="3423390" cy="42672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773" t="9966" r="34908" b="9044"/>
          <a:stretch/>
        </p:blipFill>
        <p:spPr bwMode="auto">
          <a:xfrm>
            <a:off x="228600" y="825326"/>
            <a:ext cx="2895600" cy="434869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1905000" y="2819400"/>
            <a:ext cx="5410200" cy="25908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79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Electronic box</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19</a:t>
            </a:fld>
            <a:endParaRPr lang="en-US"/>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992" t="10156" r="34296" b="12630"/>
          <a:stretch/>
        </p:blipFill>
        <p:spPr bwMode="auto">
          <a:xfrm>
            <a:off x="2590800" y="1523999"/>
            <a:ext cx="3505200" cy="495478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7" name="Straight Arrow Connector 16"/>
          <p:cNvCxnSpPr/>
          <p:nvPr/>
        </p:nvCxnSpPr>
        <p:spPr>
          <a:xfrm>
            <a:off x="1676400" y="3124200"/>
            <a:ext cx="2057400" cy="495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800600" y="3160931"/>
            <a:ext cx="2819400" cy="83093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219200" y="5863766"/>
            <a:ext cx="2057400"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04800" y="2641600"/>
            <a:ext cx="13716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Four bottoms</a:t>
            </a:r>
            <a:endParaRPr lang="en-US" sz="2400" b="1" dirty="0">
              <a:solidFill>
                <a:schemeClr val="tx1"/>
              </a:solidFill>
              <a:effectLst>
                <a:outerShdw blurRad="38100" dist="38100" dir="2700000" algn="tl">
                  <a:srgbClr val="000000">
                    <a:alpha val="43137"/>
                  </a:srgbClr>
                </a:outerShdw>
              </a:effectLst>
            </a:endParaRPr>
          </a:p>
        </p:txBody>
      </p:sp>
      <p:sp>
        <p:nvSpPr>
          <p:cNvPr id="15" name="Rounded Rectangle 14"/>
          <p:cNvSpPr/>
          <p:nvPr/>
        </p:nvSpPr>
        <p:spPr>
          <a:xfrm>
            <a:off x="50800" y="5359400"/>
            <a:ext cx="1371600" cy="99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2000" b="1" dirty="0">
                <a:solidFill>
                  <a:schemeClr val="tx1"/>
                </a:solidFill>
                <a:effectLst>
                  <a:outerShdw blurRad="38100" dist="38100" dir="2700000" algn="tl">
                    <a:srgbClr val="000000">
                      <a:alpha val="43137"/>
                    </a:srgbClr>
                  </a:outerShdw>
                </a:effectLst>
              </a:rPr>
              <a:t>Different type </a:t>
            </a:r>
          </a:p>
          <a:p>
            <a:pPr lvl="0" algn="ctr"/>
            <a:r>
              <a:rPr lang="en-US" sz="2000" b="1" dirty="0">
                <a:solidFill>
                  <a:schemeClr val="tx1"/>
                </a:solidFill>
                <a:effectLst>
                  <a:outerShdw blurRad="38100" dist="38100" dir="2700000" algn="tl">
                    <a:srgbClr val="000000">
                      <a:alpha val="43137"/>
                    </a:srgbClr>
                  </a:outerShdw>
                </a:effectLst>
              </a:rPr>
              <a:t>of ports</a:t>
            </a:r>
          </a:p>
        </p:txBody>
      </p:sp>
      <p:sp>
        <p:nvSpPr>
          <p:cNvPr id="16" name="Rounded Rectangle 15"/>
          <p:cNvSpPr/>
          <p:nvPr/>
        </p:nvSpPr>
        <p:spPr>
          <a:xfrm>
            <a:off x="6946900" y="4001391"/>
            <a:ext cx="1371600" cy="990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Screen</a:t>
            </a:r>
            <a:endParaRPr lang="en-US"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890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2</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tx1"/>
                </a:solidFill>
                <a:effectLst>
                  <a:outerShdw blurRad="38100" dist="38100" dir="2700000" algn="tl">
                    <a:srgbClr val="000000">
                      <a:alpha val="43137"/>
                    </a:srgbClr>
                  </a:outerShdw>
                </a:effectLst>
              </a:rPr>
              <a:t>Sunphotometer</a:t>
            </a:r>
            <a:endParaRPr lang="en-US" sz="3200" b="1" dirty="0">
              <a:solidFill>
                <a:schemeClr val="tx1"/>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tx1"/>
                </a:solidFill>
                <a:effectLst>
                  <a:outerShdw blurRad="38100" dist="38100" dir="2700000" algn="tl">
                    <a:srgbClr val="000000">
                      <a:alpha val="43137"/>
                    </a:srgbClr>
                  </a:outerShdw>
                </a:effectLst>
              </a:rPr>
              <a:t>Cimel</a:t>
            </a:r>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CE-318</a:t>
            </a:r>
          </a:p>
          <a:p>
            <a:r>
              <a:rPr lang="en-US" sz="3200" b="1" dirty="0" smtClean="0">
                <a:solidFill>
                  <a:schemeClr val="tx1"/>
                </a:solidFill>
                <a:effectLst>
                  <a:outerShdw blurRad="38100" dist="38100" dir="2700000" algn="tl">
                    <a:srgbClr val="000000">
                      <a:alpha val="43137"/>
                    </a:srgbClr>
                  </a:outerShdw>
                </a:effectLst>
              </a:rPr>
              <a:t>    2.1. Instrument parts and how it works</a:t>
            </a:r>
          </a:p>
          <a:p>
            <a:r>
              <a:rPr lang="en-US" sz="3200" b="1" dirty="0" smtClean="0">
                <a:solidFill>
                  <a:schemeClr val="tx1"/>
                </a:solidFill>
                <a:effectLst>
                  <a:outerShdw blurRad="38100" dist="38100" dir="2700000" algn="tl">
                    <a:srgbClr val="000000">
                      <a:alpha val="43137"/>
                    </a:srgbClr>
                  </a:outerShdw>
                </a:effectLst>
              </a:rPr>
              <a:t>    2.2. </a:t>
            </a:r>
            <a:r>
              <a:rPr lang="en-US" sz="3200" b="1" dirty="0" err="1" smtClean="0">
                <a:solidFill>
                  <a:schemeClr val="tx1"/>
                </a:solidFill>
                <a:effectLst>
                  <a:outerShdw blurRad="38100" dist="38100" dir="2700000" algn="tl">
                    <a:srgbClr val="000000">
                      <a:alpha val="43137"/>
                    </a:srgbClr>
                  </a:outerShdw>
                </a:effectLst>
              </a:rPr>
              <a:t>Cimel</a:t>
            </a:r>
            <a:r>
              <a:rPr lang="en-US" sz="3200" b="1" dirty="0" smtClean="0">
                <a:solidFill>
                  <a:schemeClr val="tx1"/>
                </a:solidFill>
                <a:effectLst>
                  <a:outerShdw blurRad="38100" dist="38100" dir="2700000" algn="tl">
                    <a:srgbClr val="000000">
                      <a:alpha val="43137"/>
                    </a:srgbClr>
                  </a:outerShdw>
                </a:effectLst>
              </a:rPr>
              <a:t> scans</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2.3. Sensitivity of the instrument to the offset</a:t>
            </a:r>
          </a:p>
          <a:p>
            <a:r>
              <a:rPr lang="en-US" sz="3200" b="1" dirty="0" smtClean="0">
                <a:solidFill>
                  <a:schemeClr val="tx1"/>
                </a:solidFill>
                <a:effectLst>
                  <a:outerShdw blurRad="38100" dist="38100" dir="2700000" algn="tl">
                    <a:srgbClr val="000000">
                      <a:alpha val="43137"/>
                    </a:srgbClr>
                  </a:outerShdw>
                </a:effectLst>
              </a:rPr>
              <a:t>3. AERONET</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3.1. Direct measurement and calculations</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3.2. </a:t>
            </a:r>
            <a:r>
              <a:rPr lang="en-US" sz="3200" b="1" dirty="0" err="1" smtClean="0">
                <a:solidFill>
                  <a:schemeClr val="tx1"/>
                </a:solidFill>
                <a:effectLst>
                  <a:outerShdw blurRad="38100" dist="38100" dir="2700000" algn="tl">
                    <a:srgbClr val="000000">
                      <a:alpha val="43137"/>
                    </a:srgbClr>
                  </a:outerShdw>
                </a:effectLst>
              </a:rPr>
              <a:t>Dubovik</a:t>
            </a:r>
            <a:r>
              <a:rPr lang="en-US" sz="3200" b="1" dirty="0" smtClean="0">
                <a:solidFill>
                  <a:schemeClr val="tx1"/>
                </a:solidFill>
                <a:effectLst>
                  <a:outerShdw blurRad="38100" dist="38100" dir="2700000" algn="tl">
                    <a:srgbClr val="000000">
                      <a:alpha val="43137"/>
                    </a:srgbClr>
                  </a:outerShdw>
                </a:effectLst>
              </a:rPr>
              <a:t> and King 2000</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3.3</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Dubovik</a:t>
            </a:r>
            <a:r>
              <a:rPr lang="en-US" sz="3200" b="1" dirty="0">
                <a:solidFill>
                  <a:schemeClr val="tx1"/>
                </a:solidFill>
                <a:effectLst>
                  <a:outerShdw blurRad="38100" dist="38100" dir="2700000" algn="tl">
                    <a:srgbClr val="000000">
                      <a:alpha val="43137"/>
                    </a:srgbClr>
                  </a:outerShdw>
                </a:effectLst>
              </a:rPr>
              <a:t> 2006</a:t>
            </a:r>
          </a:p>
          <a:p>
            <a:r>
              <a:rPr lang="en-US" sz="3200" b="1" dirty="0">
                <a:solidFill>
                  <a:schemeClr val="tx1"/>
                </a:solidFill>
                <a:effectLst>
                  <a:outerShdw blurRad="38100" dist="38100" dir="2700000" algn="tl">
                    <a:srgbClr val="000000">
                      <a:alpha val="43137"/>
                    </a:srgbClr>
                  </a:outerShdw>
                </a:effectLst>
              </a:rPr>
              <a:t>    3.4. Inversion products</a:t>
            </a: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9178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Box</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20</a:t>
            </a:fld>
            <a:endParaRPr lang="en-US"/>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80" t="4427" r="34627" b="10677"/>
          <a:stretch/>
        </p:blipFill>
        <p:spPr bwMode="auto">
          <a:xfrm>
            <a:off x="304800" y="2028825"/>
            <a:ext cx="2751534" cy="425118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652" t="2865" r="36065" b="18107"/>
          <a:stretch/>
        </p:blipFill>
        <p:spPr bwMode="auto">
          <a:xfrm>
            <a:off x="5105400" y="228600"/>
            <a:ext cx="1752600" cy="26592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992" t="10156" r="34296" b="12630"/>
          <a:stretch/>
        </p:blipFill>
        <p:spPr bwMode="auto">
          <a:xfrm>
            <a:off x="4876800" y="3695340"/>
            <a:ext cx="1967850" cy="278166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4" name="Straight Arrow Connector 13"/>
          <p:cNvCxnSpPr/>
          <p:nvPr/>
        </p:nvCxnSpPr>
        <p:spPr>
          <a:xfrm flipV="1">
            <a:off x="3056334" y="2514600"/>
            <a:ext cx="2353866" cy="19812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056334" y="4648200"/>
            <a:ext cx="2353866" cy="11430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Down Arrow Callout 3"/>
          <p:cNvSpPr/>
          <p:nvPr/>
        </p:nvSpPr>
        <p:spPr>
          <a:xfrm>
            <a:off x="952500" y="1107476"/>
            <a:ext cx="1295400" cy="2397724"/>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solidFill>
                  <a:srgbClr val="FFFF00"/>
                </a:solidFill>
                <a:effectLst>
                  <a:outerShdw blurRad="38100" dist="38100" dir="2700000" algn="tl">
                    <a:srgbClr val="000000">
                      <a:alpha val="43137"/>
                    </a:srgbClr>
                  </a:outerShdw>
                </a:effectLst>
              </a:rPr>
              <a:t>Solar</a:t>
            </a:r>
            <a:r>
              <a:rPr lang="en-US" sz="2000" b="1" dirty="0" smtClean="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panel</a:t>
            </a:r>
            <a:r>
              <a:rPr lang="en-US" sz="2000" b="1" dirty="0" smtClean="0">
                <a:solidFill>
                  <a:srgbClr val="FFFF00"/>
                </a:solidFill>
                <a:effectLst>
                  <a:outerShdw blurRad="38100" dist="38100" dir="2700000" algn="tl">
                    <a:srgbClr val="000000">
                      <a:alpha val="43137"/>
                    </a:srgbClr>
                  </a:outerShdw>
                </a:effectLst>
              </a:rPr>
              <a:t> </a:t>
            </a:r>
            <a:endParaRPr lang="en-US" sz="2000" b="1" dirty="0">
              <a:solidFill>
                <a:srgbClr val="FFFF00"/>
              </a:solidFill>
              <a:effectLst>
                <a:outerShdw blurRad="38100" dist="38100" dir="2700000" algn="tl">
                  <a:srgbClr val="000000">
                    <a:alpha val="43137"/>
                  </a:srgbClr>
                </a:outerShdw>
              </a:effectLst>
            </a:endParaRPr>
          </a:p>
        </p:txBody>
      </p:sp>
      <p:sp>
        <p:nvSpPr>
          <p:cNvPr id="5" name="Left Arrow Callout 4"/>
          <p:cNvSpPr/>
          <p:nvPr/>
        </p:nvSpPr>
        <p:spPr>
          <a:xfrm>
            <a:off x="6989266" y="838200"/>
            <a:ext cx="2078534" cy="1219200"/>
          </a:xfrm>
          <a:prstGeom prst="left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12 V </a:t>
            </a:r>
          </a:p>
          <a:p>
            <a:pPr algn="ctr"/>
            <a:r>
              <a:rPr lang="en-US" sz="2400" b="1" dirty="0">
                <a:solidFill>
                  <a:schemeClr val="tx1"/>
                </a:solidFill>
                <a:effectLst>
                  <a:outerShdw blurRad="38100" dist="38100" dir="2700000" algn="tl">
                    <a:srgbClr val="000000">
                      <a:alpha val="43137"/>
                    </a:srgbClr>
                  </a:outerShdw>
                </a:effectLst>
              </a:rPr>
              <a:t>e</a:t>
            </a:r>
            <a:r>
              <a:rPr lang="en-US" sz="2400" b="1" dirty="0" smtClean="0">
                <a:solidFill>
                  <a:schemeClr val="tx1"/>
                </a:solidFill>
                <a:effectLst>
                  <a:outerShdw blurRad="38100" dist="38100" dir="2700000" algn="tl">
                    <a:srgbClr val="000000">
                      <a:alpha val="43137"/>
                    </a:srgbClr>
                  </a:outerShdw>
                </a:effectLst>
              </a:rPr>
              <a:t>xternal battery</a:t>
            </a:r>
            <a:endParaRPr lang="en-US" sz="2400" b="1" dirty="0">
              <a:solidFill>
                <a:schemeClr val="tx1"/>
              </a:solidFill>
              <a:effectLst>
                <a:outerShdw blurRad="38100" dist="38100" dir="2700000" algn="tl">
                  <a:srgbClr val="000000">
                    <a:alpha val="43137"/>
                  </a:srgbClr>
                </a:outerShdw>
              </a:effectLst>
            </a:endParaRPr>
          </a:p>
        </p:txBody>
      </p:sp>
      <p:sp>
        <p:nvSpPr>
          <p:cNvPr id="20" name="Left Arrow Callout 19"/>
          <p:cNvSpPr/>
          <p:nvPr/>
        </p:nvSpPr>
        <p:spPr>
          <a:xfrm>
            <a:off x="7010400" y="5029200"/>
            <a:ext cx="2078534" cy="1219200"/>
          </a:xfrm>
          <a:prstGeom prst="leftArrow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rPr>
              <a:t>5 V</a:t>
            </a:r>
          </a:p>
          <a:p>
            <a:pPr algn="ctr"/>
            <a:r>
              <a:rPr lang="en-US" sz="2400" b="1" dirty="0">
                <a:solidFill>
                  <a:schemeClr val="tx1"/>
                </a:solidFill>
                <a:effectLst>
                  <a:outerShdw blurRad="38100" dist="38100" dir="2700000" algn="tl">
                    <a:srgbClr val="000000">
                      <a:alpha val="43137"/>
                    </a:srgbClr>
                  </a:outerShdw>
                </a:effectLst>
              </a:rPr>
              <a:t>internal battery</a:t>
            </a:r>
          </a:p>
        </p:txBody>
      </p:sp>
    </p:spTree>
    <p:extLst>
      <p:ext uri="{BB962C8B-B14F-4D97-AF65-F5344CB8AC3E}">
        <p14:creationId xmlns:p14="http://schemas.microsoft.com/office/powerpoint/2010/main" val="24934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21</a:t>
            </a:fld>
            <a:endParaRPr lang="en-US"/>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695" t="12920" r="10547" b="2295"/>
          <a:stretch/>
        </p:blipFill>
        <p:spPr bwMode="auto">
          <a:xfrm>
            <a:off x="0" y="899160"/>
            <a:ext cx="9144000" cy="604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601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22</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tx1"/>
                </a:solidFill>
                <a:effectLst>
                  <a:outerShdw blurRad="38100" dist="38100" dir="2700000" algn="tl">
                    <a:srgbClr val="000000">
                      <a:alpha val="43137"/>
                    </a:srgbClr>
                  </a:outerShdw>
                </a:effectLst>
              </a:rPr>
              <a:t>    2.2. </a:t>
            </a:r>
            <a:r>
              <a:rPr lang="en-US" sz="3200" b="1" dirty="0" err="1" smtClean="0">
                <a:solidFill>
                  <a:schemeClr val="tx1"/>
                </a:solidFill>
                <a:effectLst>
                  <a:outerShdw blurRad="38100" dist="38100" dir="2700000" algn="tl">
                    <a:srgbClr val="000000">
                      <a:alpha val="43137"/>
                    </a:srgbClr>
                  </a:outerShdw>
                </a:effectLst>
              </a:rPr>
              <a:t>Cimel</a:t>
            </a:r>
            <a:r>
              <a:rPr lang="en-US" sz="3200" b="1" dirty="0" smtClean="0">
                <a:solidFill>
                  <a:schemeClr val="tx1"/>
                </a:solidFill>
                <a:effectLst>
                  <a:outerShdw blurRad="38100" dist="38100" dir="2700000" algn="tl">
                    <a:srgbClr val="000000">
                      <a:alpha val="43137"/>
                    </a:srgbClr>
                  </a:outerShdw>
                </a:effectLst>
              </a:rPr>
              <a:t> CE-318 scans</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a:t>
            </a:r>
            <a:r>
              <a:rPr lang="en-US" sz="3200" b="1" dirty="0" smtClean="0">
                <a:solidFill>
                  <a:schemeClr val="bg1">
                    <a:lumMod val="65000"/>
                  </a:schemeClr>
                </a:solidFill>
                <a:effectLst>
                  <a:outerShdw blurRad="38100" dist="38100" dir="2700000" algn="tl">
                    <a:srgbClr val="000000">
                      <a:alpha val="43137"/>
                    </a:srgbClr>
                  </a:outerShdw>
                </a:effectLst>
              </a:rPr>
              <a:t>products</a:t>
            </a: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1"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scans: Direct sun </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23</a:t>
            </a:fld>
            <a:endParaRPr lang="en-US"/>
          </a:p>
        </p:txBody>
      </p:sp>
      <p:grpSp>
        <p:nvGrpSpPr>
          <p:cNvPr id="10" name="Group 9"/>
          <p:cNvGrpSpPr/>
          <p:nvPr/>
        </p:nvGrpSpPr>
        <p:grpSpPr>
          <a:xfrm>
            <a:off x="388776" y="695186"/>
            <a:ext cx="3649824" cy="2304670"/>
            <a:chOff x="421389" y="1525074"/>
            <a:chExt cx="3132959" cy="1840509"/>
          </a:xfrm>
        </p:grpSpPr>
        <p:pic>
          <p:nvPicPr>
            <p:cNvPr id="11" name="Picture 10"/>
            <p:cNvPicPr>
              <a:picLocks noChangeAspect="1" noChangeArrowheads="1"/>
            </p:cNvPicPr>
            <p:nvPr/>
          </p:nvPicPr>
          <p:blipFill>
            <a:blip r:embed="rId3" cstate="print"/>
            <a:srcRect l="49944" t="43826" r="15618" b="20189"/>
            <a:stretch>
              <a:fillRect/>
            </a:stretch>
          </p:blipFill>
          <p:spPr bwMode="auto">
            <a:xfrm>
              <a:off x="421389" y="1525074"/>
              <a:ext cx="3132959" cy="18405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flipV="1">
              <a:off x="2597454" y="2390072"/>
              <a:ext cx="228600" cy="21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46167" y="2122856"/>
              <a:ext cx="1159775" cy="260497"/>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-slope=TOD</a:t>
              </a:r>
              <a:endParaRPr lang="en-US" b="1" dirty="0">
                <a:effectLst>
                  <a:outerShdw blurRad="38100" dist="38100" dir="2700000" algn="tl">
                    <a:srgbClr val="000000">
                      <a:alpha val="43137"/>
                    </a:srgbClr>
                  </a:outerShdw>
                </a:effectLst>
              </a:endParaRPr>
            </a:p>
          </p:txBody>
        </p:sp>
      </p:grpSp>
      <p:pic>
        <p:nvPicPr>
          <p:cNvPr id="14" name="Picture 2"/>
          <p:cNvPicPr>
            <a:picLocks noChangeAspect="1" noChangeArrowheads="1"/>
          </p:cNvPicPr>
          <p:nvPr/>
        </p:nvPicPr>
        <p:blipFill>
          <a:blip r:embed="rId4" cstate="print"/>
          <a:srcRect l="23426" t="35165" r="16252" b="6593"/>
          <a:stretch>
            <a:fillRect/>
          </a:stretch>
        </p:blipFill>
        <p:spPr bwMode="auto">
          <a:xfrm>
            <a:off x="390144" y="3715130"/>
            <a:ext cx="3648456" cy="23046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81000" y="6096000"/>
            <a:ext cx="3686556" cy="646331"/>
          </a:xfrm>
          <a:prstGeom prst="rect">
            <a:avLst/>
          </a:prstGeom>
          <a:noFill/>
        </p:spPr>
        <p:txBody>
          <a:bodyPr wrap="square" rtlCol="0">
            <a:spAutoFit/>
          </a:bodyPr>
          <a:lstStyle/>
          <a:p>
            <a:r>
              <a:rPr lang="en-US" sz="1200" b="1" dirty="0" smtClean="0"/>
              <a:t>Direct sun measurement at 500 nm. February, 23</a:t>
            </a:r>
            <a:r>
              <a:rPr lang="en-US" sz="1200" b="1" baseline="30000" dirty="0" smtClean="0"/>
              <a:t>th</a:t>
            </a:r>
            <a:r>
              <a:rPr lang="en-US" sz="1200" b="1" dirty="0" smtClean="0"/>
              <a:t> 2012 at 16:00 in Reno, Nevada. Presence of thin cirrus clouds. </a:t>
            </a:r>
            <a:endParaRPr lang="en-US" sz="1200" b="1" dirty="0"/>
          </a:p>
        </p:txBody>
      </p:sp>
      <p:sp>
        <p:nvSpPr>
          <p:cNvPr id="15" name="TextBox 14"/>
          <p:cNvSpPr txBox="1"/>
          <p:nvPr/>
        </p:nvSpPr>
        <p:spPr>
          <a:xfrm>
            <a:off x="457200" y="3087469"/>
            <a:ext cx="3607643" cy="461665"/>
          </a:xfrm>
          <a:prstGeom prst="rect">
            <a:avLst/>
          </a:prstGeom>
          <a:noFill/>
        </p:spPr>
        <p:txBody>
          <a:bodyPr wrap="square" rtlCol="0">
            <a:spAutoFit/>
          </a:bodyPr>
          <a:lstStyle/>
          <a:p>
            <a:r>
              <a:rPr lang="en-US" sz="1200" b="1" dirty="0" smtClean="0"/>
              <a:t>Direct sun measurement at 440 nm. Slope  obtained by the Langley plot method in absence of clouds.  </a:t>
            </a:r>
            <a:endParaRPr lang="en-US" sz="1200" b="1" dirty="0"/>
          </a:p>
        </p:txBody>
      </p:sp>
      <p:graphicFrame>
        <p:nvGraphicFramePr>
          <p:cNvPr id="5" name="Diagram 4"/>
          <p:cNvGraphicFramePr/>
          <p:nvPr>
            <p:extLst>
              <p:ext uri="{D42A27DB-BD31-4B8C-83A1-F6EECF244321}">
                <p14:modId xmlns:p14="http://schemas.microsoft.com/office/powerpoint/2010/main" val="1673227139"/>
              </p:ext>
            </p:extLst>
          </p:nvPr>
        </p:nvGraphicFramePr>
        <p:xfrm>
          <a:off x="3352800" y="1574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19697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991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scans: Direct sun </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24</a:t>
            </a:fld>
            <a:endParaRPr lang="en-US"/>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4167" t="33929" r="12685" b="11311"/>
          <a:stretch/>
        </p:blipFill>
        <p:spPr bwMode="auto">
          <a:xfrm>
            <a:off x="228103" y="1603052"/>
            <a:ext cx="4111625" cy="225774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31259" t="31133" r="7247" b="6779"/>
          <a:stretch/>
        </p:blipFill>
        <p:spPr bwMode="auto">
          <a:xfrm>
            <a:off x="4748836" y="1609725"/>
            <a:ext cx="4204664" cy="22625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970889" y="4114800"/>
            <a:ext cx="3607643" cy="646331"/>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Direct sun measurement at 870nm. July 28</a:t>
            </a:r>
            <a:r>
              <a:rPr lang="en-US" sz="1200" b="1" baseline="30000" dirty="0" smtClean="0">
                <a:effectLst>
                  <a:outerShdw blurRad="38100" dist="38100" dir="2700000" algn="tl">
                    <a:srgbClr val="000000">
                      <a:alpha val="43137"/>
                    </a:srgbClr>
                  </a:outerShdw>
                </a:effectLst>
              </a:rPr>
              <a:t>th</a:t>
            </a:r>
            <a:r>
              <a:rPr lang="en-US" sz="1200" b="1" dirty="0" smtClean="0">
                <a:effectLst>
                  <a:outerShdw blurRad="38100" dist="38100" dir="2700000" algn="tl">
                    <a:srgbClr val="000000">
                      <a:alpha val="43137"/>
                    </a:srgbClr>
                  </a:outerShdw>
                </a:effectLst>
              </a:rPr>
              <a:t> 2011 at 17:00. Atmosphere aerosol dominated by submicron particles due to a natural fire.</a:t>
            </a:r>
            <a:endParaRPr lang="en-US" sz="1200" b="1" dirty="0">
              <a:effectLst>
                <a:outerShdw blurRad="38100" dist="38100" dir="2700000" algn="tl">
                  <a:srgbClr val="000000">
                    <a:alpha val="43137"/>
                  </a:srgbClr>
                </a:outerShdw>
              </a:effectLst>
            </a:endParaRPr>
          </a:p>
        </p:txBody>
      </p:sp>
      <p:sp>
        <p:nvSpPr>
          <p:cNvPr id="22" name="TextBox 21"/>
          <p:cNvSpPr txBox="1"/>
          <p:nvPr/>
        </p:nvSpPr>
        <p:spPr>
          <a:xfrm>
            <a:off x="530893" y="4049066"/>
            <a:ext cx="3607643" cy="646331"/>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Direct sun measurement at 870nm. August 9</a:t>
            </a:r>
            <a:r>
              <a:rPr lang="en-US" sz="1200" b="1" baseline="30000" dirty="0" smtClean="0">
                <a:effectLst>
                  <a:outerShdw blurRad="38100" dist="38100" dir="2700000" algn="tl">
                    <a:srgbClr val="000000">
                      <a:alpha val="43137"/>
                    </a:srgbClr>
                  </a:outerShdw>
                </a:effectLst>
              </a:rPr>
              <a:t>th</a:t>
            </a:r>
            <a:r>
              <a:rPr lang="en-US" sz="1200" b="1" dirty="0" smtClean="0">
                <a:effectLst>
                  <a:outerShdw blurRad="38100" dist="38100" dir="2700000" algn="tl">
                    <a:srgbClr val="000000">
                      <a:alpha val="43137"/>
                    </a:srgbClr>
                  </a:outerShdw>
                </a:effectLst>
              </a:rPr>
              <a:t> 2011 at 7:00. Atmosphere aerosol dominated by air molecules.</a:t>
            </a:r>
            <a:endParaRPr lang="en-US" sz="1200" b="1" dirty="0">
              <a:effectLst>
                <a:outerShdw blurRad="38100" dist="38100" dir="2700000" algn="tl">
                  <a:srgbClr val="000000">
                    <a:alpha val="43137"/>
                  </a:srgbClr>
                </a:outerShdw>
              </a:effectLst>
            </a:endParaRPr>
          </a:p>
        </p:txBody>
      </p:sp>
      <p:sp>
        <p:nvSpPr>
          <p:cNvPr id="23" name="Oval 22"/>
          <p:cNvSpPr/>
          <p:nvPr/>
        </p:nvSpPr>
        <p:spPr>
          <a:xfrm>
            <a:off x="1422400" y="2762001"/>
            <a:ext cx="561975" cy="409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736610" y="2743361"/>
            <a:ext cx="561975" cy="409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2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543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scans: Almucantar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25</a:t>
            </a:fld>
            <a:endParaRPr lang="en-US"/>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05" t="12238" r="11901" b="16905"/>
          <a:stretch/>
        </p:blipFill>
        <p:spPr bwMode="auto">
          <a:xfrm>
            <a:off x="152400" y="1295400"/>
            <a:ext cx="4388157" cy="266090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4" name="Diagram 3"/>
          <p:cNvGraphicFramePr/>
          <p:nvPr>
            <p:extLst>
              <p:ext uri="{D42A27DB-BD31-4B8C-83A1-F6EECF244321}">
                <p14:modId xmlns:p14="http://schemas.microsoft.com/office/powerpoint/2010/main" val="3263077502"/>
              </p:ext>
            </p:extLst>
          </p:nvPr>
        </p:nvGraphicFramePr>
        <p:xfrm>
          <a:off x="3429000" y="535057"/>
          <a:ext cx="6781800" cy="4417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2530309342"/>
              </p:ext>
            </p:extLst>
          </p:nvPr>
        </p:nvGraphicFramePr>
        <p:xfrm>
          <a:off x="425757" y="3352800"/>
          <a:ext cx="8229600" cy="4851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4618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8765761"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scans: Principle plane</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26</a:t>
            </a:fld>
            <a:endParaRPr lang="en-US"/>
          </a:p>
        </p:txBody>
      </p:sp>
      <p:pic>
        <p:nvPicPr>
          <p:cNvPr id="174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5392" t="15033" r="7243" b="8476"/>
          <a:stretch/>
        </p:blipFill>
        <p:spPr bwMode="auto">
          <a:xfrm>
            <a:off x="457200" y="3429000"/>
            <a:ext cx="3738211" cy="2819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3821" t="27505" r="17277" b="5753"/>
          <a:stretch/>
        </p:blipFill>
        <p:spPr bwMode="auto">
          <a:xfrm>
            <a:off x="4726303" y="3429000"/>
            <a:ext cx="3960497" cy="288074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4724400" y="6320135"/>
            <a:ext cx="4041361" cy="461665"/>
          </a:xfrm>
          <a:prstGeom prst="rect">
            <a:avLst/>
          </a:prstGeom>
          <a:noFill/>
        </p:spPr>
        <p:txBody>
          <a:bodyPr wrap="square" rtlCol="0">
            <a:spAutoFit/>
          </a:bodyPr>
          <a:lstStyle/>
          <a:p>
            <a:pPr algn="ctr"/>
            <a:r>
              <a:rPr lang="en-US" sz="1200" b="1" dirty="0" smtClean="0"/>
              <a:t>Principal plane scan taken 08-09-2011. Atmospheric aerosols dominated by Rayleigh particles. </a:t>
            </a:r>
            <a:endParaRPr lang="en-US" sz="1200" b="1" dirty="0"/>
          </a:p>
        </p:txBody>
      </p:sp>
      <p:graphicFrame>
        <p:nvGraphicFramePr>
          <p:cNvPr id="4" name="Diagram 3"/>
          <p:cNvGraphicFramePr/>
          <p:nvPr>
            <p:extLst>
              <p:ext uri="{D42A27DB-BD31-4B8C-83A1-F6EECF244321}">
                <p14:modId xmlns:p14="http://schemas.microsoft.com/office/powerpoint/2010/main" val="1714560821"/>
              </p:ext>
            </p:extLst>
          </p:nvPr>
        </p:nvGraphicFramePr>
        <p:xfrm>
          <a:off x="1066800" y="-254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64003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53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27</a:t>
            </a:fld>
            <a:endParaRPr lang="en-US"/>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960" t="14698" r="10615" b="4345"/>
          <a:stretch/>
        </p:blipFill>
        <p:spPr bwMode="auto">
          <a:xfrm>
            <a:off x="133349" y="1295399"/>
            <a:ext cx="8561071" cy="470995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5-Point Star 3"/>
          <p:cNvSpPr/>
          <p:nvPr/>
        </p:nvSpPr>
        <p:spPr>
          <a:xfrm>
            <a:off x="1562100" y="4905375"/>
            <a:ext cx="228600" cy="190500"/>
          </a:xfrm>
          <a:prstGeom prst="star5">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57200" y="6248400"/>
            <a:ext cx="228600" cy="190500"/>
          </a:xfrm>
          <a:prstGeom prst="star5">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6238875"/>
            <a:ext cx="77724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University of Nevada-Reno AERONET station does not count with a polarization sensor.</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2055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28</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products</a:t>
            </a:r>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202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CIMEL CE-318: Sensitivity to instrument noise</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29</a:t>
            </a:fld>
            <a:endParaRPr lang="en-US"/>
          </a:p>
        </p:txBody>
      </p:sp>
      <p:sp>
        <p:nvSpPr>
          <p:cNvPr id="7" name="TextBox 6"/>
          <p:cNvSpPr txBox="1"/>
          <p:nvPr/>
        </p:nvSpPr>
        <p:spPr>
          <a:xfrm>
            <a:off x="838200" y="5791200"/>
            <a:ext cx="79248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Inversion of Sun and Sky Radiance to Derive </a:t>
            </a:r>
            <a:r>
              <a:rPr lang="en-US" sz="1400" b="1" dirty="0">
                <a:effectLst>
                  <a:outerShdw blurRad="38100" dist="38100" dir="2700000" algn="tl">
                    <a:srgbClr val="000000">
                      <a:alpha val="43137"/>
                    </a:srgbClr>
                  </a:outerShdw>
                </a:effectLst>
              </a:rPr>
              <a:t>A</a:t>
            </a:r>
            <a:r>
              <a:rPr lang="en-US" sz="1400" b="1" dirty="0" smtClean="0">
                <a:effectLst>
                  <a:outerShdw blurRad="38100" dist="38100" dir="2700000" algn="tl">
                    <a:srgbClr val="000000">
                      <a:alpha val="43137"/>
                    </a:srgbClr>
                  </a:outerShdw>
                </a:effectLst>
              </a:rPr>
              <a:t>erosol </a:t>
            </a:r>
            <a:r>
              <a:rPr lang="en-US" sz="1400" b="1" dirty="0">
                <a:effectLst>
                  <a:outerShdw blurRad="38100" dist="38100" dir="2700000" algn="tl">
                    <a:srgbClr val="000000">
                      <a:alpha val="43137"/>
                    </a:srgbClr>
                  </a:outerShdw>
                </a:effectLst>
              </a:rPr>
              <a:t>P</a:t>
            </a:r>
            <a:r>
              <a:rPr lang="en-US" sz="1400" b="1" dirty="0" smtClean="0">
                <a:effectLst>
                  <a:outerShdw blurRad="38100" dist="38100" dir="2700000" algn="tl">
                    <a:srgbClr val="000000">
                      <a:alpha val="43137"/>
                    </a:srgbClr>
                  </a:outerShdw>
                </a:effectLst>
              </a:rPr>
              <a:t>roperties from AERONET. (</a:t>
            </a:r>
            <a:r>
              <a:rPr lang="en-US" sz="1400" b="1" dirty="0" err="1" smtClean="0">
                <a:effectLst>
                  <a:outerShdw blurRad="38100" dist="38100" dir="2700000" algn="tl">
                    <a:srgbClr val="000000">
                      <a:alpha val="43137"/>
                    </a:srgbClr>
                  </a:outerShdw>
                </a:effectLst>
              </a:rPr>
              <a:t>Holben</a:t>
            </a:r>
            <a:r>
              <a:rPr lang="en-US" sz="1400" b="1" dirty="0" smtClean="0">
                <a:effectLst>
                  <a:outerShdw blurRad="38100" dist="38100" dir="2700000" algn="tl">
                    <a:srgbClr val="000000">
                      <a:alpha val="43137"/>
                    </a:srgbClr>
                  </a:outerShdw>
                </a:effectLst>
              </a:rPr>
              <a:t> et al., 2003)</a:t>
            </a:r>
            <a:endParaRPr lang="en-US" sz="1400" b="1" dirty="0">
              <a:effectLst>
                <a:outerShdw blurRad="38100" dist="38100" dir="2700000" algn="tl">
                  <a:srgbClr val="000000">
                    <a:alpha val="43137"/>
                  </a:srgbClr>
                </a:outerShdw>
              </a:effectLst>
            </a:endParaRPr>
          </a:p>
        </p:txBody>
      </p:sp>
      <p:grpSp>
        <p:nvGrpSpPr>
          <p:cNvPr id="5" name="Group 4"/>
          <p:cNvGrpSpPr/>
          <p:nvPr/>
        </p:nvGrpSpPr>
        <p:grpSpPr>
          <a:xfrm>
            <a:off x="1600200" y="699819"/>
            <a:ext cx="7013386" cy="4848761"/>
            <a:chOff x="1600200" y="699819"/>
            <a:chExt cx="7013386" cy="4848761"/>
          </a:xfrm>
        </p:grpSpPr>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083" t="12500" r="16691" b="2885"/>
            <a:stretch/>
          </p:blipFill>
          <p:spPr bwMode="auto">
            <a:xfrm>
              <a:off x="1600200" y="699819"/>
              <a:ext cx="7013386" cy="484876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048000" y="990600"/>
              <a:ext cx="4343400" cy="332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1308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3</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tx1"/>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a:t>
            </a:r>
            <a:r>
              <a:rPr lang="en-US" sz="3200" b="1" dirty="0">
                <a:solidFill>
                  <a:schemeClr val="bg1">
                    <a:lumMod val="65000"/>
                  </a:schemeClr>
                </a:solidFill>
                <a:effectLst>
                  <a:outerShdw blurRad="38100" dist="38100" dir="2700000" algn="tl">
                    <a:srgbClr val="000000">
                      <a:alpha val="43137"/>
                    </a:srgbClr>
                  </a:outerShdw>
                </a:effectLst>
              </a:rPr>
              <a:t>3.3.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products</a:t>
            </a: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5277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30</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tx1"/>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products</a:t>
            </a:r>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8BB50FB-F348-4694-AF6F-4F7CC6A606E0}" type="slidenum">
              <a:rPr lang="en-US" smtClean="0"/>
              <a:t>31</a:t>
            </a:fld>
            <a:endParaRPr lang="en-US"/>
          </a:p>
        </p:txBody>
      </p:sp>
      <p:pic>
        <p:nvPicPr>
          <p:cNvPr id="1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l="15930" t="19341" r="31127" b="66813"/>
          <a:stretch/>
        </p:blipFill>
        <p:spPr bwMode="auto">
          <a:xfrm>
            <a:off x="-15832" y="0"/>
            <a:ext cx="9143999" cy="1295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771" t="15088" r="44876" b="11582"/>
          <a:stretch/>
        </p:blipFill>
        <p:spPr bwMode="auto">
          <a:xfrm>
            <a:off x="-15832" y="2057400"/>
            <a:ext cx="2934335" cy="3657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9450" t="34459" r="62605" b="25818"/>
          <a:stretch/>
        </p:blipFill>
        <p:spPr bwMode="auto">
          <a:xfrm>
            <a:off x="2895599" y="2057400"/>
            <a:ext cx="3132471" cy="3657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2333" t="13357" r="30747" b="5325"/>
          <a:stretch/>
        </p:blipFill>
        <p:spPr bwMode="auto">
          <a:xfrm>
            <a:off x="6028071" y="2057400"/>
            <a:ext cx="3115929" cy="3657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25660" y="5706070"/>
            <a:ext cx="796519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smtClean="0">
                <a:ln w="0"/>
                <a:solidFill>
                  <a:schemeClr val="tx2">
                    <a:lumMod val="75000"/>
                  </a:schemeClr>
                </a:solidFill>
                <a:effectLst>
                  <a:reflection blurRad="12700" stA="50000" endPos="50000" dist="5000" dir="5400000" sy="-100000" rotWithShape="0"/>
                </a:effectLst>
              </a:rPr>
              <a:t>Cimel</a:t>
            </a:r>
            <a:r>
              <a:rPr lang="en-US" sz="5400" b="1" cap="all" spc="0" dirty="0" smtClean="0">
                <a:ln w="0"/>
                <a:solidFill>
                  <a:schemeClr val="tx2">
                    <a:lumMod val="75000"/>
                  </a:schemeClr>
                </a:solidFill>
                <a:effectLst>
                  <a:reflection blurRad="12700" stA="50000" endPos="50000" dist="5000" dir="5400000" sy="-100000" rotWithShape="0"/>
                </a:effectLst>
              </a:rPr>
              <a:t> Sun-photometers</a:t>
            </a:r>
            <a:endParaRPr lang="en-US" sz="5400" b="1" cap="all" spc="0" dirty="0">
              <a:ln w="0"/>
              <a:solidFill>
                <a:schemeClr val="tx2">
                  <a:lumMod val="75000"/>
                </a:schemeClr>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193039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32</a:t>
            </a:fld>
            <a:endParaRPr lang="en-US"/>
          </a:p>
        </p:txBody>
      </p:sp>
      <p:graphicFrame>
        <p:nvGraphicFramePr>
          <p:cNvPr id="4" name="Diagram 3"/>
          <p:cNvGraphicFramePr/>
          <p:nvPr>
            <p:extLst>
              <p:ext uri="{D42A27DB-BD31-4B8C-83A1-F6EECF244321}">
                <p14:modId xmlns:p14="http://schemas.microsoft.com/office/powerpoint/2010/main" val="1331473391"/>
              </p:ext>
            </p:extLst>
          </p:nvPr>
        </p:nvGraphicFramePr>
        <p:xfrm>
          <a:off x="-706120" y="1039743"/>
          <a:ext cx="8630920" cy="5361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254" t="11126" r="23793"/>
          <a:stretch/>
        </p:blipFill>
        <p:spPr bwMode="auto">
          <a:xfrm>
            <a:off x="6019800" y="-1"/>
            <a:ext cx="3124200" cy="274268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91853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33</a:t>
            </a:fld>
            <a:endParaRPr lang="en-US" dirty="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54" t="11126" r="23793"/>
          <a:stretch/>
        </p:blipFill>
        <p:spPr bwMode="auto">
          <a:xfrm>
            <a:off x="4927600" y="3276600"/>
            <a:ext cx="3905987" cy="34290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5" name="Diagram 4"/>
          <p:cNvGraphicFramePr/>
          <p:nvPr>
            <p:extLst>
              <p:ext uri="{D42A27DB-BD31-4B8C-83A1-F6EECF244321}">
                <p14:modId xmlns:p14="http://schemas.microsoft.com/office/powerpoint/2010/main" val="3871194611"/>
              </p:ext>
            </p:extLst>
          </p:nvPr>
        </p:nvGraphicFramePr>
        <p:xfrm>
          <a:off x="5270499" y="533400"/>
          <a:ext cx="3588487"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3905592437"/>
              </p:ext>
            </p:extLst>
          </p:nvPr>
        </p:nvGraphicFramePr>
        <p:xfrm>
          <a:off x="152400" y="1524000"/>
          <a:ext cx="4248931" cy="3962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478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34</a:t>
            </a:fld>
            <a:endParaRPr lang="en-US"/>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54" t="11126" r="23793"/>
          <a:stretch/>
        </p:blipFill>
        <p:spPr bwMode="auto">
          <a:xfrm>
            <a:off x="780269" y="914400"/>
            <a:ext cx="6992131" cy="613827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9379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a:t>
            </a:r>
            <a:endParaRPr lang="en-US" sz="4000" b="1" dirty="0">
              <a:effectLst>
                <a:outerShdw blurRad="38100" dist="38100" dir="2700000" algn="tl">
                  <a:srgbClr val="000000">
                    <a:alpha val="43137"/>
                  </a:srgbClr>
                </a:outerShdw>
              </a:effectLst>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9" t="8929" r="37604" b="30769"/>
          <a:stretch/>
        </p:blipFill>
        <p:spPr bwMode="auto">
          <a:xfrm>
            <a:off x="38100" y="2028542"/>
            <a:ext cx="9105900" cy="475325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28BB50FB-F348-4694-AF6F-4F7CC6A606E0}" type="slidenum">
              <a:rPr lang="en-US" smtClean="0"/>
              <a:t>35</a:t>
            </a:fld>
            <a:endParaRPr lang="en-US" dirty="0"/>
          </a:p>
        </p:txBody>
      </p:sp>
      <p:sp>
        <p:nvSpPr>
          <p:cNvPr id="5" name="Snip and Round Single Corner Rectangle 4"/>
          <p:cNvSpPr/>
          <p:nvPr/>
        </p:nvSpPr>
        <p:spPr>
          <a:xfrm>
            <a:off x="152400" y="793234"/>
            <a:ext cx="8763000" cy="880933"/>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pP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hlinkClick r:id="rId4"/>
              </a:rPr>
              <a:t>http://aeronet.gsfc.nasa.gov/cgi-bin/bamgomas_interactive</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val="3793955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36</a:t>
            </a:fld>
            <a:endParaRPr lang="en-US" dirty="0"/>
          </a:p>
        </p:txBody>
      </p:sp>
      <p:pic>
        <p:nvPicPr>
          <p:cNvPr id="276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30" t="9011" b="3709"/>
          <a:stretch/>
        </p:blipFill>
        <p:spPr bwMode="auto">
          <a:xfrm>
            <a:off x="-87616" y="1676400"/>
            <a:ext cx="9337558" cy="4343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9169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37</a:t>
            </a:fld>
            <a:endParaRPr lang="en-US" dirty="0"/>
          </a:p>
        </p:txBody>
      </p:sp>
      <p:pic>
        <p:nvPicPr>
          <p:cNvPr id="4198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5564" t="42830" r="15622" b="29615"/>
          <a:stretch/>
        </p:blipFill>
        <p:spPr bwMode="auto">
          <a:xfrm>
            <a:off x="0" y="1371600"/>
            <a:ext cx="9155396" cy="22860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Data controls</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527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8674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a:t>
            </a:r>
            <a:r>
              <a:rPr lang="en-US" sz="4000" b="1" dirty="0">
                <a:effectLst>
                  <a:outerShdw blurRad="38100" dist="38100" dir="2700000" algn="tl">
                    <a:srgbClr val="000000">
                      <a:alpha val="43137"/>
                    </a:srgbClr>
                  </a:outerShdw>
                </a:effectLst>
              </a:rPr>
              <a:t>Master Controls </a:t>
            </a:r>
          </a:p>
        </p:txBody>
      </p:sp>
      <p:sp>
        <p:nvSpPr>
          <p:cNvPr id="3" name="Slide Number Placeholder 2"/>
          <p:cNvSpPr>
            <a:spLocks noGrp="1"/>
          </p:cNvSpPr>
          <p:nvPr>
            <p:ph type="sldNum" sz="quarter" idx="12"/>
          </p:nvPr>
        </p:nvSpPr>
        <p:spPr/>
        <p:txBody>
          <a:bodyPr/>
          <a:lstStyle/>
          <a:p>
            <a:fld id="{28BB50FB-F348-4694-AF6F-4F7CC6A606E0}" type="slidenum">
              <a:rPr lang="en-US" smtClean="0"/>
              <a:t>38</a:t>
            </a:fld>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85" t="24313" r="38828" b="35578"/>
          <a:stretch/>
        </p:blipFill>
        <p:spPr bwMode="auto">
          <a:xfrm>
            <a:off x="0" y="1143000"/>
            <a:ext cx="9144000" cy="510525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8987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39</a:t>
            </a:fld>
            <a:endParaRPr lang="en-US" dirty="0"/>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910" r="88126" b="38507"/>
          <a:stretch/>
        </p:blipFill>
        <p:spPr bwMode="auto">
          <a:xfrm>
            <a:off x="5943600" y="3910012"/>
            <a:ext cx="2585085" cy="192405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0" y="0"/>
            <a:ext cx="80772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Inversion </a:t>
            </a:r>
            <a:r>
              <a:rPr lang="en-US" sz="4000" b="1" dirty="0">
                <a:effectLst>
                  <a:outerShdw blurRad="38100" dist="38100" dir="2700000" algn="tl">
                    <a:srgbClr val="000000">
                      <a:alpha val="43137"/>
                    </a:srgbClr>
                  </a:outerShdw>
                </a:effectLst>
              </a:rPr>
              <a:t>Data Controls</a:t>
            </a:r>
          </a:p>
        </p:txBody>
      </p:sp>
      <p:graphicFrame>
        <p:nvGraphicFramePr>
          <p:cNvPr id="4" name="Diagram 3"/>
          <p:cNvGraphicFramePr/>
          <p:nvPr>
            <p:extLst>
              <p:ext uri="{D42A27DB-BD31-4B8C-83A1-F6EECF244321}">
                <p14:modId xmlns:p14="http://schemas.microsoft.com/office/powerpoint/2010/main" val="2990572923"/>
              </p:ext>
            </p:extLst>
          </p:nvPr>
        </p:nvGraphicFramePr>
        <p:xfrm>
          <a:off x="228600" y="965200"/>
          <a:ext cx="4778058" cy="4868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p:nvPr/>
        </p:nvCxnSpPr>
        <p:spPr>
          <a:xfrm>
            <a:off x="4038600" y="2667000"/>
            <a:ext cx="1676400" cy="24860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4269" t="37802" r="67389" b="13084"/>
          <a:stretch/>
        </p:blipFill>
        <p:spPr bwMode="auto">
          <a:xfrm>
            <a:off x="533400" y="4235952"/>
            <a:ext cx="1799201" cy="256747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Sun-photometer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4</a:t>
            </a:fld>
            <a:endParaRPr lang="en-US"/>
          </a:p>
        </p:txBody>
      </p:sp>
      <p:sp>
        <p:nvSpPr>
          <p:cNvPr id="4" name="Rectangle 3"/>
          <p:cNvSpPr/>
          <p:nvPr/>
        </p:nvSpPr>
        <p:spPr>
          <a:xfrm>
            <a:off x="0" y="1031051"/>
            <a:ext cx="9144000" cy="646331"/>
          </a:xfrm>
          <a:prstGeom prst="rect">
            <a:avLst/>
          </a:prstGeom>
        </p:spPr>
        <p:txBody>
          <a:bodyPr wrap="square">
            <a:spAutoFit/>
          </a:bodyPr>
          <a:lstStyle/>
          <a:p>
            <a:pPr algn="ctr"/>
            <a:r>
              <a:rPr lang="en-US" b="1" dirty="0">
                <a:effectLst>
                  <a:outerShdw blurRad="38100" dist="38100" dir="2700000" algn="tl">
                    <a:srgbClr val="000000">
                      <a:alpha val="43137"/>
                    </a:srgbClr>
                  </a:outerShdw>
                </a:effectLst>
              </a:rPr>
              <a:t>Sun-photometers are </a:t>
            </a:r>
            <a:r>
              <a:rPr lang="en-US" b="1" dirty="0" smtClean="0">
                <a:effectLst>
                  <a:outerShdw blurRad="38100" dist="38100" dir="2700000" algn="tl">
                    <a:srgbClr val="000000">
                      <a:alpha val="43137"/>
                    </a:srgbClr>
                  </a:outerShdw>
                </a:effectLst>
              </a:rPr>
              <a:t>specialized </a:t>
            </a:r>
            <a:r>
              <a:rPr lang="en-US" b="1" dirty="0">
                <a:effectLst>
                  <a:outerShdw blurRad="38100" dist="38100" dir="2700000" algn="tl">
                    <a:srgbClr val="000000">
                      <a:alpha val="43137"/>
                    </a:srgbClr>
                  </a:outerShdw>
                </a:effectLst>
              </a:rPr>
              <a:t>narrow field-of-view radiometers designed </a:t>
            </a:r>
            <a:r>
              <a:rPr lang="en-US" b="1" dirty="0" smtClean="0">
                <a:effectLst>
                  <a:outerShdw blurRad="38100" dist="38100" dir="2700000" algn="tl">
                    <a:srgbClr val="000000">
                      <a:alpha val="43137"/>
                    </a:srgbClr>
                  </a:outerShdw>
                </a:effectLst>
              </a:rPr>
              <a:t>to measure </a:t>
            </a:r>
            <a:r>
              <a:rPr lang="en-US" b="1" dirty="0">
                <a:effectLst>
                  <a:outerShdw blurRad="38100" dist="38100" dir="2700000" algn="tl">
                    <a:srgbClr val="000000">
                      <a:alpha val="43137"/>
                    </a:srgbClr>
                  </a:outerShdw>
                </a:effectLst>
              </a:rPr>
              <a:t>solar irradiance.</a:t>
            </a:r>
          </a:p>
        </p:txBody>
      </p: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1276" t="27602" r="38337" b="12614"/>
          <a:stretch/>
        </p:blipFill>
        <p:spPr bwMode="auto">
          <a:xfrm>
            <a:off x="6580373" y="3932736"/>
            <a:ext cx="1836887" cy="2870689"/>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36890" t="35463" r="37892" b="30120"/>
          <a:stretch/>
        </p:blipFill>
        <p:spPr bwMode="auto">
          <a:xfrm>
            <a:off x="144624" y="1682298"/>
            <a:ext cx="2800882" cy="203710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1061" t="31692" r="56875" b="28927"/>
          <a:stretch/>
        </p:blipFill>
        <p:spPr bwMode="auto">
          <a:xfrm>
            <a:off x="6172201" y="1600200"/>
            <a:ext cx="2200412" cy="209313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9450" t="34459" r="62605" b="25818"/>
          <a:stretch/>
        </p:blipFill>
        <p:spPr bwMode="auto">
          <a:xfrm>
            <a:off x="3276600" y="1682298"/>
            <a:ext cx="2334792" cy="286042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4422" t="23388" r="24478" b="14078"/>
          <a:stretch/>
        </p:blipFill>
        <p:spPr bwMode="auto">
          <a:xfrm>
            <a:off x="2912238" y="4724400"/>
            <a:ext cx="3074478" cy="200260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2765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9436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a:t>
            </a:r>
            <a:r>
              <a:rPr lang="en-US" sz="4000" b="1" dirty="0">
                <a:effectLst>
                  <a:outerShdw blurRad="38100" dist="38100" dir="2700000" algn="tl">
                    <a:srgbClr val="000000">
                      <a:alpha val="43137"/>
                    </a:srgbClr>
                  </a:outerShdw>
                </a:effectLst>
              </a:rPr>
              <a:t>Master Controls </a:t>
            </a:r>
          </a:p>
        </p:txBody>
      </p:sp>
      <p:sp>
        <p:nvSpPr>
          <p:cNvPr id="3" name="Slide Number Placeholder 2"/>
          <p:cNvSpPr>
            <a:spLocks noGrp="1"/>
          </p:cNvSpPr>
          <p:nvPr>
            <p:ph type="sldNum" sz="quarter" idx="12"/>
          </p:nvPr>
        </p:nvSpPr>
        <p:spPr/>
        <p:txBody>
          <a:bodyPr/>
          <a:lstStyle/>
          <a:p>
            <a:fld id="{28BB50FB-F348-4694-AF6F-4F7CC6A606E0}" type="slidenum">
              <a:rPr lang="en-US" smtClean="0"/>
              <a:t>40</a:t>
            </a:fld>
            <a:endParaRPr lang="en-US" dirty="0"/>
          </a:p>
        </p:txBody>
      </p:sp>
      <p:pic>
        <p:nvPicPr>
          <p:cNvPr id="2662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22485" r="30015" b="12956"/>
          <a:stretch/>
        </p:blipFill>
        <p:spPr bwMode="auto">
          <a:xfrm>
            <a:off x="0" y="1066800"/>
            <a:ext cx="9105900" cy="447675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9525" y="4772335"/>
            <a:ext cx="1228725" cy="333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689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0960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a:t>
            </a:r>
            <a:r>
              <a:rPr lang="en-US" sz="4000" b="1" dirty="0">
                <a:effectLst>
                  <a:outerShdw blurRad="38100" dist="38100" dir="2700000" algn="tl">
                    <a:srgbClr val="000000">
                      <a:alpha val="43137"/>
                    </a:srgbClr>
                  </a:outerShdw>
                </a:effectLst>
              </a:rPr>
              <a:t>Master Controls </a:t>
            </a:r>
          </a:p>
        </p:txBody>
      </p:sp>
      <p:sp>
        <p:nvSpPr>
          <p:cNvPr id="3" name="Slide Number Placeholder 2"/>
          <p:cNvSpPr>
            <a:spLocks noGrp="1"/>
          </p:cNvSpPr>
          <p:nvPr>
            <p:ph type="sldNum" sz="quarter" idx="12"/>
          </p:nvPr>
        </p:nvSpPr>
        <p:spPr/>
        <p:txBody>
          <a:bodyPr/>
          <a:lstStyle/>
          <a:p>
            <a:fld id="{28BB50FB-F348-4694-AF6F-4F7CC6A606E0}" type="slidenum">
              <a:rPr lang="en-US" smtClean="0"/>
              <a:t>41</a:t>
            </a:fld>
            <a:endParaRPr lang="en-US" dirty="0"/>
          </a:p>
        </p:txBody>
      </p:sp>
      <p:pic>
        <p:nvPicPr>
          <p:cNvPr id="2560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22207" r="29283" b="12683"/>
          <a:stretch/>
        </p:blipFill>
        <p:spPr bwMode="auto">
          <a:xfrm>
            <a:off x="0" y="1075792"/>
            <a:ext cx="9144000" cy="448680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28575" y="4929652"/>
            <a:ext cx="1228725" cy="333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152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0198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a:t>
            </a:r>
            <a:r>
              <a:rPr lang="en-US" sz="4000" b="1" dirty="0" smtClean="0">
                <a:effectLst>
                  <a:outerShdw blurRad="38100" dist="38100" dir="2700000" algn="tl">
                    <a:srgbClr val="000000">
                      <a:alpha val="43137"/>
                    </a:srgbClr>
                  </a:outerShdw>
                </a:effectLst>
              </a:rPr>
              <a:t>: </a:t>
            </a:r>
            <a:r>
              <a:rPr lang="en-US" sz="4000" b="1" dirty="0">
                <a:effectLst>
                  <a:outerShdw blurRad="38100" dist="38100" dir="2700000" algn="tl">
                    <a:srgbClr val="000000">
                      <a:alpha val="43137"/>
                    </a:srgbClr>
                  </a:outerShdw>
                </a:effectLst>
              </a:rPr>
              <a:t>Master Controls </a:t>
            </a:r>
          </a:p>
        </p:txBody>
      </p:sp>
      <p:sp>
        <p:nvSpPr>
          <p:cNvPr id="3" name="Slide Number Placeholder 2"/>
          <p:cNvSpPr>
            <a:spLocks noGrp="1"/>
          </p:cNvSpPr>
          <p:nvPr>
            <p:ph type="sldNum" sz="quarter" idx="12"/>
          </p:nvPr>
        </p:nvSpPr>
        <p:spPr/>
        <p:txBody>
          <a:bodyPr/>
          <a:lstStyle/>
          <a:p>
            <a:fld id="{28BB50FB-F348-4694-AF6F-4F7CC6A606E0}" type="slidenum">
              <a:rPr lang="en-US" smtClean="0"/>
              <a:t>42</a:t>
            </a:fld>
            <a:endParaRPr lang="en-US" dirty="0"/>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527" r="29795" b="13275"/>
          <a:stretch/>
        </p:blipFill>
        <p:spPr bwMode="auto">
          <a:xfrm>
            <a:off x="-9525" y="1111083"/>
            <a:ext cx="9134475" cy="445151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9525" y="5095875"/>
            <a:ext cx="1228725" cy="333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670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019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43</a:t>
            </a:fld>
            <a:endParaRPr lang="en-US"/>
          </a:p>
        </p:txBody>
      </p:sp>
      <p:sp>
        <p:nvSpPr>
          <p:cNvPr id="4" name="Rectangle 3"/>
          <p:cNvSpPr/>
          <p:nvPr/>
        </p:nvSpPr>
        <p:spPr>
          <a:xfrm>
            <a:off x="621674" y="5410200"/>
            <a:ext cx="2743200" cy="369332"/>
          </a:xfrm>
          <a:prstGeom prst="rect">
            <a:avLst/>
          </a:prstGeom>
        </p:spPr>
        <p:txBody>
          <a:bodyPr wrap="square">
            <a:spAutoFit/>
          </a:bodyPr>
          <a:lstStyle/>
          <a:p>
            <a:r>
              <a:rPr lang="en-US" b="1" dirty="0" smtClean="0">
                <a:effectLst>
                  <a:outerShdw blurRad="38100" dist="38100" dir="2700000" algn="tl">
                    <a:srgbClr val="000000">
                      <a:alpha val="43137"/>
                    </a:srgbClr>
                  </a:outerShdw>
                </a:effectLst>
              </a:rPr>
              <a:t>Phase </a:t>
            </a:r>
            <a:r>
              <a:rPr lang="en-US" b="1" dirty="0">
                <a:effectLst>
                  <a:outerShdw blurRad="38100" dist="38100" dir="2700000" algn="tl">
                    <a:srgbClr val="000000">
                      <a:alpha val="43137"/>
                    </a:srgbClr>
                  </a:outerShdw>
                </a:effectLst>
              </a:rPr>
              <a:t>functions (1020 nm)</a:t>
            </a:r>
          </a:p>
        </p:txBody>
      </p:sp>
      <p:sp>
        <p:nvSpPr>
          <p:cNvPr id="5" name="Rectangle 4"/>
          <p:cNvSpPr/>
          <p:nvPr/>
        </p:nvSpPr>
        <p:spPr>
          <a:xfrm>
            <a:off x="360680" y="958334"/>
            <a:ext cx="1721497" cy="369332"/>
          </a:xfrm>
          <a:prstGeom prst="rect">
            <a:avLst/>
          </a:prstGeom>
        </p:spPr>
        <p:txBody>
          <a:bodyPr wrap="none">
            <a:spAutoFit/>
          </a:bodyPr>
          <a:lstStyle/>
          <a:p>
            <a:r>
              <a:rPr lang="en-US" b="1" dirty="0">
                <a:effectLst>
                  <a:outerShdw blurRad="38100" dist="38100" dir="2700000" algn="tl">
                    <a:srgbClr val="000000">
                      <a:alpha val="43137"/>
                    </a:srgbClr>
                  </a:outerShdw>
                </a:effectLst>
              </a:rPr>
              <a:t>Size distribution</a:t>
            </a:r>
          </a:p>
        </p:txBody>
      </p:sp>
      <p:sp>
        <p:nvSpPr>
          <p:cNvPr id="6" name="Rectangle 5"/>
          <p:cNvSpPr/>
          <p:nvPr/>
        </p:nvSpPr>
        <p:spPr>
          <a:xfrm>
            <a:off x="6172200" y="2590800"/>
            <a:ext cx="2326278" cy="369332"/>
          </a:xfrm>
          <a:prstGeom prst="rect">
            <a:avLst/>
          </a:prstGeom>
        </p:spPr>
        <p:txBody>
          <a:bodyPr wrap="none">
            <a:spAutoFit/>
          </a:bodyPr>
          <a:lstStyle/>
          <a:p>
            <a:r>
              <a:rPr lang="en-US" b="1" dirty="0">
                <a:effectLst>
                  <a:outerShdw blurRad="38100" dist="38100" dir="2700000" algn="tl">
                    <a:srgbClr val="000000">
                      <a:alpha val="43137"/>
                    </a:srgbClr>
                  </a:outerShdw>
                </a:effectLst>
              </a:rPr>
              <a:t>Refractive index (Real)</a:t>
            </a:r>
          </a:p>
        </p:txBody>
      </p:sp>
      <p:sp>
        <p:nvSpPr>
          <p:cNvPr id="7" name="Rectangle 6"/>
          <p:cNvSpPr/>
          <p:nvPr/>
        </p:nvSpPr>
        <p:spPr>
          <a:xfrm>
            <a:off x="3168090" y="3244334"/>
            <a:ext cx="2870914" cy="369332"/>
          </a:xfrm>
          <a:prstGeom prst="rect">
            <a:avLst/>
          </a:prstGeom>
        </p:spPr>
        <p:txBody>
          <a:bodyPr wrap="none">
            <a:spAutoFit/>
          </a:bodyPr>
          <a:lstStyle/>
          <a:p>
            <a:r>
              <a:rPr lang="en-US" b="1" dirty="0">
                <a:effectLst>
                  <a:outerShdw blurRad="38100" dist="38100" dir="2700000" algn="tl">
                    <a:srgbClr val="000000">
                      <a:alpha val="43137"/>
                    </a:srgbClr>
                  </a:outerShdw>
                </a:effectLst>
              </a:rPr>
              <a:t>Refractive index (Imaginary)</a:t>
            </a:r>
          </a:p>
        </p:txBody>
      </p:sp>
      <p:sp>
        <p:nvSpPr>
          <p:cNvPr id="8" name="Rectangle 7"/>
          <p:cNvSpPr/>
          <p:nvPr/>
        </p:nvSpPr>
        <p:spPr>
          <a:xfrm>
            <a:off x="5975910" y="4374713"/>
            <a:ext cx="2566344" cy="369332"/>
          </a:xfrm>
          <a:prstGeom prst="rect">
            <a:avLst/>
          </a:prstGeom>
        </p:spPr>
        <p:txBody>
          <a:bodyPr wrap="none">
            <a:spAutoFit/>
          </a:bodyPr>
          <a:lstStyle/>
          <a:p>
            <a:r>
              <a:rPr lang="en-US" b="1" dirty="0">
                <a:effectLst>
                  <a:outerShdw blurRad="38100" dist="38100" dir="2700000" algn="tl">
                    <a:srgbClr val="000000">
                      <a:alpha val="43137"/>
                    </a:srgbClr>
                  </a:outerShdw>
                </a:effectLst>
              </a:rPr>
              <a:t>Absorption optical depth</a:t>
            </a:r>
          </a:p>
        </p:txBody>
      </p:sp>
      <p:sp>
        <p:nvSpPr>
          <p:cNvPr id="10" name="Rectangle 9"/>
          <p:cNvSpPr/>
          <p:nvPr/>
        </p:nvSpPr>
        <p:spPr>
          <a:xfrm>
            <a:off x="1960900" y="2074902"/>
            <a:ext cx="2459391" cy="369332"/>
          </a:xfrm>
          <a:prstGeom prst="rect">
            <a:avLst/>
          </a:prstGeom>
        </p:spPr>
        <p:txBody>
          <a:bodyPr wrap="none">
            <a:spAutoFit/>
          </a:bodyPr>
          <a:lstStyle/>
          <a:p>
            <a:r>
              <a:rPr lang="en-US" b="1" dirty="0">
                <a:effectLst>
                  <a:outerShdw blurRad="38100" dist="38100" dir="2700000" algn="tl">
                    <a:srgbClr val="000000">
                      <a:alpha val="43137"/>
                    </a:srgbClr>
                  </a:outerShdw>
                </a:effectLst>
              </a:rPr>
              <a:t>Extinction optical depth</a:t>
            </a:r>
          </a:p>
        </p:txBody>
      </p:sp>
      <p:sp>
        <p:nvSpPr>
          <p:cNvPr id="11" name="Rectangle 10"/>
          <p:cNvSpPr/>
          <p:nvPr/>
        </p:nvSpPr>
        <p:spPr>
          <a:xfrm>
            <a:off x="2378017" y="1307068"/>
            <a:ext cx="2453557" cy="369332"/>
          </a:xfrm>
          <a:prstGeom prst="rect">
            <a:avLst/>
          </a:prstGeom>
        </p:spPr>
        <p:txBody>
          <a:bodyPr wrap="none">
            <a:spAutoFit/>
          </a:bodyPr>
          <a:lstStyle/>
          <a:p>
            <a:r>
              <a:rPr lang="en-US" b="1" dirty="0">
                <a:effectLst>
                  <a:outerShdw blurRad="38100" dist="38100" dir="2700000" algn="tl">
                    <a:srgbClr val="000000">
                      <a:alpha val="43137"/>
                    </a:srgbClr>
                  </a:outerShdw>
                </a:effectLst>
              </a:rPr>
              <a:t>Single scattering albedo</a:t>
            </a:r>
          </a:p>
        </p:txBody>
      </p:sp>
      <p:sp>
        <p:nvSpPr>
          <p:cNvPr id="12" name="Rectangle 11"/>
          <p:cNvSpPr/>
          <p:nvPr/>
        </p:nvSpPr>
        <p:spPr>
          <a:xfrm>
            <a:off x="360680" y="1676400"/>
            <a:ext cx="1897892" cy="369332"/>
          </a:xfrm>
          <a:prstGeom prst="rect">
            <a:avLst/>
          </a:prstGeom>
        </p:spPr>
        <p:txBody>
          <a:bodyPr wrap="none">
            <a:spAutoFit/>
          </a:bodyPr>
          <a:lstStyle/>
          <a:p>
            <a:r>
              <a:rPr lang="en-US" b="1" dirty="0">
                <a:effectLst>
                  <a:outerShdw blurRad="38100" dist="38100" dir="2700000" algn="tl">
                    <a:srgbClr val="000000">
                      <a:alpha val="43137"/>
                    </a:srgbClr>
                  </a:outerShdw>
                </a:effectLst>
              </a:rPr>
              <a:t>Asymmetry factor</a:t>
            </a:r>
          </a:p>
        </p:txBody>
      </p:sp>
      <p:sp>
        <p:nvSpPr>
          <p:cNvPr id="13" name="Rectangle 12"/>
          <p:cNvSpPr/>
          <p:nvPr/>
        </p:nvSpPr>
        <p:spPr>
          <a:xfrm>
            <a:off x="436760" y="3733800"/>
            <a:ext cx="2608406" cy="369332"/>
          </a:xfrm>
          <a:prstGeom prst="rect">
            <a:avLst/>
          </a:prstGeom>
        </p:spPr>
        <p:txBody>
          <a:bodyPr wrap="none">
            <a:spAutoFit/>
          </a:bodyPr>
          <a:lstStyle/>
          <a:p>
            <a:r>
              <a:rPr lang="en-US" b="1" dirty="0">
                <a:effectLst>
                  <a:outerShdw blurRad="38100" dist="38100" dir="2700000" algn="tl">
                    <a:srgbClr val="000000">
                      <a:alpha val="43137"/>
                    </a:srgbClr>
                  </a:outerShdw>
                </a:effectLst>
              </a:rPr>
              <a:t>Phase functions (440 nm)</a:t>
            </a:r>
          </a:p>
        </p:txBody>
      </p:sp>
      <p:sp>
        <p:nvSpPr>
          <p:cNvPr id="14" name="Rectangle 13"/>
          <p:cNvSpPr/>
          <p:nvPr/>
        </p:nvSpPr>
        <p:spPr>
          <a:xfrm>
            <a:off x="6432199" y="5218152"/>
            <a:ext cx="2608406" cy="369332"/>
          </a:xfrm>
          <a:prstGeom prst="rect">
            <a:avLst/>
          </a:prstGeom>
        </p:spPr>
        <p:txBody>
          <a:bodyPr wrap="none">
            <a:spAutoFit/>
          </a:bodyPr>
          <a:lstStyle/>
          <a:p>
            <a:r>
              <a:rPr lang="en-US" b="1" dirty="0">
                <a:effectLst>
                  <a:outerShdw blurRad="38100" dist="38100" dir="2700000" algn="tl">
                    <a:srgbClr val="000000">
                      <a:alpha val="43137"/>
                    </a:srgbClr>
                  </a:outerShdw>
                </a:effectLst>
              </a:rPr>
              <a:t>Phase functions (670 nm)</a:t>
            </a:r>
          </a:p>
        </p:txBody>
      </p:sp>
      <p:sp>
        <p:nvSpPr>
          <p:cNvPr id="15" name="Rectangle 14"/>
          <p:cNvSpPr/>
          <p:nvPr/>
        </p:nvSpPr>
        <p:spPr>
          <a:xfrm>
            <a:off x="6403624" y="5943600"/>
            <a:ext cx="2608406" cy="369332"/>
          </a:xfrm>
          <a:prstGeom prst="rect">
            <a:avLst/>
          </a:prstGeom>
        </p:spPr>
        <p:txBody>
          <a:bodyPr wrap="none">
            <a:spAutoFit/>
          </a:bodyPr>
          <a:lstStyle/>
          <a:p>
            <a:r>
              <a:rPr lang="en-US" b="1" dirty="0">
                <a:effectLst>
                  <a:outerShdw blurRad="38100" dist="38100" dir="2700000" algn="tl">
                    <a:srgbClr val="000000">
                      <a:alpha val="43137"/>
                    </a:srgbClr>
                  </a:outerShdw>
                </a:effectLst>
              </a:rPr>
              <a:t>Phase functions (870 nm)</a:t>
            </a:r>
          </a:p>
        </p:txBody>
      </p:sp>
      <p:sp>
        <p:nvSpPr>
          <p:cNvPr id="16" name="TextBox 15"/>
          <p:cNvSpPr txBox="1"/>
          <p:nvPr/>
        </p:nvSpPr>
        <p:spPr>
          <a:xfrm>
            <a:off x="2258572" y="2961680"/>
            <a:ext cx="622350"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AOD</a:t>
            </a:r>
            <a:endParaRPr lang="en-US" b="1" dirty="0">
              <a:effectLst>
                <a:outerShdw blurRad="38100" dist="38100" dir="2700000" algn="tl">
                  <a:srgbClr val="000000">
                    <a:alpha val="43137"/>
                  </a:srgbClr>
                </a:outerShdw>
              </a:effectLst>
            </a:endParaRPr>
          </a:p>
        </p:txBody>
      </p:sp>
      <p:sp>
        <p:nvSpPr>
          <p:cNvPr id="21" name="TextBox 20"/>
          <p:cNvSpPr txBox="1"/>
          <p:nvPr/>
        </p:nvSpPr>
        <p:spPr>
          <a:xfrm>
            <a:off x="4689340" y="2221468"/>
            <a:ext cx="1373453"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Water vapor</a:t>
            </a:r>
            <a:endParaRPr lang="en-US" b="1" dirty="0">
              <a:effectLst>
                <a:outerShdw blurRad="38100" dist="38100" dir="2700000" algn="tl">
                  <a:srgbClr val="000000">
                    <a:alpha val="43137"/>
                  </a:srgbClr>
                </a:outerShdw>
              </a:effectLst>
            </a:endParaRPr>
          </a:p>
        </p:txBody>
      </p:sp>
      <p:sp>
        <p:nvSpPr>
          <p:cNvPr id="22" name="TextBox 21"/>
          <p:cNvSpPr txBox="1"/>
          <p:nvPr/>
        </p:nvSpPr>
        <p:spPr>
          <a:xfrm>
            <a:off x="3585143" y="4881086"/>
            <a:ext cx="1767856"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440-870 </a:t>
            </a:r>
            <a:r>
              <a:rPr lang="en-US" b="1" dirty="0" err="1" smtClean="0">
                <a:effectLst>
                  <a:outerShdw blurRad="38100" dist="38100" dir="2700000" algn="tl">
                    <a:srgbClr val="000000">
                      <a:alpha val="43137"/>
                    </a:srgbClr>
                  </a:outerShdw>
                </a:effectLst>
              </a:rPr>
              <a:t>Anstron</a:t>
            </a:r>
            <a:endParaRPr lang="en-US" b="1" dirty="0">
              <a:effectLst>
                <a:outerShdw blurRad="38100" dist="38100" dir="2700000" algn="tl">
                  <a:srgbClr val="000000">
                    <a:alpha val="43137"/>
                  </a:srgbClr>
                </a:outerShdw>
              </a:effectLst>
            </a:endParaRPr>
          </a:p>
        </p:txBody>
      </p:sp>
      <p:sp>
        <p:nvSpPr>
          <p:cNvPr id="23" name="TextBox 22"/>
          <p:cNvSpPr txBox="1"/>
          <p:nvPr/>
        </p:nvSpPr>
        <p:spPr>
          <a:xfrm>
            <a:off x="6432199" y="1165741"/>
            <a:ext cx="2262029"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SDA Fine/Coarse AOD</a:t>
            </a:r>
            <a:endParaRPr lang="en-US" b="1" dirty="0">
              <a:effectLst>
                <a:outerShdw blurRad="38100" dist="38100" dir="2700000" algn="tl">
                  <a:srgbClr val="000000">
                    <a:alpha val="43137"/>
                  </a:srgbClr>
                </a:outerShdw>
              </a:effectLst>
            </a:endParaRPr>
          </a:p>
        </p:txBody>
      </p:sp>
      <p:sp>
        <p:nvSpPr>
          <p:cNvPr id="24" name="Rectangle 23"/>
          <p:cNvSpPr/>
          <p:nvPr/>
        </p:nvSpPr>
        <p:spPr>
          <a:xfrm>
            <a:off x="304800" y="4559379"/>
            <a:ext cx="2432845" cy="646331"/>
          </a:xfrm>
          <a:prstGeom prst="rect">
            <a:avLst/>
          </a:prstGeom>
        </p:spPr>
        <p:txBody>
          <a:bodyPr wrap="none">
            <a:spAutoFit/>
          </a:bodyPr>
          <a:lstStyle/>
          <a:p>
            <a:r>
              <a:rPr lang="en-US" b="1" dirty="0" smtClean="0">
                <a:effectLst>
                  <a:outerShdw blurRad="38100" dist="38100" dir="2700000" algn="tl">
                    <a:srgbClr val="000000">
                      <a:alpha val="43137"/>
                    </a:srgbClr>
                  </a:outerShdw>
                </a:effectLst>
              </a:rPr>
              <a:t>SDA Fine mode traction</a:t>
            </a:r>
          </a:p>
          <a:p>
            <a:endParaRPr lang="en-US" b="1" dirty="0">
              <a:effectLst>
                <a:outerShdw blurRad="38100" dist="38100" dir="2700000" algn="tl">
                  <a:srgbClr val="000000">
                    <a:alpha val="43137"/>
                  </a:srgbClr>
                </a:outerShdw>
              </a:effectLst>
            </a:endParaRPr>
          </a:p>
        </p:txBody>
      </p:sp>
      <p:sp>
        <p:nvSpPr>
          <p:cNvPr id="25" name="Rectangle 24"/>
          <p:cNvSpPr/>
          <p:nvPr/>
        </p:nvSpPr>
        <p:spPr>
          <a:xfrm>
            <a:off x="6037786" y="3701534"/>
            <a:ext cx="2368790"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Solar radiation net flux</a:t>
            </a:r>
            <a:endParaRPr lang="en-US" b="1" dirty="0">
              <a:effectLst>
                <a:outerShdw blurRad="38100" dist="38100" dir="2700000" algn="tl">
                  <a:srgbClr val="000000">
                    <a:alpha val="43137"/>
                  </a:srgbClr>
                </a:outerShdw>
              </a:effectLst>
            </a:endParaRPr>
          </a:p>
        </p:txBody>
      </p:sp>
      <p:sp>
        <p:nvSpPr>
          <p:cNvPr id="26" name="Rectangle 25"/>
          <p:cNvSpPr/>
          <p:nvPr/>
        </p:nvSpPr>
        <p:spPr>
          <a:xfrm>
            <a:off x="304800" y="6019800"/>
            <a:ext cx="1322798"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Cloud mode</a:t>
            </a:r>
            <a:endParaRPr lang="en-US" b="1" dirty="0">
              <a:effectLst>
                <a:outerShdw blurRad="38100" dist="38100" dir="2700000" algn="tl">
                  <a:srgbClr val="000000">
                    <a:alpha val="43137"/>
                  </a:srgbClr>
                </a:outerShdw>
              </a:effectLst>
            </a:endParaRPr>
          </a:p>
        </p:txBody>
      </p:sp>
      <p:sp>
        <p:nvSpPr>
          <p:cNvPr id="27" name="Rectangle 26"/>
          <p:cNvSpPr/>
          <p:nvPr/>
        </p:nvSpPr>
        <p:spPr>
          <a:xfrm>
            <a:off x="1123461" y="2583418"/>
            <a:ext cx="1904239"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Satellite retrievals</a:t>
            </a:r>
            <a:endParaRPr lang="en-US" b="1" dirty="0">
              <a:effectLst>
                <a:outerShdw blurRad="38100" dist="38100" dir="2700000" algn="tl">
                  <a:srgbClr val="000000">
                    <a:alpha val="43137"/>
                  </a:srgbClr>
                </a:outerShdw>
              </a:effectLst>
            </a:endParaRPr>
          </a:p>
        </p:txBody>
      </p:sp>
      <p:sp>
        <p:nvSpPr>
          <p:cNvPr id="28" name="Rectangle 27"/>
          <p:cNvSpPr/>
          <p:nvPr/>
        </p:nvSpPr>
        <p:spPr>
          <a:xfrm>
            <a:off x="2990850" y="6154698"/>
            <a:ext cx="1622688"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Back trajectory</a:t>
            </a:r>
            <a:endParaRPr lang="en-US" b="1" dirty="0">
              <a:effectLst>
                <a:outerShdw blurRad="38100" dist="38100" dir="2700000" algn="tl">
                  <a:srgbClr val="000000">
                    <a:alpha val="43137"/>
                  </a:srgbClr>
                </a:outerShdw>
              </a:effectLst>
            </a:endParaRPr>
          </a:p>
        </p:txBody>
      </p:sp>
      <p:sp>
        <p:nvSpPr>
          <p:cNvPr id="29" name="Rectangle 28"/>
          <p:cNvSpPr/>
          <p:nvPr/>
        </p:nvSpPr>
        <p:spPr>
          <a:xfrm>
            <a:off x="2514600" y="4265057"/>
            <a:ext cx="3115212"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Back scattering and extinction </a:t>
            </a:r>
            <a:endParaRPr lang="en-US" b="1" dirty="0">
              <a:effectLst>
                <a:outerShdw blurRad="38100" dist="38100" dir="2700000" algn="tl">
                  <a:srgbClr val="000000">
                    <a:alpha val="43137"/>
                  </a:srgbClr>
                </a:outerShdw>
              </a:effectLst>
            </a:endParaRPr>
          </a:p>
        </p:txBody>
      </p:sp>
      <p:sp>
        <p:nvSpPr>
          <p:cNvPr id="30" name="Rectangle 29"/>
          <p:cNvSpPr/>
          <p:nvPr/>
        </p:nvSpPr>
        <p:spPr>
          <a:xfrm>
            <a:off x="5770114" y="1676400"/>
            <a:ext cx="2941062"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Different levels (1.0, 1.5, 2.0)</a:t>
            </a:r>
            <a:endParaRPr lang="en-US" b="1" dirty="0">
              <a:effectLst>
                <a:outerShdw blurRad="38100" dist="38100" dir="2700000" algn="tl">
                  <a:srgbClr val="000000">
                    <a:alpha val="43137"/>
                  </a:srgbClr>
                </a:outerShdw>
              </a:effectLst>
            </a:endParaRPr>
          </a:p>
        </p:txBody>
      </p:sp>
      <p:sp>
        <p:nvSpPr>
          <p:cNvPr id="31" name="Rectangle 30"/>
          <p:cNvSpPr/>
          <p:nvPr/>
        </p:nvSpPr>
        <p:spPr>
          <a:xfrm>
            <a:off x="4890869" y="5650468"/>
            <a:ext cx="1085041"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All points</a:t>
            </a:r>
            <a:endParaRPr lang="en-US" b="1" dirty="0">
              <a:effectLst>
                <a:outerShdw blurRad="38100" dist="38100" dir="2700000" algn="tl">
                  <a:srgbClr val="000000">
                    <a:alpha val="43137"/>
                  </a:srgbClr>
                </a:outerShdw>
              </a:effectLst>
            </a:endParaRPr>
          </a:p>
        </p:txBody>
      </p:sp>
      <p:sp>
        <p:nvSpPr>
          <p:cNvPr id="32" name="Rectangle 31"/>
          <p:cNvSpPr/>
          <p:nvPr/>
        </p:nvSpPr>
        <p:spPr>
          <a:xfrm>
            <a:off x="251035" y="3383518"/>
            <a:ext cx="1555106"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Daily averages</a:t>
            </a:r>
            <a:endParaRPr lang="en-US" b="1" dirty="0">
              <a:effectLst>
                <a:outerShdw blurRad="38100" dist="38100" dir="2700000" algn="tl">
                  <a:srgbClr val="000000">
                    <a:alpha val="43137"/>
                  </a:srgbClr>
                </a:outerShdw>
              </a:effectLst>
            </a:endParaRPr>
          </a:p>
        </p:txBody>
      </p:sp>
      <p:sp>
        <p:nvSpPr>
          <p:cNvPr id="33" name="Rectangle 32"/>
          <p:cNvSpPr/>
          <p:nvPr/>
        </p:nvSpPr>
        <p:spPr>
          <a:xfrm>
            <a:off x="4613538" y="585311"/>
            <a:ext cx="1123193"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Error bars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4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3" grpId="0"/>
      <p:bldP spid="14" grpId="0"/>
      <p:bldP spid="15" grpId="0"/>
      <p:bldP spid="16"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44</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products</a:t>
            </a:r>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45</a:t>
            </a:fld>
            <a:endParaRPr lang="en-US"/>
          </a:p>
        </p:txBody>
      </p:sp>
      <p:sp>
        <p:nvSpPr>
          <p:cNvPr id="27" name="Arc 26"/>
          <p:cNvSpPr/>
          <p:nvPr/>
        </p:nvSpPr>
        <p:spPr>
          <a:xfrm rot="14075767">
            <a:off x="5592593" y="3840162"/>
            <a:ext cx="381000" cy="457200"/>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7030191">
            <a:off x="5983302" y="3792093"/>
            <a:ext cx="381000" cy="457200"/>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48" name="Group 2047"/>
          <p:cNvGrpSpPr/>
          <p:nvPr/>
        </p:nvGrpSpPr>
        <p:grpSpPr>
          <a:xfrm>
            <a:off x="914400" y="1447800"/>
            <a:ext cx="8001000" cy="3950732"/>
            <a:chOff x="914400" y="1447800"/>
            <a:chExt cx="8001000" cy="3950732"/>
          </a:xfrm>
        </p:grpSpPr>
        <p:grpSp>
          <p:nvGrpSpPr>
            <p:cNvPr id="24" name="Group 23"/>
            <p:cNvGrpSpPr/>
            <p:nvPr/>
          </p:nvGrpSpPr>
          <p:grpSpPr>
            <a:xfrm>
              <a:off x="914400" y="1447800"/>
              <a:ext cx="7315200" cy="3581400"/>
              <a:chOff x="609600" y="914400"/>
              <a:chExt cx="7315200" cy="3581400"/>
            </a:xfrm>
          </p:grpSpPr>
          <p:sp>
            <p:nvSpPr>
              <p:cNvPr id="4" name="Sun 3"/>
              <p:cNvSpPr/>
              <p:nvPr/>
            </p:nvSpPr>
            <p:spPr>
              <a:xfrm>
                <a:off x="762000" y="914400"/>
                <a:ext cx="1066800" cy="1066800"/>
              </a:xfrm>
              <a:prstGeom prst="sun">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09600" y="4495800"/>
                <a:ext cx="731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943600" y="4038600"/>
                <a:ext cx="685800" cy="4572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8900000">
                <a:off x="6060326" y="3594474"/>
                <a:ext cx="152400" cy="4572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6248400" y="3886201"/>
                <a:ext cx="190500" cy="1524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762000" y="3607547"/>
                <a:ext cx="5178049" cy="5005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76400" y="1600200"/>
                <a:ext cx="4263649" cy="200734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43600" y="1111436"/>
                <a:ext cx="0" cy="25211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6685428" y="1981200"/>
              <a:ext cx="2229972"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h</a:t>
              </a:r>
              <a:r>
                <a:rPr lang="en-US" b="1" dirty="0" smtClean="0">
                  <a:effectLst>
                    <a:outerShdw blurRad="38100" dist="38100" dir="2700000" algn="tl">
                      <a:srgbClr val="000000">
                        <a:alpha val="43137"/>
                      </a:srgbClr>
                    </a:outerShdw>
                  </a:effectLst>
                </a:rPr>
                <a:t>= altitude angle</a:t>
              </a:r>
            </a:p>
            <a:p>
              <a:r>
                <a:rPr lang="el-GR" b="1" dirty="0" smtClean="0">
                  <a:effectLst>
                    <a:outerShdw blurRad="38100" dist="38100" dir="2700000" algn="tl">
                      <a:srgbClr val="000000">
                        <a:alpha val="43137"/>
                      </a:srgbClr>
                    </a:outerShdw>
                  </a:effectLst>
                </a:rPr>
                <a:t>ϴ</a:t>
              </a:r>
              <a:r>
                <a:rPr lang="en-US" b="1" dirty="0" smtClean="0">
                  <a:effectLst>
                    <a:outerShdw blurRad="38100" dist="38100" dir="2700000" algn="tl">
                      <a:srgbClr val="000000">
                        <a:alpha val="43137"/>
                      </a:srgbClr>
                    </a:outerShdw>
                  </a:effectLst>
                </a:rPr>
                <a:t>= Sun zenith angle</a:t>
              </a:r>
              <a:endParaRPr lang="en-US" b="1" dirty="0">
                <a:effectLst>
                  <a:outerShdw blurRad="38100" dist="38100" dir="2700000" algn="tl">
                    <a:srgbClr val="000000">
                      <a:alpha val="43137"/>
                    </a:srgbClr>
                  </a:outerShdw>
                </a:effectLst>
              </a:endParaRPr>
            </a:p>
          </p:txBody>
        </p:sp>
        <p:grpSp>
          <p:nvGrpSpPr>
            <p:cNvPr id="30" name="Group 29"/>
            <p:cNvGrpSpPr/>
            <p:nvPr/>
          </p:nvGrpSpPr>
          <p:grpSpPr>
            <a:xfrm>
              <a:off x="933450" y="3585168"/>
              <a:ext cx="5271295" cy="1813364"/>
              <a:chOff x="933450" y="3585168"/>
              <a:chExt cx="5271295" cy="1813364"/>
            </a:xfrm>
          </p:grpSpPr>
          <p:sp>
            <p:nvSpPr>
              <p:cNvPr id="28" name="TextBox 27"/>
              <p:cNvSpPr txBox="1"/>
              <p:nvPr/>
            </p:nvSpPr>
            <p:spPr>
              <a:xfrm>
                <a:off x="5314506" y="3796641"/>
                <a:ext cx="343788" cy="369332"/>
              </a:xfrm>
              <a:prstGeom prst="rect">
                <a:avLst/>
              </a:prstGeom>
              <a:noFill/>
            </p:spPr>
            <p:txBody>
              <a:bodyPr wrap="square" rtlCol="0">
                <a:spAutoFit/>
              </a:bodyPr>
              <a:lstStyle/>
              <a:p>
                <a:r>
                  <a:rPr lang="en-US" dirty="0" smtClean="0"/>
                  <a:t>h</a:t>
                </a:r>
                <a:endParaRPr lang="en-US" dirty="0"/>
              </a:p>
            </p:txBody>
          </p:sp>
          <p:sp>
            <p:nvSpPr>
              <p:cNvPr id="33" name="TextBox 32"/>
              <p:cNvSpPr txBox="1"/>
              <p:nvPr/>
            </p:nvSpPr>
            <p:spPr>
              <a:xfrm>
                <a:off x="5860957" y="3585168"/>
                <a:ext cx="343788" cy="369332"/>
              </a:xfrm>
              <a:prstGeom prst="rect">
                <a:avLst/>
              </a:prstGeom>
              <a:noFill/>
            </p:spPr>
            <p:txBody>
              <a:bodyPr wrap="square" rtlCol="0">
                <a:spAutoFit/>
              </a:bodyPr>
              <a:lstStyle/>
              <a:p>
                <a:r>
                  <a:rPr lang="el-GR" dirty="0" smtClean="0"/>
                  <a:t>ϴ</a:t>
                </a:r>
                <a:endParaRPr lang="en-US" dirty="0"/>
              </a:p>
            </p:txBody>
          </p:sp>
          <p:sp>
            <p:nvSpPr>
              <p:cNvPr id="35" name="TextBox 34"/>
              <p:cNvSpPr txBox="1"/>
              <p:nvPr/>
            </p:nvSpPr>
            <p:spPr>
              <a:xfrm>
                <a:off x="933450" y="5029200"/>
                <a:ext cx="9906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Ground</a:t>
                </a:r>
                <a:endParaRPr lang="en-US" b="1" dirty="0">
                  <a:effectLst>
                    <a:outerShdw blurRad="38100" dist="38100" dir="2700000" algn="tl">
                      <a:srgbClr val="000000">
                        <a:alpha val="43137"/>
                      </a:srgbClr>
                    </a:outerShdw>
                  </a:effectLst>
                </a:endParaRPr>
              </a:p>
            </p:txBody>
          </p:sp>
        </p:grpSp>
      </p:grpSp>
      <mc:AlternateContent xmlns:mc="http://schemas.openxmlformats.org/markup-compatibility/2006">
        <mc:Choice xmlns:a14="http://schemas.microsoft.com/office/drawing/2010/main" Requires="a14">
          <p:sp>
            <p:nvSpPr>
              <p:cNvPr id="29" name="TextBox 28"/>
              <p:cNvSpPr txBox="1"/>
              <p:nvPr/>
            </p:nvSpPr>
            <p:spPr>
              <a:xfrm>
                <a:off x="6400800" y="2905360"/>
                <a:ext cx="2642198" cy="1248803"/>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14:m>
                  <m:oMathPara xmlns:m="http://schemas.openxmlformats.org/officeDocument/2006/math">
                    <m:oMathParaPr>
                      <m:jc m:val="centerGroup"/>
                    </m:oMathParaPr>
                    <m:oMath xmlns:m="http://schemas.openxmlformats.org/officeDocument/2006/math">
                      <m:r>
                        <a:rPr lang="en-US" sz="4000" b="1" i="1" cap="all" smtClean="0">
                          <a:ln w="0"/>
                          <a:solidFill>
                            <a:schemeClr val="tx2">
                              <a:lumMod val="75000"/>
                            </a:schemeClr>
                          </a:solidFill>
                          <a:effectLst>
                            <a:reflection blurRad="12700" stA="50000" endPos="50000" dist="5000" dir="5400000" sy="-100000" rotWithShape="0"/>
                          </a:effectLst>
                          <a:latin typeface="Cambria Math"/>
                        </a:rPr>
                        <m:t>𝒎</m:t>
                      </m:r>
                      <m:r>
                        <a:rPr lang="en-US" sz="4000" b="1" i="1" cap="all" smtClean="0">
                          <a:ln w="0"/>
                          <a:solidFill>
                            <a:schemeClr val="tx2">
                              <a:lumMod val="75000"/>
                            </a:schemeClr>
                          </a:solidFill>
                          <a:effectLst>
                            <a:reflection blurRad="12700" stA="50000" endPos="50000" dist="5000" dir="5400000" sy="-100000" rotWithShape="0"/>
                          </a:effectLst>
                          <a:latin typeface="Cambria Math"/>
                        </a:rPr>
                        <m:t>=</m:t>
                      </m:r>
                      <m:f>
                        <m:fPr>
                          <m:ctrlPr>
                            <a:rPr lang="en-US" sz="4000" b="1" i="1" cap="all" smtClean="0">
                              <a:ln w="0"/>
                              <a:solidFill>
                                <a:schemeClr val="tx2">
                                  <a:lumMod val="75000"/>
                                </a:schemeClr>
                              </a:solidFill>
                              <a:effectLst>
                                <a:reflection blurRad="12700" stA="50000" endPos="50000" dist="5000" dir="5400000" sy="-100000" rotWithShape="0"/>
                              </a:effectLst>
                              <a:latin typeface="Cambria Math"/>
                            </a:rPr>
                          </m:ctrlPr>
                        </m:fPr>
                        <m:num>
                          <m:r>
                            <a:rPr lang="en-US" sz="4000" b="1" i="1" cap="all" smtClean="0">
                              <a:ln w="0"/>
                              <a:solidFill>
                                <a:schemeClr val="tx2">
                                  <a:lumMod val="75000"/>
                                </a:schemeClr>
                              </a:solidFill>
                              <a:effectLst>
                                <a:reflection blurRad="12700" stA="50000" endPos="50000" dist="5000" dir="5400000" sy="-100000" rotWithShape="0"/>
                              </a:effectLst>
                              <a:latin typeface="Cambria Math"/>
                            </a:rPr>
                            <m:t>𝟏</m:t>
                          </m:r>
                        </m:num>
                        <m:den>
                          <m:func>
                            <m:funcPr>
                              <m:ctrlPr>
                                <a:rPr lang="en-US" sz="4000" b="1" i="1" cap="all" smtClean="0">
                                  <a:ln w="0"/>
                                  <a:solidFill>
                                    <a:schemeClr val="tx2">
                                      <a:lumMod val="75000"/>
                                    </a:schemeClr>
                                  </a:solidFill>
                                  <a:effectLst>
                                    <a:reflection blurRad="12700" stA="50000" endPos="50000" dist="5000" dir="5400000" sy="-100000" rotWithShape="0"/>
                                  </a:effectLst>
                                  <a:latin typeface="Cambria Math"/>
                                </a:rPr>
                              </m:ctrlPr>
                            </m:funcPr>
                            <m:fName>
                              <m:r>
                                <a:rPr lang="en-US" sz="4000" b="1" i="0" cap="all" smtClean="0">
                                  <a:ln w="0"/>
                                  <a:solidFill>
                                    <a:schemeClr val="tx2">
                                      <a:lumMod val="75000"/>
                                    </a:schemeClr>
                                  </a:solidFill>
                                  <a:effectLst>
                                    <a:reflection blurRad="12700" stA="50000" endPos="50000" dist="5000" dir="5400000" sy="-100000" rotWithShape="0"/>
                                  </a:effectLst>
                                  <a:latin typeface="Cambria Math"/>
                                </a:rPr>
                                <m:t>𝐜𝐨𝐬</m:t>
                              </m:r>
                            </m:fName>
                            <m:e>
                              <m:r>
                                <a:rPr lang="en-US" sz="4000" b="1" i="1" cap="all" smtClean="0">
                                  <a:ln w="0"/>
                                  <a:solidFill>
                                    <a:schemeClr val="tx2">
                                      <a:lumMod val="75000"/>
                                    </a:schemeClr>
                                  </a:solidFill>
                                  <a:effectLst>
                                    <a:reflection blurRad="12700" stA="50000" endPos="50000" dist="5000" dir="5400000" sy="-100000" rotWithShape="0"/>
                                  </a:effectLst>
                                  <a:latin typeface="Cambria Math"/>
                                  <a:ea typeface="Cambria Math"/>
                                </a:rPr>
                                <m:t>𝜽</m:t>
                              </m:r>
                            </m:e>
                          </m:func>
                        </m:den>
                      </m:f>
                    </m:oMath>
                  </m:oMathPara>
                </a14:m>
                <a:endParaRPr lang="en-US" sz="4000" b="1" cap="all" dirty="0">
                  <a:ln w="0"/>
                  <a:solidFill>
                    <a:schemeClr val="tx2">
                      <a:lumMod val="75000"/>
                    </a:schemeClr>
                  </a:solidFill>
                  <a:effectLst>
                    <a:reflection blurRad="12700" stA="50000" endPos="50000" dist="5000" dir="5400000" sy="-100000" rotWithShape="0"/>
                  </a:effectLst>
                </a:endParaRPr>
              </a:p>
            </p:txBody>
          </p:sp>
        </mc:Choice>
        <mc:Fallback>
          <p:sp>
            <p:nvSpPr>
              <p:cNvPr id="29" name="TextBox 28"/>
              <p:cNvSpPr txBox="1">
                <a:spLocks noRot="1" noChangeAspect="1" noMove="1" noResize="1" noEditPoints="1" noAdjustHandles="1" noChangeArrowheads="1" noChangeShapeType="1" noTextEdit="1"/>
              </p:cNvSpPr>
              <p:nvPr/>
            </p:nvSpPr>
            <p:spPr>
              <a:xfrm>
                <a:off x="6400800" y="2905360"/>
                <a:ext cx="2642198" cy="1248803"/>
              </a:xfrm>
              <a:prstGeom prst="rect">
                <a:avLst/>
              </a:prstGeom>
              <a:blipFill rotWithShape="1">
                <a:blip r:embed="rId2"/>
                <a:stretch>
                  <a:fillRect b="-84804"/>
                </a:stretch>
              </a:blipFill>
            </p:spPr>
            <p:txBody>
              <a:bodyPr/>
              <a:lstStyle/>
              <a:p>
                <a:r>
                  <a:rPr lang="en-US">
                    <a:noFill/>
                  </a:rPr>
                  <a:t> </a:t>
                </a:r>
              </a:p>
            </p:txBody>
          </p:sp>
        </mc:Fallback>
      </mc:AlternateContent>
      <p:sp>
        <p:nvSpPr>
          <p:cNvPr id="39" name="TextBox 38"/>
          <p:cNvSpPr txBox="1"/>
          <p:nvPr/>
        </p:nvSpPr>
        <p:spPr>
          <a:xfrm>
            <a:off x="0" y="0"/>
            <a:ext cx="96774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a:t>
            </a:r>
            <a:r>
              <a:rPr lang="en-US" sz="4000" b="1" dirty="0" smtClean="0">
                <a:effectLst>
                  <a:outerShdw blurRad="38100" dist="38100" dir="2700000" algn="tl">
                    <a:srgbClr val="000000">
                      <a:alpha val="43137"/>
                    </a:srgbClr>
                  </a:outerShdw>
                </a:effectLst>
              </a:rPr>
              <a:t>Optical air mass calculation</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590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Direct measurements and calculations</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70" t="30769" r="30991" b="54579"/>
          <a:stretch/>
        </p:blipFill>
        <p:spPr bwMode="auto">
          <a:xfrm>
            <a:off x="152400" y="2286000"/>
            <a:ext cx="5105400" cy="10160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28BB50FB-F348-4694-AF6F-4F7CC6A606E0}" type="slidenum">
              <a:rPr lang="en-US" smtClean="0"/>
              <a:t>46</a:t>
            </a:fld>
            <a:endParaRPr lang="en-US" dirty="0"/>
          </a:p>
        </p:txBody>
      </p:sp>
      <p:sp>
        <p:nvSpPr>
          <p:cNvPr id="4" name="TextBox 3"/>
          <p:cNvSpPr txBox="1"/>
          <p:nvPr/>
        </p:nvSpPr>
        <p:spPr>
          <a:xfrm>
            <a:off x="457200" y="1600200"/>
            <a:ext cx="480060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Beer-Lambert-</a:t>
            </a:r>
            <a:r>
              <a:rPr lang="en-US" sz="2400" b="1" dirty="0" err="1" smtClean="0">
                <a:effectLst>
                  <a:outerShdw blurRad="38100" dist="38100" dir="2700000" algn="tl">
                    <a:srgbClr val="000000">
                      <a:alpha val="43137"/>
                    </a:srgbClr>
                  </a:outerShdw>
                </a:effectLst>
              </a:rPr>
              <a:t>Bouguer</a:t>
            </a:r>
            <a:r>
              <a:rPr lang="en-US" sz="2400" b="1" dirty="0" smtClean="0">
                <a:effectLst>
                  <a:outerShdw blurRad="38100" dist="38100" dir="2700000" algn="tl">
                    <a:srgbClr val="000000">
                      <a:alpha val="43137"/>
                    </a:srgbClr>
                  </a:outerShdw>
                </a:effectLst>
              </a:rPr>
              <a:t> Law</a:t>
            </a:r>
            <a:endParaRPr lang="en-US" sz="2400" b="1" dirty="0">
              <a:effectLst>
                <a:outerShdw blurRad="38100" dist="38100" dir="2700000" algn="tl">
                  <a:srgbClr val="000000">
                    <a:alpha val="43137"/>
                  </a:srgbClr>
                </a:outerShdw>
              </a:effectLst>
            </a:endParaRPr>
          </a:p>
        </p:txBody>
      </p:sp>
      <p:sp>
        <p:nvSpPr>
          <p:cNvPr id="5" name="Round Single Corner Rectangle 4"/>
          <p:cNvSpPr/>
          <p:nvPr/>
        </p:nvSpPr>
        <p:spPr>
          <a:xfrm>
            <a:off x="5867400" y="914400"/>
            <a:ext cx="2971800" cy="2901950"/>
          </a:xfrm>
          <a:prstGeom prst="round1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smtClean="0">
                <a:solidFill>
                  <a:schemeClr val="tx1"/>
                </a:solidFill>
                <a:effectLst>
                  <a:outerShdw blurRad="38100" dist="38100" dir="2700000" algn="tl">
                    <a:srgbClr val="000000">
                      <a:alpha val="43137"/>
                    </a:srgbClr>
                  </a:outerShdw>
                </a:effectLst>
              </a:rPr>
              <a:t>V= digital voltage</a:t>
            </a:r>
          </a:p>
          <a:p>
            <a:r>
              <a:rPr lang="en-US" sz="1600" b="1" dirty="0" smtClean="0">
                <a:solidFill>
                  <a:schemeClr val="tx1"/>
                </a:solidFill>
                <a:effectLst>
                  <a:outerShdw blurRad="38100" dist="38100" dir="2700000" algn="tl">
                    <a:srgbClr val="000000">
                      <a:alpha val="43137"/>
                    </a:srgbClr>
                  </a:outerShdw>
                </a:effectLst>
              </a:rPr>
              <a:t>V</a:t>
            </a:r>
            <a:r>
              <a:rPr lang="en-US" sz="1600" b="1" baseline="-25000" dirty="0" smtClean="0">
                <a:solidFill>
                  <a:schemeClr val="tx1"/>
                </a:solidFill>
                <a:effectLst>
                  <a:outerShdw blurRad="38100" dist="38100" dir="2700000" algn="tl">
                    <a:srgbClr val="000000">
                      <a:alpha val="43137"/>
                    </a:srgbClr>
                  </a:outerShdw>
                </a:effectLst>
              </a:rPr>
              <a:t>0</a:t>
            </a:r>
            <a:r>
              <a:rPr lang="en-US" sz="1600" b="1" dirty="0" smtClean="0">
                <a:solidFill>
                  <a:schemeClr val="tx1"/>
                </a:solidFill>
                <a:effectLst>
                  <a:outerShdw blurRad="38100" dist="38100" dir="2700000" algn="tl">
                    <a:srgbClr val="000000">
                      <a:alpha val="43137"/>
                    </a:srgbClr>
                  </a:outerShdw>
                </a:effectLst>
              </a:rPr>
              <a:t>= extraterrestrial voltage</a:t>
            </a:r>
          </a:p>
          <a:p>
            <a:r>
              <a:rPr lang="en-US" sz="1600" b="1" dirty="0" smtClean="0">
                <a:solidFill>
                  <a:schemeClr val="tx1"/>
                </a:solidFill>
                <a:effectLst>
                  <a:outerShdw blurRad="38100" dist="38100" dir="2700000" algn="tl">
                    <a:srgbClr val="000000">
                      <a:alpha val="43137"/>
                    </a:srgbClr>
                  </a:outerShdw>
                </a:effectLst>
              </a:rPr>
              <a:t>m=optical air mass</a:t>
            </a:r>
          </a:p>
          <a:p>
            <a:r>
              <a:rPr lang="el-GR" sz="1600" b="1" dirty="0" smtClean="0">
                <a:solidFill>
                  <a:schemeClr val="tx1"/>
                </a:solidFill>
                <a:effectLst>
                  <a:outerShdw blurRad="38100" dist="38100" dir="2700000" algn="tl">
                    <a:srgbClr val="000000">
                      <a:alpha val="43137"/>
                    </a:srgbClr>
                  </a:outerShdw>
                </a:effectLst>
                <a:latin typeface="Times New Roman"/>
                <a:cs typeface="Times New Roman"/>
              </a:rPr>
              <a:t>τ</a:t>
            </a:r>
            <a:r>
              <a:rPr lang="en-US" sz="1600" b="1" dirty="0" smtClean="0">
                <a:solidFill>
                  <a:schemeClr val="tx1"/>
                </a:solidFill>
                <a:effectLst>
                  <a:outerShdw blurRad="38100" dist="38100" dir="2700000" algn="tl">
                    <a:srgbClr val="000000">
                      <a:alpha val="43137"/>
                    </a:srgbClr>
                  </a:outerShdw>
                </a:effectLst>
              </a:rPr>
              <a:t>= total optical depth</a:t>
            </a:r>
          </a:p>
          <a:p>
            <a:r>
              <a:rPr lang="el-GR" sz="1600" b="1" dirty="0" smtClean="0">
                <a:solidFill>
                  <a:schemeClr val="tx1"/>
                </a:solidFill>
                <a:effectLst>
                  <a:outerShdw blurRad="38100" dist="38100" dir="2700000" algn="tl">
                    <a:srgbClr val="000000">
                      <a:alpha val="43137"/>
                    </a:srgbClr>
                  </a:outerShdw>
                </a:effectLst>
                <a:latin typeface="Cambria Math"/>
                <a:ea typeface="Cambria Math"/>
              </a:rPr>
              <a:t>λ</a:t>
            </a:r>
            <a:r>
              <a:rPr lang="en-US" sz="1600" b="1" dirty="0" smtClean="0">
                <a:solidFill>
                  <a:schemeClr val="tx1"/>
                </a:solidFill>
                <a:effectLst>
                  <a:outerShdw blurRad="38100" dist="38100" dir="2700000" algn="tl">
                    <a:srgbClr val="000000">
                      <a:alpha val="43137"/>
                    </a:srgbClr>
                  </a:outerShdw>
                </a:effectLst>
                <a:latin typeface="Cambria Math"/>
                <a:ea typeface="Cambria Math"/>
              </a:rPr>
              <a:t>=</a:t>
            </a:r>
            <a:r>
              <a:rPr lang="en-US" sz="1600" b="1" dirty="0">
                <a:solidFill>
                  <a:schemeClr val="tx1"/>
                </a:solidFill>
                <a:effectLst>
                  <a:outerShdw blurRad="38100" dist="38100" dir="2700000" algn="tl">
                    <a:srgbClr val="000000">
                      <a:alpha val="43137"/>
                    </a:srgbClr>
                  </a:outerShdw>
                </a:effectLst>
              </a:rPr>
              <a:t>w</a:t>
            </a:r>
            <a:r>
              <a:rPr lang="en-US" sz="1600" b="1" dirty="0" smtClean="0">
                <a:solidFill>
                  <a:schemeClr val="tx1"/>
                </a:solidFill>
                <a:effectLst>
                  <a:outerShdw blurRad="38100" dist="38100" dir="2700000" algn="tl">
                    <a:srgbClr val="000000">
                      <a:alpha val="43137"/>
                    </a:srgbClr>
                  </a:outerShdw>
                </a:effectLst>
              </a:rPr>
              <a:t>avelength</a:t>
            </a:r>
          </a:p>
          <a:p>
            <a:r>
              <a:rPr lang="en-US" sz="1600" b="1" dirty="0">
                <a:solidFill>
                  <a:schemeClr val="tx1"/>
                </a:solidFill>
                <a:effectLst>
                  <a:outerShdw blurRad="38100" dist="38100" dir="2700000" algn="tl">
                    <a:srgbClr val="000000">
                      <a:alpha val="43137"/>
                    </a:srgbClr>
                  </a:outerShdw>
                </a:effectLst>
              </a:rPr>
              <a:t>d</a:t>
            </a:r>
            <a:r>
              <a:rPr lang="en-US" sz="1600" b="1" dirty="0" smtClean="0">
                <a:solidFill>
                  <a:schemeClr val="tx1"/>
                </a:solidFill>
                <a:effectLst>
                  <a:outerShdw blurRad="38100" dist="38100" dir="2700000" algn="tl">
                    <a:srgbClr val="000000">
                      <a:alpha val="43137"/>
                    </a:srgbClr>
                  </a:outerShdw>
                </a:effectLst>
              </a:rPr>
              <a:t>= ratio of the average to the actual Earth-Sun distance</a:t>
            </a:r>
          </a:p>
          <a:p>
            <a:r>
              <a:rPr lang="en-US" sz="1600" b="1" dirty="0" err="1">
                <a:solidFill>
                  <a:schemeClr val="tx1"/>
                </a:solidFill>
                <a:effectLst>
                  <a:outerShdw blurRad="38100" dist="38100" dir="2700000" algn="tl">
                    <a:srgbClr val="000000">
                      <a:alpha val="43137"/>
                    </a:srgbClr>
                  </a:outerShdw>
                </a:effectLst>
              </a:rPr>
              <a:t>t</a:t>
            </a:r>
            <a:r>
              <a:rPr lang="en-US" sz="1600" b="1" baseline="-25000" dirty="0" err="1" smtClean="0">
                <a:solidFill>
                  <a:schemeClr val="tx1"/>
                </a:solidFill>
                <a:effectLst>
                  <a:outerShdw blurRad="38100" dist="38100" dir="2700000" algn="tl">
                    <a:srgbClr val="000000">
                      <a:alpha val="43137"/>
                    </a:srgbClr>
                  </a:outerShdw>
                </a:effectLst>
              </a:rPr>
              <a:t>y</a:t>
            </a:r>
            <a:r>
              <a:rPr lang="en-US" sz="1600" b="1" dirty="0" smtClean="0">
                <a:solidFill>
                  <a:schemeClr val="tx1"/>
                </a:solidFill>
                <a:effectLst>
                  <a:outerShdw blurRad="38100" dist="38100" dir="2700000" algn="tl">
                    <a:srgbClr val="000000">
                      <a:alpha val="43137"/>
                    </a:srgbClr>
                  </a:outerShdw>
                </a:effectLst>
              </a:rPr>
              <a:t>= transmission of absorbing gases </a:t>
            </a:r>
          </a:p>
          <a:p>
            <a:r>
              <a:rPr lang="en-US" sz="1600" b="1" dirty="0">
                <a:solidFill>
                  <a:schemeClr val="tx1"/>
                </a:solidFill>
                <a:effectLst>
                  <a:outerShdw blurRad="38100" dist="38100" dir="2700000" algn="tl">
                    <a:srgbClr val="000000">
                      <a:alpha val="43137"/>
                    </a:srgbClr>
                  </a:outerShdw>
                </a:effectLst>
              </a:rPr>
              <a:t>a</a:t>
            </a:r>
            <a:r>
              <a:rPr lang="en-US" sz="1600" b="1" dirty="0" smtClean="0">
                <a:solidFill>
                  <a:schemeClr val="tx1"/>
                </a:solidFill>
                <a:effectLst>
                  <a:outerShdw blurRad="38100" dist="38100" dir="2700000" algn="tl">
                    <a:srgbClr val="000000">
                      <a:alpha val="43137"/>
                    </a:srgbClr>
                  </a:outerShdw>
                </a:effectLst>
              </a:rPr>
              <a:t>= coefficient</a:t>
            </a:r>
          </a:p>
          <a:p>
            <a:r>
              <a:rPr lang="en-US" sz="1600" b="1" dirty="0" smtClean="0">
                <a:solidFill>
                  <a:schemeClr val="tx1"/>
                </a:solidFill>
                <a:effectLst>
                  <a:outerShdw blurRad="38100" dist="38100" dir="2700000" algn="tl">
                    <a:srgbClr val="000000">
                      <a:alpha val="43137"/>
                    </a:srgbClr>
                  </a:outerShdw>
                </a:effectLst>
              </a:rPr>
              <a:t>AEE= Angstrom extinction exponent</a:t>
            </a:r>
            <a:endParaRPr lang="en-US" sz="1600" b="1" dirty="0">
              <a:solidFill>
                <a:schemeClr val="tx1"/>
              </a:solidFill>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112" t="57509" r="29502" b="31319"/>
          <a:stretch/>
        </p:blipFill>
        <p:spPr bwMode="auto">
          <a:xfrm>
            <a:off x="63500" y="4572000"/>
            <a:ext cx="5384801" cy="7747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Down Arrow 5"/>
          <p:cNvSpPr/>
          <p:nvPr/>
        </p:nvSpPr>
        <p:spPr>
          <a:xfrm>
            <a:off x="2590800" y="3479800"/>
            <a:ext cx="533400" cy="9906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9946" t="72123" r="40044" b="15861"/>
          <a:stretch/>
        </p:blipFill>
        <p:spPr bwMode="auto">
          <a:xfrm>
            <a:off x="2362200" y="5765800"/>
            <a:ext cx="2603501" cy="83316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Bent-Up Arrow 7"/>
          <p:cNvSpPr/>
          <p:nvPr/>
        </p:nvSpPr>
        <p:spPr>
          <a:xfrm rot="5400000">
            <a:off x="1161256" y="5239544"/>
            <a:ext cx="1258887" cy="990600"/>
          </a:xfrm>
          <a:prstGeom prst="ben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42850" t="56593" r="41899" b="31868"/>
          <a:stretch/>
        </p:blipFill>
        <p:spPr bwMode="auto">
          <a:xfrm>
            <a:off x="6096000" y="4991100"/>
            <a:ext cx="1984374" cy="8001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0" name="Straight Arrow Connector 9"/>
          <p:cNvCxnSpPr/>
          <p:nvPr/>
        </p:nvCxnSpPr>
        <p:spPr>
          <a:xfrm flipV="1">
            <a:off x="6248400" y="4724400"/>
            <a:ext cx="533400" cy="457201"/>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088187" y="5486400"/>
            <a:ext cx="455614" cy="533400"/>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1919" t="32418" r="31698" b="58661"/>
          <a:stretch/>
        </p:blipFill>
        <p:spPr bwMode="auto">
          <a:xfrm>
            <a:off x="5767765" y="4263216"/>
            <a:ext cx="3171070" cy="41436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1637" t="52198" r="31467" b="36813"/>
          <a:stretch/>
        </p:blipFill>
        <p:spPr bwMode="auto">
          <a:xfrm>
            <a:off x="5767765" y="6080148"/>
            <a:ext cx="3180595" cy="41123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6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a:t>
            </a:r>
            <a:r>
              <a:rPr lang="en-US" sz="4000" b="1" dirty="0" err="1" smtClean="0">
                <a:effectLst>
                  <a:outerShdw blurRad="38100" dist="38100" dir="2700000" algn="tl">
                    <a:srgbClr val="000000">
                      <a:alpha val="43137"/>
                    </a:srgbClr>
                  </a:outerShdw>
                </a:effectLst>
              </a:rPr>
              <a:t>Precipitable</a:t>
            </a:r>
            <a:r>
              <a:rPr lang="en-US" sz="4000" b="1" dirty="0" smtClean="0">
                <a:effectLst>
                  <a:outerShdw blurRad="38100" dist="38100" dir="2700000" algn="tl">
                    <a:srgbClr val="000000">
                      <a:alpha val="43137"/>
                    </a:srgbClr>
                  </a:outerShdw>
                </a:effectLst>
              </a:rPr>
              <a:t> water</a:t>
            </a:r>
            <a:endParaRPr lang="en-US" sz="4000"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28BB50FB-F348-4694-AF6F-4F7CC6A606E0}" type="slidenum">
              <a:rPr lang="en-US" smtClean="0"/>
              <a:t>47</a:t>
            </a:fld>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17" t="59203" r="5711" b="10028"/>
          <a:stretch/>
        </p:blipFill>
        <p:spPr bwMode="auto">
          <a:xfrm>
            <a:off x="142875" y="707886"/>
            <a:ext cx="6528707" cy="145515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260" t="41874" r="37298" b="23648"/>
          <a:stretch/>
        </p:blipFill>
        <p:spPr bwMode="auto">
          <a:xfrm>
            <a:off x="5791200" y="3200400"/>
            <a:ext cx="2602752" cy="15210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val="697288560"/>
              </p:ext>
            </p:extLst>
          </p:nvPr>
        </p:nvGraphicFramePr>
        <p:xfrm>
          <a:off x="-85725" y="1676400"/>
          <a:ext cx="6562725" cy="5311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9" name="Straight Arrow Connector 18"/>
          <p:cNvCxnSpPr/>
          <p:nvPr/>
        </p:nvCxnSpPr>
        <p:spPr>
          <a:xfrm flipV="1">
            <a:off x="1752600" y="2238375"/>
            <a:ext cx="0" cy="639041"/>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48</a:t>
            </a:fld>
            <a:endParaRPr lang="en-US"/>
          </a:p>
        </p:txBody>
      </p:sp>
      <p:sp>
        <p:nvSpPr>
          <p:cNvPr id="7" name="TextBox 6"/>
          <p:cNvSpPr txBox="1"/>
          <p:nvPr/>
        </p:nvSpPr>
        <p:spPr>
          <a:xfrm>
            <a:off x="0" y="0"/>
            <a:ext cx="8305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Instrument precision</a:t>
            </a:r>
            <a:endParaRPr lang="en-US" sz="4000" b="1" dirty="0">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929210515"/>
              </p:ext>
            </p:extLst>
          </p:nvPr>
        </p:nvGraphicFramePr>
        <p:xfrm>
          <a:off x="4495800" y="609600"/>
          <a:ext cx="4953000" cy="353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975887716"/>
              </p:ext>
            </p:extLst>
          </p:nvPr>
        </p:nvGraphicFramePr>
        <p:xfrm>
          <a:off x="-152400" y="25654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ound Same Side Corner Rectangle 10"/>
          <p:cNvSpPr/>
          <p:nvPr/>
        </p:nvSpPr>
        <p:spPr>
          <a:xfrm>
            <a:off x="228600" y="691872"/>
            <a:ext cx="4953000" cy="1578114"/>
          </a:xfrm>
          <a:prstGeom prst="round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Calibration refers to the </a:t>
            </a:r>
            <a:r>
              <a:rPr lang="en-US" b="1" dirty="0">
                <a:solidFill>
                  <a:schemeClr val="tx1"/>
                </a:solidFill>
                <a:effectLst>
                  <a:outerShdw blurRad="38100" dist="38100" dir="2700000" algn="tl">
                    <a:srgbClr val="000000">
                      <a:alpha val="43137"/>
                    </a:srgbClr>
                  </a:outerShdw>
                </a:effectLst>
              </a:rPr>
              <a:t>d</a:t>
            </a:r>
            <a:r>
              <a:rPr lang="en-US" b="1" dirty="0" smtClean="0">
                <a:solidFill>
                  <a:schemeClr val="tx1"/>
                </a:solidFill>
                <a:effectLst>
                  <a:outerShdw blurRad="38100" dist="38100" dir="2700000" algn="tl">
                    <a:srgbClr val="000000">
                      <a:alpha val="43137"/>
                    </a:srgbClr>
                  </a:outerShdw>
                </a:effectLst>
              </a:rPr>
              <a:t>etermination of </a:t>
            </a:r>
            <a:r>
              <a:rPr lang="en-US" b="1" dirty="0">
                <a:solidFill>
                  <a:schemeClr val="tx1"/>
                </a:solidFill>
                <a:effectLst>
                  <a:outerShdw blurRad="38100" dist="38100" dir="2700000" algn="tl">
                    <a:srgbClr val="000000">
                      <a:alpha val="43137"/>
                    </a:srgbClr>
                  </a:outerShdw>
                </a:effectLst>
              </a:rPr>
              <a:t>the </a:t>
            </a:r>
            <a:r>
              <a:rPr lang="en-US" b="1" dirty="0" smtClean="0">
                <a:solidFill>
                  <a:schemeClr val="tx1"/>
                </a:solidFill>
                <a:effectLst>
                  <a:outerShdw blurRad="38100" dist="38100" dir="2700000" algn="tl">
                    <a:srgbClr val="000000">
                      <a:alpha val="43137"/>
                    </a:srgbClr>
                  </a:outerShdw>
                </a:effectLst>
              </a:rPr>
              <a:t>calibration coefficients </a:t>
            </a:r>
            <a:r>
              <a:rPr lang="en-US" b="1" dirty="0">
                <a:solidFill>
                  <a:schemeClr val="tx1"/>
                </a:solidFill>
                <a:effectLst>
                  <a:outerShdw blurRad="38100" dist="38100" dir="2700000" algn="tl">
                    <a:srgbClr val="000000">
                      <a:alpha val="43137"/>
                    </a:srgbClr>
                  </a:outerShdw>
                </a:effectLst>
              </a:rPr>
              <a:t>needed to convert the instrument </a:t>
            </a:r>
            <a:r>
              <a:rPr lang="en-US" b="1" dirty="0" smtClean="0">
                <a:solidFill>
                  <a:schemeClr val="tx1"/>
                </a:solidFill>
                <a:effectLst>
                  <a:outerShdw blurRad="38100" dist="38100" dir="2700000" algn="tl">
                    <a:srgbClr val="000000">
                      <a:alpha val="43137"/>
                    </a:srgbClr>
                  </a:outerShdw>
                </a:effectLst>
              </a:rPr>
              <a:t>output (DN</a:t>
            </a:r>
            <a:r>
              <a:rPr lang="en-US" b="1" dirty="0">
                <a:solidFill>
                  <a:schemeClr val="tx1"/>
                </a:solidFill>
                <a:effectLst>
                  <a:outerShdw blurRad="38100" dist="38100" dir="2700000" algn="tl">
                    <a:srgbClr val="000000">
                      <a:alpha val="43137"/>
                    </a:srgbClr>
                  </a:outerShdw>
                </a:effectLst>
              </a:rPr>
              <a:t>) to a desired output, in this case aerosol </a:t>
            </a:r>
            <a:r>
              <a:rPr lang="en-US" b="1" dirty="0" smtClean="0">
                <a:solidFill>
                  <a:schemeClr val="tx1"/>
                </a:solidFill>
                <a:effectLst>
                  <a:outerShdw blurRad="38100" dist="38100" dir="2700000" algn="tl">
                    <a:srgbClr val="000000">
                      <a:alpha val="43137"/>
                    </a:srgbClr>
                  </a:outerShdw>
                </a:effectLst>
              </a:rPr>
              <a:t>optical thickness </a:t>
            </a:r>
            <a:r>
              <a:rPr lang="en-US" b="1" dirty="0">
                <a:solidFill>
                  <a:schemeClr val="tx1"/>
                </a:solidFill>
                <a:effectLst>
                  <a:outerShdw blurRad="38100" dist="38100" dir="2700000" algn="tl">
                    <a:srgbClr val="000000">
                      <a:alpha val="43137"/>
                    </a:srgbClr>
                  </a:outerShdw>
                </a:effectLst>
              </a:rPr>
              <a:t>(AOT) and radiance (</a:t>
            </a:r>
            <a:r>
              <a:rPr lang="en-US" b="1" dirty="0" smtClean="0">
                <a:solidFill>
                  <a:schemeClr val="tx1"/>
                </a:solidFill>
                <a:effectLst>
                  <a:outerShdw blurRad="38100" dist="38100" dir="2700000" algn="tl">
                    <a:srgbClr val="000000">
                      <a:alpha val="43137"/>
                    </a:srgbClr>
                  </a:outerShdw>
                </a:effectLst>
              </a:rPr>
              <a:t>W/m</a:t>
            </a:r>
            <a:r>
              <a:rPr lang="en-US" b="1" baseline="30000" dirty="0" smtClean="0">
                <a:solidFill>
                  <a:schemeClr val="tx1"/>
                </a:solidFill>
                <a:effectLst>
                  <a:outerShdw blurRad="38100" dist="38100" dir="2700000" algn="tl">
                    <a:srgbClr val="000000">
                      <a:alpha val="43137"/>
                    </a:srgbClr>
                  </a:outerShdw>
                </a:effectLst>
              </a:rPr>
              <a:t>2</a:t>
            </a:r>
            <a:r>
              <a:rPr lang="en-US" b="1" dirty="0" smtClean="0">
                <a:solidFill>
                  <a:schemeClr val="tx1"/>
                </a:solidFill>
                <a:effectLst>
                  <a:outerShdw blurRad="38100" dist="38100" dir="2700000" algn="tl">
                    <a:srgbClr val="000000">
                      <a:alpha val="43137"/>
                    </a:srgbClr>
                  </a:outerShdw>
                </a:effectLst>
              </a:rPr>
              <a:t>/</a:t>
            </a:r>
            <a:r>
              <a:rPr lang="en-US" b="1" dirty="0" err="1" smtClean="0">
                <a:solidFill>
                  <a:schemeClr val="tx1"/>
                </a:solidFill>
                <a:effectLst>
                  <a:outerShdw blurRad="38100" dist="38100" dir="2700000" algn="tl">
                    <a:srgbClr val="000000">
                      <a:alpha val="43137"/>
                    </a:srgbClr>
                  </a:outerShdw>
                </a:effectLst>
              </a:rPr>
              <a:t>sr</a:t>
            </a:r>
            <a:r>
              <a:rPr lang="en-US" b="1" dirty="0" smtClean="0">
                <a:solidFill>
                  <a:schemeClr val="tx1"/>
                </a:solidFill>
                <a:effectLst>
                  <a:outerShdw blurRad="38100" dist="38100" dir="2700000" algn="tl">
                    <a:srgbClr val="000000">
                      <a:alpha val="43137"/>
                    </a:srgbClr>
                  </a:outerShdw>
                </a:effectLst>
              </a:rPr>
              <a:t>/</a:t>
            </a:r>
            <a:r>
              <a:rPr lang="el-GR" b="1" dirty="0" smtClean="0">
                <a:solidFill>
                  <a:schemeClr val="tx1"/>
                </a:solidFill>
                <a:effectLst>
                  <a:outerShdw blurRad="38100" dist="38100" dir="2700000" algn="tl">
                    <a:srgbClr val="000000">
                      <a:alpha val="43137"/>
                    </a:srgbClr>
                  </a:outerShdw>
                </a:effectLst>
                <a:latin typeface="Arial"/>
                <a:cs typeface="Arial"/>
              </a:rPr>
              <a:t>μ</a:t>
            </a:r>
            <a:r>
              <a:rPr lang="en-US" b="1" dirty="0" smtClean="0">
                <a:solidFill>
                  <a:schemeClr val="tx1"/>
                </a:solidFill>
                <a:effectLst>
                  <a:outerShdw blurRad="38100" dist="38100" dir="2700000" algn="tl">
                    <a:srgbClr val="000000">
                      <a:alpha val="43137"/>
                    </a:srgbClr>
                  </a:outerShdw>
                </a:effectLst>
              </a:rPr>
              <a:t>m). (</a:t>
            </a:r>
            <a:r>
              <a:rPr lang="en-US" b="1" dirty="0" err="1" smtClean="0">
                <a:solidFill>
                  <a:schemeClr val="tx1"/>
                </a:solidFill>
                <a:effectLst>
                  <a:outerShdw blurRad="38100" dist="38100" dir="2700000" algn="tl">
                    <a:srgbClr val="000000">
                      <a:alpha val="43137"/>
                    </a:srgbClr>
                  </a:outerShdw>
                </a:effectLst>
              </a:rPr>
              <a:t>Holben</a:t>
            </a:r>
            <a:r>
              <a:rPr lang="en-US" b="1" dirty="0" smtClean="0">
                <a:solidFill>
                  <a:schemeClr val="tx1"/>
                </a:solidFill>
                <a:effectLst>
                  <a:outerShdw blurRad="38100" dist="38100" dir="2700000" algn="tl">
                    <a:srgbClr val="000000">
                      <a:alpha val="43137"/>
                    </a:srgbClr>
                  </a:outerShdw>
                </a:effectLst>
              </a:rPr>
              <a:t> et al. 1998)</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61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49</a:t>
            </a:fld>
            <a:endParaRPr lang="en-US"/>
          </a:p>
        </p:txBody>
      </p:sp>
      <p:sp>
        <p:nvSpPr>
          <p:cNvPr id="7" name="TextBox 6"/>
          <p:cNvSpPr txBox="1"/>
          <p:nvPr/>
        </p:nvSpPr>
        <p:spPr>
          <a:xfrm>
            <a:off x="0" y="0"/>
            <a:ext cx="8305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Calibration Assessment</a:t>
            </a:r>
            <a:endParaRPr lang="en-US" sz="4000" b="1" dirty="0">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2587199805"/>
              </p:ext>
            </p:extLst>
          </p:nvPr>
        </p:nvGraphicFramePr>
        <p:xfrm>
          <a:off x="609600" y="838200"/>
          <a:ext cx="8077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8664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Sun-photometer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5</a:t>
            </a:fld>
            <a:endParaRPr lang="en-US"/>
          </a:p>
        </p:txBody>
      </p:sp>
      <p:sp>
        <p:nvSpPr>
          <p:cNvPr id="4" name="Rectangle 3"/>
          <p:cNvSpPr/>
          <p:nvPr/>
        </p:nvSpPr>
        <p:spPr>
          <a:xfrm>
            <a:off x="220342" y="745986"/>
            <a:ext cx="8771258" cy="923330"/>
          </a:xfrm>
          <a:prstGeom prst="rect">
            <a:avLst/>
          </a:prstGeom>
        </p:spPr>
        <p:txBody>
          <a:bodyPr wrap="square">
            <a:spAutoFit/>
          </a:bodyPr>
          <a:lstStyle/>
          <a:p>
            <a:r>
              <a:rPr lang="en-US" b="1" dirty="0">
                <a:effectLst>
                  <a:outerShdw blurRad="38100" dist="38100" dir="2700000" algn="tl">
                    <a:srgbClr val="000000">
                      <a:alpha val="43137"/>
                    </a:srgbClr>
                  </a:outerShdw>
                </a:effectLst>
              </a:rPr>
              <a:t>Sun-photometers were first developed during the early part of the 20th century </a:t>
            </a:r>
            <a:r>
              <a:rPr lang="en-US" b="1" dirty="0" smtClean="0">
                <a:effectLst>
                  <a:outerShdw blurRad="38100" dist="38100" dir="2700000" algn="tl">
                    <a:srgbClr val="000000">
                      <a:alpha val="43137"/>
                    </a:srgbClr>
                  </a:outerShdw>
                </a:effectLst>
              </a:rPr>
              <a:t>taking advantage </a:t>
            </a:r>
            <a:r>
              <a:rPr lang="en-US" b="1" dirty="0">
                <a:effectLst>
                  <a:outerShdw blurRad="38100" dist="38100" dir="2700000" algn="tl">
                    <a:srgbClr val="000000">
                      <a:alpha val="43137"/>
                    </a:srgbClr>
                  </a:outerShdw>
                </a:effectLst>
              </a:rPr>
              <a:t>of the new electrical thermopile devices and developments in the </a:t>
            </a:r>
            <a:r>
              <a:rPr lang="en-US" b="1" dirty="0" smtClean="0">
                <a:effectLst>
                  <a:outerShdw blurRad="38100" dist="38100" dir="2700000" algn="tl">
                    <a:srgbClr val="000000">
                      <a:alpha val="43137"/>
                    </a:srgbClr>
                  </a:outerShdw>
                </a:effectLst>
              </a:rPr>
              <a:t>glass industry</a:t>
            </a:r>
            <a:r>
              <a:rPr lang="en-US" b="1" dirty="0">
                <a:effectLst>
                  <a:outerShdw blurRad="38100" dist="38100" dir="2700000" algn="tl">
                    <a:srgbClr val="000000">
                      <a:alpha val="43137"/>
                    </a:srgbClr>
                  </a:outerShdw>
                </a:effectLst>
              </a:rPr>
              <a:t>, which led to cut-off filters.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60" t="42521" r="49670" b="29782"/>
          <a:stretch/>
        </p:blipFill>
        <p:spPr bwMode="auto">
          <a:xfrm>
            <a:off x="258442" y="2762310"/>
            <a:ext cx="3596666" cy="248427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114800" y="2921675"/>
            <a:ext cx="4343400" cy="2031325"/>
          </a:xfrm>
          <a:prstGeom prst="rect">
            <a:avLst/>
          </a:prstGeom>
        </p:spPr>
        <p:txBody>
          <a:bodyPr wrap="square">
            <a:spAutoFit/>
          </a:bodyPr>
          <a:lstStyle/>
          <a:p>
            <a:pPr marL="285750" indent="-285750">
              <a:buFont typeface="Arial" pitchFamily="34" charset="0"/>
              <a:buChar char="•"/>
            </a:pPr>
            <a:r>
              <a:rPr lang="en-US" b="1" dirty="0" smtClean="0">
                <a:effectLst>
                  <a:outerShdw blurRad="38100" dist="38100" dir="2700000" algn="tl">
                    <a:srgbClr val="000000">
                      <a:alpha val="43137"/>
                    </a:srgbClr>
                  </a:outerShdw>
                </a:effectLst>
              </a:rPr>
              <a:t>Developed </a:t>
            </a:r>
            <a:r>
              <a:rPr lang="en-US" b="1" dirty="0">
                <a:effectLst>
                  <a:outerShdw blurRad="38100" dist="38100" dir="2700000" algn="tl">
                    <a:srgbClr val="000000">
                      <a:alpha val="43137"/>
                    </a:srgbClr>
                  </a:outerShdw>
                </a:effectLst>
              </a:rPr>
              <a:t>in </a:t>
            </a:r>
            <a:r>
              <a:rPr lang="en-US" b="1" dirty="0" smtClean="0">
                <a:effectLst>
                  <a:outerShdw blurRad="38100" dist="38100" dir="2700000" algn="tl">
                    <a:srgbClr val="000000">
                      <a:alpha val="43137"/>
                    </a:srgbClr>
                  </a:outerShdw>
                </a:effectLst>
              </a:rPr>
              <a:t>1959.</a:t>
            </a:r>
          </a:p>
          <a:p>
            <a:pPr marL="285750" indent="-285750">
              <a:buFont typeface="Arial" pitchFamily="34" charset="0"/>
              <a:buChar char="•"/>
            </a:pPr>
            <a:endParaRPr lang="en-US" b="1" dirty="0" smtClean="0">
              <a:effectLst>
                <a:outerShdw blurRad="38100" dist="38100" dir="2700000" algn="tl">
                  <a:srgbClr val="000000">
                    <a:alpha val="43137"/>
                  </a:srgbClr>
                </a:outerShdw>
              </a:effectLst>
            </a:endParaRPr>
          </a:p>
          <a:p>
            <a:pPr marL="285750" indent="-285750">
              <a:buFont typeface="Arial" pitchFamily="34" charset="0"/>
              <a:buChar char="•"/>
            </a:pPr>
            <a:r>
              <a:rPr lang="en-US" b="1" dirty="0" smtClean="0">
                <a:effectLst>
                  <a:outerShdw blurRad="38100" dist="38100" dir="2700000" algn="tl">
                    <a:srgbClr val="000000">
                      <a:alpha val="43137"/>
                    </a:srgbClr>
                  </a:outerShdw>
                </a:effectLst>
              </a:rPr>
              <a:t>Two narrow </a:t>
            </a:r>
            <a:r>
              <a:rPr lang="en-US" b="1" dirty="0">
                <a:effectLst>
                  <a:outerShdw blurRad="38100" dist="38100" dir="2700000" algn="tl">
                    <a:srgbClr val="000000">
                      <a:alpha val="43137"/>
                    </a:srgbClr>
                  </a:outerShdw>
                </a:effectLst>
              </a:rPr>
              <a:t>spectral </a:t>
            </a:r>
            <a:r>
              <a:rPr lang="en-US" b="1" dirty="0" smtClean="0">
                <a:effectLst>
                  <a:outerShdw blurRad="38100" dist="38100" dir="2700000" algn="tl">
                    <a:srgbClr val="000000">
                      <a:alpha val="43137"/>
                    </a:srgbClr>
                  </a:outerShdw>
                </a:effectLst>
              </a:rPr>
              <a:t>bands </a:t>
            </a:r>
          </a:p>
          <a:p>
            <a:pPr marL="285750" indent="-285750">
              <a:buFont typeface="Arial" pitchFamily="34" charset="0"/>
              <a:buChar char="•"/>
            </a:pPr>
            <a:endParaRPr lang="en-US" b="1" dirty="0" smtClean="0">
              <a:effectLst>
                <a:outerShdw blurRad="38100" dist="38100" dir="2700000" algn="tl">
                  <a:srgbClr val="000000">
                    <a:alpha val="43137"/>
                  </a:srgbClr>
                </a:outerShdw>
              </a:effectLst>
            </a:endParaRPr>
          </a:p>
          <a:p>
            <a:pPr marL="285750" indent="-285750">
              <a:buFont typeface="Arial" pitchFamily="34" charset="0"/>
              <a:buChar char="•"/>
            </a:pPr>
            <a:r>
              <a:rPr lang="en-US" b="1" dirty="0" smtClean="0">
                <a:effectLst>
                  <a:outerShdw blurRad="38100" dist="38100" dir="2700000" algn="tl">
                    <a:srgbClr val="000000">
                      <a:alpha val="43137"/>
                    </a:srgbClr>
                  </a:outerShdw>
                </a:effectLst>
              </a:rPr>
              <a:t>Measure atmospheric turbidity</a:t>
            </a:r>
          </a:p>
          <a:p>
            <a:pPr marL="285750" indent="-285750">
              <a:buFont typeface="Arial" pitchFamily="34" charset="0"/>
              <a:buChar char="•"/>
            </a:pPr>
            <a:endParaRPr lang="en-US" b="1" dirty="0" smtClean="0">
              <a:effectLst>
                <a:outerShdw blurRad="38100" dist="38100" dir="2700000" algn="tl">
                  <a:srgbClr val="000000">
                    <a:alpha val="43137"/>
                  </a:srgbClr>
                </a:outerShdw>
              </a:effectLst>
            </a:endParaRPr>
          </a:p>
          <a:p>
            <a:pPr marL="285750" indent="-285750">
              <a:buFont typeface="Arial" pitchFamily="34" charset="0"/>
              <a:buChar char="•"/>
            </a:pPr>
            <a:r>
              <a:rPr lang="en-US" b="1" dirty="0" smtClean="0">
                <a:effectLst>
                  <a:outerShdw blurRad="38100" dist="38100" dir="2700000" algn="tl">
                    <a:srgbClr val="000000">
                      <a:alpha val="43137"/>
                    </a:srgbClr>
                  </a:outerShdw>
                </a:effectLst>
              </a:rPr>
              <a:t>Precursor of </a:t>
            </a:r>
            <a:r>
              <a:rPr lang="en-US" b="1" dirty="0">
                <a:effectLst>
                  <a:outerShdw blurRad="38100" dist="38100" dir="2700000" algn="tl">
                    <a:srgbClr val="000000">
                      <a:alpha val="43137"/>
                    </a:srgbClr>
                  </a:outerShdw>
                </a:effectLst>
              </a:rPr>
              <a:t>modern sun-photometers</a:t>
            </a:r>
            <a:r>
              <a:rPr lang="en-US" sz="1000" b="1" dirty="0">
                <a:effectLst>
                  <a:outerShdw blurRad="38100" dist="38100" dir="2700000" algn="tl">
                    <a:srgbClr val="000000">
                      <a:alpha val="43137"/>
                    </a:srgbClr>
                  </a:outerShdw>
                </a:effectLst>
              </a:rPr>
              <a:t>.</a:t>
            </a:r>
          </a:p>
        </p:txBody>
      </p:sp>
      <p:sp>
        <p:nvSpPr>
          <p:cNvPr id="6" name="Rectangle 5"/>
          <p:cNvSpPr/>
          <p:nvPr/>
        </p:nvSpPr>
        <p:spPr>
          <a:xfrm>
            <a:off x="258442" y="1964548"/>
            <a:ext cx="2370457" cy="400110"/>
          </a:xfrm>
          <a:prstGeom prst="rect">
            <a:avLst/>
          </a:prstGeom>
        </p:spPr>
        <p:txBody>
          <a:bodyPr wrap="none">
            <a:spAutoFit/>
          </a:bodyPr>
          <a:lstStyle/>
          <a:p>
            <a:r>
              <a:rPr lang="en-US" sz="2000" b="1" dirty="0" smtClean="0">
                <a:effectLst>
                  <a:outerShdw blurRad="38100" dist="38100" dir="2700000" algn="tl">
                    <a:srgbClr val="000000">
                      <a:alpha val="43137"/>
                    </a:srgbClr>
                  </a:outerShdw>
                </a:effectLst>
              </a:rPr>
              <a:t>The </a:t>
            </a:r>
            <a:r>
              <a:rPr lang="en-US" sz="2000" b="1" dirty="0" err="1" smtClean="0">
                <a:effectLst>
                  <a:outerShdw blurRad="38100" dist="38100" dir="2700000" algn="tl">
                    <a:srgbClr val="000000">
                      <a:alpha val="43137"/>
                    </a:srgbClr>
                  </a:outerShdw>
                </a:effectLst>
              </a:rPr>
              <a:t>Voltz</a:t>
            </a:r>
            <a:r>
              <a:rPr lang="en-US" sz="2000" b="1" dirty="0" smtClean="0">
                <a:effectLst>
                  <a:outerShdw blurRad="38100" dist="38100" dir="2700000" algn="tl">
                    <a:srgbClr val="000000">
                      <a:alpha val="43137"/>
                    </a:srgbClr>
                  </a:outerShdw>
                </a:effectLst>
              </a:rPr>
              <a:t> hand-held </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60640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426" t="22527" r="24708" b="7417"/>
          <a:stretch/>
        </p:blipFill>
        <p:spPr bwMode="auto">
          <a:xfrm>
            <a:off x="4944744" y="2142530"/>
            <a:ext cx="3771901" cy="271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8BB50FB-F348-4694-AF6F-4F7CC6A606E0}" type="slidenum">
              <a:rPr lang="en-US" smtClean="0"/>
              <a:t>50</a:t>
            </a:fld>
            <a:endParaRPr lang="en-US"/>
          </a:p>
        </p:txBody>
      </p:sp>
      <p:sp>
        <p:nvSpPr>
          <p:cNvPr id="7" name="TextBox 6"/>
          <p:cNvSpPr txBox="1"/>
          <p:nvPr/>
        </p:nvSpPr>
        <p:spPr>
          <a:xfrm>
            <a:off x="0" y="0"/>
            <a:ext cx="7162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Inversion products</a:t>
            </a:r>
            <a:endParaRPr lang="en-US" sz="4000" b="1" dirty="0">
              <a:effectLst>
                <a:outerShdw blurRad="38100" dist="38100" dir="2700000" algn="tl">
                  <a:srgbClr val="000000">
                    <a:alpha val="43137"/>
                  </a:srgbClr>
                </a:outerShdw>
              </a:effectLst>
            </a:endParaRPr>
          </a:p>
        </p:txBody>
      </p:sp>
      <p:sp>
        <p:nvSpPr>
          <p:cNvPr id="4" name="Rectangle 3"/>
          <p:cNvSpPr/>
          <p:nvPr/>
        </p:nvSpPr>
        <p:spPr>
          <a:xfrm>
            <a:off x="381000" y="1981200"/>
            <a:ext cx="4563744" cy="2308324"/>
          </a:xfrm>
          <a:prstGeom prst="rect">
            <a:avLst/>
          </a:prstGeom>
        </p:spPr>
        <p:txBody>
          <a:bodyPr wrap="square">
            <a:spAutoFit/>
          </a:bodyPr>
          <a:lstStyle/>
          <a:p>
            <a:endParaRPr lang="en-US" b="1" dirty="0">
              <a:effectLst>
                <a:outerShdw blurRad="38100" dist="38100" dir="2700000" algn="tl">
                  <a:srgbClr val="000000">
                    <a:alpha val="43137"/>
                  </a:srgbClr>
                </a:outerShdw>
              </a:effectLst>
            </a:endParaRPr>
          </a:p>
          <a:p>
            <a:pPr marL="285750" indent="-285750">
              <a:buFont typeface="Arial" pitchFamily="34" charset="0"/>
              <a:buChar char="•"/>
            </a:pPr>
            <a:r>
              <a:rPr lang="en-US" b="1" dirty="0" smtClean="0">
                <a:effectLst>
                  <a:outerShdw blurRad="38100" dist="38100" dir="2700000" algn="tl">
                    <a:srgbClr val="000000">
                      <a:alpha val="43137"/>
                    </a:srgbClr>
                  </a:outerShdw>
                </a:effectLst>
              </a:rPr>
              <a:t>AERONET </a:t>
            </a:r>
            <a:r>
              <a:rPr lang="en-US" b="1" dirty="0">
                <a:effectLst>
                  <a:outerShdw blurRad="38100" dist="38100" dir="2700000" algn="tl">
                    <a:srgbClr val="000000">
                      <a:alpha val="43137"/>
                    </a:srgbClr>
                  </a:outerShdw>
                </a:effectLst>
              </a:rPr>
              <a:t>inversion development and research activities are described in the papers by </a:t>
            </a:r>
            <a:r>
              <a:rPr lang="en-US" b="1" dirty="0" err="1">
                <a:effectLst>
                  <a:outerShdw blurRad="38100" dist="38100" dir="2700000" algn="tl">
                    <a:srgbClr val="000000">
                      <a:alpha val="43137"/>
                    </a:srgbClr>
                  </a:outerShdw>
                </a:effectLst>
              </a:rPr>
              <a:t>Dubovik</a:t>
            </a:r>
            <a:r>
              <a:rPr lang="en-US" b="1" dirty="0">
                <a:effectLst>
                  <a:outerShdw blurRad="38100" dist="38100" dir="2700000" algn="tl">
                    <a:srgbClr val="000000">
                      <a:alpha val="43137"/>
                    </a:srgbClr>
                  </a:outerShdw>
                </a:effectLst>
              </a:rPr>
              <a:t> and King, [2000] </a:t>
            </a:r>
            <a:endParaRPr lang="en-US" b="1" dirty="0" smtClean="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a:p>
            <a:pPr marL="285750" indent="-285750">
              <a:buFont typeface="Arial" pitchFamily="34" charset="0"/>
              <a:buChar char="•"/>
            </a:pPr>
            <a:r>
              <a:rPr lang="en-US" b="1" dirty="0" smtClean="0">
                <a:effectLst>
                  <a:outerShdw blurRad="38100" dist="38100" dir="2700000" algn="tl">
                    <a:srgbClr val="000000">
                      <a:alpha val="43137"/>
                    </a:srgbClr>
                  </a:outerShdw>
                </a:effectLst>
              </a:rPr>
              <a:t>Sun </a:t>
            </a:r>
            <a:r>
              <a:rPr lang="en-US" b="1" dirty="0">
                <a:effectLst>
                  <a:outerShdw blurRad="38100" dist="38100" dir="2700000" algn="tl">
                    <a:srgbClr val="000000">
                      <a:alpha val="43137"/>
                    </a:srgbClr>
                  </a:outerShdw>
                </a:effectLst>
              </a:rPr>
              <a:t>photometers measure the radiance at four or more wavelengths using almucantar and </a:t>
            </a:r>
            <a:r>
              <a:rPr lang="en-US" b="1" dirty="0" smtClean="0">
                <a:effectLst>
                  <a:outerShdw blurRad="38100" dist="38100" dir="2700000" algn="tl">
                    <a:srgbClr val="000000">
                      <a:alpha val="43137"/>
                    </a:srgbClr>
                  </a:outerShdw>
                </a:effectLst>
              </a:rPr>
              <a:t>principal </a:t>
            </a:r>
            <a:r>
              <a:rPr lang="en-US" b="1" dirty="0">
                <a:effectLst>
                  <a:outerShdw blurRad="38100" dist="38100" dir="2700000" algn="tl">
                    <a:srgbClr val="000000">
                      <a:alpha val="43137"/>
                    </a:srgbClr>
                  </a:outerShdw>
                </a:effectLst>
              </a:rPr>
              <a:t>plane scenarios. </a:t>
            </a:r>
          </a:p>
        </p:txBody>
      </p:sp>
      <p:sp>
        <p:nvSpPr>
          <p:cNvPr id="5" name="Rectangle 4"/>
          <p:cNvSpPr/>
          <p:nvPr/>
        </p:nvSpPr>
        <p:spPr>
          <a:xfrm>
            <a:off x="381000" y="1219200"/>
            <a:ext cx="7315200" cy="923330"/>
          </a:xfrm>
          <a:prstGeom prst="rect">
            <a:avLst/>
          </a:prstGeom>
        </p:spPr>
        <p:txBody>
          <a:bodyPr wrap="square">
            <a:spAutoFit/>
          </a:bodyPr>
          <a:lstStyle/>
          <a:p>
            <a:pPr marL="285750" indent="-285750">
              <a:buFont typeface="Arial" pitchFamily="34" charset="0"/>
              <a:buChar char="•"/>
            </a:pPr>
            <a:r>
              <a:rPr lang="en-US" dirty="0"/>
              <a:t> </a:t>
            </a:r>
            <a:r>
              <a:rPr lang="en-US" b="1" dirty="0">
                <a:effectLst>
                  <a:outerShdw blurRad="38100" dist="38100" dir="2700000" algn="tl">
                    <a:srgbClr val="000000">
                      <a:alpha val="43137"/>
                    </a:srgbClr>
                  </a:outerShdw>
                </a:effectLst>
              </a:rPr>
              <a:t>AERONET inversion code provides aerosol optical properties in the total atmospheric column derived from the direct and diffuse radiation measured by AERONET </a:t>
            </a:r>
            <a:r>
              <a:rPr lang="en-US" b="1" dirty="0" err="1">
                <a:effectLst>
                  <a:outerShdw blurRad="38100" dist="38100" dir="2700000" algn="tl">
                    <a:srgbClr val="000000">
                      <a:alpha val="43137"/>
                    </a:srgbClr>
                  </a:outerShdw>
                </a:effectLst>
              </a:rPr>
              <a:t>Cimel</a:t>
            </a:r>
            <a:r>
              <a:rPr lang="en-US" b="1" dirty="0">
                <a:effectLst>
                  <a:outerShdw blurRad="38100" dist="38100" dir="2700000" algn="tl">
                    <a:srgbClr val="000000">
                      <a:alpha val="43137"/>
                    </a:srgbClr>
                  </a:outerShdw>
                </a:effectLst>
              </a:rPr>
              <a:t> sun/sky-radiometers. </a:t>
            </a:r>
          </a:p>
        </p:txBody>
      </p:sp>
      <p:sp>
        <p:nvSpPr>
          <p:cNvPr id="8" name="TextBox 7"/>
          <p:cNvSpPr txBox="1"/>
          <p:nvPr/>
        </p:nvSpPr>
        <p:spPr>
          <a:xfrm>
            <a:off x="4944744" y="4814380"/>
            <a:ext cx="4067424" cy="523220"/>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Bimodal  volume distribution  of aerosol  particles  in Aug 3</a:t>
            </a:r>
            <a:r>
              <a:rPr lang="en-US" sz="1400" b="1" baseline="30000" dirty="0" smtClean="0">
                <a:effectLst>
                  <a:outerShdw blurRad="38100" dist="38100" dir="2700000" algn="tl">
                    <a:srgbClr val="000000">
                      <a:alpha val="43137"/>
                    </a:srgbClr>
                  </a:outerShdw>
                </a:effectLst>
              </a:rPr>
              <a:t>rd</a:t>
            </a:r>
            <a:r>
              <a:rPr lang="en-US" sz="1400" b="1" dirty="0" smtClean="0">
                <a:effectLst>
                  <a:outerShdw blurRad="38100" dist="38100" dir="2700000" algn="tl">
                    <a:srgbClr val="000000">
                      <a:alpha val="43137"/>
                    </a:srgbClr>
                  </a:outerShdw>
                </a:effectLst>
              </a:rPr>
              <a:t> 2012, Reno Nevada.</a:t>
            </a:r>
            <a:endParaRPr lang="en-US" sz="1400" b="1" dirty="0">
              <a:effectLst>
                <a:outerShdw blurRad="38100" dist="38100" dir="2700000" algn="tl">
                  <a:srgbClr val="000000">
                    <a:alpha val="43137"/>
                  </a:srgbClr>
                </a:outerShdw>
              </a:effectLst>
            </a:endParaRPr>
          </a:p>
        </p:txBody>
      </p:sp>
      <p:graphicFrame>
        <p:nvGraphicFramePr>
          <p:cNvPr id="11" name="Diagram 10"/>
          <p:cNvGraphicFramePr/>
          <p:nvPr>
            <p:extLst>
              <p:ext uri="{D42A27DB-BD31-4B8C-83A1-F6EECF244321}">
                <p14:modId xmlns:p14="http://schemas.microsoft.com/office/powerpoint/2010/main" val="1351413012"/>
              </p:ext>
            </p:extLst>
          </p:nvPr>
        </p:nvGraphicFramePr>
        <p:xfrm>
          <a:off x="457200" y="4013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869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51</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60016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   3.2. </a:t>
            </a:r>
            <a:r>
              <a:rPr lang="en-US" sz="3200" b="1" dirty="0" err="1" smtClean="0">
                <a:solidFill>
                  <a:schemeClr val="tx1"/>
                </a:solidFill>
                <a:effectLst>
                  <a:outerShdw blurRad="38100" dist="38100" dir="2700000" algn="tl">
                    <a:srgbClr val="000000">
                      <a:alpha val="43137"/>
                    </a:srgbClr>
                  </a:outerShdw>
                </a:effectLst>
              </a:rPr>
              <a:t>Dubovik</a:t>
            </a:r>
            <a:r>
              <a:rPr lang="en-US" sz="3200" b="1" dirty="0" smtClean="0">
                <a:solidFill>
                  <a:schemeClr val="tx1"/>
                </a:solidFill>
                <a:effectLst>
                  <a:outerShdw blurRad="38100" dist="38100" dir="2700000" algn="tl">
                    <a:srgbClr val="000000">
                      <a:alpha val="43137"/>
                    </a:srgbClr>
                  </a:outerShdw>
                </a:effectLst>
              </a:rPr>
              <a:t> and King 2000</a:t>
            </a:r>
          </a:p>
          <a:p>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3.4. Inversion products</a:t>
            </a:r>
          </a:p>
          <a:p>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52</a:t>
            </a:fld>
            <a:endParaRPr lang="en-US"/>
          </a:p>
        </p:txBody>
      </p:sp>
      <p:graphicFrame>
        <p:nvGraphicFramePr>
          <p:cNvPr id="6" name="Diagram 5"/>
          <p:cNvGraphicFramePr/>
          <p:nvPr>
            <p:extLst>
              <p:ext uri="{D42A27DB-BD31-4B8C-83A1-F6EECF244321}">
                <p14:modId xmlns:p14="http://schemas.microsoft.com/office/powerpoint/2010/main" val="3501352064"/>
              </p:ext>
            </p:extLst>
          </p:nvPr>
        </p:nvGraphicFramePr>
        <p:xfrm>
          <a:off x="1143000" y="838200"/>
          <a:ext cx="76962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sp>
        <p:nvSpPr>
          <p:cNvPr id="3" name="TextBox 2"/>
          <p:cNvSpPr txBox="1"/>
          <p:nvPr/>
        </p:nvSpPr>
        <p:spPr>
          <a:xfrm>
            <a:off x="228600" y="1428234"/>
            <a:ext cx="3276600" cy="400110"/>
          </a:xfrm>
          <a:prstGeom prst="rect">
            <a:avLst/>
          </a:prstGeom>
          <a:noFill/>
        </p:spPr>
        <p:txBody>
          <a:bodyPr wrap="square" rtlCol="0">
            <a:spAutoFit/>
          </a:bodyPr>
          <a:lstStyle/>
          <a:p>
            <a:r>
              <a:rPr lang="en-US" sz="2000" b="1" dirty="0" err="1" smtClean="0">
                <a:effectLst>
                  <a:outerShdw blurRad="38100" dist="38100" dir="2700000" algn="tl">
                    <a:srgbClr val="000000">
                      <a:alpha val="43137"/>
                    </a:srgbClr>
                  </a:outerShdw>
                </a:effectLst>
              </a:rPr>
              <a:t>Radiative</a:t>
            </a:r>
            <a:r>
              <a:rPr lang="en-US" sz="2000" b="1" dirty="0" smtClean="0">
                <a:effectLst>
                  <a:outerShdw blurRad="38100" dist="38100" dir="2700000" algn="tl">
                    <a:srgbClr val="000000">
                      <a:alpha val="43137"/>
                    </a:srgbClr>
                  </a:outerShdw>
                </a:effectLst>
              </a:rPr>
              <a:t> transfer modeling</a:t>
            </a:r>
            <a:endParaRPr lang="en-US" sz="2000" b="1" dirty="0">
              <a:effectLst>
                <a:outerShdw blurRad="38100" dist="38100" dir="2700000" algn="tl">
                  <a:srgbClr val="000000">
                    <a:alpha val="43137"/>
                  </a:srgbClr>
                </a:outerShdw>
              </a:effectLst>
            </a:endParaRPr>
          </a:p>
        </p:txBody>
      </p:sp>
      <p:sp>
        <p:nvSpPr>
          <p:cNvPr id="9" name="TextBox 8"/>
          <p:cNvSpPr txBox="1"/>
          <p:nvPr/>
        </p:nvSpPr>
        <p:spPr>
          <a:xfrm>
            <a:off x="7391400" y="3505655"/>
            <a:ext cx="2133600" cy="646331"/>
          </a:xfrm>
          <a:prstGeom prst="rect">
            <a:avLst/>
          </a:prstGeom>
          <a:noFill/>
        </p:spPr>
        <p:txBody>
          <a:bodyPr wrap="square" rtlCol="0">
            <a:spAutoFit/>
          </a:bodyPr>
          <a:lstStyle/>
          <a:p>
            <a:r>
              <a:rPr lang="en-US" b="1" dirty="0" err="1" smtClean="0">
                <a:effectLst>
                  <a:outerShdw blurRad="38100" dist="38100" dir="2700000" algn="tl">
                    <a:srgbClr val="000000">
                      <a:alpha val="43137"/>
                    </a:srgbClr>
                  </a:outerShdw>
                </a:effectLst>
              </a:rPr>
              <a:t>Lambertian</a:t>
            </a:r>
            <a:r>
              <a:rPr lang="en-US" b="1" dirty="0" smtClean="0">
                <a:effectLst>
                  <a:outerShdw blurRad="38100" dist="38100" dir="2700000" algn="tl">
                    <a:srgbClr val="000000">
                      <a:alpha val="43137"/>
                    </a:srgbClr>
                  </a:outerShdw>
                </a:effectLst>
              </a:rPr>
              <a:t> approximation</a:t>
            </a:r>
            <a:endParaRPr lang="en-US" b="1" dirty="0">
              <a:effectLst>
                <a:outerShdw blurRad="38100" dist="38100" dir="2700000" algn="tl">
                  <a:srgbClr val="000000">
                    <a:alpha val="43137"/>
                  </a:srgbClr>
                </a:outerShdw>
              </a:effectLst>
            </a:endParaRPr>
          </a:p>
        </p:txBody>
      </p:sp>
      <p:cxnSp>
        <p:nvCxnSpPr>
          <p:cNvPr id="11" name="Straight Arrow Connector 10"/>
          <p:cNvCxnSpPr/>
          <p:nvPr/>
        </p:nvCxnSpPr>
        <p:spPr>
          <a:xfrm>
            <a:off x="7289800" y="3200400"/>
            <a:ext cx="635000" cy="305255"/>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60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53</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49" t="52381" r="26501" b="18865"/>
          <a:stretch/>
        </p:blipFill>
        <p:spPr bwMode="auto">
          <a:xfrm>
            <a:off x="1600200" y="1336139"/>
            <a:ext cx="6108700" cy="19939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ound Diagonal Corner Rectangle 7"/>
          <p:cNvSpPr/>
          <p:nvPr/>
        </p:nvSpPr>
        <p:spPr>
          <a:xfrm>
            <a:off x="1717675" y="3657600"/>
            <a:ext cx="5708650" cy="2895600"/>
          </a:xfrm>
          <a:prstGeom prst="round2DiagRect">
            <a:avLst/>
          </a:prstGeom>
        </p:spPr>
        <p:style>
          <a:lnRef idx="0">
            <a:schemeClr val="accent3"/>
          </a:lnRef>
          <a:fillRef idx="3">
            <a:schemeClr val="accent3"/>
          </a:fillRef>
          <a:effectRef idx="3">
            <a:schemeClr val="accent3"/>
          </a:effectRef>
          <a:fontRef idx="minor">
            <a:schemeClr val="lt1"/>
          </a:fontRef>
        </p:style>
        <p:txBody>
          <a:bodyPr rtlCol="0" anchor="ctr"/>
          <a:lstStyle/>
          <a:p>
            <a:pPr marL="285750" indent="-285750">
              <a:buFont typeface="Arial" pitchFamily="34" charset="0"/>
              <a:buChar char="•"/>
            </a:pPr>
            <a:r>
              <a:rPr lang="en-US" b="1" dirty="0" smtClean="0">
                <a:solidFill>
                  <a:schemeClr val="tx1"/>
                </a:solidFill>
                <a:effectLst>
                  <a:outerShdw blurRad="38100" dist="38100" dir="2700000" algn="tl">
                    <a:srgbClr val="000000">
                      <a:alpha val="43137"/>
                    </a:srgbClr>
                  </a:outerShdw>
                </a:effectLst>
              </a:rPr>
              <a:t>I(</a:t>
            </a:r>
            <a:r>
              <a:rPr lang="el-GR" b="1" dirty="0" smtClean="0">
                <a:solidFill>
                  <a:schemeClr val="tx1"/>
                </a:solidFill>
                <a:effectLst>
                  <a:outerShdw blurRad="38100" dist="38100" dir="2700000" algn="tl">
                    <a:srgbClr val="000000">
                      <a:alpha val="43137"/>
                    </a:srgbClr>
                  </a:outerShdw>
                </a:effectLst>
              </a:rPr>
              <a:t>Θ</a:t>
            </a:r>
            <a:r>
              <a:rPr lang="en-US" b="1" dirty="0" smtClean="0">
                <a:solidFill>
                  <a:schemeClr val="tx1"/>
                </a:solidFill>
                <a:effectLst>
                  <a:outerShdw blurRad="38100" dist="38100" dir="2700000" algn="tl">
                    <a:srgbClr val="000000">
                      <a:alpha val="43137"/>
                    </a:srgbClr>
                  </a:outerShdw>
                </a:effectLst>
              </a:rPr>
              <a:t>,</a:t>
            </a:r>
            <a:r>
              <a:rPr lang="el-GR" b="1" dirty="0" smtClean="0">
                <a:solidFill>
                  <a:schemeClr val="tx1"/>
                </a:solidFill>
                <a:effectLst>
                  <a:outerShdw blurRad="38100" dist="38100" dir="2700000" algn="tl">
                    <a:srgbClr val="000000">
                      <a:alpha val="43137"/>
                    </a:srgbClr>
                  </a:outerShdw>
                </a:effectLst>
                <a:latin typeface="Cambria Math"/>
                <a:ea typeface="Cambria Math"/>
              </a:rPr>
              <a:t>λ</a:t>
            </a:r>
            <a:r>
              <a:rPr lang="en-US" b="1" dirty="0" smtClean="0">
                <a:solidFill>
                  <a:schemeClr val="tx1"/>
                </a:solidFill>
                <a:effectLst>
                  <a:outerShdw blurRad="38100" dist="38100" dir="2700000" algn="tl">
                    <a:srgbClr val="000000">
                      <a:alpha val="43137"/>
                    </a:srgbClr>
                  </a:outerShdw>
                </a:effectLst>
              </a:rPr>
              <a:t>) = Spectral </a:t>
            </a:r>
            <a:r>
              <a:rPr lang="en-US" b="1" dirty="0">
                <a:solidFill>
                  <a:schemeClr val="tx1"/>
                </a:solidFill>
                <a:effectLst>
                  <a:outerShdw blurRad="38100" dist="38100" dir="2700000" algn="tl">
                    <a:srgbClr val="000000">
                      <a:alpha val="43137"/>
                    </a:srgbClr>
                  </a:outerShdw>
                </a:effectLst>
              </a:rPr>
              <a:t>sky radiance </a:t>
            </a:r>
            <a:endParaRPr lang="en-US" b="1" dirty="0" smtClean="0">
              <a:solidFill>
                <a:schemeClr val="tx1"/>
              </a:solidFill>
              <a:effectLst>
                <a:outerShdw blurRad="38100" dist="38100" dir="2700000" algn="tl">
                  <a:srgbClr val="000000">
                    <a:alpha val="43137"/>
                  </a:srgbClr>
                </a:outerShdw>
              </a:effectLst>
            </a:endParaRPr>
          </a:p>
          <a:p>
            <a:pPr marL="285750" indent="-285750">
              <a:buFont typeface="Arial" pitchFamily="34" charset="0"/>
              <a:buChar char="•"/>
            </a:pPr>
            <a:r>
              <a:rPr lang="el-GR" b="1" dirty="0" smtClean="0">
                <a:solidFill>
                  <a:schemeClr val="tx1"/>
                </a:solidFill>
                <a:effectLst>
                  <a:outerShdw blurRad="38100" dist="38100" dir="2700000" algn="tl">
                    <a:srgbClr val="000000">
                      <a:alpha val="43137"/>
                    </a:srgbClr>
                  </a:outerShdw>
                </a:effectLst>
              </a:rPr>
              <a:t>Θ </a:t>
            </a:r>
            <a:r>
              <a:rPr lang="en-US" b="1" dirty="0" smtClean="0">
                <a:solidFill>
                  <a:schemeClr val="tx1"/>
                </a:solidFill>
                <a:effectLst>
                  <a:outerShdw blurRad="38100" dist="38100" dir="2700000" algn="tl">
                    <a:srgbClr val="000000">
                      <a:alpha val="43137"/>
                    </a:srgbClr>
                  </a:outerShdw>
                </a:effectLst>
              </a:rPr>
              <a:t>= Scattering angle </a:t>
            </a:r>
          </a:p>
          <a:p>
            <a:pPr marL="285750" indent="-285750">
              <a:buFont typeface="Arial" pitchFamily="34" charset="0"/>
              <a:buChar char="•"/>
            </a:pPr>
            <a:r>
              <a:rPr lang="en-US" b="1" dirty="0" smtClean="0">
                <a:solidFill>
                  <a:schemeClr val="tx1"/>
                </a:solidFill>
                <a:effectLst>
                  <a:outerShdw blurRad="38100" dist="38100" dir="2700000" algn="tl">
                    <a:srgbClr val="000000">
                      <a:alpha val="43137"/>
                    </a:srgbClr>
                  </a:outerShdw>
                </a:effectLst>
              </a:rPr>
              <a:t> </a:t>
            </a:r>
            <a:r>
              <a:rPr lang="en-US" b="1" dirty="0" err="1" smtClean="0">
                <a:solidFill>
                  <a:schemeClr val="tx1"/>
                </a:solidFill>
                <a:effectLst>
                  <a:outerShdw blurRad="38100" dist="38100" dir="2700000" algn="tl">
                    <a:srgbClr val="000000">
                      <a:alpha val="43137"/>
                    </a:srgbClr>
                  </a:outerShdw>
                </a:effectLst>
              </a:rPr>
              <a:t>F</a:t>
            </a:r>
            <a:r>
              <a:rPr lang="en-US" b="1" baseline="-25000" dirty="0" err="1" smtClean="0">
                <a:solidFill>
                  <a:schemeClr val="tx1"/>
                </a:solidFill>
                <a:effectLst>
                  <a:outerShdw blurRad="38100" dist="38100" dir="2700000" algn="tl">
                    <a:srgbClr val="000000">
                      <a:alpha val="43137"/>
                    </a:srgbClr>
                  </a:outerShdw>
                </a:effectLst>
              </a:rPr>
              <a:t>o</a:t>
            </a:r>
            <a:r>
              <a:rPr lang="en-US" b="1" dirty="0" smtClean="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E</a:t>
            </a:r>
            <a:r>
              <a:rPr lang="en-US" b="1" dirty="0" err="1" smtClean="0">
                <a:solidFill>
                  <a:schemeClr val="tx1"/>
                </a:solidFill>
                <a:effectLst>
                  <a:outerShdw blurRad="38100" dist="38100" dir="2700000" algn="tl">
                    <a:srgbClr val="000000">
                      <a:alpha val="43137"/>
                    </a:srgbClr>
                  </a:outerShdw>
                </a:effectLst>
              </a:rPr>
              <a:t>xoatmospheric</a:t>
            </a:r>
            <a:r>
              <a:rPr lang="en-US" b="1" dirty="0" smtClean="0">
                <a:solidFill>
                  <a:schemeClr val="tx1"/>
                </a:solidFill>
                <a:effectLst>
                  <a:outerShdw blurRad="38100" dist="38100" dir="2700000" algn="tl">
                    <a:srgbClr val="000000">
                      <a:alpha val="43137"/>
                    </a:srgbClr>
                  </a:outerShdw>
                </a:effectLst>
              </a:rPr>
              <a:t> flux </a:t>
            </a:r>
          </a:p>
          <a:p>
            <a:pPr marL="285750" indent="-285750">
              <a:buFont typeface="Arial" pitchFamily="34" charset="0"/>
              <a:buChar char="•"/>
            </a:pPr>
            <a:r>
              <a:rPr lang="el-GR" b="1" dirty="0" smtClean="0">
                <a:solidFill>
                  <a:schemeClr val="tx1"/>
                </a:solidFill>
                <a:effectLst>
                  <a:outerShdw blurRad="38100" dist="38100" dir="2700000" algn="tl">
                    <a:srgbClr val="000000">
                      <a:alpha val="43137"/>
                    </a:srgbClr>
                  </a:outerShdw>
                </a:effectLst>
              </a:rPr>
              <a:t>ϴ</a:t>
            </a:r>
            <a:r>
              <a:rPr lang="en-US" b="1" dirty="0" smtClean="0">
                <a:solidFill>
                  <a:schemeClr val="tx1"/>
                </a:solidFill>
                <a:effectLst>
                  <a:outerShdw blurRad="38100" dist="38100" dir="2700000" algn="tl">
                    <a:srgbClr val="000000">
                      <a:alpha val="43137"/>
                    </a:srgbClr>
                  </a:outerShdw>
                </a:effectLst>
              </a:rPr>
              <a:t>=Solar </a:t>
            </a:r>
            <a:r>
              <a:rPr lang="en-US" b="1" dirty="0">
                <a:solidFill>
                  <a:schemeClr val="tx1"/>
                </a:solidFill>
                <a:effectLst>
                  <a:outerShdw blurRad="38100" dist="38100" dir="2700000" algn="tl">
                    <a:srgbClr val="000000">
                      <a:alpha val="43137"/>
                    </a:srgbClr>
                  </a:outerShdw>
                </a:effectLst>
              </a:rPr>
              <a:t>zenith </a:t>
            </a:r>
            <a:r>
              <a:rPr lang="en-US" b="1" dirty="0" smtClean="0">
                <a:solidFill>
                  <a:schemeClr val="tx1"/>
                </a:solidFill>
                <a:effectLst>
                  <a:outerShdw blurRad="38100" dist="38100" dir="2700000" algn="tl">
                    <a:srgbClr val="000000">
                      <a:alpha val="43137"/>
                    </a:srgbClr>
                  </a:outerShdw>
                </a:effectLst>
              </a:rPr>
              <a:t>angle</a:t>
            </a:r>
          </a:p>
          <a:p>
            <a:pPr marL="285750" indent="-285750">
              <a:buFont typeface="Arial" pitchFamily="34" charset="0"/>
              <a:buChar char="•"/>
            </a:pPr>
            <a:r>
              <a:rPr lang="en-US" b="1" dirty="0">
                <a:solidFill>
                  <a:schemeClr val="tx1"/>
                </a:solidFill>
                <a:effectLst>
                  <a:outerShdw blurRad="38100" dist="38100" dir="2700000" algn="tl">
                    <a:srgbClr val="000000">
                      <a:alpha val="43137"/>
                    </a:srgbClr>
                  </a:outerShdw>
                </a:effectLst>
              </a:rPr>
              <a:t>m</a:t>
            </a:r>
            <a:r>
              <a:rPr lang="en-US" b="1" dirty="0" smtClean="0">
                <a:solidFill>
                  <a:schemeClr val="tx1"/>
                </a:solidFill>
                <a:effectLst>
                  <a:outerShdw blurRad="38100" dist="38100" dir="2700000" algn="tl">
                    <a:srgbClr val="000000">
                      <a:alpha val="43137"/>
                    </a:srgbClr>
                  </a:outerShdw>
                </a:effectLst>
              </a:rPr>
              <a:t>= optical air </a:t>
            </a:r>
            <a:r>
              <a:rPr lang="en-US" b="1" dirty="0">
                <a:solidFill>
                  <a:schemeClr val="tx1"/>
                </a:solidFill>
                <a:effectLst>
                  <a:outerShdw blurRad="38100" dist="38100" dir="2700000" algn="tl">
                    <a:srgbClr val="000000">
                      <a:alpha val="43137"/>
                    </a:srgbClr>
                  </a:outerShdw>
                </a:effectLst>
              </a:rPr>
              <a:t>mass (</a:t>
            </a:r>
            <a:r>
              <a:rPr lang="en-US" b="1" dirty="0" smtClean="0">
                <a:solidFill>
                  <a:schemeClr val="tx1"/>
                </a:solidFill>
                <a:effectLst>
                  <a:outerShdw blurRad="38100" dist="38100" dir="2700000" algn="tl">
                    <a:srgbClr val="000000">
                      <a:alpha val="43137"/>
                    </a:srgbClr>
                  </a:outerShdw>
                </a:effectLst>
              </a:rPr>
              <a:t>m</a:t>
            </a:r>
            <a:r>
              <a:rPr lang="en-US" b="1" baseline="-25000" dirty="0" smtClean="0">
                <a:solidFill>
                  <a:schemeClr val="tx1"/>
                </a:solidFill>
                <a:effectLst>
                  <a:outerShdw blurRad="38100" dist="38100" dir="2700000" algn="tl">
                    <a:srgbClr val="000000">
                      <a:alpha val="43137"/>
                    </a:srgbClr>
                  </a:outerShdw>
                </a:effectLst>
              </a:rPr>
              <a:t>0</a:t>
            </a:r>
            <a:r>
              <a:rPr lang="en-US" b="1" dirty="0" smtClean="0">
                <a:solidFill>
                  <a:schemeClr val="tx1"/>
                </a:solidFill>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 l/</a:t>
            </a:r>
            <a:r>
              <a:rPr lang="en-US" b="1" dirty="0" err="1">
                <a:solidFill>
                  <a:schemeClr val="tx1"/>
                </a:solidFill>
                <a:effectLst>
                  <a:outerShdw blurRad="38100" dist="38100" dir="2700000" algn="tl">
                    <a:srgbClr val="000000">
                      <a:alpha val="43137"/>
                    </a:srgbClr>
                  </a:outerShdw>
                </a:effectLst>
              </a:rPr>
              <a:t>cos</a:t>
            </a:r>
            <a:r>
              <a:rPr lang="en-US" b="1" dirty="0">
                <a:solidFill>
                  <a:schemeClr val="tx1"/>
                </a:solidFill>
                <a:effectLst>
                  <a:outerShdw blurRad="38100" dist="38100" dir="2700000" algn="tl">
                    <a:srgbClr val="000000">
                      <a:alpha val="43137"/>
                    </a:srgbClr>
                  </a:outerShdw>
                </a:effectLst>
              </a:rPr>
              <a:t> </a:t>
            </a:r>
            <a:r>
              <a:rPr lang="el-GR" b="1" dirty="0" smtClean="0">
                <a:solidFill>
                  <a:schemeClr val="tx1"/>
                </a:solidFill>
                <a:effectLst>
                  <a:outerShdw blurRad="38100" dist="38100" dir="2700000" algn="tl">
                    <a:srgbClr val="000000">
                      <a:alpha val="43137"/>
                    </a:srgbClr>
                  </a:outerShdw>
                </a:effectLst>
              </a:rPr>
              <a:t>ϴ</a:t>
            </a:r>
            <a:r>
              <a:rPr lang="en-US" b="1" baseline="-25000" dirty="0" smtClean="0">
                <a:solidFill>
                  <a:schemeClr val="tx1"/>
                </a:solidFill>
                <a:effectLst>
                  <a:outerShdw blurRad="38100" dist="38100" dir="2700000" algn="tl">
                    <a:srgbClr val="000000">
                      <a:alpha val="43137"/>
                    </a:srgbClr>
                  </a:outerShdw>
                </a:effectLst>
              </a:rPr>
              <a:t>0</a:t>
            </a:r>
            <a:r>
              <a:rPr lang="en-US" b="1" dirty="0" smtClean="0">
                <a:solidFill>
                  <a:schemeClr val="tx1"/>
                </a:solidFill>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m </a:t>
            </a:r>
            <a:r>
              <a:rPr lang="en-US" b="1" baseline="-25000" dirty="0" smtClean="0">
                <a:solidFill>
                  <a:schemeClr val="tx1"/>
                </a:solidFill>
                <a:effectLst>
                  <a:outerShdw blurRad="38100" dist="38100" dir="2700000" algn="tl">
                    <a:srgbClr val="000000">
                      <a:alpha val="43137"/>
                    </a:srgbClr>
                  </a:outerShdw>
                </a:effectLst>
              </a:rPr>
              <a:t>1</a:t>
            </a:r>
            <a:r>
              <a:rPr lang="en-US" b="1" dirty="0" smtClean="0">
                <a:solidFill>
                  <a:schemeClr val="tx1"/>
                </a:solidFill>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 1 /</a:t>
            </a:r>
            <a:r>
              <a:rPr lang="en-US" b="1" dirty="0" err="1">
                <a:solidFill>
                  <a:schemeClr val="tx1"/>
                </a:solidFill>
                <a:effectLst>
                  <a:outerShdw blurRad="38100" dist="38100" dir="2700000" algn="tl">
                    <a:srgbClr val="000000">
                      <a:alpha val="43137"/>
                    </a:srgbClr>
                  </a:outerShdw>
                </a:effectLst>
              </a:rPr>
              <a:t>cos</a:t>
            </a:r>
            <a:r>
              <a:rPr lang="en-US" b="1" dirty="0">
                <a:solidFill>
                  <a:schemeClr val="tx1"/>
                </a:solidFill>
                <a:effectLst>
                  <a:outerShdw blurRad="38100" dist="38100" dir="2700000" algn="tl">
                    <a:srgbClr val="000000">
                      <a:alpha val="43137"/>
                    </a:srgbClr>
                  </a:outerShdw>
                </a:effectLst>
              </a:rPr>
              <a:t> </a:t>
            </a:r>
            <a:r>
              <a:rPr lang="el-GR" b="1" dirty="0" smtClean="0">
                <a:solidFill>
                  <a:schemeClr val="tx1"/>
                </a:solidFill>
                <a:effectLst>
                  <a:outerShdw blurRad="38100" dist="38100" dir="2700000" algn="tl">
                    <a:srgbClr val="000000">
                      <a:alpha val="43137"/>
                    </a:srgbClr>
                  </a:outerShdw>
                </a:effectLst>
              </a:rPr>
              <a:t>ϴ</a:t>
            </a:r>
            <a:r>
              <a:rPr lang="en-US" b="1" dirty="0" smtClean="0">
                <a:solidFill>
                  <a:schemeClr val="tx1"/>
                </a:solidFill>
                <a:effectLst>
                  <a:outerShdw blurRad="38100" dist="38100" dir="2700000" algn="tl">
                    <a:srgbClr val="000000">
                      <a:alpha val="43137"/>
                    </a:srgbClr>
                  </a:outerShdw>
                </a:effectLst>
              </a:rPr>
              <a:t>)</a:t>
            </a:r>
            <a:endParaRPr lang="en-US" b="1" dirty="0">
              <a:solidFill>
                <a:schemeClr val="tx1"/>
              </a:solidFill>
              <a:effectLst>
                <a:outerShdw blurRad="38100" dist="38100" dir="2700000" algn="tl">
                  <a:srgbClr val="000000">
                    <a:alpha val="43137"/>
                  </a:srgbClr>
                </a:outerShdw>
              </a:effectLst>
            </a:endParaRPr>
          </a:p>
          <a:p>
            <a:pPr marL="285750" indent="-285750">
              <a:buFont typeface="Arial" pitchFamily="34" charset="0"/>
              <a:buChar char="•"/>
            </a:pPr>
            <a:r>
              <a:rPr lang="el-GR" b="1" dirty="0" smtClean="0">
                <a:solidFill>
                  <a:schemeClr val="tx1"/>
                </a:solidFill>
                <a:effectLst>
                  <a:outerShdw blurRad="38100" dist="38100" dir="2700000" algn="tl">
                    <a:srgbClr val="000000">
                      <a:alpha val="43137"/>
                    </a:srgbClr>
                  </a:outerShdw>
                </a:effectLst>
                <a:latin typeface="Times New Roman"/>
                <a:cs typeface="Times New Roman"/>
              </a:rPr>
              <a:t>τ</a:t>
            </a:r>
            <a:r>
              <a:rPr lang="en-US" b="1" dirty="0" smtClean="0">
                <a:solidFill>
                  <a:schemeClr val="tx1"/>
                </a:solidFill>
                <a:effectLst>
                  <a:outerShdw blurRad="38100" dist="38100" dir="2700000" algn="tl">
                    <a:srgbClr val="000000">
                      <a:alpha val="43137"/>
                    </a:srgbClr>
                  </a:outerShdw>
                </a:effectLst>
              </a:rPr>
              <a:t> = Spectral </a:t>
            </a:r>
            <a:r>
              <a:rPr lang="en-US" b="1" dirty="0">
                <a:solidFill>
                  <a:schemeClr val="tx1"/>
                </a:solidFill>
                <a:effectLst>
                  <a:outerShdw blurRad="38100" dist="38100" dir="2700000" algn="tl">
                    <a:srgbClr val="000000">
                      <a:alpha val="43137"/>
                    </a:srgbClr>
                  </a:outerShdw>
                </a:effectLst>
              </a:rPr>
              <a:t>extinction optical </a:t>
            </a:r>
            <a:r>
              <a:rPr lang="en-US" b="1" dirty="0" smtClean="0">
                <a:solidFill>
                  <a:schemeClr val="tx1"/>
                </a:solidFill>
                <a:effectLst>
                  <a:outerShdw blurRad="38100" dist="38100" dir="2700000" algn="tl">
                    <a:srgbClr val="000000">
                      <a:alpha val="43137"/>
                    </a:srgbClr>
                  </a:outerShdw>
                </a:effectLst>
              </a:rPr>
              <a:t>thickness</a:t>
            </a:r>
          </a:p>
          <a:p>
            <a:pPr marL="285750" indent="-285750">
              <a:buFont typeface="Arial" pitchFamily="34" charset="0"/>
              <a:buChar char="•"/>
            </a:pPr>
            <a:r>
              <a:rPr lang="el-GR" b="1" dirty="0">
                <a:solidFill>
                  <a:schemeClr val="tx1"/>
                </a:solidFill>
                <a:effectLst>
                  <a:outerShdw blurRad="38100" dist="38100" dir="2700000" algn="tl">
                    <a:srgbClr val="000000">
                      <a:alpha val="43137"/>
                    </a:srgbClr>
                  </a:outerShdw>
                </a:effectLst>
              </a:rPr>
              <a:t>ω</a:t>
            </a:r>
            <a:r>
              <a:rPr lang="en-US" b="1" baseline="-25000" dirty="0" smtClean="0">
                <a:solidFill>
                  <a:schemeClr val="tx1"/>
                </a:solidFill>
                <a:effectLst>
                  <a:outerShdw blurRad="38100" dist="38100" dir="2700000" algn="tl">
                    <a:srgbClr val="000000">
                      <a:alpha val="43137"/>
                    </a:srgbClr>
                  </a:outerShdw>
                </a:effectLst>
              </a:rPr>
              <a:t>0</a:t>
            </a:r>
            <a:r>
              <a:rPr lang="en-US" b="1" dirty="0" smtClean="0">
                <a:solidFill>
                  <a:schemeClr val="tx1"/>
                </a:solidFill>
                <a:effectLst>
                  <a:outerShdw blurRad="38100" dist="38100" dir="2700000" algn="tl">
                    <a:srgbClr val="000000">
                      <a:alpha val="43137"/>
                    </a:srgbClr>
                  </a:outerShdw>
                </a:effectLst>
              </a:rPr>
              <a:t>= Single-scattering </a:t>
            </a:r>
            <a:r>
              <a:rPr lang="en-US" b="1" dirty="0">
                <a:solidFill>
                  <a:schemeClr val="tx1"/>
                </a:solidFill>
                <a:effectLst>
                  <a:outerShdw blurRad="38100" dist="38100" dir="2700000" algn="tl">
                    <a:srgbClr val="000000">
                      <a:alpha val="43137"/>
                    </a:srgbClr>
                  </a:outerShdw>
                </a:effectLst>
              </a:rPr>
              <a:t>albedo; and </a:t>
            </a:r>
            <a:endParaRPr lang="en-US" b="1" dirty="0" smtClean="0">
              <a:solidFill>
                <a:schemeClr val="tx1"/>
              </a:solidFill>
              <a:effectLst>
                <a:outerShdw blurRad="38100" dist="38100" dir="2700000" algn="tl">
                  <a:srgbClr val="000000">
                    <a:alpha val="43137"/>
                  </a:srgbClr>
                </a:outerShdw>
              </a:effectLst>
            </a:endParaRPr>
          </a:p>
          <a:p>
            <a:pPr marL="285750" indent="-285750">
              <a:buFont typeface="Arial" pitchFamily="34" charset="0"/>
              <a:buChar char="•"/>
            </a:pPr>
            <a:r>
              <a:rPr lang="en-US" b="1" dirty="0" smtClean="0">
                <a:solidFill>
                  <a:schemeClr val="tx1"/>
                </a:solidFill>
                <a:effectLst>
                  <a:outerShdw blurRad="38100" dist="38100" dir="2700000" algn="tl">
                    <a:srgbClr val="000000">
                      <a:alpha val="43137"/>
                    </a:srgbClr>
                  </a:outerShdw>
                </a:effectLst>
              </a:rPr>
              <a:t>P(0</a:t>
            </a:r>
            <a:r>
              <a:rPr lang="en-US" b="1" dirty="0">
                <a:solidFill>
                  <a:schemeClr val="tx1"/>
                </a:solidFill>
                <a:effectLst>
                  <a:outerShdw blurRad="38100" dist="38100" dir="2700000" algn="tl">
                    <a:srgbClr val="000000">
                      <a:alpha val="43137"/>
                    </a:srgbClr>
                  </a:outerShdw>
                </a:effectLst>
              </a:rPr>
              <a:t>; A) </a:t>
            </a:r>
            <a:r>
              <a:rPr lang="en-US" b="1" dirty="0" smtClean="0">
                <a:solidFill>
                  <a:schemeClr val="tx1"/>
                </a:solidFill>
                <a:effectLst>
                  <a:outerShdw blurRad="38100" dist="38100" dir="2700000" algn="tl">
                    <a:srgbClr val="000000">
                      <a:alpha val="43137"/>
                    </a:srgbClr>
                  </a:outerShdw>
                </a:effectLst>
              </a:rPr>
              <a:t>= Phase function</a:t>
            </a:r>
          </a:p>
          <a:p>
            <a:pPr marL="285750" indent="-285750">
              <a:buFont typeface="Arial" pitchFamily="34" charset="0"/>
              <a:buChar char="•"/>
            </a:pPr>
            <a:r>
              <a:rPr lang="en-US" b="1" dirty="0" smtClean="0">
                <a:solidFill>
                  <a:schemeClr val="tx1"/>
                </a:solidFill>
                <a:effectLst>
                  <a:outerShdw blurRad="38100" dist="38100" dir="2700000" algn="tl">
                    <a:srgbClr val="000000">
                      <a:alpha val="43137"/>
                    </a:srgbClr>
                  </a:outerShdw>
                </a:effectLst>
              </a:rPr>
              <a:t>G</a:t>
            </a:r>
            <a:r>
              <a:rPr lang="en-US" b="1" dirty="0">
                <a:solidFill>
                  <a:schemeClr val="tx1"/>
                </a:solidFill>
                <a:effectLst>
                  <a:outerShdw blurRad="38100" dist="38100" dir="2700000" algn="tl">
                    <a:srgbClr val="000000">
                      <a:alpha val="43137"/>
                    </a:srgbClr>
                  </a:outerShdw>
                </a:effectLst>
              </a:rPr>
              <a:t>( . . . ) = </a:t>
            </a:r>
            <a:r>
              <a:rPr lang="en-US" b="1" dirty="0" smtClean="0">
                <a:solidFill>
                  <a:schemeClr val="tx1"/>
                </a:solidFill>
                <a:effectLst>
                  <a:outerShdw blurRad="38100" dist="38100" dir="2700000" algn="tl">
                    <a:srgbClr val="000000">
                      <a:alpha val="43137"/>
                    </a:srgbClr>
                  </a:outerShdw>
                </a:effectLst>
              </a:rPr>
              <a:t>describes multiple scattering from ground</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93922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54</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5" t="53699" r="13204" b="14668"/>
          <a:stretch/>
        </p:blipFill>
        <p:spPr bwMode="auto">
          <a:xfrm>
            <a:off x="220461" y="3276600"/>
            <a:ext cx="5498496" cy="16383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98" t="62167" r="7695" b="22875"/>
          <a:stretch/>
        </p:blipFill>
        <p:spPr bwMode="auto">
          <a:xfrm>
            <a:off x="838200" y="5334000"/>
            <a:ext cx="7573348" cy="103725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3" name="Diagram 2"/>
          <p:cNvGraphicFramePr/>
          <p:nvPr>
            <p:extLst>
              <p:ext uri="{D42A27DB-BD31-4B8C-83A1-F6EECF244321}">
                <p14:modId xmlns:p14="http://schemas.microsoft.com/office/powerpoint/2010/main" val="1106547599"/>
              </p:ext>
            </p:extLst>
          </p:nvPr>
        </p:nvGraphicFramePr>
        <p:xfrm>
          <a:off x="4953000" y="661719"/>
          <a:ext cx="4191000" cy="271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unded Rectangular Callout 3"/>
          <p:cNvSpPr/>
          <p:nvPr/>
        </p:nvSpPr>
        <p:spPr>
          <a:xfrm>
            <a:off x="210936" y="1600200"/>
            <a:ext cx="4800600" cy="1295400"/>
          </a:xfrm>
          <a:prstGeom prst="wedgeRound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el-GR" b="1" dirty="0" smtClean="0">
                <a:solidFill>
                  <a:schemeClr val="tx1"/>
                </a:solidFill>
                <a:effectLst>
                  <a:outerShdw blurRad="38100" dist="38100" dir="2700000" algn="tl">
                    <a:srgbClr val="000000">
                      <a:alpha val="43137"/>
                    </a:srgbClr>
                  </a:outerShdw>
                </a:effectLst>
                <a:latin typeface="+mj-lt"/>
                <a:cs typeface="Times New Roman"/>
              </a:rPr>
              <a:t>τ </a:t>
            </a:r>
            <a:r>
              <a:rPr lang="en-US" b="1" baseline="-25000" dirty="0" err="1" smtClean="0">
                <a:solidFill>
                  <a:schemeClr val="tx1"/>
                </a:solidFill>
                <a:effectLst>
                  <a:outerShdw blurRad="38100" dist="38100" dir="2700000" algn="tl">
                    <a:srgbClr val="000000">
                      <a:alpha val="43137"/>
                    </a:srgbClr>
                  </a:outerShdw>
                </a:effectLst>
                <a:latin typeface="+mj-lt"/>
                <a:cs typeface="Times New Roman"/>
              </a:rPr>
              <a:t>ext</a:t>
            </a:r>
            <a:r>
              <a:rPr lang="en-US" b="1" baseline="30000" dirty="0" err="1" smtClean="0">
                <a:solidFill>
                  <a:schemeClr val="tx1"/>
                </a:solidFill>
                <a:effectLst>
                  <a:outerShdw blurRad="38100" dist="38100" dir="2700000" algn="tl">
                    <a:srgbClr val="000000">
                      <a:alpha val="43137"/>
                    </a:srgbClr>
                  </a:outerShdw>
                </a:effectLst>
                <a:latin typeface="+mj-lt"/>
                <a:cs typeface="Times New Roman"/>
              </a:rPr>
              <a:t>total</a:t>
            </a:r>
            <a:r>
              <a:rPr lang="en-US" b="1" dirty="0">
                <a:solidFill>
                  <a:schemeClr val="tx1"/>
                </a:solidFill>
                <a:effectLst>
                  <a:outerShdw blurRad="38100" dist="38100" dir="2700000" algn="tl">
                    <a:srgbClr val="000000">
                      <a:alpha val="43137"/>
                    </a:srgbClr>
                  </a:outerShdw>
                </a:effectLst>
                <a:latin typeface="+mj-lt"/>
                <a:ea typeface="Cambria Math"/>
              </a:rPr>
              <a:t> </a:t>
            </a:r>
            <a:r>
              <a:rPr lang="en-US" b="1" dirty="0" smtClean="0">
                <a:solidFill>
                  <a:schemeClr val="tx1"/>
                </a:solidFill>
                <a:effectLst>
                  <a:outerShdw blurRad="38100" dist="38100" dir="2700000" algn="tl">
                    <a:srgbClr val="000000">
                      <a:alpha val="43137"/>
                    </a:srgbClr>
                  </a:outerShdw>
                </a:effectLst>
                <a:latin typeface="+mj-lt"/>
                <a:ea typeface="Cambria Math"/>
              </a:rPr>
              <a:t>= </a:t>
            </a:r>
            <a:r>
              <a:rPr lang="en-US" b="1" dirty="0" smtClean="0">
                <a:solidFill>
                  <a:schemeClr val="tx1"/>
                </a:solidFill>
                <a:effectLst>
                  <a:outerShdw blurRad="38100" dist="38100" dir="2700000" algn="tl">
                    <a:srgbClr val="000000">
                      <a:alpha val="43137"/>
                    </a:srgbClr>
                  </a:outerShdw>
                </a:effectLst>
                <a:latin typeface="+mj-lt"/>
                <a:ea typeface="Cambria Math"/>
                <a:cs typeface="Calibri" pitchFamily="34" charset="0"/>
              </a:rPr>
              <a:t>A</a:t>
            </a:r>
            <a:r>
              <a:rPr lang="en-US" b="1" dirty="0" smtClean="0">
                <a:solidFill>
                  <a:schemeClr val="tx1"/>
                </a:solidFill>
                <a:effectLst>
                  <a:outerShdw blurRad="38100" dist="38100" dir="2700000" algn="tl">
                    <a:srgbClr val="000000">
                      <a:alpha val="43137"/>
                    </a:srgbClr>
                  </a:outerShdw>
                </a:effectLst>
                <a:latin typeface="+mj-lt"/>
              </a:rPr>
              <a:t>erosol optical thickness of the layer</a:t>
            </a:r>
          </a:p>
          <a:p>
            <a:pPr lvl="0"/>
            <a:r>
              <a:rPr lang="el-GR" b="1" dirty="0" smtClean="0">
                <a:solidFill>
                  <a:schemeClr val="tx1"/>
                </a:solidFill>
                <a:effectLst>
                  <a:outerShdw blurRad="38100" dist="38100" dir="2700000" algn="tl">
                    <a:srgbClr val="000000">
                      <a:alpha val="43137"/>
                    </a:srgbClr>
                  </a:outerShdw>
                </a:effectLst>
                <a:latin typeface="+mj-lt"/>
              </a:rPr>
              <a:t>ω</a:t>
            </a:r>
            <a:r>
              <a:rPr lang="en-US" b="1" baseline="-25000" dirty="0" smtClean="0">
                <a:solidFill>
                  <a:schemeClr val="tx1"/>
                </a:solidFill>
                <a:effectLst>
                  <a:outerShdw blurRad="38100" dist="38100" dir="2700000" algn="tl">
                    <a:srgbClr val="000000">
                      <a:alpha val="43137"/>
                    </a:srgbClr>
                  </a:outerShdw>
                </a:effectLst>
                <a:latin typeface="+mj-lt"/>
              </a:rPr>
              <a:t>0</a:t>
            </a:r>
            <a:r>
              <a:rPr lang="en-US" b="1" baseline="30000" dirty="0" smtClean="0">
                <a:solidFill>
                  <a:schemeClr val="tx1"/>
                </a:solidFill>
                <a:effectLst>
                  <a:outerShdw blurRad="38100" dist="38100" dir="2700000" algn="tl">
                    <a:srgbClr val="000000">
                      <a:alpha val="43137"/>
                    </a:srgbClr>
                  </a:outerShdw>
                </a:effectLst>
                <a:latin typeface="+mj-lt"/>
              </a:rPr>
              <a:t>total </a:t>
            </a:r>
            <a:r>
              <a:rPr lang="en-US" b="1" dirty="0" smtClean="0">
                <a:solidFill>
                  <a:schemeClr val="tx1"/>
                </a:solidFill>
                <a:effectLst>
                  <a:outerShdw blurRad="38100" dist="38100" dir="2700000" algn="tl">
                    <a:srgbClr val="000000">
                      <a:alpha val="43137"/>
                    </a:srgbClr>
                  </a:outerShdw>
                </a:effectLst>
                <a:latin typeface="+mj-lt"/>
              </a:rPr>
              <a:t>= Aerosol </a:t>
            </a:r>
            <a:r>
              <a:rPr lang="en-US" b="1" dirty="0">
                <a:solidFill>
                  <a:schemeClr val="tx1"/>
                </a:solidFill>
                <a:effectLst>
                  <a:outerShdw blurRad="38100" dist="38100" dir="2700000" algn="tl">
                    <a:srgbClr val="000000">
                      <a:alpha val="43137"/>
                    </a:srgbClr>
                  </a:outerShdw>
                </a:effectLst>
                <a:latin typeface="+mj-lt"/>
              </a:rPr>
              <a:t>single scattering </a:t>
            </a:r>
            <a:r>
              <a:rPr lang="en-US" b="1" dirty="0" smtClean="0">
                <a:solidFill>
                  <a:schemeClr val="tx1"/>
                </a:solidFill>
                <a:effectLst>
                  <a:outerShdw blurRad="38100" dist="38100" dir="2700000" algn="tl">
                    <a:srgbClr val="000000">
                      <a:alpha val="43137"/>
                    </a:srgbClr>
                  </a:outerShdw>
                </a:effectLst>
                <a:latin typeface="+mj-lt"/>
              </a:rPr>
              <a:t>albedo</a:t>
            </a:r>
          </a:p>
          <a:p>
            <a:pPr lvl="0"/>
            <a:r>
              <a:rPr lang="en-US" b="1" dirty="0" smtClean="0">
                <a:solidFill>
                  <a:schemeClr val="tx1"/>
                </a:solidFill>
                <a:effectLst>
                  <a:outerShdw blurRad="38100" dist="38100" dir="2700000" algn="tl">
                    <a:srgbClr val="000000">
                      <a:alpha val="43137"/>
                    </a:srgbClr>
                  </a:outerShdw>
                </a:effectLst>
                <a:latin typeface="+mj-lt"/>
              </a:rPr>
              <a:t> </a:t>
            </a:r>
            <a:r>
              <a:rPr lang="en-US" b="1" dirty="0">
                <a:solidFill>
                  <a:schemeClr val="tx1"/>
                </a:solidFill>
                <a:effectLst>
                  <a:outerShdw blurRad="38100" dist="38100" dir="2700000" algn="tl">
                    <a:srgbClr val="000000">
                      <a:alpha val="43137"/>
                    </a:srgbClr>
                  </a:outerShdw>
                </a:effectLst>
                <a:latin typeface="+mj-lt"/>
                <a:ea typeface="Cambria Math"/>
              </a:rPr>
              <a:t>P(</a:t>
            </a:r>
            <a:r>
              <a:rPr lang="el-GR" b="1" dirty="0">
                <a:solidFill>
                  <a:schemeClr val="tx1"/>
                </a:solidFill>
                <a:effectLst>
                  <a:outerShdw blurRad="38100" dist="38100" dir="2700000" algn="tl">
                    <a:srgbClr val="000000">
                      <a:alpha val="43137"/>
                    </a:srgbClr>
                  </a:outerShdw>
                </a:effectLst>
                <a:latin typeface="+mj-lt"/>
                <a:ea typeface="Cambria Math"/>
              </a:rPr>
              <a:t>Θ</a:t>
            </a:r>
            <a:r>
              <a:rPr lang="en-US" b="1" dirty="0">
                <a:solidFill>
                  <a:schemeClr val="tx1"/>
                </a:solidFill>
                <a:effectLst>
                  <a:outerShdw blurRad="38100" dist="38100" dir="2700000" algn="tl">
                    <a:srgbClr val="000000">
                      <a:alpha val="43137"/>
                    </a:srgbClr>
                  </a:outerShdw>
                </a:effectLst>
                <a:latin typeface="+mj-lt"/>
                <a:ea typeface="Cambria Math"/>
              </a:rPr>
              <a:t>,</a:t>
            </a:r>
            <a:r>
              <a:rPr lang="el-GR" b="1" dirty="0">
                <a:solidFill>
                  <a:schemeClr val="tx1"/>
                </a:solidFill>
                <a:effectLst>
                  <a:outerShdw blurRad="38100" dist="38100" dir="2700000" algn="tl">
                    <a:srgbClr val="000000">
                      <a:alpha val="43137"/>
                    </a:srgbClr>
                  </a:outerShdw>
                </a:effectLst>
                <a:latin typeface="+mj-lt"/>
                <a:ea typeface="Cambria Math"/>
              </a:rPr>
              <a:t>λ</a:t>
            </a:r>
            <a:r>
              <a:rPr lang="en-US" b="1" dirty="0" smtClean="0">
                <a:solidFill>
                  <a:schemeClr val="tx1"/>
                </a:solidFill>
                <a:effectLst>
                  <a:outerShdw blurRad="38100" dist="38100" dir="2700000" algn="tl">
                    <a:srgbClr val="000000">
                      <a:alpha val="43137"/>
                    </a:srgbClr>
                  </a:outerShdw>
                </a:effectLst>
                <a:latin typeface="+mj-lt"/>
                <a:ea typeface="Cambria Math"/>
              </a:rPr>
              <a:t>)</a:t>
            </a:r>
            <a:r>
              <a:rPr lang="en-US" b="1" dirty="0" smtClean="0">
                <a:solidFill>
                  <a:schemeClr val="tx1"/>
                </a:solidFill>
                <a:effectLst>
                  <a:outerShdw blurRad="38100" dist="38100" dir="2700000" algn="tl">
                    <a:srgbClr val="000000">
                      <a:alpha val="43137"/>
                    </a:srgbClr>
                  </a:outerShdw>
                </a:effectLst>
                <a:latin typeface="+mj-lt"/>
              </a:rPr>
              <a:t>= Aerosol </a:t>
            </a:r>
            <a:r>
              <a:rPr lang="en-US" b="1" dirty="0">
                <a:solidFill>
                  <a:schemeClr val="tx1"/>
                </a:solidFill>
                <a:effectLst>
                  <a:outerShdw blurRad="38100" dist="38100" dir="2700000" algn="tl">
                    <a:srgbClr val="000000">
                      <a:alpha val="43137"/>
                    </a:srgbClr>
                  </a:outerShdw>
                </a:effectLst>
                <a:latin typeface="+mj-lt"/>
              </a:rPr>
              <a:t>phase </a:t>
            </a:r>
            <a:r>
              <a:rPr lang="en-US" b="1" dirty="0" smtClean="0">
                <a:solidFill>
                  <a:schemeClr val="tx1"/>
                </a:solidFill>
                <a:effectLst>
                  <a:outerShdw blurRad="38100" dist="38100" dir="2700000" algn="tl">
                    <a:srgbClr val="000000">
                      <a:alpha val="43137"/>
                    </a:srgbClr>
                  </a:outerShdw>
                </a:effectLst>
                <a:latin typeface="+mj-lt"/>
              </a:rPr>
              <a:t>function</a:t>
            </a:r>
            <a:endParaRPr lang="en-US" b="1" dirty="0">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107122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55</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36" t="38469" r="3001" b="20597"/>
          <a:stretch/>
        </p:blipFill>
        <p:spPr bwMode="auto">
          <a:xfrm>
            <a:off x="3562350" y="636319"/>
            <a:ext cx="5473701" cy="165937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6199" y="1257300"/>
            <a:ext cx="3352800" cy="22987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smtClean="0">
                <a:effectLst>
                  <a:outerShdw blurRad="38100" dist="38100" dir="2700000" algn="tl">
                    <a:srgbClr val="000000">
                      <a:alpha val="43137"/>
                    </a:srgbClr>
                  </a:outerShdw>
                </a:effectLst>
              </a:rPr>
              <a:t>Aerosol </a:t>
            </a:r>
            <a:r>
              <a:rPr lang="en-US" b="1" dirty="0">
                <a:effectLst>
                  <a:outerShdw blurRad="38100" dist="38100" dir="2700000" algn="tl">
                    <a:srgbClr val="000000">
                      <a:alpha val="43137"/>
                    </a:srgbClr>
                  </a:outerShdw>
                </a:effectLst>
              </a:rPr>
              <a:t>optical </a:t>
            </a:r>
            <a:r>
              <a:rPr lang="en-US" b="1" dirty="0" smtClean="0">
                <a:effectLst>
                  <a:outerShdw blurRad="38100" dist="38100" dir="2700000" algn="tl">
                    <a:srgbClr val="000000">
                      <a:alpha val="43137"/>
                    </a:srgbClr>
                  </a:outerShdw>
                </a:effectLst>
              </a:rPr>
              <a:t>parameters (phase </a:t>
            </a:r>
            <a:r>
              <a:rPr lang="en-US" b="1" dirty="0">
                <a:effectLst>
                  <a:outerShdw blurRad="38100" dist="38100" dir="2700000" algn="tl">
                    <a:srgbClr val="000000">
                      <a:alpha val="43137"/>
                    </a:srgbClr>
                  </a:outerShdw>
                </a:effectLst>
              </a:rPr>
              <a:t>function </a:t>
            </a:r>
            <a:r>
              <a:rPr lang="en-US" b="1" dirty="0" smtClean="0">
                <a:effectLst>
                  <a:outerShdw blurRad="38100" dist="38100" dir="2700000" algn="tl">
                    <a:srgbClr val="000000">
                      <a:alpha val="43137"/>
                    </a:srgbClr>
                  </a:outerShdw>
                </a:effectLst>
              </a:rPr>
              <a:t>(optical </a:t>
            </a:r>
            <a:r>
              <a:rPr lang="en-US" b="1" dirty="0">
                <a:effectLst>
                  <a:outerShdw blurRad="38100" dist="38100" dir="2700000" algn="tl">
                    <a:srgbClr val="000000">
                      <a:alpha val="43137"/>
                    </a:srgbClr>
                  </a:outerShdw>
                </a:effectLst>
              </a:rPr>
              <a:t>thickness of </a:t>
            </a:r>
            <a:r>
              <a:rPr lang="en-US" b="1" dirty="0" smtClean="0">
                <a:effectLst>
                  <a:outerShdw blurRad="38100" dist="38100" dir="2700000" algn="tl">
                    <a:srgbClr val="000000">
                      <a:alpha val="43137"/>
                    </a:srgbClr>
                  </a:outerShdw>
                </a:effectLst>
              </a:rPr>
              <a:t>aerosol extinction</a:t>
            </a:r>
            <a:r>
              <a:rPr lang="en-US" b="1" dirty="0">
                <a:effectLst>
                  <a:outerShdw blurRad="38100" dist="38100" dir="2700000" algn="tl">
                    <a:srgbClr val="000000">
                      <a:alpha val="43137"/>
                    </a:srgbClr>
                  </a:outerShdw>
                </a:effectLst>
              </a:rPr>
              <a:t>, scattering and </a:t>
            </a:r>
            <a:r>
              <a:rPr lang="en-US" b="1" dirty="0" smtClean="0">
                <a:effectLst>
                  <a:outerShdw blurRad="38100" dist="38100" dir="2700000" algn="tl">
                    <a:srgbClr val="000000">
                      <a:alpha val="43137"/>
                    </a:srgbClr>
                  </a:outerShdw>
                </a:effectLst>
              </a:rPr>
              <a:t>absorption)</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can be modeled from microstructure. (</a:t>
            </a:r>
            <a:r>
              <a:rPr lang="en-US" b="1" dirty="0" err="1" smtClean="0">
                <a:effectLst>
                  <a:outerShdw blurRad="38100" dist="38100" dir="2700000" algn="tl">
                    <a:srgbClr val="000000">
                      <a:alpha val="43137"/>
                    </a:srgbClr>
                  </a:outerShdw>
                </a:effectLst>
              </a:rPr>
              <a:t>Dubovik</a:t>
            </a:r>
            <a:r>
              <a:rPr lang="en-US" b="1" dirty="0" smtClean="0">
                <a:effectLst>
                  <a:outerShdw blurRad="38100" dist="38100" dir="2700000" algn="tl">
                    <a:srgbClr val="000000">
                      <a:alpha val="43137"/>
                    </a:srgbClr>
                  </a:outerShdw>
                </a:effectLst>
              </a:rPr>
              <a:t> and King 2000)</a:t>
            </a:r>
            <a:endParaRPr lang="en-US" b="1" dirty="0">
              <a:effectLst>
                <a:outerShdw blurRad="38100" dist="38100" dir="2700000" algn="tl">
                  <a:srgbClr val="000000">
                    <a:alpha val="43137"/>
                  </a:srgbClr>
                </a:outerShdw>
              </a:effectLst>
            </a:endParaRPr>
          </a:p>
        </p:txBody>
      </p:sp>
      <p:sp>
        <p:nvSpPr>
          <p:cNvPr id="8" name="Rectangle 7"/>
          <p:cNvSpPr/>
          <p:nvPr/>
        </p:nvSpPr>
        <p:spPr>
          <a:xfrm>
            <a:off x="3562349" y="2438400"/>
            <a:ext cx="5473701"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effectLst>
                  <a:outerShdw blurRad="38100" dist="38100" dir="2700000" algn="tl">
                    <a:srgbClr val="000000">
                      <a:alpha val="43137"/>
                    </a:srgbClr>
                  </a:outerShdw>
                </a:effectLst>
                <a:latin typeface="+mj-lt"/>
              </a:rPr>
              <a:t>r= Radius</a:t>
            </a:r>
          </a:p>
          <a:p>
            <a:r>
              <a:rPr lang="en-US" sz="1600" b="1" dirty="0" smtClean="0">
                <a:effectLst>
                  <a:outerShdw blurRad="38100" dist="38100" dir="2700000" algn="tl">
                    <a:srgbClr val="000000">
                      <a:alpha val="43137"/>
                    </a:srgbClr>
                  </a:outerShdw>
                </a:effectLst>
                <a:latin typeface="+mj-lt"/>
              </a:rPr>
              <a:t>n(r)= </a:t>
            </a:r>
            <a:r>
              <a:rPr lang="en-US" sz="1600" b="1" dirty="0" err="1" smtClean="0">
                <a:effectLst>
                  <a:outerShdw blurRad="38100" dist="38100" dir="2700000" algn="tl">
                    <a:srgbClr val="000000">
                      <a:alpha val="43137"/>
                    </a:srgbClr>
                  </a:outerShdw>
                </a:effectLst>
                <a:latin typeface="+mj-lt"/>
              </a:rPr>
              <a:t>dN</a:t>
            </a:r>
            <a:r>
              <a:rPr lang="en-US" sz="1600" b="1" dirty="0" smtClean="0">
                <a:effectLst>
                  <a:outerShdw blurRad="38100" dist="38100" dir="2700000" algn="tl">
                    <a:srgbClr val="000000">
                      <a:alpha val="43137"/>
                    </a:srgbClr>
                  </a:outerShdw>
                </a:effectLst>
                <a:latin typeface="+mj-lt"/>
              </a:rPr>
              <a:t>(r)/</a:t>
            </a:r>
            <a:r>
              <a:rPr lang="en-US" sz="1600" b="1" dirty="0" err="1" smtClean="0">
                <a:effectLst>
                  <a:outerShdw blurRad="38100" dist="38100" dir="2700000" algn="tl">
                    <a:srgbClr val="000000">
                      <a:alpha val="43137"/>
                    </a:srgbClr>
                  </a:outerShdw>
                </a:effectLst>
                <a:latin typeface="+mj-lt"/>
              </a:rPr>
              <a:t>dr</a:t>
            </a:r>
            <a:r>
              <a:rPr lang="en-US" sz="1600" b="1" dirty="0" smtClean="0">
                <a:effectLst>
                  <a:outerShdw blurRad="38100" dist="38100" dir="2700000" algn="tl">
                    <a:srgbClr val="000000">
                      <a:alpha val="43137"/>
                    </a:srgbClr>
                  </a:outerShdw>
                </a:effectLst>
                <a:latin typeface="+mj-lt"/>
              </a:rPr>
              <a:t> </a:t>
            </a:r>
            <a:r>
              <a:rPr lang="en-US" sz="1600" b="1" dirty="0" smtClean="0">
                <a:effectLst>
                  <a:outerShdw blurRad="38100" dist="38100" dir="2700000" algn="tl">
                    <a:srgbClr val="000000">
                      <a:alpha val="43137"/>
                    </a:srgbClr>
                  </a:outerShdw>
                </a:effectLst>
                <a:latin typeface="+mj-lt"/>
                <a:sym typeface="Wingdings" pitchFamily="2" charset="2"/>
              </a:rPr>
              <a:t></a:t>
            </a:r>
            <a:r>
              <a:rPr lang="en-US" sz="1600" b="1" dirty="0" smtClean="0">
                <a:effectLst>
                  <a:outerShdw blurRad="38100" dist="38100" dir="2700000" algn="tl">
                    <a:srgbClr val="000000">
                      <a:alpha val="43137"/>
                    </a:srgbClr>
                  </a:outerShdw>
                </a:effectLst>
                <a:latin typeface="+mj-lt"/>
              </a:rPr>
              <a:t>Particle size distribution in the atm. column</a:t>
            </a:r>
          </a:p>
          <a:p>
            <a:r>
              <a:rPr lang="en-US" sz="1600" b="1" dirty="0" err="1" smtClean="0">
                <a:effectLst>
                  <a:outerShdw blurRad="38100" dist="38100" dir="2700000" algn="tl">
                    <a:srgbClr val="000000">
                      <a:alpha val="43137"/>
                    </a:srgbClr>
                  </a:outerShdw>
                </a:effectLst>
                <a:latin typeface="+mj-lt"/>
              </a:rPr>
              <a:t>K</a:t>
            </a:r>
            <a:r>
              <a:rPr lang="en-US" sz="1600" b="1" baseline="-25000" dirty="0" err="1" smtClean="0">
                <a:effectLst>
                  <a:outerShdw blurRad="38100" dist="38100" dir="2700000" algn="tl">
                    <a:srgbClr val="000000">
                      <a:alpha val="43137"/>
                    </a:srgbClr>
                  </a:outerShdw>
                </a:effectLst>
                <a:latin typeface="+mj-lt"/>
              </a:rPr>
              <a:t>sca</a:t>
            </a:r>
            <a:r>
              <a:rPr lang="en-US" sz="1600" b="1" dirty="0" smtClean="0">
                <a:effectLst>
                  <a:outerShdw blurRad="38100" dist="38100" dir="2700000" algn="tl">
                    <a:srgbClr val="000000">
                      <a:alpha val="43137"/>
                    </a:srgbClr>
                  </a:outerShdw>
                </a:effectLst>
                <a:latin typeface="+mj-lt"/>
              </a:rPr>
              <a:t>= Scattering cross section</a:t>
            </a:r>
          </a:p>
          <a:p>
            <a:r>
              <a:rPr lang="en-US" sz="1600" b="1" dirty="0" smtClean="0">
                <a:effectLst>
                  <a:outerShdw blurRad="38100" dist="38100" dir="2700000" algn="tl">
                    <a:srgbClr val="000000">
                      <a:alpha val="43137"/>
                    </a:srgbClr>
                  </a:outerShdw>
                </a:effectLst>
                <a:latin typeface="+mj-lt"/>
              </a:rPr>
              <a:t>K</a:t>
            </a:r>
            <a:r>
              <a:rPr lang="el-GR" sz="1600" b="1" baseline="-25000" dirty="0" smtClean="0">
                <a:effectLst>
                  <a:outerShdw blurRad="38100" dist="38100" dir="2700000" algn="tl">
                    <a:srgbClr val="000000">
                      <a:alpha val="43137"/>
                    </a:srgbClr>
                  </a:outerShdw>
                </a:effectLst>
                <a:latin typeface="+mj-lt"/>
                <a:cs typeface="Times New Roman"/>
              </a:rPr>
              <a:t>τ</a:t>
            </a:r>
            <a:r>
              <a:rPr lang="en-US" sz="1600" b="1" baseline="-25000" dirty="0" smtClean="0">
                <a:effectLst>
                  <a:outerShdw blurRad="38100" dist="38100" dir="2700000" algn="tl">
                    <a:srgbClr val="000000">
                      <a:alpha val="43137"/>
                    </a:srgbClr>
                  </a:outerShdw>
                </a:effectLst>
                <a:latin typeface="+mj-lt"/>
                <a:cs typeface="Times New Roman"/>
              </a:rPr>
              <a:t> </a:t>
            </a:r>
            <a:r>
              <a:rPr lang="en-US" sz="1600" b="1" dirty="0" smtClean="0">
                <a:effectLst>
                  <a:outerShdw blurRad="38100" dist="38100" dir="2700000" algn="tl">
                    <a:srgbClr val="000000">
                      <a:alpha val="43137"/>
                    </a:srgbClr>
                  </a:outerShdw>
                </a:effectLst>
                <a:latin typeface="+mj-lt"/>
                <a:cs typeface="Times New Roman"/>
              </a:rPr>
              <a:t>= Extinction cross section</a:t>
            </a:r>
          </a:p>
          <a:p>
            <a:r>
              <a:rPr lang="en-US" sz="1600" b="1" dirty="0" smtClean="0">
                <a:effectLst>
                  <a:outerShdw blurRad="38100" dist="38100" dir="2700000" algn="tl">
                    <a:srgbClr val="000000">
                      <a:alpha val="43137"/>
                    </a:srgbClr>
                  </a:outerShdw>
                </a:effectLst>
                <a:latin typeface="+mj-lt"/>
                <a:cs typeface="Times New Roman"/>
              </a:rPr>
              <a:t>Note: </a:t>
            </a:r>
            <a:r>
              <a:rPr lang="en-US" sz="1600" b="1" dirty="0" err="1" smtClean="0">
                <a:effectLst>
                  <a:outerShdw blurRad="38100" dist="38100" dir="2700000" algn="tl">
                    <a:srgbClr val="000000">
                      <a:alpha val="43137"/>
                    </a:srgbClr>
                  </a:outerShdw>
                </a:effectLst>
              </a:rPr>
              <a:t>K</a:t>
            </a:r>
            <a:r>
              <a:rPr lang="en-US" sz="1600" b="1" baseline="-25000" dirty="0" err="1" smtClean="0">
                <a:effectLst>
                  <a:outerShdw blurRad="38100" dist="38100" dir="2700000" algn="tl">
                    <a:srgbClr val="000000">
                      <a:alpha val="43137"/>
                    </a:srgbClr>
                  </a:outerShdw>
                </a:effectLst>
              </a:rPr>
              <a:t>sca</a:t>
            </a:r>
            <a:r>
              <a:rPr lang="en-US" sz="1600" b="1" baseline="-25000"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and </a:t>
            </a:r>
            <a:r>
              <a:rPr lang="en-US" sz="1600" b="1" dirty="0" smtClean="0">
                <a:effectLst>
                  <a:outerShdw blurRad="38100" dist="38100" dir="2700000" algn="tl">
                    <a:srgbClr val="000000">
                      <a:alpha val="43137"/>
                    </a:srgbClr>
                  </a:outerShdw>
                </a:effectLst>
              </a:rPr>
              <a:t>K</a:t>
            </a:r>
            <a:r>
              <a:rPr lang="el-GR" sz="1600" b="1" baseline="-25000" dirty="0" smtClean="0">
                <a:effectLst>
                  <a:outerShdw blurRad="38100" dist="38100" dir="2700000" algn="tl">
                    <a:srgbClr val="000000">
                      <a:alpha val="43137"/>
                    </a:srgbClr>
                  </a:outerShdw>
                </a:effectLst>
                <a:cs typeface="Times New Roman"/>
              </a:rPr>
              <a:t>τ</a:t>
            </a:r>
            <a:r>
              <a:rPr lang="en-US" sz="1600" b="1" baseline="-25000" dirty="0" smtClean="0">
                <a:effectLst>
                  <a:outerShdw blurRad="38100" dist="38100" dir="2700000" algn="tl">
                    <a:srgbClr val="000000">
                      <a:alpha val="43137"/>
                    </a:srgbClr>
                  </a:outerShdw>
                </a:effectLst>
                <a:cs typeface="Times New Roman"/>
              </a:rPr>
              <a:t> </a:t>
            </a:r>
            <a:r>
              <a:rPr lang="en-US" sz="1600" b="1" dirty="0">
                <a:effectLst>
                  <a:outerShdw blurRad="38100" dist="38100" dir="2700000" algn="tl">
                    <a:srgbClr val="000000">
                      <a:alpha val="43137"/>
                    </a:srgbClr>
                  </a:outerShdw>
                </a:effectLst>
                <a:latin typeface="+mj-lt"/>
                <a:cs typeface="Times New Roman"/>
              </a:rPr>
              <a:t>are </a:t>
            </a:r>
            <a:r>
              <a:rPr lang="en-US" sz="1600" b="1" dirty="0" smtClean="0">
                <a:effectLst>
                  <a:outerShdw blurRad="38100" dist="38100" dir="2700000" algn="tl">
                    <a:srgbClr val="000000">
                      <a:alpha val="43137"/>
                    </a:srgbClr>
                  </a:outerShdw>
                </a:effectLst>
                <a:latin typeface="+mj-lt"/>
                <a:cs typeface="Times New Roman"/>
              </a:rPr>
              <a:t>approximated </a:t>
            </a:r>
            <a:r>
              <a:rPr lang="en-US" sz="1600" b="1" dirty="0">
                <a:effectLst>
                  <a:outerShdw blurRad="38100" dist="38100" dir="2700000" algn="tl">
                    <a:srgbClr val="000000">
                      <a:alpha val="43137"/>
                    </a:srgbClr>
                  </a:outerShdw>
                </a:effectLst>
                <a:latin typeface="+mj-lt"/>
                <a:cs typeface="Times New Roman"/>
              </a:rPr>
              <a:t>by </a:t>
            </a:r>
            <a:r>
              <a:rPr lang="en-US" sz="1600" b="1" dirty="0" smtClean="0">
                <a:effectLst>
                  <a:outerShdw blurRad="38100" dist="38100" dir="2700000" algn="tl">
                    <a:srgbClr val="000000">
                      <a:alpha val="43137"/>
                    </a:srgbClr>
                  </a:outerShdw>
                </a:effectLst>
                <a:latin typeface="+mj-lt"/>
                <a:cs typeface="Times New Roman"/>
              </a:rPr>
              <a:t>Mie functions derived </a:t>
            </a:r>
            <a:r>
              <a:rPr lang="en-US" sz="1600" b="1" dirty="0">
                <a:effectLst>
                  <a:outerShdw blurRad="38100" dist="38100" dir="2700000" algn="tl">
                    <a:srgbClr val="000000">
                      <a:alpha val="43137"/>
                    </a:srgbClr>
                  </a:outerShdw>
                </a:effectLst>
                <a:latin typeface="+mj-lt"/>
                <a:cs typeface="Times New Roman"/>
              </a:rPr>
              <a:t>for spherical </a:t>
            </a:r>
            <a:r>
              <a:rPr lang="en-US" sz="1600" b="1" dirty="0" smtClean="0">
                <a:effectLst>
                  <a:outerShdw blurRad="38100" dist="38100" dir="2700000" algn="tl">
                    <a:srgbClr val="000000">
                      <a:alpha val="43137"/>
                    </a:srgbClr>
                  </a:outerShdw>
                </a:effectLst>
                <a:latin typeface="+mj-lt"/>
                <a:cs typeface="Times New Roman"/>
              </a:rPr>
              <a:t>and homogeneous </a:t>
            </a:r>
            <a:r>
              <a:rPr lang="en-US" sz="1600" b="1" dirty="0">
                <a:effectLst>
                  <a:outerShdw blurRad="38100" dist="38100" dir="2700000" algn="tl">
                    <a:srgbClr val="000000">
                      <a:alpha val="43137"/>
                    </a:srgbClr>
                  </a:outerShdw>
                </a:effectLst>
                <a:latin typeface="+mj-lt"/>
                <a:cs typeface="Times New Roman"/>
              </a:rPr>
              <a:t>particles </a:t>
            </a:r>
            <a:r>
              <a:rPr lang="en-US" sz="1600" b="1" dirty="0" smtClean="0">
                <a:effectLst>
                  <a:outerShdw blurRad="38100" dist="38100" dir="2700000" algn="tl">
                    <a:srgbClr val="000000">
                      <a:alpha val="43137"/>
                    </a:srgbClr>
                  </a:outerShdw>
                </a:effectLst>
                <a:latin typeface="+mj-lt"/>
                <a:cs typeface="Times New Roman"/>
              </a:rPr>
              <a:t>characterized by </a:t>
            </a:r>
            <a:r>
              <a:rPr lang="en-US" sz="1600" b="1" dirty="0">
                <a:effectLst>
                  <a:outerShdw blurRad="38100" dist="38100" dir="2700000" algn="tl">
                    <a:srgbClr val="000000">
                      <a:alpha val="43137"/>
                    </a:srgbClr>
                  </a:outerShdw>
                </a:effectLst>
                <a:latin typeface="+mj-lt"/>
                <a:cs typeface="Times New Roman"/>
              </a:rPr>
              <a:t>a complex refractive </a:t>
            </a:r>
            <a:r>
              <a:rPr lang="en-US" sz="1600" b="1" dirty="0" smtClean="0">
                <a:effectLst>
                  <a:outerShdw blurRad="38100" dist="38100" dir="2700000" algn="tl">
                    <a:srgbClr val="000000">
                      <a:alpha val="43137"/>
                    </a:srgbClr>
                  </a:outerShdw>
                </a:effectLst>
                <a:latin typeface="+mj-lt"/>
                <a:cs typeface="Times New Roman"/>
              </a:rPr>
              <a:t>index.</a:t>
            </a:r>
            <a:endParaRPr lang="en-US" sz="1600" b="1" dirty="0">
              <a:effectLst>
                <a:outerShdw blurRad="38100" dist="38100" dir="2700000" algn="tl">
                  <a:srgbClr val="000000">
                    <a:alpha val="43137"/>
                  </a:srgbClr>
                </a:outerShdw>
              </a:effectLst>
              <a:latin typeface="+mj-lt"/>
              <a:cs typeface="Times New Roman"/>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9323" t="52931" r="20549" b="31410"/>
          <a:stretch/>
        </p:blipFill>
        <p:spPr bwMode="auto">
          <a:xfrm>
            <a:off x="5334000" y="5327438"/>
            <a:ext cx="3644900" cy="100965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0" name="Straight Arrow Connector 9"/>
          <p:cNvCxnSpPr/>
          <p:nvPr/>
        </p:nvCxnSpPr>
        <p:spPr>
          <a:xfrm>
            <a:off x="6858000" y="4279900"/>
            <a:ext cx="0" cy="990600"/>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3436" t="50000" r="13520" b="34353"/>
          <a:stretch/>
        </p:blipFill>
        <p:spPr bwMode="auto">
          <a:xfrm>
            <a:off x="112398" y="5844963"/>
            <a:ext cx="4357309" cy="84412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5" name="Straight Arrow Connector 14"/>
          <p:cNvCxnSpPr/>
          <p:nvPr/>
        </p:nvCxnSpPr>
        <p:spPr>
          <a:xfrm flipH="1">
            <a:off x="4572000" y="6015565"/>
            <a:ext cx="762000" cy="156635"/>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098" t="62167" r="7695" b="22875"/>
          <a:stretch/>
        </p:blipFill>
        <p:spPr bwMode="auto">
          <a:xfrm>
            <a:off x="76200" y="4876800"/>
            <a:ext cx="4446902" cy="60905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9" name="Straight Arrow Connector 18"/>
          <p:cNvCxnSpPr/>
          <p:nvPr/>
        </p:nvCxnSpPr>
        <p:spPr>
          <a:xfrm flipH="1">
            <a:off x="2819400" y="3810000"/>
            <a:ext cx="742950" cy="914400"/>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00200" y="3556000"/>
            <a:ext cx="0" cy="1168400"/>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223451" y="5559001"/>
            <a:ext cx="0" cy="434763"/>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2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56</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3436" t="50000" r="13520" b="34353"/>
          <a:stretch/>
        </p:blipFill>
        <p:spPr bwMode="auto">
          <a:xfrm>
            <a:off x="914400" y="1981200"/>
            <a:ext cx="7080078" cy="1371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77244" y="3886200"/>
            <a:ext cx="7989509" cy="2246769"/>
          </a:xfrm>
          <a:prstGeom prst="rect">
            <a:avLst/>
          </a:prstGeom>
        </p:spPr>
        <p:txBody>
          <a:bodyPr wrap="square">
            <a:spAutoFit/>
          </a:bodyPr>
          <a:lstStyle/>
          <a:p>
            <a:pPr algn="ctr"/>
            <a:r>
              <a:rPr lang="en-US" sz="2000" b="1" dirty="0" smtClean="0">
                <a:effectLst>
                  <a:outerShdw blurRad="38100" dist="38100" dir="2700000" algn="tl">
                    <a:srgbClr val="000000">
                      <a:alpha val="43137"/>
                    </a:srgbClr>
                  </a:outerShdw>
                </a:effectLst>
              </a:rPr>
              <a:t>This Equation summarizes </a:t>
            </a:r>
            <a:r>
              <a:rPr lang="en-US" sz="2000" b="1" dirty="0">
                <a:effectLst>
                  <a:outerShdw blurRad="38100" dist="38100" dir="2700000" algn="tl">
                    <a:srgbClr val="000000">
                      <a:alpha val="43137"/>
                    </a:srgbClr>
                  </a:outerShdw>
                </a:effectLst>
              </a:rPr>
              <a:t>the modeling concept that </a:t>
            </a:r>
            <a:r>
              <a:rPr lang="en-US" sz="2000" b="1" dirty="0" smtClean="0">
                <a:effectLst>
                  <a:outerShdw blurRad="38100" dist="38100" dir="2700000" algn="tl">
                    <a:srgbClr val="000000">
                      <a:alpha val="43137"/>
                    </a:srgbClr>
                  </a:outerShdw>
                </a:effectLst>
              </a:rPr>
              <a:t>relates optical </a:t>
            </a:r>
            <a:r>
              <a:rPr lang="en-US" sz="2000" b="1" dirty="0">
                <a:effectLst>
                  <a:outerShdw blurRad="38100" dist="38100" dir="2700000" algn="tl">
                    <a:srgbClr val="000000">
                      <a:alpha val="43137"/>
                    </a:srgbClr>
                  </a:outerShdw>
                </a:effectLst>
              </a:rPr>
              <a:t>properties of the atmosphere with the size </a:t>
            </a:r>
            <a:r>
              <a:rPr lang="en-US" sz="2000" b="1" dirty="0" smtClean="0">
                <a:effectLst>
                  <a:outerShdw blurRad="38100" dist="38100" dir="2700000" algn="tl">
                    <a:srgbClr val="000000">
                      <a:alpha val="43137"/>
                    </a:srgbClr>
                  </a:outerShdw>
                </a:effectLst>
              </a:rPr>
              <a:t>distribution and </a:t>
            </a:r>
            <a:r>
              <a:rPr lang="en-US" sz="2000" b="1" dirty="0">
                <a:effectLst>
                  <a:outerShdw blurRad="38100" dist="38100" dir="2700000" algn="tl">
                    <a:srgbClr val="000000">
                      <a:alpha val="43137"/>
                    </a:srgbClr>
                  </a:outerShdw>
                </a:effectLst>
              </a:rPr>
              <a:t>complex refractive index </a:t>
            </a:r>
            <a:r>
              <a:rPr lang="en-US" sz="2000" b="1" dirty="0" smtClean="0">
                <a:effectLst>
                  <a:outerShdw blurRad="38100" dist="38100" dir="2700000" algn="tl">
                    <a:srgbClr val="000000">
                      <a:alpha val="43137"/>
                    </a:srgbClr>
                  </a:outerShdw>
                </a:effectLst>
              </a:rPr>
              <a:t>of </a:t>
            </a:r>
            <a:r>
              <a:rPr lang="en-US" sz="2000" b="1" dirty="0">
                <a:effectLst>
                  <a:outerShdw blurRad="38100" dist="38100" dir="2700000" algn="tl">
                    <a:srgbClr val="000000">
                      <a:alpha val="43137"/>
                    </a:srgbClr>
                  </a:outerShdw>
                </a:effectLst>
              </a:rPr>
              <a:t>the </a:t>
            </a:r>
            <a:r>
              <a:rPr lang="en-US" sz="2000" b="1" dirty="0" smtClean="0">
                <a:effectLst>
                  <a:outerShdw blurRad="38100" dist="38100" dir="2700000" algn="tl">
                    <a:srgbClr val="000000">
                      <a:alpha val="43137"/>
                    </a:srgbClr>
                  </a:outerShdw>
                </a:effectLst>
              </a:rPr>
              <a:t>aerosol particles</a:t>
            </a:r>
            <a:r>
              <a:rPr lang="en-US" sz="2000" b="1" dirty="0">
                <a:effectLst>
                  <a:outerShdw blurRad="38100" dist="38100" dir="2700000" algn="tl">
                    <a:srgbClr val="000000">
                      <a:alpha val="43137"/>
                    </a:srgbClr>
                  </a:outerShdw>
                </a:effectLst>
              </a:rPr>
              <a:t>, which are assumed to be homogeneous spheres.</a:t>
            </a:r>
          </a:p>
          <a:p>
            <a:pPr algn="ctr"/>
            <a:r>
              <a:rPr lang="en-US" sz="2000" b="1" dirty="0" smtClean="0">
                <a:effectLst>
                  <a:outerShdw blurRad="38100" dist="38100" dir="2700000" algn="tl">
                    <a:srgbClr val="000000">
                      <a:alpha val="43137"/>
                    </a:srgbClr>
                  </a:outerShdw>
                </a:effectLst>
              </a:rPr>
              <a:t>The</a:t>
            </a:r>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retrieval </a:t>
            </a:r>
            <a:r>
              <a:rPr lang="en-US" sz="2000" b="1" dirty="0">
                <a:effectLst>
                  <a:outerShdw blurRad="38100" dist="38100" dir="2700000" algn="tl">
                    <a:srgbClr val="000000">
                      <a:alpha val="43137"/>
                    </a:srgbClr>
                  </a:outerShdw>
                </a:effectLst>
              </a:rPr>
              <a:t>of the particle size distribution from the </a:t>
            </a:r>
            <a:r>
              <a:rPr lang="en-US" sz="2000" b="1" dirty="0" smtClean="0">
                <a:effectLst>
                  <a:outerShdw blurRad="38100" dist="38100" dir="2700000" algn="tl">
                    <a:srgbClr val="000000">
                      <a:alpha val="43137"/>
                    </a:srgbClr>
                  </a:outerShdw>
                </a:effectLst>
              </a:rPr>
              <a:t>measurements of </a:t>
            </a:r>
            <a:r>
              <a:rPr lang="en-US" sz="2000" b="1" dirty="0">
                <a:effectLst>
                  <a:outerShdw blurRad="38100" dist="38100" dir="2700000" algn="tl">
                    <a:srgbClr val="000000">
                      <a:alpha val="43137"/>
                    </a:srgbClr>
                  </a:outerShdw>
                </a:effectLst>
              </a:rPr>
              <a:t>light scattered by </a:t>
            </a:r>
            <a:r>
              <a:rPr lang="en-US" sz="2000" b="1" dirty="0" err="1">
                <a:effectLst>
                  <a:outerShdw blurRad="38100" dist="38100" dir="2700000" algn="tl">
                    <a:srgbClr val="000000">
                      <a:alpha val="43137"/>
                    </a:srgbClr>
                  </a:outerShdw>
                </a:effectLst>
              </a:rPr>
              <a:t>polydispersions</a:t>
            </a:r>
            <a:r>
              <a:rPr lang="en-US" sz="2000" b="1" dirty="0">
                <a:effectLst>
                  <a:outerShdw blurRad="38100" dist="38100" dir="2700000" algn="tl">
                    <a:srgbClr val="000000">
                      <a:alpha val="43137"/>
                    </a:srgbClr>
                  </a:outerShdw>
                </a:effectLst>
              </a:rPr>
              <a:t> of spheres is </a:t>
            </a:r>
            <a:r>
              <a:rPr lang="en-US" sz="2000" b="1" dirty="0" smtClean="0">
                <a:effectLst>
                  <a:outerShdw blurRad="38100" dist="38100" dir="2700000" algn="tl">
                    <a:srgbClr val="000000">
                      <a:alpha val="43137"/>
                    </a:srgbClr>
                  </a:outerShdw>
                </a:effectLst>
              </a:rPr>
              <a:t>a well-developed </a:t>
            </a:r>
            <a:r>
              <a:rPr lang="en-US" sz="2000" b="1" dirty="0">
                <a:effectLst>
                  <a:outerShdw blurRad="38100" dist="38100" dir="2700000" algn="tl">
                    <a:srgbClr val="000000">
                      <a:alpha val="43137"/>
                    </a:srgbClr>
                  </a:outerShdw>
                </a:effectLst>
              </a:rPr>
              <a:t>optical application. </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Dubovik</a:t>
            </a:r>
            <a:r>
              <a:rPr lang="en-US" sz="2000" b="1" dirty="0" smtClean="0">
                <a:effectLst>
                  <a:outerShdw blurRad="38100" dist="38100" dir="2700000" algn="tl">
                    <a:srgbClr val="000000">
                      <a:alpha val="43137"/>
                    </a:srgbClr>
                  </a:outerShdw>
                </a:effectLst>
              </a:rPr>
              <a:t> and King et al., 2000)</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02593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57</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36" t="38469" r="3001" b="20597"/>
          <a:stretch/>
        </p:blipFill>
        <p:spPr bwMode="auto">
          <a:xfrm>
            <a:off x="1835149" y="1323439"/>
            <a:ext cx="5473701" cy="165937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68" t="36447" r="11786" b="12155"/>
          <a:stretch/>
        </p:blipFill>
        <p:spPr bwMode="auto">
          <a:xfrm>
            <a:off x="1835149" y="3873498"/>
            <a:ext cx="5473701" cy="268309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4648200" y="2882898"/>
            <a:ext cx="0" cy="990600"/>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 name="Left-Up Arrow 2"/>
          <p:cNvSpPr/>
          <p:nvPr/>
        </p:nvSpPr>
        <p:spPr>
          <a:xfrm>
            <a:off x="7480300" y="2508251"/>
            <a:ext cx="1447800" cy="22098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Up Arrow 8"/>
          <p:cNvSpPr/>
          <p:nvPr/>
        </p:nvSpPr>
        <p:spPr>
          <a:xfrm rot="5400000">
            <a:off x="-44451" y="2889251"/>
            <a:ext cx="2146302" cy="14478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 y="1828800"/>
            <a:ext cx="16764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Approximation</a:t>
            </a:r>
            <a:endParaRPr lang="en-US" b="1" dirty="0">
              <a:solidFill>
                <a:schemeClr val="tx1"/>
              </a:solidFill>
              <a:effectLst>
                <a:outerShdw blurRad="38100" dist="38100" dir="2700000" algn="tl">
                  <a:srgbClr val="000000">
                    <a:alpha val="43137"/>
                  </a:srgbClr>
                </a:outerShdw>
              </a:effectLst>
            </a:endParaRPr>
          </a:p>
        </p:txBody>
      </p:sp>
      <p:sp>
        <p:nvSpPr>
          <p:cNvPr id="11" name="Rectangle 10"/>
          <p:cNvSpPr/>
          <p:nvPr/>
        </p:nvSpPr>
        <p:spPr>
          <a:xfrm>
            <a:off x="7391400" y="1752600"/>
            <a:ext cx="16764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Approximation</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809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58</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270" t="22711" r="11872" b="3795"/>
          <a:stretch/>
        </p:blipFill>
        <p:spPr bwMode="auto">
          <a:xfrm>
            <a:off x="152400" y="1874511"/>
            <a:ext cx="4053449" cy="2697489"/>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82" t="30567" r="12543" b="53132"/>
          <a:stretch/>
        </p:blipFill>
        <p:spPr bwMode="auto">
          <a:xfrm>
            <a:off x="4541325" y="1905000"/>
            <a:ext cx="4330700" cy="69572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023" t="29487" r="11681" b="37363"/>
          <a:stretch/>
        </p:blipFill>
        <p:spPr bwMode="auto">
          <a:xfrm>
            <a:off x="4541324" y="3199106"/>
            <a:ext cx="4330699" cy="137289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ound Same Side Corner Rectangle 2"/>
          <p:cNvSpPr/>
          <p:nvPr/>
        </p:nvSpPr>
        <p:spPr>
          <a:xfrm>
            <a:off x="5791200" y="2743200"/>
            <a:ext cx="1905000" cy="352826"/>
          </a:xfrm>
          <a:prstGeom prst="round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Kernel functions</a:t>
            </a:r>
            <a:endParaRPr lang="en-US" b="1" dirty="0">
              <a:solidFill>
                <a:schemeClr val="tx1"/>
              </a:solidFill>
              <a:effectLst>
                <a:outerShdw blurRad="38100" dist="38100" dir="2700000" algn="tl">
                  <a:srgbClr val="000000">
                    <a:alpha val="43137"/>
                  </a:srgbClr>
                </a:outerShdw>
              </a:effectLst>
            </a:endParaRPr>
          </a:p>
        </p:txBody>
      </p:sp>
      <p:sp>
        <p:nvSpPr>
          <p:cNvPr id="10" name="Round Same Side Corner Rectangle 9"/>
          <p:cNvSpPr/>
          <p:nvPr/>
        </p:nvSpPr>
        <p:spPr>
          <a:xfrm>
            <a:off x="849336" y="1364178"/>
            <a:ext cx="2659576" cy="352826"/>
          </a:xfrm>
          <a:prstGeom prst="round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Types of distributions</a:t>
            </a:r>
            <a:endParaRPr lang="en-US" b="1" dirty="0">
              <a:solidFill>
                <a:schemeClr val="tx1"/>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868" t="36447" r="11786" b="12155"/>
          <a:stretch/>
        </p:blipFill>
        <p:spPr bwMode="auto">
          <a:xfrm>
            <a:off x="2356094" y="4876800"/>
            <a:ext cx="3728156" cy="182746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Left-Up Arrow 11"/>
          <p:cNvSpPr/>
          <p:nvPr/>
        </p:nvSpPr>
        <p:spPr>
          <a:xfrm rot="5400000">
            <a:off x="617358" y="5117096"/>
            <a:ext cx="1980531" cy="1143000"/>
          </a:xfrm>
          <a:prstGeom prst="lef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Left-Up Arrow 12"/>
          <p:cNvSpPr/>
          <p:nvPr/>
        </p:nvSpPr>
        <p:spPr>
          <a:xfrm>
            <a:off x="6324600" y="4692003"/>
            <a:ext cx="1231900" cy="2117325"/>
          </a:xfrm>
          <a:prstGeom prst="lef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0914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59</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Forward Model (</a:t>
            </a:r>
            <a:r>
              <a:rPr lang="en-US" sz="4000" b="1" dirty="0" err="1" smtClean="0">
                <a:effectLst>
                  <a:outerShdw blurRad="38100" dist="38100" dir="2700000" algn="tl">
                    <a:srgbClr val="000000">
                      <a:alpha val="43137"/>
                    </a:srgbClr>
                  </a:outerShdw>
                </a:effectLst>
              </a:rPr>
              <a:t>Dubovik</a:t>
            </a:r>
            <a:r>
              <a:rPr lang="en-US" sz="4000" b="1" dirty="0" smtClean="0">
                <a:effectLst>
                  <a:outerShdw blurRad="38100" dist="38100" dir="2700000" algn="tl">
                    <a:srgbClr val="000000">
                      <a:alpha val="43137"/>
                    </a:srgbClr>
                  </a:outerShdw>
                </a:effectLst>
              </a:rPr>
              <a:t> and King 2000)</a:t>
            </a:r>
            <a:endParaRPr lang="en-US" sz="4000"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49" t="19825" r="4376" b="10547"/>
          <a:stretch/>
        </p:blipFill>
        <p:spPr bwMode="auto">
          <a:xfrm>
            <a:off x="4571999" y="904875"/>
            <a:ext cx="4183871" cy="3133509"/>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Snip Single Corner Rectangle 3"/>
          <p:cNvSpPr/>
          <p:nvPr/>
        </p:nvSpPr>
        <p:spPr>
          <a:xfrm>
            <a:off x="152400" y="1905000"/>
            <a:ext cx="4013590" cy="1377007"/>
          </a:xfrm>
          <a:prstGeom prst="snip1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rPr>
              <a:t>Aerosol optical thickness </a:t>
            </a:r>
            <a:r>
              <a:rPr lang="en-US" sz="2000" b="1" dirty="0" smtClean="0">
                <a:solidFill>
                  <a:schemeClr val="tx1"/>
                </a:solidFill>
                <a:effectLst>
                  <a:outerShdw blurRad="38100" dist="38100" dir="2700000" algn="tl">
                    <a:srgbClr val="000000">
                      <a:alpha val="43137"/>
                    </a:srgbClr>
                  </a:outerShdw>
                </a:effectLst>
                <a:sym typeface="Wingdings" pitchFamily="2" charset="2"/>
              </a:rPr>
              <a:t> </a:t>
            </a:r>
            <a:r>
              <a:rPr lang="el-GR" sz="2000" b="1" dirty="0" smtClean="0">
                <a:solidFill>
                  <a:schemeClr val="tx1"/>
                </a:solidFill>
                <a:effectLst>
                  <a:outerShdw blurRad="38100" dist="38100" dir="2700000" algn="tl">
                    <a:srgbClr val="000000">
                      <a:alpha val="43137"/>
                    </a:srgbClr>
                  </a:outerShdw>
                </a:effectLst>
                <a:latin typeface="Times New Roman"/>
                <a:cs typeface="Times New Roman"/>
              </a:rPr>
              <a:t>τ</a:t>
            </a:r>
            <a:r>
              <a:rPr lang="en-US" sz="2000" b="1" dirty="0" smtClean="0">
                <a:solidFill>
                  <a:schemeClr val="tx1"/>
                </a:solidFill>
                <a:effectLst>
                  <a:outerShdw blurRad="38100" dist="38100" dir="2700000" algn="tl">
                    <a:srgbClr val="000000">
                      <a:alpha val="43137"/>
                    </a:srgbClr>
                  </a:outerShdw>
                </a:effectLst>
                <a:latin typeface="Times New Roman"/>
                <a:cs typeface="Times New Roman"/>
              </a:rPr>
              <a:t>(</a:t>
            </a:r>
            <a:r>
              <a:rPr lang="el-GR"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λ</a:t>
            </a:r>
            <a:r>
              <a:rPr lang="en-US"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a:t>
            </a:r>
          </a:p>
          <a:p>
            <a:pPr algn="ctr"/>
            <a:r>
              <a:rPr lang="el-GR" sz="2000" b="1" dirty="0" smtClean="0">
                <a:solidFill>
                  <a:schemeClr val="tx1"/>
                </a:solidFill>
                <a:effectLst>
                  <a:outerShdw blurRad="38100" dist="38100" dir="2700000" algn="tl">
                    <a:srgbClr val="000000">
                      <a:alpha val="43137"/>
                    </a:srgbClr>
                  </a:outerShdw>
                </a:effectLst>
                <a:latin typeface="Times New Roman"/>
                <a:cs typeface="Times New Roman"/>
              </a:rPr>
              <a:t> </a:t>
            </a:r>
            <a:r>
              <a:rPr lang="en-US" sz="2000" b="1" dirty="0" smtClean="0">
                <a:solidFill>
                  <a:schemeClr val="tx1"/>
                </a:solidFill>
                <a:effectLst>
                  <a:outerShdw blurRad="38100" dist="38100" dir="2700000" algn="tl">
                    <a:srgbClr val="000000">
                      <a:alpha val="43137"/>
                    </a:srgbClr>
                  </a:outerShdw>
                </a:effectLst>
              </a:rPr>
              <a:t>Single scattering albedo </a:t>
            </a:r>
            <a:r>
              <a:rPr lang="en-US" sz="2000" b="1" dirty="0" smtClean="0">
                <a:solidFill>
                  <a:schemeClr val="tx1"/>
                </a:solidFill>
                <a:effectLst>
                  <a:outerShdw blurRad="38100" dist="38100" dir="2700000" algn="tl">
                    <a:srgbClr val="000000">
                      <a:alpha val="43137"/>
                    </a:srgbClr>
                  </a:outerShdw>
                </a:effectLst>
                <a:sym typeface="Wingdings" pitchFamily="2" charset="2"/>
              </a:rPr>
              <a:t> </a:t>
            </a:r>
            <a:r>
              <a:rPr lang="el-GR"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ω</a:t>
            </a:r>
            <a:r>
              <a:rPr lang="en-US"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a:t>
            </a:r>
            <a:r>
              <a:rPr lang="el-GR"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λ</a:t>
            </a:r>
            <a:r>
              <a:rPr lang="en-US"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a:t>
            </a:r>
            <a:endParaRPr lang="en-US" sz="2000" b="1" dirty="0" smtClean="0">
              <a:solidFill>
                <a:schemeClr val="tx1"/>
              </a:solidFill>
              <a:effectLst>
                <a:outerShdw blurRad="38100" dist="38100" dir="2700000" algn="tl">
                  <a:srgbClr val="000000">
                    <a:alpha val="43137"/>
                  </a:srgbClr>
                </a:outerShdw>
              </a:effectLst>
            </a:endParaRPr>
          </a:p>
          <a:p>
            <a:pPr algn="ctr"/>
            <a:r>
              <a:rPr lang="en-US" sz="2000" b="1" dirty="0" smtClean="0">
                <a:solidFill>
                  <a:schemeClr val="tx1"/>
                </a:solidFill>
                <a:effectLst>
                  <a:outerShdw blurRad="38100" dist="38100" dir="2700000" algn="tl">
                    <a:srgbClr val="000000">
                      <a:alpha val="43137"/>
                    </a:srgbClr>
                  </a:outerShdw>
                </a:effectLst>
              </a:rPr>
              <a:t>Phase function </a:t>
            </a:r>
            <a:r>
              <a:rPr lang="en-US" sz="2000" b="1" dirty="0" smtClean="0">
                <a:solidFill>
                  <a:schemeClr val="tx1"/>
                </a:solidFill>
                <a:effectLst>
                  <a:outerShdw blurRad="38100" dist="38100" dir="2700000" algn="tl">
                    <a:srgbClr val="000000">
                      <a:alpha val="43137"/>
                    </a:srgbClr>
                  </a:outerShdw>
                </a:effectLst>
                <a:sym typeface="Wingdings" pitchFamily="2" charset="2"/>
              </a:rPr>
              <a:t> P(</a:t>
            </a:r>
            <a:r>
              <a:rPr lang="el-GR" sz="2000" b="1" dirty="0" smtClean="0">
                <a:solidFill>
                  <a:schemeClr val="tx1"/>
                </a:solidFill>
                <a:effectLst>
                  <a:outerShdw blurRad="38100" dist="38100" dir="2700000" algn="tl">
                    <a:srgbClr val="000000">
                      <a:alpha val="43137"/>
                    </a:srgbClr>
                  </a:outerShdw>
                </a:effectLst>
                <a:latin typeface="Times New Roman"/>
                <a:cs typeface="Times New Roman"/>
              </a:rPr>
              <a:t>Θ</a:t>
            </a:r>
            <a:r>
              <a:rPr lang="en-US" sz="2000" b="1" dirty="0" smtClean="0">
                <a:solidFill>
                  <a:schemeClr val="tx1"/>
                </a:solidFill>
                <a:effectLst>
                  <a:outerShdw blurRad="38100" dist="38100" dir="2700000" algn="tl">
                    <a:srgbClr val="000000">
                      <a:alpha val="43137"/>
                    </a:srgbClr>
                  </a:outerShdw>
                </a:effectLst>
                <a:latin typeface="Times New Roman"/>
                <a:cs typeface="Times New Roman"/>
              </a:rPr>
              <a:t>,</a:t>
            </a:r>
            <a:r>
              <a:rPr lang="el-GR"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λ</a:t>
            </a:r>
            <a:r>
              <a:rPr lang="en-US" sz="2000" b="1" dirty="0" smtClean="0">
                <a:solidFill>
                  <a:schemeClr val="tx1"/>
                </a:solidFill>
                <a:effectLst>
                  <a:outerShdw blurRad="38100" dist="38100" dir="2700000" algn="tl">
                    <a:srgbClr val="000000">
                      <a:alpha val="43137"/>
                    </a:srgbClr>
                  </a:outerShdw>
                </a:effectLst>
                <a:latin typeface="Cambria Math"/>
                <a:ea typeface="Cambria Math"/>
                <a:cs typeface="Times New Roman"/>
              </a:rPr>
              <a:t>)</a:t>
            </a:r>
            <a:endParaRPr lang="en-US" sz="2000" b="1" dirty="0">
              <a:solidFill>
                <a:schemeClr val="tx1"/>
              </a:solidFill>
              <a:effectLst>
                <a:outerShdw blurRad="38100" dist="38100" dir="2700000" algn="tl">
                  <a:srgbClr val="000000">
                    <a:alpha val="43137"/>
                  </a:srgbClr>
                </a:outerShdw>
              </a:effectLst>
            </a:endParaRPr>
          </a:p>
          <a:p>
            <a:pPr algn="ctr"/>
            <a:endParaRPr lang="en-US" dirty="0">
              <a:solidFill>
                <a:schemeClr val="tx1"/>
              </a:solidFill>
            </a:endParaRP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49" t="52381" r="26501" b="18865"/>
          <a:stretch/>
        </p:blipFill>
        <p:spPr bwMode="auto">
          <a:xfrm>
            <a:off x="1676400" y="4667250"/>
            <a:ext cx="6108700" cy="19939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5" name="Straight Arrow Connector 14"/>
          <p:cNvCxnSpPr/>
          <p:nvPr/>
        </p:nvCxnSpPr>
        <p:spPr>
          <a:xfrm flipH="1">
            <a:off x="2514600" y="1323439"/>
            <a:ext cx="2057399" cy="552986"/>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43418" y="3282007"/>
            <a:ext cx="2022572" cy="1289993"/>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80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Sun-photometer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6</a:t>
            </a:fld>
            <a:endParaRPr lang="en-US"/>
          </a:p>
        </p:txBody>
      </p:sp>
      <p:sp>
        <p:nvSpPr>
          <p:cNvPr id="4" name="Rectangle 3"/>
          <p:cNvSpPr/>
          <p:nvPr/>
        </p:nvSpPr>
        <p:spPr>
          <a:xfrm>
            <a:off x="0" y="762000"/>
            <a:ext cx="9144000" cy="1015663"/>
          </a:xfrm>
          <a:prstGeom prst="rect">
            <a:avLst/>
          </a:prstGeom>
        </p:spPr>
        <p:txBody>
          <a:bodyPr wrap="square">
            <a:spAutoFit/>
          </a:bodyPr>
          <a:lstStyle/>
          <a:p>
            <a:r>
              <a:rPr lang="en-US" sz="2000" b="1" dirty="0" smtClean="0"/>
              <a:t>Modern instruments </a:t>
            </a:r>
            <a:r>
              <a:rPr lang="en-US" sz="2000" b="1" dirty="0"/>
              <a:t>are electronically controlled, have on-board data storage capability </a:t>
            </a:r>
            <a:r>
              <a:rPr lang="en-US" sz="2000" b="1" dirty="0" smtClean="0"/>
              <a:t>and incorporate </a:t>
            </a:r>
            <a:r>
              <a:rPr lang="en-US" sz="2000" b="1" dirty="0"/>
              <a:t>an automated tracking system for accurate positioning and pointing.</a:t>
            </a:r>
          </a:p>
        </p:txBody>
      </p:sp>
      <p:sp>
        <p:nvSpPr>
          <p:cNvPr id="7" name="Rectangle 6"/>
          <p:cNvSpPr/>
          <p:nvPr/>
        </p:nvSpPr>
        <p:spPr>
          <a:xfrm>
            <a:off x="3791182" y="2298480"/>
            <a:ext cx="5184624" cy="3416320"/>
          </a:xfrm>
          <a:prstGeom prst="rect">
            <a:avLst/>
          </a:prstGeom>
        </p:spPr>
        <p:txBody>
          <a:bodyPr wrap="none">
            <a:spAutoFit/>
          </a:bodyPr>
          <a:lstStyle/>
          <a:p>
            <a:pPr marL="342900" indent="-342900">
              <a:buFont typeface="Arial" pitchFamily="34" charset="0"/>
              <a:buChar char="•"/>
            </a:pPr>
            <a:r>
              <a:rPr lang="en-US" sz="2400" b="1" dirty="0" smtClean="0">
                <a:effectLst>
                  <a:outerShdw blurRad="38100" dist="38100" dir="2700000" algn="tl">
                    <a:srgbClr val="000000">
                      <a:alpha val="43137"/>
                    </a:srgbClr>
                  </a:outerShdw>
                </a:effectLst>
              </a:rPr>
              <a:t>Spectral aerosol optical depth</a:t>
            </a:r>
          </a:p>
          <a:p>
            <a:endParaRPr lang="en-US" sz="2400" b="1" dirty="0" smtClean="0">
              <a:effectLst>
                <a:outerShdw blurRad="38100" dist="38100" dir="2700000" algn="tl">
                  <a:srgbClr val="000000">
                    <a:alpha val="43137"/>
                  </a:srgbClr>
                </a:outerShdw>
              </a:effectLst>
            </a:endParaRPr>
          </a:p>
          <a:p>
            <a:pPr marL="342900" indent="-342900">
              <a:buFont typeface="Arial" pitchFamily="34" charset="0"/>
              <a:buChar char="•"/>
            </a:pPr>
            <a:r>
              <a:rPr lang="en-US" sz="2400" b="1" dirty="0" smtClean="0">
                <a:effectLst>
                  <a:outerShdw blurRad="38100" dist="38100" dir="2700000" algn="tl">
                    <a:srgbClr val="000000">
                      <a:alpha val="43137"/>
                    </a:srgbClr>
                  </a:outerShdw>
                </a:effectLst>
              </a:rPr>
              <a:t>Aerosol volume and size distribution</a:t>
            </a:r>
          </a:p>
          <a:p>
            <a:endParaRPr lang="en-US" sz="2400" b="1" dirty="0" smtClean="0">
              <a:effectLst>
                <a:outerShdw blurRad="38100" dist="38100" dir="2700000" algn="tl">
                  <a:srgbClr val="000000">
                    <a:alpha val="43137"/>
                  </a:srgbClr>
                </a:outerShdw>
              </a:effectLst>
            </a:endParaRPr>
          </a:p>
          <a:p>
            <a:pPr marL="342900" indent="-342900">
              <a:buFont typeface="Arial" pitchFamily="34" charset="0"/>
              <a:buChar char="•"/>
            </a:pPr>
            <a:r>
              <a:rPr lang="en-US" sz="2400" b="1" dirty="0" smtClean="0">
                <a:effectLst>
                  <a:outerShdw blurRad="38100" dist="38100" dir="2700000" algn="tl">
                    <a:srgbClr val="000000">
                      <a:alpha val="43137"/>
                    </a:srgbClr>
                  </a:outerShdw>
                </a:effectLst>
              </a:rPr>
              <a:t>Radiance distributions</a:t>
            </a:r>
          </a:p>
          <a:p>
            <a:endParaRPr lang="en-US" sz="2400" b="1" dirty="0" smtClean="0">
              <a:effectLst>
                <a:outerShdw blurRad="38100" dist="38100" dir="2700000" algn="tl">
                  <a:srgbClr val="000000">
                    <a:alpha val="43137"/>
                  </a:srgbClr>
                </a:outerShdw>
              </a:effectLst>
            </a:endParaRPr>
          </a:p>
          <a:p>
            <a:pPr marL="342900" indent="-342900">
              <a:buFont typeface="Arial" pitchFamily="34" charset="0"/>
              <a:buChar char="•"/>
            </a:pPr>
            <a:r>
              <a:rPr lang="en-US" sz="2400" b="1" dirty="0" smtClean="0">
                <a:effectLst>
                  <a:outerShdw blurRad="38100" dist="38100" dir="2700000" algn="tl">
                    <a:srgbClr val="000000">
                      <a:alpha val="43137"/>
                    </a:srgbClr>
                  </a:outerShdw>
                </a:effectLst>
              </a:rPr>
              <a:t>Ozone amount</a:t>
            </a:r>
          </a:p>
          <a:p>
            <a:endParaRPr lang="en-US" sz="2400" b="1" dirty="0" smtClean="0">
              <a:effectLst>
                <a:outerShdw blurRad="38100" dist="38100" dir="2700000" algn="tl">
                  <a:srgbClr val="000000">
                    <a:alpha val="43137"/>
                  </a:srgbClr>
                </a:outerShdw>
              </a:effectLst>
            </a:endParaRPr>
          </a:p>
          <a:p>
            <a:pPr marL="342900" indent="-342900">
              <a:buFont typeface="Arial" pitchFamily="34" charset="0"/>
              <a:buChar char="•"/>
            </a:pPr>
            <a:r>
              <a:rPr lang="en-US" sz="2400" b="1" dirty="0" err="1" smtClean="0">
                <a:effectLst>
                  <a:outerShdw blurRad="38100" dist="38100" dir="2700000" algn="tl">
                    <a:srgbClr val="000000">
                      <a:alpha val="43137"/>
                    </a:srgbClr>
                  </a:outerShdw>
                </a:effectLst>
              </a:rPr>
              <a:t>Precipitable</a:t>
            </a:r>
            <a:r>
              <a:rPr lang="en-US" sz="2400" b="1" dirty="0" smtClean="0">
                <a:effectLst>
                  <a:outerShdw blurRad="38100" dist="38100" dir="2700000" algn="tl">
                    <a:srgbClr val="000000">
                      <a:alpha val="43137"/>
                    </a:srgbClr>
                  </a:outerShdw>
                </a:effectLst>
              </a:rPr>
              <a:t> water</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811" t="27748" r="41666" b="20453"/>
          <a:stretch/>
        </p:blipFill>
        <p:spPr bwMode="auto">
          <a:xfrm>
            <a:off x="480866" y="2057400"/>
            <a:ext cx="2790024" cy="439542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64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60</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data flows</a:t>
            </a:r>
            <a:endParaRPr lang="en-US" sz="4000" b="1" dirty="0">
              <a:effectLst>
                <a:outerShdw blurRad="38100" dist="38100" dir="2700000" algn="tl">
                  <a:srgbClr val="000000">
                    <a:alpha val="43137"/>
                  </a:srgbClr>
                </a:outerShdw>
              </a:effectLst>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595" t="12478" r="18375" b="2494"/>
          <a:stretch/>
        </p:blipFill>
        <p:spPr bwMode="auto">
          <a:xfrm>
            <a:off x="845342" y="717411"/>
            <a:ext cx="7453315" cy="535842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62000" y="6192618"/>
            <a:ext cx="79248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Inversion of Sun and Sky Radiance to Derive </a:t>
            </a:r>
            <a:r>
              <a:rPr lang="en-US" sz="1400" b="1" dirty="0">
                <a:effectLst>
                  <a:outerShdw blurRad="38100" dist="38100" dir="2700000" algn="tl">
                    <a:srgbClr val="000000">
                      <a:alpha val="43137"/>
                    </a:srgbClr>
                  </a:outerShdw>
                </a:effectLst>
              </a:rPr>
              <a:t>A</a:t>
            </a:r>
            <a:r>
              <a:rPr lang="en-US" sz="1400" b="1" dirty="0" smtClean="0">
                <a:effectLst>
                  <a:outerShdw blurRad="38100" dist="38100" dir="2700000" algn="tl">
                    <a:srgbClr val="000000">
                      <a:alpha val="43137"/>
                    </a:srgbClr>
                  </a:outerShdw>
                </a:effectLst>
              </a:rPr>
              <a:t>erosol </a:t>
            </a:r>
            <a:r>
              <a:rPr lang="en-US" sz="1400" b="1" dirty="0">
                <a:effectLst>
                  <a:outerShdw blurRad="38100" dist="38100" dir="2700000" algn="tl">
                    <a:srgbClr val="000000">
                      <a:alpha val="43137"/>
                    </a:srgbClr>
                  </a:outerShdw>
                </a:effectLst>
              </a:rPr>
              <a:t>P</a:t>
            </a:r>
            <a:r>
              <a:rPr lang="en-US" sz="1400" b="1" dirty="0" smtClean="0">
                <a:effectLst>
                  <a:outerShdw blurRad="38100" dist="38100" dir="2700000" algn="tl">
                    <a:srgbClr val="000000">
                      <a:alpha val="43137"/>
                    </a:srgbClr>
                  </a:outerShdw>
                </a:effectLst>
              </a:rPr>
              <a:t>roperties from AERONET. (</a:t>
            </a:r>
            <a:r>
              <a:rPr lang="en-US" sz="1400" b="1" dirty="0" err="1" smtClean="0">
                <a:effectLst>
                  <a:outerShdw blurRad="38100" dist="38100" dir="2700000" algn="tl">
                    <a:srgbClr val="000000">
                      <a:alpha val="43137"/>
                    </a:srgbClr>
                  </a:outerShdw>
                </a:effectLst>
              </a:rPr>
              <a:t>Holben</a:t>
            </a:r>
            <a:r>
              <a:rPr lang="en-US" sz="1400" b="1" dirty="0" smtClean="0">
                <a:effectLst>
                  <a:outerShdw blurRad="38100" dist="38100" dir="2700000" algn="tl">
                    <a:srgbClr val="000000">
                      <a:alpha val="43137"/>
                    </a:srgbClr>
                  </a:outerShdw>
                </a:effectLst>
              </a:rPr>
              <a:t> et al., 2003)</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4866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61</a:t>
            </a:fld>
            <a:endParaRPr lang="en-US"/>
          </a:p>
        </p:txBody>
      </p:sp>
      <p:sp>
        <p:nvSpPr>
          <p:cNvPr id="7" name="TextBox 6"/>
          <p:cNvSpPr txBox="1"/>
          <p:nvPr/>
        </p:nvSpPr>
        <p:spPr>
          <a:xfrm>
            <a:off x="0" y="0"/>
            <a:ext cx="9144000" cy="1323439"/>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and King 2000)</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80" t="13599" r="17789" b="2219"/>
          <a:stretch/>
        </p:blipFill>
        <p:spPr bwMode="auto">
          <a:xfrm>
            <a:off x="1190214" y="1323439"/>
            <a:ext cx="6744521" cy="4800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2000" y="6192618"/>
            <a:ext cx="79248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Inversion of Sun and Sky Radiance to Derive </a:t>
            </a:r>
            <a:r>
              <a:rPr lang="en-US" sz="1400" b="1" dirty="0">
                <a:effectLst>
                  <a:outerShdw blurRad="38100" dist="38100" dir="2700000" algn="tl">
                    <a:srgbClr val="000000">
                      <a:alpha val="43137"/>
                    </a:srgbClr>
                  </a:outerShdw>
                </a:effectLst>
              </a:rPr>
              <a:t>A</a:t>
            </a:r>
            <a:r>
              <a:rPr lang="en-US" sz="1400" b="1" dirty="0" smtClean="0">
                <a:effectLst>
                  <a:outerShdw blurRad="38100" dist="38100" dir="2700000" algn="tl">
                    <a:srgbClr val="000000">
                      <a:alpha val="43137"/>
                    </a:srgbClr>
                  </a:outerShdw>
                </a:effectLst>
              </a:rPr>
              <a:t>erosol </a:t>
            </a:r>
            <a:r>
              <a:rPr lang="en-US" sz="1400" b="1" dirty="0">
                <a:effectLst>
                  <a:outerShdw blurRad="38100" dist="38100" dir="2700000" algn="tl">
                    <a:srgbClr val="000000">
                      <a:alpha val="43137"/>
                    </a:srgbClr>
                  </a:outerShdw>
                </a:effectLst>
              </a:rPr>
              <a:t>P</a:t>
            </a:r>
            <a:r>
              <a:rPr lang="en-US" sz="1400" b="1" dirty="0" smtClean="0">
                <a:effectLst>
                  <a:outerShdw blurRad="38100" dist="38100" dir="2700000" algn="tl">
                    <a:srgbClr val="000000">
                      <a:alpha val="43137"/>
                    </a:srgbClr>
                  </a:outerShdw>
                </a:effectLst>
              </a:rPr>
              <a:t>roperties from AERONET. (</a:t>
            </a:r>
            <a:r>
              <a:rPr lang="en-US" sz="1400" b="1" dirty="0" err="1" smtClean="0">
                <a:effectLst>
                  <a:outerShdw blurRad="38100" dist="38100" dir="2700000" algn="tl">
                    <a:srgbClr val="000000">
                      <a:alpha val="43137"/>
                    </a:srgbClr>
                  </a:outerShdw>
                </a:effectLst>
              </a:rPr>
              <a:t>Holben</a:t>
            </a:r>
            <a:r>
              <a:rPr lang="en-US" sz="1400" b="1" dirty="0" smtClean="0">
                <a:effectLst>
                  <a:outerShdw blurRad="38100" dist="38100" dir="2700000" algn="tl">
                    <a:srgbClr val="000000">
                      <a:alpha val="43137"/>
                    </a:srgbClr>
                  </a:outerShdw>
                </a:effectLst>
              </a:rPr>
              <a:t> et al., 2003)</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22491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62</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60016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smtClean="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3.3</a:t>
            </a:r>
            <a:r>
              <a:rPr lang="en-US" sz="3200" b="1" dirty="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Dubovik</a:t>
            </a:r>
            <a:r>
              <a:rPr lang="en-US" sz="3200" b="1" dirty="0" smtClean="0">
                <a:solidFill>
                  <a:schemeClr val="tx1"/>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3.4. Inversion products</a:t>
            </a:r>
          </a:p>
          <a:p>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9538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63</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graphicFrame>
        <p:nvGraphicFramePr>
          <p:cNvPr id="10" name="Diagram 9"/>
          <p:cNvGraphicFramePr/>
          <p:nvPr>
            <p:extLst>
              <p:ext uri="{D42A27DB-BD31-4B8C-83A1-F6EECF244321}">
                <p14:modId xmlns:p14="http://schemas.microsoft.com/office/powerpoint/2010/main" val="2958338314"/>
              </p:ext>
            </p:extLst>
          </p:nvPr>
        </p:nvGraphicFramePr>
        <p:xfrm>
          <a:off x="-457200" y="533400"/>
          <a:ext cx="4953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596524513"/>
              </p:ext>
            </p:extLst>
          </p:nvPr>
        </p:nvGraphicFramePr>
        <p:xfrm>
          <a:off x="2743200" y="24892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tangle 10"/>
          <p:cNvSpPr/>
          <p:nvPr/>
        </p:nvSpPr>
        <p:spPr>
          <a:xfrm>
            <a:off x="2667000" y="698361"/>
            <a:ext cx="6553200" cy="1077218"/>
          </a:xfrm>
          <a:prstGeom prst="rect">
            <a:avLst/>
          </a:prstGeom>
        </p:spPr>
        <p:txBody>
          <a:bodyPr wrap="square">
            <a:spAutoFit/>
          </a:bodyPr>
          <a:lstStyle/>
          <a:p>
            <a:pPr algn="ctr"/>
            <a:r>
              <a:rPr lang="en-US" sz="1600" b="1" dirty="0" smtClean="0">
                <a:effectLst>
                  <a:outerShdw blurRad="38100" dist="38100" dir="2700000" algn="tl">
                    <a:srgbClr val="000000">
                      <a:alpha val="43137"/>
                    </a:srgbClr>
                  </a:outerShdw>
                </a:effectLst>
              </a:rPr>
              <a:t>Note: As </a:t>
            </a:r>
            <a:r>
              <a:rPr lang="en-US" sz="1600" b="1" dirty="0">
                <a:effectLst>
                  <a:outerShdw blurRad="38100" dist="38100" dir="2700000" algn="tl">
                    <a:srgbClr val="000000">
                      <a:alpha val="43137"/>
                    </a:srgbClr>
                  </a:outerShdw>
                </a:effectLst>
              </a:rPr>
              <a:t>a consequence, the </a:t>
            </a:r>
            <a:r>
              <a:rPr lang="en-US" sz="1600" b="1" dirty="0" smtClean="0">
                <a:effectLst>
                  <a:outerShdw blurRad="38100" dist="38100" dir="2700000" algn="tl">
                    <a:srgbClr val="000000">
                      <a:alpha val="43137"/>
                    </a:srgbClr>
                  </a:outerShdw>
                </a:effectLst>
              </a:rPr>
              <a:t>simulation of </a:t>
            </a:r>
            <a:r>
              <a:rPr lang="en-US" sz="1600" b="1" dirty="0">
                <a:effectLst>
                  <a:outerShdw blurRad="38100" dist="38100" dir="2700000" algn="tl">
                    <a:srgbClr val="000000">
                      <a:alpha val="43137"/>
                    </a:srgbClr>
                  </a:outerShdw>
                </a:effectLst>
              </a:rPr>
              <a:t>light scattering by spheroids that requires </a:t>
            </a:r>
            <a:r>
              <a:rPr lang="en-US" sz="1600" b="1" dirty="0" smtClean="0">
                <a:effectLst>
                  <a:outerShdw blurRad="38100" dist="38100" dir="2700000" algn="tl">
                    <a:srgbClr val="000000">
                      <a:alpha val="43137"/>
                    </a:srgbClr>
                  </a:outerShdw>
                </a:effectLst>
              </a:rPr>
              <a:t>integrating spheroid </a:t>
            </a:r>
            <a:r>
              <a:rPr lang="en-US" sz="1600" b="1" dirty="0">
                <a:effectLst>
                  <a:outerShdw blurRad="38100" dist="38100" dir="2700000" algn="tl">
                    <a:srgbClr val="000000">
                      <a:alpha val="43137"/>
                    </a:srgbClr>
                  </a:outerShdw>
                </a:effectLst>
              </a:rPr>
              <a:t>extinction and </a:t>
            </a:r>
            <a:r>
              <a:rPr lang="en-US" sz="1600" b="1" dirty="0" smtClean="0">
                <a:effectLst>
                  <a:outerShdw blurRad="38100" dist="38100" dir="2700000" algn="tl">
                    <a:srgbClr val="000000">
                      <a:alpha val="43137"/>
                    </a:srgbClr>
                  </a:outerShdw>
                </a:effectLst>
              </a:rPr>
              <a:t>scattering cross sections over </a:t>
            </a:r>
            <a:r>
              <a:rPr lang="en-US" sz="1600" b="1" dirty="0">
                <a:effectLst>
                  <a:outerShdw blurRad="38100" dist="38100" dir="2700000" algn="tl">
                    <a:srgbClr val="000000">
                      <a:alpha val="43137"/>
                    </a:srgbClr>
                  </a:outerShdw>
                </a:effectLst>
              </a:rPr>
              <a:t>both a wide range of </a:t>
            </a:r>
            <a:r>
              <a:rPr lang="en-US" sz="1600" b="1" dirty="0" smtClean="0">
                <a:effectLst>
                  <a:outerShdw blurRad="38100" dist="38100" dir="2700000" algn="tl">
                    <a:srgbClr val="000000">
                      <a:alpha val="43137"/>
                    </a:srgbClr>
                  </a:outerShdw>
                </a:effectLst>
              </a:rPr>
              <a:t>sizes and </a:t>
            </a:r>
            <a:r>
              <a:rPr lang="en-US" sz="1600" b="1" dirty="0">
                <a:effectLst>
                  <a:outerShdw blurRad="38100" dist="38100" dir="2700000" algn="tl">
                    <a:srgbClr val="000000">
                      <a:alpha val="43137"/>
                    </a:srgbClr>
                  </a:outerShdw>
                </a:effectLst>
              </a:rPr>
              <a:t>aspect ratios </a:t>
            </a:r>
            <a:r>
              <a:rPr lang="en-US" sz="1600" b="1" dirty="0" smtClean="0">
                <a:effectLst>
                  <a:outerShdw blurRad="38100" dist="38100" dir="2700000" algn="tl">
                    <a:srgbClr val="000000">
                      <a:alpha val="43137"/>
                    </a:srgbClr>
                  </a:outerShdw>
                </a:effectLst>
              </a:rPr>
              <a:t>is computationally much more </a:t>
            </a:r>
            <a:r>
              <a:rPr lang="en-US" sz="1600" b="1" dirty="0">
                <a:effectLst>
                  <a:outerShdw blurRad="38100" dist="38100" dir="2700000" algn="tl">
                    <a:srgbClr val="000000">
                      <a:alpha val="43137"/>
                    </a:srgbClr>
                  </a:outerShdw>
                </a:effectLst>
              </a:rPr>
              <a:t>demanding than </a:t>
            </a:r>
            <a:r>
              <a:rPr lang="en-US" sz="1600" b="1" dirty="0" smtClean="0">
                <a:effectLst>
                  <a:outerShdw blurRad="38100" dist="38100" dir="2700000" algn="tl">
                    <a:srgbClr val="000000">
                      <a:alpha val="43137"/>
                    </a:srgbClr>
                  </a:outerShdw>
                </a:effectLst>
              </a:rPr>
              <a:t>simulations of </a:t>
            </a:r>
            <a:r>
              <a:rPr lang="en-US" sz="1600" b="1" dirty="0">
                <a:effectLst>
                  <a:outerShdw blurRad="38100" dist="38100" dir="2700000" algn="tl">
                    <a:srgbClr val="000000">
                      <a:alpha val="43137"/>
                    </a:srgbClr>
                  </a:outerShdw>
                </a:effectLst>
              </a:rPr>
              <a:t>light scattering by spherical </a:t>
            </a:r>
            <a:r>
              <a:rPr lang="en-US" sz="1600" b="1" dirty="0" smtClean="0">
                <a:effectLst>
                  <a:outerShdw blurRad="38100" dist="38100" dir="2700000" algn="tl">
                    <a:srgbClr val="000000">
                      <a:alpha val="43137"/>
                    </a:srgbClr>
                  </a:outerShdw>
                </a:effectLst>
              </a:rPr>
              <a:t>particles</a:t>
            </a:r>
            <a:endParaRPr 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737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64</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graphicFrame>
        <p:nvGraphicFramePr>
          <p:cNvPr id="4" name="Diagram 3"/>
          <p:cNvGraphicFramePr/>
          <p:nvPr>
            <p:extLst>
              <p:ext uri="{D42A27DB-BD31-4B8C-83A1-F6EECF244321}">
                <p14:modId xmlns:p14="http://schemas.microsoft.com/office/powerpoint/2010/main" val="1904315593"/>
              </p:ext>
            </p:extLst>
          </p:nvPr>
        </p:nvGraphicFramePr>
        <p:xfrm>
          <a:off x="2819400" y="838200"/>
          <a:ext cx="7620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861" t="33242" r="5052" b="21588"/>
          <a:stretch/>
        </p:blipFill>
        <p:spPr bwMode="auto">
          <a:xfrm>
            <a:off x="381000" y="1295400"/>
            <a:ext cx="5101791" cy="153352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Up Arrow Callout 5"/>
          <p:cNvSpPr/>
          <p:nvPr/>
        </p:nvSpPr>
        <p:spPr>
          <a:xfrm>
            <a:off x="76200" y="2590800"/>
            <a:ext cx="1438275" cy="1600200"/>
          </a:xfrm>
          <a:prstGeom prst="up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effectLst>
                  <a:outerShdw blurRad="38100" dist="38100" dir="2700000" algn="tl">
                    <a:srgbClr val="000000">
                      <a:alpha val="43137"/>
                    </a:srgbClr>
                  </a:outerShdw>
                </a:effectLst>
              </a:rPr>
              <a:t>Stokes parameter</a:t>
            </a:r>
            <a:endParaRPr lang="en-US" b="1" dirty="0">
              <a:effectLst>
                <a:outerShdw blurRad="38100" dist="38100" dir="2700000" algn="tl">
                  <a:srgbClr val="000000">
                    <a:alpha val="43137"/>
                  </a:srgbClr>
                </a:outerShdw>
              </a:effectLst>
            </a:endParaRPr>
          </a:p>
        </p:txBody>
      </p:sp>
      <p:sp>
        <p:nvSpPr>
          <p:cNvPr id="8" name="TextBox 7"/>
          <p:cNvSpPr txBox="1"/>
          <p:nvPr/>
        </p:nvSpPr>
        <p:spPr>
          <a:xfrm>
            <a:off x="7162800" y="914399"/>
            <a:ext cx="2590800" cy="307777"/>
          </a:xfrm>
          <a:prstGeom prst="rect">
            <a:avLst/>
          </a:prstGeom>
          <a:noFill/>
        </p:spPr>
        <p:txBody>
          <a:bodyPr wrap="square" rtlCol="0">
            <a:spAutoFit/>
          </a:bodyPr>
          <a:lstStyle/>
          <a:p>
            <a:r>
              <a:rPr lang="en-US" sz="1400" b="1" dirty="0" err="1" smtClean="0">
                <a:effectLst>
                  <a:outerShdw blurRad="38100" dist="38100" dir="2700000" algn="tl">
                    <a:srgbClr val="000000">
                      <a:alpha val="43137"/>
                    </a:srgbClr>
                  </a:outerShdw>
                </a:effectLst>
              </a:rPr>
              <a:t>Mishchenko</a:t>
            </a:r>
            <a:r>
              <a:rPr lang="en-US" sz="1400" b="1" dirty="0" smtClean="0">
                <a:effectLst>
                  <a:outerShdw blurRad="38100" dist="38100" dir="2700000" algn="tl">
                    <a:srgbClr val="000000">
                      <a:alpha val="43137"/>
                    </a:srgbClr>
                  </a:outerShdw>
                </a:effectLst>
              </a:rPr>
              <a:t> et al. (2002)</a:t>
            </a:r>
            <a:endParaRPr lang="en-US" sz="1400" b="1" dirty="0">
              <a:effectLst>
                <a:outerShdw blurRad="38100" dist="38100" dir="2700000" algn="tl">
                  <a:srgbClr val="000000">
                    <a:alpha val="43137"/>
                  </a:srgbClr>
                </a:outerShdw>
              </a:effectLst>
            </a:endParaRPr>
          </a:p>
        </p:txBody>
      </p:sp>
      <p:cxnSp>
        <p:nvCxnSpPr>
          <p:cNvPr id="11" name="Straight Arrow Connector 10"/>
          <p:cNvCxnSpPr/>
          <p:nvPr/>
        </p:nvCxnSpPr>
        <p:spPr>
          <a:xfrm flipV="1">
            <a:off x="8077200" y="1295400"/>
            <a:ext cx="0" cy="691207"/>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9868" t="36447" r="11786" b="12155"/>
          <a:stretch/>
        </p:blipFill>
        <p:spPr bwMode="auto">
          <a:xfrm>
            <a:off x="152400" y="4486275"/>
            <a:ext cx="4204158" cy="20607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4" name="Straight Connector 13"/>
          <p:cNvCxnSpPr/>
          <p:nvPr/>
        </p:nvCxnSpPr>
        <p:spPr>
          <a:xfrm>
            <a:off x="76200" y="4486275"/>
            <a:ext cx="4572000" cy="2219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0" y="4486276"/>
            <a:ext cx="4419600" cy="20607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9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65</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26" t="59593" r="22181" b="17879"/>
          <a:stretch/>
        </p:blipFill>
        <p:spPr bwMode="auto">
          <a:xfrm>
            <a:off x="152399" y="3733800"/>
            <a:ext cx="4632025" cy="84782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87" t="33104" r="4612" b="37775"/>
          <a:stretch/>
        </p:blipFill>
        <p:spPr bwMode="auto">
          <a:xfrm>
            <a:off x="4961252" y="3733800"/>
            <a:ext cx="4106548" cy="84782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38" t="32671" r="3806" b="24895"/>
          <a:stretch/>
        </p:blipFill>
        <p:spPr bwMode="auto">
          <a:xfrm>
            <a:off x="152398" y="5077019"/>
            <a:ext cx="4267201" cy="115633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92" t="32967" r="11053" b="23352"/>
          <a:stretch/>
        </p:blipFill>
        <p:spPr bwMode="auto">
          <a:xfrm>
            <a:off x="4667250" y="5077019"/>
            <a:ext cx="4298953" cy="114681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4"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26940" t="40937" r="24890" b="5631"/>
          <a:stretch/>
        </p:blipFill>
        <p:spPr bwMode="auto">
          <a:xfrm>
            <a:off x="457200" y="707886"/>
            <a:ext cx="4849582" cy="286692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Left Arrow Callout 2"/>
          <p:cNvSpPr/>
          <p:nvPr/>
        </p:nvSpPr>
        <p:spPr>
          <a:xfrm>
            <a:off x="5469617" y="1607948"/>
            <a:ext cx="2694218" cy="1066800"/>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Polydispersion</a:t>
            </a:r>
            <a:r>
              <a:rPr lang="en-US" dirty="0" smtClean="0"/>
              <a:t> model</a:t>
            </a:r>
            <a:endParaRPr lang="en-US" dirty="0"/>
          </a:p>
        </p:txBody>
      </p:sp>
    </p:spTree>
    <p:extLst>
      <p:ext uri="{BB962C8B-B14F-4D97-AF65-F5344CB8AC3E}">
        <p14:creationId xmlns:p14="http://schemas.microsoft.com/office/powerpoint/2010/main" val="644098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66</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pic>
        <p:nvPicPr>
          <p:cNvPr id="4"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84" t="48055" r="2855" b="28731"/>
          <a:stretch/>
        </p:blipFill>
        <p:spPr bwMode="auto">
          <a:xfrm>
            <a:off x="4800600" y="4394518"/>
            <a:ext cx="3941507" cy="60832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51" t="24587" r="6845" b="30495"/>
          <a:stretch/>
        </p:blipFill>
        <p:spPr bwMode="auto">
          <a:xfrm>
            <a:off x="2286000" y="1371599"/>
            <a:ext cx="4244960" cy="120967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22" t="46154" r="13396" b="32006"/>
          <a:stretch/>
        </p:blipFill>
        <p:spPr bwMode="auto">
          <a:xfrm>
            <a:off x="4800600" y="5622780"/>
            <a:ext cx="3926831" cy="5992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868" t="36447" r="11786" b="12155"/>
          <a:stretch/>
        </p:blipFill>
        <p:spPr bwMode="auto">
          <a:xfrm>
            <a:off x="228600" y="4394518"/>
            <a:ext cx="3728156" cy="182746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Oval 2"/>
          <p:cNvSpPr/>
          <p:nvPr/>
        </p:nvSpPr>
        <p:spPr>
          <a:xfrm>
            <a:off x="1295400" y="2971800"/>
            <a:ext cx="1260122" cy="1185869"/>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Spherical</a:t>
            </a:r>
            <a:endParaRPr lang="en-US" sz="1400" b="1" dirty="0">
              <a:effectLst>
                <a:outerShdw blurRad="38100" dist="38100" dir="2700000" algn="tl">
                  <a:srgbClr val="000000">
                    <a:alpha val="43137"/>
                  </a:srgbClr>
                </a:outerShdw>
              </a:effectLst>
            </a:endParaRPr>
          </a:p>
        </p:txBody>
      </p:sp>
      <p:cxnSp>
        <p:nvCxnSpPr>
          <p:cNvPr id="9" name="Straight Arrow Connector 8"/>
          <p:cNvCxnSpPr/>
          <p:nvPr/>
        </p:nvCxnSpPr>
        <p:spPr>
          <a:xfrm flipV="1">
            <a:off x="3429000" y="5308249"/>
            <a:ext cx="1577960" cy="1"/>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15000" y="2895600"/>
            <a:ext cx="2286000" cy="118586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Spheroid approximation</a:t>
            </a:r>
            <a:endParaRPr lang="en-US" sz="1400" b="1" dirty="0">
              <a:effectLst>
                <a:outerShdw blurRad="38100" dist="38100" dir="2700000" algn="tl">
                  <a:srgbClr val="000000">
                    <a:alpha val="43137"/>
                  </a:srgbClr>
                </a:outerShdw>
              </a:effectLst>
            </a:endParaRPr>
          </a:p>
        </p:txBody>
      </p:sp>
      <p:sp>
        <p:nvSpPr>
          <p:cNvPr id="11" name="Left Arrow Callout 10"/>
          <p:cNvSpPr/>
          <p:nvPr/>
        </p:nvSpPr>
        <p:spPr>
          <a:xfrm>
            <a:off x="6530960" y="1600198"/>
            <a:ext cx="1564631" cy="685801"/>
          </a:xfrm>
          <a:prstGeom prst="leftArrow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New Kernel function</a:t>
            </a:r>
            <a:endParaRPr lang="en-US" sz="1400" b="1" dirty="0">
              <a:effectLst>
                <a:outerShdw blurRad="38100" dist="38100" dir="2700000" algn="tl">
                  <a:srgbClr val="000000">
                    <a:alpha val="43137"/>
                  </a:srgbClr>
                </a:outerShdw>
              </a:effectLst>
            </a:endParaRPr>
          </a:p>
        </p:txBody>
      </p:sp>
      <p:sp>
        <p:nvSpPr>
          <p:cNvPr id="13" name="Flowchart: Alternate Process 12"/>
          <p:cNvSpPr/>
          <p:nvPr/>
        </p:nvSpPr>
        <p:spPr>
          <a:xfrm>
            <a:off x="600075" y="6372225"/>
            <a:ext cx="2819400" cy="381000"/>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err="1" smtClean="0">
                <a:solidFill>
                  <a:schemeClr val="tx1"/>
                </a:solidFill>
                <a:effectLst>
                  <a:outerShdw blurRad="38100" dist="38100" dir="2700000" algn="tl">
                    <a:srgbClr val="000000">
                      <a:alpha val="43137"/>
                    </a:srgbClr>
                  </a:outerShdw>
                </a:effectLst>
              </a:rPr>
              <a:t>Dubovik</a:t>
            </a:r>
            <a:r>
              <a:rPr lang="en-US" b="1" dirty="0" smtClean="0">
                <a:solidFill>
                  <a:schemeClr val="tx1"/>
                </a:solidFill>
                <a:effectLst>
                  <a:outerShdw blurRad="38100" dist="38100" dir="2700000" algn="tl">
                    <a:srgbClr val="000000">
                      <a:alpha val="43137"/>
                    </a:srgbClr>
                  </a:outerShdw>
                </a:effectLst>
              </a:rPr>
              <a:t> and King 2000</a:t>
            </a:r>
            <a:endParaRPr lang="en-US" b="1" dirty="0">
              <a:solidFill>
                <a:schemeClr val="tx1"/>
              </a:solidFill>
              <a:effectLst>
                <a:outerShdw blurRad="38100" dist="38100" dir="2700000" algn="tl">
                  <a:srgbClr val="000000">
                    <a:alpha val="43137"/>
                  </a:srgbClr>
                </a:outerShdw>
              </a:effectLst>
            </a:endParaRPr>
          </a:p>
        </p:txBody>
      </p:sp>
      <p:sp>
        <p:nvSpPr>
          <p:cNvPr id="15" name="Flowchart: Alternate Process 14"/>
          <p:cNvSpPr/>
          <p:nvPr/>
        </p:nvSpPr>
        <p:spPr>
          <a:xfrm>
            <a:off x="5361653" y="6334125"/>
            <a:ext cx="2819400" cy="381000"/>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err="1" smtClean="0">
                <a:solidFill>
                  <a:schemeClr val="tx1"/>
                </a:solidFill>
                <a:effectLst>
                  <a:outerShdw blurRad="38100" dist="38100" dir="2700000" algn="tl">
                    <a:srgbClr val="000000">
                      <a:alpha val="43137"/>
                    </a:srgbClr>
                  </a:outerShdw>
                </a:effectLst>
              </a:rPr>
              <a:t>Dubovik</a:t>
            </a:r>
            <a:r>
              <a:rPr lang="en-US" b="1" dirty="0" smtClean="0">
                <a:solidFill>
                  <a:schemeClr val="tx1"/>
                </a:solidFill>
                <a:effectLst>
                  <a:outerShdw blurRad="38100" dist="38100" dir="2700000" algn="tl">
                    <a:srgbClr val="000000">
                      <a:alpha val="43137"/>
                    </a:srgbClr>
                  </a:outerShdw>
                </a:effectLst>
              </a:rPr>
              <a:t> 2006</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409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67</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73" t="19918" r="18302"/>
          <a:stretch/>
        </p:blipFill>
        <p:spPr bwMode="auto">
          <a:xfrm>
            <a:off x="109772" y="1219200"/>
            <a:ext cx="4313893" cy="295882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620" t="18544" r="17569"/>
          <a:stretch/>
        </p:blipFill>
        <p:spPr bwMode="auto">
          <a:xfrm>
            <a:off x="4724400" y="1263788"/>
            <a:ext cx="4235324" cy="292721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71218" y="4343400"/>
            <a:ext cx="8731124" cy="584775"/>
          </a:xfrm>
          <a:prstGeom prst="rect">
            <a:avLst/>
          </a:prstGeom>
        </p:spPr>
        <p:txBody>
          <a:bodyPr wrap="square">
            <a:spAutoFit/>
          </a:bodyPr>
          <a:lstStyle/>
          <a:p>
            <a:pPr algn="ctr"/>
            <a:r>
              <a:rPr lang="en-US" sz="1600" b="1" dirty="0">
                <a:effectLst>
                  <a:outerShdw blurRad="38100" dist="38100" dir="2700000" algn="tl">
                    <a:srgbClr val="000000">
                      <a:alpha val="43137"/>
                    </a:srgbClr>
                  </a:outerShdw>
                </a:effectLst>
              </a:rPr>
              <a:t>Application of spheroid models to account for aerosol </a:t>
            </a:r>
            <a:r>
              <a:rPr lang="en-US" sz="1600" b="1" dirty="0" smtClean="0">
                <a:effectLst>
                  <a:outerShdw blurRad="38100" dist="38100" dir="2700000" algn="tl">
                    <a:srgbClr val="000000">
                      <a:alpha val="43137"/>
                    </a:srgbClr>
                  </a:outerShdw>
                </a:effectLst>
              </a:rPr>
              <a:t>particle </a:t>
            </a:r>
            <a:r>
              <a:rPr lang="en-US" sz="1600" b="1" dirty="0" err="1" smtClean="0">
                <a:effectLst>
                  <a:outerShdw blurRad="38100" dist="38100" dir="2700000" algn="tl">
                    <a:srgbClr val="000000">
                      <a:alpha val="43137"/>
                    </a:srgbClr>
                  </a:outerShdw>
                </a:effectLst>
              </a:rPr>
              <a:t>nonsphericity</a:t>
            </a:r>
            <a:r>
              <a:rPr lang="en-US" sz="1600" b="1" dirty="0" smtClean="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in remote sensing of desert </a:t>
            </a:r>
            <a:r>
              <a:rPr lang="en-US" sz="1600" b="1" dirty="0" smtClean="0">
                <a:effectLst>
                  <a:outerShdw blurRad="38100" dist="38100" dir="2700000" algn="tl">
                    <a:srgbClr val="000000">
                      <a:alpha val="43137"/>
                    </a:srgbClr>
                  </a:outerShdw>
                </a:effectLst>
              </a:rPr>
              <a:t>dust (</a:t>
            </a:r>
            <a:r>
              <a:rPr lang="en-US" sz="1600" b="1" dirty="0" err="1" smtClean="0">
                <a:effectLst>
                  <a:outerShdw blurRad="38100" dist="38100" dir="2700000" algn="tl">
                    <a:srgbClr val="000000">
                      <a:alpha val="43137"/>
                    </a:srgbClr>
                  </a:outerShdw>
                </a:effectLst>
              </a:rPr>
              <a:t>Dubovik</a:t>
            </a:r>
            <a:r>
              <a:rPr lang="en-US" sz="1600" b="1" dirty="0" smtClean="0">
                <a:effectLst>
                  <a:outerShdw blurRad="38100" dist="38100" dir="2700000" algn="tl">
                    <a:srgbClr val="000000">
                      <a:alpha val="43137"/>
                    </a:srgbClr>
                  </a:outerShdw>
                </a:effectLst>
              </a:rPr>
              <a:t> et al. 2006)</a:t>
            </a:r>
            <a:endParaRPr lang="en-US" sz="1600" b="1" dirty="0">
              <a:effectLst>
                <a:outerShdw blurRad="38100" dist="38100" dir="2700000" algn="tl">
                  <a:srgbClr val="000000">
                    <a:alpha val="43137"/>
                  </a:srgbClr>
                </a:outerShdw>
              </a:effectLst>
            </a:endParaRPr>
          </a:p>
        </p:txBody>
      </p:sp>
      <p:sp>
        <p:nvSpPr>
          <p:cNvPr id="4" name="Rectangle 3"/>
          <p:cNvSpPr/>
          <p:nvPr/>
        </p:nvSpPr>
        <p:spPr>
          <a:xfrm>
            <a:off x="200789" y="4928175"/>
            <a:ext cx="8758935"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b="1" dirty="0">
                <a:effectLst>
                  <a:outerShdw blurRad="38100" dist="38100" dir="2700000" algn="tl">
                    <a:srgbClr val="000000">
                      <a:alpha val="43137"/>
                    </a:srgbClr>
                  </a:outerShdw>
                </a:effectLst>
              </a:rPr>
              <a:t>The previous sections describe a new </a:t>
            </a:r>
            <a:r>
              <a:rPr lang="en-US" b="1" dirty="0" smtClean="0">
                <a:effectLst>
                  <a:outerShdw blurRad="38100" dist="38100" dir="2700000" algn="tl">
                    <a:srgbClr val="000000">
                      <a:alpha val="43137"/>
                    </a:srgbClr>
                  </a:outerShdw>
                </a:effectLst>
              </a:rPr>
              <a:t>approach where </a:t>
            </a:r>
            <a:r>
              <a:rPr lang="en-US" b="1" dirty="0">
                <a:effectLst>
                  <a:outerShdw blurRad="38100" dist="38100" dir="2700000" algn="tl">
                    <a:srgbClr val="000000">
                      <a:alpha val="43137"/>
                    </a:srgbClr>
                  </a:outerShdw>
                </a:effectLst>
              </a:rPr>
              <a:t>the aerosol particle </a:t>
            </a:r>
            <a:r>
              <a:rPr lang="en-US" b="1" dirty="0" err="1">
                <a:effectLst>
                  <a:outerShdw blurRad="38100" dist="38100" dir="2700000" algn="tl">
                    <a:srgbClr val="000000">
                      <a:alpha val="43137"/>
                    </a:srgbClr>
                  </a:outerShdw>
                </a:effectLst>
              </a:rPr>
              <a:t>nonsphericity</a:t>
            </a:r>
            <a:r>
              <a:rPr lang="en-US" b="1" dirty="0">
                <a:effectLst>
                  <a:outerShdw blurRad="38100" dist="38100" dir="2700000" algn="tl">
                    <a:srgbClr val="000000">
                      <a:alpha val="43137"/>
                    </a:srgbClr>
                  </a:outerShdw>
                </a:effectLst>
              </a:rPr>
              <a:t> is retrieved </a:t>
            </a:r>
            <a:r>
              <a:rPr lang="en-US" b="1" dirty="0" smtClean="0">
                <a:effectLst>
                  <a:outerShdw blurRad="38100" dist="38100" dir="2700000" algn="tl">
                    <a:srgbClr val="000000">
                      <a:alpha val="43137"/>
                    </a:srgbClr>
                  </a:outerShdw>
                </a:effectLst>
              </a:rPr>
              <a:t>together with </a:t>
            </a:r>
            <a:r>
              <a:rPr lang="en-US" b="1" dirty="0">
                <a:effectLst>
                  <a:outerShdw blurRad="38100" dist="38100" dir="2700000" algn="tl">
                    <a:srgbClr val="000000">
                      <a:alpha val="43137"/>
                    </a:srgbClr>
                  </a:outerShdw>
                </a:effectLst>
              </a:rPr>
              <a:t>other aerosol parameters. However, such </a:t>
            </a:r>
            <a:r>
              <a:rPr lang="en-US" b="1" dirty="0" smtClean="0">
                <a:effectLst>
                  <a:outerShdw blurRad="38100" dist="38100" dir="2700000" algn="tl">
                    <a:srgbClr val="000000">
                      <a:alpha val="43137"/>
                    </a:srgbClr>
                  </a:outerShdw>
                </a:effectLst>
              </a:rPr>
              <a:t>approach can </a:t>
            </a:r>
            <a:r>
              <a:rPr lang="en-US" b="1" dirty="0">
                <a:effectLst>
                  <a:outerShdw blurRad="38100" dist="38100" dir="2700000" algn="tl">
                    <a:srgbClr val="000000">
                      <a:alpha val="43137"/>
                    </a:srgbClr>
                  </a:outerShdw>
                </a:effectLst>
              </a:rPr>
              <a:t>only be useful when the measured radiances </a:t>
            </a:r>
            <a:r>
              <a:rPr lang="en-US" b="1" dirty="0" smtClean="0">
                <a:effectLst>
                  <a:outerShdw blurRad="38100" dist="38100" dir="2700000" algn="tl">
                    <a:srgbClr val="000000">
                      <a:alpha val="43137"/>
                    </a:srgbClr>
                  </a:outerShdw>
                </a:effectLst>
              </a:rPr>
              <a:t>are sensitive </a:t>
            </a:r>
            <a:r>
              <a:rPr lang="en-US" b="1" dirty="0">
                <a:effectLst>
                  <a:outerShdw blurRad="38100" dist="38100" dir="2700000" algn="tl">
                    <a:srgbClr val="000000">
                      <a:alpha val="43137"/>
                    </a:srgbClr>
                  </a:outerShdw>
                </a:effectLst>
              </a:rPr>
              <a:t>to particle shape, i.e., if the measurement </a:t>
            </a:r>
            <a:r>
              <a:rPr lang="en-US" b="1" dirty="0" smtClean="0">
                <a:effectLst>
                  <a:outerShdw blurRad="38100" dist="38100" dir="2700000" algn="tl">
                    <a:srgbClr val="000000">
                      <a:alpha val="43137"/>
                    </a:srgbClr>
                  </a:outerShdw>
                </a:effectLst>
              </a:rPr>
              <a:t>geometry provides </a:t>
            </a:r>
            <a:r>
              <a:rPr lang="en-US" b="1" dirty="0">
                <a:effectLst>
                  <a:outerShdw blurRad="38100" dist="38100" dir="2700000" algn="tl">
                    <a:srgbClr val="000000">
                      <a:alpha val="43137"/>
                    </a:srgbClr>
                  </a:outerShdw>
                </a:effectLst>
              </a:rPr>
              <a:t>coverage of wide range </a:t>
            </a:r>
            <a:r>
              <a:rPr lang="en-US" b="1" dirty="0" smtClean="0">
                <a:effectLst>
                  <a:outerShdw blurRad="38100" dist="38100" dir="2700000" algn="tl">
                    <a:srgbClr val="000000">
                      <a:alpha val="43137"/>
                    </a:srgbClr>
                  </a:outerShdw>
                </a:effectLst>
              </a:rPr>
              <a:t>of scattering angles and </a:t>
            </a:r>
            <a:r>
              <a:rPr lang="en-US" b="1" dirty="0">
                <a:effectLst>
                  <a:outerShdw blurRad="38100" dist="38100" dir="2700000" algn="tl">
                    <a:srgbClr val="000000">
                      <a:alpha val="43137"/>
                    </a:srgbClr>
                  </a:outerShdw>
                </a:effectLst>
              </a:rPr>
              <a:t>if the aerosol size distribution has significant </a:t>
            </a:r>
            <a:r>
              <a:rPr lang="en-US" b="1" dirty="0" smtClean="0">
                <a:effectLst>
                  <a:outerShdw blurRad="38100" dist="38100" dir="2700000" algn="tl">
                    <a:srgbClr val="000000">
                      <a:alpha val="43137"/>
                    </a:srgbClr>
                  </a:outerShdw>
                </a:effectLst>
              </a:rPr>
              <a:t>coarse mode. </a:t>
            </a:r>
            <a:r>
              <a:rPr lang="en-US" b="1" dirty="0">
                <a:effectLst>
                  <a:outerShdw blurRad="38100" dist="38100" dir="2700000" algn="tl">
                    <a:srgbClr val="000000">
                      <a:alpha val="43137"/>
                    </a:srgbClr>
                  </a:outerShdw>
                </a:effectLst>
              </a:rPr>
              <a:t>(</a:t>
            </a:r>
            <a:r>
              <a:rPr lang="en-US" b="1" dirty="0" err="1">
                <a:effectLst>
                  <a:outerShdw blurRad="38100" dist="38100" dir="2700000" algn="tl">
                    <a:srgbClr val="000000">
                      <a:alpha val="43137"/>
                    </a:srgbClr>
                  </a:outerShdw>
                </a:effectLst>
              </a:rPr>
              <a:t>Dubovik</a:t>
            </a:r>
            <a:r>
              <a:rPr lang="en-US" b="1" dirty="0">
                <a:effectLst>
                  <a:outerShdw blurRad="38100" dist="38100" dir="2700000" algn="tl">
                    <a:srgbClr val="000000">
                      <a:alpha val="43137"/>
                    </a:srgbClr>
                  </a:outerShdw>
                </a:effectLst>
              </a:rPr>
              <a:t> et al. 2006</a:t>
            </a:r>
            <a:r>
              <a:rPr lang="en-US"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4098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68</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457200" y="914400"/>
            <a:ext cx="8229600"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b="1" dirty="0">
                <a:effectLst>
                  <a:outerShdw blurRad="38100" dist="38100" dir="2700000" algn="tl">
                    <a:srgbClr val="000000">
                      <a:alpha val="43137"/>
                    </a:srgbClr>
                  </a:outerShdw>
                </a:effectLst>
              </a:rPr>
              <a:t>The use of the spheroid model allows for more accurate fitting of observations and more robust retrievals for desert dust observations. For maritime aerosol, the assumption of spherical particles performs better since the coarse mode particles in this case (hydrated sea salt) are in fact nearly spherical. For the situation of fine mode dominated aerosol (e.g., biomass burning) both assumptions produce equivalent retrievals of high quality. (</a:t>
            </a:r>
            <a:r>
              <a:rPr lang="en-US" b="1" dirty="0" err="1">
                <a:effectLst>
                  <a:outerShdw blurRad="38100" dist="38100" dir="2700000" algn="tl">
                    <a:srgbClr val="000000">
                      <a:alpha val="43137"/>
                    </a:srgbClr>
                  </a:outerShdw>
                </a:effectLst>
              </a:rPr>
              <a:t>Dubovik</a:t>
            </a:r>
            <a:r>
              <a:rPr lang="en-US" b="1" dirty="0">
                <a:effectLst>
                  <a:outerShdw blurRad="38100" dist="38100" dir="2700000" algn="tl">
                    <a:srgbClr val="000000">
                      <a:alpha val="43137"/>
                    </a:srgbClr>
                  </a:outerShdw>
                </a:effectLst>
              </a:rPr>
              <a:t> et al. 2006</a:t>
            </a:r>
            <a:r>
              <a:rPr lang="en-US" b="1" dirty="0" smtClean="0">
                <a:effectLst>
                  <a:outerShdw blurRad="38100" dist="38100" dir="2700000" algn="tl">
                    <a:srgbClr val="000000">
                      <a:alpha val="43137"/>
                    </a:srgbClr>
                  </a:outerShdw>
                </a:effectLst>
              </a:rPr>
              <a:t>)</a:t>
            </a: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94" t="36654" r="24817" b="2769"/>
          <a:stretch/>
        </p:blipFill>
        <p:spPr bwMode="auto">
          <a:xfrm>
            <a:off x="457200" y="3106058"/>
            <a:ext cx="4495800" cy="299946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19100" y="6248400"/>
            <a:ext cx="4572000" cy="461665"/>
          </a:xfrm>
          <a:prstGeom prst="rect">
            <a:avLst/>
          </a:prstGeom>
        </p:spPr>
        <p:txBody>
          <a:bodyPr>
            <a:spAutoFit/>
          </a:bodyPr>
          <a:lstStyle/>
          <a:p>
            <a:pPr algn="ctr"/>
            <a:r>
              <a:rPr lang="en-US" sz="1200" b="1" dirty="0" smtClean="0">
                <a:effectLst>
                  <a:outerShdw blurRad="38100" dist="38100" dir="2700000" algn="tl">
                    <a:srgbClr val="000000">
                      <a:alpha val="43137"/>
                    </a:srgbClr>
                  </a:outerShdw>
                </a:effectLst>
              </a:rPr>
              <a:t>Application of spheroid models to account for aerosol particle </a:t>
            </a:r>
            <a:r>
              <a:rPr lang="en-US" sz="1200" b="1" dirty="0" err="1" smtClean="0">
                <a:effectLst>
                  <a:outerShdw blurRad="38100" dist="38100" dir="2700000" algn="tl">
                    <a:srgbClr val="000000">
                      <a:alpha val="43137"/>
                    </a:srgbClr>
                  </a:outerShdw>
                </a:effectLst>
              </a:rPr>
              <a:t>nonsphericity</a:t>
            </a:r>
            <a:r>
              <a:rPr lang="en-US" sz="1200" b="1" dirty="0" smtClean="0">
                <a:effectLst>
                  <a:outerShdw blurRad="38100" dist="38100" dir="2700000" algn="tl">
                    <a:srgbClr val="000000">
                      <a:alpha val="43137"/>
                    </a:srgbClr>
                  </a:outerShdw>
                </a:effectLst>
              </a:rPr>
              <a:t> in remote sensing of desert dust (</a:t>
            </a:r>
            <a:r>
              <a:rPr lang="en-US" sz="1200" b="1" dirty="0" err="1" smtClean="0">
                <a:effectLst>
                  <a:outerShdw blurRad="38100" dist="38100" dir="2700000" algn="tl">
                    <a:srgbClr val="000000">
                      <a:alpha val="43137"/>
                    </a:srgbClr>
                  </a:outerShdw>
                </a:effectLst>
              </a:rPr>
              <a:t>Dubovik</a:t>
            </a:r>
            <a:r>
              <a:rPr lang="en-US" sz="1200" b="1" dirty="0" smtClean="0">
                <a:effectLst>
                  <a:outerShdw blurRad="38100" dist="38100" dir="2700000" algn="tl">
                    <a:srgbClr val="000000">
                      <a:alpha val="43137"/>
                    </a:srgbClr>
                  </a:outerShdw>
                </a:effectLst>
              </a:rPr>
              <a:t> et al. 2006)</a:t>
            </a:r>
            <a:endParaRPr lang="en-US" sz="1200" b="1" dirty="0">
              <a:effectLst>
                <a:outerShdw blurRad="38100" dist="38100" dir="2700000" algn="tl">
                  <a:srgbClr val="000000">
                    <a:alpha val="43137"/>
                  </a:srgbClr>
                </a:outerShdw>
              </a:effectLst>
            </a:endParaRPr>
          </a:p>
        </p:txBody>
      </p:sp>
      <p:sp>
        <p:nvSpPr>
          <p:cNvPr id="5" name="Rectangle 4"/>
          <p:cNvSpPr/>
          <p:nvPr/>
        </p:nvSpPr>
        <p:spPr>
          <a:xfrm>
            <a:off x="5086350" y="3419475"/>
            <a:ext cx="3581400" cy="181588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1600" b="1" dirty="0">
                <a:effectLst>
                  <a:outerShdw blurRad="38100" dist="38100" dir="2700000" algn="tl">
                    <a:srgbClr val="000000">
                      <a:alpha val="43137"/>
                    </a:srgbClr>
                  </a:outerShdw>
                </a:effectLst>
              </a:rPr>
              <a:t>As expected, the intensity observations of fine mode aerosols, such as biomass burning (Zambia), do not </a:t>
            </a:r>
            <a:r>
              <a:rPr lang="en-US" sz="1600" b="1" dirty="0" smtClean="0">
                <a:effectLst>
                  <a:outerShdw blurRad="38100" dist="38100" dir="2700000" algn="tl">
                    <a:srgbClr val="000000">
                      <a:alpha val="43137"/>
                    </a:srgbClr>
                  </a:outerShdw>
                </a:effectLst>
              </a:rPr>
              <a:t>show sensitivity </a:t>
            </a:r>
            <a:r>
              <a:rPr lang="en-US" sz="1600" b="1" dirty="0">
                <a:effectLst>
                  <a:outerShdw blurRad="38100" dist="38100" dir="2700000" algn="tl">
                    <a:srgbClr val="000000">
                      <a:alpha val="43137"/>
                    </a:srgbClr>
                  </a:outerShdw>
                </a:effectLst>
              </a:rPr>
              <a:t>to particle shape (since the scattering by small particles is expected to be independent of particle shape). (</a:t>
            </a:r>
            <a:r>
              <a:rPr lang="en-US" sz="1600" b="1" dirty="0" err="1">
                <a:effectLst>
                  <a:outerShdw blurRad="38100" dist="38100" dir="2700000" algn="tl">
                    <a:srgbClr val="000000">
                      <a:alpha val="43137"/>
                    </a:srgbClr>
                  </a:outerShdw>
                </a:effectLst>
              </a:rPr>
              <a:t>Dubovik</a:t>
            </a:r>
            <a:r>
              <a:rPr lang="en-US" sz="1600" b="1" dirty="0">
                <a:effectLst>
                  <a:outerShdw blurRad="38100" dist="38100" dir="2700000" algn="tl">
                    <a:srgbClr val="000000">
                      <a:alpha val="43137"/>
                    </a:srgbClr>
                  </a:outerShdw>
                </a:effectLst>
              </a:rPr>
              <a:t> et al. 2006</a:t>
            </a:r>
            <a:r>
              <a:rPr lang="en-US" sz="1600" b="1" dirty="0" smtClean="0">
                <a:effectLst>
                  <a:outerShdw blurRad="38100" dist="38100" dir="2700000" algn="tl">
                    <a:srgbClr val="000000">
                      <a:alpha val="43137"/>
                    </a:srgbClr>
                  </a:outerShdw>
                </a:effectLst>
              </a:rPr>
              <a:t>)</a:t>
            </a:r>
            <a:endParaRPr lang="en-US" dirty="0"/>
          </a:p>
        </p:txBody>
      </p:sp>
    </p:spTree>
    <p:extLst>
      <p:ext uri="{BB962C8B-B14F-4D97-AF65-F5344CB8AC3E}">
        <p14:creationId xmlns:p14="http://schemas.microsoft.com/office/powerpoint/2010/main" val="33638327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69</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78" t="24176" r="23646" b="29670"/>
          <a:stretch/>
        </p:blipFill>
        <p:spPr bwMode="auto">
          <a:xfrm>
            <a:off x="1162050" y="2438400"/>
            <a:ext cx="6762750" cy="3200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952500" y="5786735"/>
            <a:ext cx="7353300" cy="461665"/>
          </a:xfrm>
          <a:prstGeom prst="rect">
            <a:avLst/>
          </a:prstGeom>
        </p:spPr>
        <p:txBody>
          <a:bodyPr wrap="square">
            <a:spAutoFit/>
          </a:bodyPr>
          <a:lstStyle/>
          <a:p>
            <a:pPr algn="ctr"/>
            <a:r>
              <a:rPr lang="en-US" sz="1200" b="1" dirty="0" smtClean="0">
                <a:effectLst>
                  <a:outerShdw blurRad="38100" dist="38100" dir="2700000" algn="tl">
                    <a:srgbClr val="000000">
                      <a:alpha val="43137"/>
                    </a:srgbClr>
                  </a:outerShdw>
                </a:effectLst>
              </a:rPr>
              <a:t>Application of spheroid models to account for aerosol particle </a:t>
            </a:r>
            <a:r>
              <a:rPr lang="en-US" sz="1200" b="1" dirty="0" err="1" smtClean="0">
                <a:effectLst>
                  <a:outerShdw blurRad="38100" dist="38100" dir="2700000" algn="tl">
                    <a:srgbClr val="000000">
                      <a:alpha val="43137"/>
                    </a:srgbClr>
                  </a:outerShdw>
                </a:effectLst>
              </a:rPr>
              <a:t>nonsphericity</a:t>
            </a:r>
            <a:r>
              <a:rPr lang="en-US" sz="1200" b="1" dirty="0" smtClean="0">
                <a:effectLst>
                  <a:outerShdw blurRad="38100" dist="38100" dir="2700000" algn="tl">
                    <a:srgbClr val="000000">
                      <a:alpha val="43137"/>
                    </a:srgbClr>
                  </a:outerShdw>
                </a:effectLst>
              </a:rPr>
              <a:t> in remote sensing of desert dust (</a:t>
            </a:r>
            <a:r>
              <a:rPr lang="en-US" sz="1200" b="1" dirty="0" err="1" smtClean="0">
                <a:effectLst>
                  <a:outerShdw blurRad="38100" dist="38100" dir="2700000" algn="tl">
                    <a:srgbClr val="000000">
                      <a:alpha val="43137"/>
                    </a:srgbClr>
                  </a:outerShdw>
                </a:effectLst>
              </a:rPr>
              <a:t>Dubovik</a:t>
            </a:r>
            <a:r>
              <a:rPr lang="en-US" sz="1200" b="1" dirty="0" smtClean="0">
                <a:effectLst>
                  <a:outerShdw blurRad="38100" dist="38100" dir="2700000" algn="tl">
                    <a:srgbClr val="000000">
                      <a:alpha val="43137"/>
                    </a:srgbClr>
                  </a:outerShdw>
                </a:effectLst>
              </a:rPr>
              <a:t> et al. 2006)</a:t>
            </a:r>
            <a:endParaRPr lang="en-US" sz="1200" b="1" dirty="0">
              <a:effectLst>
                <a:outerShdw blurRad="38100" dist="38100" dir="2700000" algn="tl">
                  <a:srgbClr val="000000">
                    <a:alpha val="43137"/>
                  </a:srgbClr>
                </a:outerShdw>
              </a:effectLst>
            </a:endParaRPr>
          </a:p>
        </p:txBody>
      </p:sp>
      <p:cxnSp>
        <p:nvCxnSpPr>
          <p:cNvPr id="8" name="Straight Arrow Connector 7"/>
          <p:cNvCxnSpPr/>
          <p:nvPr/>
        </p:nvCxnSpPr>
        <p:spPr>
          <a:xfrm flipV="1">
            <a:off x="2514600" y="2057401"/>
            <a:ext cx="0" cy="1371599"/>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562600" y="3276600"/>
            <a:ext cx="0" cy="1219200"/>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62600" y="2057400"/>
            <a:ext cx="0" cy="990601"/>
          </a:xfrm>
          <a:prstGeom prst="straightConnector1">
            <a:avLst/>
          </a:prstGeom>
          <a:ln w="381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1228725"/>
            <a:ext cx="2286000"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smtClean="0">
                <a:effectLst>
                  <a:outerShdw blurRad="38100" dist="38100" dir="2700000" algn="tl">
                    <a:srgbClr val="000000">
                      <a:alpha val="43137"/>
                    </a:srgbClr>
                  </a:outerShdw>
                </a:effectLst>
              </a:rPr>
              <a:t>Elimination of an non existent fine mode</a:t>
            </a:r>
            <a:endParaRPr lang="en-US" b="1" dirty="0">
              <a:effectLst>
                <a:outerShdw blurRad="38100" dist="38100" dir="2700000" algn="tl">
                  <a:srgbClr val="000000">
                    <a:alpha val="43137"/>
                  </a:srgbClr>
                </a:outerShdw>
              </a:effectLst>
            </a:endParaRPr>
          </a:p>
        </p:txBody>
      </p:sp>
      <p:sp>
        <p:nvSpPr>
          <p:cNvPr id="15" name="TextBox 14"/>
          <p:cNvSpPr txBox="1"/>
          <p:nvPr/>
        </p:nvSpPr>
        <p:spPr>
          <a:xfrm>
            <a:off x="4953000" y="1080700"/>
            <a:ext cx="2514600"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b="1" dirty="0" smtClean="0">
                <a:effectLst>
                  <a:outerShdw blurRad="38100" dist="38100" dir="2700000" algn="tl">
                    <a:srgbClr val="000000">
                      <a:alpha val="43137"/>
                    </a:srgbClr>
                  </a:outerShdw>
                </a:effectLst>
              </a:rPr>
              <a:t>Better approximation to the real part of the refractive index</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383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Sun-photometer</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8BB50FB-F348-4694-AF6F-4F7CC6A606E0}" type="slidenum">
              <a:rPr lang="en-US" smtClean="0"/>
              <a:t>7</a:t>
            </a:fld>
            <a:endParaRPr lang="en-US"/>
          </a:p>
        </p:txBody>
      </p:sp>
      <p:sp>
        <p:nvSpPr>
          <p:cNvPr id="4" name="Rectangle 3"/>
          <p:cNvSpPr/>
          <p:nvPr/>
        </p:nvSpPr>
        <p:spPr>
          <a:xfrm>
            <a:off x="0" y="685800"/>
            <a:ext cx="9144000" cy="646331"/>
          </a:xfrm>
          <a:prstGeom prst="rect">
            <a:avLst/>
          </a:prstGeom>
        </p:spPr>
        <p:txBody>
          <a:bodyPr wrap="square">
            <a:spAutoFit/>
          </a:bodyPr>
          <a:lstStyle/>
          <a:p>
            <a:pPr algn="ctr"/>
            <a:r>
              <a:rPr lang="en-US" b="1" dirty="0">
                <a:effectLst>
                  <a:outerShdw blurRad="38100" dist="38100" dir="2700000" algn="tl">
                    <a:srgbClr val="000000">
                      <a:alpha val="43137"/>
                    </a:srgbClr>
                  </a:outerShdw>
                </a:effectLst>
              </a:rPr>
              <a:t>The atmospheric data retrievable from sun-photometers are primarily of use </a:t>
            </a:r>
            <a:r>
              <a:rPr lang="en-US" b="1" dirty="0" smtClean="0">
                <a:effectLst>
                  <a:outerShdw blurRad="38100" dist="38100" dir="2700000" algn="tl">
                    <a:srgbClr val="000000">
                      <a:alpha val="43137"/>
                    </a:srgbClr>
                  </a:outerShdw>
                </a:effectLst>
              </a:rPr>
              <a:t>for meteorological and atmospheric applications (</a:t>
            </a:r>
            <a:r>
              <a:rPr lang="en-US" b="1" dirty="0" err="1" smtClean="0">
                <a:effectLst>
                  <a:outerShdw blurRad="38100" dist="38100" dir="2700000" algn="tl">
                    <a:srgbClr val="000000">
                      <a:alpha val="43137"/>
                    </a:srgbClr>
                  </a:outerShdw>
                </a:effectLst>
              </a:rPr>
              <a:t>Schmid</a:t>
            </a:r>
            <a:r>
              <a:rPr lang="en-US" b="1" dirty="0" smtClean="0">
                <a:effectLst>
                  <a:outerShdw blurRad="38100" dist="38100" dir="2700000" algn="tl">
                    <a:srgbClr val="000000">
                      <a:alpha val="43137"/>
                    </a:srgbClr>
                  </a:outerShdw>
                </a:effectLst>
              </a:rPr>
              <a:t> </a:t>
            </a:r>
            <a:r>
              <a:rPr lang="en-US" b="1" i="1" dirty="0" smtClean="0">
                <a:effectLst>
                  <a:outerShdw blurRad="38100" dist="38100" dir="2700000" algn="tl">
                    <a:srgbClr val="000000">
                      <a:alpha val="43137"/>
                    </a:srgbClr>
                  </a:outerShdw>
                </a:effectLst>
              </a:rPr>
              <a:t>et al.</a:t>
            </a:r>
            <a:r>
              <a:rPr lang="en-US" b="1" dirty="0" smtClean="0">
                <a:effectLst>
                  <a:outerShdw blurRad="38100" dist="38100" dir="2700000" algn="tl">
                    <a:srgbClr val="000000">
                      <a:alpha val="43137"/>
                    </a:srgbClr>
                  </a:outerShdw>
                </a:effectLst>
              </a:rPr>
              <a:t>, 1998)</a:t>
            </a:r>
            <a:endParaRPr lang="en-US" b="1" dirty="0">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76" t="10937" r="20937" b="9942"/>
          <a:stretch/>
        </p:blipFill>
        <p:spPr bwMode="auto">
          <a:xfrm>
            <a:off x="4923726" y="1460631"/>
            <a:ext cx="3915474" cy="286207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9450" t="34459" r="62605" b="25818"/>
          <a:stretch/>
        </p:blipFill>
        <p:spPr bwMode="auto">
          <a:xfrm>
            <a:off x="304800" y="1462278"/>
            <a:ext cx="2334792" cy="286042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Snip and Round Single Corner Rectangle 5"/>
          <p:cNvSpPr/>
          <p:nvPr/>
        </p:nvSpPr>
        <p:spPr>
          <a:xfrm>
            <a:off x="304800" y="4512439"/>
            <a:ext cx="8534400" cy="2116961"/>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However, the same data are also of potential value to remote sensing, especially for the atmospheric correction of remotely sensed imagery.</a:t>
            </a:r>
            <a:endParaRPr lang="en-US" sz="2800" b="1" dirty="0">
              <a:effectLst>
                <a:outerShdw blurRad="38100" dist="38100" dir="2700000" algn="tl">
                  <a:srgbClr val="000000">
                    <a:alpha val="43137"/>
                  </a:srgbClr>
                </a:outerShdw>
              </a:effectLst>
            </a:endParaRPr>
          </a:p>
        </p:txBody>
      </p:sp>
      <p:sp>
        <p:nvSpPr>
          <p:cNvPr id="7" name="Right Arrow 6"/>
          <p:cNvSpPr/>
          <p:nvPr/>
        </p:nvSpPr>
        <p:spPr>
          <a:xfrm>
            <a:off x="2971800" y="2514600"/>
            <a:ext cx="1524000" cy="9144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99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70</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Forward Model (</a:t>
            </a:r>
            <a:r>
              <a:rPr lang="en-US" sz="4000" b="1" dirty="0" err="1">
                <a:effectLst>
                  <a:outerShdw blurRad="38100" dist="38100" dir="2700000" algn="tl">
                    <a:srgbClr val="000000">
                      <a:alpha val="43137"/>
                    </a:srgbClr>
                  </a:outerShdw>
                </a:effectLst>
              </a:rPr>
              <a:t>Dubovik</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2006)</a:t>
            </a:r>
            <a:endParaRPr lang="en-US" sz="4000" b="1" dirty="0">
              <a:effectLst>
                <a:outerShdw blurRad="38100" dist="38100" dir="2700000" algn="tl">
                  <a:srgbClr val="000000">
                    <a:alpha val="43137"/>
                  </a:srgbClr>
                </a:outerShdw>
              </a:effectLst>
            </a:endParaRPr>
          </a:p>
        </p:txBody>
      </p:sp>
      <p:sp>
        <p:nvSpPr>
          <p:cNvPr id="6" name="Rectangle 5"/>
          <p:cNvSpPr/>
          <p:nvPr/>
        </p:nvSpPr>
        <p:spPr>
          <a:xfrm>
            <a:off x="381000" y="5714999"/>
            <a:ext cx="4343400" cy="646331"/>
          </a:xfrm>
          <a:prstGeom prst="rect">
            <a:avLst/>
          </a:prstGeom>
        </p:spPr>
        <p:txBody>
          <a:bodyPr wrap="square">
            <a:spAutoFit/>
          </a:bodyPr>
          <a:lstStyle/>
          <a:p>
            <a:pPr algn="ctr"/>
            <a:r>
              <a:rPr lang="en-US" sz="1200" b="1" dirty="0" smtClean="0">
                <a:effectLst>
                  <a:outerShdw blurRad="38100" dist="38100" dir="2700000" algn="tl">
                    <a:srgbClr val="000000">
                      <a:alpha val="43137"/>
                    </a:srgbClr>
                  </a:outerShdw>
                </a:effectLst>
              </a:rPr>
              <a:t>Application of spheroid models to account for aerosol particle </a:t>
            </a:r>
            <a:r>
              <a:rPr lang="en-US" sz="1200" b="1" dirty="0" err="1" smtClean="0">
                <a:effectLst>
                  <a:outerShdw blurRad="38100" dist="38100" dir="2700000" algn="tl">
                    <a:srgbClr val="000000">
                      <a:alpha val="43137"/>
                    </a:srgbClr>
                  </a:outerShdw>
                </a:effectLst>
              </a:rPr>
              <a:t>nonsphericity</a:t>
            </a:r>
            <a:r>
              <a:rPr lang="en-US" sz="1200" b="1" dirty="0" smtClean="0">
                <a:effectLst>
                  <a:outerShdw blurRad="38100" dist="38100" dir="2700000" algn="tl">
                    <a:srgbClr val="000000">
                      <a:alpha val="43137"/>
                    </a:srgbClr>
                  </a:outerShdw>
                </a:effectLst>
              </a:rPr>
              <a:t> in remote sensing of desert dust (</a:t>
            </a:r>
            <a:r>
              <a:rPr lang="en-US" sz="1200" b="1" dirty="0" err="1" smtClean="0">
                <a:effectLst>
                  <a:outerShdw blurRad="38100" dist="38100" dir="2700000" algn="tl">
                    <a:srgbClr val="000000">
                      <a:alpha val="43137"/>
                    </a:srgbClr>
                  </a:outerShdw>
                </a:effectLst>
              </a:rPr>
              <a:t>Dubovik</a:t>
            </a:r>
            <a:r>
              <a:rPr lang="en-US" sz="1200" b="1" dirty="0" smtClean="0">
                <a:effectLst>
                  <a:outerShdw blurRad="38100" dist="38100" dir="2700000" algn="tl">
                    <a:srgbClr val="000000">
                      <a:alpha val="43137"/>
                    </a:srgbClr>
                  </a:outerShdw>
                </a:effectLst>
              </a:rPr>
              <a:t> et al. 2006)</a:t>
            </a:r>
            <a:endParaRPr lang="en-US" sz="1200" b="1" dirty="0">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78" t="20665" r="15337" b="2198"/>
          <a:stretch/>
        </p:blipFill>
        <p:spPr bwMode="auto">
          <a:xfrm>
            <a:off x="784631" y="990599"/>
            <a:ext cx="3720693" cy="452741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867275" y="1009649"/>
            <a:ext cx="3962400"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b="1" dirty="0" smtClean="0">
                <a:effectLst>
                  <a:outerShdw blurRad="38100" dist="38100" dir="2700000" algn="tl">
                    <a:srgbClr val="000000">
                      <a:alpha val="43137"/>
                    </a:srgbClr>
                  </a:outerShdw>
                </a:effectLst>
              </a:rPr>
              <a:t>“At</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present</a:t>
            </a:r>
            <a:r>
              <a:rPr lang="en-US" b="1" dirty="0">
                <a:effectLst>
                  <a:outerShdw blurRad="38100" dist="38100" dir="2700000" algn="tl">
                    <a:srgbClr val="000000">
                      <a:alpha val="43137"/>
                    </a:srgbClr>
                  </a:outerShdw>
                </a:effectLst>
              </a:rPr>
              <a:t>, there is no single established approach to </a:t>
            </a:r>
            <a:r>
              <a:rPr lang="en-US" b="1" dirty="0" smtClean="0">
                <a:effectLst>
                  <a:outerShdw blurRad="38100" dist="38100" dir="2700000" algn="tl">
                    <a:srgbClr val="000000">
                      <a:alpha val="43137"/>
                    </a:srgbClr>
                  </a:outerShdw>
                </a:effectLst>
              </a:rPr>
              <a:t>account for </a:t>
            </a:r>
            <a:r>
              <a:rPr lang="en-US" b="1" dirty="0">
                <a:effectLst>
                  <a:outerShdw blurRad="38100" dist="38100" dir="2700000" algn="tl">
                    <a:srgbClr val="000000">
                      <a:alpha val="43137"/>
                    </a:srgbClr>
                  </a:outerShdw>
                </a:effectLst>
              </a:rPr>
              <a:t>aerosol particle shape, and the methods utilized </a:t>
            </a:r>
            <a:r>
              <a:rPr lang="en-US" b="1" dirty="0" smtClean="0">
                <a:effectLst>
                  <a:outerShdw blurRad="38100" dist="38100" dir="2700000" algn="tl">
                    <a:srgbClr val="000000">
                      <a:alpha val="43137"/>
                    </a:srgbClr>
                  </a:outerShdw>
                </a:effectLst>
              </a:rPr>
              <a:t>in different </a:t>
            </a:r>
            <a:r>
              <a:rPr lang="en-US" b="1" dirty="0">
                <a:effectLst>
                  <a:outerShdw blurRad="38100" dist="38100" dir="2700000" algn="tl">
                    <a:srgbClr val="000000">
                      <a:alpha val="43137"/>
                    </a:srgbClr>
                  </a:outerShdw>
                </a:effectLst>
              </a:rPr>
              <a:t>satellite retrieval algorithms are rather diverse</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Dubovik</a:t>
            </a:r>
            <a:r>
              <a:rPr lang="en-US" b="1" dirty="0" smtClean="0">
                <a:effectLst>
                  <a:outerShdw blurRad="38100" dist="38100" dir="2700000" algn="tl">
                    <a:srgbClr val="000000">
                      <a:alpha val="43137"/>
                    </a:srgbClr>
                  </a:outerShdw>
                </a:effectLst>
              </a:rPr>
              <a:t> et al. 2006)</a:t>
            </a:r>
            <a:endParaRPr lang="en-US" b="1" dirty="0">
              <a:effectLst>
                <a:outerShdw blurRad="38100" dist="38100" dir="2700000" algn="tl">
                  <a:srgbClr val="000000">
                    <a:alpha val="43137"/>
                  </a:srgbClr>
                </a:outerShdw>
              </a:effectLst>
            </a:endParaRPr>
          </a:p>
        </p:txBody>
      </p:sp>
      <p:sp>
        <p:nvSpPr>
          <p:cNvPr id="4" name="Rectangle 3"/>
          <p:cNvSpPr/>
          <p:nvPr/>
        </p:nvSpPr>
        <p:spPr>
          <a:xfrm>
            <a:off x="4848225" y="4040682"/>
            <a:ext cx="3800476"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b="1" dirty="0" smtClean="0">
                <a:effectLst>
                  <a:outerShdw blurRad="38100" dist="38100" dir="2700000" algn="tl">
                    <a:srgbClr val="000000">
                      <a:alpha val="43137"/>
                    </a:srgbClr>
                  </a:outerShdw>
                </a:effectLst>
              </a:rPr>
              <a:t>“The </a:t>
            </a:r>
            <a:r>
              <a:rPr lang="en-US" b="1" dirty="0">
                <a:effectLst>
                  <a:outerShdw blurRad="38100" dist="38100" dir="2700000" algn="tl">
                    <a:srgbClr val="000000">
                      <a:alpha val="43137"/>
                    </a:srgbClr>
                  </a:outerShdw>
                </a:effectLst>
              </a:rPr>
              <a:t>MODIS and </a:t>
            </a:r>
            <a:r>
              <a:rPr lang="en-US" b="1" dirty="0" err="1">
                <a:effectLst>
                  <a:outerShdw blurRad="38100" dist="38100" dir="2700000" algn="tl">
                    <a:srgbClr val="000000">
                      <a:alpha val="43137"/>
                    </a:srgbClr>
                  </a:outerShdw>
                </a:effectLst>
              </a:rPr>
              <a:t>SeaWiFS</a:t>
            </a:r>
            <a:r>
              <a:rPr lang="en-US" b="1" dirty="0">
                <a:effectLst>
                  <a:outerShdw blurRad="38100" dist="38100" dir="2700000" algn="tl">
                    <a:srgbClr val="000000">
                      <a:alpha val="43137"/>
                    </a:srgbClr>
                  </a:outerShdw>
                </a:effectLst>
              </a:rPr>
              <a:t> groups are </a:t>
            </a:r>
            <a:r>
              <a:rPr lang="en-US" b="1" dirty="0" smtClean="0">
                <a:effectLst>
                  <a:outerShdw blurRad="38100" dist="38100" dir="2700000" algn="tl">
                    <a:srgbClr val="000000">
                      <a:alpha val="43137"/>
                    </a:srgbClr>
                  </a:outerShdw>
                </a:effectLst>
              </a:rPr>
              <a:t>exploring the </a:t>
            </a:r>
            <a:r>
              <a:rPr lang="en-US" b="1" dirty="0">
                <a:effectLst>
                  <a:outerShdw blurRad="38100" dist="38100" dir="2700000" algn="tl">
                    <a:srgbClr val="000000">
                      <a:alpha val="43137"/>
                    </a:srgbClr>
                  </a:outerShdw>
                </a:effectLst>
              </a:rPr>
              <a:t>possibility of using an empirical phase function that</a:t>
            </a:r>
          </a:p>
          <a:p>
            <a:pPr algn="ctr"/>
            <a:r>
              <a:rPr lang="en-US" b="1" dirty="0">
                <a:effectLst>
                  <a:outerShdw blurRad="38100" dist="38100" dir="2700000" algn="tl">
                    <a:srgbClr val="000000">
                      <a:alpha val="43137"/>
                    </a:srgbClr>
                  </a:outerShdw>
                </a:effectLst>
              </a:rPr>
              <a:t>does not require any assumption </a:t>
            </a:r>
            <a:r>
              <a:rPr lang="en-US" b="1" dirty="0" smtClean="0">
                <a:effectLst>
                  <a:outerShdw blurRad="38100" dist="38100" dir="2700000" algn="tl">
                    <a:srgbClr val="000000">
                      <a:alpha val="43137"/>
                    </a:srgbClr>
                  </a:outerShdw>
                </a:effectLst>
              </a:rPr>
              <a:t>of particle shape”. </a:t>
            </a:r>
            <a:r>
              <a:rPr lang="en-US" b="1" dirty="0">
                <a:effectLst>
                  <a:outerShdw blurRad="38100" dist="38100" dir="2700000" algn="tl">
                    <a:srgbClr val="000000">
                      <a:alpha val="43137"/>
                    </a:srgbClr>
                  </a:outerShdw>
                </a:effectLst>
              </a:rPr>
              <a:t>(</a:t>
            </a:r>
            <a:r>
              <a:rPr lang="en-US" b="1" dirty="0" err="1">
                <a:effectLst>
                  <a:outerShdw blurRad="38100" dist="38100" dir="2700000" algn="tl">
                    <a:srgbClr val="000000">
                      <a:alpha val="43137"/>
                    </a:srgbClr>
                  </a:outerShdw>
                </a:effectLst>
              </a:rPr>
              <a:t>Dubovik</a:t>
            </a:r>
            <a:r>
              <a:rPr lang="en-US" b="1" dirty="0">
                <a:effectLst>
                  <a:outerShdw blurRad="38100" dist="38100" dir="2700000" algn="tl">
                    <a:srgbClr val="000000">
                      <a:alpha val="43137"/>
                    </a:srgbClr>
                  </a:outerShdw>
                </a:effectLst>
              </a:rPr>
              <a:t> et al. 2006)</a:t>
            </a:r>
          </a:p>
        </p:txBody>
      </p:sp>
    </p:spTree>
    <p:extLst>
      <p:ext uri="{BB962C8B-B14F-4D97-AF65-F5344CB8AC3E}">
        <p14:creationId xmlns:p14="http://schemas.microsoft.com/office/powerpoint/2010/main" val="416464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71</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60016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Cimel</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3.4. Inversion products</a:t>
            </a:r>
          </a:p>
          <a:p>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42274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72</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AERONET </a:t>
            </a:r>
            <a:r>
              <a:rPr lang="en-US" sz="4000" b="1" dirty="0" smtClean="0">
                <a:effectLst>
                  <a:outerShdw blurRad="38100" dist="38100" dir="2700000" algn="tl">
                    <a:srgbClr val="000000">
                      <a:alpha val="43137"/>
                    </a:srgbClr>
                  </a:outerShdw>
                </a:effectLst>
              </a:rPr>
              <a:t>Inversion products</a:t>
            </a:r>
            <a:endParaRPr lang="en-US" sz="4000" b="1" dirty="0">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02" t="12225" r="16764" b="1237"/>
          <a:stretch/>
        </p:blipFill>
        <p:spPr bwMode="auto">
          <a:xfrm>
            <a:off x="533400" y="717411"/>
            <a:ext cx="7804966" cy="554355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2000" y="6346506"/>
            <a:ext cx="79248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Inversion of Sun and Sky Radiance to Derive </a:t>
            </a:r>
            <a:r>
              <a:rPr lang="en-US" sz="1400" b="1" dirty="0">
                <a:effectLst>
                  <a:outerShdw blurRad="38100" dist="38100" dir="2700000" algn="tl">
                    <a:srgbClr val="000000">
                      <a:alpha val="43137"/>
                    </a:srgbClr>
                  </a:outerShdw>
                </a:effectLst>
              </a:rPr>
              <a:t>A</a:t>
            </a:r>
            <a:r>
              <a:rPr lang="en-US" sz="1400" b="1" dirty="0" smtClean="0">
                <a:effectLst>
                  <a:outerShdw blurRad="38100" dist="38100" dir="2700000" algn="tl">
                    <a:srgbClr val="000000">
                      <a:alpha val="43137"/>
                    </a:srgbClr>
                  </a:outerShdw>
                </a:effectLst>
              </a:rPr>
              <a:t>erosol </a:t>
            </a:r>
            <a:r>
              <a:rPr lang="en-US" sz="1400" b="1" dirty="0">
                <a:effectLst>
                  <a:outerShdw blurRad="38100" dist="38100" dir="2700000" algn="tl">
                    <a:srgbClr val="000000">
                      <a:alpha val="43137"/>
                    </a:srgbClr>
                  </a:outerShdw>
                </a:effectLst>
              </a:rPr>
              <a:t>P</a:t>
            </a:r>
            <a:r>
              <a:rPr lang="en-US" sz="1400" b="1" dirty="0" smtClean="0">
                <a:effectLst>
                  <a:outerShdw blurRad="38100" dist="38100" dir="2700000" algn="tl">
                    <a:srgbClr val="000000">
                      <a:alpha val="43137"/>
                    </a:srgbClr>
                  </a:outerShdw>
                </a:effectLst>
              </a:rPr>
              <a:t>roperties from AERONET. (</a:t>
            </a:r>
            <a:r>
              <a:rPr lang="en-US" sz="1400" b="1" dirty="0" err="1" smtClean="0">
                <a:effectLst>
                  <a:outerShdw blurRad="38100" dist="38100" dir="2700000" algn="tl">
                    <a:srgbClr val="000000">
                      <a:alpha val="43137"/>
                    </a:srgbClr>
                  </a:outerShdw>
                </a:effectLst>
              </a:rPr>
              <a:t>Holben</a:t>
            </a:r>
            <a:r>
              <a:rPr lang="en-US" sz="1400" b="1" dirty="0" smtClean="0">
                <a:effectLst>
                  <a:outerShdw blurRad="38100" dist="38100" dir="2700000" algn="tl">
                    <a:srgbClr val="000000">
                      <a:alpha val="43137"/>
                    </a:srgbClr>
                  </a:outerShdw>
                </a:effectLst>
              </a:rPr>
              <a:t> et al., 2003)</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46413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73</a:t>
            </a:fld>
            <a:endParaRPr lang="en-US"/>
          </a:p>
        </p:txBody>
      </p:sp>
      <p:sp>
        <p:nvSpPr>
          <p:cNvPr id="7" name="TextBox 6"/>
          <p:cNvSpPr txBox="1"/>
          <p:nvPr/>
        </p:nvSpPr>
        <p:spPr>
          <a:xfrm>
            <a:off x="-1" y="0"/>
            <a:ext cx="8934585"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Inversion </a:t>
            </a:r>
            <a:r>
              <a:rPr lang="en-US" sz="4000" b="1" dirty="0" smtClean="0">
                <a:effectLst>
                  <a:outerShdw blurRad="38100" dist="38100" dir="2700000" algn="tl">
                    <a:srgbClr val="000000">
                      <a:alpha val="43137"/>
                    </a:srgbClr>
                  </a:outerShdw>
                </a:effectLst>
              </a:rPr>
              <a:t>assumptions 2012…</a:t>
            </a:r>
            <a:endParaRPr lang="en-US" sz="4000" b="1" dirty="0">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1645595926"/>
              </p:ext>
            </p:extLst>
          </p:nvPr>
        </p:nvGraphicFramePr>
        <p:xfrm>
          <a:off x="685800" y="1295400"/>
          <a:ext cx="7848600" cy="4883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80765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74</a:t>
            </a:fld>
            <a:endParaRPr lang="en-US"/>
          </a:p>
        </p:txBody>
      </p:sp>
      <p:sp>
        <p:nvSpPr>
          <p:cNvPr id="7" name="TextBox 6"/>
          <p:cNvSpPr txBox="1"/>
          <p:nvPr/>
        </p:nvSpPr>
        <p:spPr>
          <a:xfrm>
            <a:off x="0" y="0"/>
            <a:ext cx="9448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Volume particle size distribution</a:t>
            </a:r>
            <a:endParaRPr lang="en-US" sz="4000"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9" t="9802" r="1483" b="2983"/>
          <a:stretch/>
        </p:blipFill>
        <p:spPr bwMode="auto">
          <a:xfrm>
            <a:off x="5029200" y="736461"/>
            <a:ext cx="4045736" cy="294322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83" t="51992" r="25892" b="24004"/>
          <a:stretch/>
        </p:blipFill>
        <p:spPr bwMode="auto">
          <a:xfrm>
            <a:off x="4800600" y="4800600"/>
            <a:ext cx="3295649" cy="73675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788" t="32765" r="39824" b="17409"/>
          <a:stretch/>
        </p:blipFill>
        <p:spPr bwMode="auto">
          <a:xfrm>
            <a:off x="609600" y="4343400"/>
            <a:ext cx="3170387" cy="185486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3" name="Diagram 2"/>
          <p:cNvGraphicFramePr/>
          <p:nvPr>
            <p:extLst>
              <p:ext uri="{D42A27DB-BD31-4B8C-83A1-F6EECF244321}">
                <p14:modId xmlns:p14="http://schemas.microsoft.com/office/powerpoint/2010/main" val="2975581061"/>
              </p:ext>
            </p:extLst>
          </p:nvPr>
        </p:nvGraphicFramePr>
        <p:xfrm>
          <a:off x="-304800" y="17212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961171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75</a:t>
            </a:fld>
            <a:endParaRPr lang="en-US"/>
          </a:p>
        </p:txBody>
      </p:sp>
      <p:sp>
        <p:nvSpPr>
          <p:cNvPr id="7" name="TextBox 6"/>
          <p:cNvSpPr txBox="1"/>
          <p:nvPr/>
        </p:nvSpPr>
        <p:spPr>
          <a:xfrm>
            <a:off x="0" y="0"/>
            <a:ext cx="96774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Fine </a:t>
            </a:r>
            <a:r>
              <a:rPr lang="en-US" sz="4000" b="1" dirty="0">
                <a:effectLst>
                  <a:outerShdw blurRad="38100" dist="38100" dir="2700000" algn="tl">
                    <a:srgbClr val="000000">
                      <a:alpha val="43137"/>
                    </a:srgbClr>
                  </a:outerShdw>
                </a:effectLst>
              </a:rPr>
              <a:t>/</a:t>
            </a:r>
            <a:r>
              <a:rPr lang="en-US" sz="4000" b="1" dirty="0" smtClean="0">
                <a:effectLst>
                  <a:outerShdw blurRad="38100" dist="38100" dir="2700000" algn="tl">
                    <a:srgbClr val="000000">
                      <a:alpha val="43137"/>
                    </a:srgbClr>
                  </a:outerShdw>
                </a:effectLst>
              </a:rPr>
              <a:t> coarse mode separation </a:t>
            </a:r>
            <a:endParaRPr lang="en-US" sz="4000" b="1" dirty="0">
              <a:effectLst>
                <a:outerShdw blurRad="38100" dist="38100" dir="2700000" algn="tl">
                  <a:srgbClr val="000000">
                    <a:alpha val="43137"/>
                  </a:srgbClr>
                </a:outerShdw>
              </a:effectLst>
            </a:endParaRPr>
          </a:p>
        </p:txBody>
      </p:sp>
      <p:sp>
        <p:nvSpPr>
          <p:cNvPr id="4" name="Rectangle 3"/>
          <p:cNvSpPr/>
          <p:nvPr/>
        </p:nvSpPr>
        <p:spPr>
          <a:xfrm>
            <a:off x="220979" y="5657671"/>
            <a:ext cx="8389621"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b="1" dirty="0">
                <a:effectLst>
                  <a:outerShdw blurRad="38100" dist="38100" dir="2700000" algn="tl">
                    <a:srgbClr val="000000">
                      <a:alpha val="43137"/>
                    </a:srgbClr>
                  </a:outerShdw>
                </a:effectLst>
              </a:rPr>
              <a:t>NOTE: The fine and coarse modes of single scattering albedo are technically estimated, however, it is not advised to use these values for the physical interpretation because the retrieval is implemented under assumption that </a:t>
            </a:r>
            <a:r>
              <a:rPr lang="en-US" sz="1600" b="1" i="1" u="sng" dirty="0">
                <a:effectLst>
                  <a:outerShdw blurRad="38100" dist="38100" dir="2700000" algn="tl">
                    <a:srgbClr val="000000">
                      <a:alpha val="43137"/>
                    </a:srgbClr>
                  </a:outerShdw>
                </a:effectLst>
              </a:rPr>
              <a:t>complex refractive index is the same for all particle sizes. </a:t>
            </a:r>
          </a:p>
        </p:txBody>
      </p:sp>
      <p:sp>
        <p:nvSpPr>
          <p:cNvPr id="10" name="TextBox 9"/>
          <p:cNvSpPr txBox="1"/>
          <p:nvPr/>
        </p:nvSpPr>
        <p:spPr>
          <a:xfrm>
            <a:off x="5029200" y="3217575"/>
            <a:ext cx="4067424" cy="523220"/>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rPr>
              <a:t>Fine and coarse modes of aerosol  particles  in Aug 3</a:t>
            </a:r>
            <a:r>
              <a:rPr lang="en-US" sz="1400" b="1" baseline="30000" dirty="0" smtClean="0">
                <a:effectLst>
                  <a:outerShdw blurRad="38100" dist="38100" dir="2700000" algn="tl">
                    <a:srgbClr val="000000">
                      <a:alpha val="43137"/>
                    </a:srgbClr>
                  </a:outerShdw>
                </a:effectLst>
              </a:rPr>
              <a:t>rd</a:t>
            </a:r>
            <a:r>
              <a:rPr lang="en-US" sz="1400" b="1" dirty="0" smtClean="0">
                <a:effectLst>
                  <a:outerShdw blurRad="38100" dist="38100" dir="2700000" algn="tl">
                    <a:srgbClr val="000000">
                      <a:alpha val="43137"/>
                    </a:srgbClr>
                  </a:outerShdw>
                </a:effectLst>
              </a:rPr>
              <a:t> 2012, Reno Nevada. </a:t>
            </a:r>
            <a:endParaRPr lang="en-US" sz="1400" b="1" dirty="0">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4" t="27944" r="26440" b="6459"/>
          <a:stretch/>
        </p:blipFill>
        <p:spPr bwMode="auto">
          <a:xfrm>
            <a:off x="5257800" y="838200"/>
            <a:ext cx="3276676" cy="235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1540869383"/>
              </p:ext>
            </p:extLst>
          </p:nvPr>
        </p:nvGraphicFramePr>
        <p:xfrm>
          <a:off x="-609600" y="685800"/>
          <a:ext cx="7010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0525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76</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a:t>
            </a:r>
            <a:r>
              <a:rPr lang="en-US" sz="4000" b="1" dirty="0" err="1" smtClean="0">
                <a:effectLst>
                  <a:outerShdw blurRad="38100" dist="38100" dir="2700000" algn="tl">
                    <a:srgbClr val="000000">
                      <a:alpha val="43137"/>
                    </a:srgbClr>
                  </a:outerShdw>
                </a:effectLst>
              </a:rPr>
              <a:t>Univ_of_Nev</a:t>
            </a:r>
            <a:r>
              <a:rPr lang="en-US" sz="4000" b="1" dirty="0" smtClean="0">
                <a:effectLst>
                  <a:outerShdw blurRad="38100" dist="38100" dir="2700000" algn="tl">
                    <a:srgbClr val="000000">
                      <a:alpha val="43137"/>
                    </a:srgbClr>
                  </a:outerShdw>
                </a:effectLst>
              </a:rPr>
              <a:t>-Reno</a:t>
            </a:r>
            <a:endParaRPr lang="en-US" sz="4000" b="1" dirty="0">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609600" y="1847850"/>
            <a:ext cx="7700574" cy="386715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066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4202" t="10028" r="16691" b="10989"/>
          <a:stretch/>
        </p:blipFill>
        <p:spPr bwMode="auto">
          <a:xfrm>
            <a:off x="0" y="1295400"/>
            <a:ext cx="9144000" cy="556970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28BB50FB-F348-4694-AF6F-4F7CC6A606E0}" type="slidenum">
              <a:rPr lang="en-US" smtClean="0"/>
              <a:t>77</a:t>
            </a:fld>
            <a:endParaRPr lang="en-US"/>
          </a:p>
        </p:txBody>
      </p:sp>
      <p:sp>
        <p:nvSpPr>
          <p:cNvPr id="7" name="TextBox 6"/>
          <p:cNvSpPr txBox="1"/>
          <p:nvPr/>
        </p:nvSpPr>
        <p:spPr>
          <a:xfrm>
            <a:off x="0" y="0"/>
            <a:ext cx="91440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AERONET: </a:t>
            </a:r>
            <a:r>
              <a:rPr lang="en-US" sz="4000" b="1" dirty="0" err="1" smtClean="0">
                <a:effectLst>
                  <a:outerShdw blurRad="38100" dist="38100" dir="2700000" algn="tl">
                    <a:srgbClr val="000000">
                      <a:alpha val="43137"/>
                    </a:srgbClr>
                  </a:outerShdw>
                </a:effectLst>
              </a:rPr>
              <a:t>Univ_of_Nev</a:t>
            </a:r>
            <a:r>
              <a:rPr lang="en-US" sz="4000" b="1" dirty="0" smtClean="0">
                <a:effectLst>
                  <a:outerShdw blurRad="38100" dist="38100" dir="2700000" algn="tl">
                    <a:srgbClr val="000000">
                      <a:alpha val="43137"/>
                    </a:srgbClr>
                  </a:outerShdw>
                </a:effectLst>
              </a:rPr>
              <a:t>-Reno</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1360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78</a:t>
            </a:fld>
            <a:endParaRPr lang="en-US"/>
          </a:p>
        </p:txBody>
      </p:sp>
      <p:sp>
        <p:nvSpPr>
          <p:cNvPr id="7" name="TextBox 6"/>
          <p:cNvSpPr txBox="1"/>
          <p:nvPr/>
        </p:nvSpPr>
        <p:spPr>
          <a:xfrm>
            <a:off x="0" y="0"/>
            <a:ext cx="7848600" cy="707886"/>
          </a:xfrm>
          <a:prstGeom prst="rect">
            <a:avLst/>
          </a:prstGeom>
          <a:noFill/>
        </p:spPr>
        <p:txBody>
          <a:bodyPr wrap="square" rtlCol="0">
            <a:spAutoFit/>
          </a:bodyPr>
          <a:lstStyle/>
          <a:p>
            <a:r>
              <a:rPr lang="en-US" sz="4000" b="1" dirty="0" err="1" smtClean="0">
                <a:effectLst>
                  <a:outerShdw blurRad="38100" dist="38100" dir="2700000" algn="tl">
                    <a:srgbClr val="000000">
                      <a:alpha val="43137"/>
                    </a:srgbClr>
                  </a:outerShdw>
                </a:effectLst>
              </a:rPr>
              <a:t>AERONET:Univ_of_Nev-Reno</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26" t="8242" r="21230" b="9066"/>
          <a:stretch/>
        </p:blipFill>
        <p:spPr bwMode="auto">
          <a:xfrm>
            <a:off x="914400" y="1323439"/>
            <a:ext cx="7315200" cy="542333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16085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79</a:t>
            </a:fld>
            <a:endParaRPr lang="en-US"/>
          </a:p>
        </p:txBody>
      </p:sp>
      <p:sp>
        <p:nvSpPr>
          <p:cNvPr id="7" name="TextBox 6"/>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References</a:t>
            </a:r>
          </a:p>
        </p:txBody>
      </p:sp>
      <p:sp>
        <p:nvSpPr>
          <p:cNvPr id="3" name="TextBox 2"/>
          <p:cNvSpPr txBox="1"/>
          <p:nvPr/>
        </p:nvSpPr>
        <p:spPr>
          <a:xfrm>
            <a:off x="609600" y="936606"/>
            <a:ext cx="7239000" cy="5355312"/>
          </a:xfrm>
          <a:prstGeom prst="rect">
            <a:avLst/>
          </a:prstGeom>
          <a:noFill/>
        </p:spPr>
        <p:txBody>
          <a:bodyPr wrap="square" rtlCol="0">
            <a:spAutoFit/>
          </a:bodyPr>
          <a:lstStyle/>
          <a:p>
            <a:pPr marL="285750" indent="-285750">
              <a:buFont typeface="Arial" pitchFamily="34" charset="0"/>
              <a:buChar char="•"/>
            </a:pPr>
            <a:r>
              <a:rPr lang="en-US" dirty="0" err="1" smtClean="0"/>
              <a:t>Holben</a:t>
            </a:r>
            <a:r>
              <a:rPr lang="en-US" dirty="0" smtClean="0"/>
              <a:t> </a:t>
            </a:r>
            <a:r>
              <a:rPr lang="en-US" dirty="0"/>
              <a:t>B.N., </a:t>
            </a:r>
            <a:r>
              <a:rPr lang="en-US" dirty="0" err="1"/>
              <a:t>T.F.Eck</a:t>
            </a:r>
            <a:r>
              <a:rPr lang="en-US" dirty="0"/>
              <a:t>, </a:t>
            </a:r>
            <a:r>
              <a:rPr lang="en-US" dirty="0" err="1"/>
              <a:t>I.Slutsker</a:t>
            </a:r>
            <a:r>
              <a:rPr lang="en-US" dirty="0"/>
              <a:t>, </a:t>
            </a:r>
            <a:r>
              <a:rPr lang="en-US" dirty="0" err="1"/>
              <a:t>D.Tanre</a:t>
            </a:r>
            <a:r>
              <a:rPr lang="en-US" dirty="0"/>
              <a:t>, </a:t>
            </a:r>
            <a:r>
              <a:rPr lang="en-US" dirty="0" err="1"/>
              <a:t>J.P.Buis</a:t>
            </a:r>
            <a:r>
              <a:rPr lang="en-US" dirty="0"/>
              <a:t>, </a:t>
            </a:r>
            <a:r>
              <a:rPr lang="en-US" dirty="0" err="1"/>
              <a:t>A.Setzer</a:t>
            </a:r>
            <a:r>
              <a:rPr lang="en-US" dirty="0"/>
              <a:t>, </a:t>
            </a:r>
            <a:r>
              <a:rPr lang="en-US" dirty="0" err="1"/>
              <a:t>E.Vermote</a:t>
            </a:r>
            <a:r>
              <a:rPr lang="en-US" dirty="0"/>
              <a:t>, </a:t>
            </a:r>
            <a:r>
              <a:rPr lang="en-US" dirty="0" err="1"/>
              <a:t>J.A.Reagan</a:t>
            </a:r>
            <a:r>
              <a:rPr lang="en-US" dirty="0"/>
              <a:t>, </a:t>
            </a:r>
            <a:r>
              <a:rPr lang="en-US" dirty="0" err="1"/>
              <a:t>Y.Kaufman</a:t>
            </a:r>
            <a:r>
              <a:rPr lang="en-US" dirty="0"/>
              <a:t>, </a:t>
            </a:r>
            <a:r>
              <a:rPr lang="en-US" dirty="0" err="1"/>
              <a:t>T.Nakajima</a:t>
            </a:r>
            <a:r>
              <a:rPr lang="en-US" dirty="0"/>
              <a:t>, </a:t>
            </a:r>
            <a:r>
              <a:rPr lang="en-US" dirty="0" err="1"/>
              <a:t>F.Lavenu</a:t>
            </a:r>
            <a:r>
              <a:rPr lang="en-US" dirty="0"/>
              <a:t>, </a:t>
            </a:r>
            <a:r>
              <a:rPr lang="en-US" dirty="0" err="1"/>
              <a:t>I.Jankowiak</a:t>
            </a:r>
            <a:r>
              <a:rPr lang="en-US" dirty="0"/>
              <a:t>, and </a:t>
            </a:r>
            <a:r>
              <a:rPr lang="en-US" dirty="0" err="1"/>
              <a:t>A.Smirnov</a:t>
            </a:r>
            <a:r>
              <a:rPr lang="en-US" dirty="0"/>
              <a:t>, 1998: AERONET - A federated instrument network and data archive for aerosol characterization, </a:t>
            </a:r>
            <a:r>
              <a:rPr lang="en-US" i="1" dirty="0"/>
              <a:t>Rem. Sens. Environ., </a:t>
            </a:r>
            <a:r>
              <a:rPr lang="en-US" b="1" dirty="0"/>
              <a:t>66</a:t>
            </a:r>
            <a:r>
              <a:rPr lang="en-US" dirty="0"/>
              <a:t>, </a:t>
            </a:r>
            <a:r>
              <a:rPr lang="en-US" dirty="0" smtClean="0"/>
              <a:t>1-16.</a:t>
            </a:r>
          </a:p>
          <a:p>
            <a:endParaRPr lang="en-US" dirty="0" smtClean="0"/>
          </a:p>
          <a:p>
            <a:pPr marL="285750" indent="-285750">
              <a:buFont typeface="Arial" pitchFamily="34" charset="0"/>
              <a:buChar char="•"/>
            </a:pPr>
            <a:r>
              <a:rPr lang="en-US" dirty="0" err="1" smtClean="0"/>
              <a:t>Dubovik</a:t>
            </a:r>
            <a:r>
              <a:rPr lang="en-US" dirty="0" smtClean="0"/>
              <a:t>, O., King, David et al. (2000). A flexible inversion algorithm  for retrieval of aerosol optical properties from Sun and sky radiance measurements.  Journal of geophysical research, 105, 673-696.</a:t>
            </a:r>
          </a:p>
          <a:p>
            <a:endParaRPr lang="en-US" dirty="0" smtClean="0"/>
          </a:p>
          <a:p>
            <a:pPr marL="285750" indent="-285750">
              <a:buFont typeface="Arial" pitchFamily="34" charset="0"/>
              <a:buChar char="•"/>
            </a:pPr>
            <a:r>
              <a:rPr lang="en-US" dirty="0"/>
              <a:t> </a:t>
            </a:r>
            <a:r>
              <a:rPr lang="en-US" dirty="0" err="1"/>
              <a:t>Dubovik</a:t>
            </a:r>
            <a:r>
              <a:rPr lang="en-US" dirty="0"/>
              <a:t>, O., </a:t>
            </a:r>
            <a:r>
              <a:rPr lang="en-US" dirty="0" smtClean="0"/>
              <a:t>et </a:t>
            </a:r>
            <a:r>
              <a:rPr lang="en-US" dirty="0"/>
              <a:t>al. (</a:t>
            </a:r>
            <a:r>
              <a:rPr lang="en-US" dirty="0" smtClean="0"/>
              <a:t>2006). Application of spheroid models to account for aerosol particle </a:t>
            </a:r>
            <a:r>
              <a:rPr lang="en-US" dirty="0" err="1" smtClean="0"/>
              <a:t>nonspherical</a:t>
            </a:r>
            <a:r>
              <a:rPr lang="en-US" dirty="0" smtClean="0"/>
              <a:t> in remote sensing of desert dust .  </a:t>
            </a:r>
            <a:r>
              <a:rPr lang="en-US" dirty="0"/>
              <a:t>Journal of geophysical research, </a:t>
            </a:r>
            <a:r>
              <a:rPr lang="en-US" dirty="0" smtClean="0"/>
              <a:t>111.</a:t>
            </a:r>
          </a:p>
          <a:p>
            <a:pPr marL="285750" indent="-285750">
              <a:buFont typeface="Arial" pitchFamily="34" charset="0"/>
              <a:buChar char="•"/>
            </a:pPr>
            <a:endParaRPr lang="en-US" dirty="0"/>
          </a:p>
          <a:p>
            <a:pPr marL="285750" indent="-285750">
              <a:buFont typeface="Arial" pitchFamily="34" charset="0"/>
              <a:buChar char="•"/>
            </a:pPr>
            <a:r>
              <a:rPr lang="en-US" dirty="0"/>
              <a:t>Rollin E.M. An introduction to use of Sun-photometry for the atmospheric correction of airborne sensor data. Department of Geography, University of Southampton</a:t>
            </a:r>
            <a:r>
              <a:rPr lang="en-US" dirty="0" smtClean="0"/>
              <a:t>.</a:t>
            </a:r>
          </a:p>
          <a:p>
            <a:pPr marL="285750" indent="-285750">
              <a:buFont typeface="Arial" pitchFamily="34" charset="0"/>
              <a:buChar char="•"/>
            </a:pPr>
            <a:endParaRPr lang="en-US" dirty="0"/>
          </a:p>
          <a:p>
            <a:pPr marL="285750" indent="-285750">
              <a:buFont typeface="Arial" pitchFamily="34" charset="0"/>
              <a:buChar char="•"/>
            </a:pPr>
            <a:r>
              <a:rPr lang="en-US" dirty="0" err="1"/>
              <a:t>Cimel</a:t>
            </a:r>
            <a:r>
              <a:rPr lang="en-US" dirty="0"/>
              <a:t> CE-318 User Manual</a:t>
            </a:r>
          </a:p>
          <a:p>
            <a:pPr marL="285750" indent="-285750">
              <a:buFont typeface="Arial" pitchFamily="34" charset="0"/>
              <a:buChar char="•"/>
            </a:pPr>
            <a:endParaRPr lang="en-US" dirty="0"/>
          </a:p>
        </p:txBody>
      </p:sp>
    </p:spTree>
    <p:extLst>
      <p:ext uri="{BB962C8B-B14F-4D97-AF65-F5344CB8AC3E}">
        <p14:creationId xmlns:p14="http://schemas.microsoft.com/office/powerpoint/2010/main" val="3104509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8BB50FB-F348-4694-AF6F-4F7CC6A606E0}" type="slidenum">
              <a:rPr lang="en-US" smtClean="0"/>
              <a:t>8</a:t>
            </a:fld>
            <a:endParaRPr lang="en-US"/>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347" t="12363" r="18301" b="2747"/>
          <a:stretch/>
        </p:blipFill>
        <p:spPr bwMode="auto">
          <a:xfrm>
            <a:off x="931007" y="247650"/>
            <a:ext cx="7586785" cy="578313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2000" y="6137077"/>
            <a:ext cx="79248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Inversion of Sun and Sky Radiance to Derive </a:t>
            </a:r>
            <a:r>
              <a:rPr lang="en-US" sz="1400" b="1" dirty="0">
                <a:effectLst>
                  <a:outerShdw blurRad="38100" dist="38100" dir="2700000" algn="tl">
                    <a:srgbClr val="000000">
                      <a:alpha val="43137"/>
                    </a:srgbClr>
                  </a:outerShdw>
                </a:effectLst>
              </a:rPr>
              <a:t>A</a:t>
            </a:r>
            <a:r>
              <a:rPr lang="en-US" sz="1400" b="1" dirty="0" smtClean="0">
                <a:effectLst>
                  <a:outerShdw blurRad="38100" dist="38100" dir="2700000" algn="tl">
                    <a:srgbClr val="000000">
                      <a:alpha val="43137"/>
                    </a:srgbClr>
                  </a:outerShdw>
                </a:effectLst>
              </a:rPr>
              <a:t>erosol </a:t>
            </a:r>
            <a:r>
              <a:rPr lang="en-US" sz="1400" b="1" dirty="0">
                <a:effectLst>
                  <a:outerShdw blurRad="38100" dist="38100" dir="2700000" algn="tl">
                    <a:srgbClr val="000000">
                      <a:alpha val="43137"/>
                    </a:srgbClr>
                  </a:outerShdw>
                </a:effectLst>
              </a:rPr>
              <a:t>P</a:t>
            </a:r>
            <a:r>
              <a:rPr lang="en-US" sz="1400" b="1" dirty="0" smtClean="0">
                <a:effectLst>
                  <a:outerShdw blurRad="38100" dist="38100" dir="2700000" algn="tl">
                    <a:srgbClr val="000000">
                      <a:alpha val="43137"/>
                    </a:srgbClr>
                  </a:outerShdw>
                </a:effectLst>
              </a:rPr>
              <a:t>roperties from AERONET. (</a:t>
            </a:r>
            <a:r>
              <a:rPr lang="en-US" sz="1400" b="1" dirty="0" err="1" smtClean="0">
                <a:effectLst>
                  <a:outerShdw blurRad="38100" dist="38100" dir="2700000" algn="tl">
                    <a:srgbClr val="000000">
                      <a:alpha val="43137"/>
                    </a:srgbClr>
                  </a:outerShdw>
                </a:effectLst>
              </a:rPr>
              <a:t>Holben</a:t>
            </a:r>
            <a:r>
              <a:rPr lang="en-US" sz="1400" b="1" dirty="0" smtClean="0">
                <a:effectLst>
                  <a:outerShdw blurRad="38100" dist="38100" dir="2700000" algn="tl">
                    <a:srgbClr val="000000">
                      <a:alpha val="43137"/>
                    </a:srgbClr>
                  </a:outerShdw>
                </a:effectLst>
              </a:rPr>
              <a:t> et al., 2003)</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6335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80</a:t>
            </a:fld>
            <a:endParaRPr lang="en-US"/>
          </a:p>
        </p:txBody>
      </p:sp>
      <p:sp>
        <p:nvSpPr>
          <p:cNvPr id="7" name="TextBox 6"/>
          <p:cNvSpPr txBox="1"/>
          <p:nvPr/>
        </p:nvSpPr>
        <p:spPr>
          <a:xfrm>
            <a:off x="0" y="0"/>
            <a:ext cx="5257800"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References</a:t>
            </a:r>
          </a:p>
        </p:txBody>
      </p:sp>
      <p:sp>
        <p:nvSpPr>
          <p:cNvPr id="3" name="TextBox 2"/>
          <p:cNvSpPr txBox="1"/>
          <p:nvPr/>
        </p:nvSpPr>
        <p:spPr>
          <a:xfrm>
            <a:off x="609600" y="936606"/>
            <a:ext cx="7239000" cy="4524315"/>
          </a:xfrm>
          <a:prstGeom prst="rect">
            <a:avLst/>
          </a:prstGeom>
          <a:noFill/>
        </p:spPr>
        <p:txBody>
          <a:bodyPr wrap="square" rtlCol="0">
            <a:spAutoFit/>
          </a:bodyPr>
          <a:lstStyle/>
          <a:p>
            <a:pPr marL="285750" indent="-285750">
              <a:buFont typeface="Arial" pitchFamily="34" charset="0"/>
              <a:buChar char="•"/>
            </a:pPr>
            <a:r>
              <a:rPr lang="en-US" dirty="0" err="1" smtClean="0"/>
              <a:t>Holben</a:t>
            </a:r>
            <a:r>
              <a:rPr lang="en-US" dirty="0" smtClean="0"/>
              <a:t> </a:t>
            </a:r>
            <a:r>
              <a:rPr lang="en-US" dirty="0" smtClean="0"/>
              <a:t>B.N,. Et al. AERONET-A federated Instrument Network and Data Achieve for Aerosol characterization. Remote </a:t>
            </a:r>
            <a:r>
              <a:rPr lang="en-US" dirty="0" smtClean="0"/>
              <a:t>sense environment. 1996</a:t>
            </a:r>
          </a:p>
          <a:p>
            <a:pPr marL="285750" indent="-285750">
              <a:buFont typeface="Arial" pitchFamily="34" charset="0"/>
              <a:buChar char="•"/>
            </a:pPr>
            <a:endParaRPr lang="en-US" dirty="0"/>
          </a:p>
          <a:p>
            <a:pPr marL="285750" indent="-285750">
              <a:buFont typeface="Arial" pitchFamily="34" charset="0"/>
              <a:buChar char="•"/>
            </a:pPr>
            <a:r>
              <a:rPr lang="en-US" dirty="0" err="1"/>
              <a:t>Moosmüller</a:t>
            </a:r>
            <a:r>
              <a:rPr lang="en-US" dirty="0"/>
              <a:t>, H., R. K. </a:t>
            </a:r>
            <a:r>
              <a:rPr lang="en-US" dirty="0" err="1"/>
              <a:t>Chakrabarty</a:t>
            </a:r>
            <a:r>
              <a:rPr lang="en-US" dirty="0"/>
              <a:t>, and W. P. </a:t>
            </a:r>
            <a:r>
              <a:rPr lang="en-US" dirty="0" err="1"/>
              <a:t>Arnott</a:t>
            </a:r>
            <a:r>
              <a:rPr lang="en-US" dirty="0"/>
              <a:t> (2009) Aerosol light absorption and its measurement: A review, Journal of Quantitative Spectroscopy &amp; </a:t>
            </a:r>
            <a:r>
              <a:rPr lang="en-US" dirty="0" err="1"/>
              <a:t>Radiative</a:t>
            </a:r>
            <a:r>
              <a:rPr lang="en-US" dirty="0"/>
              <a:t> Transfer, 110, 844–878</a:t>
            </a:r>
            <a:r>
              <a:rPr lang="en-US" dirty="0" smtClean="0"/>
              <a:t>.</a:t>
            </a:r>
          </a:p>
          <a:p>
            <a:pPr marL="285750" indent="-285750">
              <a:buFont typeface="Arial" pitchFamily="34" charset="0"/>
              <a:buChar char="•"/>
            </a:pPr>
            <a:endParaRPr lang="en-US" dirty="0"/>
          </a:p>
          <a:p>
            <a:pPr marL="285750" indent="-285750">
              <a:buFont typeface="Arial" pitchFamily="34" charset="0"/>
              <a:buChar char="•"/>
            </a:pPr>
            <a:r>
              <a:rPr lang="en-US" dirty="0"/>
              <a:t> </a:t>
            </a:r>
            <a:r>
              <a:rPr lang="en-US" dirty="0" err="1"/>
              <a:t>Ratnayke</a:t>
            </a:r>
            <a:r>
              <a:rPr lang="en-US" dirty="0"/>
              <a:t>, R.  2008.  Spectral Sun Photometry: It’s History, Purpose, and Applications. University of Nevada, Reno.  </a:t>
            </a:r>
          </a:p>
          <a:p>
            <a:pPr marL="285750" indent="-285750">
              <a:buFont typeface="Arial" pitchFamily="34" charset="0"/>
              <a:buChar char="•"/>
            </a:pPr>
            <a:r>
              <a:rPr lang="en-US" dirty="0"/>
              <a:t> </a:t>
            </a:r>
            <a:r>
              <a:rPr lang="en-US" dirty="0" err="1"/>
              <a:t>Arnott</a:t>
            </a:r>
            <a:r>
              <a:rPr lang="en-US" dirty="0"/>
              <a:t>, P.  Sun Photometry.  University of Nevada, </a:t>
            </a:r>
            <a:r>
              <a:rPr lang="en-US" dirty="0" smtClean="0"/>
              <a:t>Reno</a:t>
            </a:r>
            <a:endParaRPr lang="en-US" dirty="0"/>
          </a:p>
          <a:p>
            <a:pPr marL="285750" indent="-285750">
              <a:buFont typeface="Arial" pitchFamily="34" charset="0"/>
              <a:buChar char="•"/>
            </a:pPr>
            <a:endParaRPr lang="en-US" dirty="0"/>
          </a:p>
          <a:p>
            <a:pPr marL="285750" indent="-285750">
              <a:buFont typeface="Arial" pitchFamily="34" charset="0"/>
              <a:buChar char="•"/>
            </a:pPr>
            <a:r>
              <a:rPr lang="en-US" dirty="0"/>
              <a:t> Arnold, I. Measuring Spectral Response of LEDs for Sun Photometry. </a:t>
            </a:r>
          </a:p>
          <a:p>
            <a:pPr marL="285750" indent="-285750">
              <a:buFont typeface="Arial" pitchFamily="34" charset="0"/>
              <a:buChar char="•"/>
            </a:pPr>
            <a:endParaRPr lang="en-US" dirty="0"/>
          </a:p>
          <a:p>
            <a:pPr marL="285750" indent="-285750">
              <a:buFont typeface="Arial" pitchFamily="34" charset="0"/>
              <a:buChar char="•"/>
            </a:pPr>
            <a:r>
              <a:rPr lang="en-US" dirty="0"/>
              <a:t> Turner, D. National Severe Storms Center, NOAA. Data from the DOE ARM Site, North Central Oklahoma.</a:t>
            </a:r>
          </a:p>
          <a:p>
            <a:pPr marL="285750" indent="-285750">
              <a:buFont typeface="Arial" pitchFamily="34" charset="0"/>
              <a:buChar char="•"/>
            </a:pPr>
            <a:endParaRPr lang="en-US" dirty="0"/>
          </a:p>
        </p:txBody>
      </p:sp>
    </p:spTree>
    <p:extLst>
      <p:ext uri="{BB962C8B-B14F-4D97-AF65-F5344CB8AC3E}">
        <p14:creationId xmlns:p14="http://schemas.microsoft.com/office/powerpoint/2010/main" val="1626394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B50FB-F348-4694-AF6F-4F7CC6A606E0}" type="slidenum">
              <a:rPr lang="en-US" smtClean="0"/>
              <a:t>9</a:t>
            </a:fld>
            <a:endParaRPr lang="en-US"/>
          </a:p>
        </p:txBody>
      </p:sp>
      <p:sp>
        <p:nvSpPr>
          <p:cNvPr id="7" name="TextBox 6"/>
          <p:cNvSpPr txBox="1"/>
          <p:nvPr/>
        </p:nvSpPr>
        <p:spPr>
          <a:xfrm>
            <a:off x="0" y="0"/>
            <a:ext cx="4202076" cy="21544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5400" b="1" dirty="0" smtClean="0">
                <a:effectLst>
                  <a:outerShdw blurRad="38100" dist="38100" dir="2700000" algn="tl">
                    <a:srgbClr val="000000">
                      <a:alpha val="43137"/>
                    </a:srgbClr>
                  </a:outerShdw>
                </a:effectLst>
              </a:rPr>
              <a:t>Outline</a:t>
            </a:r>
          </a:p>
          <a:p>
            <a:endParaRPr lang="en-US" sz="4000" b="1" dirty="0">
              <a:effectLst>
                <a:outerShdw blurRad="38100" dist="38100" dir="2700000" algn="tl">
                  <a:srgbClr val="000000">
                    <a:alpha val="43137"/>
                  </a:srgbClr>
                </a:outerShdw>
              </a:effectLst>
            </a:endParaRPr>
          </a:p>
          <a:p>
            <a:endParaRPr lang="en-US" sz="4000" b="1" dirty="0" smtClean="0">
              <a:effectLst>
                <a:outerShdw blurRad="38100" dist="38100" dir="2700000" algn="tl">
                  <a:srgbClr val="000000">
                    <a:alpha val="43137"/>
                  </a:srgbClr>
                </a:outerShdw>
              </a:effectLst>
            </a:endParaRPr>
          </a:p>
        </p:txBody>
      </p:sp>
      <p:sp>
        <p:nvSpPr>
          <p:cNvPr id="4" name="TextBox 3"/>
          <p:cNvSpPr txBox="1"/>
          <p:nvPr/>
        </p:nvSpPr>
        <p:spPr>
          <a:xfrm>
            <a:off x="0" y="1447800"/>
            <a:ext cx="9144000"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n-US" sz="3200" b="1" dirty="0" err="1">
                <a:solidFill>
                  <a:schemeClr val="bg1">
                    <a:lumMod val="65000"/>
                  </a:schemeClr>
                </a:solidFill>
                <a:effectLst>
                  <a:outerShdw blurRad="38100" dist="38100" dir="2700000" algn="tl">
                    <a:srgbClr val="000000">
                      <a:alpha val="43137"/>
                    </a:srgbClr>
                  </a:outerShdw>
                </a:effectLst>
              </a:rPr>
              <a:t>Sunphotometer</a:t>
            </a:r>
            <a:endParaRPr lang="en-US" sz="3200" b="1" dirty="0">
              <a:solidFill>
                <a:schemeClr val="bg1">
                  <a:lumMod val="65000"/>
                </a:schemeClr>
              </a:solidFill>
              <a:effectLst>
                <a:outerShdw blurRad="38100" dist="38100" dir="2700000" algn="tl">
                  <a:srgbClr val="000000">
                    <a:alpha val="43137"/>
                  </a:srgbClr>
                </a:outerShdw>
              </a:effectLst>
            </a:endParaRPr>
          </a:p>
          <a:p>
            <a:pPr marL="342900" indent="-342900">
              <a:buAutoNum type="arabicPeriod"/>
            </a:pPr>
            <a:r>
              <a:rPr lang="en-US" sz="3200" b="1" dirty="0" err="1">
                <a:solidFill>
                  <a:schemeClr val="tx1"/>
                </a:solidFill>
                <a:effectLst>
                  <a:outerShdw blurRad="38100" dist="38100" dir="2700000" algn="tl">
                    <a:srgbClr val="000000">
                      <a:alpha val="43137"/>
                    </a:srgbClr>
                  </a:outerShdw>
                </a:effectLst>
              </a:rPr>
              <a:t>Cimel</a:t>
            </a:r>
            <a:r>
              <a:rPr lang="en-US" sz="3200" b="1" dirty="0">
                <a:solidFill>
                  <a:schemeClr val="tx1"/>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CE-318</a:t>
            </a:r>
          </a:p>
          <a:p>
            <a:r>
              <a:rPr lang="en-US" sz="3200" b="1" dirty="0" smtClean="0">
                <a:solidFill>
                  <a:schemeClr val="bg1">
                    <a:lumMod val="65000"/>
                  </a:schemeClr>
                </a:solidFill>
                <a:effectLst>
                  <a:outerShdw blurRad="38100" dist="38100" dir="2700000" algn="tl">
                    <a:srgbClr val="000000">
                      <a:alpha val="43137"/>
                    </a:srgbClr>
                  </a:outerShdw>
                </a:effectLst>
              </a:rPr>
              <a:t>    2.1. Instrument parts and how it works</a:t>
            </a:r>
          </a:p>
          <a:p>
            <a:r>
              <a:rPr lang="en-US" sz="3200" b="1" dirty="0" smtClean="0">
                <a:solidFill>
                  <a:schemeClr val="bg1">
                    <a:lumMod val="65000"/>
                  </a:schemeClr>
                </a:solidFill>
                <a:effectLst>
                  <a:outerShdw blurRad="38100" dist="38100" dir="2700000" algn="tl">
                    <a:srgbClr val="000000">
                      <a:alpha val="43137"/>
                    </a:srgbClr>
                  </a:outerShdw>
                </a:effectLst>
              </a:rPr>
              <a:t>    2.2. </a:t>
            </a:r>
            <a:r>
              <a:rPr lang="en-US" sz="3200" b="1" dirty="0" err="1" smtClean="0">
                <a:solidFill>
                  <a:schemeClr val="bg1">
                    <a:lumMod val="65000"/>
                  </a:schemeClr>
                </a:solidFill>
                <a:effectLst>
                  <a:outerShdw blurRad="38100" dist="38100" dir="2700000" algn="tl">
                    <a:srgbClr val="000000">
                      <a:alpha val="43137"/>
                    </a:srgbClr>
                  </a:outerShdw>
                </a:effectLst>
              </a:rPr>
              <a:t>Cimel</a:t>
            </a:r>
            <a:r>
              <a:rPr lang="en-US" sz="3200" b="1" dirty="0" smtClean="0">
                <a:solidFill>
                  <a:schemeClr val="bg1">
                    <a:lumMod val="65000"/>
                  </a:schemeClr>
                </a:solidFill>
                <a:effectLst>
                  <a:outerShdw blurRad="38100" dist="38100" dir="2700000" algn="tl">
                    <a:srgbClr val="000000">
                      <a:alpha val="43137"/>
                    </a:srgbClr>
                  </a:outerShdw>
                </a:effectLst>
              </a:rPr>
              <a:t> scans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2.3. Sensitivity of the instrument to the offset</a:t>
            </a:r>
          </a:p>
          <a:p>
            <a:r>
              <a:rPr lang="en-US" sz="3200" b="1" dirty="0" smtClean="0">
                <a:solidFill>
                  <a:schemeClr val="bg1">
                    <a:lumMod val="65000"/>
                  </a:schemeClr>
                </a:solidFill>
                <a:effectLst>
                  <a:outerShdw blurRad="38100" dist="38100" dir="2700000" algn="tl">
                    <a:srgbClr val="000000">
                      <a:alpha val="43137"/>
                    </a:srgbClr>
                  </a:outerShdw>
                </a:effectLst>
              </a:rPr>
              <a:t>3. AERONET</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3.1. Direct measurement and calculations</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3.2. </a:t>
            </a:r>
            <a:r>
              <a:rPr lang="en-US" sz="3200" b="1" dirty="0" err="1" smtClean="0">
                <a:solidFill>
                  <a:schemeClr val="bg1">
                    <a:lumMod val="65000"/>
                  </a:schemeClr>
                </a:solidFill>
                <a:effectLst>
                  <a:outerShdw blurRad="38100" dist="38100" dir="2700000" algn="tl">
                    <a:srgbClr val="000000">
                      <a:alpha val="43137"/>
                    </a:srgbClr>
                  </a:outerShdw>
                </a:effectLst>
              </a:rPr>
              <a:t>Dubovik</a:t>
            </a:r>
            <a:r>
              <a:rPr lang="en-US" sz="3200" b="1" dirty="0" smtClean="0">
                <a:solidFill>
                  <a:schemeClr val="bg1">
                    <a:lumMod val="65000"/>
                  </a:schemeClr>
                </a:solidFill>
                <a:effectLst>
                  <a:outerShdw blurRad="38100" dist="38100" dir="2700000" algn="tl">
                    <a:srgbClr val="000000">
                      <a:alpha val="43137"/>
                    </a:srgbClr>
                  </a:outerShdw>
                </a:effectLst>
              </a:rPr>
              <a:t> and King 2000</a:t>
            </a:r>
          </a:p>
          <a:p>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smtClean="0">
                <a:solidFill>
                  <a:schemeClr val="bg1">
                    <a:lumMod val="65000"/>
                  </a:schemeClr>
                </a:solidFill>
                <a:effectLst>
                  <a:outerShdw blurRad="38100" dist="38100" dir="2700000" algn="tl">
                    <a:srgbClr val="000000">
                      <a:alpha val="43137"/>
                    </a:srgbClr>
                  </a:outerShdw>
                </a:effectLst>
              </a:rPr>
              <a:t>   3.3</a:t>
            </a:r>
            <a:r>
              <a:rPr lang="en-US" sz="3200" b="1" dirty="0">
                <a:solidFill>
                  <a:schemeClr val="bg1">
                    <a:lumMod val="65000"/>
                  </a:schemeClr>
                </a:solidFill>
                <a:effectLst>
                  <a:outerShdw blurRad="38100" dist="38100" dir="2700000" algn="tl">
                    <a:srgbClr val="000000">
                      <a:alpha val="43137"/>
                    </a:srgbClr>
                  </a:outerShdw>
                </a:effectLst>
              </a:rPr>
              <a:t>. </a:t>
            </a:r>
            <a:r>
              <a:rPr lang="en-US" sz="3200" b="1" dirty="0" err="1">
                <a:solidFill>
                  <a:schemeClr val="bg1">
                    <a:lumMod val="65000"/>
                  </a:schemeClr>
                </a:solidFill>
                <a:effectLst>
                  <a:outerShdw blurRad="38100" dist="38100" dir="2700000" algn="tl">
                    <a:srgbClr val="000000">
                      <a:alpha val="43137"/>
                    </a:srgbClr>
                  </a:outerShdw>
                </a:effectLst>
              </a:rPr>
              <a:t>Dubovik</a:t>
            </a:r>
            <a:r>
              <a:rPr lang="en-US" sz="3200" b="1" dirty="0">
                <a:solidFill>
                  <a:schemeClr val="bg1">
                    <a:lumMod val="65000"/>
                  </a:schemeClr>
                </a:solidFill>
                <a:effectLst>
                  <a:outerShdw blurRad="38100" dist="38100" dir="2700000" algn="tl">
                    <a:srgbClr val="000000">
                      <a:alpha val="43137"/>
                    </a:srgbClr>
                  </a:outerShdw>
                </a:effectLst>
              </a:rPr>
              <a:t> 2006</a:t>
            </a:r>
          </a:p>
          <a:p>
            <a:r>
              <a:rPr lang="en-US" sz="3200" b="1" dirty="0">
                <a:solidFill>
                  <a:schemeClr val="bg1">
                    <a:lumMod val="65000"/>
                  </a:schemeClr>
                </a:solidFill>
                <a:effectLst>
                  <a:outerShdw blurRad="38100" dist="38100" dir="2700000" algn="tl">
                    <a:srgbClr val="000000">
                      <a:alpha val="43137"/>
                    </a:srgbClr>
                  </a:outerShdw>
                </a:effectLst>
              </a:rPr>
              <a:t>    3.4. Inversion products</a:t>
            </a:r>
            <a:endParaRPr lang="en-US" sz="3200" b="1" dirty="0">
              <a:solidFill>
                <a:schemeClr val="tx1"/>
              </a:solidFill>
              <a:effectLst>
                <a:outerShdw blurRad="38100" dist="38100" dir="2700000" algn="tl">
                  <a:srgbClr val="000000">
                    <a:alpha val="43137"/>
                  </a:srgbClr>
                </a:outerShdw>
              </a:effectLst>
            </a:endParaRPr>
          </a:p>
          <a:p>
            <a:endParaRPr lang="en-US" sz="3200" b="1" dirty="0">
              <a:solidFill>
                <a:schemeClr val="tx1"/>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747" t="35550" r="79195" b="45549"/>
          <a:stretch/>
        </p:blipFill>
        <p:spPr bwMode="auto">
          <a:xfrm>
            <a:off x="4202075" y="0"/>
            <a:ext cx="4941925" cy="248178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68727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1227</TotalTime>
  <Words>3883</Words>
  <Application>Microsoft Office PowerPoint</Application>
  <PresentationFormat>On-screen Show (4:3)</PresentationFormat>
  <Paragraphs>646</Paragraphs>
  <Slides>80</Slides>
  <Notes>34</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Marcela Loria</dc:creator>
  <cp:lastModifiedBy>Marcela Loria</cp:lastModifiedBy>
  <cp:revision>123</cp:revision>
  <dcterms:created xsi:type="dcterms:W3CDTF">2012-09-23T21:41:06Z</dcterms:created>
  <dcterms:modified xsi:type="dcterms:W3CDTF">2012-09-25T22:14:33Z</dcterms:modified>
</cp:coreProperties>
</file>