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23:36.31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  <inkml:brushProperty name="color" value="#ED1C24"/>
    </inkml:brush>
    <inkml:brush xml:id="br3">
      <inkml:brushProperty name="width" value="0.05" units="cm"/>
      <inkml:brushProperty name="height" value="0.05" units="cm"/>
      <inkml:brushProperty name="color" value="#177D36"/>
    </inkml:brush>
  </inkml:definitions>
  <inkml:trace contextRef="#ctx0" brushRef="#br0">6872 2910 11877,'0'0'1217,"0"0"-289,-10-30 1057,8 19-768,2 2-449,0 3 113,0-2-225,0 3-80,0 3-96,0-1 1,0 3 31,0 3-224,0 15-176,0 7 48,0 12 945,0 9 127,0 5-383,0 1-321,0-4-272,0-7-64,2-8-272,1-11 80,-2-10-16,5-5 16,-2-7 48,4-9 144,-1-12 384,-1-8-79,2-9-321,-5-8-96,0-5 176,-3-4-352,-6-1 16,-4-5-16,4 4 48,-4 10-160,3 3-113,-3 12 289,5 8 64,1 12 48,0 0-48,4 10 161,0 0 15,0-1-48,8 2-144,8-1 16,6-2-32,7-3 80,6-2 80,4 1-112,5-1 16,-5 2-64,-3-1 48,-5 4-32,-7-1-32,-5 3-256,-7 0-64,-4 2-337,-5 0-463,-3 0-593,-3 0-304,-5 4-512,0 1-2449,-3-3-4002</inkml:trace>
  <inkml:trace contextRef="#ctx0" brushRef="#br0">6885 2879 14839,'0'0'1216,"0"0"-815,0 0 879,0 0 401,0 0 32,17 33-145,4-29-559,6 0-321,1-4-64,2 0-127,-1 0-209,-2 0-224,-8 3-16,-3-1-32,-7-2-16,-1 0-784,-8 2-1201,0-2-529,-5 0-1151,-7 0-3042</inkml:trace>
  <inkml:trace contextRef="#ctx0" brushRef="#br0">7233 3069 17080,'0'0'2065,"0"0"-2097,0 0 80,11 33 400,-3-22 737,-3 2-113,6 0-528,2 0 225,3-2-433,-2 0-16,5-4 64,-6-3-240,6-4-80,-5 0-16,3-7 32,-3-7-16,-2-2-16,-2-3-32,2-3 16,-7 0 64,-2-1-176,-3 4 0,0 0-48,0 8 96,-3 3 32,3 1 16,0 7-48,0 0 16,0 0-496,3 0-849,-2 0-592,5 0-2256,-2 0-6068</inkml:trace>
  <inkml:trace contextRef="#ctx0" brushRef="#br0">7618 3159 6435,'0'0'6595,"0"0"-5571,0 0 1378,0 0-322,0 0-447,30 8-192,-20-12-385,1-3-47,0 0 175,-2-1 1,-2-4-417,2-2 17,-1 1-273,-4 0-160,-1 0-48,0 2-240,-3 5 16,1 2-32,-1 1 16,4 3 0,-3 7-112,7 3 48,-1 2 48,3 2 48,0 2-80,4-4 0,0 0-96,4-6 64,-5 1-752,-1-3-593,0-4-768,-2 0-848,3 0-737,-5-7-2016</inkml:trace>
  <inkml:trace contextRef="#ctx0" brushRef="#br0">7990 3091 13142,'0'0'2993,"0"0"-928,0 0 384,0 0-111,0 0-610,0 0-399,-10-19-625,3 19-288,-6 0-127,4 4-193,-1 5-16,1 4-64,6 0 80,3-1-192,0 2 80,3-3-48,6-4 48,3-3-128,3-2 112,1-2 0,2-9-17,-1-8 98,-1-5-98,3-3 146,-2-6-81,-2-4-161,0-2 65,-3-2 48,-3-4-16,-5-1 16,2 1 32,-5 9-48,-1 1 32,0 12-16,-8 8 128,0 13 0,-1 7 97,2 13 63,-4 9 192,4 7 16,5 6-128,2 3-48,0 0-144,9 0 48,4-9-95,-2-1-1,1-9-32,1-9-16,-3-4-48,-3-5-48,0-5-80,-2-3-593,0-9-623,-1-6-1570,-1-5-1952,-1-3-4514</inkml:trace>
  <inkml:trace contextRef="#ctx0" brushRef="#br0">8354 2999 13590,'0'0'5459,"0"0"-5267,0 0 1120,0 0 225,0 0 384,3 31-368,-11-21-881,4-1-96,-2 2-63,0-1-97,3 2-160,3-2-96,0-1-128,0 0-32,0-5 32,5-2-48,-1 0 64,2-2-32,-2 0 64,4-6-64,-3-1 64,-1-2-64,0 1-16,-4 2-16,3-1-32,-3 5 96,3 2-96,-3 4 32,5 5 48,0 1 128,1 2 256,2 0-224,6-2-176,-4-2 0,4-2 0,0-4-208,-1 1-656,-3-3-1185,-6-3-1505,-1-5-1744</inkml:trace>
  <inkml:trace contextRef="#ctx0" brushRef="#br0">8581 3131 4914,'0'0'4850,"0"0"-2400,0 0-177,0 0 288,0 0-848,0 0-721,14 3 97,-14 1 143,0-2-175,2 0-193,-2-2-112,3 0 33,3 0-113,0 0 32,3-8-143,3 1-161,0-8-176,0 4 32,3-4 32,-6 2-160,2 0 16,-5 4-96,-1 2 144,-5 7-128,1-4 32,-1 4-16,0 0-48,0 4-64,0 1 32,4 2 48,-1-1-64,-2 2 48,7-3-32,2 2 16,-1-1-16,3-2 16,0-2-48,0 0 48,0-2-32,0 3 32,-2-3 49,-2 0-97,-4 0 80,1 0-64,-1 0-16,-4 0 32,3 0 32,-3 0-48,3 0 32,-2-3 16,3-1-32,-3-2 48,5-3-177,-1 2 97,-1 3-32,3 0 32,-2 4-32,5 0 48,-1 4 16,4 5-32,3 4 112,3 0-48,3 2 145,0-4-226,2 0 98,1-7-33,-1 0 32,-4-1-16,0-3 64,-1-3-64,-4-3-16,-2 0-16,-2-1-48,0-2 112,-1 3-80,-3 2 32,-2-3-32,2 2 0,-4-1-16,2 2 0,-2 0 32,-3-3 16,0 0 48,0-1-112,-8 1 80,-2-2-112,1 2 64,-2 0-16,6 2 16,-3 3 32,3 2-32,2 0-32,3 7-113,0 3 161,0 3-48,5 2 80,3 1 0,-2-4 0,4 2-64,2-4-64,-5 0-256,4-6-304,1 0-272,1-2-657,-1-2-1264,6 0-1554,-5-4-3472</inkml:trace>
  <inkml:trace contextRef="#ctx0" brushRef="#br0">9407 3113 8772,'0'0'10213,"0"0"-9845,0 0-352,0 0 960,0 0 289,0 0 544,30 13-401,-23-13-607,-1 0-209,1-4-80,1-1-80,-1-1-239,1-3-97,-4 2 16,1 1-112,0 0 64,0 1-112,-4 1 80,2 4-16,5 0 144,-3 7 16,3 0 160,0 3-32,4 1-64,3-1-160,1 0-80,9-2 32,-3-4-80,-1-4-480,1 0-1121,-1 0-1712,-2-12-1105,-1-6-4258</inkml:trace>
  <inkml:trace contextRef="#ctx0" brushRef="#br0">9829 2801 19641,'0'0'2209,"0"0"-2049,0 0 448,0 0-31,0 0 1055,-3 29 33,3-6-768,0 3-289,0 7 112,0 1 65,0 4-257,3-2-64,-1-1-304,2-5 32,2-4-144,0-7-16,5-1-144,0-5 64,-1-5-160,-1-3-336,1-5-625,-10 0-960,0-7-1296,0-5-2130</inkml:trace>
  <inkml:trace contextRef="#ctx0" brushRef="#br0">9713 2927 22282,'0'0'2449,"0"0"-2209,0 0-47,0 0 319,43-4 704,-20 8-159,1 4-561,2-1-288,3 2-96,-2-2-176,-2-1 128,-6-2-400,-4 0-1233,-3-4-1424,-5 0-1217,-2-2-4930</inkml:trace>
  <inkml:trace contextRef="#ctx0" brushRef="#br0">10183 3043 12454,'0'0'7779,"0"0"-7026,0 0 143,-38-4 993,27 2-1185,-6 2 753,2 0-417,6 2-447,-1 2-289,5 1-64,4 4 48,1-1-144,0-1-48,4-1-32,6 1 80,1-3-80,4-2 32,-3-2-112,0 0 80,0 0-112,-4 0 48,-1-2-80,-3 2 64,1 0 16,-5 0-48,3 0 16,0 6-96,2 6 240,-1-2-32,0 3-112,7-2-16,-2-3 48,1-2-176,2-5-1040,1-1-945,0-7-1649,-4-7-3890</inkml:trace>
  <inkml:trace contextRef="#ctx0" brushRef="#br0">10400 2778 18344,'0'0'673,"0"0"-641,0 0 272,0 0 1024,0 0 1042,0 0-738,23-7-1007,-19 29 719,1 8-319,-2 3-321,0 1-208,2 5-144,-4-3-144,5 2-31,0-8-65,0-1 0,-2-8-64,6-4-32,-5-6 0,1-5-384,-3-4-689,2-2-1136,-5-8-2065,0-8-5650</inkml:trace>
  <inkml:trace contextRef="#ctx0" brushRef="#br0">4412 2861 4738,'0'0'8756,"0"0"-8692,0 0 16,0 0 977,-8-8-17,8 8-63,0 0-225,0-4-64,0 0 305,0 1-49,0-4 193,-1 1-49,1 0-143,-4-1-193,-3 3-272,-4-3-240,-8 3 80,-2 4-304,-8 0-16,-5 2-80,-5 14 96,-1 7 0,-2 10-16,4 12 96,8 7 369,3 9 559,15 6-255,12 0-177,7 0-400,14-9-208,11-8-32,3-13 64,7-6 32,3-17-16,4-7 112,-2-7 48,4-4-64,-7-9 16,-4-3-208,-5 2 0,-7-6 48,-9 5-48,-4-4-304,-8 3-416,-5-1-913,-2-2-1185,-5-1-1984,-1-1-2465</inkml:trace>
  <inkml:trace contextRef="#ctx0" brushRef="#br0">4699 2660 18857,'0'0'208,"0"0"-80,0 0 1232,0 0-255,0 0-497,0 0-384,-2 14-160,7 5 433,3 10-1,-4 9 256,0 9 641,1 14-369,-5 9-207,0 1-257,0 1 96,-5-5-64,1-4-287,1-12-81,3-7-64,0-8-48,0-10-16,3-8-64,6-7 0,-2-10-16,5-1 0,0-8 96,3-14-96,0-4 96,1-2-112,0 0 48,-3 0-64,-1 7 80,-2 3-64,2 7 32,-5 7-48,3 4-48,0 0 48,2 8 16,-3 3 32,6 4-16,-3 3-16,-1 1 0,2-4 48,-4-1-32,1-2-48,-1-3 16,-1-4-48,2-3 64,2-2-80,1-2-160,0-5-432,-2-4-689,3 0-1040,-8-2-2001,-1 0-2866</inkml:trace>
  <inkml:trace contextRef="#ctx0" brushRef="#br0">5206 2912 17688,'0'0'1297,"0"0"800,0 0 416,0 0-192,0 0-672,11-33-881,5 27-288,9 1-48,1 3 97,5 2-193,-2 0-80,2 11 64,-7 6-112,-2 5-128,-6 4 48,-5 9-64,-6-3 16,-5 2 48,0 4-48,-3-9 48,-9 4-144,-2-5-64,-5-2 32,-3-2 16,1 0 32,1-7 16,1 0 208,7-4-159,8-4 63,1 2-128,3-7-16,11-2 32,11 3 32,7-5 128,7 0 224,7 0-96,1 0-304,2 0 0,-1 0 0,-4 0 0,-5 2 0,-7 0 0,-10-2 0,-1 0 0,-9 0 0,-2 0 0,-5 0 0,-2 0 0,0 0 0,0 0 0,-2-4-592,-2-3-801,-4-1-864,4 1-2497,-2-4-4610</inkml:trace>
  <inkml:trace contextRef="#ctx0" brushRef="#br0">11167 3092 7956,'0'0'4386,"0"0"-3426,28-22 145,-20 15-1,-2 4-400,-1-1-47,-5-1-65,0 1-32,0 1-128,0-1-239,0 1-97,0 2-16,0-1 48,0-2 272,0 4 224,0-5 112,-6 3 1,1 2-145,-8 0-240,2 0-64,-3 0-64,-4 7 17,2-1-1,-1 5-96,3 2 0,-2-3 32,5 6-32,3-6 208,8 2-272,0-4 0,3-1-64,12-3 32,5 0-32,1-4 16,5 0 0,1-4 16,-1-7 0,-4 3-80,-1 1 112,-9-4-128,-5 5 48,-4-1 16,-3 3 64,0 4-80,-3 0 96,-4 0-16,-2 9-48,1 3 32,3 4 49,5 1 303,0-2-336,5 0-32,6-4-112,5-3 48,1-5-288,2-3-897,0 0-1392,-3-11-2401,0-4-9349</inkml:trace>
  <inkml:trace contextRef="#ctx0" brushRef="#br0">11438 3077 2433,'0'0'13014,"0"0"-12758,11 31 545,-4-23 927,0 0 593,5 2-624,-2-2-448,1-1-337,-2-3-208,1 0-159,0 3-193,-4-7-192,-5 0-96,2 0 96,-3 0 16,0-8 208,0 1-64,0-4-95,0 3-49,0-6-64,0 6-64,0-4-32,0 2-32,2 3-32,8 1 64,2-1-96,4 7 48,3-3 48,4 3 16,2 3 288,-2 4 80,1 6-128,0-3-112,-5 2-64,-3-4-112,-3 3 32,-6-4-64,-3-3 80,-1 0-48,-3 0-16,0-1-96,0-3-96,0 1-416,0 2-705,0-3-560,3 0-656,5 0-1377,1-4-4241</inkml:trace>
  <inkml:trace contextRef="#ctx0" brushRef="#br0">12053 3095 2785,'0'0'20266,"0"0"-19562,0 0-368,-16-36 1201,11 29-641,-5 1 161,-2 1-449,-2 5-432,1 0-208,2 5 32,-3 8 0,4 2 0,2 2-32,4 3 112,4-1-80,0-1-80,4-3 96,6-4-48,2-4 32,0-6-48,5-1 64,0-1-16,0-13 80,3-4-32,-1-5 32,0-3-16,2-7-80,2-1-64,-5-8-128,1-1 176,-2 1-64,-4-3 16,-6 7-48,-1 5 64,-6 7 96,0 10 32,0 4 0,0 12 64,0 0 144,0 16-272,-2 7 32,2 9 160,2 6 208,5 2-48,8 4-127,2-5-129,-1-4 0,3-5 32,1-4-112,-5-9 80,0-4-176,-6-7-481,-2-6-1103,-7-2-1474,0-13-1888,-4-6-14295</inkml:trace>
  <inkml:trace contextRef="#ctx0" brushRef="#br0">10476 3489 9140,'0'0'6723,"3"-33"-5874,-3 16 783,0 0 65,-3 1-416,-7 2-161,-1-1-79,-6 5-737,-5 4-48,-2 6-128,-3 0-16,0 9-32,2 3 16,-2 6-16,0 4 256,6 4-31,4 0 47,4 0-144,6 4 96,6 0-112,1 0-80,8 1 0,3-1-48,1-1 16,0-3-32,-3 0 32,1-5-128,-5 0 0,-1 1 0,-4-1 32,0-2 32,0-4-96,-4 0-80,-1-3-304,-2-2-353,3-4-687,-4-4-625,3-2-1265,-2 0-2544,0-8-3891</inkml:trace>
  <inkml:trace contextRef="#ctx0" brushRef="#br0">10168 3710 10661,'0'0'6531,"0"0"-4658,0 0-577,0 0 657,0 0-208,0 0-737,-4-7-655,23 7 143,5 0 112,0 0-112,4 0-143,-1 0-145,0-2 16,-6 2-256,-5-2 16,-1 2-16,-4-2 16,-5 2-529,-1 0-927,-5 0-1009,0 0-593,0 0-2416,2 0-6180</inkml:trace>
  <inkml:trace contextRef="#ctx0" brushRef="#br0">10546 3762 14391,'0'0'6371,"0"0"-5859,0 0 256,0 0 1025,-7 32-256,7-19-817,0 5-560,2-3-80,7-3-96,4 2 96,4-6-48,-1-4-32,0-4 0,0 0 64,-1-6-48,-2-4 16,-2-4 16,-4-1-48,-2-1 48,-4-2-80,-1-2 16,-5 6-128,-3 0 16,-7 2 64,0 5 64,-6 0 0,4 7-16,-2 0 80,2 0-64,4 7 64,2 1-96,3 3 16,3 0-32,4 0-80,1 0-1153,6-3-1296,4-1-848,2-7-2354,1 0-4930</inkml:trace>
  <inkml:trace contextRef="#ctx0" brushRef="#br0">10851 3855 8772,'0'0'8564,"0"0"-8244,0 0 128,16 33 1377,-10-25-32,-3-1-304,4-3-241,-2 0-447,-2-1-289,1-3 144,1 0 176,-1-5-143,2-6-209,0-2-224,-3-2 0,0-3 32,-1-1-208,1 0 16,-3 1-96,0-1 48,0 4-32,-3-1 81,-2 2-65,1 0 16,-1 4-16,2-1 16,0 4-16,3 1-144,0 2 128,0-1-80,7 1 16,6 1-49,1 3 17,1 0 16,2 0 48,-1 5-32,-1 2-320,0-3-256,-6 2-577,-4-2-495,-1 3-866,-4-2-799,0-5-3202,0 0-3906</inkml:trace>
  <inkml:trace contextRef="#ctx0" brushRef="#br0">11265 3710 18569,'0'0'2337,"0"0"-2001,0 0 832,0 0 593,-4-28 96,-8 26-657,-1-1-655,-1 3-305,-2 5-128,0 5 48,3 4 128,1 3 144,-1 2-256,7 1 64,0 4 1,6-3-129,0 1 32,0 0-112,6-3 80,3-4-80,7-4 0,-1 0 16,5-7 32,4 1-64,3-5-32,-4 0-112,4 0-817,-1-9-1312,-4-2-2289,-1-4-5090</inkml:trace>
  <inkml:trace contextRef="#ctx0" brushRef="#br0">11461 3772 16648,'0'0'1904,"28"1"-991,-8-1 1648,3 0-240,1 0-432,-2-1-496,-1-5-529,-8-1-384,-1-2-272,-5 0-32,-4-1-48,-3-2-31,-3-2 31,-6-2-64,-6 1 0,2 4-176,-6 1 128,3 5-48,0 5 16,-2 0 16,5 13 16,-3 7 64,5 4-64,-2 4 208,7 5-144,3-1-144,3-2 16,5 0 32,7-1-48,2-8 112,8-6-176,2-6 16,5-2 32,-4-7-193,-1 0-287,0-3-192,-5-8-17,-6 1-767,-1-2-1169,-6-2-337,-1-2-4337</inkml:trace>
  <inkml:trace contextRef="#ctx0" brushRef="#br0">12156 3611 21018,'0'0'1568,"0"0"-415,0 0 640,-42-34-513,18 27-287,-1 7-225,-6 0-448,1 0-112,6 9 0,3 1 1,3 6-65,7 1-64,6 2-32,5 3 0,3 2 80,10 1-48,5-2-64,3-1-80,3 1 80,3-1-96,2 0 128,1-3-16,0-1-112,2-2-32,-7-2 64,0-2 0,-7 0 16,-10-4 80,-5 1-96,-8 0 160,-17-3 0,-10-2 304,-6 5-224,-6-2-32,4-1 128,1 1-224,12 1-128,3-3 0,13 3 64,6-1-320,5-3-464,8-1-1057,8-3-1441,3 0-2272</inkml:trace>
  <inkml:trace contextRef="#ctx0" brushRef="#br0">7472 3838 7828,'0'0'9300,"0"40"-8372,0-17 977,5 3-160,0 0-464,1 0-17,-1-4-400,-2 0-431,2-3 15,0-4-96,1-4-208,-5-3-16,2-5 32,2-1-64,-5-2 48,4-5 177,-1-7 111,0-3-336,2-7-64,-1-4-48,4-7 48,-4-4-16,3-4-16,-2-4 32,0 0-48,-2-8-48,0 6-32,-3 5-96,4 4-161,-3 5 209,2 9 112,0 7 32,-1 6 0,1 5-32,-2 4 128,6 2-96,-1 3 16,1 9-64,3 3 80,-1 5-16,3 3 64,-4 1-64,-1 2-16,0-4 48,3 1-64,-5-1 16,-4-3-144,3-1 96,-3-1-48,-1-2 64,0-1 0,-1-3 32,-4-1 0,0-1-16,-5-2 32,0-4-16,1 2 64,-3-3-112,-3-2 128,-2 0-112,6 0 80,-5 0-64,8 0-48,0 0-304,5-2-656,3-5-641,0 3-848,11-4-1521,1-4-2945</inkml:trace>
  <inkml:trace contextRef="#ctx0" brushRef="#br0">7964 3724 18985,'0'0'1568,"0"0"-767,0 0 1152,0 0-513,-34-17-111,21 17-497,6 0-496,-5 0-159,3 0-113,-1 0 16,1 7 0,1 5-80,4-2 80,1 6 48,3-3 48,0 2-144,4-2 16,7-2-48,-2-3 16,1-1-64,-1-5 16,3-2 16,-6 0-112,0-2 80,0-6 16,-1-2-32,-1 2 32,-1 0-32,-2-3-80,-1 4 32,0 2-1,0 2-31,0 3 160,0 1-160,0 8 48,0 2 48,0 4 128,0 1-48,3-1 16,2-1-64,6-5 16,0-2 0,3-3-80,-2-4-192,0 0-1601,1-4-1104,-4-5-1489,-4-4-1889,-1 0-672</inkml:trace>
  <inkml:trace contextRef="#ctx0" brushRef="#br0">6985 3699 11925,'0'0'1761,"-31"-7"-528,13 7 368,-1 0 191,-2 0-511,-1 0-32,-2 7-433,4 2-288,-4 1-96,8 3-144,-1 0-31,7 3-129,3-6 80,7 6-144,0-6 16,3 2-64,6-2 0,3-4-48,6-2 64,-2-4 16,3 0-48,1-4 16,0-5-16,-4-4 16,0 0-16,-1-1 0,-3-1 16,-3-1 0,-1 3-16,-8 0 32,0 3 0,0 3-32,0 5 64,0 2-96,-8 0 112,3 12-112,4 4 16,-5 3 32,5 3 0,1 4 0,0-5 16,0 1 0,4-2-96,0-5 96,4-4-48,0-7 0,-1-2-48,2-2-112,-1-6-1121,-2-10-944,-1-1-2353,0-2-5330</inkml:trace>
  <inkml:trace contextRef="#ctx0" brushRef="#br0">7191 3842 13542,'0'0'1329,"1"46"-705,3-22 769,-3 2 400,5 0-433,-4-2-431,1 0 127,1-3-111,-1-6-305,-2 1-128,2-9-16,-3 0 161,0-4-241,3-1-48,-3-2-48,0-5 256,2-7-159,3-3-321,-2-7-48,1-4-80,-2-7 96,-2-1-96,0-3 64,0-4-16,0 4 0,0-2 0,0 4 16,0 3 32,0 6-32,0 1-64,0 5-48,8 2 48,-3 3-32,4 4 48,1 3-16,-1 1 16,1 4-48,0 3 32,0 0-81,-4 7-143,4 4 112,-5 4-80,3 2 304,-5 3-128,-3 2 112,4-3-48,-4 0 0,0-1 0,0-1-80,0-2 16,0-1-16,0-4 80,0-1-48,-4-2 32,-2-3-16,-4-1 64,3-3-64,-5 0 16,3 0 0,-6 0-48,5 0 48,3 0-32,1 0 48,1 0-176,5 0-144,0 3-416,6-1-689,4-2-656,2 0-1425,0 0-4881</inkml:trace>
  <inkml:trace contextRef="#ctx0" brushRef="#br0">8086 3837 11173,'0'0'4194,"0"0"-3682,0 0 769,3 33 528,0-29 64,2-1-401,3-2-511,-4-1-321,3 0 208,1-6 49,-3-1-305,-1-3-368,2-1 32,-4 0 48,2-4 33,-4 3-49,3-2-160,-3 3-80,0-2-32,0 3 80,3-2-128,-3 4 80,1-3-64,2 0 16,5-2 0,1 2 16,-2 1-80,6-1-48,-5 4 64,6 1 0,-6 2 64,2 4-64,0-3 64,2 3-96,0 0 64,-3 3-513,4 1-799,-4 2-1698,-1-6-1728,1 4-7908</inkml:trace>
  <inkml:trace contextRef="#ctx0" brushRef="#br0">8376 3766 9220,'0'0'5523,"0"0"-4979,47 2 1585,-26-2-16,1 0-352,-1-4-241,-2-2-495,-4-1-289,-3 2-175,-5-3-65,-2 2-240,-5-6-144,0 4-32,-9-1 16,-6 0-16,-2 5-16,0 1 16,1 3-128,-1 5 96,2 6 16,6 2 224,2 5-48,7-1 32,2 2-143,12-2-97,5-1 48,3-6-32,2 2-80,2-8-609,-6-4-495,-1 0-1233,-5 0-817,-1-11-3921,-5 3-3650</inkml:trace>
  <inkml:trace contextRef="#ctx0" brushRef="#br0">8623 3794 10613,'0'0'9316,"0"0"-8676,0 0-255,0 0 447,1 31 673,11-31 31,3 0-703,1 0-417,3-7-32,5-1 320,-8-3 65,0-1-257,-1 2-192,-3-1-112,-5-2 112,3 2-160,-5 4-111,1-1 31,-3 6-64,0 2-48,-1 0 48,1 10-16,4 6 32,-3-1 112,9 3-224,-2-2 112,5 0-80,-3-6-145,6-3-671,1-4-769,-1-3-1120,-3-3-1217,0-12-3937</inkml:trace>
  <inkml:trace contextRef="#ctx0" brushRef="#br0">9033 3675 23179,'0'0'2161,"0"0"-2033,0 0-64,30-11 48,-5 11 1152,12 0-175,7 0-593,4 0-240,-1 0-80,4 0 96,-8 0-144,-7 0-32,-6 0-64,-14 0-32,-6 0-176,-10 0-720,-10 0-1425,-9 0-3218</inkml:trace>
  <inkml:trace contextRef="#ctx0" brushRef="#br0">9149 3463 20537,'0'0'1649,"0"0"-1345,0 0 481,0 0 191,0 0 721,0 39-320,0-11-497,0 4-272,-2 8 16,2 0 1,-2 2-209,2-1-48,0-5-368,0 2-64,2-8 16,5-4-16,-3-3 80,4-3-96,-3-7-48,-2-2-272,0-7-176,-3-1-417,0-3-720,0-7-656,0-8-1521,-3-4-3041,-2-4-4978</inkml:trace>
  <inkml:trace contextRef="#ctx0" brushRef="#br1">17759 4691 4530,'0'0'416,"0"0"-112,0 0 2290,0 0-529,0 0-433,0 0-31,-5-3 48,5 1-16,0-1-49,0-1-127,0 4-225,0-5-47,-1 3-145,1-1-111,0 2-113,0 1-191,0 0-241,0-3-224,1 3-48,6-2-144,1 2 64,3-1-16,6-1 48,2-1-48,8-4 256,5 1 384,3-2-111,7 1 143,-2-2-96,1 4-112,-2 1-191,-5 4-65,-8 0-192,-4 0 16,-6 0-32,-4 0 32,0 0-32,-5 0-16,1 0 32,-3-2-96,2-2-16,-3 0-176,2-3-129,-4 2-239,1 1-192,-3 2-305,0 1-448,0 1-592,0 0-400,-3 3-1889,1 1-4018</inkml:trace>
  <inkml:trace contextRef="#ctx0" brushRef="#br1">17803 5123 6211,'0'0'2401,"0"0"1473,0 0-1889,0 0-129,0 0-159,0 0-416,21-22-241,-13 22-207,8-2-225,0 2 96,9 0 225,4 0 63,5 0-63,6-2 415,1-2 65,2-3-641,-1 0-272,-2-1-127,-4-3-225,-2 0-96,-5 3 48,-5 1-48,-10 0-80,-2 3-208,-7 2-113,-5 0-159,-6 2-96,-8 0-545,3 2-1104,-2 0-464,2-2-1073,3 0-6290</inkml:trace>
  <inkml:trace contextRef="#ctx0" brushRef="#br1">17982 4673 5186,'0'0'5763,"0"0"-3826,0 0-288,0 0 175,0 0-511,0-30-336,-1 27-129,-2 1-192,3 1-47,0 1-145,0 0-128,0 8-256,0 8 0,0 1 144,0 13 913,0 3-17,0 5 433,0 3-49,0 1-415,-2-6-257,-1-1-223,0-5-257,3-5-208,0-2-80,0-6-80,0 1 0,0-5 0,0 0 16,0-3-16,0-3-128,0-2-272,-5-3-529,5-2-544,0 0-1040,0-7-1344,0-8-4211</inkml:trace>
  <inkml:trace contextRef="#ctx0" brushRef="#br1">18517 4709 9812,'0'0'4403,"0"0"-2851,0 0-175,0 0 160,0 0-337,-21 31-127,18-10-17,3 5 129,-5 8 95,2 1-15,-2 5-1,-2-6-303,1 3-273,-1-7-432,-4-1 32,4-6-48,1-4-31,0-6-97,4-4 16,-1-2-96,1-7 16,2 0-32,0-7 96,5-8-80,3-7-64,-2-2-112,4-5-64,-1-8 32,-1-1-193,-1-5-143,2 0-288,-3-1-65,-1 6 97,-3 2 368,-1 6 240,-1 7 192,0 1-16,0 7 16,0-1 16,0 3 16,0 5 64,0-3 48,0 3 0,5-1-32,1 2-80,4 4-16,1-4-80,1 2 80,4 5-64,-1-2 0,0 2 48,0 2 64,-1 7 48,-3 6-48,0 2-64,-3 7 16,-3 1 64,1 3-96,-6-2 32,0 0 0,0-5-15,-3-2-1,-5-4-16,-3-1 16,2-2 16,-6-5 0,1 2 0,-3-5-16,1-1-64,-2 0 80,1-3-112,3 3 32,1-2-16,2 2 64,3 1-80,3 1 48,1 2-32,1 0-17,3 5 65,0-2-16,3 2 64,6-1-31,-1-1 31,-2 3 64,5-4 16,-4 0 0,5-1 128,-5 3 160,5 4-144,-1 0 416,3 2-367,-1 3-97,5 6 0,1-2 16,3 0-16,-3 0-64,2-3-64,-3-3-48,-5-5 16,-1-5-64,0-6 32,-6-2-256,0 0-160,-3-6-256,-3-7-449,3-2-352,-3-3-1216,0 3-1153,-6-2-3937</inkml:trace>
  <inkml:trace contextRef="#ctx0" brushRef="#br1">18895 4601 4834,'0'0'288,"0"0"2994,0 0-2594,0 0 81,0 0 63,0 0-208,0-3 241,0 3 127,0 0 65,2 0 271,-2 0-79,3 0 79,-2 0-255,3 0-129,-1 0-127,10 0-65,-1-2-144,6 0-128,2 0 1,10-1-193,2-1-48,-2-2 160,4-3 112,2 2-111,-5 0-1,-2 0-64,-3 2-128,-8-2-112,-5 4-80,-5-1 0,-3 4-320,-2-3-529,-3 3-543,0 0-225,-8 0-1296,-1 0-3554,-1 4-3138</inkml:trace>
  <inkml:trace contextRef="#ctx0" brushRef="#br1">18940 4631 7892,'0'0'3793,"0"0"-1888,0 0 224,0 0-496,0 0-256,0 0-353,-5-20-400,5 20-79,0 0-129,0 9-96,0 2 64,0 4 545,0 7 47,0 8 80,0 0-191,3 8-65,-1 0 81,-2 2-241,0-4-256,0 3 176,0-7-79,0 3-161,0-5-48,0-1-96,0-3-16,0-4-16,0-3-192,0-2 80,0-4-32,3-4 0,-2-5-192,-1-2-384,4-2-577,-1-3-800,-3-11-1888,0-3-2466</inkml:trace>
  <inkml:trace contextRef="#ctx0" brushRef="#br1">18959 4885 6915,'0'0'4562,"0"0"-2753,0 0 560,0 0 0,0 0-576,39 0-336,-23 0-337,4-5-415,3-2-33,2 4 96,-6-4-127,0 2 175,-3 1-640,-8 1-144,0 2-864,-3-2-753,1 1-768,-5-2-1329,3 0-4626</inkml:trace>
  <inkml:trace contextRef="#ctx0" brushRef="#br1">19518 4335 96,'0'0'10405,"0"0"-7444,0 0-2208,0 0-177,0 0 400,0 0-223,0 7-273,5 0 224,1 1 177,2 3-1,0 4-64,3 5-111,2 6 31,-2 8 16,4 7 33,-3 7 79,-4 7-288,-7 5 177,-1 3-49,-1-2-432,-10-2-96,-5-4 16,0-5 192,-5-9-191,-1-7-33,3-5-128,1-3 0,0-3-64,2-4 32,6-5-48,1-5 48,4-3-289,2-2-687,3-4-961,0 0-752,8 0-657,-1-4-2800,0-2-2322</inkml:trace>
  <inkml:trace contextRef="#ctx0" brushRef="#br1">17493 4410 9668,'0'0'3458,"0"0"-2610,0 0-447,0 0 303,0 0-112,0 0-320,-22 9-192,19-7-64,1 2 80,-1 1 128,1-5 193,-1 1 127,3 4 176,-3-5 129,-1 4-49,0-1-224,-1-1-320,-1 5-64,0-3 1,-2 2-17,1 3-96,0-1 48,-1 1 32,1 4-16,2-3-96,1 2 64,1-1 144,-2-1 0,0-1-32,2-1 160,-3 1 49,1 0-97,0 1-32,1-3-32,0 2-32,-2-3-16,4-2 0,-4 3-64,6 2-95,-5-4-1,5 3-64,-1 1 128,1-2-64,-3 1 32,0 0 48,3 2 16,-1-2-48,-2 0 64,1 4-16,2-2-112,-3-1 64,0 1-96,3 0 32,0-2-16,0 3 0,0-3-32,0 4 16,0-6 48,-1 2 0,1 4 48,0-6-32,-3 2 16,3-1-48,0 1 32,0-1-48,0 2-16,0-2-32,0 1 48,0 0-32,0 2 16,0-4 16,0 3-48,0-1 32,0-2 0,0 1 16,4 2-16,-4-2-16,3 1 16,0-4 33,-1 3 15,1 0-64,-2 1 80,-1-4-80,0 3 0,3-3 0,-3 0 16,0-2-16,3 3 16,-3-1-32,1-1 48,-1 1-16,5-2-64,-5 3 128,3-4-112,2 6 112,-2-3 0,-3-1 16,3 1 0,-3 0-48,4 0 0,-3 0-80,-1 1 96,3 0-80,-3-1 48,3 0-80,-3 0 64,2 3-16,1-3 16,-1 1-16,-2 1 16,3-2 16,0 3-48,-2-3 48,3 3-32,-4-2 48,3-2-32,0 4 0,-1-3-32,-2 3 64,3-1 16,0 0 48,-3-1 0,1 2-96,-1 0 48,0-4-64,0 1 16,0 3 32,4-2-32,-3 2-32,-1-4 32,0 4-16,2-3-16,3 3 32,0-2-16,-2-2 16,0 1-32,-2 1 32,5-3-32,-4 3 16,0-5-80,0 0-64,-2 0-96,0 0 0,0 0-144,0-5-433,0-2-623,0-3-625,3 1-240,-3-2-1633,3 3-6227</inkml:trace>
  <inkml:trace contextRef="#ctx0" brushRef="#br1">13572 4599 7251,'0'0'5443,"0"0"-4019,-6-31 177,0 20 240,-4-4-897,-2 4 145,-3-4-417,-1 4-224,-4 0-63,1 3-145,-5 1-96,0 4-128,3 2 80,1 1 32,1 0 48,1 1-96,6 6-64,1 4 16,1 4-16,3 7 16,5 4 80,2 9 512,0 4 113,0 6-177,0 1 32,2-1-31,1 3 47,-2-3-528,2-1 64,-3-1 16,0-4-48,0 2 32,0-3 16,-3-3-32,-1-2-64,2-4 0,0-6-112,-1-4 32,1-6-80,2-1 80,0-8-512,0-4-961,0-4-1328,5-8-2001,-3-9-11766</inkml:trace>
  <inkml:trace contextRef="#ctx0" brushRef="#br1">13181 4964 15687,'0'0'4722,"0"0"-4033,0 0 1103,0 0-63,42-29-352,-16 28-513,3 1-223,2 0-177,1 0-96,-1 4-128,-4 0-96,-3 1-80,-5-3 16,-3 3-96,0-5 80,-5 0-400,-1 0-544,-3-7-593,-2-2-1216,-1-1-737,-4-2-4273</inkml:trace>
  <inkml:trace contextRef="#ctx0" brushRef="#br1">13577 5077 6659,'0'0'6771,"0"0"-5842,5 36 1184,-2-23-193,3 0-447,-1 0-496,-3-3 15,4-2 48,-5-1-255,2-3-49,-3-4 129,0 0-353,0 0 32,2-7 288,0-5-543,-2-4-193,0-1-64,0 0 16,0-3-80,-2 0 48,0 1 48,-2 1 160,-2 3 48,4 1 32,-1-2-64,1 6 48,2-2 16,0 2-224,2 1 49,9 1-146,-3 1 98,8-1-129,-3 1 48,5 3 0,-2 1 0,-1 0-16,-1 3 16,-3 0 32,0 0-64,-2 0 64,-6 3-113,-1 1 17,-2-1-192,0 1-32,0 1-192,-2-1-464,2 2-689,0-3-1281,0-2-751,0-1-3330,4 0-4963</inkml:trace>
  <inkml:trace contextRef="#ctx0" brushRef="#br1">13967 5035 15719,'0'0'3618,"0"0"-3266,0 0 913,0 0 752,0 0-193,0 0-863,0-27-513,-8 22 32,0 3 64,0-2 97,-2 1-353,-3 3-112,1 0-128,0 5 48,-1 4-48,0 1-48,2 4 64,3 3-32,3-1 32,2 3-32,3-5 32,3 1-16,7-3-64,4-8 32,-1 0 16,3-4-16,1 0 16,-3-8-64,-1-4-80,-2 2 96,-3-1 16,1-2-16,-7 2 0,1 1 16,-3 3 16,2 2-16,-2 3 64,0 2-48,0 2 32,0 5-112,0 5 112,0 4 288,0-1-96,5 1-143,2-3-1,3-2-16,-1-5-48,4-4-48,-2-2-144,0 0-577,-3-5-1072,-3-5-1296,1-1-1089,-4-4-5138</inkml:trace>
  <inkml:trace contextRef="#ctx0" brushRef="#br1">14198 5077 4738,'0'0'4082,"0"0"-1585,0 0-592,0 0 368,0 0-432,0 0-416,0 26-385,0-16-96,0-1-159,0 2 79,0-5 49,0 6-241,3-8-176,-3 3-144,0-4-15,0-3 31,0 0-64,0 0-16,0 0 336,0 0 65,0-6-337,0-2-288,0-4 0,0 2-48,0-6-48,0 1 64,0 1-64,0-2 32,1-1-80,3 1 112,-1 1-80,2 3 32,3-2-32,-4 6 16,1 2 32,2 1-16,-1 5 64,0 0-32,0 7 32,-2 5-16,1 3 128,-1 3-16,2 1 0,-4 3-32,3-4-32,0-4 0,-1-2-64,1-6 80,0-2-96,-1-4 32,3 0 16,-4-4 96,2-7-112,0 0-96,1-1 32,-3-4-32,2 1 80,0-3-64,3 3 16,1 1-32,-2 2 64,3 1-64,-1 8 80,3 3-48,1 0 80,-4 10 96,4 6 64,-2 1 256,-2 2-79,1 4 79,0-2-48,2-2-144,-5-4-144,4-3-16,-4-6-96,2-2 48,0-4-64,-3 0-176,-1-4-352,-1-2-657,-1-4-1280,-2 1-2241,-1-1-3490</inkml:trace>
  <inkml:trace contextRef="#ctx0" brushRef="#br1">14710 5068 15031,'0'0'3425,"0"0"-3152,0 0 1103,37 4 689,-21-4-560,8 5-337,-2-5-223,2 0-33,-3 0-95,-1 0-209,-8-5-368,-2-2-176,-8 0 64,-2-5-48,-2 1-64,-8-1-16,-5-2-32,-2 4 0,-2 1 32,0 2-16,5 7 0,-1 0 16,3 7-64,8 9 80,1 3 0,3 5 48,7 2-32,8-3 16,4 4-64,5-8-208,2-4-961,5-2-383,-1-8-849,-4-4-1697,-1-1-7924</inkml:trace>
  <inkml:trace contextRef="#ctx0" brushRef="#br1">15603 4886 1729,'0'0'17784,"0"0"-16263,-3 33-1665,-2-7 592,-1 4 1201,3 5-673,-4-3-384,4-2-272,3-4-208,0-6 16,0-5-95,0-8 79,0-3-64,0-4 144,5-4 928,0-11-47,2-5-817,3-6-288,0-2 160,-4-7 32,2-1-128,-3-6 96,-2-1-112,-2-4 48,4-1-32,-2 3 16,1 1 0,2 10 16,0 3 16,0 10 64,3 1 112,0 7-64,2 4-96,0 2-80,5 4 65,0 3-98,-2 0 17,3 6-48,2 7 48,-2 4-32,0 7-16,-6 4 32,3 7-48,-8 1 0,-4 6-160,-2-6 80,0 3 48,0 0 112,-2 1 16,-4-4 16,0 1 32,-2-2-64,3 1 32,2-5 0,-2-1 16,0-8-16,-1 0-96,-2-7-16,0-7 0,-1-1 96,-3-3-16,-2-4 48,2 0-32,-6-4 48,1-7-112,1 0 32,-4 0-16,5-1-160,-4 1-240,7 0-288,0 4-81,6 3-15,0 0-433,6 4-143,0 0-17,0 0-896,8-3-1729,1-1-3457</inkml:trace>
  <inkml:trace contextRef="#ctx0" brushRef="#br1">15977 5053 17304,'0'0'4450,"0"0"-4274,0 0-352,35-4 528,-18 1 400,5-4-431,-6 4-193,5-4-80,-5 1 128,-5-1 304,-3 1-64,-5-3-272,-3 2 0,-11 0-80,-3 0-64,-7 2 16,-1 1-64,-7 4 80,5 4-32,2 9 16,3 5 240,6 5 337,7 6-161,6-1-80,0 0-176,13-4-64,6-3-48,2-3-128,1-7-16,3-5 48,-3-4-16,2-2-208,-4 0-240,-4 0-929,0-8-1184,-8-2-1489,-2-2-3521</inkml:trace>
  <inkml:trace contextRef="#ctx0" brushRef="#br1">16580 4710 19817,'0'0'480,"24"-60"-448,-17 34 64,-1 0 80,-6 3 641,-3 6 287,-7 5-591,-7 0-369,-2 11-128,-5 1 176,-3 8 256,-1 9 64,-1 7 305,-1 11 527,-1 1-159,5 6-705,2 3-160,5 3-96,2-3 80,7 4-32,3-9-96,5 1-63,2-4-33,2 1 16,2-7-48,4-1 80,-3-1-96,1-3 64,-5-3-64,-1-1-96,0-2 0,0-3 16,0-4-80,-4-4-193,1-5-543,3-4-1025,0-2-1264,0-11-1729,0-5-13799</inkml:trace>
  <inkml:trace contextRef="#ctx0" brushRef="#br1">16170 4976 21578,'0'0'4306,"43"7"-4386,-13-1-112,8-2 528,5 3 416,1-7 97,-3 2-545,-4-2-224,-7 0-64,-5 0-352,-9 0-1233,-5-2-2353,-11 2-3921</inkml:trace>
  <inkml:trace contextRef="#ctx0" brushRef="#br1">16563 5184 7732,'0'0'15815,"0"0"-15559,0 0-128,0 0 336,36 31 785,-26-31-1025,-2-5-1473,-2-6-4609</inkml:trace>
  <inkml:trace contextRef="#ctx0" brushRef="#br1">9618 5087 6099,'0'0'5026,"0"0"-3585,0 0-193,0 0 321,0 0-384,0 0-289,0 23 144,3-8 1,6 4-17,-4 2 65,2 2-1,0-4-479,1-2-177,-4-4-160,2-2 16,-4-7 48,-2 0 209,0-4 31,0 0 208,0-4 177,0-7-529,-2-1-320,-1-6-48,-1-2 16,-4-1-80,4-5 64,-2 0-32,-1-5-96,2 5 0,-3 3-16,7 5 64,1 4 16,0 2 0,5 4-32,4 2 96,4 1-80,-1 1 16,4 1 16,0 2-16,0 1 0,0 0 32,-2 0-32,-1 1 16,-1 2-16,-5-1-64,-2 0-192,-1 0-224,-1 1-113,0-3-47,-3 1-144,2 1-625,0-2-944,0 0-737,1 0-2080,1 0-6195</inkml:trace>
  <inkml:trace contextRef="#ctx0" brushRef="#br1">9979 5058 12934,'0'0'4210,"0"0"-3826,0 0 224,0 0 753,36-9-337,-24 2-319,-2 3-321,-1-2-192,3-1-112,-6-2 48,1 2 16,-7-1-96,0-1 48,0 0-64,-13 1 64,0 1 0,-5-1 160,-3 5-31,-1 3-1,1 0 0,1 11 32,5 4 176,6 5 208,5 4-63,4 2-273,2 2 128,9 1-224,7-6 16,1-1-80,3-3-224,2-8 64,-5-3-64,3-5 64,-3 1-48,-5-4-224,1-2-672,-6-5-721,2-3-720,-8-4-1873,0-2-3250</inkml:trace>
  <inkml:trace contextRef="#ctx0" brushRef="#br1">10537 4800 8932,'0'0'8868,"15"-49"-8388,-15 26 289,0-1 207,-3 5 353,-6 0 143,-2 3-47,-7 5-368,1 3-497,1 5-368,-4 3-48,4 5-16,-4 6-112,8 6 0,1 7-16,0 4 128,6 7 240,2 6 48,3-1-111,0 8-65,0-2 96,6 2 160,-1-3-48,0-3-176,-1-6-31,2-1-49,-2-9 96,-2-4-288,1-3 32,-3-8-80,3-1 48,-3-3-32,0-2 16,0-5-400,0 0-801,0-3-512,0-9-1984,-6-2-2594</inkml:trace>
  <inkml:trace contextRef="#ctx0" brushRef="#br1">10300 4997 17400,'0'0'1937,"0"0"-913,0 0 833,0 0-464,0 0-481,0 0-159,32 4-1,-5-2 96,5 1-159,1-3-129,4 0-208,-4 0 112,-3 0-240,-6 0-112,-8 0-192,-4 0-32,-7 0-304,-2 0-128,1 0-192,-4-3-241,3 3-384,-2 0-159,-1-2 303,6 2 449,1 0 720,-1 0 64,-1-2 16,6 0 240,-2 2 416,-2-3 257,5 3-65,0 0-256,-5 0-159,6 0-97,-3-4-144,-1 4-96,-1-3-48,-5-1-16,2 1-16,-5-2 16,0 1 96,-6-3-128,-4 0 32,-2 4-48,-3 0 0,3 3-16,0 0-16,0 6 32,5 8 64,1 5 48,0 0 240,6 5 241,0 1-305,8-4-160,6-2-96,0-4 0,5-2-16,-1-6-80,1-4-544,-2-3-865,-3-3-1584,-4-5-1874,-3-4-7122</inkml:trace>
  <inkml:trace contextRef="#ctx0" brushRef="#br1">10841 5092 8068,'0'0'10196,"0"0"-9683,2 33 239,1-22 288,1-3 913,6-1-352,-4-3-448,-1 0-593,1-4-112,-1 0 144,0 0 129,-1-4-417,-1-5-176,-1 2-48,0-3 368,-2-1 0,0-2-176,0 2-31,0-2-81,0 0-48,0 0-64,0 0 48,0-4-48,0 1-48,5 1 16,1 2-112,0 0 96,1 2-160,1 3 96,-1 4 0,2 1 32,-2 3-65,4 0 17,-2 3 16,1 3-240,0 0-384,1 1-545,5-3-1216,-3 1-1392,-3-3-3507,5-2-6130</inkml:trace>
  <inkml:trace contextRef="#ctx0" brushRef="#br1">11096 5001 16087,'0'0'1601,"0"0"-1153,30 12 1649,-10-5-496,0-2 160,3-1-497,1-1-95,-2-3 63,-1 0-175,-1 0-225,-5 0-399,-6-5-289,-2-2-96,-4 0 48,-3 0-80,0-5 80,-10 1-112,-2-1 0,-7 2-32,1 4 16,-2 5 32,2 1 16,2 3-16,7 11 48,-1 2 16,8 6 0,2 1 64,2 0-16,8-1-48,4-1-16,3-6 16,-1 1-64,0-8-64,-5-1-368,2-7-545,-7 0-463,1-2-1010,-1-4-1103,0-4-2530,-3 2-5378</inkml:trace>
  <inkml:trace contextRef="#ctx0" brushRef="#br1">11495 5105 17048,'0'0'2945,"0"0"-2865,0 0 544,0 0 641,0 0 624,0 0-112,29 31-881,-26-31-240,0 0 65,-2-3 63,2-5-192,1-1-528,1-4-32,1-3 64,0-1 177,0-2-193,3 3-32,-2-1-64,3 5 0,-4 0 32,5 4 0,-4 5 96,-1 3 96,0 3-64,1 8-32,-7 4 48,3 5 64,0-1-64,-3-2-64,1 2-80,3-6 64,-1-2-160,5-4-240,4-7-736,3 0-1249,-3-5-2450,1-8-4481</inkml:trace>
  <inkml:trace contextRef="#ctx0" brushRef="#br1">11936 4945 22794,'0'0'2914,"0"0"-1538,0 0 145,-21-29-1089,13 29-64,-2 0-63,-4 0-177,3 7-48,3 4 32,-3 6 160,4 3 0,6 3-96,1-1-80,0 4 96,4-3 48,3-1 16,3-4-128,1-1-63,0-3-1,0-6-32,5-4-80,0-1 48,5-3 0,4 0 0,0-7 32,7-1-144,2-3 112,0 2-65,4-2 17,1 0 48,0 1 16,-3-2 48,-1 1-47,-4 1 31,-7-3-64,-1 0-65,-11-5-47,-4 1 128,-8-5-112,-8 1 0,-8 2-128,-7 3 48,-1 4 160,-3 5 32,0 7-64,6 7-32,5 9 80,1 6 16,8 4 48,2 4 176,5 8-96,8-5-16,5 0 0,5-2 16,7-8-128,2-3-272,8-4-144,-2-8 96,3-4-1505,1-4-400,-9 0-1040,1-9 287,-10-1-4113</inkml:trace>
  <inkml:trace contextRef="#ctx0" brushRef="#br1">6635 4692 4802,'0'0'5139,"0"0"-3139,0 0-447,0 0-16,0 0-176,0-21-257,0 21-80,0-2 17,0 2-209,0 0-255,0 0-161,0 0-80,0 0-64,0 6-112,0 7-32,0 9 48,0 11 753,0 7-129,0 6 128,0 7 241,3 0-593,-3 1-352,0-5-32,3-4 17,-1-9-97,3-5 32,-5-10-176,3-5-32,0-7 64,-2-6-32,3-3-48,-1-3-369,0-9-495,-3-7-1089,0-2-704,0-5-1649,-3-5-8964</inkml:trace>
  <inkml:trace contextRef="#ctx0" brushRef="#br1">6442 4729 5218,'0'0'4787,"0"0"-1906,0 0-1008,0 0 96,0 0-417,-30 2-479,30-2-257,0 0-95,0 0-177,0-2-144,11-2-112,0 0 16,10-5 337,9 0 271,3-2 16,6 1 49,4-1-209,0 0-192,-4 4-303,0-1-193,-6 6-64,-6-3 96,-4 1-144,-3 2 128,-3 0-96,-7 2 0,-1 0-80,-5 0-128,3 0-289,-7 0-271,3 0-385,-3 0-783,0 0-273,0 0-785,0 0-2896,0 0-5076</inkml:trace>
  <inkml:trace contextRef="#ctx0" brushRef="#br1">6506 5229 6147,'0'0'6403,"0"0"-5059,0 0-63,0 0 272,0 0-209,0 0-47,-20-1-369,20-2-383,-1 3-161,-2-3 336,3 0-48,0 1-127,3-2-289,4-3-64,7 0-32,9-1 32,0-3 144,9 1 336,3 1 97,0 2-129,-4 3-272,-3 4-240,-3 0-80,-3 1-64,-6 6 32,-1 0-32,-3-2 0,-3 1 32,-2-2-32,2 0 48,-1-1-80,-3-3 16,1 0-256,-2 0-64,0 0-336,1 0-689,-2-4-832,-3-3-1361,0 2-3425</inkml:trace>
  <inkml:trace contextRef="#ctx0" brushRef="#br1">7007 5187 5571,'0'0'6162,"0"0"-5473,0 0 319,0 0 289,0 0 368,0 0-577,-3 12-320,3-8-15,0-1-129,0-3-32,0 0 33,3 0 79,2-3 224,4-4 209,-2-5-529,4 1 32,0-4 81,2 1-113,-4 1-112,1 1-192,-6 6-144,4 4-112,-1 2-32,-2 7-112,2 7 128,-2 1 32,4 8 65,3-4-178,-5 2-15,3-3 48,-5 2 32,3-6 0,-4-2-112,-4-5-64,0 0 64,0-2 32,0-5-368,0 0-784,3-9-1682,1-4-3297</inkml:trace>
  <inkml:trace contextRef="#ctx0" brushRef="#br1">7291 5184 7107,'0'0'9124,"0"0"-8996,0 0 193,33 5 943,-15-5 49,-1-6-513,-1-1-352,1-4-127,-3 0-81,-2 1 368,-2-2-192,-2-1-320,-7 3-64,-1-2 16,-1 5 0,-7-3-64,-2 6 80,-2-1-64,0 5 32,-1 0 0,0 5 64,-1 9 224,2 0 337,4 6 143,6 0-80,-3 3-319,5 1-81,0-5-32,5 0-192,5 0-80,-1-9-16,2-1 32,2-7-16,-3 0-16,2-2 0,0-4-992,-3-9-897,1 0-640,-1-5-2754,-1 1-9700</inkml:trace>
  <inkml:trace contextRef="#ctx0" brushRef="#br1">7574 5225 12502,'0'0'3841,"0"0"-3056,0 0 672,4 29 127,0-28-79,1-1-673,-1 0-271,2-1 47,-2-5 0,-1-6 32,-1 4-207,3-3 95,-5-3-96,3 2 80,-3-2 1,3 2-33,-2-3-304,-1 2-80,2 0 0,0 0-128,1 1 32,2 5-16,-2-2 32,2 2-48,-1 2 32,1 1-16,2 4-16,0 0 64,1 0-64,2 0 0,-1 4-16,0 1 48,4 2 0,0-3-16,0 1-496,-2-4-193,2 1-719,-1-2-1138,-2-2-1119,2-6-4051</inkml:trace>
  <inkml:trace contextRef="#ctx0" brushRef="#br1">7975 4795 20441,'0'0'2001,"0"0"-1969,0 0 320,0 0 705,-3 34 656,3-12-977,0 9-256,0-2-80,0 8 257,0 1 31,0 0-192,0-1-208,3-3-95,-3-5 223,1-3-64,3-6-144,-1-6-224,-3-7 0,0 1-16,3-5 32,-3-3-208,0 0-593,0-9-303,0-4-2001,0-6-2114,0-7-4113</inkml:trace>
  <inkml:trace contextRef="#ctx0" brushRef="#br1">7815 4972 20970,'0'0'2113,"0"0"-1937,0 0 528,0 0 641,0 0 415,46 24-879,-22-15-257,7-5-80,6-1-63,-4-3-97,7 0-16,-8 0-272,2 0 0,-7-3-64,-3-1-48,-7 4-1008,-2-5-1362,-6 3-2960,-2-3-5267</inkml:trace>
  <inkml:trace contextRef="#ctx0" brushRef="#br1">8254 5061 14102,'0'0'9685,"0"0"-9365,14 32-176,-7-21 48,0-2 657,-1 2-17,-4-7-688,2 3-48,-4-3-128,3-4-1281,-3 0-1328,3-7-1569,-3-7-7235</inkml:trace>
  <inkml:trace contextRef="#ctx0" brushRef="#br1">8301 4847 23323,'0'0'2129,"0"0"-1873,0 0 352,0 0-448,0 0-48,0 0-144,-7-7-592,7 11-1953,6 3-2049</inkml:trace>
  <inkml:trace contextRef="#ctx0" brushRef="#br1">8498 5009 14503,'0'0'2385,"0"0"-2273,0 0 1424,0 0 657,-32 32-128,24-21-928,0 2-305,2 0-111,4 1-209,-1-2-224,3 2-192,3-4 32,1-3-112,5 0 48,2-5-16,0-2-16,2 0 112,-2-5-64,-3-2-16,1-1-80,-2-5 64,-2-1-64,-2 0 80,-3-2-112,0 3 64,0 2-32,0 3 32,0 4-32,0 4 144,3 0 81,1 7-145,1 5 448,2 5 192,1 3-128,1 2-304,2-3-111,2-2-49,-2-4-96,5-1-64,-5-11-545,1-1-927,-2-4-2210,-3-9-2481</inkml:trace>
  <inkml:trace contextRef="#ctx0" brushRef="#br1">8748 4699 21178,'0'0'928,"0"0"-496,0 0 1313,0 0-272,0 0-225,33 6-783,-26 25-145,-3 6 256,1 8 32,-5 10-192,0 1-95,0-2 127,0-2-160,-1-4-16,-3-7-176,4-11 48,0-4-208,0-10 0,5-6-64,3-6-224,-4-4-625,3-2-783,-2-10-2290,-2-8-4434</inkml:trace>
  <inkml:trace contextRef="#ctx0" brushRef="#br1">20137 5776 10533,'0'0'3217,"0"0"-2448,16-39 143,-13 24 545,-3 0-801,-3 4-256,-5-2-240,-12 2 48,-2 1-144,-7 5 48,-5 3-48,-2 2 353,3 7-289,-4 5-48,6 6 304,5 1 224,4 3 161,6 4-129,5 9-32,10 1 193,1 6 63,4 3-224,6 0-272,1 4 81,1-6-81,-5-2-192,1-2-256,-5-6 64,-3-7-32,0 0 64,-5-3 0,-1-5-48,3-4 64,-5 2-80,6-6-160,-1-1-433,3-5-287,0-1-673,3-3-560,2-7-2209,-4-3-10661</inkml:trace>
  <inkml:trace contextRef="#ctx0" brushRef="#br1">19725 6086 12518,'0'0'2657,"0"0"-1841,35-9 433,-10 8 976,11-2-240,7-4-464,4 4-321,0-2-239,-4-2-369,-4 3-240,-5 0-208,-7 1-96,-8 0-80,-5 3-368,-3 0-1009,-5 0-624,-6 0-736,0 0-2369,0 0-4579</inkml:trace>
  <inkml:trace contextRef="#ctx0" brushRef="#br1">20322 6134 20121,'0'0'2145,"0"0"-2049,0 0-48,0 0 48,0 28-80,0-23 0,0-5-256,0 0-1953,0-5-2129,0-2-5250</inkml:trace>
  <inkml:trace contextRef="#ctx0" brushRef="#br1">20318 5853 11861,'0'0'1633,"0"0"-1441,0 0 785,0 0-385,0 0-544,0 0-112,4 19-1249,-2-7-5698</inkml:trace>
  <inkml:trace contextRef="#ctx0" brushRef="#br1">20452 6077 16680,'0'0'1760,"0"0"-1680,0 0 337,39-30 1183,-25 20-335,-3-2-721,3 1-464,-6 6-32,0 2 16,-3 3 128,-1 0-16,2 12-111,-5 7 191,4 2 624,2 5 64,1 0-463,4 0-225,5-2-128,0-3-64,-1-1 32,5-9-80,-2-3 48,-3-3-112,-4-5-576,-1 0-721,-6-6-672,-2-6-1024,-3-2-2610,-3-2-4161</inkml:trace>
  <inkml:trace contextRef="#ctx0" brushRef="#br1">20681 5926 10245,'0'0'2097,"0"0"-913,-20 28 417,13-6 784,0-1-544,-2 7-304,-4 1-81,1 1-175,-3 1-65,-1-2-447,1 0-417,-1-6-176,3 0 0,5-8-112,2-1 16,1-5-48,5-2-16,0-4-112,3-3-512,5 0-993,-3-7-896,6-5-1553,-6-2-6467</inkml:trace>
  <inkml:trace contextRef="#ctx0" brushRef="#br1">20803 6125 6259,'0'0'8196,"0"0"-7268,0 0-816,0 0 1697,0 0 400,0 0-720,25-26-529,-16 22-208,6 1 145,1 3 239,1-3-303,-1 0-433,-2 1-288,-3 0-32,-1-3-96,-1 1 48,-7 1-16,1-1 16,-3 1-64,0-2-112,-3 1-144,-4-3 96,-5 3 112,-1-2-32,-3 1-16,0 5-49,4 0 97,-6 5 64,7 8-32,3 3 32,2 8 48,-2 4-16,8 2 112,0-1 177,8 1-193,6-8-32,5-3-64,5-6-128,0-6-128,6-7-273,1 0-1616,-3-11-1376,0-5-3811,-1-3-2096</inkml:trace>
  <inkml:trace contextRef="#ctx0" brushRef="#br1">21178 6063 14887,'0'0'3153,"0"0"-2737,0 0 961,-30 0 368,20 3-208,-3 4-577,0 4-304,-2-3 49,3 3-177,2 4 32,5-1-288,0-2-224,4 4-16,1-6 0,1-1-32,7-2-32,1-5 16,5-2 0,-3-2 32,3-7-32,0-4 32,-1-3 0,1-3 16,0-2 0,-2-3-16,2-6 48,3-3-48,-5-2 64,0-1-272,1-2 144,-7 2-32,-3 8-304,0 7 32,-3 5 272,0 9 80,-3 7 32,-5 16-32,2 10-32,-7 10 416,6 10 625,1 6 495,3 0-559,3-4-353,3-6-624,3-4-16,9-12-16,-4-5 48,2-6-80,-3-3-240,-1-12-705,-4 0-1424,-5-7-1745,0-8-4274</inkml:trace>
  <inkml:trace contextRef="#ctx0" brushRef="#br1">6517 6155 13430,'0'0'2497,"0"0"-1184,0 0 256,0 0-625,-38 46-16,30-20 161,-4 2 47,3 3-223,2-5-209,1-3-47,4-8-177,2-4-384,0-4 16,8-7-128,3-14 304,2-5 240,6-7-304,0-7-224,3-5 80,1-4-64,0-6-32,3-5-16,0-6 16,1 3 64,-3-3-144,-1 5 160,1 7 0,-5 9 32,-1 12-320,-6 10 224,-2 9 16,-4 11 112,-3 15-448,-1 10 288,3 16 240,-2 11 241,4 12-113,-3 3 176,4 0-80,4 3-256,-3-6-16,2-8-16,0-8 96,-2-11-96,-1-8-47,-1-11-81,-3-7-96,-1-6-65,-1-9-479,1 0-672,-3-12 271,0-9-2833,0-5-2993</inkml:trace>
  <inkml:trace contextRef="#ctx0" brushRef="#br1">6628 6212 10133,'0'0'6307,"0"0"-4114,0 0-1201,0 0 112,0 0-495,44-24 415,-21 22 17,-1-3-113,-1 3-31,1 0-209,0 2-192,-3-3-208,-3 3-144,-4 0-112,-5 0-800,-7 0-1953,0 3-2081</inkml:trace>
  <inkml:trace contextRef="#ctx0" brushRef="#br1">10793 5815 4914,'0'0'9861,"0"0"-8228,0 0-273,0 0 881,0 0-1040,0 0-913,-9 20 96,10 4 1345,2 10-241,0 3-239,-3 6 64,0 3-481,0 2-32,0-3-367,2 0-81,-2-7-128,4-2-64,-4-5-32,6-5-64,-5-5 0,2-3-32,-1-8 0,1-1-256,-3-7-256,0-2-705,0 0-576,0-11-1872,0-8-2290</inkml:trace>
  <inkml:trace contextRef="#ctx0" brushRef="#br1">10925 6198 12966,'0'0'6611,"0"0"-6131,44-10 80,-23 10 977,-2-5-176,-2 5-289,-3-4-656,1 4-304,-6-4 1,-6 1-1,0 0-48,-3-4-192,-7 0-81,-6 2-31,-4-2 256,-1 0-32,-4 2 48,5 5-16,-3 0 16,11 0-144,-1 12 48,10 2 128,0 5 80,3 3 32,6 3-31,3-4 15,3 4-112,-1-6-16,-3-3-417,3-2 257,-3-4-288,-4-1-336,0-5-193,-4-1-287,2-3-417,-1 0-784,-4-7-961,0-2-2608,0-1-1057</inkml:trace>
  <inkml:trace contextRef="#ctx0" brushRef="#br1">11245 6288 9812,'0'0'5747,"0"0"-5059,0 0 705,0 0 208,0 0-433,0 0 97,0 0 0,3-7-401,0 1-240,-2-3-64,-1-2-448,3-1-15,-3-2-81,0-1 208,0 2-48,-3-2 80,-1 0 64,1-3 16,-5 3-272,3 0-64,4 2 64,1-3-64,0 8 48,0-3-96,4 3 144,9 1 16,1-1-112,0 1 16,5 1 16,1 1 0,-1 1 32,1 1-80,-1 3 16,-3 0-32,0 0-384,-8 0-160,0 7-529,-4 0-431,-4-2 159,0 2-864,-1-2-1953,-7-3-4578</inkml:trace>
  <inkml:trace contextRef="#ctx0" brushRef="#br1">11617 6120 13750,'0'0'5203,"0"0"-5011,-30-8 720,20 8 609,0 0-513,4 5-127,0 2-129,5 5-320,1-2-64,1 1-111,7 1-530,3-6 850,7-2-385,-1-2-112,-1-2 16,3-2-112,-2-6 0,-2-1-48,-3 0 16,-4 1-48,0-1 192,-5 4-128,-3 5-64,0 0 48,-3 0 656,-1 3-736,-1 8 160,1 1 16,1 3 64,3 1-48,3-1-160,6-2-32,6-5-512,-2-3-241,6-5-960,-3 0-976,3-15-2497</inkml:trace>
  <inkml:trace contextRef="#ctx0" brushRef="#br1">11893 5993 6883,'0'0'12054,"0"0"-11782,46-4 16,-23 4 1281,9 0-209,3 0-351,0 0-225,-2 1-464,-3 2-192,-3-3-80,-2 0-32,-6 0-192,-3 0-800,0 0-641,-2 0-1536,-4-4-4803</inkml:trace>
  <inkml:trace contextRef="#ctx0" brushRef="#br1">12042 5755 16311,'0'0'433,"0"0"-17,0 0 1345,0 0-785,0 0-144,0 0-271,-5-16-417,2 33 64,3 8 656,0 4 97,0 4 207,3 5-447,6 0-113,-4 3 16,2 0-320,3-3 32,-2-2-143,-1-1-65,2-9 256,-4-2-32,2-5-112,-4-6-160,-2-7-16,2-1-80,-3-5-96,0 0-352,0-5-304,-3-5-1249,-3-6-1553,-1-3-2673</inkml:trace>
  <inkml:trace contextRef="#ctx0" brushRef="#br1">12387 6159 6483,'0'0'10181,"6"32"-9621,-4-21 192,3 0 977,-2-4-624,1-1-481,-4-4-368,3-2-272,-3 0-208,0-8-993,0-4-2432,-3-2-6996</inkml:trace>
  <inkml:trace contextRef="#ctx0" brushRef="#br1">12393 5868 14166,'0'0'8324,"0"0"-7859,0 0-754,0 0-383,0 0 1088,0 0-480,14-4-1665,-10 13-1392,-4-2-5091</inkml:trace>
  <inkml:trace contextRef="#ctx0" brushRef="#br1">12571 6226 11605,'0'0'3522,"0"0"-2177,0 0-17,39-18 657,-26 7-176,0-1-336,-2-2-481,0-1-48,-3 1 49,5-2 63,-6 3-63,0 0-481,-2 6-288,1 1-16,0 4-80,0 2 48,-2 5-160,1 5-16,-1 6 32,4-2-32,-1 1 16,-3 1-48,4-2 64,0-2-272,-1-2-352,-3-3-592,-1-3-1074,4-4-1071,-1 0-1041,-1-6-10357</inkml:trace>
  <inkml:trace contextRef="#ctx0" brushRef="#br1">12989 6081 18809,'0'0'3297,"0"0"-2977,0 0 1153,0 0-481,-33-7-431,23 14-145,1 2-80,-4 5-272,4 1 16,2 1-16,1 1-96,1 2 128,5-3-96,0-1 32,8 0-32,5-9-240,3 1 336,-1-7 80,4 0-112,1-8-80,-4-6 0,1 0 0,-6-5 80,0-2-80,-3 0 80,-8-1-16,3 4 0,-3 3-32,0 4-16,0 3-16,-3 8 32,0 0 0,-2 7-16,2 4 48,-2 2-32,0 6 64,2 2-64,3 1 32,0 4-32,3 0 16,7 5 32,1-1-48,5 0 112,3 4 49,0-1 223,1 2-224,-4-2-16,0-4-32,-3 4-224,-2-5 16,-5 1 16,-4-3 80,-2 0-96,0-3 80,-8-1-64,-3 0-128,-5-2-16,0-6-33,-2-2-15,-1-2 144,1-3 80,2-5-48,0-2 96,3 0-48,2-9 32,3-1 0,0-6-16,5-3-16,3-3 48,0 1 16,3-2-32,7-1 64,4 1 0,2 1 64,4-4 145,3 2-161,0-1 0,4-6-32,2 0-32,-1-3 16,-1 0-240,0 3 32,-6 3 192,-2 9-96,-5 4 64,-4 8 0,-3 3 0,-2 4-96,0 0-865,0 1-496,-4 6-383,3-1-738,0 1-2912</inkml:trace>
  <inkml:trace contextRef="#ctx0" brushRef="#br1">9394 6110 5122,'0'0'6499,"0"0"-3793,0 0-930,0 0-255,0 0-240,0 0-497,-31-5-128,19 5-63,-5 3-81,-2 1 64,-2 4 64,-4 3 49,4 1-33,-1 5 0,3 2 97,5 0 15,6 4-320,8 0-240,0-5-192,10 1-32,9-4 112,-2-4-112,5-4 0,0-7 32,2 0-48,-3-7 48,-2-4-16,-4-9 16,0 3-48,-6-5 64,-2-1-16,-5 1-16,-2 1-64,0-1 32,-2 2-144,-1 5 112,2 2-144,-2 6 192,0 7 0,3 3-96,0 12-176,0 9 160,0 2 176,0 9 48,6-3 144,3 1-48,1-3-32,2-4-144,2-9 64,-3-4-112,5-2-160,-5-9-608,-3-2-497,1-2-656,-2-9-944,-2-4-2273,1-7-7636</inkml:trace>
  <inkml:trace contextRef="#ctx0" brushRef="#br1">9846 6145 15127,'0'0'1409,"0"0"-721,0-28 945,0 16-129,-4 5-527,-3 2-193,-6 3 65,-3-3-225,0 5 192,-7 5-15,2 5 31,-3 3-128,-3 4 1,8 5 15,0 1-336,4 4-32,9-3-64,0-1-128,6 2-112,6-5 49,7-4-81,5 0 80,6-8-64,1-2-48,2-3-129,0 1-175,-3-4-144,-4 0-176,-4 0-337,-2 0-575,-4 0-305,-2-7-1457,-4-1-4945</inkml:trace>
  <inkml:trace contextRef="#ctx0" brushRef="#br1">10114 6134 13398,'0'0'4226,"0"0"-3169,0 0 1360,-2-33-881,-1 26 257,-5 4-592,0 3-545,-5 0-288,-3 6 32,-1 9-47,-3 4 319,0 3-112,8 1-176,-1 4 64,5-1-143,5 0-97,3-5 0,8-1-128,4-2-48,3-5 16,6-5-16,-3-3-16,3-1-128,-2-4-64,0 0-272,-2 0-273,1 0-335,-2-4-385,1-3-848,-1 1-432,3-7-881,0 1-5266</inkml:trace>
  <inkml:trace contextRef="#ctx0" brushRef="#br1">10326 6237 15623,'0'0'2801,"0"0"-2592,43-6 1759,-24 2-319,-1-2-80,-5-1-321,0 0-575,-3-2-305,-6 6-144,-1-6-192,-3 2 80,-6 0-128,-5 1 96,-6 2-64,-2-1-16,-5 5 64,0 0-32,2 7-128,1 4 0,4 6 96,7 0-64,5 5 256,5 2 0,5-3 0,11-1-48,2 2-32,2-10-15,4 2-49,3-10-96,2 1-193,-4-5 17,0 0-160,-1-9-560,-4 0-929,-2-4-640,-5-2-1105,-1 0-5298</inkml:trace>
  <inkml:trace contextRef="#ctx0" brushRef="#br1">22760 5925 14839,'0'0'2209,"-45"0"-1857,15 0 977,2 5-129,1-1-271,3 5-193,4-3-304,7-2-256,7 3-80,5-3-96,1 3 0,7-1 32,5 1-48,2 0 64,5 0-48,0 0 16,1 5-48,2-5-16,-9 5 32,5-1 0,-6 4 32,-2-1-80,-2 2 48,0 1-96,-2-2 96,-6 5 0,1-3 16,-1 2 0,0-3 0,0 1 16,-7-4-32,-1 1 48,0-6-16,-5 0 48,4-5 0,-4 1 16,0-4 0,-2 0-32,0 0-32,3-3 32,0-1-32,4 0-16,4 0 0,4 0-384,0-3-704,11 3-1410,0-7-2608,3 0-6915</inkml:trace>
  <inkml:trace contextRef="#ctx0" brushRef="#br1">22974 6187 5346,'0'0'8164,"0"0"-7139,0 0 575,-3 35 193,3-29-208,3 3-561,2-5-239,0 3-241,1-3-192,-6-2-64,5 0 128,-2-2-47,-3 0 47,3 0 32,-3-2 16,0-4-176,0-5-208,0-2-48,0-3-32,0 0 64,-3-6-80,0 2 32,3-6 33,-5 0-49,5-3 48,0 0-32,-3-6 64,0 5-160,-2-4-1,3 1 17,2 4 0,-6 3 16,6 7-16,-1 0 112,1 5-64,0 7 32,0 0-32,0 2 48,7 3-64,0 2-80,-1 0 64,10 5-16,-2 4 48,5 1 0,-4 4-48,1 1 0,2 1-192,-5 2-32,-2 1-112,-4-1 16,-6-3 176,-1 0 176,0-6-1,-1 1 66,-9 1-17,1-3 48,-3-1-48,-3 2 16,0-2 32,1-1-80,3-2 16,0 1 16,4 2-16,-1-6-32,8 2 48,-1 0-96,1-3-833,1 0-1504,6-3-2241,-1-8-10405</inkml:trace>
  <inkml:trace contextRef="#ctx0" brushRef="#br1">23362 5962 9044,'0'0'5395,"0"0"-4563,0 0-496,0 0 1153,0 0 224,0 0-577,-25-31-303,19 27-81,-7 0 48,4 0-127,-6 4-129,-2 0-288,-2 4-48,0 7-80,0 6 64,-2 4 128,9 3 112,1 1 161,6 1-225,5-3-240,5-3-128,7-3 32,3-6 16,4-3-32,4-6-32,-5-2-80,1-2-144,0-6-192,-2-5 96,-3 0 207,-3-3 97,-2-1 16,-5 1 16,2-3 16,-6 3-112,0-1 48,0 5 0,0 2 96,0 5-48,0 5 48,0 0 16,0 7-32,0 6-48,0 4 305,0 5 79,0-1-128,-3 1-48,3-3-192,0-2 48,0-5-80,3-2 96,-3-1-96,2-5 16,3 1-48,-2-3-784,0-2-961,2 0-1281,3 0-3441</inkml:trace>
  <inkml:trace contextRef="#ctx0" brushRef="#br1">23646 5905 16055,'0'0'913,"0"0"-833,0 0 560,0 0 737,0 0-161,0 0-271,0-27-545,-5 31-288,-7 5 192,-1 1 496,1 6 129,-4-2-17,1 4-271,3 0-33,3 1-48,2 0-16,-1-1-191,8-1-81,0 0-176,0-2 16,5-4-96,2 2 80,3-2-16,3-4 64,-2 0-64,4-4-48,-3-3 48,2 0-80,0 0 32,3-3-256,1-4-432,0-5-321,1 2-15,1-3-177,-1 0-63,0 0 767,-3 3 337,0 1 176,-5-1-64,2 4 160,-4 0 193,-2-1 255,3 3 0,-1-2 48,-3 2-47,0-3-177,2-2-160,-3 3-160,0-3-32,-4-2-48,2 0 16,-3 0-96,-4-4-48,-3 4-32,-5 1 32,0 1 16,-3 2 96,0 5 16,-5 2 0,7 6 64,-5 8 0,1 5 112,6 3 96,2 4 144,3 2 33,6 1-145,0-2-144,15-1-16,1-1-208,9-6 64,1-2 64,4-4-80,-2-5-64,1-3-48,-10-3-320,0-2-625,-8-2-928,-5-8-848,-6-4-2177,-5-3-11638</inkml:trace>
  <inkml:trace contextRef="#ctx0" brushRef="#br1">24063 6215 10149,'0'0'8307,"0"0"-6722,0 0-1409,0 0 705,0 0 367,0 0-607,16-9-561,-16 9-64,0 0-128,0 0-1329,0 0-2257,0 0-5298</inkml:trace>
  <inkml:trace contextRef="#ctx0" brushRef="#br1">21773 5789 15271,'0'0'1969,"0"0"-1713,0 0-176,0 0-64,0 0 16,0 0-64,-25 22-784,31-6-2066,2-2-6082</inkml:trace>
  <inkml:trace contextRef="#ctx0" brushRef="#br1">21766 6013 3073,'0'0'11398,"0"0"-7317,0 0-2528,0 0-64,0 0 64,12 38-385,-9-24-528,0-3-367,-1-3-161,-2 0-80,0-1-64,0 0-465,0-3-1087,0-4-545,-2 0-1201,-4 0-3393,4-7-1841</inkml:trace>
  <inkml:trace contextRef="#ctx0" brushRef="#br1">21935 6134 11509,'0'0'4883,"0"0"-4227,0 0-480,0 0 1569,0 0 64,0 0-833,39-28-656,-27 11-192,0-3-64,-1 1 368,-3-3 241,3 3-273,-11 1-336,5 3 192,-5 3 384,3 6-191,0 5-257,-1-2-96,3 3-48,2 4-80,0 2 80,4 8 32,0 3 80,-1-1-16,2 3 80,-1-2 16,5-1 352,-8-3-304,5-5-239,-4 0 15,-1-4-64,-3-1 16,-2-3-305,-3 0-1103,0 0-1361,-6-7-2738</inkml:trace>
  <inkml:trace contextRef="#ctx0" brushRef="#br1">17138 6006 11525,'0'0'3986,"0"0"-1841,0 0-96,-36-11-480,20 11-721,-4 0-112,-1 7 49,2 2-65,1-2-240,1 3-191,9-1-33,5 1-208,3 1-16,3 0-128,8 2 96,6-3-16,5 6-32,-1-3 48,3 2-80,-2 0 112,-6 2-80,0-1 96,-5-1-80,-6 0 64,-2-2-64,-3 2 80,-3-4-96,-4 3 112,-1-7-48,-4 2 0,1-2 48,-5-4-64,3-2 32,-5-1 32,0 0-16,-1 0-64,1 0 32,4-4-16,3 4-32,3-4-401,5 1-367,3-1-464,11-1-1410,2 1-1824,6-2-1553</inkml:trace>
  <inkml:trace contextRef="#ctx0" brushRef="#br1">17330 6069 11653,'0'0'7476,"0"0"-6836,0 0 272,-30-3 577,25 10 144,3 4-529,-1 4-463,3 1-161,5 1-48,6 2 64,2-2-176,-2 1-239,4-8-97,-3 1 96,3-6-80,-3-5 64,0 0-16,0-9 32,0-2-64,-2-4 64,-1-2-48,0 1 16,-3-3-32,-5 4 32,2-3 16,0 8-80,-3 1 48,0 2-16,0 4 32,0 3-80,0 10-80,0 6 48,-3 10 32,3 7 112,-3 11 144,3 5 208,0 4 80,-4-1-112,4 0-143,-3-6 31,3-7-144,0-7-64,0-11-48,-1-5 32,-2-6-32,3-5-80,-5-3-256,2-2-481,2-7-879,-3-5-1362,3-6-1232,1-8-5554</inkml:trace>
  <inkml:trace contextRef="#ctx0" brushRef="#br1">17718 6024 14295,'0'0'480,"0"0"832,0 0 385,0 0 368,0 0-352,0 0-288,-3-27-337,-2 27-192,-1 5-335,-1 5-97,-3 3 32,1 5 16,-2-1-384,4 0-96,2 5-32,5-6 16,0 3-32,5-2 16,2-2 0,6-2-80,-2 0 64,4-2-80,-3 0 48,0 0-96,-5 2 144,1-3-32,-6 2 0,-2 0 16,0 2-16,-2-4 48,-6 1-32,0-2 48,-6-3-64,5-2 80,-6 1-48,2-3 0,-2-2-16,3 0-240,-3 0-640,3 0-737,3 0-544,-2-2-1249,8-3-3569,0-1-2113</inkml:trace>
  <inkml:trace contextRef="#ctx0" brushRef="#br1">17843 6037 14054,'0'0'6051,"0"0"-5779,0 0-256,0 0 449,48 0 1279,-21 0-191,4 0-705,1 0-575,-1 0-65,-4 0-208,-2 0 32,-5 0-32,-4 0-833,-5 0-1248,-4 0-784,-6 0-3554</inkml:trace>
  <inkml:trace contextRef="#ctx0" brushRef="#br1">17970 5834 8724,'0'0'3506,"0"0"-1169,0 0-689,0 0 481,0 0-560,0 0-304,16-19-177,-16 24-432,0 12-239,0 6 671,0 10 529,0 6-417,-4 5-31,4 1-337,0-3-111,0-2-353,0-3-336,0-7 0,0-4-64,0-4 64,0-6-32,4-6-16,-4-1 64,0-5-128,0-4-224,0 0-545,0-4-463,-4-5-1554,4-6-1552,-4-5-5458</inkml:trace>
  <inkml:trace contextRef="#ctx0" brushRef="#br1">18221 6096 19321,'0'0'1376,"0"0"-1279,42 3 351,-24-3 1216,-6 0 177,1 0-1040,-4-7-561,-2 4-208,-5-2 32,-2 3-16,0-4-32,-12-1-128,-2 1-160,-3 1 208,-1-2 32,-1 3 64,0 4-48,8 0 16,3 4-16,2 11 48,0 5 16,6 4 224,0 6 0,0 3 112,0-1-208,6-2-112,3-1-48,3-10-16,5-4 32,2-6-80,5-7-32,1-2-640,-1-4-1105,-4-8-1120,-3-5-2066,-2 1-11108</inkml:trace>
  <inkml:trace contextRef="#ctx0" brushRef="#br1">18534 6089 17384,'0'0'1521,"0"0"-1377,0 0 800,0 0 785,0 0-16,-17 36-417,10-17-303,1-1-321,6 1-240,-1-6-80,1-4-175,0 0-97,4-9 0,1 0 48,3-3 128,-4-5-160,3-3 0,1-5-64,0 2 16,-4-4 48,4 1 48,0 2 64,0-3-144,2 8 48,-1-2-144,6 8 80,-1 4 16,0 0 256,5 14 145,1 1-129,0 5-16,-1-1 96,0 2-64,-1 1-176,-5-7-16,0 0-128,-5-6 16,0-3-32,-3-3 16,-1-3 16,-4 0-80,3-7-80,1 1-128,-1-5 0,-1-2-112,4 2 16,0 0-288,-3 0-273,4 7 1,-3 1 512,1 3 191,1 0 81,-1 3 96,-3 6-32,3-3 96,-5-2-64,1 0 48,-1 1 48,3-3 81,0-2 95,-1 0-32,3 0-96,1 0-144,-1 0 80,3-2-208,-4 0-240,3 2-369,-7 0-1056,0 4-432,0 5 369,-3-3-626,-2-1-2448,0 1-5955</inkml:trace>
  <inkml:trace contextRef="#ctx0" brushRef="#br1">18833 6177 11749,'0'0'2722,"0"0"-1506,0 0-127,0 0-529,32-37-400,-16 24-64,-2 1 384,0 0 273,-2 4 31,-5 3-80,-2 1-95,2 4-273,-3 0-208,4 6-80,-2 5 80,3 4 432,3 1-112,-2 1-208,4-2-176,-3-2-48,2-2 0,-2-5 49,-5-1-97,1-3 80,-4-2-96,-3 0-465,0 0-287,0 0-161,-3 0-1119,1-2-1426,-1-7-1472,1 3-1585</inkml:trace>
  <inkml:trace contextRef="#ctx0" brushRef="#br1">13947 6066 14791,'0'0'2897,"0"0"-1952,0 0 671,0 0-399,0 0-449,-19-30-96,11 22 33,0 5-257,-4-1 160,-3 4-160,-2 0 49,1 0-193,-6 4-192,2 7 32,-1 0-32,-1 4 0,6 4-80,0 3 48,5 8 16,3 0 112,8 6 80,0-1-144,6 1-79,4-6-82,1 1 130,5-8-81,-2-3 32,-1-5-112,-1-7 48,3-1-48,2-5 32,-3-2-81,3-9-47,3 1-304,-4-3-400,1 0-97,-3 5 33,-2 2-177,-5 4-495,1 0-1025,-5 0-1201,2 0-1969</inkml:trace>
  <inkml:trace contextRef="#ctx0" brushRef="#br1">14140 6207 12598,'0'0'5298,"0"0"-4946,0 0 513,0 0 479,0 0-159,0 0-209,3-18-239,-13 25-481,0 4-48,0 4 368,4 4 96,0 0-143,6 2-257,0-2-224,3-4 16,10 1 32,3-9-64,1-4 32,0-3-48,2 0-16,-3-8 0,0-6-16,-5-5 16,-3 0-48,-3-2 64,-2-5-48,-3 5 64,-3 0-64,-7 3 48,-2 3-96,-1 7-96,-3 1 16,-1 3 128,-2 4-48,4 2-32,-2 7 48,6-1-128,0 1-33,5 0-1439,4-1-177,2-1-976,0-3-2418,0 1-4225</inkml:trace>
  <inkml:trace contextRef="#ctx0" brushRef="#br1">14473 6144 7059,'0'0'10373,"0"0"-9269,0 0-607,-36 17 1440,24-5-417,-1-2-591,0 3-241,2 2-112,1 5 33,8 0-161,1-1-16,1 0-304,3-1-96,7-6 16,5 0-48,0-8 32,-2-1-48,5-3 32,-2-7-128,0-5 48,0-5-256,-5-2 96,-1-4 80,-3 3 96,-7-2 96,0 0-112,-1 5-16,-12 1-32,-1 6 32,-2 1 80,-3 7 80,3 0-64,1 2 16,3 0-32,5 4-112,0 3-785,5-3-672,2 0-512,0 0-2144,0-1-5044</inkml:trace>
  <inkml:trace contextRef="#ctx0" brushRef="#br1">14674 6286 12246,'0'0'4802,"0"0"-4162,11 29 1345,-9-25-192,3-1-545,0-3-15,-1 0 96,1-7-433,0-6-304,0-3-112,-4-3-287,2 0 175,-3 0-112,0-2 64,0 5 208,0-2 0,0 3-239,0 0-257,-3 4 96,3 3-176,0-1 80,0 2-16,0 1-16,5 2 0,1 4-16,2-4 16,0 4-80,5 0 80,-2 0-128,1 0-129,0 0 33,-4 4-176,-1-2-320,-2 2-593,-2 0-832,-2-4-1248,2 2-4035</inkml:trace>
  <inkml:trace contextRef="#ctx0" brushRef="#br1">15021 6140 14295,'0'0'6114,"0"0"-5633,0 0 1551,-28 8 418,12-5-898,0 5-655,-3-1-545,2 4-112,5 1-208,0 4 112,2-1-80,9 2-112,1-1 96,1-2-32,6-2-16,5-2-32,6-6 16,-1-4 0,2 0-80,-3-7-304,3-12-32,3-4 64,-3-3 95,-1-7 129,-2 1 176,1-3 48,-6-4-64,-3 3 144,-3-5-64,-5 3-96,0 5 16,0 6 193,-8 5 191,3 12 272,4 3-32,-1 7-207,-1 0-97,3 10-272,0 13 16,0 6 48,0 8 80,5 4 96,-1 5-64,1-5 32,3 0-400,-4-6 96,3-7 0,1-6 32,0-6-64,-1-6 48,-1-8-320,0-2-528,-1-6-913,-4-9-2353,2-7-2049</inkml:trace>
  <inkml:trace contextRef="#ctx0" brushRef="#br1">15267 5908 21962,'0'0'1073,"0"0"-977,0 0 240,0 0-176,0 0-128,0 0-1009,5-3-3104</inkml:trace>
  <inkml:trace contextRef="#ctx0" brushRef="#br1">15300 6179 20153,'0'0'2609,"19"36"-848,-6-20 832,-4-3-992,1-4-704,0-2-657,-6-7-128,1 0-128,-1-7-160,-4-6-977,0-5-1616,-4-3-2338,-5-6-4273</inkml:trace>
  <inkml:trace contextRef="#ctx0" brushRef="#br1">15543 6253 4418,'0'0'7684,"0"0"-6708,0 0 561,-29 26 304,22-19-193,3-1-223,1 0-449,3-4-351,0 0-145,0-2 64,7-2 176,0-6-79,3-5-33,3-6-272,-1-4-48,2 1 80,-3-1 225,-3 1 31,2 3-272,-4 3-160,-3 6-112,0 3 160,-1 3-15,1 4-1,4 0-160,-3 4-96,6 7 96,2 4-48,3 0 0,-4 3-32,6 1 0,-4-4-16,-1-1 48,-2-5-16,-4-3 16,2-2 0,-6-2 16,1 0-48,-3-2-160,0 0-449,0 0-239,0-2-849,0-3-992,3-2-1121,1-2-3361,3-5 432</inkml:trace>
  <inkml:trace contextRef="#ctx0" brushRef="#br1">15924 6099 10325,'0'0'8900,"0"0"-7796,-32 4-143,20 2 1040,1 1-321,1 2-191,0 1-608,3 6-449,5-1-32,2 0-224,0 0-112,8-4-16,0 0-48,2-7 16,1 1-32,4-5 0,-3 0 32,-1-5-96,-2-6-48,1 3 64,-1-3 0,-4 4 0,-1 1 48,-1 1 0,0 4 16,-3 1 16,0 4-112,0 4-160,0 3 208,0 1-32,1 2 112,7-2-144,3-6-48,0-5-593,5-1-1584,1-7-928,1-7-2930</inkml:trace>
  <inkml:trace contextRef="#ctx0" brushRef="#br1">16041 6064 19769,'0'0'4178,"0"0"-4274,0 0 80,48 12 208,-23-11 848,5-1 401,5 0-753,-1 0-399,-6 0-161,-1-4-16,-6 1-80,-3 2-336,-6-2-2082,-3 3-1663,-6 0-3491</inkml:trace>
  <inkml:trace contextRef="#ctx0" brushRef="#br1">16176 5839 18472,'0'0'1249,"0"0"-1073,0 0 1441,0 0-385,0 0-31,0 0-337,0-9-736,0 22-64,0 9 337,0 6 367,3 6-16,-3 8-79,3-1 31,-1-1 144,-2-2-159,2-1-513,-2-7-48,3-2-16,-1-4-64,1-4-32,-2-6-64,-1-4 96,3-6-112,0-4-368,-3 0-497,0-9-591,0-3-1618,0-4-928,-3-1-4450</inkml:trace>
  <inkml:trace contextRef="#ctx0" brushRef="#br1">16357 6118 15831,'0'0'5107,"0"0"-5027,36 0-16,-17 0 464,-5-4 865,3-3-305,-7 3-752,0-3-208,-7 1-64,-1-1 0,-2 1 0,-5 2-80,-8-3-48,0 5-32,-2 2 176,3 0 16,0 6 16,2 7-64,6 3 80,2 3 305,2 7 271,2 0-224,7 0-256,4 0-160,0-2-64,5-4 16,1-5-48,-1-7-80,2-4-464,-2-4-1009,-7 0-1168,2-10-2305</inkml:trace>
  <inkml:trace contextRef="#ctx0" brushRef="#br1">7525 6286 5571,'0'0'4049,"0"0"-2176,0 0 224,-14 33 384,9-21-720,3 0-432,-1 2-193,1-4-111,-1-1-113,3-2-47,0-7-65,-3 0 96,3 0 273,0-12 15,0-5-703,3-2-369,2-7-112,3-4 96,-2-1 96,7-2-48,-5 2-16,5 0 0,-1 3-16,1 6 96,-4 2 16,-2 10-48,2 3-80,2 7-80,-4 4-64,2 11-48,4 9 80,1 4 16,-2 5 80,4 4 16,-1-3 161,-3-1-113,3-7-16,-6-4-48,-1-5 16,0-4-96,-2-4 48,-4-5-32,3-2-64,-5 0 48,0-2-336,0 0-241,0-4-447,0-4-1905,0-4-2274,0-2-5474</inkml:trace>
  <inkml:trace contextRef="#ctx0" brushRef="#br1">7975 6192 17624,'0'0'2193,"0"0"-2097,0 0 1889,0 0-480,0 0-737,0 0-496,-22 20 0,22-5 305,0 4 191,6 2-176,3-2 145,3 0-385,5-2-32,-3-4-160,2-5-80,3-3-16,-3-5-48,0-3 16,2-7-32,-6-6 64,0-1-160,-7-2 80,0-3-96,-5 1-64,0-1 112,-8 0-32,-5 5 64,0 1-64,-5 4-96,-1 5-177,-2 7 161,2 3 96,-3 10 144,0 1-144,6 6-16,-2 1 64,9 1-576,4-2-1201,5-7-208,0-4-1521,10-7-1952</inkml:trace>
  <inkml:trace contextRef="#ctx0" brushRef="#br1">8271 6212 8420,'0'0'3986,"0"0"-2818,0 0 657,0 29 720,3-15-512,-1-2-608,4 0 47,-5-4-431,4-2 63,-3 1-159,3-7-497,-2 0 0,0-4 305,-2-6 159,3-6-800,0-1-48,-2-2 48,0-3 80,-2-4 16,3 1-48,-2 4 129,6 2-161,-3 1-96,1 7 32,5 2 0,-1 8-16,3 1 16,3 1-16,-4 12 16,7 5-16,-4 0 32,-2 1 0,3 3 16,-1-3-96,0-4 48,-1 0 48,-5-3-96,3-5 112,-3 0-112,-2-2-32,-1-1-96,-3-1-80,1 0-272,-3 1-257,0 3-607,0-2-401,0 2-816,0-7-545,-3 0-3665</inkml:trace>
  <inkml:trace contextRef="#ctx0" brushRef="#br2">21485 7373 7395,'0'0'3666,"0"0"-1697,0 0 144,0 0 48,0 0-592,0 35-529,0-25 17,0 1-273,0 2-192,0 0 17,0-2 175,2-3-160,-2 2-176,0-5-31,3 2-177,-3-7-48,0 4 0,3-4 0,-3 0-16,0 0 64,0 0 96,0 0-112,0-6-112,0-2-176,0-1 112,0-6-96,0 1 64,0-5-48,0 0 32,1-3-32,-1 0 48,4-1-96,-4-2 32,1 4 32,-1 0-32,0 2 96,2 5-48,1 2 32,-1 0-16,6 5-48,-1 3 32,2 4-16,3 0-48,-1 0-16,5 11 64,0 6-32,3 3 64,0 4 0,0-2-32,-5 1 16,3-1 64,-5-5 16,-3 1 16,0-5-16,-5-2-16,-1-3 0,-3 0-80,0-3 80,0 0-48,0-1 0,0-4-16,-1 1 0,1-1 0,0 0-576,0-3-1217,7-6-1664,-5-5-3522</inkml:trace>
  <inkml:trace contextRef="#ctx0" brushRef="#br2">21667 7702 6723,'0'0'-1441,"0"0"6100,0 0-2402,0 0-192,0 0-161,0 0-479,0 0-128,6 0-241,1 0-384,7 0-79,8 0 271,4 0 1,8 0-33,5 0-128,5 0 161,0-6 47,-1 1-320,-3-1-95,-5 1 31,-5 1-256,-6-1-224,-5 2 0,-7 0-80,-3-1 48,-2 0-304,-4 1-192,-1-1-465,-2 2-880,0-1-576,-7 3-864,-5 0-2466,-1 5-2529</inkml:trace>
  <inkml:trace contextRef="#ctx0" brushRef="#br2">21726 7933 14487,'0'0'2609,"0"0"-2337,0 0 1201,0 0 480,0 0-769,40 12-320,-13-12 33,9 0 31,0-5 225,5-2-161,-2 1 161,-6 2-449,-2 0-352,-7 4-336,-5 0 32,-6 0-496,-3 0-80,-6 0-657,-4 0-1440,0 0-1425,-3 0-4097</inkml:trace>
  <inkml:trace contextRef="#ctx0" brushRef="#br2">21995 7257 12022,'0'0'3905,"0"0"-2240,0 0 96,0 0-176,-33 23-369,17-8-191,5 6 95,-2 3-31,6 2-241,6-2-64,1 0-191,1-4-209,9-6-208,5-2-64,-1-6-32,5-6-64,-2 0 16,1-8-16,-2-6 0,-4-1-48,-3 0 64,1-4-64,-5 0-16,-5-3-256,0 0-80,-2 0-113,-8 2-95,-2-1 48,-3 6 144,2 2 304,-5 6-48,4 4 16,3 3-145,-2 3-191,1 6-112,5 2-481,1-1-1023,6 2-2098,0-5-5987</inkml:trace>
  <inkml:trace contextRef="#ctx0" brushRef="#br2">22181 7186 6307,'0'0'8340,"0"0"-6131,0 0-817,0 0 81,0 0 176,0 0-257,16 16-367,1-8-81,7-1 17,6-3-225,2-1-336,2-1-80,-2-2-127,-5 0-17,-7 0-64,-3-2-128,-7-3-112,-5 3-529,-5-3-271,0 1-785,0 1-224,-5 3-1024,-5 0-3346,-2 0-2353</inkml:trace>
  <inkml:trace contextRef="#ctx0" brushRef="#br2">22288 7033 11429,'0'0'3154,"0"0"-1362,0 0 337,0 0-192,0 0-704,0 0-657,0 19-80,0-1 145,0 10 527,0 4 225,0 5-257,3 4-191,0 1-65,-3-2-223,0-2-273,0-4-160,0-4-48,0-6-80,0-4 0,-6-5-16,6-4-64,-1-3 0,1-5 0,0-3-240,0-3-576,1-7-753,5-6-2289,0-3-1776</inkml:trace>
  <inkml:trace contextRef="#ctx0" brushRef="#br2">16989 7364 9220,'0'0'4482,"0"0"-2721,0 0-336,0 0-129,0 0-223,-38-14-305,21 13 1,-1 1-17,-7 0 96,-4 1 97,-2 9-193,2 2-208,-1 4-80,9-2-207,5 5 47,6 2 160,10-4-240,4 0-144,14-6-32,3-3-16,7-4-80,-1-4 32,3 0-48,-5-10-176,-1-3-208,-5-2 32,-3 0 175,-5 0-47,-3 1 208,-5-1 16,-3 3 64,0 1-16,0 1 16,-6 5 0,4 3 0,-3 2 64,0 6-48,4 14 16,-2 3 32,3 6 401,0 3 47,0-2-336,9-2-112,4-6 0,3-11-48,4-4-528,1-7-1473,3-10-1537,-1-6-4305</inkml:trace>
  <inkml:trace contextRef="#ctx0" brushRef="#br2">17274 7275 18857,'0'0'2145,"0"0"-1809,0 0 736,-35-7 401,22 14-241,-5 5-463,2 9-289,0 2 128,0 8 33,5-2 31,3 1-96,5-4-320,3-1-224,8-5 0,2-6 0,4-5-112,0-5 64,3-2-256,2-2-608,-1-2-1073,-1-4-976,-1-3-625,0-2-4466</inkml:trace>
  <inkml:trace contextRef="#ctx0" brushRef="#br2">17555 7263 18969,'0'0'2081,"0"0"-1169,0 0 753,-37-10 32,21 14-561,-6 7-287,-2 4-337,0 7 160,3 0-208,3 4-112,7 2-63,3-2-145,8-2-16,0-1-96,8-8 0,6 1 0,2-6-16,3-3 0,-2-7-48,3 0-16,-1 0-449,-1-7-351,0-3-689,-4 1-1328,2-1-464,-7-2-3779</inkml:trace>
  <inkml:trace contextRef="#ctx0" brushRef="#br2">17716 7394 5843,'0'0'4098,"0"0"-2418,0 0 545,0 0 609,0 0-257,0 0-496,22-13-384,-10 8-481,0 4-239,4-2-241,0-1-352,0 1-144,-5 0-144,1-2-64,-4-2-16,-3 3 48,-3 0-96,-2-2 64,0 1-80,-8 1 0,-8-3-48,2 7 16,-6 0 48,2 0 0,0 4 96,2 8-96,4 2 48,4 8-48,6 0 112,2 1 96,0 3 0,13-3-144,0-4 32,5-9-96,3-3-176,1-3-832,-1-4-225,1-4 193,3-6-673,-1-2-704,-3 0-1937,1-6-4578</inkml:trace>
  <inkml:trace contextRef="#ctx0" brushRef="#br2">18099 7081 12134,'0'0'4017,"0"0"-2720,0 0 160,0-34 416,0 30-657,2-3-223,0 7-81,-2 0-272,0 11-336,0 11-192,0 9 721,0 9 479,-4 8-175,0 6-209,-2 2-207,1-4-273,5-1-128,0-9-128,0-9-64,0-3 208,5-10-160,1-2-48,-2-10-96,0-1 1,4-6-17,1-1-49,3-1 33,3-11-112,1 2-32,3-1 0,1-2 96,0-1-80,2 0 80,-3-2 0,-1 4 96,0-2-48,-5-1 16,-2 3-64,-3-3 0,-7-1 32,-1-1-48,0 2 48,-7-2-112,-6 5-48,0 1-32,-5 8 80,2 3-48,-1 0 48,0 10 80,6 9-32,0 4 80,4 3-16,7 2 128,0-1-48,10-1 0,4-3-32,4-4 64,-2-6-48,4-5 16,-4-1-16,0-5-48,-3-2-624,-1 0-1281,1-9-1409,-5-4-1568,1-2-8500</inkml:trace>
  <inkml:trace contextRef="#ctx0" brushRef="#br2">18461 7521 18488,'0'0'977,"0"0"-865,27 35 1473,-15-25 384,0-3 336,0-4-897,-1-1-639,-4-2-289,-1-2 96,-3-7 16,-3 1-303,0-7-209,-3 1-80,-2-1-32,-1-5 96,-4 3-64,3-2-16,-1 2 16,7-1 96,-2 1-16,3 1-64,0 4 48,0 1-96,3 5 112,3 1-112,1 3 16,1 0 48,2 2-64,-1 0 32,4 0 0,-4 0 16,4 0-32,-5 0 48,5 0-64,-2 0-368,4 0-561,-3-3-608,3-1-1200,-3-6-1441,-3-6-8003</inkml:trace>
  <inkml:trace contextRef="#ctx0" brushRef="#br2">18854 7402 5202,'0'0'1425,"0"0"1440,0 0-1232,0 0-288,0 0 47,0 0 257,24-11-128,-21 5-481,1 0-95,0-1-145,-3 3-16,-1 0 17,0 2-1,0 2-47,-9 0-177,-3 0-112,-3 7-64,-1 7 176,0 1-15,5 1-145,3 3-144,8-2-48,0-1 0,8-6-176,8-1 16,3-5-48,0-4 48,0-2-48,-2-9 48,4-2-144,-10 0 64,1-2-16,-2 4 48,-5 1 80,0 5 160,-5 1-47,0 4-33,0 2 32,0 8-208,0 6 32,0 5 0,0 1 0,0 1 16,0-1-32,7-6-16,3-3-48,4-7-496,-2-6-1169,3-6-784,1-12-1297,-4-3-5618</inkml:trace>
  <inkml:trace contextRef="#ctx0" brushRef="#br2">19133 7324 17064,'0'0'2385,"0"0"-2305,0 0 640,30 33 929,-9-25-208,5-5-401,3 1-352,2-4-127,1 0-193,3-7-48,-3 4-64,-1-4-192,-1 2-80,-1 5 64,-5 0-32,-2 0-400,-3 7-336,-7 4-337,-3-3 33,-2 4 608,-5-2 448,1 1-16,-3 1 144,3 0 224,-1-2 288,3 1-96,1 1-271,2-2-97,2-3-112,2-3-64,-3-2-64,1-2-272,0-2-1777,-6-9-2690,2-4-7218</inkml:trace>
  <inkml:trace contextRef="#ctx0" brushRef="#br2">19237 7091 5475,'0'0'7587,"0"0"-4914,0 32-896,0-6 1232,5 10-399,-3 6-449,4 3-417,-5-2-351,5 2-689,-6-7-384,1-5-15,4-5-161,-2-7-48,-3-6-64,3-4 32,-3-6-48,1-1-128,-1-4-689,4 0-543,-3-9-1394,-1-4-1295,0-4-2242,-1-5-8036</inkml:trace>
  <inkml:trace contextRef="#ctx0" brushRef="#br2">19579 7201 20842,'0'0'960,"0"0"-2065,0 0 993,0 0 64,0 0 128,29 26-48,-18-19-2993,-1 1-3330,-3 3-752</inkml:trace>
  <inkml:trace contextRef="#ctx0" brushRef="#br2">19790 7424 16103,'0'0'2033,"0"0"-1857,0 0 32,0 0 1265,0 0 352,31 16 0,-24-16-641,1-5-543,3-2-49,0-4 176,2 3-143,0-3-417,-1-2-80,3 0-80,-3 1 64,-1 1-48,-3 1-32,0 7 48,-6-2 96,-2 5-48,0 5-80,0 5 48,0 1 0,0 4 64,-2-4-128,2 4-16,0-6 16,7-2-224,2-4-688,2-3-849,8 0-1553,-3-3-1376,0-4-4658</inkml:trace>
  <inkml:trace contextRef="#ctx0" brushRef="#br2">20146 7336 7347,'0'0'12582,"0"0"-9813,0 0-1488,0 0 416,0 0-449,0 0-207,-42 19-625,24-5-288,-1 5-16,4 2-224,3-4 144,8 0-96,1-1 96,3-2-64,7-4 16,4-4 32,5-6 16,0 0-48,5-4-112,-2-8-112,-3-2-16,1-2 240,-7-1-32,-3 0-16,-4-1-112,-3 3 0,0 4 31,0 3 113,0 4 64,0 4-16,0 4 0,0 7-64,0 2 129,0 7 95,2 0-32,2 2-64,2 4 64,0 0-48,0 3 0,0-1 48,4 0 112,0 0 304,1-2 17,1 0 15,-4-2-240,4 0-128,-6-1-160,-5-1 16,-1 1-80,0-2 48,-1-2 32,-10 0-80,4 1 80,-2-7-128,-2 0 96,3-4-32,3-3 0,0-3 0,-1-3-112,-1 0-32,1-7 16,0-4-64,-6-2 0,6 2 112,-7-4-176,6 1-128,2 2 192,0-1 240,4 0-64,1 2 16,5 1-16,3-6-48,3 1 64,2-4-209,-1-3-47,0 0-48,3 3-32,-4-3 112,2 3 224,-1 3-64,-2 6 80,-1 1 160,6 2-64,-3 4 0,4 0-128,2-1 16,-4 1-32,3 2 32,-4-2-16,-5 3 0,1-2-272,-5 2-288,-4 0-1169,-4 0-1120,-5 0-177,-5 2-2688,-2-2-6900</inkml:trace>
  <inkml:trace contextRef="#ctx0" brushRef="#br2">7083 7552 4850,'0'0'6131,"0"0"-2817,0 0-977,4 30 240,-2-12-720,0 1-673,3 0-319,1-1-209,-1 0-256,-1-6-32,1-3-16,-3-2-47,3-7 159,-2 0 48,-2 0 368,-1-9 305,3-2-593,-3-4-320,0 1-96,0 2 177,0-2-209,-3 6 0,-1 0-144,1 3 32,1 3 48,0-2-80,2 4 16,-2 0-64,2-2 48,0-3-32,-3 4-32,3-5 80,-3 0-16,3-2-32,0-4 32,0 0 0,0 1-64,0-4 112,0 4-80,6-1 16,-2 2 0,4-1 16,-4 3 0,1 1 48,0 3-48,-5-1-48,2 5 48,-2-2-64,0 2 32,0 0-32,3 0-48,-3 0 15,5 2-79,-1 3 80,1 4 112,3 3-128,1 0 80,-2 2 48,4 2-112,-5-1 128,0 0-16,2-4-16,-3-2-32,-3-7 32,3 2-32,-5-4 48,3 0 96,-3-8-64,3-2 64,-3 0-192,0-3 64,0 2-128,0 3 32,-6-1-32,4 2 64,-1 4-80,-1 0 96,1 3 32,-1-2-64,-1 0 80,2 2-32,-5 0 144,4 0-96,-3 0-16,0 0 32,-2 0-16,-1 0 32,-1 0-32,0 2 16,-1 0-80,0 1 64,0 0-48,0 4 16,0-1-48,1 1 112,6-3-32,-6 2 0,3-1-32,2 2 64,1-3-32,-3 4 16,4 3-64,-1 0 0,5 4 16,-2-2 48,2 5 96,0-4-64,2 4-96,3-7 144,2 1-96,1-1-32,-1-4 80,-3-2-48,6-2 32,-4-3 16,-1 0-16,3 0 32,0 0 0,-1 0-32,8-3 0,-3-4-64,4 1 96,-1-4-80,2 2-96,-3-3 48,-1 1-32,-2-2 0,-5 0-16,2-3-128,-8 2 144,3 0 0,-3 2-112,0 0 48,0 0-17,-3 5 177,2 1-32,-2 1 64,-1 4-32,3-2-48,1 2 160,0 0-144,0 4-16,0 5-16,0 3 176,0 6 65,0 2 47,0 0 128,1 0 80,7-2-96,-1 2-192,4-7 64,1-2-144,1-3 176,0-7 225,1-1-401,2 0 32,-3-4-160,1-6-417,-3-3-799,-6 2-561,-5 0-2193,0 1-3409</inkml:trace>
  <inkml:trace contextRef="#ctx0" brushRef="#br2">6915 7204 8548,'0'0'7027,"0"0"-5346,0 0-401,0 0 145,0 0-464,0 0-449,6 1-208,-4-2 80,-2-2 176,3-1 81,-3 1 47,5 1-208,-2-5-80,-2 4-63,1-6-113,3 0-144,0-3-48,-5 0 32,3-1-64,-3 0 80,0 3 48,-3-3 32,-9 3 48,-5 2 48,-7 1-144,-6 3-48,-3 4-48,-7 3 0,-1 8-112,-7 4-32,5 4 128,0 4-16,3 8 16,7-3 240,7 7-16,6-2-176,13-4 32,4 4-16,3-5-64,10-2 32,7-4-144,5-4-64,4-6 144,1-3-96,0-2-32,-1-7 48,-2 0 112,-5-9 16,-2 0 64,-5-3 32,-7 0 0,-5 0 16,0 3-128,-16 0-112,-2 6-48,-8 3-48,-1 6 0,-5 10 112,0 10-64,0 9 176,5 7 320,5 5 352,13 1-95,9 0-369,5-3-288,14-8-16,9-7 32,4-6-241,-2-9 241,1-6-48,-3-7 80,-1-2 32,-6-4 16,-1-8 96,-9-2-111,0 1-50,-7 0-319,-4 0 0,0 4-640,-3 3-1778,-6-1 657,2 4-1536,-2 2-7348</inkml:trace>
  <inkml:trace contextRef="#ctx0" brushRef="#br2">7395 7560 5811,'0'0'13078,"0"0"-13238,7 29 1168,-3-14-144,2-1-47,1-5-145,-4 2-320,1-4-96,-2-2 497,-2-3 159,2-2-111,-2 0 111,0 0 256,0-11-15,0 2-801,0-4-272,0-2 256,0 0-32,-2-2-191,0-3-17,-2 5 0,1 2-32,1 0-32,-1 1 48,1 2-80,2 1 0,0 5 64,0-2-160,0 2 64,7 1-16,0 1-32,3 2 0,3 0 0,-2 0 0,6 0-33,-1 5-111,-1-3-96,2 0-96,-7 4-144,2-2-305,-3 1-1248,-4-3-464,-3 0-816,-2-2-4083</inkml:trace>
  <inkml:trace contextRef="#ctx0" brushRef="#br2">7717 7227 18168,'0'0'1041,"0"0"-337,0 0 1441,0 0-928,0 0-849,11 48 768,-10-18 433,5 7-496,-4 6-1,0 3-240,6-1-511,-4-1-273,4-1 400,-1-6 96,-2-5-272,2-8-208,-2-4 32,0-7-64,-3-5-80,-2-3-288,0-5-416,-2-2-289,-6-8-1200,-1-4-2417,-1-6-2369</inkml:trace>
  <inkml:trace contextRef="#ctx0" brushRef="#br2">7645 7401 21594,'0'0'2945,"0"0"-2545,0 0 2114,0 0-1378,0 0-848,32-7 16,-13 7 0,5 4-79,3 0-129,1 1-32,1-3 64,-4 0-192,0-2 0,2 0-160,-5-2-225,-1-9-191,-1 1 64,-4-6-289,-4-1-287,-1-7 47,-7-4-319,1-3-17,-5 1-560,0 2 368,0 6 721,0 5 1024,0 4 1457,0 7 560,-2 6-32,-1 0-288,0 2-897,-1 11-656,-1 8 176,5 7 305,-3 9 95,3 2-304,0 4-32,3 1-15,6-3-353,-1-4-80,2-2 432,2-9-272,0 0-144,0-8 48,-1-4-192,2-5 96,-1-5 0,0 1 32,0-5 0,-2-9-48,-1-2 48,-1-7-80,3-1 16,-1 0-112,-5-1-64,-1 7-48,4 4 192,-2 5-64,4 4-256,-2 9 288,4 5 64,3 7 288,-1 0-128,0 1 96,7 0-96,-2-6-16,1-2-32,4-5-128,-5-7 32,1-2-128,-5 0-208,-4-4-769,-3-6-1184,-6-1-1168,-2-1-1874</inkml:trace>
  <inkml:trace contextRef="#ctx0" brushRef="#br2">12536 7450 5539,'0'0'-145,"0"0"722,0 0 1808,0 0-1313,19-32 17,-18 25 367,4 1 369,-5 0-208,0 2-176,0 1-97,-1-1-351,-4-3-33,-3 2 1,-2 2-321,1-1-208,-3 4-80,-6 0-272,2 0 64,-5 4 0,-3 6-79,-1 8-1,-3 2-64,6 3 96,3 3 64,4 4 192,6 0 64,9 0-32,0-1-96,9-3 48,3-3-143,8-5-81,-1-5 48,5-4 80,3-5-112,-2-2-48,-3-2-16,-1 0-80,-2-2 16,-6-1-448,-6 0-849,-4-2-544,-3 1-736,-4 1-3186,-4-3-5298</inkml:trace>
  <inkml:trace contextRef="#ctx0" brushRef="#br2">12669 7589 17224,'0'0'1649,"40"-22"-1377,-21 7 1377,1 4-81,-2-2-943,-4 3-497,-3-2-112,-5 5 0,-4 0 16,-2 0 32,-2 2-32,-7 5-80,-4 0 80,-1 0 0,-2 3 80,-1 6-112,-1 3 48,6 6-112,-1 1 64,2 0 112,6 3 32,3-2 32,2 0-176,5-4 64,8-2-80,0-6 16,-1-1-48,3-3-64,2 1-400,-6-5-417,-3 0-431,0 0-721,-2 0-1649,-3-5-2897,4 1 1104</inkml:trace>
  <inkml:trace contextRef="#ctx0" brushRef="#br2">12925 7615 5058,'0'0'13014,"0"0"-11909,0 0-513,0 0 769,0 0 191,0 0-735,20 19-369,-16-12-96,0 0 64,-1-3-80,-2 0-47,3 0-113,0-4 48,-4 4 144,0-4 192,0 0-208,0 0-15,3 0-17,0-6-96,3 0-160,-3-5-48,5-4 32,-1 0-80,-1-3 32,4 3 0,0 0 16,-3 4 32,3 3-64,0 3 16,-1 3-32,1 2 64,-3 7-64,2 5 64,-2 6 32,1 4 144,-5 6 288,-1 0-64,0-2-320,0 0-48,-2-4-32,6-5-48,-2-6 48,6-8-560,-4-3-480,7-8-1810,-2-10-3072</inkml:trace>
  <inkml:trace contextRef="#ctx0" brushRef="#br2">13406 7290 12102,'0'0'5682,"0"0"-3089,0 0-1616,0 0 383,-13 50 177,12-21-400,-3 1-417,-2 11-240,4-1-32,-1 2 33,0-4-193,-2 0-128,4-6-112,-2-6 80,3-6 416,-3-6-208,3-2-192,0-5-96,0-1-32,0-2-256,0-4-592,0 0-705,0 0-1024,0-4-1617,-1-6-3025,1 2 1680</inkml:trace>
  <inkml:trace contextRef="#ctx0" brushRef="#br2">13195 7578 16760,'0'0'2785,"0"0"-1937,0 0 1105,0 0-784,0 0-417,43-22-112,-22 18-31,2 3 15,-2-2-160,1 3-64,-5 0-160,3 0-143,-5 4 111,-3 3 64,3 1-96,-4 3-160,2 4 16,1-2-48,-1 0 16,0-2 16,-1 0-48,0 0 32,-5-7 16,1 0 0,0 0-16,-6-1 32,-1-3-64,-1 0 32,0 0-16,0 0-16,4 0-144,-3 0 64,-1 0-48,3 0-129,0 2 193,-1 0 32,2-2 80,3 5-16,-1-3 32,1 2 64,-1-4 225,0 4 79,-1-1 0,-3-2 0,4-1-112,-6 0-16,2 0-79,-2 0 31,0 0-32,0 0 48,0 0 32,0-4-32,0 0-128,0-2-16,0-3-32,-2-2-64,-1 0 128,3-6-160,0 0 80,0-1-48,0-1 32,0 1-64,0 1 64,5 5-48,-1-2 16,-1 5 16,1 4-64,1 0 96,1 3-96,-2 2 48,4 0-32,-4 0 16,5 0-32,-1 0 16,-1 4 16,0 0-48,6-2-128,-6 2-112,0-1 64,-2-1-368,0 2-465,-2-1-592,1 1-1248,0-4-593,1 5-2192,1-2-5635</inkml:trace>
  <inkml:trace contextRef="#ctx0" brushRef="#br2">13834 7638 17032,'0'0'1777,"3"33"-993,0-15 1473,1 1-416,1-4-336,-1-2-1073,2-2-352,-5-4-32,3-4-96,-3-3-545,-1 0-1471,0-8-1554,0-3-4242,-1-1-784</inkml:trace>
  <inkml:trace contextRef="#ctx0" brushRef="#br2">13851 7437 8068,'0'0'13478,"0"0"-13366,0 0-464,0 0 16,2-28-65,-2 28-2080,0 0-6179</inkml:trace>
  <inkml:trace contextRef="#ctx0" brushRef="#br2">14052 7693 10997,'0'0'4610,"-3"38"-3553,0-12 799,3-2-255,0 1-208,0-3-401,3-6-399,1-2-209,0-11-208,2-3 352,0 0 433,-2-7 63,0-9-480,1-4-144,-3-1-15,-2-3-1,0-2-144,0-2-176,0-1-16,-4-1-96,1 0 96,-1 0-48,0 2 32,0 0-16,4 6 0,0 2-16,0 7-16,0 0 48,4 5-48,3 1 80,-1 3-96,4 1 16,-1 3-48,1 0 48,5 3-80,-2 6-32,0 3 64,-2 6-32,2 1 96,-4 3-96,-4 0 112,0 1-64,-5 1 80,0-2-16,-5 0 0,-2-5 0,0-2-32,-3 0 48,3-7-16,0-1 0,-1-3-16,-1-1 32,0-3-48,2 0-64,-4-4-240,4-6-289,2 2-719,5-3-1009,0 1-817,5 1-1824,5-2-6852</inkml:trace>
  <inkml:trace contextRef="#ctx0" brushRef="#br2">14393 7580 7491,'0'0'13335,"-30"4"-11623,14 3-159,1 4 608,3-3-672,4 3-721,5 0-608,3 0-96,0 0-32,6-3-48,7-4 32,-2-1 0,5-3-32,-3 0-96,-1 0 80,1-4-16,-1-3 64,-5 4-112,-2 2 32,-4-1-16,2 2 48,-3 0-48,3 2-192,-3 4 208,5 3 32,3 1 32,0-1-48,5-2-336,3-3-177,-4-4-1135,3 0-1394,-3-7-1312,-5-4-4674</inkml:trace>
  <inkml:trace contextRef="#ctx0" brushRef="#br2">14619 7532 4786,'0'0'7252,"0"0"-4595,0 0-176,0 0-192,0 0-576,0 0-321,10-26-287,4 24-97,3 0-335,7-1-193,2 0-192,4-1-48,-5 4-144,0-3 48,-4 1-96,-5 2-32,-5-2-144,-2 2-784,-6 0-961,-1 0-320,-2 0-784,0 0-2690,-2-5-4658</inkml:trace>
  <inkml:trace contextRef="#ctx0" brushRef="#br2">14694 7238 19273,'0'0'1521,"0"0"-1730,0 0 241,0 0 1153,0 48 528,0-20-257,3 5-143,0 8-192,0-1 31,2 6-576,-3-5-256,1 0-15,0-4-49,-3-4 144,1-5-256,-1-6-64,0-3-32,0-5-16,0-2-96,-4-5-384,1-4-401,-7-3-799,4 0-962,1-3-1039,0-6-1490,2-5-9651</inkml:trace>
  <inkml:trace contextRef="#ctx0" brushRef="#br2">14976 7585 10085,'0'0'9428,"0"0"-8660,-43 4-576,27 5 1681,1-3 288,2 5-848,2-2-689,4-1-288,7 1-160,0 0-192,6-7 112,3 2-32,7-4-32,-4 0-32,2-4 16,4-3-16,-9 0-32,4-1 32,-4 4-32,1-3 112,-2 7-112,1 0 112,1 0-64,-1 9-16,-1 1 0,6 2 16,-2-4-32,2 1-160,-3-5-1184,5-4-1329,-2-2-1649,-1-9-4627</inkml:trace>
  <inkml:trace contextRef="#ctx0" brushRef="#br2">15207 7156 11621,'0'0'3602,"0"0"-2786,0 0 129,0 0 207,0 0-95,17 37 95,-13-3-15,-1 8 111,-2 3 497,-1 5 96,0 2-288,-1-2-753,-2-3-432,-2-4-80,5-6-47,0-6-17,0-10-32,0-2-160,8-7-16,-4-9 0,3-3-240,-2-3-673,-1-10-1424,1-9-2001,-5-8-2657</inkml:trace>
  <inkml:trace contextRef="#ctx0" brushRef="#br2">15381 7078 10549,'0'0'3778,"0"0"-1105,8 41 192,-8-8-592,0 8-160,0 7-416,-2 6-353,-4-2-31,2 3-368,0-3-481,0-4-320,2-4 0,2-5 16,0-9 96,0-4-160,0-7-16,0-8-16,5-3-144,0-5 112,2-3-144,2-6-80,3-10-384,-1-3-497,5-3-575,0-1-882,0 1-31,-2 4 144,-2 3 1969,-3 9 592,-2 3 400,-2 3 353,-5 7 287,0 6 401,0 1 96,0 2-785,3 2-512,1-3-288,1 0-48,5-4 16,2-2-96,5-7 16,-3-2-176,5 0-352,-1-8-48,-2-6 272,-4-1 159,-5-2-191,-1-3-336,-6 5-96,0 0 399,-6 8 369,-1 5 401,1 2-145,0 12-80,-1 3 112,5 4 320,-1 4-192,3 1-288,0 2-16,7 2-64,4-2-32,1 0 49,1 0-17,5-2 80,-1 2-16,2 2 192,-5-2 528,0 5-176,-7-1-271,-4 1 175,-3-2-128,-5 0-208,-7-3 32,-1-3-80,-3-1-112,2-2 0,0-10-16,-1-3-96,3-5 96,2-2-48,-2-9 64,3-6-192,2-6-112,2-3-160,2-9-320,3-1-81,3 0-63,9-2-113,4 6 369,7 2 592,0 6 448,4 8 49,5 2-369,-4 4-96,6 2 176,-4-1 384,0 0-304,-3 0-80,-2 2-80,-6-2-48,-2 0-32,-4 1-256,-6-3-960,-7 0-1794,0-3-4401,-13-2-5107</inkml:trace>
  <inkml:trace contextRef="#ctx0" brushRef="#br2">23792 7174 10885,'0'0'3682,"0"0"-2658,0 0 17,0 0 1072,-7 45-225,3-17-79,0 5-256,0-1-80,2 5-177,-1-2-287,3-3-305,-3-4-176,3-4-192,0-2-111,0-7-65,0-3-128,0-2 48,0-4-80,0-4-16,0-2-224,0 0-753,0-4-640,-1-7-1776,-2-4-1714,-1-2-8867</inkml:trace>
  <inkml:trace contextRef="#ctx0" brushRef="#br2">23611 7195 5731,'0'0'5218,"0"0"-2385,0 0-1216,0 0 176,0 0-433,0 0-463,-16 5-241,16-5-16,3 0 145,7 0 31,1 0 209,6 0-417,2 0-32,5-5-192,1 3-191,1-3-1,4 1 208,-2 0 112,-1 1-64,-1 3-112,-1 0-144,-4 0-15,-2-2-145,-3 2-16,2-1-32,-6-2-289,-3 1-591,-1-2-817,-8 1-112,0-1 65,0 1-658,-5 2-1343,-6 1-961,2 0-369</inkml:trace>
  <inkml:trace contextRef="#ctx0" brushRef="#br2">23654 7504 10325,'0'0'2241,"0"0"-2001,0 0 912,0 0 849,0 0-480,0 0-497,-18-7 1,18 7 15,0 0 33,0-2 47,0 0-367,0 2-113,0 0 160,0-2-383,7 2-241,4-2-80,2 0 128,2 2 16,4 0-48,2-5 0,6 5 160,0-2 80,0 0-79,-3 2 319,-5 0-320,-2 0-192,-6 0-128,-1 0-16,2 0 0,-5 0-48,0 0-336,3 0-288,-4 0-513,1 0-736,-6 0 0,-1 0-528,0 0-2225,0 0-6483</inkml:trace>
  <inkml:trace contextRef="#ctx0" brushRef="#br2">24045 7388 18168,'0'0'1969,"0"0"-1761,-2 37 369,2-20 943,0 3-495,0-1-273,0-4-304,0-1-48,0-6 225,2 1 15,0-7-256,3-2-208,-2 0 96,0-7-15,2-3-225,-4-6 0,5 1-80,-6-4 48,1-3-96,-1-4-1,0-4-143,0-3 96,0-2 128,3 2-80,-1 0 80,1 2-96,1 3 32,2 4 48,-1 9 48,2 0-48,-1 8 16,6 0 16,1 6-48,-3 1-16,1 4 0,2 4 64,-2 7-96,-3 3 96,1 1-80,-6 0 64,-1 4-32,0-6 32,-2 2 0,0-3 32,0-6-16,0 2-32,-4-6 96,-5 0-112,-2-2 144,0-1-112,-2 1 48,2-1-16,1-1 16,0 2-32,3 2 16,2 1-32,2 4 0,3 1 112,0 2-64,6 1 48,3 0 64,3-4 64,2 0 192,2 0 1,0-3-1,1-3-176,-1 1 32,6-2-144,-1 0-80,-2-1-64,6 6 0,-6-3 0,-1-2 0,-6 3-224,-5 0-641,-5-1-383,-2-4-817,-9-2-32,-6 0-1201,-1-2-5762</inkml:trace>
  <inkml:trace contextRef="#ctx0" brushRef="#br2">24400 7212 5442,'0'0'5651,"0"0"-3506,0 0-432,0 0 496,-3 31-432,3-12-673,0 2 65,0 4 303,0 1-191,3 0-32,-1-2 79,0 0-880,-1-7-47,-1-2 15,0-4-96,3-2-240,-3-5 16,3-2-48,-3-2 32,0 0 0,0-4 96,2-3-176,1-4 16,-1 1-64,-2-2 32,0-2-256,3-2-144,-3-3 112,0-3-49,0-1-95,0-3-176,0 0-64,0-3 79,0 6 33,-3 0 384,3 4 192,-5 9 32,3-2 0,2 8 0,0 0-32,-3 0 48,3 2 0,0-3 0,0 1-16,3 0-32,2-3 32,3 1-32,0-3 16,8 2-32,-3-1 32,2 1-48,1 0 16,-1 3 16,-3 4-16,0 0 48,-2 0-32,-2 0 0,-2 0-48,-1 4 64,0 1-448,-3-3-1809,1 3-256,1-5-817,1 0-1888,-2 0-897</inkml:trace>
  <inkml:trace contextRef="#ctx0" brushRef="#br2">24351 7288 17048,'0'0'2609,"38"-2"-2001,-14 2 1393,3-3-96,-3 3-1169,-2 0-528,-4 0-175,-5 0 31,-6 0-64,-1 0-209,-6 0-1279,0 0-1201,-3-1-1681,0-1-5827</inkml:trace>
  <inkml:trace contextRef="#ctx0" brushRef="#br2">24641 7522 22618,'0'0'3090,"0"0"-3058,0 0 320,0 0 320,0 0-528,0 0-160,8 9-480,-10-20-3442,-1-6-4257</inkml:trace>
  <inkml:trace contextRef="#ctx0" brushRef="#br2">9051 7434 7219,'0'0'6867,"0"0"-4193,4 44 79,1-20-336,2 2-768,1 2-96,-1-4-577,-1-5-480,1-1-48,-1-5-47,1-6-17,-7-4-32,3 1-64,-3-4 176,0-1 305,0-9-161,-3 0-400,-4-3-176,1-5-16,-1 4-32,3-2 64,-4-1-112,3 2 64,-2-5-32,1 5 0,0-4 80,-3 1-32,4-1-32,0 0 64,-1 0-48,0 0 32,6 2-32,0 2-80,0 7-64,3-4 32,6 6 48,1 2 0,2-1 48,3 5 0,2 0 16,-1 0-32,-2 0-16,8 0 96,-4 0-176,-2 0-240,1 2-209,-6-2 81,2 0-272,-3 0-513,-3 3-832,-5-1 0,1 3-656,-3-2-1729,0 2-7412</inkml:trace>
  <inkml:trace contextRef="#ctx0" brushRef="#br2">9373 7426 19193,'0'0'2593,"0"0"-2401,-31 17 1489,23-4 0,5 4-641,3 1-352,0 3-383,8-1-369,6 0 144,7-6-193,-1-2-15,3-8 32,-3-4 208,-1 0 33,-3-13-65,0-2 48,-4-5-80,-5 0-48,-2-3-96,-5 1-81,-2 3-15,-8 1 112,-4 3 112,0 4-128,-6 7 160,1 3-96,3 1-32,-2 1-32,9 7 32,1 3-592,6 0-1441,2-4-880,0 0-3682</inkml:trace>
  <inkml:trace contextRef="#ctx0" brushRef="#br2">9785 7084 5154,'0'0'12038,"0"0"-10021,0 0-817,0 0-303,6 37 768,-3-9 319,-3 4-559,3 10-112,-3-2-1,0 6-303,1 1-161,-1-5-384,0-1-384,4-4-16,-4-7 64,1 0-128,5-7-16,-4 0 16,0-6-32,-1-2-80,3-6-208,-1-2-352,-3-4-321,0-3-479,0 0-721,-3-8-1313,-2-7-1072</inkml:trace>
  <inkml:trace contextRef="#ctx0" brushRef="#br2">9656 7354 5378,'0'0'11510,"0"0"-10614,0 0 881,0 0 496,0 0-304,0 0-288,-4 14-977,21-10 128,2 4-191,9-4 79,2 1-256,2-3-144,3-2-64,-2 0-224,-1 0 65,-6-4-145,-6-1 64,-4 3-65,-9-2-383,-3 0-368,-4 4-497,-11 0-1168,-1 0-1633,-2 0-3601</inkml:trace>
  <inkml:trace contextRef="#ctx0" brushRef="#br2">10198 7443 3233,'0'0'2001,"0"0"3522,0 0-3186,0 0-304,0 0-336,0 0-241,5-30-95,-10 25-224,-2 3-17,-2 2-256,-6 0-175,-2 4-81,-5 7-48,1 2 145,2 3-49,1 3-112,6 0-112,8-1-79,4 2-193,10-3-48,6-4 80,8-4-128,0-5-32,3-4-64,0 0 16,-6-7-112,1-3 32,-8-6 64,-3 1-80,-3 2 0,-3 0 31,-5 0 1,0 0-64,0 4 64,-5 3 0,3 2 32,-1 4 48,0 0-32,3 8-224,0 10-16,0 1 272,0 7 16,3 0 176,2 3-144,6-6 48,-5-4-96,4-4-64,2-4-608,-5-6-609,5-5-175,-2-5-897,-4-6-2370</inkml:trace>
  <inkml:trace contextRef="#ctx0" brushRef="#br2">10579 7133 3041,'0'0'10741,"0"0"-7571,0 0-1858,0 0 145,0 0-481,0 0-63,-6 38 672,5-12 143,-3 7-415,4 5-96,0 1-337,0 3-32,0 0-95,4 1-401,3-4-224,-5-2-144,1-2-48,1-7 96,-1-2-48,-2-7 32,-1-7 0,0-5-16,0-1-160,0-6-352,0 0-625,0-10-464,0-5-2192,0-4-2370</inkml:trace>
  <inkml:trace contextRef="#ctx0" brushRef="#br2">10415 7415 14182,'0'0'3362,"0"0"-2578,0 0 289,34 5 47,-10-4 465,5-1-432,4 3-113,0-3-63,2 0-321,-2 0-224,-2 0-96,0 0-176,1 0-160,-1 0 64,-4 0-64,-3 0-800,-2 0-977,-6 0-416,-3 0-464,-5 0-1217,-5 0 929,-3 0 640,0 0 1985,0 0 2128,0 0 1234,0 0-113,0 0-624,0 0-528,5 0-656,6 0-753,2 0 0,4 0 112,3 0 417,1 0-433,3-4-128,-2-3-176,-6 2-80,1-1-112,-5-2 48,-6 1-64,-6-4-144,0 3-256,-15-4 416,0 6 80,-6-1-16,-3 6 0,-3 1 368,5 8-160,3 10-144,5 1 544,4 2 113,10 1-193,0 2-256,7-2-128,5-3-256,4 0 16,4-7-432,0-6-288,-3-2-97,-1-4-175,0 0-401,-3-4-960,2-4-561,1-2-2672</inkml:trace>
  <inkml:trace contextRef="#ctx0" brushRef="#br2">11386 7294 16808,'0'0'8468,"0"0"-7748,-40-7-288,21 7 1057,-1 5-577,1 4-320,3 3-351,0 2-209,8 1-16,5 2-32,3-1 0,0-2-225,10-1-255,2 2 112,7-2 48,1 0 192,1 2 112,1 3 64,-6-3-16,1 0-16,-7 0-16,-5 0 48,-2-1 0,-3-2 16,-6-1-48,-6 0 144,0-3-16,-1-1 16,-3-2 64,7-1-144,-4-2 32,1-2-96,5 0-96,-5-4-1056,3-3-1089,-1-4-2145,0 1-4354</inkml:trace>
  <inkml:trace contextRef="#ctx0" brushRef="#br2">22947 7351 11189,'0'0'2993,"0"0"-767,-33-10-1330,22 10 689,-9 0-289,2 3-463,-3 5-145,-1 3 112,3 4-31,0 3-17,7 1 176,5 0-15,4-1-337,3 1-288,13-4-32,3-4-128,1-1 0,5-10-63,-3 0-17,3 0-48,-1-10 80,-5-1-80,0-4-48,-5 0 48,0 2-64,-5 0-1,-6-2-47,0 4 16,0 3 0,0 3 16,0 5 48,0 0-48,0 9-112,0 6 128,0 0 112,6 3-64,0-2 64,1 0-80,1-6 64,2 0-624,-4-6-977,0-2-96,-4-2-223,2 0-353,-4-5-1761,0-3-5283</inkml:trace>
  <inkml:trace contextRef="#ctx0" brushRef="#br2">23097 7466 15831,'0'0'3314,"0"0"-3042,0 0 832,0 33 1057,4-25-1136,4 0-657,-4-3-32,-1-3 80,1-2 433,1 0 95,-2-4-400,2-7-319,0-2-129,-4-2 240,4-3-96,-5 1-160,6 2-48,-4 0-16,3 0-32,1 1 48,-3 6-48,5 0 0,0 8-32,0 0 32,1 4 0,5 6-32,-8 6 48,6 1 112,1 2 0,-7-3-80,5 1 32,-4-4-64,-1-2 80,-3-3-96,2-3 16,-5-3-240,0-2-673,0 0-1071,0 0-450,-2 0-1071,-4-7-3602,6-1-1665</inkml:trace>
  <inkml:trace contextRef="#ctx0" brushRef="#br2">20994 7419 7427,'0'0'6403,"0"0"-4242,0 0-624,0 0 832,0 0-656,-22-29-577,22 29-319,0 0-369,0 10-288,8 6-160,-1 8 208,2 4-16,-2 8-80,-2-3-48,-2 2 32,-3-4-32,0-5-32,0-5-48,-3-6-320,-3-4 16,3-6-160,0-5-465,3 0-623,0-12-2130,0-7-8275</inkml:trace>
  <inkml:trace contextRef="#ctx0" brushRef="#br0">21385 10926 8468,'0'0'4850,"0"0"-1392,0 0-2194,0 0-399,0 0-33,0 0-16,11-27-159,-11 22-401,0-4-176,-7-2-64,3 4-64,-1-4-96,-3 0 32,-4 2 160,-3 4 272,-10 4-192,-2 1 112,-8 8 0,-6 8-112,-5 7-64,-5 4 32,4 4 0,7-2-208,7-2 112,10-2-32,14-5 64,9-4-96,8-5 0,6-2 16,6 1 80,-2-2-32,-1-1 48,-1 2-32,-2 0-48,-3 6 16,-4 1-16,-5 5 48,-2 6-32,0-1 32,-2 7-48,-4-2 16,0-2 16,3 0 0,3-6 0,0-3-48,9-4 112,4-1-48,2-1 32,1-3-48,-2 3 48,-1 2 0,0 2-80,-7-1 0,5 9 80,-2-5-48,10 0 0,3-3 0,10 0-32,8-7-16,8-2 0,4-5 64,-4 1 0,-6 0 32,-4-1-16,-8 5-48,-13 3 64,-5 1-32,-4 5 64,-8 5 240,0-1 273,5 3-65,7-1-208,14-1 0,16-5 225,16-7-1,16-4-304,7-5-96,5-2-240,-2-7 176,-6-2-64,-9 2 80,-8 3-64,-16 2 64,-11 2-64,-6 0 0,-11 9-80,-5 0-96,-7 5 112,-2-3-32,8 0 96,6-6-64,11-5 64,11 0-16,12-14-32,6-4 48,1-4-16,-4-4 80,-5 2-64,-10-3 128,-6 0-80,-7-3-80,-7-5 80,1-1-48,-3-3-208,5-3-336,1-1 64,5 3 112,1 3 256,4 6-65,-5 2 81,-2 4 80,-3 2-64,-6-1 64,2 1 16,-7-1-16,2-6-96,-1 1 128,-1-2-48,-6-1 64,-4-2-96,-2-4 48,-5 0-16,-12 2 32,-8-3-160,-7 1 80,-12 7 48,-5 4-48,-12 7 32,-4 1 0,-1 8 48,-4 0-592,6-1 352,2 4 144,10-6 64,3 1 16,4-1 32,1-1 16,-1 1-48,0 1 64,-5 1-64,-4 5 16,-10 0-128,-1 3-32,-6 0-336,-5 1 0,4 1 15,1-2 33,6 1 352,8-1 80,4 1 112,8 3-256,0 0 144,3 0-80,2 5 64,0 6 0,2 3 0,-2 2-16,1 2-16,1-1 80,5 2-64,-1-4 64,4-3-48,4-3 48,7-1-48,4-1 64,4-4-64,2 1 32,4 1-48,2 2-32,1 1-96,2 8-416,0 2 352,2 5-240,3 1-305,2 3-383,1 3-17,5-6-159,-1-8-2482,4-9-6835</inkml:trace>
  <inkml:trace contextRef="#ctx0" brushRef="#br0">7259 10883 12294,'0'0'2801,"0"0"-1136,0 0-689,0 0 433,0 0-257,0 0-207,-25-2-1,25 0-95,0-1-369,0 2-352,3-2-304,5 1 576,-1-3-320,3 3-32,2-5 0,1 7 144,4-4-96,-2 1 80,8 3 96,-1 0 113,3 0-81,3 0-64,0 0 16,1 0-176,4 5 48,-4-3-80,4-2 96,-2 0-96,-2 0 64,1 3-48,1-3-80,-2 2 160,-1 0-48,5 0 128,-1 3 49,1 0-49,-1-1-48,5 0-32,-4-1 16,7-1 80,-2-2-96,-1 0 80,0 0-48,3 0-16,-3-2 48,1-1-32,0 3 1,1 0-17,-3 0-96,4 0-96,2 0 48,3 0-32,0 0 0,5 0 32,2-2 0,1-4 64,0-1-80,-1 0 64,-2 0-16,-2 2 48,-6 1 0,-2 0-224,-4 4 64,-2 0 48,-1 0 16,2 0-32,-1 0 80,4 0-48,2 0 0,5 0 32,0 0 16,6 0 32,0-3 16,0-1 64,-1-1 48,4 4 0,-3-5-400,-1 2 272,3 0-80,-4-3 80,4 2-48,0 1-16,-1-3 48,-2 3 0,4-1 32,-3 3-48,-1-3 112,0 1-224,-1 0 0,4 1-48,-3-1 80,2-1 48,-1 5 16,-1-2 32,-3 2-32,-4 0 48,-1 0-32,-2 0 48,-4 2-16,-7-2-16,-1 3 16,-8-1-240,-6-2 112,-1 0 0,-7 0-112,-5 0-112,-1 0-128,-1 0-160,-10 0-865,-6-2-1921,-6-1-591,-7 1-4275</inkml:trace>
  <inkml:trace contextRef="#ctx0" brushRef="#br0">20337 13559 7187,'0'0'7188,"0"0"-4819,0 0-1153,0 0-15,0 0-209,-12 0-432,12-3-399,6 3 111,7 0-80,-1 0 96,7 0 464,1 0-63,1 0-81,3 0-240,0-1 0,-2 1 144,3-3 1,1 0-225,1 2-96,-2-4-80,-2 3-32,2 0 48,-1-1-64,1 3 16,0-2 32,3 2 32,-3 0 96,3-2 241,0 2-193,-1 0-96,0 0-32,4 0-144,-5-3 96,7 3-64,-5-4 0,4 1-16,-2 2 16,2-2 16,-4 1 48,-3 0 32,3 2 0,-3 0-96,-1 0-80,1 0 32,3 0-32,2-2 48,2-1 0,-1 1-16,-1 0 64,-1-3 0,-1 1 32,3-1-48,-5 1 64,2 2-96,0-3-16,-2 0 16,1 3 16,-1 0-32,2 0 48,2 2 48,-4-3-48,0 3 65,2-2-33,-3 2 64,-2 0-144,2-2 16,0-1-16,0 2 48,3-5 0,1 5 48,4-6-32,4 2-64,6 1 112,-1 0 64,6-3-16,2 4-80,-1-1 32,2 2 0,1-1 32,3 3-16,0 0-192,1 0 16,-2 0-16,3 0 32,1 0 48,-6-2 0,6 2 32,-6 0-16,1 0 48,0-2 16,-4 2 16,1 0-192,-4 0 48,-1 0-112,0 0 112,-6-3 16,1 2 48,-2-2-48,0 3 48,1-2-64,0 0 64,6-1 16,-3 1-32,3 0 96,3 0-80,-3-1 80,1 2-320,-1 1 128,-4-3 16,-4 0-16,-12 2-80,-5 1-112,-9-3-192,-11 3-417,-4 0-703,-10 0-753,-9 4-833,0 2-1392,-6-2-5651</inkml:trace>
  <inkml:trace contextRef="#ctx0" brushRef="#br3">7832 14604 5843,'0'0'-272,"0"0"1488,0 0 993,0 0-1328,0 0 287,0 0 289,27 6-385,-24-5-47,0 2-129,-2-3-320,3 2-47,3-2 111,-2 0 16,4 0-192,2 0 17,1 0 127,4 0-16,1-2-176,8 2 17,-3-3 271,5 3 64,4-1-256,-1 1-159,2-3 95,1 3-16,1-4-128,2 1-16,-4 1-144,1 0 32,-4 0-96,-1 2 81,-3 0-65,-2 0 96,-3 0 0,-1 4-16,0 1 320,1-1-176,-3-1-208,5 1 0,-2-4 112,5 0-79,2 0 31,1 0-80,2-3 16,2-4-32,1 3 32,-2 0-32,-2 2-16,4-1 16,1 3-48,-1 0 64,-1 0-80,7 0 80,-5 0-80,3 0 48,4 0 32,-4 0-160,3 0-16,0 0 32,1 0 64,-4 0-32,3 0 64,-3 0-48,4 0 0,-7 0 32,2 0 0,1 3 32,-5-1-16,4-2-16,-2 0 64,-1 2-16,2-2-80,-2 0 112,-1 0-256,1 0 128,1 0-32,-1 2 16,-1-2 48,4 3 48,-4-3-16,2 0-32,4 0 16,0 0-32,0 0 64,-1 0-64,5 0 96,-4 0-80,1 0 64,2 0-16,-4 0 0,3 1-112,-3-1-80,4 0 128,-4 3-64,0 0 48,3-3 0,-2 1 32,0-1 16,1 3 0,1-3-16,1 0 16,-1 0 64,0 0-80,-1 0 64,1-3 48,-4 2-48,1-2-192,-1 3 48,-7-3 32,4 2-32,-5 1 64,1-3-16,-4 3 80,3 0-128,-3 0 128,0 0-80,-1 0 32,4 4-16,-3-1 32,0 0 16,0-2-64,-2 2 112,-1-3-112,1 0 64,-1 0-48,-2 0 65,-5-3-65,1-1 16,-2 1 16,-7 2-97,-2-2 49,1 1-32,-4 2 80,-2 0-112,3-2 128,-3 2-64,0 0 0,2 0 32,-2 0-16,3 0-64,-3 0 64,3 0 16,-3 0-192,0 0 64,0 0-80,0-2 0,1 2-288,-1-3-384,0 1-113,0 0-576,-7-1-255,0 2-466,-5 1-1535,-4-5-3747</inkml:trace>
  <inkml:trace contextRef="#ctx0" brushRef="#br3">26489 9878 4322,'0'0'8452,"0"0"-5331,0 0-2144,0 0-193,0 0-144,0 0-223,0-5-177,0 21 96,0 7 640,0 4 321,0 11 31,0-2-463,0 2-241,0-2-304,0-9-96,0-4-15,0-8-113,0-6 176,0-4 32,0-3-112,0-2 64,0-9 144,0-9 16,0-2-336,0-10-64,0-3-32,0-3 32,0-5-80,0 1-160,-3-1 48,-2 1-208,-2 2 64,-3 2 32,-1 4 96,-1 3 0,6 6 160,-2 5 0,3 2 0,-1 5 64,5 2-32,1 1 32,0 1-96,7 2-81,6 1 65,4 1 48,5-1 16,6 1 16,4 3-16,1 0 0,-1 0 96,1 0-64,-5 6 48,-7-2-112,0 0 64,-4-4 0,1 3-16,-4-3 16,-1 0-576,-6-3-544,1-1 31,0-3-31,-5 3-337,-3 1-528,0-1-1248,0 4-1041</inkml:trace>
  <inkml:trace contextRef="#ctx0" brushRef="#br3">26512 9939 10613,'0'0'2513,"0"0"-960,0 0 608,0 0-449,39 11-575,-20-11-241,2 0-175,0-3-337,2-1-224,-5 0-144,-2-1-48,-5 3-400,-5 0-753,-6 2-1120,0 0-1649,0 0-912</inkml:trace>
  <inkml:trace contextRef="#ctx0" brushRef="#br3">26770 9997 6323,'0'0'6995,"0"0"-5362,0 0 96,0 38-65,1-22-703,5 2-369,1 0-16,4-2-352,2-2-159,3-7-65,1-6 48,3-1 64,-1-4-128,-2-7 208,-2-5-144,-8 0-16,0-2 16,-7 2-32,0 1 32,-4-1-16,-6 9 16,-8-2 0,1 9 96,-3 0-112,-1 0-96,7 7 64,-4 2-32,10-2 48,2 0-96,3-1-657,3 1-1167,0-7-1378,4 0-352,4 0-5122</inkml:trace>
  <inkml:trace contextRef="#ctx0" brushRef="#br3">27035 10094 11861,'0'0'1777,"0"0"-1361,0 0 1313,0 0 48,0 0-400,0 0-321,9 16-287,-9-16-161,0 0 256,0-3 449,0-6-241,0 1-463,0-4-193,0-3 16,0-4 160,0-1-128,0 2-143,0-2-177,0 4-96,3 3-16,-1 2-16,4 1 0,-1 6-48,2-1-16,0 1 16,3 4 0,0 0-64,1 0 48,-2 0 16,-1 4-97,-4 3-575,1 0-528,-2 2-337,-3-5-80,0 5-864,-3-2-1729,3-4-3297</inkml:trace>
  <inkml:trace contextRef="#ctx0" brushRef="#br3">27292 9990 13686,'0'0'4226,"0"0"-3714,0 0 289,0 0 832,-35-11-433,22 11-480,4 0-175,-4 5-241,3 5-48,0 2 144,4 4 384,5 2-95,-3 0-273,4 0-144,5 0 0,3-2-80,7-1-48,1-6-64,4-2 64,-1-3-47,1-4-49,5 0 16,-5-4-16,0-5-16,3-2-32,-3-5 16,0 1 0,-1-4-96,-3-1 96,1 2-16,-5 2-16,-4 0 32,-2 5 32,-5 0-48,-1 2 0,0 0-16,-1 2-16,-5 3-32,-2-3 16,-1 3 64,1 1-96,0 1 32,-1 2-17,-2 2 17,2 8-32,-1 5 64,-4 5-16,8 5 32,0-2 16,6 4 80,0-5 0,3-6-80,14-3-32,2-6 32,3-4-240,2-3-64,1-5-480,1-6-1441,-1-3-656,-5-6-2034</inkml:trace>
  <inkml:trace contextRef="#ctx0" brushRef="#br3">27750 9914 15767,'0'0'5443,"0"0"-4227,0 0-687,0 0 1247,0 0-495,-33-9-609,16 9-384,-2 0-208,5 7-96,2 0 48,1 1-80,3 4 64,8-1-192,0 0 96,8 2-32,5-1-112,7-1 272,3 3-96,2-1-32,0-2 64,-4 1 48,-1-3 16,-3-1-48,-6-1 32,-6 0 0,-5 0 16,-2 2 32,-13-2 240,-2 2 65,-3 2-17,0 0-176,2-2 0,5-2-144,6 2-48,1-2-48,6-3-304,6 3-625,1-7-1696,3 0-16,0-3-3122</inkml:trace>
  <inkml:trace contextRef="#ctx0" brushRef="#br3">26591 10355 7443,'0'0'2369,"0"0"-240,0 0-1664,0 0-321,0 0 208,0 0 848,17 2-463,-1-2 207,4 0 577,5-4-337,3 0 17,1-2-177,9 2 97,5 0-65,5-3-79,9 2 95,1 1 145,7 1-353,1 2-495,3-2-209,-3 1-144,-1 0 48,1 2-48,-4-2 64,-5-1-32,-4 1 16,-2-5 64,-6 1-64,-3-6 128,-5 3 0,0-4-80,-4 1-64,-2-1 0,-5 2-48,0-3 32,-7 5-96,-4 2 32,-2 3-32,-5 4-240,-5 0-416,-3 0-721,-3 4-576,-5 3-272,0 2-1729,2-7-4034</inkml:trace>
  <inkml:trace contextRef="#ctx0" brushRef="#br3">28157 9914 8100,'0'0'5698,"0"0"-3841,0 0-256,0 0 16,-35-18-305,22 18-463,4 0-65,-5 9-400,8 2-48,0 0 48,6 5 129,0-2-193,6-1-128,8-2-48,4-4-16,-4-2 16,6-5-96,-3 0 128,-1-7-112,-4-2 16,-1-2-48,-6-1-176,-5 1-112,0 0 80,-8 2 80,-1-2 48,-4 6-64,-5 1 64,4 1 0,1 3 32,0 0-32,6 5 16,1 2-64,6 1-272,0 4-1441,0-1-400,6-2-1617,1-2-3073</inkml:trace>
  <inkml:trace contextRef="#ctx0" brushRef="#br3">28119 10182 7619,'0'0'7492,"0"0"-6676,0 0-784,0 0 1185,-33 11 448,24-2-337,4 0-159,0 2-401,5 0-16,0 3-143,7-3-209,11-4-160,2 2-144,2-4 48,3-3-32,0-2 16,1 0-80,-9-2-16,-3-3-80,-6 0 32,-2 1 48,-6-3-16,-6 1 48,-7-1-80,-1 0 0,-6 2 32,2 5 48,1-2-80,7 2 352,3 0-159,3 2-209,4 3-64,5-3 63,3 0-15,4 1-192,1-1-32,-6-2-304,4 0 32,-6 0-401,-2-5-527,-3-4-849,-3 2-3458</inkml:trace>
  <inkml:trace contextRef="#ctx0" brushRef="#br3">25222 11066 10469,'0'0'3601,"0"40"-911,0-22-337,-6 2-496,5 1-657,-2-8-367,3-2-97,0-6-240,0-1-48,0-1-128,0-3 241,0-7 15,0-4-80,3-5-256,-3-3-96,0-5-32,0-3-48,-3-7 0,0-2-112,-2 1-32,3-1-16,-1 2 48,0 2-16,2 5 48,-3 2 64,4 1-80,0 5 48,0 2 16,0 1 16,8 2-80,0 3 48,1 2-16,4 7-64,-1 0 0,4 2 16,1 4 16,-5 7-80,0 1-80,-4 4 16,0 2 80,-5-1-16,-3 6 80,0 1 16,-3-1 64,-2 4-32,-2-4 0,2-3-32,0 0 48,2-6 0,0-5-48,1-1 80,-1-5-80,2-3 48,-5 0 32,1-3-64,-3-5 16,4 1-176,-4-2-304,3 2-401,2 1-255,-2 3-65,4 3-143,1 0-673,1 5-1393,12 1-79,-1-1-945</inkml:trace>
  <inkml:trace contextRef="#ctx0" brushRef="#br3">25422 11133 14455,'0'0'1152,"0"0"-1024,0 0 1585,-6 29-432,6-26 15,0-3 17,0 0-209,0-7-495,3-4-177,0-1 96,-1-1 0,3-3-160,-5 0-160,3 0-47,0 3-161,-3-2-16,0 3 80,0 1 0,0 4-64,0 3 48,0-1-32,0 5 32,0 0-32,0 0-64,1 0-112,4 3 64,1 3-33,0 1-671,2 2-577,-2-2-671,4 1-882,-3-1-1712,-2-2-5282</inkml:trace>
  <inkml:trace contextRef="#ctx0" brushRef="#br3">25519 11074 3970,'0'0'8436,"0"0"-7252,0 0-640,0 0 881,0 0-320,35 19 31,-25-19-271,-3 0-161,1 0-160,-3 0-32,1-7-79,-6 1 47,0-4-128,0 1-160,0 1 64,-8-4 96,0 3 48,-2 0-303,3 5-81,1 1-16,0 3-32,3 0 32,0 10-32,1 3-17,2 9 65,0-2 65,0 5-65,0-3 32,2 1-209,4-7-15,3-5-1392,1-2-81,5-9 32,2 0 801,2-11-3266</inkml:trace>
  <inkml:trace contextRef="#ctx0" brushRef="#br3">25767 10989 18072,'0'0'2593,"0"0"-1968,-30 0 639,19 0 209,4 0-368,0 0-625,0 4-352,2 3-96,2 3-48,0 3 64,3-2-48,0 5 0,6 0 16,-1-1-16,2 1 0,0 0 0,-1-5-64,-2 5 48,-2-5-32,-2-2-32,0-2 48,0 2 32,-5-2 16,-2-5-16,0 0-16,1-2-32,2 0-545,2-4-575,2-5-657,2-3-2193,8-2-6403</inkml:trace>
  <inkml:trace contextRef="#ctx0" brushRef="#br3">26036 10852 4434,'0'0'9620,"0"0"-7138,0 0-1682,0 0 224,0 0-175,0 0 63,-1-30-111,1 29-369,0 1-128,0-3 64,0 3 16,0 0-64,1 0-208,-1 7-80,4 9 33,-4 8 207,0 8 768,0 8-95,0 6-33,0-2-176,-4-1-336,4-9-127,0-5-289,0-11 32,0-2 0,5-5-32,1-6 0,0-5-32,-2 0-545,3-5-1055,-4-6-1426,-3-2-2801</inkml:trace>
  <inkml:trace contextRef="#ctx0" brushRef="#br3">26312 11071 10485,'0'0'6771,"0"0"-3778,0 0-1680,0 0 320,0 0-321,0 0-495,2 34-401,-2-27-288,5-1-48,-2-1-64,0-3-32,1-2-849,-2 0-1007,-2 0-1282,0-7-3825,0-4-5139</inkml:trace>
  <inkml:trace contextRef="#ctx0" brushRef="#br3">25897 11151 16632,'0'0'4978,"0"0"-4306,0 0 145,0 0 223,0 0-784,0 0-272,-25 4-2225,25-15-4098</inkml:trace>
  <inkml:trace contextRef="#ctx0" brushRef="#br3">26930 10787 4450,'0'0'8436,"0"0"-5875,0 0-1120,0 0-65,0 0-127,0 0-481,-3-32-63,3 28-113,-4-3-160,1 4 80,-2 1-176,3 0-207,-4-2-65,2 4 0,2 0-80,-6 0 32,2-2-16,1 2 0,-2 0 0,0 0 0,0 0 0,-4 2-48,-2 4 48,1 1-32,0 2 64,-4 3-48,4-1 32,-2 2-16,1 3 0,-2-1 0,4 4 0,-1 1 160,5 2 96,-3 1 256,2 1-32,3 4 48,2-1 113,1 0-321,2 0-32,2-3-96,6-1-48,7-5-144,2 0 64,8-7-64,1-2 80,-1-4-96,2-4 96,1-1-48,-4-1-16,-3-6 32,-4-2-48,-2 0-176,-4-2-96,-6 1 80,-5-1 64,0 1 32,-5-4-96,-9 2 0,0-1 48,-3 2 0,-3 1 64,4 2 16,-1 3 48,5 1-65,4 1 130,3 2-65,5 1-17,0 0 1,5 0-112,7 0 112,6 0 64,5 0 32,3 0 48,-1-3 1,1-1 95,-6-1 0,-2 3-112,-6-3-32,-4 3-80,-1 0 0,-7 2 16,2 0-32,-2 0-160,0 0-561,0 0-703,-2 0-737,-5 0-1073,0 0-3057,1 2-2417</inkml:trace>
  <inkml:trace contextRef="#ctx0" brushRef="#br3">27158 11108 11477,'0'0'2257,"0"0"-1809,0 0 1601,0 0-176,0 0-400,10 32-208,-6-28-417,2-1-160,1-2-47,-1-1 191,-5 0 144,4 0-111,-5-6-193,3-1 0,-3-4-127,0 2-81,0-2-144,-3-3 0,-2-2-16,1-1 112,1-1-191,-2 2-113,3 3 48,-1-1 32,3 3-160,0 2 16,0 2 0,0 0-48,5 3 64,0-1-80,7 5 32,-4-2-64,7 2 48,-2 0 0,2 0-16,-1 0 16,-1 2 0,-3 3 16,0-3-48,-3 0-128,-2 0-176,1 1-177,-6-3-271,0 0-353,0 0-991,0 0-626,0 0-1200,0 0-5538</inkml:trace>
  <inkml:trace contextRef="#ctx0" brushRef="#br3">27436 11026 7619,'0'0'10133,"0"0"-8820,0 0-721,-31 13 1153,18-5-225,1 4-591,3-1-401,1 0-128,3 3-96,5-1-63,0-1-129,0-4-48,7-1-32,6-2-16,0-1 64,-1-4-32,2 0 16,-1 0 0,-3-4-48,0-3 32,-2-2 16,-4 5-16,2-8-48,-4 4 16,-2-2 48,0 0-48,0 0 0,0 3-32,0 3-16,-2-1 16,2 5 48,0 3-48,0 3 48,0 5 176,0 1 288,0-1-240,5 0 17,0 3-65,4-5-160,-1 0 16,4-2-32,1-6-48,2 2-753,2-3-1184,-4-3-1520,0-5-4083</inkml:trace>
  <inkml:trace contextRef="#ctx0" brushRef="#br3">27658 11041 19913,'0'0'1121,"0"0"-1185,0 0 640,0 0 1073,-5 39 207,8-26-543,3 2-657,2 1-175,3 0 127,3-2 0,4-3-304,-1-5-128,0-3-80,4-3 129,2 0-49,-9-7-80,4-5 0,-4-1-80,2-2 32,-7-4 16,-3 1 16,-4-2-64,1 3 16,-3 0-96,0 4 16,-5 2 16,-1 4 0,5 2 48,-4 1-80,2 4 96,0-3-48,1 3-16,2 0 0,-3 0-433,3 0-127,0 0-304,0 0-449,0 0-1024,0 0-864,0 0-3042</inkml:trace>
  <inkml:trace contextRef="#ctx0" brushRef="#br3">28030 11077 20425,'0'0'2481,"0"0"-2304,0 31 1423,0-17 337,0-1-608,3 0-721,1-1-432,4-5-144,3 0 0,1-5-64,-2-2-432,-1-2-817,-1-5-1120,-1-5-416,-2-3-2001,1-5-5123</inkml:trace>
  <inkml:trace contextRef="#ctx0" brushRef="#br3">28118 10814 18312,'0'0'977,"0"0"-1377,0 0 112,0 0 288,0 0 48,0 0-1457,-3-5-6419</inkml:trace>
  <inkml:trace contextRef="#ctx0" brushRef="#br3">28248 10958 17992,'0'0'2401,"0"0"-2081,0 0 561,0 0 399,0 0 129,0 0-416,-23 0-417,28 2-368,1-2-16,3 2 416,7-2 193,1 0-401,3 0-240,0-4-112,0-1-32,0 3 48,-3-3-64,-1 1 32,-4 4-48,-2-2 16,0-1 16,-5 3-16,-3 0-112,-2 0-848,0 0-1025,0 0-1361,0 0-3249</inkml:trace>
  <inkml:trace contextRef="#ctx0" brushRef="#br3">28313 10715 6499,'0'0'5731,"0"0"-4707,0 0 769,0 0 256,0 0-352,0 0-929,0 0-272,17 43 1441,-14-16-480,-1 2-81,1 6-159,-1 4-49,4-1-223,-5 0-289,4-2-16,1-2-287,-6-9-177,2-3-96,1-6-64,-2-5-64,-1-2 16,0-4 32,0-3-144,0-2-625,0 0-351,0-9-881,0-2-1809,0-7-4129</inkml:trace>
  <inkml:trace contextRef="#ctx0" brushRef="#br3">28552 10964 8580,'0'0'6483,"0"0"-4802,0 0-449,0 0 321,0 0 128,0 0 64,0 21-193,0-6-415,6-1-513,-1 4 128,4 0-319,2-2-241,3-2-96,2-4-64,1-3-32,3-3 32,-2-4-16,2 0 16,-6-1 0,-1-6-32,-2-5 112,-2-3-128,-4 2 0,1-6-32,-5 1-32,-1 2 48,0 1 0,0 1 16,0 5-16,0 3 48,0 3-32,0 3 16,0 0-32,0 0 16,5 7 0,-2 4 32,2 3-16,-1 6-16,0 1 96,3 0-80,-2 5 64,6 1 0,-7 0-160,4 1 48,0 0 16,-3 3 16,-1 0-32,-1 2-16,2-5 64,-3 4 16,1-5 48,0 2 144,-3-4-48,0-2 64,0-3-32,-8-5-112,-3 1-32,-3-6 0,2-2 48,-7-6-128,5 1 64,-1-3-32,-1-5 16,7-6-16,-2-2 0,5-4 0,3-3-32,3 0 64,0-7-96,4 4 96,9-1-48,-1 1 32,4 3 32,-1 2 0,-1 1 80,5 0 16,-5 4 48,4-3-32,-5 2-80,1 1-208,4-5 144,-4 2-16,6-4 16,1 2-32,-1-2 32,1 4-32,0 0 16,-3 5-32,-4 4-32,-1 1 0,-1 3-32,-1 2 64,-3 1 0,-1 0 16,0 0-128,-4 0-224,1 1-160,2 4-305,-6-3-687,0 0-721,0-2-449,-6 0-2912</inkml:trace>
  <inkml:trace contextRef="#ctx0" brushRef="#br3">29429 11043 17656,'0'0'2417,"0"0"-2337,0 0-16,0 0 192,0 0-32,0 0-159,17 0-65,-9-5-737,-1-3-2384</inkml:trace>
  <inkml:trace contextRef="#ctx0" brushRef="#br0">25264 11986 7315,'0'0'2385,"0"0"-672,0 0-864,0 0-33,0 0-176,0 0-63,0-9 31,3 9-240,-3-3-128,0 3 48,0-1 0,0 1-64,0-3 33,0 3-33,-6 0 16,2 0-48,-4 0 16,0 0 80,-1 3-112,-4 1 64,-2 0 128,1 3 65,-2 2-145,-1 2-48,5-2-96,-2 2-16,5 1 96,4-1 32,2-2-144,3 2-32,8 0-32,4-1-16,5-4 96,3 1-112,4-7 161,-3 0-274,3-2 178,-4-7 63,-3-4-80,-5-1-48,-3 2 48,-1 1-48,-2 2 32,-6-2 16,0 4-48,0-2 48,-6 2-64,-2 1 80,2 1-48,0 3-48,4 0-16,-2 2-80,4 2 208,0 7-48,0 7 32,0 4 144,1 2 112,4 8-144,3-1 32,0 2 0,2-1-80,-3 1-80,-1-4 17,-2-2-81,-2-3 0,-2-2 64,0-1-48,0-3 48,-5-1-48,1-3 32,-4-1-32,-1 0 48,-2-2-32,1-2 0,0-3 32,0 1-32,3-3 16,-1 0 0,3-2-48,2 0-16,3-4-64,0-5-336,0-2-561,3 2-384,5-5-1088,-3 3-1520,-1 0-4275</inkml:trace>
  <inkml:trace contextRef="#ctx0" brushRef="#br0">25492 12121 5811,'0'0'3313,"0"0"-2496,0 0-161,0 0 752,0 0 49,0 0-208,-3 24-65,3-17-63,0 3-241,0-4-111,0 1-177,3-4-48,-3-2 0,0-1 49,0 0 351,0-7 16,0-1-351,-3-4-225,0-3 176,-3-1-16,0-4-127,-1 0-129,1-1-144,-2-4-48,4 5-80,-4 0 64,3 5-112,4 1 80,1 2-16,0 4-16,0 1 0,5 0-48,4 2 48,3 4 16,7-2-16,-7 3-16,5 0 0,-4 0-48,-1 4-32,-1 1-224,-5 2-817,0-3-47,-6 3-129,2-3-208,-2-1-15,0 1-369,0-2-512,-2 1-641,-4-1-3072</inkml:trace>
  <inkml:trace contextRef="#ctx0" brushRef="#br0">25602 12011 10293,'0'0'1873,"0"0"-1553,0 0 1120,0 0 321,0 0-624,0 0-433,-11 27 32,10-14 129,-5 5-65,6 0-80,-2-4-191,2-1-113,0-6-128,0 2-144,2-7-32,4-2-32,-1 0 0,-1-4 96,4-5-128,-3 0-48,-1-3 32,2-1-48,-1-1 32,-3 1 48,-2 2-64,0-1 0,0 1 80,0 7-80,0-1 0,0 3 32,0 2 0,0 2-16,-2 7 16,-1 7 32,3-1 273,0 4-177,0-4-32,0 1-16,3-2 16,-1-5-112,4 0-32,-1-5-16,-1-4-384,-1 0-369,3-2-1200,-2-5-1456,0-6-3026</inkml:trace>
  <inkml:trace contextRef="#ctx0" brushRef="#br0">25712 12062 15687,'0'0'2817,"0"0"-2544,0 0 911,2 39 17,3-30-161,2 0-448,4-5-480,-3-2-47,4-2 15,-5 0 48,3-9 0,0-4 80,-4-1-112,-1-4-32,-4-2 96,2 2-112,0 0 48,-3 0-80,0 2-16,0 5 0,0 2-16,-3 2-48,0 6 0,2-2 32,-4 3-160,5 3-64,-6 3-369,6 1-495,-2 4-929,-1 0-2193,3-2-5651</inkml:trace>
  <inkml:trace contextRef="#ctx0" brushRef="#br0">25897 12152 21658,'0'0'1345,"0"0"-1313,0 0 144,0 0 32,0 0-176,0 0-1105,-3-20-4177</inkml:trace>
  <inkml:trace contextRef="#ctx0" brushRef="#br3">26130 12111 7059,'0'0'2417,"0"0"-80,0 0-1024,0 0 128,0 0 47,0 0-335,-17 6-369,17-6-224,0 0-31,0 0 31,0 0-64,0 0-16,2-2-47,3-4-145,5-1-112,0-2-16,2-1-160,-1-1 144,1 2 128,-2 1 112,2 1 48,-4 0-143,3 2 31,-4 1-64,0 1-48,0 3-96,4 0-96,-1 0 16,0 0-32,3 0 32,-4 0-32,4 3 16,-3-1 16,-3 0-16,0-2-16,-2 5 32,1-3-32,-4 3 80,-2-1 128,0 3-80,0 2 240,0 2-95,0 5-113,-5 0-64,2-1 0,-3 5 16,0-1 160,-1 1-48,0 1-32,-1-4 32,-3 3-64,6-4 96,-2 0 49,0 0 15,1-3-112,-2 1-112,-1-1-32,5 1 64,-4 2-64,0-1-80,0 1 64,1 0-80,2 0 80,-3-3-48,3 1-48,-2-3 64,0 0 32,0-5-32,-4 1 16,3-2-32,2-1 0,-8 1 64,8-3-80,-5 2 32,3-1-16,2-1 16,0 3-48,1-3 16,0 0 0,1 3 0,1-4 32,0 2-32,1-3 32,2 0-32,-3 0 32,3 0-48,0 0 32,0 0-16,3 0-64,2-3 96,-1-3 16,4-1 16,3 3-64,1-3 48,-2 3-16,2-1 0,5 1 0,-1 1 112,1 1-80,1 2 16,-1 0 0,0 0 0,0 0 128,-3 2-160,0 5 64,-1 0 32,-1-1 161,1 1-81,-1 0-144,-4-1-64,-2 1 16,0-2 0,0-3-16,-4 1 32,1-3-80,-1 0 64,-2-3-128,0-1-128,0-3-145,3 3-143,-3-3-144,0 2-257,3 1-47,-2 0 112,-1 1 127,3 3-191,0-2 111,-3 2-127,0 0-16,0 0-673,0-2-1040,0-1-1137,0 1-5651</inkml:trace>
  <inkml:trace contextRef="#ctx0" brushRef="#br3">26614 12473 16712,'0'0'4194,"0"0"-2642,0 0 65,0 0-240,0 0-449,0 0-176,0 22-303,0-15-225,0 0-144,3-3-32,-2-1-32,-1-1-48,6-2-240,-6 0-273,0 0 1,2-2-640,-2-5-1073,0 0-1409,0-2-4226</inkml:trace>
  <inkml:trace contextRef="#ctx0" brushRef="#br3">27191 12181 14359,'0'0'3697,"0"0"-2928,6 34 1007,-6-14 1,6 5-336,-4-3-225,2 1-223,0 0-433,0-8-304,2-3-112,-1-5 0,0-5 65,-1-2 239,1-2 192,1-12-96,-1-2-112,-2-7-79,-3-4-81,0-4 32,-8-5-320,0-2 80,-2 0-96,-3-3 64,5 3-32,-4 0 64,6 4 96,0 1-16,-1 0-64,4 4-32,3 2 96,0 3-80,5-1 0,7 5-48,5 1 48,4 4-96,7 2 48,7 3 16,-1 8-16,7 2-48,-4 2 32,0 9-32,-1 8 48,-7 1-16,-9 2-64,-1 3 0,-13 2-112,-6 0 48,0-4 16,-9 2 64,-8-5 0,-3-3 16,-5-1-32,0-2 64,-1-1 16,-1-2-80,4-1 96,3 1-16,6 0 16,1-4-32,7 4-16,5-2 64,1 2-96,7-1 80,6-2-48,6 4 64,4-3-32,6-2 32,2 1-32,3-1 96,-1 0-96,-1 2 48,-1 0-48,-6 2 32,-3 0-80,-7 5-48,-7 2 48,-3 2-32,-5 0 0,-5 0 48,-7 1 80,-7 2-176,-2-5 112,-3-3 0,-1-3-112,1 2 80,-4-6-48,3-3 112,3-1 48,-3-1 32,5-3-64,2 0 32,5 0-64,4 0 80,4 0-96,-1 0-32,6 0 64,0 0-144,3 1-448,2 2-609,3 0-880,-1-3-1328,1 0-1233,-3 0-2866</inkml:trace>
  <inkml:trace contextRef="#ctx0" brushRef="#br3">27850 12301 1825,'0'0'3810,"0"0"-625,0 0-48,0 0-1056,0 0-320,0 0-368,0 0-385,-2 8-143,2 4 367,-3 8 241,3 5-321,0 2 81,0 2-64,11-2-337,-2-2-320,4-5-272,4-7-80,1-6-48,2-7 17,-1 0-33,1-11 0,-1-7-16,1 0-48,-8-4 32,1-1-32,-7 0-16,-3 3-16,-3-2-16,0 0-160,-3-1 48,-3 3-49,0 4 65,-1 2-64,1 3 112,2 7 0,2 1-16,2 3-32,0 0-416,0 0-625,6 7-255,2 2 31,3-2-528,-2 2-2017,2-4-5090</inkml:trace>
  <inkml:trace contextRef="#ctx0" brushRef="#br3">28274 12357 6579,'0'0'-672,"0"0"3729,0 0-720,0 0-976,0 0-65,0 0 145,18-32-288,-16 28-33,-2-1-15,0 1-81,0 1-176,0-1-223,-8 4-17,2 0-80,-2 0 17,-3 0 15,-1 4-128,2 8-80,0-1 80,-3 5 161,7 2-49,-2 5 48,8-3-128,0 3-128,5-6-191,7-3-33,5-3-80,8-9-80,0-2 64,1-4-32,-1-8-273,-3-3 17,-2-4 80,-3-1 144,-6 3 32,-6-1-80,-5-1 64,0 4 16,-2-1 32,-12 4-32,2 4 64,-5 3-80,-4 5-16,7 0 32,-4 5-32,4 2 48,3 1-48,3 1-384,7 1-1329,1-4-720,0-1-1201,6-3-3153</inkml:trace>
  <inkml:trace contextRef="#ctx0" brushRef="#br3">28545 12287 11749,'0'0'3090,"0"0"-1602,0 0 593,0 0-16,0 0-784,0 0-833,6 20 96,0-4 625,0 2-161,2 3-319,5-1-225,2-2-272,2-2-128,2-2 208,-5-8-160,4-2-32,2-4-32,-7-2 48,1-6-64,-3-4 64,-4-2-48,0 1-32,-7-3-64,0 3-16,0-3-64,0 0-16,-5 5 32,3 2 48,-4 2 32,5 7 16,1 0-48,0 11-128,-3 5 176,3 9 32,-3 4 192,-2 7 160,3 2-16,-5 5 177,2-2-97,-1-3-160,-1-4-48,1-5-128,2-4-64,1-5 64,-2-6-48,3-3-16,-4-2 0,1-5-96,4-4-80,1 0-656,0 0-433,0-2-896,0-5-864,1-4-1505,4 0-3394</inkml:trace>
  <inkml:trace contextRef="#ctx0" brushRef="#br3">29061 12341 14599,'0'0'2273,"0"0"-1905,0 0 977,0 0 575,0 0-911,0 0-177,0-29-175,0 29-369,0 0 16,-12 0 64,-2 0 32,-5 5 112,-1 6 17,1 5 303,-1 2-112,2 2-207,5 2 95,9 1-208,4-3-240,0 0-160,12-6 16,5-5-64,2-7-32,1-2-256,2-4-112,1-10 32,-6-2 207,-2-2 129,-1-2 128,-6 3-16,3 1-16,-10-1 32,3 4-48,-3 4 48,-1 2-32,0 5 145,0 2 79,-5 2-80,4 7-64,-5 5 176,1 2 16,3 4-160,2-4 0,0 4-160,7-6 64,0-1-48,4-4-80,2-4-288,-1-4-609,-3-1-1456,2-4-208,-1-5-1505,-6-5-6403</inkml:trace>
  <inkml:trace contextRef="#ctx0" brushRef="#br3">29256 12474 15367,'0'0'2145,"0"0"-1985,0 0 1505,0 0 816,0 0-672,36 4-529,-28-12-399,-2-4-593,2-1 32,0-1 80,-4-1-80,2-4-63,1-1-145,-4 3 128,1-4 128,1 3-80,1 3 0,-1 1 0,-2 7-192,3 2 16,0 1-32,-1 4 32,3 4 0,-2 6 65,2 0 31,4 4-32,-4 0-16,4-1-64,-1-1-64,-2 1-32,2-4 16,-4 3 0,-1-3 0,1-2 0,-7-1-48,2 1 64,-2-3-80,0-1-272,0 1-737,0-4-1184,5 0-976,1-4-1249</inkml:trace>
  <inkml:trace contextRef="#ctx0" brushRef="#br3">29739 12276 17240,'0'0'3105,"0"0"-2849,0 0 513,0 0 832,0 0-33,0 0-15,6-23-513,-6 23-447,-11 3-305,2 6-48,-4 2 80,1 5 144,-1 2-48,3 0-191,0 0 47,4 0-16,5 2-112,1-1-128,0-4 32,1-2-16,5 1 0,4-5 0,0-5-16,3 1 16,-4-5-32,0 0 64,5-5-64,-1 1-48,1-7-64,1-1-96,2 4-16,2-6-128,-5 2 192,3 4 79,-2-4-63,-2 4 128,-1-1 64,4-1-48,-4-1 32,1 2 32,-1 0-64,-1 2 32,-2 3-48,-1 1 113,-3 3-1,-1 0-48,-4 3-64,0 6 0,0 5-16,0-1 48,-1 5-80,-4 0 32,-1 3 32,4-4-49,2 1 33,0-5 0,8-1 32,4-5 17,1-3-33,7-4 48,-3-2-16,0-7 48,3-4-32,-3-3-80,-1-2 0,-1-5 32,-5-1 0,0-1 0,-3-2 0,0 2-80,-2 7-97,1 2-143,-4 7 192,-2 5 48,6 4 64,-6 2-272,0 9 224,0 5 64,0 2 32,0 7 32,0 4-64,0 2-16,0 3 112,0 5-48,0 1 32,2 1 208,1-1-80,1 1 81,1-4 47,0 2-48,1-5-16,-5-3-16,2 0-32,-3-1-128,0-5 0,-7 0-48,-6-8 64,-4-1-64,-1-6 32,-7-4-48,5-6 16,0 0-80,2-6-48,4-8-128,7-5-144,4-1 48,3-2-64,3 0 160,4-4 112,7 2 0,7-3 64,2 2-128,-5 0 128,9 1-33,-1 1 82,-1 1 15,1 3 80,1 2-112,-3-2 48,3 6-16,-5-1-48,1 3 48,-1 0-16,1 0 48,-6 2-112,-2 0 112,-2 0-256,-1 2-849,-4-1-640,-2-2-1088,0 3-881,-4-2-3841</inkml:trace>
  <inkml:trace contextRef="#ctx0" brushRef="#br3">30709 12411 15927,'0'0'2225,"0"0"-1808,0 0-369,0 0 176,0 0-32,0 0-320,23-24-1393,-9 17-2097,-1 0-2000,-1 0 3361</inkml:trace>
  <inkml:trace contextRef="#ctx0" brushRef="#br3">26860 13675 8196,'0'0'4866,"0"0"-4370,0 0-272,0 0 1105,0 0 224,0 0-577,-13-3-576,13 14 225,0 5 335,0 7 160,2 0-79,4-1-113,-1-2-239,2 0 95,-2-6-192,3-5-256,-2-2-31,0-7-1,2 0 224,-6-10 96,2-5 1,-4-5-193,0-3-208,0-6-96,-6-1 16,-2 2-112,-3 1 0,4 1 32,0 5-80,1 2 64,2 4-48,4 5 0,0 1-16,0 2 64,10 3-112,3 0 80,1 2-32,4 2 64,1 0-32,0 2-64,-5 5 64,1 0-64,-4 1-48,-2 1-240,-4-2-416,-1 0-161,3-3-367,-6 1-145,2-3 144,0-2-399,-3 0-1090,2 0-2256,-2 0-4498</inkml:trace>
  <inkml:trace contextRef="#ctx0" brushRef="#br3">27106 13632 14631,'0'0'2097,"0"0"-1105,33 7 1089,-15-5-368,-4-2-785,5 0-399,-5 0-337,-2 0-32,1-5-16,-7-2-16,-2 1-16,-4-3-64,0 0 32,-10-2 112,0-1 112,-5 5 96,1-1-112,1 5-208,0 3-80,0 3-16,7 8 0,-2 7 32,2 7 289,6-1 303,3 6-288,8-3-160,-2-3-192,4-1 16,4-7-608,-5-2-737,0-6 257,2-1 31,-1-7-31,-7 0-657,2 0 0,0-4 0,-1-6 177,1-3-722,0-1-1167</inkml:trace>
  <inkml:trace contextRef="#ctx0" brushRef="#br3">27489 13535 16760,'0'0'3121,"0"0"-1888,-40-4 351,26 4-447,1 7-273,-2-1-175,4 4-369,2-2-240,1 4 16,6-4-48,-1 6 64,3-2-128,0-2 32,3 0 0,4 1 32,4-5-32,-2 1-32,3 0 48,1-3-16,-1 1 16,2-1 0,-5 3 0,-1 0-32,-6 2 0,1 2-16,-3 3 0,0-1 16,-8 0 0,-4 4 32,2-1-64,-5-3 32,-1 1-32,-1-4 64,5-3-16,2-3 0,0-1-16,2-3-16,8 0-336,0-14-1121,11-3-1424,3-6-3586</inkml:trace>
  <inkml:trace contextRef="#ctx0" brushRef="#br3">27661 13547 10917,'0'0'10821,"0"0"-10309,0 0-432,0 0 1137,0 0-321,-32-14-464,25 19-240,-7 4-95,5-1-81,0 6 16,-4-2-96,6 1-1,-1 1 81,5-1-64,1 0 48,2 1 0,5-1 32,3 1-64,1-1 64,2-2-64,-2 0 64,0-1 0,2-1-48,-3 0 113,-3-1 47,-2 2-160,-2-3 64,-1 3 32,-1-3 32,-5 7 48,-1-5-16,-7 2 112,5-2 256,0 2-144,-4-4-63,3 2-129,2-5-112,0 1-80,7-3 64,-3 1-64,4-3-657,0 0-799,0-7-1842,0-2-3537</inkml:trace>
  <inkml:trace contextRef="#ctx0" brushRef="#br3">27795 13634 7235,'0'0'2321,"0"0"545,0 0-1025,0 0-241,0 0-47,0 0-160,-11 9-353,11 0-464,0 9 209,0 7 335,0 2 465,7 4-401,6-4-303,5 0-465,1-7-80,4-8-192,2-8-80,0-4-32,-2-4 0,-3-9 96,-3-6-64,-4 2 0,-4-6-15,-6-2 15,-3 3-16,0-3 0,-5 0-48,-5 5 32,3 2-32,-3 4-32,2 5 32,6 5-16,-4 1-48,6 3-97,0 0-383,6 6-384,4 0-241,0 1-688,3-3-1200,-7-1-2498</inkml:trace>
  <inkml:trace contextRef="#ctx0" brushRef="#br3">28207 13688 10933,'0'0'3586,"0"0"-1842,0 34-991,5-18 1440,-1 4-993,9-5-655,-6-1 191,4-5-224,-1-6-144,0-3 129,-3 0 287,0-12 144,-2-2-239,-2-1-161,-3-5-48,0 2-192,-5-3 128,-5 1-207,3 0-65,0 0-80,-4 2 32,6-1-64,-3 4 16,7 2 16,-2 1-64,3 4 32,0 1 64,3-2 32,3 2 16,8 2 32,0 3-80,3-1-32,3 3-80,0 0 16,-1 3-32,-5 1 16,-2 1-272,-4 0-368,-3-1-177,1 1-607,-6-4-337,0 2 80,-6 0-752,-1-3-1761,1 0-4178</inkml:trace>
  <inkml:trace contextRef="#ctx0" brushRef="#br3">28545 13666 9540,'0'0'2706,"0"0"-1666,0 0-111,0 0 303,0 0-320,0 0 273,18 10 80,-4-10-353,-1 0-16,4-4 1,-2-2-81,-2-4-224,1 2-399,-7-1-65,-2-2-48,1 1-32,-6 1 32,0-2-80,-7 4 0,-4-2-16,-3 2 48,-5 3-32,2 0-48,-3 1 16,4 3-32,-1 3 32,8 11-16,4 3-16,-1 10 80,6 7 96,6 0 528,7 2 256,4-2-399,3-5-337,2-7-112,3-3 16,-2-11-48,-1-3 32,4-5-80,-7-3-192,1-7-721,-8-2-319,0-3-465,-4-1-1152,-5-1-2498</inkml:trace>
  <inkml:trace contextRef="#ctx0" brushRef="#br3">26543 13283 4514,'0'0'3458,"0"0"-2530,0 0 289,0 0 351,0 0-159,-8-36-64,8 32-81,0-1-383,0 0 271,0 4-111,0-2-225,0 3-144,0 0-175,0 4-177,0 10-272,0 11 80,0 11 768,0 9 241,0 11-1,5 5-255,1 0 159,-5-3-128,4-2-559,1-8-65,1-8-128,-4-1-48,1-11-48,2-5-16,-4-5 16,-2-9-48,0 0 48,0-7 0,0-2 16,-2-2 128,-5-9 32,1-10-176,-1-6 0,1-10-48,1-9-32,4-8 48,-5-4 32,1-5-48,2 0 80,-2 2-240,-2 3-144,0 1 0,1 8 16,0 1 176,-5 6 48,3 2-64,1 6 144,2 5-48,3 4 48,-4 4 16,6 3-32,0 7-48,8 2 48,4 5-48,9 1-64,6 3 16,3 0 32,7 7 32,6 7 0,-2 2-80,-2 4 96,-1 0 0,-5 3 0,-7-3 16,-3 4 0,-7-6 0,-7 5-16,-6-3 0,-3 0-32,-6-2 80,-3 1-64,-7-2 0,-1 1 32,0-2-16,-1 0 16,-2 0 0,2-1-16,1-1 16,0-1-48,-3 1 80,0-2 0,-3-2-64,3-3 48,3 0-32,0-3 32,1 1-48,7-5 32,3 0-32,1 0 16,5 0 0,0 0-80,5 0-64,2 0-32,4 0 112,-3 0 32,1 0 48,-4 0-80,-1 0 64,3 0-16,-6 2 0,-1-2 0,0 0-32,0 0 32,0 0-65,0 0 1,0 0-32,0 0-64,-8 0-528,-1 0-753,0 0-512,-4 2-704,0 3-2209,-5-3-10149</inkml:trace>
  <inkml:trace contextRef="#ctx0" brushRef="#br3">29742 13635 14727,'0'0'2145,"0"0"-1441,0 0 1137,0 0 16,0 0-1009,0 0-560,0 0 721,4 52 79,4-25-415,-3 2-225,3-6-144,-4-3-160,2-6-32,1-6 0,-1-8 32,-2 0 288,1-8 225,0-11-97,-5 2-256,0-8-16,0 0 80,0 0-288,-5 3-16,-3 1-80,1 1 48,0 9-48,1-1 80,2 4-64,2 1 16,2 2 0,0-2-48,6-1 64,2-1-48,7-1 48,1 2 0,1-1 48,5-1-16,-2 2 17,0 6-65,3-1-16,-6 3-16,0 0 16,2 0-817,-7 5-976,1 2-1440,1-1-1473,-2 1-4146</inkml:trace>
  <inkml:trace contextRef="#ctx0" brushRef="#br3">30067 13588 18168,'0'0'3826,"0"0"-3314,-51 15 1089,31-3 368,3-1-736,3 0-353,6 5-368,5-2-176,3 2-96,13-3-48,7-2-111,4-2-49,7-7 32,1-2 0,-5-2-128,4-4 0,-12-6 32,1 1-193,-12 1 49,-3 2 96,-5 1 96,0 2 0,-13 5 0,-1 0 0,2 10 64,-7 3 32,7 5 16,4 2 49,7 1-113,1-6-48,4-1-96,12-5-16,4-6-513,2-3-895,2-7-1442,1-7-1488,1-6-3361</inkml:trace>
  <inkml:trace contextRef="#ctx0" brushRef="#br3">30346 13599 22218,'0'0'3634,"-46"20"-3106,18-4 721,5 5-385,3-4-416,6 4 449,6-4-433,5 4-336,6-7-192,12-3 112,-1-9-144,11-2 32,1-5-48,1-10 48,4-6-224,-5-6 240,-1-2 96,-2-4 0,0-6 32,-9-3-112,2-6-160,-7-4-369,-3 1 33,-6-1 352,0 4 80,-6 13 48,-2 7 32,2 13 224,-1 13 144,-4 6-320,4 16-80,0 7 368,-1 9 177,3 11-49,5 7-96,0 0-96,0 3 0,5-1-64,0-6-336,-1-10 64,4-6 16,3-9-16,-5-7 16,2-11-256,4-6-432,1-2-929,-1-13-1697,-1-7-2240</inkml:trace>
  <inkml:trace contextRef="#ctx0" brushRef="#br3">30677 13609 22154,'0'0'2257,"-5"40"-1088,2-20 880,3 2-689,0-6-1152,8-5-128,-1-6-32,3-5-160,2 0-864,-1-12-1345,-3-5-2673,-1-8-2434</inkml:trace>
  <inkml:trace contextRef="#ctx0" brushRef="#br3">30732 13357 22346,'0'0'2417,"0"0"-2353,0 0-1168,0 0 784,0 0-2658,0 0-4417</inkml:trace>
  <inkml:trace contextRef="#ctx0" brushRef="#br3">30849 13622 15335,'0'0'3522,"0"0"-2466,0 0 273,0 0 223,0 0-783,40 2-113,-23 0-288,-1-2-192,-1 0-80,-3 0-64,-4 0 32,-6-7 16,-2 3-32,0-1-16,-13 1 65,-1 0 15,2 4 32,-8 0-32,7 8-32,-1 4-96,8 6 0,6 2 32,0 3 16,14-1-80,2-4-16,7-7-753,-1-4-1056,1-7 433,-4-2-4579</inkml:trace>
  <inkml:trace contextRef="#ctx0" brushRef="#br3">31069 13613 9316,'0'0'9220,"0"0"-8035,0 0 160,0 0 736,28 36-705,-19-25-175,5 0-801,-8 1-320,2-6-32,-3 1 32,1-7 0,-2 0 32,-2 0 64,1-7 64,-3-2 32,3-4-111,-1 2 15,-2-1-32,6 1 0,-6 4-64,5 3-64,-1 4-16,1 2 0,0 7 48,1 2 64,1 5-16,-2-3 0,3 3-96,-2-2 0,5-6-48,-2 2-800,2-4-1105,-3-1-352,1-3-1217,-1-2-1696,-3 0-3186</inkml:trace>
  <inkml:trace contextRef="#ctx0" brushRef="#br3">31351 13536 19785,'0'0'2001,"33"16"-2209,-6-12 240,11 1 352,2-3-80,5-2 1009,-2 0-577,-10 0-720,-7-2-96,-7-3-1521,-15 1-5506</inkml:trace>
  <inkml:trace contextRef="#ctx0" brushRef="#br3">31494 13260 17368,'0'0'656,"0"0"-128,-7 49 2930,1-11-625,5 7-560,-6 5-768,7 4-721,0-1-367,0-3-177,0-5-176,8-6-32,0-8-32,3-6-16,1-5-16,-4-9-112,-2-4-465,-3-7-751,0 0-929,-3-13-833,-6-8-1600,-6-6-6899</inkml:trace>
  <inkml:trace contextRef="#ctx0" brushRef="#br3">29318 13667 3217,'0'0'8628,"0"0"-12854,0 0-656</inkml:trace>
  <inkml:trace contextRef="#ctx0" brushRef="#br3">29394 13603 4482,'0'0'8580,"0"0"-6467,0 0-688,0 0 367,0 0-703,0 0-385,-32-4-63,16 11-81,-1 2-224,-6 0 160,4 7 80,-4 0 1,3 4-193,3 0 128,5 2-64,4-1 129,5-1-193,3-6-192,15-6-32,5-8-144,2 0-32,9-13 176,-1-9-32,-1-6-16,2-6-16,-3 1-16,-9-5 16,1 4-16,-8-2-128,-4 2 176,-3 0-224,-5 3-32,0 2 96,-5 6-48,0 5-48,-3 7 80,1 5 64,-1 6 16,2 1-48,3 11-16,0 3 128,3 1-32,0 2-16,3 0 32,4 0 0,1-2-80,0 0 48,-2-3-32,0 1-16,-4 1 32,-2-1-32,0 4-16,0-3 0,0 1 32,-2 1 0,-4-2-16,5-4 0,-3-2-32,3-2 64,-2-2-48,0-4 48,-2 2 0,0-3 32,1 0-32,-2-4 16,4-1-48,-1-2 32,3 3-32,0-1-48,0 5 80,5 0-96,1 0 16,0 11 0,2 3 32,-2 6-48,0 3 32,0 4 48,-4 0-80,3 2 80,-5-2-16,0 0-16,0-2 64,0-3-48,0-1 32,0-4 16,-2-1 0,-1-5-32,3-4-16,0-2-16,0-5-64,0-2-752,0-10-865,0-8-1120,-2-9-4995</inkml:trace>
  <inkml:trace contextRef="#ctx0" brushRef="#br3">29469 13561 10485,'0'0'2193,"0"0"-1681,0 0 785,0 0 559,0 0-575,0 0-721,-20 11-272,20-1 193,6 0 335,-5 7-32,4 3 1,1 4-33,-1 3 113,0 7 287,-1 2-127,2 5-449,-1-4-256,0 0-32,-2-1-96,-2-5-16,3-1-64,-3-1-16,-1-4 16,0-1 209,-5 1 15,4-3 128,-5 3-112,-1-4-224,0-1 0,1 0-160,-1-4 32,1-3-48,0-4 48,-5 0 48,3-5-32,1-1-32,-6-3 32,1-3 16,-1-5-144,1-6-32,-2-1-176,3 1-240,2 1-177,-2 3 385,9 4-32,-1 3-657,3 3-383,3 0-897,4 0-2097,3 0-4450</inkml:trace>
  <inkml:trace contextRef="#ctx0" brushRef="#br3">32712 13075 9668,'0'0'4466,"0"0"-3393,-40-45 320,17 29 447,-2 3-815,-2-3-49,-5 2-63,-7 5-321,7 2 0,-1 7-159,4 0-337,7 12 0,3 10 96,7 10 288,10 11 128,2 6-16,10 12 33,5-1-81,5 2-368,0-1-80,-1-10-32,-3-4 0,-1-4 48,-7-2-16,-2-8-16,-6 1-16,-5-5-64,-7-4 32,-2-1-96,-2-5 32,1-4 16,3-1 16,4-7 0,6-3-176,2-4-1328,0-6-1714,6-10-1520</inkml:trace>
  <inkml:trace contextRef="#ctx0" brushRef="#br3">32332 13466 7203,'0'0'13366,"0"0"-11749,0 0-1473,0 0-144,0 0 833,52-14 287,-20 13 17,7-4-257,0 1-512,-1 1-112,-5-1-112,-7 0-64,-1 1-64,-5-1 16,-4 1-272,-7-1-304,5-1-384,-8 1-385,0-3 193,1 0 143,0 1-191,-2-1-257,-2 3-528,2 1-2225</inkml:trace>
  <inkml:trace contextRef="#ctx0" brushRef="#br3">32799 13446 17320,'0'0'3329,"0"0"-2384,-28 45 960,23-22 80,4 2-577,1-1-335,1-1-641,12-3-208,-1-7-176,7-3-48,-1-6 16,-2-4 16,1-7-16,-1-4 32,-4-5 48,-7 0-176,1-4 16,-6 2 0,-3 0-64,-7 0-112,-2 2 48,-2 3-224,2-1 96,-1 3 47,-1 4 113,3 1-32,4 3-80,2 3-16,3 0-48,-1 0-721,3 0-992,0 3-784,3-1-2017,4-2-8596</inkml:trace>
  <inkml:trace contextRef="#ctx0" brushRef="#br3">33030 13609 18488,'0'0'2145,"0"0"-1920,0 0 671,0 0 801,29 26-513,-27-26-111,4 0-161,-6-2-384,2-5-63,-2-4 143,0-1-240,0-3-112,-2-1-80,-4-4 192,6 2 161,-5-4-225,5-3-80,0 4-144,5-1-32,1 2-112,4 4 96,0 2-32,3 8-16,-7 2 64,8 1-48,-8 3 16,2 0-32,0 3-16,-4 1 64,2 2-96,-4 1-336,-2 0-769,0 0-1312,0-5-1585,0 0-3745</inkml:trace>
  <inkml:trace contextRef="#ctx0" brushRef="#br3">33383 13412 19513,'0'0'3313,"0"0"-2656,0 0 815,0 0 145,-34-18-560,19 29-289,1 3 64,-2 4-239,6 3-177,3 1-144,4-2-48,0 1-128,3-1-16,0-5-16,0 1-16,0 0-32,6-5 48,-6-1-64,2-2 0,3 1 32,2-5-96,6-1 32,5-1 0,9-2-48,5-2 96,7-7-80,-2-2 80,2-3-48,1-2 0,-3 1 32,-4-1 80,-5 0-64,-3-2 16,-5 2 48,-2 1 0,-11-3-112,0 0 48,-7-2 0,0-1-64,-1 3 32,-12 0-160,-2 2 64,-5 8 0,0 3 64,-2 5 16,2 12 32,1 5-16,7 8 48,7 7 80,5 1 48,3 3 0,14-2-80,5-3 32,4-4-96,4-6 0,-2-8 0,1-4-320,-4-4-736,0-5-1586,-7-5-1952,-5-8-3921</inkml:trace>
  <inkml:trace contextRef="#ctx0" brushRef="#br3">34183 13662 17656,'0'0'5218,"0"0"-3377,0 0-1745,0 0 769,0 0 143,0 0-351,0 6-449,0-3-176,0-3-192,0 0-2290,0-11-3008</inkml:trace>
  <inkml:trace contextRef="#ctx0" brushRef="#br3">26926 14455 6659,'0'0'6787,"0"0"-4386,0 0-816,0 0-160,0 0-305,1-22-111,-1 20-1,0-3-208,0 5-79,0-2-113,0 2-64,0-2-47,0 2-177,0 0-64,0 0-32,0 0-32,0 0-112,0 11-64,0 11-48,-1 12 96,-5 13 576,1 12 257,0 6-17,1 5-192,-1-5-47,5-6-225,0-10-160,0-8-48,0-12-112,2-7-48,1-6-80,-2-7-16,-1-4 0,0-3-48,0-2-496,0-2-433,0-7-1024,-6-2-1664,-2-8-1554,2-3-7907</inkml:trace>
  <inkml:trace contextRef="#ctx0" brushRef="#br3">26713 14501 7716,'0'0'3009,"0"0"-1328,0 0 368,0 0-145,0 0-303,0 0-320,-23-27-337,23 22-384,0 3 17,0-3-225,5 3-96,1-3-64,6 4-64,1-5 144,7 2 128,6 0-127,11-1 319,10 1 384,4-3 161,7 0-353,0 3-159,-3-3-177,-6 0-192,-8 3-176,-9 1 48,-7 1-128,-13 0 48,-4 2-176,-3 0 48,-5 0-80,-2 0-32,-4 0-48,-3 0-353,-1 0-639,-4 0-801,5 2-128,0-2-2209,1 0-5251</inkml:trace>
  <inkml:trace contextRef="#ctx0" brushRef="#br3">27178 14892 7555,'0'0'5283,"0"0"-1569,0 0-1617,0 0-689,0 0-223,0 0-193,31-7-175,-12 10-81,-2-1 336,6-2-287,-1 0-209,1 0-224,-3-7-128,-1-2-128,-6 0-96,-3 0-16,-5 0 0,-2-3 16,-3 4-32,-3-4 0,-9-1 0,-4 2-16,-3 1 0,-1 4-112,-3 4 32,3 2 64,0 8 112,7 8-64,4 9 32,4 4-32,2 5 144,3-2-16,5-3 48,6-4-112,1-7-16,2-7-48,2-5-64,-4-1 16,-1-5-160,-5 0-544,2 0-369,-3-2 1,-5-2-1,3-3-496,0 0-624,-2-5-2241</inkml:trace>
  <inkml:trace contextRef="#ctx0" brushRef="#br3">27474 14928 9156,'0'0'5411,"0"0"-3042,0 0-128,-5 31-368,5-26-353,0-1-639,0-4-305,5 0 16,2-2 305,6-6-145,-6-6-304,6 1-160,-1-6 113,1 1-97,-2 0 96,-4 0-128,3 2-224,-3 2 16,-2 6 224,0 1-112,2 5-32,-2 2 16,3 2-96,0 9-32,-1 3 96,1 2 97,0-1-145,1 1-48,2 0 64,-5-5-80,0-4 0,-1-1 16,-3 0-192,4-5-497,-6-1-783,4 0-1218,-2-4-1471,6-5-3379</inkml:trace>
  <inkml:trace contextRef="#ctx0" brushRef="#br3">27880 14890 18248,'0'0'3170,"0"0"-2258,0 0 753,0 0 96,0 0-705,-41-23-239,24 23-513,-3 0-240,2 0-80,1 9 128,1 3 48,7 3-16,4-1-64,5 1-32,2-1 64,10-5-64,4-2 48,7-5-48,-1-2-16,2-9 16,1-7-112,-2-2-64,-1-6 0,-3-1 48,-5 0-32,-2-4 48,0-1 32,-8 2 0,0-2 0,-4 0 16,0-1 16,0 0-16,-4 2 32,0-1-16,-2 6 32,6 5-48,-6 6 64,6 6-48,0 7 48,0 12-128,0 12-32,3 10 304,0 6 384,-3 7 273,2 1-273,1-1-336,-2-4-176,3-7 32,0-5 16,-1-6-80,0-7 0,-1-7-64,3-1-448,-5-8-497,0-2-767,0 0-721,0-12-1009,0-5-5506</inkml:trace>
  <inkml:trace contextRef="#ctx0" brushRef="#br3">28074 14912 20169,'0'0'2385,"0"0"-1760,38-9 943,-24 4 305,5-1-416,-2-1-513,-2 0-624,-2 1-240,-4-4-16,2 2-64,-9-1 33,-2-1 15,0 2-80,-2 1-33,-9 0 33,2 2 32,-4 5-16,-5 0 32,4 10-32,1 6-16,-5 1 96,5 6 1,4 1 31,1-1-64,4-2 48,4-5-80,0-6-16,12-3-209,2-3-495,6-4-656,5 0-1090,-2-6-1135,2-3-337,-2-3-2033</inkml:trace>
  <inkml:trace contextRef="#ctx0" brushRef="#br3">28277 14986 9220,'0'0'8340,"0"0"-7428,0 0 625,0 0 288,0 0-384,0 0-65,15 7-463,-13-7-305,-2 0-48,6-4 225,-5-3-241,4-2-192,-2-2-96,2-3 128,0-3-160,1-4 49,1 1-65,0-1-176,0 1 16,1 5-48,0 3 16,-3 5 0,2 5 48,-2 2-16,0 5-16,2 5 48,1 7 64,3-1 192,-5 1-96,0 2 48,1-6-160,-1 1 0,0-6-96,-3-3-16,-3 0 0,3-3-64,-3-2-272,0 0-480,2 0-737,-2 0-1024,6 0-881,0-5-1088,7-6-13350</inkml:trace>
  <inkml:trace contextRef="#ctx0" brushRef="#br3">28644 14804 19337,'0'0'1216,"0"0"-431,0-31 928,0 24-337,-3 2 305,3 1-593,-6 4-431,0 0-385,-1 9-64,-3 5 304,2 3 177,0 4-305,2 1-96,0 0-32,1-1-80,3-1-32,2-2-96,0-4 32,0-3-32,5-5 0,0 0-16,2-6-32,1 0 48,6-3-64,2-6 16,1-2-80,6-3 80,-1-2-96,-2 1-128,3-3 16,-6 2-16,0 0 176,-4 3-32,-6 4 112,-2 2-48,-2 3 48,0 1 48,-3 3 0,0 0-32,0 3-64,0 5-16,0 4 16,0-1 64,5 2-48,0 1 80,-1-3-96,4 1-16,-3-6-80,1 1-16,-5-5-64,4-2 64,-2 0 144,2 0-32,2-6 48,4-3-48,2-3-16,-4-3 16,3-1 0,1-1-192,-1 0-193,-4-1 129,3 2 208,-6 5 0,-4 2 16,2 2 32,-3 7 0,0 0-32,0 7-64,-3 6 112,-3 8 16,0 6 0,1 4 48,3 8-48,-4 4 80,2 1 48,0 8 80,-2 0-208,3-3 160,-1 3-32,-1-1 145,-6-3-33,3-3-64,1-7 64,-6-2-80,4-6 48,-4-6-112,-2-6-48,3-2-48,-4-7 32,2-5-16,-1-4-64,-1 0-64,4-11-96,5-7 0,0-4-80,4-8 32,3-6-96,10-6-161,4-3-47,3 0 208,10 2 176,-5 5 112,7 4 144,-1 9-128,3 7 64,-5 7-16,2 2 64,-3 4 0,-2 3 64,-3 0-32,-1 2-96,-5 0 16,-2 0-16,-5 0 0,0 0-192,-4 0-1297,0-3-1504,-3-3-929,0-5-6963</inkml:trace>
  <inkml:trace contextRef="#ctx0" brushRef="#br3">29867 14805 14182,'0'0'1649,"0"0"-1249,0 0 561,0 0 720,0 0-545,0 0-175,-32-27-49,13 27-304,5 7-63,-4 6-49,1 5 320,4 2-96,5 3-63,8 0-97,5-3-400,11-2-64,7-5-32,3-3-32,5-10-64,-1 0 80,-2-10-96,-7-5 64,-2-5-32,-10-3-160,-6-2-32,-3 3 48,-11-3-32,-3 0-32,-9 8 112,1 0 48,-4 7 48,6 4-16,6 6-16,3 3-96,11 6-1201,6 0-960,11 0-977,5-5-2640</inkml:trace>
  <inkml:trace contextRef="#ctx0" brushRef="#br3">30145 14751 21530,'0'0'1104,"39"0"-1008,-8 0 193,3 0 1519,1 7-415,3-4-433,-6-2-591,-2 2-369,-4-1-48,-7 0-48,-4-2-945,-7 0-1504,-5 0-1857,-3-7-8484</inkml:trace>
  <inkml:trace contextRef="#ctx0" brushRef="#br3">30424 14445 17976,'0'0'673,"-53"-22"-609,24 11 16,-1 6 608,2-2 272,4 3-271,3-1-241,4 5-192,5 0-224,4 2 32,2 7-64,1 9 16,5 5 240,0 10 497,5 8 15,3 4 256,-1 7-271,4 2-17,-4 0-304,0 0-176,-1-7 48,1-2-175,-1-7 47,-5-8-96,4-7-16,-5-10-64,6-5-80,-6-5-529,0-3-575,0-7-289,-7-4-640,2-5-912,-6-4-2098</inkml:trace>
  <inkml:trace contextRef="#ctx0" brushRef="#br3">31157 14742 7700,'0'0'3601,"0"0"-3265,0 0 32,0 0 1329,-18-34-368,16 27-225,-3 1 49,-2 2-369,-4-1-175,3 5 191,-4 0-128,-1 0 17,1 5-33,-1 5-144,4 6 144,-2 5-31,4 3-65,5 1-64,2 4 112,5-4-239,7-3-257,5-1 0,3-7-128,0-6 48,-1-3-64,-5-5 96,1 0-80,-5-12 16,1-1 48,-4-5-208,-5-2-16,-2-3-113,0-1 129,0-1-48,-2 4 16,-4 6 112,1 6 96,4 6-32,-5 3 48,6 14-16,0 6 48,0 5 320,7 4-79,6 1-113,2-3-112,1-5-32,1-4-16,-2-5-80,-1-7-256,2-6-1137,-7-6-800,-3-7-689,-1-7-3152</inkml:trace>
  <inkml:trace contextRef="#ctx0" brushRef="#br3">31371 14803 15623,'0'0'2449,"6"38"-2049,-4-22-15,3-3 1552,2-1-865,6-8 113,-2-4-513,1-4-368,0-8-144,-2-3 112,2-4 256,-6-3-255,-4-3-145,2 3-144,-4-3 80,0 5-48,0 5-48,0 1 96,0 9 464,7 5-144,0 0-224,7 9 96,5 2 417,6 5-113,1 2-112,5-2 304,-1 2-640,-1-5-80,-3 1-80,-7-5-16,-3 0-496,-6-5-640,-10-1-673,0-3-1073,-10 0-639,-6-3-2930</inkml:trace>
  <inkml:trace contextRef="#ctx0" brushRef="#br3">32305 14727 11445,'0'0'1729,"0"0"-913,0 0 1121,0 0-192,-31-20-736,12 20 207,5 0 17,0 10-33,1 4-431,2 4-1,6 2-144,5 3 65,3-3-321,11 0-96,6-6-224,5-5-128,6-7 144,-2-2-48,-1-7-80,-6-4-208,-2-5 192,-7 1 64,-6-1 32,-3-2 16,-4 5-32,-4-1 16,-3 2-48,0 5 32,0 7 32,1 3 32,1 8 0,3 9 80,2 0 48,0 6 16,2-5-80,9 2-32,-2-7-96,3-2-96,1-5-320,5-7-1105,-5-2-432,-1 0-1040,-2-11-1601,0-5-6595</inkml:trace>
  <inkml:trace contextRef="#ctx0" brushRef="#br3">32570 14518 3185,'0'0'14631,"0"0"-14903,0 0-816,0 0 1040,0 0 64,0 0-97,-12 30-1039,18-19-2418,0 0-6002</inkml:trace>
  <inkml:trace contextRef="#ctx0" brushRef="#br3">32615 14777 19881,'0'0'1329,"12"31"-1297,-8-15 48,0 2 1520,2 1-1263,-1-8-289,-3-5 32,-2 1-96,0-4-320,0-3-1073,0-5-528,-7-9-3249</inkml:trace>
  <inkml:trace contextRef="#ctx0" brushRef="#br3">32736 14861 10549,'0'0'112,"0"0"-176,0 0 256,0 0 560,0 0 705,0 0-96,22 29-369,-19-22 0,0-3 225,3 0-208,0 1-225,-1 0-336,0-3 0,-1 0 0,2-2 113,1 0 79,-4 0-48,0-2 33,-3-5-33,0 0 48,0-4-144,0-3-224,-6 1-127,4-3-33,-3-2-16,5 0 16,0-2 32,0 2 80,0 0 64,2 0-16,9 5 80,1-1-32,2 2 17,5 2-209,1 3 80,5 2 96,-4 3-96,4 2-176,0 0-32,-5 0-16,3 4-48,-2 1 64,-4 2-432,-5-3-673,-7 0-447,-2-1-369,-3 0-1025,-11-3-991,-6 0-5588</inkml:trace>
  <inkml:trace contextRef="#ctx0" brushRef="#br3">27039 15701 9204,'0'0'705,"0"0"-561,0 0-112,0 0 112,0 0 528,0 0 0,8-27 289,-6 24 63,-2 1-175,3 0-49,0 2-80,-3 0 1,2 4-97,2 13 256,2 4 577,-4 9-96,3 4-369,2 2-448,-2 0-336,1-5 0,-1-6-63,-2-9 79,-2-5 64,3-5-48,-3-6 80,-1 0 160,0-13 337,3-7-529,-3-5-240,0-8 16,0-6-16,-3-2-32,-3 1 16,-5-2 16,3-1-32,1 2 80,0 3-128,1 6-32,5 5-64,-2 7 112,3 9 0,0 5 80,4 3 96,4 3-128,4 3-48,1 3 48,-1 5 32,4 0-32,1 1 0,-5-1-32,4-2 80,-4 0-80,-1-4 48,-5-1-48,2 0-32,-4-1-48,-4-3-368,0 0-385,0 0-255,0 0 95,4 0-479,-1 0-465,1-3-1040,1 1-1505</inkml:trace>
  <inkml:trace contextRef="#ctx0" brushRef="#br3">27222 15628 6243,'0'0'2961,"0"0"-1808,0 0-321,0 0-96,0 0-415,0 0-1,-23 12 240,20-3 224,3 4 129,0 1 191,-1 4-95,-3 2 31,3-2-271,-5-2-337,-1-1-144,-3-1-80,2-5 32,-1 0-64,-2-2-32,3-5-144,-1 0 32,1-2 0,0 0-64,3 0-336,4-2-816,1-5-1009,0-1-2658</inkml:trace>
  <inkml:trace contextRef="#ctx0" brushRef="#br3">27432 15705 15063,'0'0'2017,"-36"14"-945,17-3 641,1 5-320,-2 0-385,7 4-223,4 0-65,4 3-192,5-3-240,5-2-112,10-5-80,4-6-32,7-4-80,1-3 112,1-7-128,-5-7 80,-1-4-144,-5-3 48,-6 1-32,-4 0 80,-7 2 32,0 0-32,-6 3 32,-3 1-32,-2 2 48,-1 4-16,5 5 0,-3 3 0,5 3 48,2 10-15,1 5-1,2 5 240,0 1-64,2 3-112,6-4-112,2 0 16,-3-6-16,3-6 16,-2-1-96,0-6-288,-2-2-321,0-2-495,-4-2-209,3-5-656,-5-4-1808,0 0-4067</inkml:trace>
  <inkml:trace contextRef="#ctx0" brushRef="#br3">27570 15746 6291,'0'0'2209,"0"0"-1313,0 0 145,0 0-113,0 0-400,0 0-127,12 36 335,-10-25 208,4 5 433,0 4 48,0 3-177,0-3-495,2 0-129,0 1-64,3-8 96,-5-2-399,0-4-65,2-3 48,-6-2 80,2-2-64,-4 0-96,0 0-16,0-6 64,0-1-80,-1-4-96,-4-2 0,-1-6 0,1 1 32,2-5-64,-3 1 0,6 0-16,-6-1-16,6 3 0,0 0 64,6 4-32,-2 2 0,6 3 32,2 2 48,1 2-16,2 0 0,2 6 17,-4-2-49,2 3-32,-3 0-48,1 3-33,-5 4-895,2-3-1649,-8 0-1953</inkml:trace>
  <inkml:trace contextRef="#ctx0" brushRef="#br3">27950 15685 17048,'0'0'1761,"0"0"-1361,0 0 896,-38-14-255,26 14-113,-7 3-63,7 4-145,0 8-288,2 5 16,4 7 1,6 3 47,0-1-240,6 2-96,8-4-112,6-4-16,4-7-32,0-5 48,1-2 0,0-5-96,-5-1 64,0-3-576,-4 0-1105,-4 0-800,-2-5-288,-3-2-3330</inkml:trace>
  <inkml:trace contextRef="#ctx0" brushRef="#br3">28132 15784 10453,'0'0'1120,"0"0"-399,31-18 1520,-15 14-433,-1-3 17,1 0-400,1 0-224,-3-2-449,0 2-176,-2 1-160,-5 1-144,-4 0-143,-3 1-17,0 2 176,-10 2-144,-8 0-240,-2 0 320,-2 6-80,-1 8 144,-4 4-80,7 4 240,2 4 193,5 1 31,8 0-32,5-5-320,11 0-272,9-6-96,-1-5 64,12-6-112,-1-5-400,5 0-528,-5-9-641,-1-2 352,-3-5-1344,-7-4-3522</inkml:trace>
  <inkml:trace contextRef="#ctx0" brushRef="#br3">28481 15436 20681,'0'0'481,"0"0"-401,0 0-48,0 0 896,33 6 449,-28 21-81,-2 7-111,-3 11-273,0 8-95,-8 4-33,-1-1-608,-2-4-64,3-7-96,3-9 48,1-7-16,4-6-32,0-8 0,0-3-64,0-5-272,0-3-720,0-4-609,0 0-1056,0-4-929,0-8-4802</inkml:trace>
  <inkml:trace contextRef="#ctx0" brushRef="#br3">29415 15480 6483,'0'0'704,"0"0"-576,0 0-80,0 0 144,0 0 113,0 0-177,-26-16-16,23 9 736,3 1 753,0-1-257,0-1-447,0-2 351,0 1-223,0 2-129,3 0-143,-3 3-177,1 0-80,2 4 96,-3 0 33,0 11-321,0 12 336,0 8 833,-3 12 352,2 6-369,-5 5-239,1 1-97,0-4-912,-2-4-176,5-9 1,-6-4-50,2-6 66,1-8 15,1-5-48,1-3 0,-2-5-16,3-3-48,2-4-481,0 0-847,0-10-657,0-5-1233,0-8-4017</inkml:trace>
  <inkml:trace contextRef="#ctx0" brushRef="#br3">29235 15638 12422,'0'0'3601,"0"0"-1920,0 0-48,0 0-433,54 9 545,-17-7-160,8-2-529,6 0-127,-6 0-529,0-2-288,-11-3-16,-9 3-144,-5 0-800,-7 2-1137,-13 0-496,0 0-1409,0 0-5282</inkml:trace>
  <inkml:trace contextRef="#ctx0" brushRef="#br3">29615 15732 18536,'0'0'2001,"0"0"-1584,0 36 1327,1-20-335,10 2-401,3-4-479,5-4-417,1 0-32,0-6-48,2-4-144,1 0 80,-9-9-641,1 0-143,-5-7 288,-7 1 32,-3-3 47,-5 0 97,-7-1 192,-7 2 80,0 3 48,-1 7 32,-3 5 256,3 2 144,3 9-175,1 5-193,9 6-16,0-3-112,7 2-145,0-8-2624,7-4-5635</inkml:trace>
  <inkml:trace contextRef="#ctx0" brushRef="#br3">30345 15756 384,'0'0'12006,"0"0"-9781,0 0-1441,0 0 209,-33 17 175,33-13-79,-6 1-369,6-1-176,0 1-32,0-1 17,0-4 143,0 2 0,6-2-15,-4-2 31,6-7 128,2-4-192,0-5-143,2-1-241,1-3-32,-1 2-48,0 2-16,-1 4-64,-3 3-48,-2 7-32,0 1 0,-6 3-32,2 14-64,1 4 96,-1 4 160,1 3-48,0 2-48,-2-4-80,5-3 48,1-4-32,-1-5-16,-5-5 32,4-3 64,-2-3-32,0 0 112,-3-4-32,2-5 257,2-3-145,-4-3-80,7-4-96,-3 1-48,4-2 0,0 2-64,1 0 32,2 4-16,1 3 16,1 7-48,-1 2 48,2 2-16,-1 2 16,2 7 0,-3 3 16,1 1 32,-2 5-32,-4-2 64,0 1-112,-7 1 64,6-2-32,-6-2 16,0-3 0,0-2 0,0-3-32,0-3-112,0-1-481,0-2-447,0 0-257,0 0-592,1-6-1184,4-3-2578</inkml:trace>
  <inkml:trace contextRef="#ctx0" brushRef="#br3">30922 15721 17288,'0'0'1345,"0"0"-1201,-41-2 1312,32 2 433,-2 4-816,5 5-497,6 0-144,0 5-304,0-1 80,6-2-96,6-1-48,2-4-32,-1-4 0,-1-2 16,-2 0 0,0 0-80,-8-6 0,-2-3 16,0-3 0,0-2 0,-8-1 16,2 2 0,-5-3 32,2 0-64,-2 5-48,3 2-320,0 2 48,8 3 208,0 4-32,0 0-801,8 2-543,3 5-17,-2-3-1616,2 0-5443</inkml:trace>
  <inkml:trace contextRef="#ctx0" brushRef="#br3">31069 15671 14343,'0'0'3745,"0"0"-3313,0 0-400,0 0 1041,0 0 112,0 0-609,0 23 432,8-5-111,2 2-129,3 0-16,-4 1 97,2-3-481,1-5-240,-2-1 16,-1-3 192,5-8-208,-8 2-32,2-3 0,3-3 64,-10-5-80,5-6 81,-4-1 31,1-6 0,-3 1-80,0-3-96,0-1 0,0 4-16,0 4 32,0 2-16,0 5-16,0 5-16,2 1 0,4 3-64,-1 0 64,2 0-16,6 0 16,1 5 16,4-3-16,2 3 48,-1-1-64,7 3 48,-1-3 80,-3 1-64,3-3 48,-5 0-32,0 1-32,0-3 32,-3 0-16,-4 0-48,-1-3 96,2-1-64,-8-2-16,0-1 16,-6-3 16,0 0-48,0 0 16,-10-1-16,0-1-80,-8 6 80,1 2-48,-4 4-16,4 0 0,0 9 64,5 6-48,6 4 64,6 2-16,0 2-48,11 0 96,2-1 0,8-2 32,3-1-48,-3-4 48,2-3-16,-6-4-32,-2 1-16,-5-4-192,-3-3-1121,-2 1-704,1-3-288,-4-3-656,-2-6-3170</inkml:trace>
  <inkml:trace contextRef="#ctx0" brushRef="#br3">32249 15404 11253,'0'0'1041,"0"0"-865,0 0 864,0 0 817,0 0-913,-30-31-431,30 27-17,0 2-176,0-1-80,0 1 352,0 2 81,3 0-17,-1 2-16,2 17-127,0 8 511,-1 10 913,-2 11-48,-1 6-497,0-1-783,0 0-305,0-9-288,0-6 0,0-6-32,-4-5 16,0-4 32,3-8-48,-4-3 48,-1-4-48,1-2 16,4-5-128,-2-1-496,0 0-401,3-7-960,0-3-1440,0-7-3827</inkml:trace>
  <inkml:trace contextRef="#ctx0" brushRef="#br3">32126 15635 18472,'0'0'801,"0"0"-433,0 0 16,0 0 1233,33-19-240,-5 17-81,7-5-335,-1 2-385,10 1-288,-10 0-32,2-1-144,-7 3-128,-6 2 0,-3 0-144,-10 0-1073,-1 0-543,-9 5-850,0-5-1583,0 2-3747</inkml:trace>
  <inkml:trace contextRef="#ctx0" brushRef="#br3">32610 15628 15447,'0'0'4530,"-39"15"-4194,27-3 16,-1 3 2146,12 5-674,1 0-703,7-1-577,12-4-384,1 1-112,11-7 0,-1-7-16,-1-2 0,-1-4-32,-3-6 32,-5-3 0,-8-2-48,-4-1-144,-5 0 48,-3-2 96,-6-2-64,-6 0-128,-2 0 64,1 3-416,-5 2 336,4 6 160,-5 4-753,10 5-799,-2 0-465,5 3-240,0 1-2322</inkml:trace>
  <inkml:trace contextRef="#ctx0" brushRef="#br3">33759 15388 7812,'0'0'448,"0"0"-400,0 0 464,0 0 1137,0 0-64,-25-34 415,23 29-271,2-1-128,-6 4-16,6 2-161,0 0-79,-5 11-369,5 16-415,-1 13 495,-5 8 545,1 8-577,3 0-495,-4-4-353,6-12-144,0-8 64,0-10-32,0-6 0,6-5-32,-4-4 0,3-3-48,-5-1 0,6-3-352,-6 0-993,1-7-1408,-1-4-769,0-2-3553</inkml:trace>
  <inkml:trace contextRef="#ctx0" brushRef="#br3">33938 15600 18264,'0'0'1617,"0"0"-1569,0 0 240,0 0 1153,-24 34-160,19-13-353,3 6-272,2 0-288,2 0-127,10-4-17,5-7-144,2-7-32,1-4 0,0-5 64,-1-7-96,-5-7 32,-2-2-16,-5-1-16,-7-4-16,0 1 16,0 0-32,-10 0-32,-2 1 32,-5 2-32,1 0 32,-1 9-32,-1 1 16,4 5-32,1 2-80,1 7 16,-1 6-497,6 3-191,-1-1-385,3 5-944,5-4-1040,0-5-2066</inkml:trace>
  <inkml:trace contextRef="#ctx0" brushRef="#br3">34210 15591 11621,'0'0'4835,"0"0"-3923,0 0 176,-33 22 1442,27-4-706,6 2-527,0 3-144,0-1-465,12-2-576,4-6 0,7-3-96,-1-9 0,6-2 0,0 0 16,-8-8-80,-2-4 16,-2-2 16,-5 1-112,-10-1-48,-1 3-16,-1 1 112,-12 0 32,-1 6 80,2 1-64,3 3 96,-1 3-32,4 8 32,6 0 32,0 5 64,6-3-80,7 3-64,4-5 16,3-1-16,0-4-32,5-4 48,-3-2-32,3-2 32,-2-7-32,-3-4-32,-5-1 64,-1-2-32,-3 1 0,-9-1 0,-2 2 16,0-2 0,-2 6-32,-4 0 16,0 3 32,0 3-48,1 2 32,3 2-144,2 0-432,0 0-1201,0-2-1104,0-5-2130</inkml:trace>
  <inkml:trace contextRef="#ctx0" brushRef="#br3">35084 15613 9332,'0'0'2593,"0"0"-672,0 0-448,-3 38 336,-2-13-160,5 7-273,0 6 17,0 5-257,0-1-191,5-4-113,3-6-240,-3-5-223,2-7-225,-1-7-64,-1-3 32,-3-6 288,-2-4 128,0 0 113,0-4 207,0-7-256,0-5-400,0-5-96,-2-8-32,-1-2 48,3-6-224,0 0 0,0-6 80,0-2-16,0-2 32,-2 1-64,2 6 80,0 4 32,0 4 16,0 10-64,0 7 48,0 1 0,0 7-16,7 2-32,4 5-32,2 0 32,3 0 0,1 5 48,-1 6-96,1 0 48,-7 1-32,0 3 16,-4-1 16,-5 2-16,-1 1 0,0 2 32,0-1-32,-4 0 64,-1 0-80,-6-1 48,4 2 16,0-4-16,-5-3 0,4-1 16,-4-2-16,1-2 32,-1-5-48,-1-2 32,4 0-48,1-2-16,3-5-144,5-2-320,0-2-417,5 2-719,8 2-369,0 0-1073,1 0-2336</inkml:trace>
  <inkml:trace contextRef="#ctx0" brushRef="#br3">35399 15682 13862,'0'0'1873,"0"0"-1745,0 0 481,0 0 1055,32 34-223,-27-29-577,-5-1-543,6 1-145,-6-5 432,0 0 352,0 0 161,0-5-65,0-6-447,0 0-161,-3-7 80,0 0 160,-2-2-207,4-3-161,-7-1-128,2 1-64,0 3-32,0 0 80,6 4 112,-5 2-112,5 3-80,0-1-32,5 6-32,7-1-16,2 0 32,5 0-64,4-1-32,-2 3 16,6-2 48,-10 3-32,-2 0-32,-2 1 16,-12 3-96,-1 0-288,0 3-128,-9 4-337,-3 3-399,-4 1-913,1 3-721,5-2-1392,-1-6-4466</inkml:trace>
  <inkml:trace contextRef="#ctx0" brushRef="#br3">35610 15595 14070,'0'0'1425,"0"0"-609,42 0 1618,-25-2-466,3-5-463,-2-2-560,-5 0-561,-1-2-320,-4 2 0,-6-2 0,1-1-48,-3 1 0,-11 2 48,1 0 0,-5 2 272,-2 5-128,0 2-128,-2 4 0,5 12 144,3 4 225,4 5 143,7 4-64,0-2-64,12 0-256,4-4-160,7-7-16,-1-5-48,2-7-128,1-4-256,0 0-928,1-7-513,-12-4-672,-1-2-1761,-6-1-8964</inkml:trace>
  <inkml:trace contextRef="#ctx0" brushRef="#br3">36039 15457 16343,'0'0'2834,"0"0"-2402,0 0 1329,0 0 288,-42-4-785,22 8-207,0 3-81,3 2-640,-2 1-192,7-2 17,4 4-17,7-4-112,1 4-80,1-1 80,10 3 0,3-3 0,5 0-64,-5 0-32,1 1-80,-4-1 144,-5 3 0,0-4-113,-6 4 17,-6-1 64,0 1 0,-10-2 32,1-1 32,1-2-32,0-2 0,8-1 0,-5-4-16,9-2 16,-4 0-400,5 0-1136,-2-4-818,-1-5-1199,4-2-3026</inkml:trace>
  <inkml:trace contextRef="#ctx0" brushRef="#br3">36255 15424 18905,'0'0'1152,"0"0"-800,0 0 1665,-38-5-400,25 5-320,0 0-353,1 3-496,-1 1-240,1 0-96,3 3 32,-4-2-48,7 4-47,1-3-17,5 6-80,0 2 48,11 3-81,3 1 17,-1 1-240,5 1 0,-1 0-240,-1 3-64,-2-5 464,-3 2 160,-4-3 0,-7-1 16,0-2 0,-3-1 48,-6-3 96,-4-2 240,0-3-64,0-1 0,1-1-240,-1-3-64,4 0-16,-2 0-112,5-3-576,3-3-945,-2-4-960,5-1-1921,0-2-6227</inkml:trace>
  <inkml:trace contextRef="#ctx0" brushRef="#br3">36371 15514 8564,'0'0'1297,"0"0"-465,0 0 1265,0 0 704,0 0-320,0 0-496,0-7-416,0 14-176,0 4 207,0 2-143,0 3-385,6 2-607,-4 3-273,10-3-112,-1-1 0,4-3-64,-1-2 48,4-5-96,-3-6 16,1-1-80,-3-1-96,-2-9 48,-1-1 32,-3-5-16,-2-2 31,1-2-127,2-2-304,-6-4 64,2 4-208,-4 2-33,0 2 481,3 4 224,-3 6-32,0 3-48,-3 5 48,2 0-64,-4 2 16,2 8-80,-2-2-1233,5 1-992,-6-2-2465</inkml:trace>
  <inkml:trace contextRef="#ctx0" brushRef="#br3">36672 15638 9444,'0'0'865,"0"0"-833,0 0 1408,0 0 705,0 0-224,0 0-176,9 33-480,-3-28-513,0 0-48,1-4-127,0-1-193,0 0-16,-1 0-96,-2-6 288,-2-3-128,4 0-95,-6-2-97,0-1 176,0-1 400,0-3 65,0-2-1,-3-4-272,0-1-63,3 1-209,0-1-240,6 3-48,-1 2-48,3 2-32,-1 2 48,0 6-48,3 1 0,0 1 80,1 3-112,-2 0 96,2 2-80,-2 1 16,2 0-48,-5 1-16,5 5-609,-3-2-1199,-7 2-1170,5-1-1776</inkml:trace>
  <inkml:trace contextRef="#ctx0" brushRef="#br3">36914 15570 10277,'0'0'1296,"28"2"-719,-5-2 2416,-3 0-560,5-6-432,-4-3-240,3-3-321,-4-1-543,-3-1-177,-2-1 145,-8-1-209,-1-2-80,-6 2 96,0 0-159,-11 3-241,2 2-160,-4 7-128,-5 4-48,1 6 0,-4 12 0,1 6 48,0 8 64,6 6 176,2-1 304,1 0-112,11 0-240,0-6-112,12-6 0,13-5-32,6-4 16,3-5 0,5-6-15,-5-1-370,-4-4-527,-7 0-721,-8-4-1936,-15-6-3347</inkml:trace>
  <inkml:trace contextRef="#ctx0" brushRef="#br3">21111 16219 8772,'0'0'3746,"0"0"-2226,0 0 401,0 0-208,34 4-272,-9-4-209,13 0-111,7-4 15,7-5-63,13-5 159,4 1-143,4-3-225,0 3-159,0 1 303,-11 5-576,-6 6-304,-11 1-144,-11 0 80,-6 1-32,-11 5 16,-5-2-16,-1 0-80,-6-2 128,-2-2-192,-2 0-240,3 0-160,-3 0-320,-1-4-753,0-2-1457,0-1-1696,0 0-8260</inkml:trace>
  <inkml:trace contextRef="#ctx0" brushRef="#br3">21236 16693 5747,'0'0'-417,"0"0"4515,0 0-2161,0 0-400,0 0 224,0 0-273,19-8-303,-17 8-305,-2 0-15,0 0-145,0 0-32,0-3 81,0 3 47,0 0-192,-5 0-255,-3-2-49,-1 2-208,-3 0-64,-6 0-32,0 0 0,-2 0-32,-5 0 48,5 5-32,0 2 32,1 1 0,-1 4-32,7 1 48,3 1-32,6-1 112,4 5 16,4-5-96,13 3 32,3-5-48,5-4-16,6-2-16,-4-5 32,3 0-48,-5-12 64,0-1-80,-5-5-16,-3-5 32,1-3-16,-5-1 16,-1-5-16,-4 0 48,-2-3-16,-3-4 16,-3 1-80,0-2 16,0 1-320,-8 5 32,7 6 144,-5 2 176,1 11 16,2 3 16,3 6 0,0 4 64,0 2 224,0 14-256,8 6-16,-1 8 288,1 9 384,2 3 33,-4 5 239,-2 0-256,-1-2-319,-3-5-145,0-4-128,0-5 48,0-4-64,-3-7-32,0-4-64,3-3 32,0-4-64,0-5-288,0 0-417,0 0-463,3-2-609,5-2-480,0-7-1249,1-4-4401</inkml:trace>
  <inkml:trace contextRef="#ctx0" brushRef="#br3">21562 16404 9877,'0'0'5522,"0"0"-2032,0 0-1553,0 0-97,0 0-415,37-33-561,-18 23-127,3 4-161,2-1 32,1 3-224,-5 4 17,0 0-257,-2 2-112,-5 5-32,-6 1 32,0 2-32,-7 1 16,0-2-16,0 2-16,-4-2 48,-4 2-32,-1-2 32,-2 2-48,2 3 48,-2-1-64,-2 6 64,6 1-32,-6 4 0,7 3 0,-8 6 16,5-5 208,1 4 144,0-5 64,2-2-64,-2-5-31,2-4-97,4-3-16,-1-4-96,2 0-128,1-4 32,0-1-32,0 0 32,1-1-64,7 1 32,3-1-32,1 1 32,1-2 16,4 1-48,-2 1 48,2-1-32,-1-3 48,-2 1-64,-2-1 48,1 0-16,-6 0 0,1-4-224,-3-3-208,-1-2-545,-4 2-576,4-1-1040,-4-1-1104,-4 2-3203,0 0-5713</inkml:trace>
  <inkml:trace contextRef="#ctx0" brushRef="#br3">21618 16619 7075,'0'0'8804,"0"0"-5346,0 0-2050,0 0 97,0 0-192,0 0-721,0 0-48,37-4 33,-17 1 223,7-1-112,-1 0 145,-1-1-241,0-2-160,-4 0-128,-5 1-160,-1-1-32,-5 3-160,0 1 80,-3-1-352,-1 1-320,0-1-545,0 2-655,2-2-946,-6-1-1136,2-1-3457,-4-1-1265</inkml:trace>
  <inkml:trace contextRef="#ctx0" brushRef="#br3">22506 16041 1040,'0'0'11670,"0"0"-8789,0 0-1824,0 0 735,35 12 97,-10-8-528,8-2-241,7 0-47,-1 1-65,1-1-207,-3 0-177,-6 3-320,-9-3-368,-7 3-16,-7-1-80,-3-1-288,-2-3-801,-3 0-191,0 0-33,-8-3-1120,-3-4-3218,4-2-3361</inkml:trace>
  <inkml:trace contextRef="#ctx0" brushRef="#br3">23453 15738 4866,'0'0'7732,"0"0"-5123,0 0-1280,0 0 159,0 0-143,0 0-465,-28-14-400,20 14-159,4 2-33,-4 7 176,0 0 64,-1 5 48,-2 1-95,-1 1-129,-1 2 96,-1 0 32,3 3 1,4-1-17,0-3-96,1-1-128,6 1-32,0-2-96,0-2-64,11-1 32,2-4-32,0 4 32,3-5 80,4 1 32,3-3-31,-1 0-145,1-3 0,-1-2-32,3 0 32,-5-5-16,3-3 0,-6-2 16,-1-1-32,-2-2 0,-2-3 80,1 0-96,-7-2 0,0 1-177,0-4 17,-4 1-160,-2 1-64,-5 2-64,-3-1 176,-6 4 64,-1 5-49,-5 0 65,0 5 128,-1 1 144,0 1-64,2 2 16,-1 0 32,3 0-32,3 0 0,-2 2 0,4 1 32,1-2-48,5-1 64,-2 3-80,2-3 64,6 0-64,-5 3 48,5-2-80,-1 6 0,1 0 0,-3 5 96,0 1-48,-2 3 32,3-1 32,-4 1 64,5 2 64,-2-2-32,-2 0-32,2-2 17,1-1-33,2 0 0,0-2-64,0 0-16,0 1 0,0-1 128,6 0 64,1 3-16,0-1 112,0 3 32,-1 0-144,0 2-64,-3 0-32,2 3-80,1-4 16,-4 3-32,1 1 48,-2 1 0,2-1 0,0 1-16,2-2 209,0 2-193,-2 1-80,3-2 80,-6-1-112,3 3 80,-3-3-32,0-3 16,0 4-32,0-4 48,-5-1 0,-2 0 0,-1-5 0,0 1-16,2-6 48,-2 1 0,0-5-64,1-2-112,-1 0-257,0-2-191,4-5-816,-1 3-657,0-3-401,-1 0-1647,6 3-2659,0-1 1890</inkml:trace>
  <inkml:trace contextRef="#ctx0" brushRef="#br3">24010 15867 2913,'0'0'2642,"0"0"-2899,0 0 2306,0 0 977,0 0-1265,0 0-353,0-12 49,0 11-161,0 1-287,0-3-241,0 1-496,0 0-192,0 0 16,-5-1 113,3 1 31,-5 0 80,-4-1-128,3 1-32,-4 0-16,2-1 16,-2-1-16,-4 2 16,2-2-64,0 1 0,2-1-64,0-1 0,-2 3-16,3 0 0,2 2 48,-2 0 64,3 4 81,-1 5-1,1 3 48,0 3 96,4 4 16,2 2-96,2 2-32,0 0-80,0-1 1,2 1-49,8-3-32,-3-2-64,5-2 0,-1-3 16,1 0-32,1-3 32,-1-6-48,5-1-64,-1-3 176,1-3 64,1-8-48,2-2-48,-1-6-16,1-3-32,-1-1-48,-5-1-16,-2-1 0,-1 0-48,-6 5-32,-2 2 32,-3 5 112,-3 4-64,-5 2 0,0 2 48,2 3 96,-5 2-32,3 0-32,4 2 16,1 5-80,1 0 64,-1 1 0,3 4 0,0 2 48,3-1 144,2 5 96,2 2 176,3 3-128,-3-1-143,4 5-65,-1 0-128,0 0 32,-3 1-32,-1-4 32,-6-1 0,0-3 16,0 0 128,-6 0 224,1 1-144,3-1-96,-1 0-112,0 0-128,3 1 48,0-1-32,-1 0 16,1-2 0,0 2-32,-3-2 64,0 3-32,3 1 32,-5 0-80,0 1-48,-3-3 80,1 1 32,-1-5 16,2-3 64,-2-5-80,3-2 96,-2-5 32,2-1-64,2 0-16,0 0-80,3-4-128,0-3-320,0 1-240,0-1-401,0 0-528,0-2-1680,0 0-2594,0-5-3297</inkml:trace>
  <inkml:trace contextRef="#ctx0" brushRef="#br3">23886 16413 5298,'0'0'2370,"0"0"47,0 0-801,0 0 49,0 0 48,0 0-272,-13 7-449,8-4-224,2-1-63,0 0-49,2 3-128,1-3-64,0 4-111,1 1 15,7 5 176,4 1 192,4 3-175,-1 2-97,3-2 0,-1-2-160,0-1-112,-5-5-48,4-1-48,-4-2-64,3-5 0,-5 0 0,2-5-16,1-3-32,-6-6-192,1 1-688,-3-1-769,-5 0-1648,0 6-3987</inkml:trace>
  <inkml:trace contextRef="#ctx0" brushRef="#br3">21346 17263 12390,'0'0'2737,"0"0"-2081,0 0-304,0 0 193,0 0 15,7 39 672,1-4 401,0 13-128,0 4-241,-1 6-255,-1-4-353,2-7-352,-2-6-96,-6-7 1,2-12-65,3-3 96,-5-11 0,0-3-32,0-5 128,0 0 272,0-12 97,0-5-433,0-10-208,-5-5-80,0-9 48,1-4 0,-3-2 48,1-3-144,-1-3-112,-1-1-368,0 4 127,3 3-79,1 4 384,1 5 144,3 7-48,0 5 32,0 6-32,10 2 48,-3 2-32,5 8-16,7 3-64,1 5 112,2 5-64,2 10 0,1 5 16,0 7 32,-5 3-16,-7 1-16,-6 3 0,-4-5-16,-3-2 48,0-1 0,-3-9 64,-4 1-32,-6-5 80,-1-1 160,-4-1-176,1 0 32,-4-2-128,4-2 0,-3 0-16,5 0-32,2-3 64,5-2-64,2-2-288,6 0-688,0 0-1265,10 0-897,2-4-2640,0-3-6756</inkml:trace>
  <inkml:trace contextRef="#ctx0" brushRef="#br3">21650 17605 11733,'0'0'2674,"0"0"-1330,0 0 625,0 0 32,25 37-608,-19-29-481,0-1-336,-3-2-95,0-3 111,-1 0 80,1-2 0,-1-2 81,-2-7 79,3-4-352,-3-6-15,3-3-113,-3-5-48,0 0-112,0-5-32,0 5-112,0 0 16,0 3-16,4 4-96,-2 4-16,6 2-32,-1 3 96,4 2-48,-1 2 32,0 0-32,0 5 48,2 0-32,-3 2-32,5 0 48,-7 2-256,0 5-577,1-1-751,3 4-817,-9-1-449,2 2 33,-1-2-2978,0 0-4177</inkml:trace>
  <inkml:trace contextRef="#ctx0" brushRef="#br3">21875 17477 7828,'0'0'8692,"0"0"-7044,0 0-111,32 10 208,-16-10-465,1 0-543,1 0-241,-4 0-224,3-6-32,-6 2-96,-6-2-80,0-1-32,-5-3 32,-2 2 16,-9-1-80,-1 2 32,-2 0 16,-5 7 64,5 0-96,-4 4-32,5 8 64,6 6-15,0 2 287,7 3 16,0-1-224,13-2-144,1 0 32,6-4-560,0-6-689,3-4-688,-3-6-80,-1 0-2241,1-6-5634</inkml:trace>
  <inkml:trace contextRef="#ctx0" brushRef="#br3">22205 17369 11077,'0'0'5779,"0"0"-4099,0 0-527,0 0 944,0 0-672,0 0-241,0-2 49,-9 11-369,-4 0-272,-2 2-239,5 0-209,-3 1-64,3-1-48,7 3 0,3-4-64,0 2 16,3-1-64,10 0 16,-1 1-273,5-1-159,-1 0 304,1 2 160,-5-1-192,2-1-240,-9 0-144,-4 1 143,-1-4 305,-1-1 160,-10 2 80,1-2 16,-2 0 224,-3-3 225,-1 1-1,2-3 16,-1-2-368,5 0-160,3 0-64,2-2-624,5-5-1361,0 1-2017,0-1-4674</inkml:trace>
  <inkml:trace contextRef="#ctx0" brushRef="#br3">22382 17349 5731,'0'0'-449,"0"0"5604,0 0-2562,0 0-448,0 0 0,0 0-272,-6 7-208,-3 0-225,-1 1-367,0-1-193,0 2-256,3-2-175,2 0-241,-1-3-96,4 1-64,-1-1-48,3-1-48,3-1-32,5 0 32,-2 3 0,7-4 64,0 6 16,1 0-48,3 2 48,2 2-32,-2 5 16,0 2-80,-1 2 32,-4-1 16,-1 1-64,-6 0 64,-4-2-16,-1-2 32,0-3-32,-5-2 64,-2-1 16,-6-4-16,1-2 16,-2-1 32,-5-3-16,5 0-48,0 0 16,-3-3-32,8 1 0,-3-2-240,6 4-513,1 0-351,3 0-49,2 0-431,0 4-882,7 1-1327,6-3-209,1-2-2305</inkml:trace>
  <inkml:trace contextRef="#ctx0" brushRef="#br3">22602 17534 4562,'0'0'9845,"0"0"-7716,0 0-1713,-6 31 768,12-15 193,4-1-385,5 1-495,5-5-145,-1-2-144,1-4 64,0-5 112,-1-2-128,-2-10-160,-5-3 273,-2-4-17,0-1-32,-5 0-128,-2-2-96,-3 2-48,0-3-80,-3 5 64,-2 5-272,1 1-48,-2 5 176,4 5-96,-1 2-401,3 5-447,0 2-1201,5-1-2225,1 1-4578</inkml:trace>
  <inkml:trace contextRef="#ctx0" brushRef="#br3">22849 17508 12342,'0'0'6210,"0"0"-5873,0 0-81,5 32 976,1-25-655,3-5-257,2 0 80,-2-2-224,4-2-32,-3-7 464,3-4 65,-4-3 31,0-2 208,5-4 113,-7-1-273,0 2-496,1 1-176,-3 4-112,1 8 16,-6 1 96,2 5-32,1 2-16,-2 4-112,-1 9 64,0 3 160,6 4-48,-4 3 49,3 2 31,2-3-176,4-1 0,3-4 0,-1-3-48,2-5 160,2-5 160,3-4 64,-1 0-64,-1-4-48,3-5-128,-3-5-48,2-1 16,-6-1-48,2 0 48,-4-1-48,-2 0 16,-3 0 0,-2 1-208,-5 0 16,0 1 0,-6 5 48,-5 1 32,-1 7 80,-4 2-48,4 9 64,-2 9-48,1 5 208,5 4 64,4 0 160,4 2-176,4-2-256,6-2 16,8-7 0,-4-2 32,5-8-304,-5-1 112,-2-5 64,1-2-80,-1 0-720,-4-6-657,-3-4-1504,-2 2-1938</inkml:trace>
  <inkml:trace contextRef="#ctx0" brushRef="#br3">23835 17178 6179,'0'0'6051,"0"0"-4211,-43 0-287,25 9 80,1 2-80,3 7-433,-3 5-143,5 8 95,3 9-95,3 6-161,4 1-240,2 3 96,2-3 97,5-5-481,6-8-208,-1-5-48,4-8 0,1-5 16,-2-8 16,2-6-48,2-2 96,-5-2-112,1-9 80,1-2-32,-7-1-64,2-2 16,-10 1-96,-1-4-32,0 4 64,-1-1 16,-10-1-48,-4 0 0,1 4-80,-5 0-48,0 2 0,-1 1 128,5 6 112,-1 2-64,7 2 16,1 0 48,5 0-32,3 6-16,0-2-32,12 3 48,4 0 32,9-2 96,3-3 64,4 0 64,4-2 96,-4 0 96,-7 0-160,-5 0-160,-7 0-112,-7 0-16,0 0 0,-6 0-288,0 0-112,0 0-288,0-2-465,-6 2-1600,6 0-2081,-2 0-2770,2 2 2034</inkml:trace>
  <inkml:trace contextRef="#ctx0" brushRef="#br3">24094 17547 15751,'0'0'2321,"0"0"-1873,0 0 881,18 31-208,-11-24-513,-1 0-304,-2-3-32,1-4-160,-2 0 96,2 0 577,-2-2 143,-3-7 177,0-2-401,0-1-32,0-1-128,-6-1-207,1-3-113,2 1-32,-3 1-160,0 1 0,1 1 48,3 1-80,2 5-32,0 0-16,0 3 48,0 0 48,5-1-96,0 3 48,4-3 0,-1 1 0,4-1-48,-1 3 64,-2 0-80,2-1 80,-3 1-80,-2 2-609,-3 0-383,0 0-769,-1 2-496,3 3-976,-2-1-2210,1 1-6867</inkml:trace>
  <inkml:trace contextRef="#ctx0" brushRef="#br3">24337 17454 15559,'0'0'3570,"0"0"-2674,-39 17 737,27-11 432,0 5-640,5-2-705,0 2-224,7 1-272,0-3-160,9-3-48,3-1 16,5-3-64,4-2-128,-3 0 16,-4-7 112,-1 1 48,-3-1 16,-5 0 16,0 3 32,-5 1-16,0 3 0,0 0 16,0 3-128,-5 6 16,2 0 0,1 2 32,2-2-16,0-2-48,5-2-112,8-5-1569,4 0-480,3-7-1745,0-2-5922</inkml:trace>
  <inkml:trace contextRef="#ctx0" brushRef="#br3">24644 17454 15015,'0'0'7059,"-40"6"-5474,15-2-673,3 5 1201,2-1-784,2 4-721,5-1-320,5 3-240,4-3-64,4 0 64,4 0-128,10-1 96,0-6-80,7-2-224,-1-2 144,3-5-64,-1-6 80,2-6 0,0-2 64,-3-5 16,3-1 96,-4-4 0,-3-3 16,-2 1-176,-8-3 64,0 0 32,-4 0-32,-3 1-16,-3 1 64,-4 7 0,0 5-16,-5 11 80,1 7-64,2 4 32,-2 14-16,9 9 112,-4 6 272,6 10-144,0 6 80,0 0-80,0 3 32,0-3-111,0-4 31,0-8-384,0-5 48,0-10 112,0-4-16,0-9 64,0-3-241,8-4-799,3-7-1201,1-6-1761,2-5-3537</inkml:trace>
  <inkml:trace contextRef="#ctx0" brushRef="#br3">24951 17487 21866,'0'0'2641,"0"0"-2016,-4 37 1199,4-23-543,0-3-1073,0-2-128,3-5-208,-2-1-1009,-1-3-1056,0 0-1040,0-7-3698</inkml:trace>
  <inkml:trace contextRef="#ctx0" brushRef="#br3">24996 17187 12134,'0'0'9188,"0"0"-8788,0 0-400,0 0 416,0 0-112,0 0-304,-1 32-928,-3-22-2354,0 2-5938</inkml:trace>
  <inkml:trace contextRef="#ctx0" brushRef="#br3">25114 17487 14263,'0'0'3793,"0"0"-2080,0 0 80,0 0-192,0 0-593,31 0-160,-12 0-15,4 0-513,-1-6-112,1 2 176,-2-2-112,-5-1-96,-4-3-144,-1 2-48,-9-1-16,-2 2-112,0-2 64,-5 2 16,-7 3-32,-4 1 80,-1 3-16,0 0 64,-1 7-16,0 6 0,6 6-48,3-1 0,3 5 80,4-2-112,2 0 0,2-3 64,10-3-16,2-1 0,5-9-560,1-3-192,0-2-161,3-5-479,-3-4-1106,0-4-2368,-3-1-6611</inkml:trace>
  <inkml:trace contextRef="#ctx0" brushRef="#br3">25396 17514 14791,'0'0'4178,"0"0"-3314,0 0 865,0 0 256,0 0-929,0 0-79,31 24-177,-23-24-544,-2-7-160,2 0 16,0-2 32,-4-2-48,2 0-112,1-2 144,-1-1-64,-5 2-15,4 2-17,1 5-48,-4 3-33,-2 2 49,3 7 145,0 6 463,-1 3-32,2 2-416,4-2 0,3-1-144,1-2 0,2-3-64,2-6-288,1-4-480,1-2-417,-4-7-1120,5-5-416,-7-2-1313,1-5-4642</inkml:trace>
  <inkml:trace contextRef="#ctx0" brushRef="#br3">25619 17351 22570,'0'0'2337,"0"0"-2513,0 0-304,50 2 960,-13 3 353,2-3-33,-2-2-368,-3 0-160,-3 0-160,-9 0-272,-10-4-1056,-7-3-1954,-5 0-2752</inkml:trace>
  <inkml:trace contextRef="#ctx0" brushRef="#br3">25815 17160 13494,'0'0'9076,"0"0"-8643,0 0-562,0 0 2130,-11 52 208,6-23-736,-3 7-496,1 2-705,-3 5-48,0 0 48,0-5-32,1-2-96,-2-7-208,3-4-32,4-7 0,1-3 112,3-3-96,0-3-160,0-3-529,3-1-447,1-3-385,1-2-1040,1 0-897,-4 0-3585</inkml:trace>
  <inkml:trace contextRef="#ctx0" brushRef="#br3">25959 17250 5058,'-45'-7'-1488</inkml:trace>
  <inkml:trace contextRef="#ctx0" brushRef="#br3">26822 17021 13446,'0'0'4562,"13"-47"-3585,-12 25-353,2 4 1089,-3 2-817,-3 2-448,-6 1 17,-6 4-97,-6 4-336,0 5 16,-7 3-32,-2 12-80,-1 10 80,3 7 16,7 8 160,1 10 816,10 1 161,4 6-257,6 1-159,12-3-513,2-4-80,-1-1-96,1-6 64,-2-1-64,-6-6 32,-4-2-224,-2-6 64,0-2 64,-2-2-32,-8-2 80,0-5-80,2-3 64,1-1-32,-1-8-80,6 1-416,-1-7-449,3 0-992,0-4-1280,0-5-2850,0-2-6243</inkml:trace>
  <inkml:trace contextRef="#ctx0" brushRef="#br3">26551 17440 16055,'0'0'5427,"0"0"-4547,0 0-544,0 0 1185,0 0 64,33-13-625,-1 14-111,9 2-305,2-3-304,2 0 32,-6 0 0,-1-3 160,-5 2-207,-11-4-161,-5 3-224,-5 0-849,-6-1-832,-6 1-1280,0-3-1377</inkml:trace>
  <inkml:trace contextRef="#ctx0" brushRef="#br3">26977 17482 19849,'0'0'3746,"0"0"-3202,0 0-96,-26 39 1201,26-21-801,6 0-495,4 2-209,7-4-176,3-5 48,5-2-289,1-6 177,-1-3-96,0-10-560,-5-3 368,-6-7 320,-2-1 48,-6-3 48,-6 1 64,0 0-112,-12 3-48,-7 3 32,-6 5 48,-2 3 48,0 7 368,-1 2 112,4 0-464,0 6-96,10 4-16,3-1 0,11-1-208,0-2-1489,11-5-1536,2-1-3010</inkml:trace>
  <inkml:trace contextRef="#ctx0" brushRef="#br3">27419 17492 6371,'0'0'7587,"0"0"-6226,0 0-385,0 0 945,3 36-448,-3-28-433,5 6-319,-3-5-257,4 2 16,-2-4 48,-2 0-239,4-5-145,-4-2 64,-2 0 192,3-2 384,-3-5-79,0-2-193,0 0 32,0-4-144,-5 2-128,-1-3-176,1 1 1,-2-1-113,0-2 80,-7 0-48,5-1-16,0-4 48,-2 3-112,3 0 16,4 2 0,1 3 64,3 4 160,3 2-32,7 2 16,3 4-128,5 1 0,3 0-32,-1 0 16,0 0 16,0 1-64,-3 2 32,-1 1-689,-6-1-543,-5 1-225,-3-2 305,-2 1-81,0-1 49,-7-2-1,0 0-1120,1 0-2673</inkml:trace>
  <inkml:trace contextRef="#ctx0" brushRef="#br3">27686 17327 7235,'0'0'7924,"0"0"-7060,0 0-319,0 0 1568,0 0-209,0 0-991,-5 5-177,-2 1 49,-6 6 351,-1 3-159,2 1-209,-1 5-352,3-1-48,5 0 112,2 0-79,3-1-305,4-4-32,4-2 48,8-1 176,-1-5-80,5 0-80,-1-7 0,1 0-80,6 0-48,-4-10 16,1 1 0,2-2 0,0 0-16,-3 2 16,6-2 0,-4-1 32,1 4-16,0-4 144,-5 3-32,0 0-128,-1 0 0,-10 0-16,-4-2-16,0 2-32,-5-5 16,-5 3-80,-7-2-32,-4 2 0,-1-1 80,-5 8 48,-3 1 32,2 3-16,3 9 0,5 9 48,5 5-16,7 4 144,3 2-64,11 1 32,3-6-32,1 1-224,3-7 32,2-4 32,0-6-64,-2-1-320,-4-5-512,5-2-433,-7 0-896,-5-9-128,-1 1-2145,-2-6-6019</inkml:trace>
  <inkml:trace contextRef="#ctx0" brushRef="#br3">28641 17061 5651,'0'0'3441,"0"0"-1936,-6-38-465,6 25 193,0-1 176,0 2-321,0 1-352,0 2 97,0 2-33,0 3-368,0-1-15,0 5 63,0 0-48,0 0-288,-3 12-128,3 10-16,0 12 480,0 8 1137,0 8-16,0 4-433,0-2-79,0 0-241,0-9-160,0-5-159,0-7-177,0-6-80,0-5-128,0-4-16,3-7-128,-3-3-32,0-3 48,0 0-16,0-3 16,4-6-48,1-4 128,0-7-32,2-5-16,4-3-176,2-2-32,-4 3-176,3-1 0,1 7 160,-1 4 128,1 10 48,-1 4-16,-1 0 32,-2 14-48,4 1 64,-1 3 32,-4 3-64,0 1 96,-4-2-128,2-2 64,-4-2-112,-2-2 16,0-3 32,-5 0 16,-4-2 16,-5-2-32,2 0 32,-5-3-16,-4-2 48,7 2-64,-6-4 48,5 0 32,-1 0-32,7 0 16,-2-1-64,6-2-48,1-1 0,4-1-321,0 1-703,0 0-385,3-2-80,3 2-431,0 0-482,1 2-2592</inkml:trace>
  <inkml:trace contextRef="#ctx0" brushRef="#br3">29055 17317 9748,'0'0'5523,"0"0"-3058,0 0-1088,0 0-337,0 0-79,0 0-321,-39-18-368,25 25-80,-4 4-48,4 5 320,-2 4 305,7 1 95,3 1 17,6-1-321,0-4-240,12-3-208,4-2-192,1-8-16,3-2 192,0-2-128,-3-5-64,2-6 128,-5-2 0,-1-1 0,-6-2-80,-1 3 32,-5 2 0,3 4 48,-4 2-16,0 3-80,0 2 128,-5 9-112,2 7 48,0 2 32,-2 0 64,5 0-96,0-2-112,0-5-848,5-6-897,6-5-881,-2 0-2736</inkml:trace>
  <inkml:trace contextRef="#ctx0" brushRef="#br3">29339 16987 9380,'0'0'4146,"0"0"-1937,0 0-1504,0 0 367,0 0 369,0 0-113,-2 27-175,2 0-1,0 9 433,0 9 192,-3 6-368,-2 11-481,2-2-368,-5-4-192,8-4-144,-4-7-63,4-9-177,0-9-81,0-9 97,4-5-64,0-6 32,0-7-352,2 0-656,-4-9-865,3-7-1745,-5-6-3953</inkml:trace>
  <inkml:trace contextRef="#ctx0" brushRef="#br3">29546 17364 6803,'0'0'10645,"0"0"-7588,0 0-1600,-32-8 432,19 12-48,1 7-993,3 5-432,1 0-47,5 2-209,3-2-64,5-3-80,8-3-160,1-4-529,3-6-15,-1 0 192,-1 0-65,1-9 305,-7 0 256,1 0 80,-4 0-16,-5 0 161,-1 5 287,0 1-80,-7 3-64,0 5 0,-5 6 32,1 3 81,3 3 207,7-1-560,1 0-144,0-7-64,9-3-688,8-6-1185,2 0-1697,1-11-2273</inkml:trace>
  <inkml:trace contextRef="#ctx0" brushRef="#br3">29734 17426 20073,'0'0'2353,"0"0"-2209,0 0 1009,-2 34 624,9-30-513,3-2-463,0-2-321,2 0-336,1-5 32,-6-3 32,6-1 32,-7-3-176,0-1-16,0-1 32,-4-1 80,3-1-128,-2 0-32,1-2-32,1 4 0,-2 3 48,2 5-96,2 1 32,-2 5 32,3 6 0,0 10 16,-1 7 272,1 2 193,0 4 31,1-2-176,0 0-208,5-7-160,-1-4-32,4-9 16,-2-5-208,2-2-384,-1-5-673,-4-5-1408,-5-9-2194,-1-1-5009</inkml:trace>
  <inkml:trace contextRef="#ctx0" brushRef="#br3">30177 17304 19097,'0'0'5330,"0"0"-4433,0 0 415,0 0 689,0 0-560,0 0-865,-15-2-368,4 2-176,-1 8-16,5 4 0,-7 6 0,10 2-32,-1 3 64,2-1 16,3-1-48,3-1 64,2-2-128,7-2 32,1-5 0,5-2 32,2-5 0,-1-4 0,1 0 80,3-4-80,-1-3 48,-2-6 0,4-3 32,-4-7-96,0-1-128,0-6 16,-1 1-192,-4-3 112,-4 5 80,-5 5 112,0 8-64,-6 6 80,-3 8 16,-6 1-48,-5 13 32,2 5 80,-1 5 128,1 0 16,4 6-80,6-3-96,2-4 48,0-3-112,8-3 0,0-3-288,4-2-64,-5-5 16,5-1-464,-4-2-545,-1-1-656,1-1-784,2-2-321,-4 0-2240</inkml:trace>
  <inkml:trace contextRef="#ctx0" brushRef="#br3">30754 17423 8612,'0'0'3906,"0"0"-1777,0 0-1857,0 0 304,-28-29 529,8 26-369,-5 3-320,-1 0-192,0 7 561,1 2 287,5 5-31,6-1 15,3 1-464,9-1-288,2 1-95,8-5-65,9-2-144,5-7 16,3 0 0,2-11 112,-2-8 16,0-5-80,-2-3 32,-6-5-144,-4 1-16,-1-6-128,-4 4-16,-3-5-81,-2 0 161,0-3 32,-3 0-48,0 3 112,0 7 0,0 6 144,0 10 0,-3 15 545,0 13-81,1 22-464,2 18 1105,0 7 511,0 8-719,12-8-529,5-6-288,8-13-160,0-16-224,3-14-560,-5-9-1025,-6-7-1393,-7-12-3649</inkml:trace>
  <inkml:trace contextRef="#ctx0" brushRef="#br3">31599 17012 9604,'0'0'4723,"-9"73"-1394,3-19-640,6 6-79,0 4-273,0-6-1025,0-9-527,7-11-449,1-8-96,3-14-224,-5-8 112,0-5 16,0-3 0,2-7 16,-2-6 32,-1-8-32,3-6-112,-4-2-144,4-2 16,-2-1 48,5 5-288,-1 6 64,5 6 160,-2 6 32,-1 9 0,0 0 0,1 14 48,-6 6 16,4 4 48,-4 3 0,-4 5 32,0-5-48,-3 0 16,0-7 16,0-4-48,-3-5-32,-7-1 32,-1-6 0,-4-2-32,3-2 80,-5 0-48,-1 0 64,1-6-64,-1-1 32,4 0 0,1 0-64,3 2-32,2 3-192,6 2-368,2 0-353,2 0-640,16 2-800,1 1 64,14-3-1857,-1 0-4306</inkml:trace>
  <inkml:trace contextRef="#ctx0" brushRef="#br3">31991 17330 1217,'0'0'18296,"0"0"-17176,0 0-1056,-32 13 2530,24-2-353,3 3-1521,5-3-512,0 1-96,13-1-48,5-5-32,-1-3 16,4-3-48,0-3-160,-1-6 192,-1-4-16,-2-3-256,-3-2 80,-3-2 16,-3-2-160,-7 2 32,2-1 144,-3 1 112,0 4 16,0 5-48,0 4 96,0 5-16,0 2 48,3 13 176,4 12 384,5 7 192,2 12-143,3 6-145,-2 6 48,3 3-208,-5-1-448,1-2-32,-4-4 64,-3-4-64,-2-8 80,-2-6-176,-3-5 16,-8-7 128,-4-6 96,-3-5-32,-6-4 16,4-4 16,0-3-96,-1-7 32,4-5-144,1-6-128,1-4-160,6-5-16,6-2-81,0-3 1,0 1 176,6 1 64,0 6 240,2 1 64,7 5 48,1 5 304,6 1 48,1 4-80,3-2-16,5 1-112,2 1-160,-1 1-32,-5 0-32,-2 1-416,-7-1-1873,-4-3-2049,-8 1-5170</inkml:trace>
  <inkml:trace contextRef="#ctx0" brushRef="#br3">33239 17298 3346,'0'0'7875,"0"0"-4481,-29-11-1762,9 11 145,-4 0-336,0 0-337,-4 3-255,1 3-225,-1 3-304,4 4-112,3 1-80,6-1-80,7 1-32,7-1-16,1-1-48,9-1-96,8-4-32,3-3-336,3-4 80,2 0 304,0-9 112,-2-4-64,-3-1 32,-2-2 80,-9 0-32,2 1 48,-10 3 0,-1 1 0,0 2 80,0 2 192,0 3-48,-1 0-128,-2 1-64,-1 3-80,4 3-96,4 11-64,0 6 208,9 8 16,-1 9 288,4 3-112,-1 6 81,-1-2-225,-3-1-80,-3-1-48,-7-5 32,-1-4 0,0-3 16,-12-7 0,-1-2 32,-4-5 64,0 1 272,-3-7 176,0 0 64,3-4-175,-3-4-305,4 1-48,1-3-48,5-3-48,0-5-16,5-4-384,3-2-385,2-3-335,0-4-177,7-1-768,5-3-1777,2-2-3537</inkml:trace>
  <inkml:trace contextRef="#ctx0" brushRef="#br3">33419 17404 15383,'0'0'2449,"0"0"-1729,-17 34 1041,17-21-32,0-2-720,2 1-449,4-5-240,-2-3-96,-2-1 128,4-3 321,-6 0 111,0 0-64,0-7-176,0-5-47,-6 1-81,1-2 0,1-5-48,-1-3-16,2-1-176,1-1-208,2 0 0,0 3 16,0 5 64,7-1-64,0 2 48,4 5 16,-3 1-48,4 1 49,-5 2-81,0 3 32,4 0 16,-3 2-32,-2 0 48,2 0-81,3 0-79,-5 4-448,8 1-304,-2-1-769,5 3-1024,-1-3-593,2 3-2080</inkml:trace>
  <inkml:trace contextRef="#ctx0" brushRef="#br3">33714 17311 17624,'0'0'2689,"0"0"-2224,-38 16 319,21-5 1137,0 3 144,2 4-625,4-2-511,5 0-529,6 0-288,1-6-80,15-3-80,1-2-48,6-5-32,-3-2-64,0-8 64,-2-3 80,-4-3 48,-7 1 16,-1-1-48,-4 2 64,-2 3 32,0 2 48,-2 2 192,-4 7 0,-1 0-128,2 7-64,3 7-48,2 2 0,0 1 16,0 1 32,2-2-112,9-3 0,-2-3-80,7-3-320,1-3-352,0-4-753,3 0-1232,3 0-16,-3-4-1009,0-6-2097</inkml:trace>
  <inkml:trace contextRef="#ctx0" brushRef="#br3">33991 17314 19529,'0'0'3281,"0"0"-2944,0 0 303,-12 38 1425,12-18-689,8-1-415,4-2-449,5 2-192,9-6-272,-7-4 0,7-3 16,-6-3 369,-1-3-273,-7-3-64,2-3-16,-1-5 16,-8-5-32,-1 0 0,-1-4-16,-3-2-112,0-4-32,0 2 48,-3 0-16,0 1 0,3 3 32,-1 3-128,1 7-32,0 5-65,0 5-239,1 0-896,5 7-1170,0 4-415,2-2-2994</inkml:trace>
  <inkml:trace contextRef="#ctx0" brushRef="#br3">34359 17406 19129,'0'0'6211,"-5"39"-5315,5-23-816,3-1 480,6-2-127,2-4-305,3-9-64,-1 0-561,2-4-1039,-2-12-1042,-3-4-1087,-3-7-4435</inkml:trace>
  <inkml:trace contextRef="#ctx0" brushRef="#br3">34469 16977 20297,'0'0'3042,"0"0"-2674,0 0 112,0 0 272,0 0-592,0 0-224,7 0-384,1 13-1008,0 1-1330,0-1-4065</inkml:trace>
  <inkml:trace contextRef="#ctx0" brushRef="#br3">34659 16958 17720,'0'0'4274,"0"0"-3538,-4 57 97,1-19 1936,0 9-720,3 9-912,0 1-865,0-3-160,0-7-16,0-4 16,3-9-32,1-7-32,1-10-128,1-5-112,-4-8-144,-2 0-385,0-4-223,0-1-225,-2-8-976,-9-5-1040,4-4-3026</inkml:trace>
  <inkml:trace contextRef="#ctx0" brushRef="#br3">34532 17263 17752,'0'0'7251,"0"0"-5554,0 0-1617,0 0 416,0 0 497,0 0-225,6 1-159,10 8-385,1 1-160,2-2-16,1-3 0,2 2-32,1-5-256,-3-2-449,-1 0-15,1 0-529,0 0-1040,0-2-704,0-3-1633,-3-2-5299</inkml:trace>
  <inkml:trace contextRef="#ctx0" brushRef="#br3">34864 17260 12166,'0'0'8628,"0"0"-6964,0 0-1216,0 0 929,0 0-64,0 0-833,-3 30-48,3-15-128,0 3-224,8-3-32,-1-1 32,6-2-48,-1-6-16,4-4 32,-1-2-32,-1 0 0,5-11-16,-2 0-32,-2-2 0,-2-3-48,-4 0 48,-4 1 0,1 1 64,-6 2-16,0 5 32,0 1-80,0 4 16,0 0-16,0 2 48,0 2-80,6 5 0,0 6 64,1 5 0,-1 6 64,1 8-112,3 4 144,-1 5-32,-1 4 0,0 5-144,-4-3-48,2 2 80,-6 0 32,0-3 16,0-4 0,-7-3 80,-4-6-64,-2-4 96,-1-4 48,-1-7 161,-2-6-97,-3-6-96,0-6-16,1-2-16,2-9-80,5-10 16,2-1-64,4-10-80,6-3-16,0-6-32,12-4-64,7-5 96,3 1 31,9-1 97,-2 6 0,7 3 113,-2 5 191,3 9 160,-1 7 32,-2 4 0,-3 9-176,-3 3-143,-3 4-17,-5 0-112,-2 0-16,1 0-64,-5 0-353,0 0-655,-8 0-785,2-3-1312,-8-1-1169,0-3-5523</inkml:trace>
  <inkml:trace contextRef="#ctx0" brushRef="#br3">21852 18025 12278,'0'0'3441,"0"0"-1232,0 0 272,0 0-1120,0 0-657,0 0-256,2 0-111,-7 20 319,3 5 448,-4 6-207,5 5-305,-2 5 289,3 4-129,0 2-160,-2-2-160,2 0 305,0-6-289,0-6-336,0-3-144,0-8-16,2-6 48,-2 0-32,4-10 32,-4 1-32,3-7-304,2 0-993,0-12-1280,-2-3-1889,0-5-3986</inkml:trace>
  <inkml:trace contextRef="#ctx0" brushRef="#br3">21576 18034 2193,'0'0'11701,"0"0"-10308,0 0-689,0 0 689,0 0-337,0-29-351,0 26-1,0 1 64,0 2-239,0 0-33,0 7-192,0 9-80,-1 11 160,-4 11 1121,-1 14-16,-1 6-1,1 5-447,5-5-129,1-3-416,0-13-159,7-8-369,0-9 0,0-11 48,1-6 0,0-3 0,-3-5-16,-1 0-16,-4-5-385,0-6-511,0 0-705,-8-2-864,-4-1-464,0-4-1169,-1 3-3394</inkml:trace>
  <inkml:trace contextRef="#ctx0" brushRef="#br3">21582 18306 4594,'0'0'10501,"0"0"-8004,0 0-1136,0 0-193,0 0 209,42 13-129,-17-10-175,3-3-337,0 0-143,-2 0-225,2-7-256,-5 0-64,-3 1-48,-6-1-16,-1-3-272,-7 4-129,-1-1-79,-5 0 32,0 1 0,-3-1-433,-2-2 145,2-2-513,1-3-623,2-1-1714,0-5-2257</inkml:trace>
  <inkml:trace contextRef="#ctx0" brushRef="#br3">21984 18394 16119,'0'0'3170,"0"0"-1297,0 0 16,0 0-401,0 0-815,0 0-145,20 22 432,-12-8-512,4-2-223,5-2-81,2 0-48,1-9 16,2-1-64,1 0 16,-4-6-48,1-3 0,-8-4-16,0-1 16,-4-4-112,-8 3-112,3-4 64,-3 4-97,0 1 49,-3 3 128,-1 6 64,-1 5 0,0 0 0,-1 7 32,5 4 32,-3 5 160,3 2 17,1 2-49,0 3 0,0 1-16,5 6 64,-4 1-16,5 5 496,-1 3-463,-4 1-97,3-2 0,-4-2-96,0-7 0,-4-6-16,0-5-48,-4-5 80,-1-8-48,-1-5-16,4 0-112,2-13-352,4-8-1265,0-6-1729,0-5-1888</inkml:trace>
  <inkml:trace contextRef="#ctx0" brushRef="#br3">22480 18428 8916,'0'0'10421,"0"0"-9509,0 0-255,0 0 527,-36-25-672,21 23 337,-2 0-449,0 2-160,-2 6 112,0 4 224,6 5 81,3 1 31,6 1-448,4 2-224,4-4 112,9-1-144,7-5 48,1-5 32,3-4-48,1 0-64,-2-11-96,-2-5-160,0-2 224,-4-6 64,1-3 0,-5-5 128,-6-4-96,0-2-32,-1-3-48,-6-2-16,0 5-16,0 5 96,-6 6-48,4 9 64,-3 9 32,-1 9 0,2 7 48,0 15 0,0 9 528,4 7 177,-2 8 159,2-1 193,0-5-801,0-4-160,2-6-112,-2-10-160,4-6-32,-4-6 96,4-3-16,-4-3-96,3-2-352,-2 0-561,5-2-736,-4-5-1440,3-2-977,1-2-4354</inkml:trace>
  <inkml:trace contextRef="#ctx0" brushRef="#br3">22712 18432 17208,'0'0'2113,"0"0"-1729,0 0 1121,0 0-177,0 0-31,27 31-193,-15-24-143,-4-2-593,3-3 48,-5 0 641,2-2-465,-4 0-288,0 0-80,-4-2-32,0-2-96,0-3 0,0-2-32,-4-2 32,-2 0-32,0-3 1,0-2-33,0-1 0,1-2 80,5 1-224,0 0 208,0 3-64,0 1 0,8 1-48,1 1 32,-1 3-64,4 0 64,-1 0-16,-2 2-32,2 0 32,-1 3-32,0-3 32,-3 5-112,-1 0-97,-2 2-127,-2 0-240,-2 4-400,0 3-369,0 4-1024,3 1-913,2-4-2416</inkml:trace>
  <inkml:trace contextRef="#ctx0" brushRef="#br3">22967 18324 1537,'0'0'15479,"0"0"-13462,0 0-16,0 0 432,0 0-448,0 0-865,-28 41-159,23-24-241,5 6-288,0-3-128,9-2-176,7-4-48,4-3-16,3-4 48,2-7 0,0 0 81,-3-7-65,-4-4-48,-5-3 32,-4-1-48,-4-4-16,-5-1 0,0 0-48,-13 0-80,1 2-64,-1 5 32,-2 3 0,3 6 80,-1 4 32,7 0 32,-2 9-64,2 0 0,6 0-337,0 0-1087,6-2-1474,4-5-1952,5-2-6563</inkml:trace>
  <inkml:trace contextRef="#ctx0" brushRef="#br3">23264 18234 4514,'0'0'11365,"0"0"-8916,-29 11-864,10-2 96,5 1-433,2-2-495,4 1-449,2-2-144,6 0-144,6-3-48,7 1 16,1-1 96,6 1-176,5-3 160,-2 1-128,-1 1 32,-4 0 48,-4 3-32,-3 2 32,-6 3 0,-2-1 0,-3 2 0,-7 1 96,-2-1-128,0 1 64,-4-3-64,-5-2 32,4-2 0,-2-3 48,-1-2 16,5-2-32,-4 0 0,1 0-48,7 0 32,2 0-64,0 0 32,6 0-96,0 0-800,12-2-1169,4 0-432,7-3-1505,-1-2-7171</inkml:trace>
  <inkml:trace contextRef="#ctx0" brushRef="#br3">23499 18261 1713,'0'0'18136,"0"0"-17015,0 0-1089,0 0 1184,0 0 273,0 0-305,43 7 145,-14-7-769,4 0-240,4-3-111,2 2-65,-5-2-64,2 3-80,-10 0-64,0 0-161,-7 4-1119,-4 3-993,-4 0 576,-4 2-16,-7-5 369,0 1 623,0 0 769,0-5 64,-7 0 400,-4 0 641,4 0 400,-6 0-65,1 0 161,-2 0 112,0 4-305,5 3-175,1 4-513,6 0-448,2 1-144,2-4-48,10 2-48,7-3-16,0-3 48,4-4-112,-1 0 64,-2 0-128,0-4 96,-5-3-32,-5 2 64,1 0-16,-10 1 32,-1 4 16,0 0-16,-6 7 0,-5 7-32,3-1 144,0 3-64,4-2-64,4-1-64,11-5 0,6-5-272,4-3-1120,7 0-1474,3-11-1424,-4-8-3281</inkml:trace>
  <inkml:trace contextRef="#ctx0" brushRef="#br3">23635 18083 6915,'0'0'368,"-14"-36"2258,8 25 559,3 0-1008,0 4-112,1 2-352,-1 5-545,3 0-447,0 12-385,0 8 288,0 7 785,0 7 111,0 9-207,0 4 80,0 5-385,0-5-352,-2 0-287,2-8-161,0-5-64,0-10-224,0-6 32,0-7-32,0-4 96,0-3-80,0-4-48,0 0-449,0-4-319,0-9-1377,-6-3-1441,6-9-1504</inkml:trace>
  <inkml:trace contextRef="#ctx0" brushRef="#br3">24052 18245 20409,'0'0'689,"0"0"-721,50 0 864,-21 3 705,10-3 432,0 0-481,-1 2-783,-4 0-449,-1 0-144,-2 3-32,-9-3-128,1 1-865,-9-2-1328,-2 2-480,1-3-1969,-2 0-4802</inkml:trace>
  <inkml:trace contextRef="#ctx0" brushRef="#br3">24229 18067 21290,'0'0'1568,"0"0"-1311,0 0-177,0 0 1344,0 0 161,-17 46-240,17-24-705,0 3-144,0 6-64,3 3-47,-3 5 159,0-1-112,0-2-224,1-2-16,-1-5-64,5-5-192,-2-3 0,0-8 48,-1-4-128,-2-4-384,0-5-993,0-3-752,0-8-816,0-6-2546</inkml:trace>
  <inkml:trace contextRef="#ctx0" brushRef="#br3">24474 18299 19833,'0'0'3714,"0"0"-2882,0 46 81,6-29-257,-1 2-272,4-8-64,3-2-112,-1-5-256,1-1 16,-2-3-1328,-2-7-1362,-1-9-1311,-4-2-6644</inkml:trace>
  <inkml:trace contextRef="#ctx0" brushRef="#br3">24564 18036 12118,'0'0'10452,"0"0"-8947,0 0-1473,0 0 272,0 0-96,0 0-16,0 31-192,0-17-736,0-2-3250,-7-4-5282</inkml:trace>
  <inkml:trace contextRef="#ctx0" brushRef="#br3">24790 18203 13814,'0'0'1697,"0"0"-881,0 0 577,32-32 48,-25 25-225,0 3-95,-3 1-385,-4 3-352,-5 0 257,-11 7-65,-4 7-16,-5 2-16,-2 7-47,-3 3-49,2 3-16,6 1 96,2-1 129,9-2-145,10-4-160,2-5-176,15-8-192,6-4 0,6-6 96,7 0-96,-2-7 128,1-5-128,-3 4 32,-12-2-960,-4 4-1441,-10 1-721,-5 3-2977</inkml:trace>
  <inkml:trace contextRef="#ctx0" brushRef="#br3">25725 18224 12054,'0'0'1536,"0"0"-1040,0 0 977,0 0-80,0 0-481,0 0-63,-32-25-129,19 25-224,-1 0 224,-1 9 81,-2 2 15,-3 5 129,4 2-49,7 0-48,3 0-111,6-2-481,7-5-96,11-4-128,5-5-32,2-2-96,4-6-192,-3-6-449,-7-3 161,0 1 128,-10-2 432,-1 0 64,-8 3-16,0 2 32,-3 4 32,-4 3 16,-3 4 192,2 4 144,6 9-255,-1 3-81,3 2-16,0-2-48,11-2-16,-2-6-48,4-1-16,2-7-801,-1 0-944,-1-4-880,2-7-1120,-3-3-2226</inkml:trace>
  <inkml:trace contextRef="#ctx0" brushRef="#br3">26001 18334 976,'0'34'17240,"0"-7"-15527,-3 0-368,3-2 512,0-5-705,0-9-303,3-4-145,2-7-416,3 0-112,-1-9 160,3-4-48,-1-3-64,-1-5-128,0 1 193,-1 3 287,-2-6-240,3 3-304,-4-3 32,1 0-112,3 1 48,-2-5-32,-4 2-16,2-4 32,-4 2-16,0 2 32,0 1-32,0 3 48,0 5-48,0 5 64,0 5-16,0 3-32,0 3 32,3 7-112,2 4 96,6 5-32,-2 0 64,3 4 0,1-2-16,-2-2-16,-2-3-64,-1-2-48,-5-2-176,-3-2 144,0-3-112,-11 2 288,-1-5 32,-4 2-64,2 1-32,-1-2 16,2 1 0,4 1 0,1 0 0,5 1-881,3-3-447,3 1-785,5-3-881,6 0-2096,3 0-8116</inkml:trace>
  <inkml:trace contextRef="#ctx0" brushRef="#br3">26321 18273 8484,'0'0'9988,"0"41"-9539,-3-19-369,-2 3 2129,3 3-368,2-7-17,0 0-495,0-3-737,5-4-416,0-3 273,-1-7 127,1-2-368,3-2-32,-2-4 0,-5-8 128,4-1-192,1-5 16,-4-5-32,3-1 32,-5-6-128,3 1-96,-3-5 48,0 1-16,0-1 0,0 3 32,0 0 64,0 3-64,0 6 32,0 2 64,0 6-48,0 5 80,3 5-32,4 1-32,0 3-80,4 3 80,1 5-80,3 4 48,-2 1-48,1 5 96,-2 0-80,-4 3 32,3-4 48,-10 1-96,-1-2 64,0 0 16,-7-2 32,-3-3-96,-2 2 96,0-2-32,-4-2-16,4 1 0,2-2 32,3-1-48,2-2-32,-1-5 16,6 0-336,0 0-224,0-7-721,7-5-1600,-2-1-384,1-2-1394</inkml:trace>
  <inkml:trace contextRef="#ctx0" brushRef="#br3">26660 18404 14166,'0'0'2145,"0"0"-1712,0 0 1696,28 12-577,-17-6-607,-5 1-33,2 0-304,-3-3-175,-2 0-113,0-4 320,-3 0 16,0 0 433,0-7-145,-3-1-495,-2-5-257,0-6 80,-2-3 32,-1-1-240,0-4-96,-1 0 0,3 5 16,1-1-32,3 8 96,-1 3 144,3 4 64,0 1-32,5 2-80,6 0-96,3 3-48,6 0 32,5 0 16,0 2 16,2 0-112,1 0 64,-6 0-320,-2 4-832,-9 1-1586,-3 3-767,-8-1-2258,0 0-8964</inkml:trace>
  <inkml:trace contextRef="#ctx0" brushRef="#br3">26860 18305 17016,'0'0'2289,"0"0"-1617,0 0 769,0 0 304,0 0-1105,-1 31 192,8-15 241,3 2-753,2-2-176,5-2-80,6-4-80,-1-4-16,-2-5 0,4-1-32,-3-1-32,-2-11-80,-7-2 16,1-1 192,-6-4-96,-7-1 16,0 0-128,-7 0 0,-9 0 15,-1 6 129,-6 3 16,3 6 0,0 3 177,2 2-17,11 0-64,-1 7-96,8-3-32,8 1-433,4-3-1247,4-2-994,1 0-2304</inkml:trace>
  <inkml:trace contextRef="#ctx0" brushRef="#br3">27206 18206 17896,'0'0'2273,"0"0"-1456,0 0 1007,0 0-431,0 0-497,29 32 321,-16-5-128,5 1-353,-1 6 112,0-2-384,1-2-271,2-6-49,0-4-240,-2-4 80,1-7-64,1-4-209,-4-5-623,-4 0-913,-1-10-1136,-9-3 336,-2-5-513,0-4-3377</inkml:trace>
  <inkml:trace contextRef="#ctx0" brushRef="#br3">27435 18222 19289,'0'0'880,"-37"60"545,17-22 896,0-2-720,3-2-513,1-4-432,2-7-672,3-6 48,4-3-80,-1-5 48,2-2 0,0-6-576,4-1-464,-1 0-833,3-6-272,5-8-1121,2-1-6914</inkml:trace>
  <inkml:trace contextRef="#ctx0" brushRef="#br3">27566 18386 22378,'0'0'2625,"-21"36"-2240,14-18 1311,2 0-95,5-9-1089,0-2-480,5-7-64,6 0-816,-4-3-1249,0-10-1024,-1-2-1297,-5-11-6611</inkml:trace>
  <inkml:trace contextRef="#ctx0" brushRef="#br3">27634 18067 19561,'0'0'2705,"0"0"-2561,0 0-256,0 0 96,0 0 48,0 0-48,-3 20-1809,-7-11-3953</inkml:trace>
  <inkml:trace contextRef="#ctx0" brushRef="#br3">27828 18447 12005,'0'0'2274,"0"0"-1586,0 0 993,0 0 400,-5 36-753,10-28-303,1-1-225,0-4-176,2-3 17,3 0 319,-2-7 32,3-7-383,1 1 15,-6-5 144,4-2-63,-6 0-145,-3 1-240,1-1-96,-3 5-240,0 1-16,0 5 48,0 2-32,0 7-16,-3 0-32,1 5-32,-1 6 96,3 3 16,0-3 16,3 2-32,5-3 48,1-4-16,3-1-32,5-3 32,-1-2 16,1 0 0,-1-2 32,1-3-48,-2-1 32,-2 0-160,-1 2 32,-1 0 16,-5 4 16,2 0-32,-1 0 16,1 4-32,0 6 48,0-2 64,-1 4-32,6-4-48,-7 1-48,0-2-416,0-3-529,1-1-559,-6-3-481,2 0-448,0 0-785,-3 0-2161</inkml:trace>
  <inkml:trace contextRef="#ctx0" brushRef="#br3">28562 18334 14391,'0'0'1456,"0"0"-1232,-34-2 1041,19 2-337,1 0-319,-5 2 111,5 3-208,-4 3-192,4 1 209,-2 3 239,7 1-256,1 1-208,5-3 97,3 3-33,5-4-208,7-3-32,1 0-16,2-2-48,2-5 0,-1 0 0,-4-3-32,0-3 0,-1-4-32,-4 0 16,-4-1 0,0-1-32,-3-2 48,0 1-32,-3-1 48,0 5-64,-2 1 0,3 3 0,2 5 32,0 2-32,0 12-32,0 2 64,5 4 144,4 3 128,4-3-208,-1-5-48,0-3-16,2-5-80,-1-6-208,-1-1-432,-2 0-833,0-4-928,-5-5-1553,-3-2-3201</inkml:trace>
  <inkml:trace contextRef="#ctx0" brushRef="#br3">28831 18073 17224,'0'0'1569,"0"0"-1457,0 0 560,15-32 128,-13 32-175,-2 0-385,0 12-352,0 8 112,-5 9 944,-3 10 49,1 8-257,0 0-144,-3 0-224,8-4 49,-4-7-209,6-7-32,0-6-144,0-10 16,6-3-96,-6-6-64,5-2-112,-4-2-593,2-2-143,0-8-529,-3 0-896,0-7-1537,0 0-2801</inkml:trace>
  <inkml:trace contextRef="#ctx0" brushRef="#br3">28686 18246 20121,'0'0'2017,"0"0"-1761,0 0 513,32-2 351,-6 0 209,3 2-673,7-3-496,-5 2-112,2-2-64,-6 3 48,-2 0-80,-1 0-400,-11 0-689,1 0-335,-4 3-1105,-6-2 207,4 4-3968</inkml:trace>
  <inkml:trace contextRef="#ctx0" brushRef="#br3">29111 18368 19817,'0'0'2737,"0"0"-1504,0 41 160,0-30-1,0-5-655,6-3-513,-2-3-192,0 0-64,4-5-1025,-3-6-1040,-5-5-1152,0-2-1137,0-5-3538</inkml:trace>
  <inkml:trace contextRef="#ctx0" brushRef="#br3">29121 18048 15655,'0'0'4178,"0"0"-2737,0 0-545,0 0-432,0 0-47,0 0 223,32 9-464,-23 7-192,5-1-816,-4 1-2898,-3-2-7075</inkml:trace>
  <inkml:trace contextRef="#ctx0" brushRef="#br3">29344 18266 15831,'0'0'6019,"0"0"-5571,-39 47-400,27-20 881,5 3 463,0-3 49,4 0-401,3-2-607,10-7-305,4-5-128,10-6 16,0-7-16,4 0 32,-6-11-32,3-2-32,-8-4 48,2 0-48,-10-2 64,-4 2-160,-5-4 0,0-1-48,-5 1 63,-8 4 17,-2-2-32,-4 6 112,-4 2 16,3 6 32,3 3 0,1 2 0,7 0-64,1 7-48,5 2-1440,3-1-1186,0 2-1135,6-1-3987</inkml:trace>
  <inkml:trace contextRef="#ctx0" brushRef="#br3" timeOffset="0.99">29621 18347 19513,'0'0'1761,"0"0"-1745,2 32 0,3-18 1264,1-1 273,-5-2 48,7-4-625,3-2-640,-5-5-128,2 0 225,3-7 175,-4-6-224,0-3-208,4-2 304,-4-3-63,-1-4-97,5 1-160,2-6-80,-1 3-32,5 3-32,-1 5 48,-4 6-48,4 9-80,-7 4-32,-1 11 48,-4 9 80,1 3 16,1 4-16,-4-3 16,4 1-16,-5-4-48,4-8 0,3-2-48,0-6-144,2-5-432,-5 0-321,0-2-688,-1-5-1344,1-5-433,-5-1-3713</inkml:trace>
  <inkml:trace contextRef="#ctx0" brushRef="#br3" timeOffset="0.99">30133 18413 24011,'0'0'2785,"0"0"-2465,0 0 1249,0 0-432,0 0-929,0 0-192,17-25-865,-6 5-2848,-3-3-5748</inkml:trace>
  <inkml:trace contextRef="#ctx0" brushRef="#br3" timeOffset="0.99">13015 13261 9764,'0'0'3970,"0"0"-2577,0 0 416,-8-34 288,0 29-1009,2 3-464,-2 2-287,-4 0-81,-1 5-128,3 6-80,-3 0 16,5 3-32,1 4 16,7-1-48,0 2 16,0 3 0,3-2 32,9 3-16,1-3 16,4 3-32,3-5-96,-2 2 48,-1-4 0,-4 2 32,-4 0-16,-3-3 32,-6 1-64,0 0 64,-6-2 0,-6-1 0,-1-2 32,-1-4-80,-4 0 112,1-3-80,1-2 96,-1-2-48,2 0 112,1 0-80,1-2-48,2 0-32,4-3-16,2 4-144,5 1-688,0 0-609,8 0-2369,7-3-1984,2 3 111</inkml:trace>
  <inkml:trace contextRef="#ctx0" brushRef="#br3" timeOffset="0.99">13167 13511 12230,'0'0'2481,"0"0"-1729,0 0 689,0 0 240,0 36-193,3-19-671,4 1-177,3 1-80,2-4-128,1-2-224,-3-6-96,6-2-48,-4-5-31,-2-2 31,0-8 32,-3-5 0,0-1-32,1-4 0,-5-3-32,-3 1 0,0 2-48,0 2 32,-3 4-529,0 3-319,-3 4 256,3 5-128,0 2-657,3 0-1136,0 7-1777,0-1-3586</inkml:trace>
  <inkml:trace contextRef="#ctx0" brushRef="#br3" timeOffset="0.99">13350 13554 5891,'0'0'7299,"0"0"-6627,0 0 193,0 0 1056,0 0-641,0 0-95,15 24-241,-7-24-175,-4 0 95,6 0 192,-4 0-127,0-4-145,-3 1-208,2-1-47,0 1-49,-2-1-224,0-1-192,-3 5 32,1-1-96,-1 1 48,0 0 0,0 0 16,0 0-64,0 0-16,0 1 0,0 6 16,3-5 32,2 1-32,3-1 64,1-2-16,4 0-32,-3-2 16,3-5 64,-1-2-64,-3 0 96,2-2 225,-1 0-209,-7-3-48,1 0-96,1 3 48,-2 0-48,0 4 16,-1 2-64,4 4 0,0 1-16,2 4 16,3 5 16,1 2-16,2 5 112,-1 0 224,5-3 304,-4 1 32,2 0-240,-4-6-256,-1-1-79,-5-2-17,-3-4-32,0-1-16,-3 0-657,0 0-175,0 0-401,0 0-1232,-6-4-1345,5-3-3361,-4-2 256</inkml:trace>
  <inkml:trace contextRef="#ctx0" brushRef="#br0" timeOffset="0.99">6834 10332 5058,'0'0'3122,"0"0"-2082,0 0-928,0 0-208,-30-22 96,26 15-16,-2 2-240,4 1-544,-1 0 304,1-3 159,-1 2 209,3 1-48,-3 1-688,3-1-849,0-1 1073,0 3 1056,0-2 1937,0 2-352,3-1-833,0 1 113,-3 0 96,2 2-65,-2-3-239,0 3-81,0 0-127,0 0 143,0 0-176,0 0 33,0 0-225,-2 0-320,-1 5-128,-1 2 0,-4 4-15,0 5 95,3 2 272,-2 2 64,2 4 0,0-3 33,-1 1-241,5-6-128,-2-2 0,-1-3 80,3-4 97,1-3-17,0-2-176,0-2-80,0 0 32,0-4-16,0-5 48,5-7-272,2-9-128,3-4 160,-3-5 0,6-6-144,-1-3-144,-4-2 208,3 2 80,-7 3-16,6 6 0,-7 7 112,0 11-80,-3 8 16,0 5-48,1 3 32,-1 0-112,0 14-48,0 4 64,0 11 192,0 7 128,5 4-96,-2 5 32,5 1-32,1-2-64,4-3 32,5-2-80,-1-6-32,4-6-16,0-5-64,-1-6 240,1-7-160,-4-7-48,-2-2 64,-3-7 16,-4-6 80,0-7-112,-3-5 0,-2-6 48,-2-3-64,-1-6 0,0-6-16,0-1-48,0-3-16,-4 3 160,-1 5-32,0 6-16,-1 6 64,1 6-32,1 5 48,1 6-80,3 4 0,0 0-16,0 5-64,6 4-352,0 0-1200,0 0-97,-1 4-384,3 7-432,-7 5-3922</inkml:trace>
  <inkml:trace contextRef="#ctx0" brushRef="#br0" timeOffset="0.99">7135 10359 7716,'0'0'5058,"0"0"-3601,0 0 367,24 29-63,-8-22-848,-2 0-49,6-7-112,3 0 65,-1-4 79,-2-6-432,0-3-144,-7-1-95,-4 1-113,-3 0-80,-6-1 0,-3 3-80,-6 2 96,-10 2-80,-1 4 0,-2 3 48,-1 0-32,-2 14 32,5 2 32,3 8 64,8 3 224,6 3-160,3-1-64,9 0 16,10-4-144,1-7-160,6-2-240,0-9-225,4-5-207,-2-2 160,-3 0-49,-4-5-1696,-2-6-1056,-7 0-3907</inkml:trace>
  <inkml:trace contextRef="#ctx0" brushRef="#br0" timeOffset="0.99">7406 10378 8196,'0'0'5810,"0"0"-3569,0 0-496,0 0 320,6 35-496,-1-22-641,7-1-335,1 2-353,2-3-32,2-2-192,0-2 336,-1-6-384,1-1 192,-5 0-224,-1 0 112,-3-6 32,-4-8-48,-4 3-16,0-5-16,0 1 16,-4-1 0,-4 2 16,3 1-64,2 4 48,0 4-16,3 5 0,0 0-48,0 11-208,3 5 208,5 2 64,6 5 48,6-3-32,0-4-16,5-2 0,3-8 112,0-4-32,-3-2 16,0-7 64,-5-4-48,-3-2-32,-5-5 48,-6-2-32,-4 0-80,-2 0 65,-5-1-65,-4 1-32,-5 1-32,2 4-33,2 2 17,1 1-144,1 8-288,0 1 0,5-1-128,3 4-289,0 0-896,0 7-1744,0-3-2450</inkml:trace>
  <inkml:trace contextRef="#ctx0" brushRef="#br0" timeOffset="0.99">7880 10267 12598,'0'0'4914,"0"0"-3073,0 0 192,0 0-833,37 0-223,-9 0-129,3 0 193,-2 0-577,1 0-256,-2-2-128,-8 2 0,-3 0-80,-5 0-688,-1 0-1281,-6 2-1281,-2 0-2464</inkml:trace>
  <inkml:trace contextRef="#ctx0" brushRef="#br0" timeOffset="0.99">8002 9988 11461,'0'0'4034,"0"0"-1585,0 0-432,0 0-704,0 0-753,0 0 80,9 54 1233,-9-18-208,0 9-352,0 2-401,0 3-400,0-8-112,0 1-80,3-4-159,-1-8 31,4-2 0,-5-7-80,4-6 0,-5-2-64,3-5-32,-3-5 0,0-4-288,0 0-625,0-9-447,0-4-2274,-3-8-1728</inkml:trace>
  <inkml:trace contextRef="#ctx0" brushRef="#br0" timeOffset="0.99">8215 10318 16327,'0'0'2802,"0"0"-1714,0 0 129,0 0-161,0 0-367,0 0-273,0 41-16,3-21 352,5-1 65,-1 1-257,6-5-336,1 1-32,4-7-80,2-7 32,-1-2-96,1 0 0,-1-11-16,-5 0-48,-2-7 0,-6 2 16,-4-2 0,-2 0-80,-5 1-144,-7 3-16,-4 2 144,-1 5 32,-3 6-16,3 1 80,-3 1 16,8 6-16,1 0 16,-2 2-16,6 1-64,5-2-1121,-1-3-960,3-5-624,0 0-2289,5-3-7908</inkml:trace>
  <inkml:trace contextRef="#ctx0" brushRef="#br0" timeOffset="0.99">8524 10406 7764,'0'0'3393,"0"0"-704,0 0-976,0 0 640,0 0-384,0 0-64,6 3-528,-6-3-401,2 0-192,2 0-143,-1 0-113,2 0-208,0-3-128,2-4-112,1 1-48,3-1-16,-5-4-16,5 4 0,-2-4 16,2-1 32,-3 4-64,-2-1 64,2 2-64,-4 7 16,4 0-48,-5 0 32,2 11-48,0 5 272,1 0 112,-1-1 241,2 4-81,3-4-224,-3-3-96,3-4-48,0-3 0,-2-1-208,0-4-32,-3 0-416,-4 0-385,-1 0-671,0-4-1041,0-1-1361,0-2-4034</inkml:trace>
  <inkml:trace contextRef="#ctx0" brushRef="#br0" timeOffset="0.99">9004 10227 4610,'0'0'7043,"0"0"-3265,0 0-2065,0 0-208,-29 17-273,13-5-223,4-1-113,4 0-288,1 1-320,2-1-128,5-2-47,0 2-17,5 0-16,10-2-32,2 1-64,3-2 48,3 1 80,-4 2-96,1 1 16,-7 1-16,-6 1-96,-4-1 16,-3-2 48,-4 3 48,-12-5 32,-1 2 16,-3-2 48,-5-2 0,2 0 0,3-3-32,3-4-48,4 5 0,3-5-64,8 2-336,-1 0-1073,3 1-976,5-3-2145,5-3-5186</inkml:trace>
  <inkml:trace contextRef="#ctx0" brushRef="#br0" timeOffset="0.99">8935 9878 5394,'0'0'4210,"0"0"-2513,-8 33 0,5-16 192,3 0-352,0-1-177,0 2-559,0-5-289,0 1-352,0-3-80,0-2-48,0 2 0,-2-4-304,-6 0-1809,4-5-2513,-2-2-6739</inkml:trace>
  <inkml:trace contextRef="#ctx0" brushRef="#br0" timeOffset="0.99">9699 10081 7684,'0'0'2785,"0"0"-992,0 0-145,-2-36 161,4 23-160,6-3-609,7 0-143,5-4-257,2 0-112,6-1 113,0 5 31,1 1-208,-4 6-128,0 5-256,-5 4-80,-3 4-48,-6 12-128,4 8 144,-5 10 48,-2 9 336,-4 7 305,-1 8 63,-3 0-32,0 1-271,-3-3-225,-1-7 0,-7-6 32,4-9 64,-8 0 80,4-10-80,-6-1-48,0-3-80,0-4-112,-2-5-32,2-4-32,5-2-48,0-3 64,4-2-16,0-2 48,6-5-96,2-5-288,2-3-128,9-1 0,3 3 288,4-3 112,4 5-96,3-1 176,0 8 16,3 0 80,0 4-144,-1 1 48,-2 9 192,0 3-32,-3 1-32,-2-1 0,-3-1-80,-2-4-16,-2-1-48,-2-2 32,-7-1-32,-1-4 32,-1 0 0,-2 0-144,0-4-400,0-1-977,0-6-1120,-2 2-753,-1-2-4225</inkml:trace>
  <inkml:trace contextRef="#ctx0" brushRef="#br0" timeOffset="0.99">10372 10448 14423,'0'0'3313,"0"0"-1792,-3 33 32,3-21-593,0-1-224,3-2-207,0-5-97,3-1-144,-3-3-16,2-3 272,-1-5-32,4-1-207,-5-5-113,2-2 80,0-1-16,-2-2-112,1 4-64,-1 3 16,2 1-32,3 4 0,-3 3-16,5 4-80,0 0 64,-3 4-32,9 6 96,-2 1-32,-2 0 32,4 0-16,-1-4 369,-5 2-369,0-7-64,-3 2-48,-1-1-385,0-3-1023,-3 0-1298,0-7-1455,2-2-6772</inkml:trace>
  <inkml:trace contextRef="#ctx0" brushRef="#br0" timeOffset="0.99">10752 10410 15591,'0'0'4210,"0"0"-3121,0 0 863,0 0-95,-38 40-560,31-24-705,2-1-224,5-3-288,0-1-48,5-2-32,2-6-80,9-3 112,-2-5-16,4-9 16,1-6-80,-3-4 16,1-6-80,-5 1 80,2-5-32,-5 0-48,-4-1-16,0-4-16,-5 1-112,0 2 64,-7 2 48,1 5 128,2 8 80,-1 8-48,0 11 48,2 4-64,3 21 16,0 8 224,0 9 384,0 10 33,5 4 47,1 0-160,0-7-320,5-4-32,-3-9-144,-2-10 32,5-5-96,-3-10-112,-4-5-672,1-4-993,-5-9-1616,0-4-2162</inkml:trace>
  <inkml:trace contextRef="#ctx0" brushRef="#br0" timeOffset="0.99">11581 10004 6259,'0'0'6723,"0"0"-4226,0 0-960,0 0 176,0 0-449,0 0-111,0-20-241,0 20-240,3 7-303,0 13-321,-1 12 864,1 11 865,2 11-304,-2 4-241,1 5-496,1-5-191,0-8-129,5-5-192,0-9-96,1-11 16,-4-7-80,0-7-16,-1-2-16,-5-6-128,-1-3-368,0 0-336,-4-9-353,-1-3-1296,-3-3-1249,1-4-512,5-3-6291</inkml:trace>
  <inkml:trace contextRef="#ctx0" brushRef="#br0" timeOffset="0.99">11942 10362 16520,'0'0'3105,"0"0"-2705,0 0 993,-6-31 368,1 26-593,-2 1-223,-6 4-465,4 0-320,-3 7-64,1 4 192,-2 2 64,6 3-176,2 0-32,5-1 0,0-1 81,5-2-113,2-4-48,6-3 32,-1-3-64,-1-2 16,4-2-32,-2-5-16,-1-6 16,1 1-112,-4-3-64,-1 2-113,-4-1-47,-1 1 128,-1 3 112,-2 4 48,0 6 48,0 2-48,-2 12 16,2 6 320,0 2 273,0 3-17,5-5-320,6 0-128,1-6-64,2-6 0,2-1-80,-1-7-384,-2 0-737,-1 0-992,-3-4-224,-1-5-720,0-5-2418</inkml:trace>
  <inkml:trace contextRef="#ctx0" brushRef="#br0" timeOffset="0.99">12221 10379 18681,'0'0'2433,"0"0"-2177,0 0 512,0 0 977,0 0-128,0 0-641,-1 33-368,13-22-255,2 5-145,6-5-48,5-2 0,-2-2 32,-1-7-144,-2 0 32,-4 0-48,-4 0 16,-4-5-80,-3-3 0,-2 1 32,-3-5-16,0 5 0,-8-1-16,3-1 32,2 4 0,-2 3-16,5 2-32,2 0-176,9 4 128,-2 8 48,4 1 80,5 1-48,-4-1 48,6-2 0,0 0-32,1-6 16,-1-3-16,0-2 16,2 0-64,-4-7 96,-1-4-48,-1-2 16,-4-5-16,-4 2-32,-3-4 48,-4-3-32,-1 1-240,0 0 112,-5 4 160,1 4-96,1 2 128,-2 8-32,2 4-48,3 0-16,0 3-97,0 5-479,0 4-1201,-2-4-880,2-1-2353</inkml:trace>
  <inkml:trace contextRef="#ctx0" brushRef="#br0" timeOffset="0.99">13192 10380 6707,'0'0'1281,"0"0"2929,0 0-1585,0 0-768,0 0-193,0 0 145,9 32-16,-6-21-448,0 3-193,-1-1-271,1-4-433,-1-4-208,-2-1-144,0-2-48,0-2-32,0 0 32,0 0-128,-2-4-912,-3-5-1025,2-2-993,0-5-2416</inkml:trace>
  <inkml:trace contextRef="#ctx0" brushRef="#br0" timeOffset="0.99">13217 10144 12198,'0'0'3233,"0"0"-1760,0 0-1409,0 0 256,0 0 256,0 0-336,7 4-160,-2 8-160,-2-1-736,-1 5-2850,4-1-4225</inkml:trace>
  <inkml:trace contextRef="#ctx0" brushRef="#br0" timeOffset="0.99">13392 10454 16231,'0'0'737,"0"0"-673,0 0 1408,0 0 625,0 0-480,0 0-816,20-22-321,-15 9-208,-1-1 80,2 1 192,1-3-368,-1 5-80,-1-1-80,2 4-32,0 1 32,3 7 128,0 0 17,5 8-17,2 6 336,2 2 144,1 0 160,2-1-47,1-1-465,-4-3-112,-1-4-224,-9-3 64,-1-1-80,-5-3-896,-3 0-1041,-3-3-1745,-5-6-3025</inkml:trace>
  <inkml:trace contextRef="#ctx0" brushRef="#br0" timeOffset="0.99">14124 10376 4914,'0'0'1713,"0"0"-1633,0 0 2881,0 0-736,0 0-624,0 0 304,18-23-144,-18 19-577,-6 0-383,0-1-225,-7 3-224,-2 0 48,-2 2 113,-6 0 239,1 9-32,-1 2-448,1 2-96,3 5 49,5-2 127,7 2 144,4 0 128,3-3-192,12-1-191,8-5-113,5-2-48,6-7 48,1 0-64,3-7-64,-3-4-64,-4-5-224,-6 5 336,-7-5-128,-5 7-80,-10 0 47,0 4 49,0 1 48,-7 4 0,0 0 16,-1 9 80,0 5 177,3 1-65,2 1-32,3 2-48,0-2-32,5 0-32,6-5-80,-2 0-400,2-4-961,1-5-752,1-2-656,-1 0-3282</inkml:trace>
  <inkml:trace contextRef="#ctx0" brushRef="#br0" timeOffset="0.99">14417 10446 17592,'0'0'2017,"0"0"-1905,0 0 1057,-16 31 63,16-27-560,3-1 33,5-3-305,0 0-192,-1-4 80,0-6 240,-1-1-352,-1-2-127,-4-1-17,2-2 64,0 0-16,2 3-128,0-1 80,2 6-48,6 3-32,-1 5 32,5 0 16,6 7 272,-1 6 432,1 3-16,2 0 193,0 2-529,-5-5-272,-3 1 32,-4-7-96,-1-1-48,-9-1-192,0-5-721,-3 0-383,-3 0-433,-6-5-192,-4-4-2097,-1-2-5410</inkml:trace>
  <inkml:trace contextRef="#ctx0" brushRef="#br0" timeOffset="0.99">15424 10169 5170,'0'0'1201,"0"0"1280,0 0-400,0 0-576,0 0 111,0 0-271,5 6-224,0 8 271,-2 4 305,0 7-160,-2 4-145,-1 2-63,0 2-193,-1-5-207,-2 2-353,0-6-352,-2-4-112,3-1-32,2-8-64,0-4 0,-3-3-16,3-2-416,0-2-624,0-6-449,0-5-720,0-8-3282,-3-1-8483</inkml:trace>
  <inkml:trace contextRef="#ctx0" brushRef="#br0" timeOffset="0.99">15213 10175 2977,'0'0'7588,"0"0"-4963,0 0-1713,36-11 81,-8 2 480,6 2 992,11-1-945,6-4-95,2 5-192,-2 1 31,-6 1-736,-6 3-399,-7 2-162,-7 0-47,-8 0-416,-1 2-176,-10-2-369,-6 3-527,0 1-97,-2 0 48,-8-1-528,-3 1-576,-4 3-2689</inkml:trace>
  <inkml:trace contextRef="#ctx0" brushRef="#br0" timeOffset="0.99">15311 10488 10549,'0'0'1136,"0"0"-912,0 0 1569,0 0 208,0 0-448,0 0-224,13 21-369,-6-17-48,6-1 81,2-3-129,5 0-223,8 0-225,5 0 368,1-3 112,6-1-223,2 2-97,-6-1-160,-1 3-320,-5 0-64,-5 0-16,-8 5-32,-5-3-112,-1 0-544,-6 1-561,-5-3-335,0 0-193,0-7-272,-8-2-1889,0-7-5490</inkml:trace>
  <inkml:trace contextRef="#ctx0" brushRef="#br0" timeOffset="0.99">15827 10272 8468,'0'0'4898,"0"34"-2737,0-14 496,0 6-208,2-2-624,3 3-512,-2-7-465,1-4-496,-1-2 81,-1-6-241,1-5-160,0-3 48,-3-3 80,0-8 32,0-5-192,2-4 0,-2-2-32,0-5-64,0-2-64,3-1-320,-3 1-161,3-3 209,-3 1 336,5 4 64,-4 0 48,7 4 48,0 3-80,4 4 80,0 5 32,6 2 64,2 5-16,0 1-64,0 3-48,-3 3 0,2 6-64,-7 2 64,-3 2-48,-4 1-16,-2 4 0,-3 2 32,-3 0 0,-6 0-64,-4 3 128,-2-3-80,-2-2 0,-3 3 0,-1-6 32,1-1 0,3-5 16,2 0 16,5-2-64,3-5 208,4 3 145,3-1-145,0 0-160,6 5 112,8 2 208,1 3 64,5 4 80,2-2 33,4 2-65,-4 0-32,1-2 64,-4-5-80,-3 0-240,-4-4-63,-1 0-162,-5-5 65,-3 0-48,-3-2-288,0 0-224,0 0-288,-3 0-401,-3-4-1136,-5-1-1281,3-4-3313</inkml:trace>
  <inkml:trace contextRef="#ctx0" brushRef="#br0" timeOffset="0.99">16334 10164 10453,'0'0'2145,"0"0"-1201,0 0 529,0 0-129,0 0-351,0 0-257,8 3 257,-8 8-17,0-2 241,0 6-33,0 4-223,-5 1 15,2 5 97,0 4-97,3 1-304,-1-2-31,1 4-433,0-5 16,0-2-112,1-5-64,-1-4 32,3-8-64,0 2 32,-3-6-64,0-2 32,0-2-48,0 0 80,0-4-32,0-3-112,0-2-192,0-7-160,0 3-225,2-8-95,3-3-144,2-3 15,-2-4-159,1-5 207,0-3-127,-2 1 224,0 2-209,-4 4 545,0 5 464,0 7 224,0 4 640,-1 8-47,-2 1-273,-1 5 32,4-1-47,0 3-209,0 0-208,8 0-192,5 0 240,-1 0-80,7 0-128,1 0 160,6-2-96,-1-3-16,3 1 16,-3-3 0,-1 3 32,-3 4 16,-9-2 0,-4 2-128,-5 0-96,-3 2-400,-3 6-320,-5 2-481,2-1-1536,-7-2-3266</inkml:trace>
  <inkml:trace contextRef="#ctx0" brushRef="#br0" timeOffset="0.99">16285 10331 12998,'0'0'3970,"0"0"-2802,39-2-31,-12 2 271,4 0-15,4 0-304,2 0-161,-5 2-112,-4-2-47,-8 2-273,-7-2-432,-10 3-176,-3-3-1185,-3 2-640,-10-2-384,-4 0-1008,-1 0-5859</inkml:trace>
  <inkml:trace contextRef="#ctx0" brushRef="#br0" timeOffset="0.99">16930 10154 11669,'0'0'3906,"0"0"-2129,0 0-673,-19-14 65,14 9-113,-2 5-239,-1 0-385,2 0-176,0 2-48,1 5-48,3 0-16,2 2-48,5-2-48,4-3-64,7-4 0,1 0 0,3 0-304,-3-4-64,-5-3-128,2-2 384,-7 0 16,-7 2 64,0 0 48,0 0 32,-7 3-48,-7 0 32,5 4-48,-6 0 48,5 0-16,0 4-32,3 0 0,7 3-32,0 0-961,0-2-3153,10 2-1808</inkml:trace>
  <inkml:trace contextRef="#ctx0" brushRef="#br0" timeOffset="0.99">16972 10446 6227,'0'0'4946,"0"0"-2369,0 0-448,0 0 16,0 0-496,-35 31-464,29-20-337,5-2-384,1-2-224,0 2-80,1-2-16,7-5-96,3 0 64,-2-2-160,0 0 209,-1-2-113,-2-3 0,-1 1-32,-5-5 0,0 7 0,0-5-48,-8 3 80,1-3-48,-1 3 0,0 1-32,2 1 48,0 0-48,1 2-64,3 0-321,-1 0-783,3 0-1153,0 0-2401,3 0-8260</inkml:trace>
  <inkml:trace contextRef="#ctx0" brushRef="#br0" timeOffset="0.99">7968 11274 6691,'0'0'6339,"0"0"-3922,0 0-736,0 0 272,0 0-545,0 0-383,-12-4-321,16 4-512,12 0 320,1 4-159,8 0 815,7 2-79,2-2-145,7-2-192,-6-2-111,3 0-177,-9 0-192,-3-2-224,-8-2-48,-6-3-64,-3 0 80,-3 0 0,-6-5-32,0 4 64,-6-4-176,-3 1 128,-3-2-64,1 1 128,-2 1-48,4 0 32,1 2-16,-1-2-112,3-1 144,-2 5-176,6-1-16,-1 1-176,2 2-160,1 3 31,0 2-191,0 2-961,0 10-896,0 1-1136,0 1-2722</inkml:trace>
  <inkml:trace contextRef="#ctx0" brushRef="#br0" timeOffset="0.99">8027 11488 3137,'0'0'11094,"0"0"-8821,0 0-1153,0 0 257,0 0-241,0 0-351,-22 36-49,22-7 224,0 9 641,0 14-16,0 5-369,0 1-175,0 0-417,0-1-304,0-10-128,0-8 32,5-11-127,-2-5 63,-1-10-16,1-6-48,0-3 48,-2-4-176,4-8 176,-5-11-16,3-5 32,-3-7-192,0-10-48,-3-7 32,-2-3-64,-2-3-144,-1 0-128,2 0-241,-2 7 369,3 8 80,-1 11 144,2 7-80,2 8 80,-1 4 80,0 2 0,3 4 0,0-1 48,0 4-32,6-3-96,0-1 16,7 0 64,7-1-48,3 1 144,10-3 64,1 3 80,6-3 65,-3 5-17,2 2-64,-5 0-144,-6 0-112,-3 2-144,-8 0 96,-5 0-144,-4 1-160,-5-2-273,-3-1-287,0 0-321,-5 0-207,-5 0-433,-8 0-1153,1 0-2544</inkml:trace>
  <inkml:trace contextRef="#ctx0" brushRef="#br0" timeOffset="0.99">7982 11778 7491,'0'0'5171,"0"0"-2690,0 0-688,0 0 256,0 0-208,0 0-241,19 20-303,-7-17 95,2-1-255,5 0-193,1-2-223,5 0-161,-1 0-256,1 0-192,0 0 16,-2 0-64,-4-4-32,0 1 32,-10 1-160,-1 0-320,-5 0-176,-3-1-321,-8 3-447,-4 0-1297,-7-2-753,2 0-2225</inkml:trace>
  <inkml:trace contextRef="#ctx0" brushRef="#br0" timeOffset="0.99">8582 11655 4546,'0'0'8932,"0"0"-7059,0 0-752,0 0 223,0 0-159,0 0-545,-9 0-176,9 0-240,9 0 273,2 0 47,6 0-64,6 0 272,4-2 209,-3-1-193,4-1-80,-3 4-287,-2-2-337,-7 2-16,-2 0-240,-3 0-465,-7 0-527,-1 2-337,-3-2-464,0 0-1360,-7 0-3122,-4 0-1921</inkml:trace>
  <inkml:trace contextRef="#ctx0" brushRef="#br0" timeOffset="0.99">8605 11858 11045,'0'0'3618,"0"0"-1489,0 0-112,30 6-497,-12-6-351,1-9 63,4 2-111,-1-4-305,1-2-512,-6 1-224,-1 5 1,-4 3-178,-7 2-1199,-5 2-961,0 0-2161,-2 2-5811</inkml:trace>
  <inkml:trace contextRef="#ctx0" brushRef="#br0" timeOffset="0.99">9200 11854 7571,'0'0'5475,"0"0"-3042,-3 32-192,3-26-192,0 1-560,0-5-209,0 0-255,0-2-129,0 0 161,3-9 31,1-4-239,1-3-449,0-6-80,1-3-32,-1-2-32,-1 0 64,4 0-64,-3 2-176,-1 3 49,2 6 95,-1 5-32,-3 2-16,1 4-128,1 5 48,-1 2-112,5 10 16,2 3-96,-3 8 144,6 1-80,-4 3 0,2-4 32,-2 0 0,2-8 16,-3-1-16,-4-5 32,1-5-32,0-4 48,-2 0 0,0 0 80,2-8 32,-4-4 32,5-2-112,-1-6-80,-3 2 64,4-6-64,1 1 16,0 3-112,0 0-32,1 4 64,0 7 64,1 4-16,4 5 16,-6 3-16,4 10-80,3 3 96,-1 6 32,-1 5 16,3 0 0,1 0 96,4-2-32,-6-7-64,2-2 32,-4-5-64,-1-2 16,-2-7-64,-1-2 16,-7 0-288,3-8-320,-4-4-913,0-3-1664,-8-4-1329,-1 1-9621</inkml:trace>
  <inkml:trace contextRef="#ctx0" brushRef="#br0" timeOffset="0.99">9814 11429 3169,'0'0'2289,"0"0"1489,0 0-1761,0 0-304,0 0 304,0 0-208,-14-18-49,14 18-351,0 0-464,0-2-241,7-1-32,6 1 113,4 0 31,5-1 48,6-1 401,9-3-161,1 1-111,1-1-1,-6 0-559,-1 0-145,-7 2-160,-2-1-208,-7 1 96,-4-1-80,-2 1 48,-3-1-96,-2 1 32,0 3-97,-5-1-95,0 1 16,0 2-80,0 0-16,0 0-320,0 0-225,0 0-95,0 2-657,0 1-288,0-1-32,0 0-224,-2 1 16,-3-2 464,2-1 737,-1 0 192,-2 0 191,1 0 49,0 0 544,2 0 272,-3 0 705,3 0 607,-2-1 225,-1-2-128,4-1-256,-1 1-289,-1-1-351,1-1-321,3-2-336,-2 3-128,2-3 16,-3 3-32,3-2 0,-2 3-32,2 0-448,-3 3-1057,0 0-1793,3 0-2913,0 0-2641</inkml:trace>
  <inkml:trace contextRef="#ctx0" brushRef="#br0" timeOffset="0.99">10042 11648 5683,'0'0'4258,"0"0"-1985,0 0-881,0 0 225,0 0-320,0 0-225,7-7 49,-7 7-49,0 0-95,0-2 15,0 2-240,-4-5-159,-7 5-209,-2-1-272,-4-2-48,-3 3-32,-2 0 32,-4 0-16,1 0 96,1 4-64,2 6 144,3-1 192,-1 0-48,8 9 97,2 2 63,6 3-240,1 1-64,3 3 48,3 0-160,6-4 0,7-3-48,-3-2-16,8-9-32,-6 0 0,2-4 32,2-5-32,-2 0 32,-2-7-48,-1-9 33,-1-2-1,2-2-16,-2-5-16,-6-2-16,1-2-81,-6 4-111,-2 3 0,0 1 0,-2 6 192,-3 5 0,-1 4 64,5 6-64,-2 0 144,3 11-48,0 7-32,7 6 240,3 6 17,5 0 127,2-2-112,2-1-64,-5-2-160,1-7-16,-2-2-128,-1-5 48,-1-4 0,1-3 32,-2-4-48,0 0-16,0-2 0,-1-4-272,-3-4-320,-1 1-545,-5 2-1008,0 1-528,-3-3-1681,-5 4-6435</inkml:trace>
  <inkml:trace contextRef="#ctx0" brushRef="#br0" timeOffset="0.99">9952 12180 5330,'0'0'4466,"0"0"-3521,0 0-801,0 0 768,0 0-207,0 0-369,0-6 320,-5 13 353,-3 5 463,-1-1-399,-5 2-353,2-2 64,-1-4-127,4 2-209,-4-2-160,9-4-176,1-2-16,0-1 0,3 0 64,6-6-432,3-3 384,8-4-512,2-1 416,1 1 32,2 1 32,1 4 192,-1 1 369,-5 2 415,-2 3-464,2 2-191,-4 4-97,-3 0-16,3 3-64,-1-2-96,-2-3-64,0 0-112,3-2 80,-4 0-256,2 0-448,-3-2-577,-4-2-624,1-3-2353,-5 3-3569</inkml:trace>
  <inkml:trace contextRef="#ctx0" brushRef="#br0" timeOffset="0.99">10026 11172 7716,'0'0'5250,"0"0"-3233,0 0-272,0 0-145,0 0-463,0 0-177,0-4-127,0 1 79,0 1-63,0 0-33,0 2-192,0-3-144,6 3-111,-4 0-145,2 5-64,4 4 112,3 5 368,-2 4 65,2 2-145,3 0 32,-1 0-400,-3-2-32,7-2-128,-4-5 96,2 1-96,1-4-16,-7-3-48,-1-3-16,1-2-304,-3 0-272,-4 0-465,-2 0-960,0-4-1152,-8-3-2978</inkml:trace>
  <inkml:trace contextRef="#ctx0" brushRef="#br0" timeOffset="0.99">9969 12194 10373,'0'0'3826,"0"0"-1906,0 0 353,0 0-768,0 0-496,0 0-113,18 22-64,-13-3-95,0-2-209,-1 8-16,-4 0-96,3-1-224,-3-1-160,0-3-16,0-2-32,0-5-96,-3-3-272,3-4-176,-1-3-545,-2-3-479,3 0-961,-4-5-2450</inkml:trace>
  <inkml:trace contextRef="#ctx0" brushRef="#br0" timeOffset="0.99">11556 11571 8148,'0'0'4098,"0"0"-1137,0 0-1664,0 0-49,0 0 193,0 0-481,-9-14-239,4 14-81,-1-2-80,1 2-32,-2 0-47,-3 0 63,-2 2 32,1 0-32,-3 7 177,-1-2-257,2 4-64,4 3-176,1-1 112,2 3-96,4 4-128,2 3 65,0 0 15,2-1-112,6 0-16,0 1 80,-1-3-112,3-2 48,2-2-128,3-5 80,1-2 0,6-7 32,-2-2-96,3 0 64,-1-4 0,3-7-64,-2-5 112,-1 2-96,1-3 80,-6-2-16,-2 4-16,1-4-16,-7 4 32,-1-3-64,-3 2-16,-2 1 48,-3-1-48,0 0 48,-3 2-16,-7 1 16,3 2-48,-4 1 32,-2 4 0,4-1 0,-2 0 0,-1 7-16,-2-2 32,1 0-64,-2 2 48,-1 0-16,-1 0 16,0 0 0,-3 0 0,-3 0-16,3 0-16,-2 0 48,5 0-48,1 2 128,1 0-144,7 5 64,2-2-80,0 3 16,6 4-64,0-1 32,0 5-64,3-1 96,5 4 32,-1-3-32,0-3 32,-1-2-144,-2-4-145,1 0-223,0-3-176,-2-4-369,1 0-399,1-4-529,1-3-1473,-1-4-2288</inkml:trace>
  <inkml:trace contextRef="#ctx0" brushRef="#br0" timeOffset="0.99">11581 11652 5827,'0'0'4098,"0"0"-865,0 0-896,0 0 192,0 0-512,0 0-448,20-25-385,-29 25-399,-4 2-417,-4 5 48,-1 2 336,-2 2 113,3 1-161,1-1-224,7-4-303,4-1-97,5-2-128,0-1-129,8-3 161,4 0 48,2-4-144,2-3 0,1-2-64,-2-1-160,-2 2 272,-4-1 48,-3 2 64,-4 2-16,-2-2 16,0 7 32,0-4 48,-8 4-64,-1 0-16,-4 0 80,1 7-64,1 0 80,5 2-96,0-2-48,6-1-32,0 1-64,11-5 0,1 0-80,0-2-80,4 0 0,-4 0-128,1-4 144,-9 0 272,-1-1 0,-3 3 48,0 2 80,-6 0 96,-6 0-128,-1 7-112,1-1 112,0 3 16,4 0 48,8-2-160,0-3-112,8 1 32,4-3 80,5-2-48,3 0 0,-4-2-16,1-3 48,-2-2 64,-5 3 16,0 0 128,-2-1 257,-3 5-81,-2 0-336,2 0-32,-4 0-80,-1 7-32,0 2 16,0-2-96,0 2-160,-6 2-193,-5-2-111,3-2-657,1-3-607,-3-1 351,6-3-1056,1-10-4226</inkml:trace>
  <inkml:trace contextRef="#ctx0" brushRef="#br0" timeOffset="0.99">11401 12093 7427,'0'0'2578,"0"0"-513,0 0-385,0 0 625,6 40-496,-4-24-144,-2 0-208,3-1-449,-3-1-128,0-1-207,0-4 191,0-2-63,0 0-225,0-4 80,0-3-64,0 0 81,0 0-81,0-7-112,0-5-128,0-2-208,0-3 16,2-3-15,1-5 47,4 0-240,-2 2 80,3 1-64,-3 6 96,-1 3 64,4 6 32,-3 4-48,1 3-64,-2 3 16,1 6-80,0 6 80,2 1-32,-2 0 16,3 0-16,-3-5 0,1-4-48,-2 2 64,1-7-32,-2-2-64,2 0 128,-2-7-48,3-4 112,0-5-128,4-1 32,0-4 80,3 1-160,1 2 16,1 3 0,2 1 0,4 7-16,-1 5 64,3 2-16,2 4 16,1 8 16,5 1 144,-3 2 48,-3 1-64,-5 0-80,-6-2-31,-3-3 15,-7-2-128,-4-2-129,0-3-175,0-4-320,0 0-897,-4-7-1888,1-6-3042</inkml:trace>
  <inkml:trace contextRef="#ctx0" brushRef="#br0" timeOffset="0.99">9291 12764 3298,'0'0'2064,"0"0"-1951,0 0 2720,0 0-432,0 0-704,0 0-321,0 0 225,0 0-336,0 0-241,0 0 17,0-2-161,0 2-224,0-2-272,-1 2-127,-4-3-161,-3 3-48,-3 0-80,-1 0 0,-5 3 48,1 4 0,-1-1 0,2 5 64,1 1 0,0-1 48,5 2 96,4 4 128,5-4-80,0 1-32,9-1-128,7-4-32,1 0-80,1-4 48,1-5-48,1 0 48,0-7-128,-4-5 80,-4 4-48,-2-4 16,-4 1 48,-2 0 0,-4 2 32,0-1-48,0 2 0,0 1 16,-3 2 0,2 1-48,1 4 48,0 0-64,0 4-128,0 6 64,0 0 96,0 2 112,4 2-112,-2-3 16,6 0 0,-5-2-16,1-2 16,1-3-48,1 1-400,-1-5-464,4 0-385,4-7-1808,-6-2-2802</inkml:trace>
  <inkml:trace contextRef="#ctx0" brushRef="#br0" timeOffset="0.99">9514 12724 9620,'0'0'7940,"0"0"-6931,0 0-97,0 0 144,0 0-111,-32 22-353,16-1-64,4 6 65,-4-2-129,7 2 80,5-3 0,0-4-15,4-2-465,0-4-48,5-5-80,6-5 112,-2-1-16,4-3-16,-3-3 16,3-4-224,-4-1-689,4-4-576,-6-1-303,-2-1-689,3-1-2866</inkml:trace>
  <inkml:trace contextRef="#ctx0" brushRef="#br0" timeOffset="0.99">9645 12737 10053,'0'0'5362,"0"0"-4418,0 0 433,0 0 448,0 0-592,0 0-497,-20 25-288,7-11-48,1 1 241,-4 4 31,7-2 80,-2 2-128,3-1-143,7-2-177,1 1 0,0-3-96,7-1-160,3-4 16,5-2 80,-1-3-16,5-4-80,-2 0 0,5-6 32,-4-4-32,2-1-16,-3 2-80,-1-2-416,-4 2-736,1 2-273,-6 3-176,-5 0-368,1-1-912,-3 3-3314</inkml:trace>
  <inkml:trace contextRef="#ctx0" brushRef="#br0" timeOffset="0.99">9821 12864 16504,'0'0'2417,"0"0"-2065,0 0 688,31-11 353,-18 4-369,1-2-319,-2 2-385,1-3-112,-6 6-160,-4-2 80,-3-1-112,0 0 48,-3 5-304,-4-3 80,-7 3 96,-2 2 32,1 0-32,2 9 112,1 5-64,4 1 160,7 3 96,1 3-48,0-4-80,12-1-144,3-2 0,2-5-32,5-5-256,-2-4 112,5 0-256,-2-9-721,-1-6-1776,-2-4-3010</inkml:trace>
  <inkml:trace contextRef="#ctx0" brushRef="#br0" timeOffset="0.99">10054 12589 4162,'0'0'9876,"0"0"-7811,0 0-256,0 0 400,23 47-528,-21-15-400,1 3 223,-3 4 209,0-1-592,0 1-465,3-8-480,-1-7-128,2-3-80,-1-8 16,2-6 48,0-5-80,-2-2-224,0-2-593,-2-9-863,-1-5-1506,0-4-1808</inkml:trace>
  <inkml:trace contextRef="#ctx0" brushRef="#br0" timeOffset="0.99">10187 12823 16792,'0'0'1937,"0"0"-1457,0 0 1393,37-4-97,-21 1-415,-7-1-657,1-1-528,-3 1-111,-4 1-49,2-1 0,-5-1-64,0-2-481,-8 3-415,1 0 432,-6-3 255,4 5-31,-4 2 64,6 0 192,-1 2 16,3 7-16,2 7 80,3 0 176,0 4-32,6-3-31,4 4-161,2-3 0,1-3-65,4-3 113,-7-3-208,6-4-256,-7-4-112,-1-1-512,-3 0-1266,-2-4-2400,-3-5-8708</inkml:trace>
  <inkml:trace contextRef="#ctx0" brushRef="#br0" timeOffset="0.99">10384 12928 12070,'0'0'6434,"0"0"-5809,0 0 127,0 0 689,0 0-257,0 0 65,25 7-369,-20-7-528,-2-7-111,1 1-33,-1-3 48,-1 0-48,1-5-80,-3 1-64,0-3-48,0-2 64,0 2-64,0 3 16,0 2 16,0 4-48,0 2 96,0 1 112,0 4-64,3 0-144,-1 0-48,6 0-32,-1 0 64,3 2-32,0 0-16,3 1 0,-1-3-96,1 2-256,-1-2 176,-4 0-1537,1 0-864,-6 0-1505,-3 0-6643</inkml:trace>
  <inkml:trace contextRef="#ctx0" brushRef="#br0" timeOffset="0.99">10659 12847 18937,'0'0'2721,"0"0"-1825,0 0 1121,0 0-768,-39 7-865,31 0-128,3 5-128,-1-4-144,6 6-80,0-5-16,6 0-128,1-2-192,0-3 0,4-4 191,-3 0 273,-2 0-32,2 0 64,0-7-31,-4 3 47,-1-2-16,-3 0 96,2 5 144,1-2-64,-3 3 32,0 0-272,0 7-64,5 0 48,-2 2 16,6-2-112,2-1-512,3-6-1217,6 0 48,-1-5-3393</inkml:trace>
  <inkml:trace contextRef="#ctx0" brushRef="#br0" timeOffset="0.99">10807 12789 5010,'0'0'16648,"0"0"-15175,0 0-1425,0 0 1216,0 0-127,0 0-129,5 5-207,7-3-321,1 2-368,4 3-48,0-2-48,3-1 0,-1 0-32,1 1-576,-1-3-529,4 3-1216,-3-3 752,2 3-1120,-4-1-1681,-1 3-1040,0-3-65,-1 3 5107,-4-2 1328,1-1 433,-3 3 2657,0-3 480,-1 5-1025,-3 1-175,-1-2-529,-4 6-944,6-3-977,-6 3-479,2-3-353,2-2 0,0-2-160,-5-3-625,6-4-1104,-5 0-1440,4-2-3858</inkml:trace>
  <inkml:trace contextRef="#ctx0" brushRef="#br0" timeOffset="0.99">10874 12614 21274,'0'0'3041,"0"0"-3025,0 0-576,0 0 672,0 0-48,0 0 512,5 31-208,-2-13-192,0 2-31,-2 7 559,3 0 0,-3 3-112,-1-1-191,3 2 143,0-4 32,2 0-224,-3-1-144,5-5-80,-1-5-47,1-5-114,-4-1 49,1-8-48,1-2-464,-5 0-592,0-9-929,0-5-1153,-5-2-2048,-2-5-11302</inkml:trace>
  <inkml:trace contextRef="#ctx0" brushRef="#br0" timeOffset="0.99">11172 12676 16728,'0'0'9220,"0"0"-8580,0 0-624,0 0-80,0 0 48,0 0-48,-8 32 144,11-14-2177,2-2-2657,3-1-9765</inkml:trace>
  <inkml:trace contextRef="#ctx0" brushRef="#br0" timeOffset="0.99">11446 12839 23691,'0'0'3281,"0"0"-2160,0 0-417,0 0-368,-37 41 305,25-21-97,2 2-336,4 0-144,6-1-32,0-5-112,11-3 112,9-4-64,2-7-48,3-2-80,1 0 80,-1-9-176,-4-2-32,-4-3 15,-3-3 209,-7-4 96,-4 1-128,-3-3-80,-10-1-128,-5 4 16,-5 4 256,-3 5 64,1 4-16,2 7 32,0 0 32,2 7-144,8 4 0,3 2-1361,1-2-1648,6-1-2113</inkml:trace>
  <inkml:trace contextRef="#ctx0" brushRef="#br0" timeOffset="0.99">11649 12900 14791,'0'0'3665,"0"0"-3617,0 0 481,0 0 767,37 31 673,-26-27-320,-4-1-464,3-3-385,0 0-128,-3 0 209,6-7-49,-1-2-64,1-5-191,2 1-49,2-2-112,-1-1-128,-1 5-208,-2-3 0,-4 12-32,-1 2-80,-1 0 48,-2 9-160,3 2 80,1 5-16,2-1-32,1-2-128,4-1 48,-2-3 32,4-4-320,-5-4-225,-4-1-511,-1 0-1265,-8-4-1505,0-3-3378</inkml:trace>
  <inkml:trace contextRef="#ctx0" brushRef="#br3" timeOffset="0.99">8249 14115 7491,'0'0'3730,"0"0"-993,0 0-1248,3-6 96,-1 1 48,-2 1-321,5-1-608,-5-2-335,3 1-1,-3-1-80,0 0-208,0 3 64,0-3 64,-3 0-16,-2 3-96,-4-2 0,-4-1 0,-2 2-96,-1-2 96,-4 3 64,-2 1 81,2 2-129,0 1 32,-2 0-16,4 0 16,1 0-112,4 4 16,1 3-48,1 2 16,2-1-48,1 4 16,0 2-16,4-1 16,1 2 32,1 4-112,2-2 112,0 1-48,0 2 32,8-1-32,-4 1 32,9-2-16,-1-5 48,4 1 16,-2-5-32,4 0 64,-1-7-48,0-2 32,4 0-48,-4-8 16,3-6 16,-2-5-32,-4-1-16,-1 0-16,-1 0 16,-1-3-112,-2 3 0,-1 0-16,-3 2 48,2 0 32,-3-2 64,0 0-16,1 0 48,-2-3-32,2 0-96,-5-1 32,3-3 16,-3 1-16,0 2 48,0 4-96,0-1-289,0 4 289,0 3 0,0 2 64,1 6 48,-1-1-32,0 0 48,0 3-80,3 1 48,-3-1 0,3 2 16,-3 0 0,0 2-16,0-2 16,0 2 32,0 0-16,0 0-32,0 0 16,0 0-32,-3 4-16,0 2 16,3 1 0,-4 0 0,0 0 32,3-1-16,-2 1 0,3 5 32,-2-1-48,-1 5 144,3-1 65,0 8-33,0 1 368,0 3 96,3 5-96,2 2 353,-4 2-225,3-2-240,0 1-160,-4-3-80,3-3-80,0-2-96,-3-2-16,2-7 0,1-2 64,-1-5-80,1-6 32,1-5-96,-1-2-960,5-12-1601,-3-4-2530</inkml:trace>
  <inkml:trace contextRef="#ctx0" brushRef="#br3" timeOffset="0.99">8601 13839 6771,'0'0'2609,"0"0"49,0 0-786,0 0-191,0 0-288,0 0-225,0-14-15,0 12-177,0 0-207,0 0-81,0-1-32,-1 3-95,-2-1-225,-2 1-16,0 0-64,-1 0-192,-3 4 0,1 5-48,0-1 64,4 6-48,-4-1 128,3 6 192,1 1 48,-1 7 145,-1 0 95,1 0-80,0 3 113,5-2-1,0 2-352,0-3-96,0 0-128,10-3 128,-2-1-176,2 0-16,0-8-32,-3 1 48,3-4-64,-7-4-16,1 1 96,0-2-80,-3-3 48,-1 1-176,6-1-16,-1 1-240,3-3-32,-1 2-240,0 2-161,0-5-656,-2 2-1040,-2-1-1376,-3-2-4916</inkml:trace>
  <inkml:trace contextRef="#ctx0" brushRef="#br3" timeOffset="0.99">8825 14090 9428,'0'0'3442,"0"0"-1953,0 0 255,0 0 17,-16 38-272,14-25-369,-4-1-367,5-3-129,1 0-144,-3-5-48,3 1-47,-3-3-81,3-2-16,-2 0 80,2 0 304,0 0-79,-3-4-289,1-3-112,2-4 0,0-3-128,0-2 16,2-4-96,6 0 64,-1-4-32,3-2 0,2 4 80,-4 0-112,4 4-16,-6-1-64,1 8 80,0 5 16,-4 1 0,2 5 0,0 5-32,3 8 48,-1 5 32,1 7 128,1 2-16,2 0 16,-1-3-176,0-3 0,0-5-16,-3-8 0,3-3 112,-4-3-16,0-2 80,2-2 64,0-7 241,-1-5-305,1-2-48,-3-1-96,-1-4 64,0-1-80,0 1 32,-1-1-80,-1 4-64,1 5-32,2 3 0,-1 4 128,4 6-64,0 0 32,1 9 16,5 4 32,-2 3 0,1 5 64,-1-1 0,-4 3 0,1-3-32,-4 0-80,0-5 80,-2-1-48,0-3 32,-2-2-64,-1-2 96,3-1-64,-3-3 16,0-3-256,0 0-689,0 0-688,5 0-624,0-4-1104,-2-6-2834,1 1-3666</inkml:trace>
  <inkml:trace contextRef="#ctx0" brushRef="#br3" timeOffset="0.99">9401 14067 13174,'0'0'3890,"0"0"-2594,0 0 385,0 0-352,0 0-257,-32-7-351,24 17-497,3 1-144,5 2-32,0 1 112,3 2-80,7-3-64,2-4-16,4-2 32,-1 0 0,-1-7-32,2 0 0,-4-5 0,-4-4 64,-4-2-80,-1 0-16,-3-5 16,-3 2-16,-4-1 48,-6-1-16,-1 2 0,-4 4-80,1 0 128,1 6-80,-1 4-32,5 0-32,2 2-96,4 4-721,5 1-447,1-2-2098,0-1-3425,4-1-128</inkml:trace>
  <inkml:trace contextRef="#ctx0" brushRef="#br3" timeOffset="0.99">9584 14094 3714,'0'0'5538,"0"0"-2176,0 0-1153,0 0 176,0 0-416,0 0-577,13 20-175,-10-17-145,1-3-351,4 0-257,-3-4 112,3-3 33,4 0-241,-3-2-224,-1-2 64,0 2-16,-1-1-16,-2 4-32,0 1 64,-5 1 96,3 4 65,-3 0-161,3 0-64,-3 2-96,2 5-32,1-1 80,-2 1-128,5 0 32,1-5-16,3 1 96,0-3 0,1 0 32,-2 0 0,3-5 16,-1-2-16,-3 0-48,-2 1 32,0-1-112,-1-1 80,-5-2-64,5 1 48,-5 1 0,0-2-96,0 1-16,0 2-160,3 3 0,-2 1 96,5 3 48,1 0 16,0 10 80,4-1 0,-1 5 0,0-1 32,3 1 48,-4-4-16,4 1-112,-1-1 112,0-4-32,1-1-48,-1-3 64,1-2 32,2 0 0,2 0-32,-1-2-32,4-5-16,0 3 80,0 0-112,-3-3 112,0 2-16,-4 0-64,-3 1-16,0-1 16,-4 4 0,0-6 32,-6 0-16,3 0-64,-3-2 80,0 0-160,-8 0 112,1 0-80,-6 2 48,1 1-32,0 3 48,-1 3-80,1 0 112,2 7 16,0 6-64,2 3 80,6 2-32,-1 2 48,3-1-128,5-2 64,7-1-32,4-2 32,4-3-32,2-7 0,1-1 80,-3-3-304,2 0-832,-2-3-1041,-2-4-1585,-5-4-1232,-1 2-4083</inkml:trace>
  <inkml:trace contextRef="#ctx0" brushRef="#br3" timeOffset="0.99">10252 14066 14535,'0'0'2673,"0"0"-1617,0 0 401,0 0-208,14 28 15,-3-28-191,-1 0-113,2 0-208,3-4-223,1-5 79,-2 0-208,-2-3 32,1 1-47,-1-2-1,-4 2-128,-4-1-48,3 4-192,-6 1-32,-1 5 64,0 2 160,0 4-176,3 8 16,0-1 48,2 5-32,3-3-96,1-2 0,8-2 32,-1-5-96,1-1-176,3-3-544,-5 0-849,2-7-1008,-4-2-337,-2-5-2176,-4-2-5715</inkml:trace>
  <inkml:trace contextRef="#ctx0" brushRef="#br3" timeOffset="0.99">10671 13775 16119,'0'0'3618,"0"0"-2978,0 0 833,0 0 1040,-9 54-544,6-21-192,-2 6-721,3 2-255,-1-4-321,3-3-128,0-2-32,0-7-240,3-5-48,-1-7-96,1-3 112,-1-4-128,-2-4 64,3-2-368,-3 0-240,0-4-577,0-5-976,0-2-1649,0-5-1936,0-5-10934</inkml:trace>
  <inkml:trace contextRef="#ctx0" brushRef="#br3" timeOffset="0.99">10542 13950 20778,'0'0'3185,"0"0"-3073,0 0-80,0 0 592,0 0 769,30 36-192,-10-26-625,2-1-496,6-2 80,-1-1-80,-2-1 16,0-1-112,0-2-48,-5-2-1457,-3 0-2144,-6 0-2066</inkml:trace>
  <inkml:trace contextRef="#ctx0" brushRef="#br3" timeOffset="0.99">10829 14066 6435,'0'0'15575,"0"0"-14486,5 31-993,1-18-16,0 1 448,7-1 352,-3-2-207,6-2-481,-2-4-192,1-5 96,1 0-128,-4-9 96,1-3-32,-4-5-16,2-4 0,-5-3 0,-6-1 0,3 3-64,-3 2-128,0 4 64,-3 4 96,2 6-16,-4 6 48,-1 0-48,4 1-128,-1 6-385,3 5-1344,0-4-1616,0-1-5363</inkml:trace>
  <inkml:trace contextRef="#ctx0" brushRef="#br3" timeOffset="0.99">11110 14167 5410,'0'0'4579,"0"0"-1282,0 0-1456,0 0-368,0 0-289,0 0 49,0 0-65,-25 31-239,22-27-65,3-2-96,0-2-159,0 0-33,8-4 176,1-7 241,3-3-529,4-6-240,1 0-96,-2-1 16,1 1 64,-4 2-96,-6 5-16,2 4-32,-2 2 193,-4 5-49,1 2 80,-1 2-240,-2 10 32,0 1 112,0 2 64,3 4-192,0-1-32,1-5-16,6-2-64,-2-2 96,2-4-96,0-3 112,-3-2-32,3-2 64,-3-3-32,1-4 16,0 1-16,-3-4 32,-1 1 32,2 0-96,1-3 48,4 3-96,-2 0 48,3 4 0,1 3-48,-1 1-32,-1 3 48,4 7 32,-2 6-64,-1 5 32,2 1-32,-1 3 112,2-2-80,2-2 257,2 0-1,1-7-144,-3-2-160,0-6 64,0-3 0,-3 0-160,-5-5-577,-4-2-591,0-4-545,-5 0-1521,0-1-1424,-10 4-8660</inkml:trace>
  <inkml:trace contextRef="#ctx0" brushRef="#br3" timeOffset="0.99">9604 13703 5571,'0'0'6627,"0"0"-4370,0 0-208,0 0 96,0 0-513,0 0-495,42 0-193,-22 0-303,1 0-177,2 0 0,2-2-48,-1-1-32,-2 1-224,-2 0 0,0-1-112,-7 2 1,-2-5-1,-7 5-16,-1-2 32,-3-3 48,0 1 128,-3-1-192,-4-4 32,-3 1-64,-5-2 32,2 0-64,-2-5 64,2 3-64,1-1 0,0-2 48,4 5-128,3 0-176,2 2 96,3 5 0,0-1-81,0 5-303,6 0-416,-1 5-209,3 3-496,1 6-1552,-1-1-3762</inkml:trace>
  <inkml:trace contextRef="#ctx0" brushRef="#br3" timeOffset="0.99">11629 13687 5635,'0'0'6002,"0"0"-4017,0 0-480,0 0 384,0 0-353,0 0-303,-3-23-625,17 39-368,0 7 609,6 13 495,-3 9-383,3 9-65,0 2-95,-4 3 15,-4-3-112,-2-2-383,-4-7-450,-5-6 129,-1-8-112,-4-3 112,-9-6-16,-4 2 32,-1-11 16,1-2-16,0-4 16,-2-6-192,7-3-896,2-7-1681,7-9-2130</inkml:trace>
  <inkml:trace contextRef="#ctx0" brushRef="#br3" timeOffset="0.99">12097 14391 5555,'0'0'4882,"0"0"-3249,0 0-625,0 0 481,-35-7 111,32 7-319,1-2-160,-1 2-97,3-2 0,8-1 65,4 1-465,8 0-208,5 0 33,3 2 111,4-3 16,-4 3-208,-1 0-96,-4 0-111,-6 0-113,-1 0-32,-4 0 0,-3 0 0,-1-2 16,-3 0-160,1-1-465,-6 2-687,1-2-577,-1-1-432,0 1-1329,-4 1-3201</inkml:trace>
  <inkml:trace contextRef="#ctx0" brushRef="#br3" timeOffset="0.99">12099 14547 5603,'0'0'5026,"0"0"-2897,0 0-480,0 0 592,0 0-337,0 0-495,28 11-160,-11-11-81,3 0-207,5 0-289,0 0-96,1-4-96,-1 2-367,-4-3-17,0 1-80,-4 2 32,-5-2-80,-4 1-161,0 3-1087,-5-4-881,-3 1-1297,0-1-4497</inkml:trace>
  <inkml:trace contextRef="#ctx0" brushRef="#br3" timeOffset="0.99">13354 13944 8836,'0'0'7123,"0"0"-5090,0 0-1360,0 0 575,0 0 241,0 0-465,21-38-447,-10 25-257,-3-5-128,-2-1 32,2 2-112,-3-1 0,-5 5-80,-5-1 0,-9 7 96,-12 2-64,-9 5-48,-8 7 16,-2 9 48,-9 4-160,4 7 64,-1 7-16,12 2 256,7 2 336,13 1-143,10-4-177,9-1-160,12-2-160,5-5 48,8-7 0,3-2-48,1-7 80,4-9-192,-5-2 48,-3 0 31,-2-9 129,-11-2 49,1 0-33,-10 4-16,-3-2 48,-11 7-112,-9 2 0,-10 2 48,-2 14-97,-8 9 65,-1 6-48,4 5 144,9 0 209,6 2-49,15-4-48,7-2-96,7-5 0,9-5-96,3-4 48,1-7-32,0-1 32,0-6-16,0-4 16,-3 0 0,-4-4-16,-1-3-16,-1 0-16,-2 0 32,-1 1-160,0-1-208,-1 0-129,3 2 49,2 3-272,4-2-128,1 4 351,-5 0-255,-1 0-1601,-9 0-4354</inkml:trace>
  <inkml:trace contextRef="#ctx0" brushRef="#br3" timeOffset="0.99">14291 13823 8772,'0'0'976,"0"0"-896,-37-29 257,20 20 351,-3 0-144,-2 0-224,-4 2-15,-4 0-49,2 0 144,-4 3 256,2 0-96,2 4 129,3 0-49,4 0-32,1 0-144,1 2-47,5 4 63,3 4-160,3 3-80,7 3-80,1 6-32,0 5 641,9 9 223,-1 7-128,3 5 1,-5 3 271,5 5-95,-6 1-433,-1-6-144,-1-1-272,-3-3-64,0-6-15,0-5-97,0-9 32,0-3 0,0-6-16,-3-2 0,3-7-48,0-2-289,0-4-591,0-3-529,-1-6-239,-2-7-1874,-2-3-3153,0-4-1089</inkml:trace>
  <inkml:trace contextRef="#ctx0" brushRef="#br3" timeOffset="0.99">13834 14244 5426,'0'0'6836,"0"0"-4723,0 0-433,32-11-239,-4 11 176,2 0 256,8 0-289,1 0-479,-3 2-193,1 0-223,-4-2-289,-4 3-336,-6-3-16,-3 0-16,-4 0-80,-7-3-592,1-1-657,-3 0-608,1-2-848,-3 0-1793,2 2-1745,1 1 1745</inkml:trace>
  <inkml:trace contextRef="#ctx0" brushRef="#br3" timeOffset="0.99">14277 14233 7315,'0'0'5507,"0"0"-2610,-15 47-112,7-27-463,6 0-466,2 3-415,0-5-593,13-2-367,1-5-289,6-2-16,3-5-160,-1-4 48,-4 0-16,-1-6-16,-1-5 0,-10-5-96,-3 0-112,-3-5-48,-8 1-16,-4-2-49,-5 2-31,-3 1 112,-3 6-16,1 5 112,2 2 16,0 6 64,4 3 0,4 8 16,5 2-80,4 3-608,3 1-1169,8-4-961,1 1-2432,7-8-5427</inkml:trace>
  <inkml:trace contextRef="#ctx0" brushRef="#br3" timeOffset="0.99">14530 14358 13318,'0'0'4322,"0"0"-4082,0 0 833,0 0 511,0 0-95,0 0-256,34 23-257,-26-27-352,-4-3-47,4-5-113,-3 1 64,-2-5-192,0 1-32,-3-3 97,0-3-193,0 1-48,-3-2-144,0 0 32,1 3-16,-1 1 0,3 7-48,0 2 32,3 5 0,2 4-64,4 0-32,4 4 0,-3 5 32,3 2 16,2 1-48,-1-1-241,-1-2-431,2-2-833,2 0-944,-4-6-496,2-1-1025,-3 0 672,-1-6-5810</inkml:trace>
  <inkml:trace contextRef="#ctx0" brushRef="#br3" timeOffset="0.99">14852 14210 6835,'0'0'10229,"0"0"-9765,0 0-272,0 0 1825,0 0-608,0 0-433,5 3-352,-5-3-383,-11 0-209,2 0 0,-4 0 16,1 4-80,0 1 128,1 3 112,1 4 384,6 2-64,1 1-128,0 3 81,3-3 79,0 1-176,6 0-128,1-2-80,7-6-48,4-3 224,5 0 33,6-5 47,2 0-272,3-5-80,4-4-48,0-2 80,-4-1 32,2 1 48,-6-2-32,-6 2-48,-5-2 16,-5 1-128,-3 1 0,-7 1-48,-4 0 80,0-1 0,-4-1-32,-7 3-80,-3-3 64,-6 2-32,1 0-48,-1 6-112,1 2-64,1 2 96,5 4 112,1 8 32,7 3-16,5 6 96,0-1-48,10 0 32,2 1 80,8-4-80,5-3 48,-2-3-32,-1-5 32,1-1-16,-7 0-128,-2-3 48,-8-2-304,-1 0-576,-4 0-769,-1 0-1089,0-7-1151,0-4-6484</inkml:trace>
  <inkml:trace contextRef="#ctx0" brushRef="#br3" timeOffset="0.99">15514 14140 16408,'0'0'2016,"0"0"-1615,0 0 607,0 0 481,0 0-49,0 0-479,-15-11-449,-2 15-192,0 3 80,-8 2 129,-2 1-209,3-2-144,4 4-48,1-3 32,3 2-64,6 0-48,5 1-48,5-4 32,3 6-32,6-1 0,10-1 32,0 2-96,4-1 96,-2-2-64,6 0 96,-2 1-48,-4-1-16,0 0 64,-4-2 128,-5 0 80,-4 2-192,-8-2 16,0-2-80,-8 2 129,-9-2-65,-3 2 0,0-5-48,-2 3 0,2-2-32,4-3 16,2 2-16,2-1-160,6-2-609,1-1-767,3 0-593,2 0-433,0-4-1984,7-5-6963</inkml:trace>
  <inkml:trace contextRef="#ctx0" brushRef="#br3" timeOffset="0.99">16200 14172 5651,'0'0'4290,"0"0"-2738,0 0-383,0 0 287,0 0-159,-32-34-80,28 27-337,-4-2 80,2 2 1,-5 3-17,-1 4-223,-4 0-161,-4 7-80,1 6 64,1 7 1,1 3 47,4 1-80,6 2-192,7-2-144,0-4-144,10-3 16,7-7-32,1-3-16,2-7 16,3 0-32,-4-2-176,-1-9-48,-4-3 112,-2-2 128,-4 1 16,0-4-48,-3 2 96,-5-1-96,0 4 48,0 3-16,0 7 16,0 4-32,0 0-16,0 13-80,0 5 80,0 5 112,0 1-96,0 1 16,7-4 16,4-4-48,6-6 48,0-4-1168,4-7-417,2 0-368,-6-8-1280,-2-6-3907</inkml:trace>
  <inkml:trace contextRef="#ctx0" brushRef="#br3" timeOffset="0.99">16539 14118 8100,'0'0'9972,"0"0"-9540,0 0-143,0 0 1263,0 0-191,-37-23-337,14 28-303,-2 6-97,0 2-176,3 5 64,2 2 161,5 3-241,5 0-288,7-3-64,3 3-32,0-6-16,13 0 0,2-7 16,2-3 48,3 0-144,5-7 16,-2 0 32,-1 0-32,-2-9-192,-3 0-96,-1-3-1681,-7-1-896,-1-5-1041,0-2-4786</inkml:trace>
  <inkml:trace contextRef="#ctx0" brushRef="#br3" timeOffset="0.99">16644 14061 11125,'0'0'7668,"0"0"-7012,0 0-176,0 0 1361,35 5-96,-15-1-481,0 3-351,0 2-481,0 0-336,-3 0 0,-1 0-96,-4 0 16,1-2-48,-3-1-224,-3-3-737,-1-1-623,0-2-1698,-6 0-3489,6-2-3570</inkml:trace>
  <inkml:trace contextRef="#ctx0" brushRef="#br3" timeOffset="0.99">16787 13870 12966,'0'0'3714,"0"0"-3586,-8-35 256,5 29 1777,3 5-592,-1 1-721,-2 7-400,3 10-368,-4 8 416,4 8 657,-1 4-225,-2 1 257,3 3-369,0-3-191,0-5-449,0-6 0,0-2 64,0-2-80,0-7-96,0-3-64,0-4 64,0-2-96,0-5 48,0 0-528,0-2-769,0 0-336,0 0-640,0-2-368,0 0-1185,0-3-2192,-5 1-81</inkml:trace>
  <inkml:trace contextRef="#ctx0" brushRef="#br3" timeOffset="0.99">16891 14217 15719,'0'0'1777,"3"41"-769,2-21 993,1-5-176,0-2-928,0-6-545,1-4-256,0-3-96,1-7-528,0-7-1505,-5-6-2337,-3-3-6083</inkml:trace>
  <inkml:trace contextRef="#ctx0" brushRef="#br3" timeOffset="0.99">16917 14027 16712,'0'0'3201,"0"0"-3041,0 0-176,0 0 384,0 0 273,0 0-417,34-13-176,-29 22-528,-2 1-2226,0-2-3344</inkml:trace>
  <inkml:trace contextRef="#ctx0" brushRef="#br3" timeOffset="0.99">17004 14242 12038,'0'0'3729,"0"0"-3409,0 0 225,13 33 1840,-3-30-849,0-3-415,5 0-449,-1 0-352,-1-10-112,2 1 449,-4-2-129,-2 0-368,-4-5-112,0 5 32,1-3-32,-6 6-16,1 1-32,-1 4 16,0 3 128,3 0-96,-3 7-32,3 2 192,-3 5-48,5-3-96,-3 2-64,5-1 32,1-5-528,1 0-1489,2-7-2481,2 0-7315</inkml:trace>
  <inkml:trace contextRef="#ctx0" brushRef="#br3" timeOffset="0.99">17449 14108 11653,'0'0'3218,"0"0"-1489,0 0 256,-29-17-289,16 12-655,1 0-241,-1 4-112,-5-2-287,4 3-193,-5 0 48,5 7 48,-1 2-112,5 2-224,3 5 48,4-2-16,3 3 16,3-1-48,6 0 48,3-5-16,6 0 32,-3-1-32,2-4 16,-5-3 16,7-3-48,-5 0 112,-3-9-64,-2-1-64,-1-1 64,0-2-16,-5-1 0,-3 1 16,0 1 0,0-1-32,-3 4 64,-2 0-80,0 2 32,-1 3-32,2 1 16,4 3-32,0 10-32,0 5-32,0 8 48,10 8 32,-3 5 0,5 3 64,-4 3 16,3-2 32,-7-1-64,-1-1 32,-1-4-16,-2-2 16,-2-8 16,-4-1 48,0-3 209,-5-2-49,2-2-112,-7-1-144,4-3 16,-5 1 0,-2-2 32,-1 1-128,3-3 0,-3 0 64,0-2-64,3-3 32,1-2 0,4-2 48,4 0-32,2 0-80,0-9-497,6 2-447,0-2-881,3 3-672,1-1-2673,1 2-5187</inkml:trace>
  <inkml:trace contextRef="#ctx0" brushRef="#br3" timeOffset="0.99">14153 14888 3057,'0'0'1713,"0"0"-864,0 0-1090,0 0 2579,0 0-514,0 0-591,1-14-193,2 12 113,-3-3-193,0 3 81,0-1-145,0 2 113,0-2-33,-3 1-175,-3 0-385,-5 2 32,2 0-160,-7 0-80,1 8-80,-2 2-80,1 6 16,-4-1-16,3 6 48,5-1 80,4 0 273,3-2-113,5 0-176,3-2-64,10-3 64,1-4-64,6-4 0,-2-3 0,1-2-96,1-5 128,-1-3-80,-5-6 80,1-4-32,-2-3-32,-1 1-16,-4-2-16,1 0-16,-6 1 128,-3 3-16,0 3-31,0 3-33,0 5 32,0 7 416,-3 0-336,-2 19-192,1 5-16,-4 8 48,3 6 16,1 0 0,4-2 96,0-5-96,0-8 32,9-9-112,3-5 48,6-9-528,0-5-833,2-10-1056,-3-8-3154,0-2-5538</inkml:trace>
  <inkml:trace contextRef="#ctx0" brushRef="#br3" timeOffset="0.99">14439 14890 16792,'0'0'3585,"0"0"-3056,0 0 703,0 0 609,0 0-656,0 0-753,-1 2-288,-5-4-160,-1 0 64,-3 2-80,0 0-32,-2 2-96,-2 9 64,5 3 32,1 6 48,0 0 32,8 3 48,0 1 32,0-1-16,0-3-16,13-5-48,-3-3 0,7-8-64,1-4 32,0 0-48,-1-11-288,0 0-513,2-5-624,-2 0-1072,-2 0-2225,-2-4-5315</inkml:trace>
  <inkml:trace contextRef="#ctx0" brushRef="#br3" timeOffset="0.99">14542 14910 11637,'0'0'5715,"0"0"-4306,0 0-721,35 15 689,-7-12-1,2-3-559,2 0-545,1 0-160,1 0-96,2 0-32,-7 0-64,4 3 0,-10 5-689,2 1-1104,-5 2-1152,-3 1-513,-5-4 833,-1-1-912,-3 0 671,-3-2 2626,-4-3 1745,-1 0 3457,0-2-1008,0 0-1169,0 0-480,3 0-800,0 0-769,2-7-464,0 1-304,-1-4-1585,2-1-3601,-4-2-6420</inkml:trace>
  <inkml:trace contextRef="#ctx0" brushRef="#br3" timeOffset="0.99">14709 14683 14199,'0'0'5458,"0"0"-4706,0 0-111,3 51 1199,-6-15-15,2 7-656,-4 5-529,-1-1-240,4-3-128,-4-5-159,6-5 15,-2-10-112,-1-3 32,3-10-32,0-5 0,0-6-385,0 0-767,0-6-849,0-10-544,0-4-1713,-1-5-4146</inkml:trace>
  <inkml:trace contextRef="#ctx0" brushRef="#br3" timeOffset="0.99">14977 14678 15719,'0'0'1457,"0"0"-1585,0 0 96,0 0-240,0 0-1713,0 0-3778</inkml:trace>
  <inkml:trace contextRef="#ctx0" brushRef="#br3" timeOffset="0.99">15160 14989 15319,'0'0'2353,"0"0"-2209,0 0 560,0 0 1089,0 0-832,0 0-657,0-4-304,7-3 16,0 4-32,1-4 0,3 3 48,-2-1-48,0-2 32,2 1 16,2-1 240,-1 0 288,4 0 33,-2 1-321,-2 2-48,4 4 80,-1 0-16,-1 6-48,0 8 272,0 2 129,-2 1-209,1 4-272,-1-5-112,-4-3 16,0-2-32,-4-7-32,2-4-1281,-4 0-1088,-2-8-1777,0-8-8835</inkml:trace>
  <inkml:trace contextRef="#ctx0" brushRef="#br3" timeOffset="0.99">15672 14931 8100,'0'0'2753,"0"0"-560,0 0-1073,0 0 689,-42-26-224,27 26-528,-1 5-193,2 4-48,-1 7-303,5 4-113,4 0 0,1 3 48,5-3-64,8-2-224,2-2 96,5-5-79,2-7-145,-1-4 0,1 0 0,-2-7 0,2-6 0,-4-2 16,-6-1-32,1-2 0,-3 5 0,-5-1 48,0 2-32,0 4-32,0 1-16,0 5 0,0 2 48,0 0-144,0 9-48,6 4 128,0 8 48,5 3-32,-2 7 48,4 3-32,-6 5 64,4-2-48,-1 0 32,-6-6-96,2-2-64,-4-4 80,-2-2-16,0-1 96,-5-1-80,-2-1 96,-3-3-80,-2 0 64,-4-4 16,6 0 0,-8-3 0,3-3-32,-4-3 16,1-2-32,1-2 48,1 0-32,4 0-16,-1-2-16,6-5-192,7-2-497,0-2-1023,0-3-1794,7-3-4482</inkml:trace>
  <inkml:trace contextRef="#ctx0" brushRef="#br3" timeOffset="0.99">16418 14851 15959,'0'0'3346,"-35"9"-2546,15 5 177,-3 6 287,3 3-111,6 1-417,0 3-176,9-2-31,5-3-273,8-3-128,12-8-112,3-7 48,2-4-96,2-4-80,1-12-224,-5 0-273,-3-4 49,-6-3 112,-3 3 208,-7 0 128,-4 0 80,0 2 32,-10-3 48,-4 3-32,-5 5-48,-3-1 48,2 8 0,0 1-16,3 5 0,1 0-80,9 2-321,2 7-1119,5 1-1554,5-4-2976,7 1-2066</inkml:trace>
  <inkml:trace contextRef="#ctx0" brushRef="#br3" timeOffset="0.99">16666 14923 11429,'0'0'5651,"0"0"-4787,0 0-127,0 0 1119,0 0-559,0 0-385,14 21-111,-7-31-209,4-1-256,-2-5-176,4-1-32,-2-6 32,-2 3 65,-1-1 15,1 4-16,-1 3-176,4 2-16,-1 11 128,-2 1-16,4 11-64,2 11 176,-2 5 96,-1 5-16,-1 1 81,1 1-273,1-7-64,1-4-48,-3-7-32,1-5-401,-3-9-639,4-2-849,-7-9-464,-1-7-2241,-4-2-6867</inkml:trace>
  <inkml:trace contextRef="#ctx0" brushRef="#br3" timeOffset="0.99">14710 15679 6883,'0'0'9973,"0"0"-7972,0 0-737,13 38 257,-13-26-929,0-1-384,0 0-128,0-2-80,0 0-352,0-4-1105,-2-5-1312,-1 0-2353,3-10-5267</inkml:trace>
  <inkml:trace contextRef="#ctx0" brushRef="#br3" timeOffset="0.99">14729 15447 4162,'0'0'13766,"0"0"-13077,0 0-625,0 0-160,0 0-81,0 0-223,20-2-2001,-11 7-3105,1 2-945</inkml:trace>
  <inkml:trace contextRef="#ctx0" brushRef="#br3" timeOffset="0.99">14981 15810 15127,'0'0'2225,"0"0"-1825,0 0 737,0 0 367,0 0-239,0 0-433,13-14-287,-12-2-177,4 3 128,-5-5 272,0 0-111,0-3-305,0 4-208,0-4-96,0 4 16,0 1-64,3 0-16,0 5 16,3 1 64,2 6-32,0 0 0,3 4 16,1 0 16,2 2 0,2 4-96,1 1 80,1 3-48,1-4 0,1-2-688,0-1-529,0-3-544,1 0-1024,-4-7-1889,-5 1-5571</inkml:trace>
  <inkml:trace contextRef="#ctx0" brushRef="#br3" timeOffset="0.99">14461 15613 3922,'0'0'8067,"0"0"-5025,0 0-1041,0 0-208,0 0-289,0 0-495,-41-27-257,27 24-256,-6 3-208,-3 0-63,-2 7 143,3 5-80,2 3-192,2 1-128,5 2 80,4 0 0,9-3 16,8-1 0,6-5-48,6-2-16,5-5-48,1-2 112,-1-5-112,-4-6 80,0-5-96,-4-1 64,-2-1 32,-7-2 16,1 1-48,-3-1 64,-6 2 16,0 2-32,0 5 0,0 2 16,0 5-16,-3 4 0,0 11-128,-1 14 0,0 6 96,3 10 128,1 2 32,0-1-112,0-6 32,5-9-48,2-9-160,6-6 64,-1-12-400,5-3-384,2-13-657,-5-4-608,1-9-3826,-5-5-5538</inkml:trace>
  <inkml:trace contextRef="#ctx0" brushRef="#br3" timeOffset="0.99">15717 15754 4050,'0'0'10469,"0"0"-8436,0 0-785,30 38 881,-18-11-80,-2 9-992,-3 2-753,-1-2-80,-1-5 16,-3-5 192,-2-9-16,0-7 32,0-4 49,0-6-129,0 0 176,0-9-32,0-9-63,0-7-273,0-6-64,-2-7-48,-3-8 0,-2-1 64,1-3-48,-1 3 16,0 0-272,-1 5 80,5 3 48,-2 8 16,2 6 64,3 7 0,0 5-16,0 2-64,3 4 0,5 2-64,1 3 48,4 2-32,5 2 32,-1 10 0,6 5 48,2 6 0,0 4 32,-3 4-64,1 1-49,-8-3 33,-2 0 0,-7-6 48,-6-1-48,0-6 64,-1 0 80,-10-5-48,-2-2 0,-1-2 0,-4-3 49,1 1-65,1-5 0,-1 0-48,5 0 48,2 0-225,4 0-143,5-2-560,1 2-545,4 0-672,9 0-160,4-3-160,3 1-2401,5-5-3698</inkml:trace>
  <inkml:trace contextRef="#ctx0" brushRef="#br3" timeOffset="0.99">16204 15607 19529,'0'0'1585,"-29"-4"-1537,5 4 352,0 0 800,-1 9-495,2 2-209,4 5-48,3-1-96,6 6-128,3 1-47,7 1-1,0-5-64,13-1-96,1-5-32,4-3-32,1-7 64,1-2 0,-1 0 64,-2-2-32,-8-2-16,2-1 48,-10 3-80,3 2 0,-4 2-96,0 9 144,-4 3 48,-2-1-80,3 3-16,0-2-48,3-5-48,6-7-609,7-2-815,4-4-817,3-13-3650,2-3-6755</inkml:trace>
  <inkml:trace contextRef="#ctx0" brushRef="#br3" timeOffset="0.99">16421 15781 16936,'0'0'3826,"0"0"-3538,0 0 64,0 0 960,0 0-127,0 0-161,-4 24-399,8-35-273,2 0-112,-4-5 64,1-4 48,-1 2 16,-2-4-159,0-1-129,-2 0-64,-3 1-32,-1 2 16,5 4 16,-2 3 0,-1 3-32,4 4 32,0 3 0,0 1-32,4 2-112,3 0 15,3 0 17,2 5 128,4-1-64,1-2 16,-2 1-176,2-1-224,-1 0-624,-4-2-1522,-1 0-1391,-5 0-2114,-6 0-4866</inkml:trace>
  <inkml:trace contextRef="#ctx0" brushRef="#br3" timeOffset="0.99">16665 15569 976,'0'0'19337,"0"0"-17160,0 0-1296,0 0 1008,0 0-977,0 0-672,-31 5-144,21 8-48,1 5 32,-5 4-32,8 5 64,0 0-32,1 0 80,5 0-32,0-7 17,5-1-81,7-5 48,2-8 240,5-1-208,-1-5 16,4 0-32,3-3-16,0-5-80,2-4 112,4-2-96,-1-1 32,-2-3-160,-2 0 48,-1 0-32,-5 0 32,-1 0 16,-5 2-32,-2-2 32,-4 0 16,-4 0 0,0 0 16,-4-2-64,0 2 80,-8 2-48,0 5 64,-4 2-96,-2 4 128,-5 5-128,2 5 64,2 10-32,-2 6 32,4 6 16,4 2 64,6 5 48,3-2-16,0-1-48,9-4-32,10-7-16,1-6-64,6-8 16,5-6 16,3-4 32,5-12-64,0-2 0,1-4 0,0-5 32,2-3 32,-6-1 32,1-3-80,-1-2 80,-7-4 0,-4-3-48,-2-2 16,-9 2 16,-6 3-80,-5 2 32,-3 6 0,-11 5 16,-3 6-128,-4 8-16,-7 5-16,0 2 0,0 6-16,2 3-32,1 10 80,2 5 48,5 7 32,5 2-32,-1 7 48,5 4-16,0 5 48,0 2 64,0 0-32,4 2 32,-1-2-48,3-2 16,0-5-16,11-4 64,3-9-96,9-5 96,2-9-48,9-8 48,2-3-32,6-10 0,-2-6 16,3-5-128,-4-5 112,0 2-192,-7-1 16,1 0 48,-7 3 32,-3 4 0,-5 2 0,-3 5 64,-6 1-32,-4 6 0,1 2 0,-6 2 16,0 0 0,-3 0 0,0 2 16,-3 5-32,0 0 16,1-1 0,5 4-64,0-2 48,5 1-48,7 3 80,-1-1-16,4 0-16,-1 2-16,2 1 48,-7 2-32,3 2 16,-4 0 0,-5 0 16,-3 2-48,0-2 80,-7-2-80,-6 0-48,-2-5-16,-2-2 96,-5-5-32,-4 1 48,1-5-16,-5 0 0,1-2 0,2-5 16,3 0 0,4 2-48,6 1 16,3 0 192,11 4-144,0 0-64,0 0-48,11 0 16,-2 4 16,3 0 48,4 1-48,-4 0 16,-3-1-176,-1-2-144,3-2-480,-3 0-561,-2 0-1328,6-9-3090</inkml:trace>
  <inkml:trace contextRef="#ctx0" brushRef="#br3" timeOffset="0.99">17964 15715 16215,'0'0'11094,"32"7"-10262,-21-5 176,-3 1 433,-3-1-849,-4-2-560,-1 0-32,-4-2-576,-6-5-1537,-2-5-5010</inkml:trace>
  <inkml:trace contextRef="#ctx0" brushRef="#br3" timeOffset="0.99">21653 15753 5282,'0'0'6948,"0"0"-4723,0 0-545,0 0 129,0 34-448,0-18-353,0 2-79,0 5 159,0-1-143,0 0-289,-3-2 224,0 1-191,3-5-209,-4-3-112,4-2 16,-2-4-160,2-2 48,0-4 145,0 2-49,0-3-96,0-3 208,0-7-48,0-6-240,2-6-128,2-5-64,4-7 49,-3-2-66,1-3 34,-2 1-1,-2 0 48,1 2-48,0 0 64,-1 2-32,1 3-48,0-1 0,-1 3-128,2 2 64,-1 4-1,0 7 81,-1 3-48,3 5 0,-5 1 48,6 2 0,-5 5 0,7 0-32,3 2-48,-5 8 48,10 0 16,1 4 0,-2 4 16,2 2-16,-1 0 16,-4 3 32,-1 0-96,-5-3 16,0-3 48,-6 0 16,0-1-112,0-3 48,-10 1 0,0-1 16,-5 1 32,-1-4-16,-1 1 16,2 1-64,-2-3 96,1 0-80,2-2 64,2-3 0,-1-2-32,7 1 16,0-2-16,6-1-336,0 0-352,0 0-801,5-1-1728,2-6-817,3-2-3345</inkml:trace>
  <inkml:trace contextRef="#ctx0" brushRef="#br3" timeOffset="0.99">21397 15764 8948,'0'0'5747,"0"0"-3346,0 0-768,0 0-193,0 0-111,7-33-513,-7 26-208,0-2-143,0 3-177,0-1 16,-6 0-32,-2 2-48,-1 1-80,-6 0-128,1 4 16,-6 0-16,-4 0-48,0 1 64,-4 9-96,-2-1 64,2 4-16,2 3 32,0 0 16,7 0 16,0 1 80,7 1 48,7 3 257,5-3-241,0-1-64,10 2-96,2-4 32,8-1-48,3-2 32,2-4-16,0-1-48,0-5 64,0-2-64,1-2 48,-7-9-48,1-5-96,-5-6-16,1-5 64,-4-7 32,-3-5 32,4-1 48,-2-5-64,-4-2 96,0 0-128,0-1-16,-2 3-432,-2 2 175,0 5 129,-3 9 144,0 4-64,0 7 80,0 5 48,0 4-16,-3 2 32,0 2-32,3 5 0,0 0 0,0 5-48,0 6-16,0 7 64,0 7 0,3 6 16,-3 8 64,0 6 128,0 4 497,-4 3-49,-4 4 96,-2-4 49,4-3-321,-2-4-192,7-4-208,1-10-48,0-4 16,5-6-32,5-8 0,0-6-16,2-5-272,1-2-785,-3-6-1376,-3-8-1472,-4-9-4147</inkml:trace>
  <inkml:trace contextRef="#ctx0" brushRef="#br3" timeOffset="0.99">20843 15931 10133,'0'0'4690,"0"0"-2417,0 0-496,0 0-209,-31 0-447,18 0 95,1 0-239,-2 0-65,-5 0-95,2 0-177,2 0-96,-2-2-272,1 0 129,4-3-129,2 3 16,3-3-160,-1 1-32,6 0-48,-4-3-32,2 0 0,0 2-16,3-2-32,-2 6 32,1-2 32,2 1-64,-3 2 16,3 0-80,0 0-128,-3 0-208,3 2-193,0 2-495,0 3-753,0-2-240,3-1-576,6-1-1713,-1-3-4450</inkml:trace>
  <inkml:trace contextRef="#ctx0" brushRef="#br3" timeOffset="0.99">22462 15908 5571,'0'0'-353,"0"0"3203,-36 0-2322,30 0-272,0 0 464,4 0-367,-1-3-97,3-1 256,0 1 80,0 1 177,0 0 415,0 0 225,0-1-257,5 2-47,-2-2-161,6 3-191,5-3-161,5 2 48,4-2 321,5-4-193,4 3-160,1-2-32,1-4-143,2 1-81,-7 2-224,-4 0-96,-7 6 32,-5-2-64,-7 1-16,-6 2-128,0 0-112,0 0-64,-6 2 256,-5 1-49,2-2-543,-4 2-544,1-3-1201,-2 2-1825,5-2-3762</inkml:trace>
  <inkml:trace contextRef="#ctx0" brushRef="#br2" timeOffset="0.99">11197 7775 12502,'0'0'6403,"0"0"-5587,0 0-176,0 0 1313,-17-31-320,17 26-465,0 5-351,1 0-513,5 3-208,4 10-96,0 5 80,0 7-48,-3 2-96,-2 0 16,-5 1 16,0 0 32,-5-3-208,-2-5-112,-3-2 48,0-5 240,2-4 48,0-2 16,7-4 0,1-3-577,0-7-911,4-5-2482,4-5-5330</inkml:trace>
  <inkml:trace contextRef="#ctx0" brushRef="#br3" timeOffset="0.99">9764 8183 5635,'0'0'5346,"0"0"-3585,0 0 128,0 0-193,0-20-623,5 15-209,-5-3 129,0 1-161,3 0-320,-3 2-111,0 1-81,0 1-192,0 2-48,0-2-48,0 3 0,0 0-32,0 0 16,0 0-32,0 0 16,0 0 32,0 0-48,0 0 96,0 0 112,-3 0 128,-2 0-48,-3 3-80,-1 1-144,-2 3 16,2 2-16,-4-1 16,1 4 1,0-1-49,-1 3 32,2-1-32,4-1 0,0 3 80,1 1 96,-3-2 80,6-1 272,-2 3-272,1-2 32,-1-1 80,2 0-111,-2 1-33,0 1-80,2 1-48,-1 0-32,1-1-16,-2 4 0,0-4-32,2 4-32,-5-2 16,7 3 48,-5-1-32,1-4 0,0 5 32,2-4-80,2 0 80,-2-2-32,-2 1 0,5-1-64,-3-1 96,1-1-96,-1 1 96,3-2-64,0 3 0,0-1 32,3 3 80,2-2-64,3 2 64,-1-3-64,0-2 16,5 0 16,-4-2-80,3-2 80,-2 2 16,2-2 17,-2-3-1,-1 1-16,1-3-80,-3 2-16,1-1 16,-4-1-32,1 0 48,-1 3-128,5-3-64,-3 3-161,0-1-127,-1 3-240,4-3-225,-3 1-255,1 2-97,-2 2-319,-4-5-1058,0 3-2832,0-5-4018</inkml:trace>
  <inkml:trace contextRef="#ctx0" brushRef="#br3" timeOffset="0.99">10792 8307 5699,'0'0'5842,"0"0"-3361,0 0-1104,0 0 112,0 0-177,0 0-335,9-15-161,-9 8-80,3 2 161,0-3-33,-1-2-239,1-1-417,-1-2-48,1 1-16,-3-3-32,0 3-48,0-4 16,0 1 16,-8 1-16,-4 1-48,-1-3-112,-2 2 64,-7 1-64,2 4 96,0 2-48,-2 3-32,2 1 48,-3 3 32,1 7-32,-1 2 16,1 7 16,-1 2-16,1 6 48,-1 3-32,1 8 32,3 5 0,5 2 224,-1 4 641,7 5-113,0-1-192,8-3-224,0-2 209,3-2-49,10 0-96,4-7-240,3-2-64,3-3-112,4-7 64,1-3-48,1-5 16,-3-3-144,1-9 64,-2-1 0,1-3-80,0-9 64,-1-9-96,3 0 16,0-2 64,0-3-48,-6 3 64,-5 4 32,-7 9 0,-5 3-208,-5 4-368,-5 0-305,-7 9-447,-3-2-1169,-3 0-1393,8 0-5443</inkml:trace>
  <inkml:trace contextRef="#ctx0" brushRef="#br3" timeOffset="0.99">11082 8622 10325,'0'0'3697,"0"0"-1600,0 0 433,0 0-482,0 0-463,0 0-512,0-20-321,-3 17-288,1 3-64,-6 0-47,5 0-145,-4 5-144,0 6-16,1 5 32,2 2 176,4 5 96,0 0 96,3 1-128,6-4-176,3-4-47,7-5-81,-2-7-32,5-4-33,-4 0-95,-1-13 64,0-1 32,-1-6-112,-4 0 96,-4-2 80,-6 1-96,1-1 96,-3 2-32,-5 6-16,-6 1 32,-1 1 16,-5 8-32,1 4 32,-1 0 0,2 4-16,1 5 32,1 2-96,7 1 32,1-1-64,5-4-1152,0 0-1105,5-5-625,1-2-2176,-1-2-6516</inkml:trace>
  <inkml:trace contextRef="#ctx0" brushRef="#br3" timeOffset="0.99">11359 8688 5282,'0'0'5971,"0"0"-4802,0 0 608,0 0 111,0 0-31,0 0-80,10 27-336,-10-27-17,0 0-95,0-7 64,0 2-433,0-2-256,0 0-63,0 1-33,-5-1-144,-3-4-128,4 4-160,-4-2-16,3 0-96,2 0 0,-2-2-31,1 0-82,4-3 65,-3 3 33,3-1-81,0 1 48,0 0-65,6 5 49,0-1-16,5 2 16,4 3 16,-1 2-16,2 0 16,1 0-16,-2 0 33,1 2-66,-4 3 50,1-1-34,-7-1 66,2-2-65,-5 2 16,0-3-16,-2 2 48,-1-2-48,0 2-33,0-2-15,0 0-96,0 0-272,0 3-416,0-1-561,0-2-944,0 0-784,4 0-3923</inkml:trace>
  <inkml:trace contextRef="#ctx0" brushRef="#br3" timeOffset="0.99">11646 8429 15255,'0'0'6963,"0"0"-5506,0 0-1233,0 0 464,-4-32-544,11 32-128,3 0-64,-3 0-1120,1 0-2130,-3 0-3409,1 0-2785</inkml:trace>
  <inkml:trace contextRef="#ctx0" brushRef="#br3" timeOffset="0.99">11662 8626 21850,'0'0'1809,"0"0"-1201,7 46 865,-2-30-321,3-3 81,-4-4-833,7-3-256,-6-3-128,4-3-128,-1 0-384,0-7-993,-4-9-1968,-4 1-1986,0-6-3473</inkml:trace>
  <inkml:trace contextRef="#ctx0" brushRef="#br3" timeOffset="0.99">11866 8572 20826,'0'0'1040,"0"0"-736,-20 34 1089,15-18 224,5 0-289,0 2-576,5 2-463,6-4-65,1 2 208,5-5-272,-1-1-48,6-5-48,-2-7-64,-2 0 96,1-3-80,-3-6 0,-6-5-48,-3-1-32,-4-3-80,-3-2-32,-3-1-48,-11-1-32,-5 4-128,0 0 159,-4 9 193,3 2-32,0 5 80,6 2 0,0 2 48,8 5-80,3 4 0,3-2-32,0 2-1808,7-2-1298,3-2-2545</inkml:trace>
  <inkml:trace contextRef="#ctx0" brushRef="#br3" timeOffset="0.99">12201 8265 12918,'0'0'1889,"0"0"48,0 0 1040,0 0-736,0 0-912,0 0-785,0 0 576,-4 58 753,4-18-576,0 5-241,0 3-447,4-1-257,2-2-32,1-2-32,-1-5-32,-2-7-48,6-3-112,-7-8-64,1-5 0,1-6-16,-5-4-208,0-3-528,0-2-913,0-9-1296,0-6-2530,0-4-12901</inkml:trace>
  <inkml:trace contextRef="#ctx0" brushRef="#br3" timeOffset="0.99">12429 8561 22570,'0'0'3314,"0"0"-3282,0 0 64,17 34 592,-14-14 481,0-2-529,-3-2-384,2 0-240,-2-5 80,5-4-672,-5-5-1137,0-2-2385,3-4-4338</inkml:trace>
  <inkml:trace contextRef="#ctx0" brushRef="#br3" timeOffset="0.99">12449 8359 21882,'0'0'2129,"0"0"-1905,0 0-224,0 0 64,0 0-64,0 0 0,0 0-656,-4-9-1825,-1 16-3394</inkml:trace>
  <inkml:trace contextRef="#ctx0" brushRef="#br3" timeOffset="0.99">12750 8510 11397,'0'0'3906,"0"0"-2017,-36 0 112,24 0-320,-4 0-417,-1 0-287,2 2-161,2 4-416,6 1-192,-1 0-64,8 5-32,3-1-48,14 2 16,3 3-80,5-1 96,3 1-32,0 0 1,-6-2-65,-2 1-49,-5 1 33,-2 0-16,-6-2-16,-2-1 0,-5-2 32,0 1 16,-9-4 48,-4 4 48,-5-5-63,1 0 47,-5-3-96,-1 0 128,-2-2 48,5-2 16,0 3-128,4-3-64,7 2-16,1 0-16,3-2-497,5 4-463,10-4-865,5 0-448,2 0-2945,8-8-7684</inkml:trace>
  <inkml:trace contextRef="#ctx0" brushRef="#br3" timeOffset="0.99">13699 8200 11509,'0'0'2049,"0"0"-1200,-45-43 447,23 28-31,-3-1-705,-3 5-80,4-1-352,-7 4-128,6 5 32,0 3 0,3 4 353,4 10 447,1 6-96,1 5-79,4 4 191,2 10 80,7 4 1,3 1 335,0 6-143,3-1-401,7 6-224,-3-8-159,4 2-49,-4-2 16,-1-4-48,-2 0 0,-1 0 96,-1-8-80,-2-1-96,0-4-288,0-6 48,0-3 48,0-3 16,0-7-64,0-5-176,0-3-752,0-3-929,0-7-560,3-6-1297,-3-5-6147</inkml:trace>
  <inkml:trace contextRef="#ctx0" brushRef="#br3" timeOffset="0.99">13294 8607 2721,'0'0'11141,"0"0"-8884,0 0-144,0 0-16,0 0-272,0 0-256,-15-22-305,21 22-399,8 0-433,9 0-64,7 2 385,7 0-193,3-2-352,5 0 48,-2-2-80,-1-5-64,-1 3-48,-9 1-112,-6-1 96,-7 4-432,-10 0-336,-4 0-369,-5 0-335,0 0-241,-5 4 112,1-1-864,1 1-2417,1-4-2658</inkml:trace>
  <inkml:trace contextRef="#ctx0" brushRef="#br3" timeOffset="0.99">13764 8621 15495,'0'0'3666,"0"0"-3346,-25 34 1281,13-16 608,4 2-433,3 3-591,5-1-609,5-2-304,7 0-80,7-8-208,0-1 145,1-7-65,5-4 16,-5 0-48,-2-8 32,-4-4 0,-1-6 32,-6 2-64,-2-4-32,-5 0-128,0 2-32,-9-2-32,-4 2-145,-4 4 193,-1 3-16,-2 4 32,1 5 16,0 2 64,5 0 64,2 6-112,4 4-112,2-1-512,4 4-577,2-6-704,0 0-432,2-3-1585,6-4-4370</inkml:trace>
  <inkml:trace contextRef="#ctx0" brushRef="#br3" timeOffset="0.99">14074 8770 15255,'0'0'2241,"0"0"-1985,0 0 400,0 0 657,20 33 224,-15-31-353,3-2-479,-4 0-65,4 0 240,-3-7 273,1-1-225,-5-4-432,2-1-111,-3-1-33,0-1-128,-7-4 16,2 4-160,-3-3-64,4 2 16,-1 1-16,5 1-48,0 1 64,2 1-96,5 3 32,3 3-48,2 1 64,-1 3-96,1-1 128,1 1-32,-1 2 32,4 0-64,-2 0 112,-1 0-112,0 0 64,-1 0-144,-2 0-432,-3-2-321,-2 2-736,-2 0-576,-3 0-208,0 0-1761,-5-5-7811</inkml:trace>
  <inkml:trace contextRef="#ctx0" brushRef="#br3" timeOffset="0.99">14474 8619 15687,'0'0'3042,"0"0"-2610,0 0 832,0 0 65,0 0-48,0 0-417,0 0-448,-20-14-176,7 25 16,1 5 449,-3 2 95,2 5-272,4 0-112,-2-2 129,6 2-49,5-5-224,0-2-160,3 0-144,7-5 64,5-2-64,5-5 64,2-1-48,1-3-208,2 0-256,5-9-176,-4-1-97,0 2-191,2-5-225,2-1 481,-6 1 544,4-1 48,-3 1 96,0-1 512,-5 2 544,-1 1-175,-5 2-33,-2 0-143,1 2-273,-7 1-208,-5-1-160,2 0-32,-3 0 0,-3-4-16,-6 4-16,-7-4-80,-1-2-96,-3 6-64,3-2-32,-1 6 208,5 3 96,4 3-32,4 8 64,2 5 64,3 2 112,0 4-96,5 1 112,3 1-48,4 2-64,0-6-48,1-2-48,2-5 0,-2-2-64,4-2 0,-2-6-32,2-3-160,3 2-336,-4-2-321,4 0-431,-6 0-977,2 0-833,-6 0-3649,-3-2-3665</inkml:trace>
  <inkml:trace contextRef="#ctx0" brushRef="#br3" timeOffset="0.99">15260 8727 10709,'0'0'2353,"0"0"-1857,0 0-448,0 0 561,-36-34-257,33 30-336,-1 1 0,0 3 16,4-2-32,0 2 48,0 0 592,0 0 48,8 5 273,0 3 351,3 8-15,-2 2-273,-1 2-79,-3 7-257,-1 0-320,-4 0-256,-1 0-96,-10-2 0,-2 0 0,-1-2 16,-1-3 32,-2-4 0,-2-3-47,2-4-1,2-4-16,5-5-785,0 0-1296,3-7-2481,1-9-8756</inkml:trace>
  <inkml:trace contextRef="#ctx0" brushRef="#br3" timeOffset="0.99">16221 8351 4626,'0'0'144,"0"0"224,0 0 1713,0 0-80,0 0-480,0 0-353,25-31 97,-19 24 128,-1 0-257,3-2-95,-4-2-257,1 4-96,0-2 1,1-2 63,-5 2-192,-1-1-352,0 2-112,0-1-64,-1-2 0,-7-1 32,-4 5-16,-7-2 49,-6 2-49,0 3 0,-4 4 0,-4 0-32,1 3 48,-4 10 16,4 3 64,-1 11 176,1 7 480,5 8 129,2 5 47,2 7 81,8 1-81,8-4-400,1-1-288,6-5-31,6-7-17,7-4-112,1-7-112,4-5 64,2-9-80,2-1-64,1-10 112,-1-2-32,1 0-176,-4-2-144,1-7-49,-1-2-111,-2-1-288,0 1 192,-2 0-257,2 2-287,0-2-113,-1 6 161,1-2 255,-6 5-367,-6 2-321,-2 0-752,-3 5-1921,-11 4-1504</inkml:trace>
  <inkml:trace contextRef="#ctx0" brushRef="#br3" timeOffset="0.99">16359 8634 9973,'0'0'4402,"0"0"-1825,0 0-1777,30-2 673,-15 2-81,2 0-367,3 0-241,1 2 65,-4-2-33,3 0-32,-5-4 209,-2-3-289,-1 0-336,-4-2-192,-4-2-80,0 2-96,-4 0 16,0 0-16,-8 0-16,-2 2-96,-5 0-144,-8 6 16,3 1 16,-7 1 64,4 13 0,1 2 64,4 4 32,8 7 80,7 0-16,3 0-32,3-2 32,13-4 48,1-4-16,5-7-240,1-9-529,5-1 529,-7 0-656,4-8-1217,-5-6-944,-3 1-1970,-6-6-3729</inkml:trace>
  <inkml:trace contextRef="#ctx0" brushRef="#br3" timeOffset="0.99">16714 8661 13798,'0'0'2610,"0"0"-2354,0 0 1552,0 0 353,0 0-864,0 0-737,-3 12-320,3-12-128,-1 0 33,-3-3 415,4-1-272,0-3-160,0-2-32,0-2 240,5 2-240,3-2-96,0-1 0,4 1-80,0 7 144,1 1-16,-1 3 336,4 0 113,-1 7-97,-1 9-16,-3 4 464,-2 1-335,-4 1-273,3 0-96,-8-2-112,0-6 0,0-1 32,0-6-80,0-2-400,0-5-577,6 0-752,0-5-1088,2-2-1473,7-6-8628</inkml:trace>
  <inkml:trace contextRef="#ctx0" brushRef="#br3" timeOffset="0.99">16968 8553 6003,'0'0'7747,"0"0"-5282,0 0-736,39 0 208,-22 0-272,5 5-577,1-1-367,-1-1-33,1 1-160,0 0-256,-4-1-80,1 1-63,-1-1-33,-7-1-48,2-2-64,-3 0 48,-3 0-785,1 0-767,-4 0-1026,2 0-4001,1 0-4306</inkml:trace>
  <inkml:trace contextRef="#ctx0" brushRef="#br3" timeOffset="0.99">17139 8306 5410,'0'0'3506,"0"0"-2257,0 0-721,0 0 1329,0 0 560,0 0-160,0 49-272,3-22 224,-1 7-160,-2 7-368,3-3-385,-3 2-367,0 1-257,0-5-336,0-2-112,0-3-80,-3-4-16,3-7-112,0-1 32,0-8-144,0-2-368,0-5-512,0-1-737,0-3-1089,-2 0-1327,-1-3-4339</inkml:trace>
  <inkml:trace contextRef="#ctx0" brushRef="#br3" timeOffset="0.99">17342 8717 7844,'0'0'7635,"0"0"-7299,0 0-368,14 34 993,-8-27 1472,0-2-1057,1 2-335,-3-3-305,4-1 193,-3-2 399,-2-1-303,-2 0-497,4 0-224,-5-4 64,3-3 16,-3-2-207,0-2-161,0-5-32,0 2 0,0-3 0,0-1 32,0 2 0,0 0 0,0-2 48,0 2 112,0 0-16,3 1-16,2 3-32,0-1-16,2-1-64,3 3-64,-4 2 48,3 2-16,-4 1 0,2 4-16,1-3 16,-3 5-64,3 0 80,2 0-48,-3 7 0,5-1 32,-1 1-16,1 5-48,1-5-208,-1-1-113,-3 1-431,2-3-801,-3-1-640,-6-3-752,-2 0-3074,0 0-4962</inkml:trace>
  <inkml:trace contextRef="#ctx0" brushRef="#br3" timeOffset="0.99">17711 8650 19497,'0'0'1841,"0"0"-1793,12 39 1424,-12-21 705,4-2-816,0-3-849,-1-2-352,0-4-160,-1-3-384,3-4-928,-2 0-1266,1-11-3072</inkml:trace>
  <inkml:trace contextRef="#ctx0" brushRef="#br3" timeOffset="0.99">17762 8387 23979,'0'0'1489,"0"0"-2690,0 0-1520,0 0 32,0 0-3298</inkml:trace>
  <inkml:trace contextRef="#ctx0" brushRef="#br3" timeOffset="0.99">18266 8263 6275,'0'0'3217,"-42"-20"-2144,14 13 416,-1 3 672,-4 4-657,5 0-367,1 8-177,8 6 65,3 6-65,6 3 17,8 11-65,2 2-144,5 4-207,7 3 271,0-5-160,4 0-288,-1-2-127,-5-6 175,-1 1-208,-3-4 16,-4-2-192,-2 0 80,0-1-96,0-1 0,-5-3 32,2 0-32,-2-4-112,4-2-320,1-3-577,0-4-735,0-5-1122,0-2-2240,0-5-7780</inkml:trace>
  <inkml:trace contextRef="#ctx0" brushRef="#br3" timeOffset="0.99">18046 8605 12005,'0'0'5923,"0"0"-5074,0 0 31,46 0 785,-19 0 160,5 2-673,6-2-544,-3 3-223,1-3 15,-4 0-64,-5 0-256,-7 0-80,-5-3-32,-7 1-368,-3-3-385,-5 1-1103,0 0-754,0-3-2320,-3-2-6931</inkml:trace>
  <inkml:trace contextRef="#ctx0" brushRef="#br3" timeOffset="0.99">18454 8675 15975,'0'0'4754,"0"0"-4545,0 0-129,0 34 1360,3-19-335,5-1 31,-1-1-784,7-4-127,2-2-145,1-7 0,1 0 48,1-4-32,1-8-16,-4-3-80,1-1-48,-5-2 32,1-2-48,-7 4-176,1-4-177,-7 1-63,0 4-304,0-1 128,-3 7-65,-4 2-15,2 5 144,-3 2 143,0 0-623,1 7-1217,2 0-1377,2-3-5218</inkml:trace>
  <inkml:trace contextRef="#ctx0" brushRef="#br3" timeOffset="0.99">18849 8627 12134,'0'0'10132,"0"0"-9732,0 0-512,0 0 144,-48 5 224,31 9 369,-3 6-209,3 0-304,1 3-16,8 1-16,4-1 320,4-5-208,3-2-208,6-5 16,4-4 16,-1-5 16,7-2 80,-5-5 0,1-6 1,2-5-49,-6 1 48,-2-4-32,-1-1-80,-3 3 0,-2-1-48,0 4 32,-3 0-176,0 8-1,1 6 177,-1 6-192,0 10 80,0 9 176,0 4 128,0 5-32,0 4 0,-1 3-176,1 1 32,-3 1-64,3 0 48,-3-5 16,3-6-16,0-8 64,0-6-48,-2-2 64,-3-9-80,-1-3 48,-1-4-16,-3 0 17,1 0-82,-5-6-607,5 1-592,1 1-641,3-5-1137,2 2-3088,3-4-241</inkml:trace>
  <inkml:trace contextRef="#ctx0" brushRef="#br3" timeOffset="0.99">19237 8650 5170,'0'0'-32,"0"0"4434,0 0-2097,0 0-1008,0 0 288,-3-23-1,-7 22-591,1 1-161,-7 0-191,-1 0-81,-1 1-176,-2 6-80,1 2-112,-1 1 0,1 3-160,7 3 208,4-1 321,8 1-97,0 0-240,8-1-144,7-1-160,2-5 128,7-5-32,-3-4 96,4 0-176,0-8-176,-5-5 0,0-1-32,-7-2 240,-2 5 64,-10-2 0,-1 1-48,0 3 80,-6 4-16,0 1-80,-7 4 64,6 0 0,-3 9 16,2 9-16,4 0 80,1 2 48,3 5-96,3-7-64,6-2-16,4-5-208,0-2-1073,1-9-1040,3 0-1761,-1-12-4802</inkml:trace>
  <inkml:trace contextRef="#ctx0" brushRef="#br3" timeOffset="0.99">19474 8382 9332,'0'0'5507,"0"0"-3971,4 54 129,-4-18 368,4 7-128,-1 4 16,-3 3-288,0-3-801,0-4-400,-3-9-288,-1-3 32,4-11-128,0-9 16,0-4-64,8-7-560,-2 0-1409,-1-7-1648,-3-6-4563</inkml:trace>
  <inkml:trace contextRef="#ctx0" brushRef="#br3" timeOffset="0.99">20351 8333 11797,'0'0'2113,"0"0"48,-20-39-1216,3 26 255,-5 6-351,-1 3-161,-5 0-208,-1 4-272,1 0-96,3 1-80,0 9 16,5 3 193,5 1 207,5 3-112,3 4-80,3 1 208,4 1 97,0 6-129,8 3 16,5 4 240,-1 2 145,2 5 143,3 4-464,-3 0-320,1-2-112,-4-5-96,-4-1 16,0-10 16,-7-4-128,0-7-240,0-7 32,0-4-272,-4-7-625,1-2-432,-4-10-1680,0-8-7012</inkml:trace>
  <inkml:trace contextRef="#ctx0" brushRef="#br3" timeOffset="0.99">20021 8630 13430,'0'0'3634,"0"0"-1601,0 0-577,48 16 465,-15-16-240,4 0-544,3-9-705,2-2-192,-3-1-176,-7 3-64,-5 0 16,-7 5-512,-3-1-1025,-6 5-432,-2 0-576,-1 0-993,4 2-1360,1 1-993,-1 1 4739</inkml:trace>
  <inkml:trace contextRef="#ctx0" brushRef="#br3" timeOffset="0.99">20457 8603 4066,'0'0'1328,"0"0"5027,0 0-3009,0 0-993,0 0 64,0 0-240,-17 40-192,4-22-192,6 3-481,3-1-639,4-2-369,5-2-80,7-1-144,7-6-48,1-4-16,2-3 16,-2-2-112,0-7-128,-3-3-48,-4-4 32,-10 1 80,-3-6 0,-3 4-17,-10-1-15,-4-2-64,-3 6 32,0 3 112,-2 9 80,4 0-16,5 3-48,4 6 0,6 6 0,3-1-1233,4-3-1472,4-1-1217,5-6-7731</inkml:trace>
  <inkml:trace contextRef="#ctx0" brushRef="#br3" timeOffset="0.99">20711 8713 15367,'0'0'3298,"0"0"-2978,0 0 976,28 7 513,-16-7-272,4 3-305,-4-3-367,1 0-289,-3 0-16,-3 0 145,-4-3-289,0-4-176,-3-2-32,-3 2-32,-5-4 0,-1-2-80,-2-5-32,2 2 0,-2 3 16,3-1-80,3 2 80,4 4-96,1 3-16,0 3-80,1 2-160,7 0-112,3 0-32,-2 4-80,4-1-129,-1 1-15,0-4-144,4 0-161,-1 0-127,-1 0-289,2 0-416,-7 0-1232,-1-2-4515</inkml:trace>
  <inkml:trace contextRef="#ctx0" brushRef="#br3" timeOffset="0.99">21142 8551 9700,'0'0'6355,"0"0"-4674,0 0-1329,0 0 1153,0 0-240,-40-20-193,24 20-144,2 2-207,-4 7-49,5 7-160,4 2-240,1 2 97,5 7 47,3-2-80,6 2-160,7-5-80,1-2-48,4-1-16,2-8 128,-1-7 32,4 1 64,2-5-47,-2-6-33,4-6-80,-3-3-16,3-6 0,-5-1-16,-2-3-32,-3-3 80,-5 1-144,-4 3 32,-8-1 32,0 5-32,-2 4 64,-9 5-64,-1 6-64,-3 5 64,1 5-96,-5 10 32,2 8 64,1 7 112,4 5 96,6 1 144,0 3-160,6-5-128,0-7-96,7-5 64,9-4-16,1-9 48,6-4-32,-1-4-144,3-1 0,0 0-272,-2-4-96,-2 0-81,3-1 113,-7 1-480,-5 1-241,1-1-608,-7 1-1184,-6-1-3490,0 2-3361</inkml:trace>
  <inkml:trace contextRef="#ctx0" brushRef="#br3" timeOffset="0.99">21776 8727 16504,'0'0'1664,"-17"47"-1456,8-16-128,-2 1 705,6-1 63,-3-4-336,4-4-368,-1-5-95,2-5-81,0-6-561,3-2-591,-2-5-1906,2-3-3969</inkml:trace>
  <inkml:trace contextRef="#ctx0" brushRef="#br3" timeOffset="0.99">22351 8713 5010,'0'0'6243,"0"0"-4338,0 0 192,0 0 80,0 0-672,-12 34-385,10-30-271,-1 1-65,0-3-16,3-2-63,-1 0 63,1-4 32,0-7-159,0-5-369,0-2-112,1-7-48,7-2-112,0-3 64,2-1-64,3-5 16,-4 2 64,4 3 0,-3 4-48,-3 4-144,0 6 48,-2 5 16,1 5 32,2 7-32,-2 0-16,0 3-16,4 10 64,-1 7-32,5 3 128,-2 8-32,1 5 256,-1 1 80,-4-2 48,1-3-47,-4-5-225,-1-4-48,3-8-32,-6-2-112,5-3 48,-6-6-16,2-4-369,1 0-895,-1-7-1441,-2-8-2033,0-4-13847</inkml:trace>
  <inkml:trace contextRef="#ctx0" brushRef="#br3" timeOffset="0.99">22615 8560 9108,'0'0'9188,"34"0"-7411,-9-2-304,0-5 224,2 1-465,-2-1-447,0 0-529,-9-2-128,-4 2-112,-4-2 48,-5 2-48,-3 3 32,0-3-96,-8 1-32,-7 1 112,-1 3-80,-1 2 48,-3 0 16,0 9-64,6 6 80,-2 5-16,7 3-16,3 7 32,6 1 192,0-2-32,6-2-48,8-2-128,4-5-16,4-8 64,1-4-64,-1-8-128,1 0-608,-1-4-1281,-2-7-1105,-4-1-2784,-2-5-6500</inkml:trace>
  <inkml:trace contextRef="#ctx0" brushRef="#br3" timeOffset="0.99">23009 8542 10549,'0'0'7491,"0"0"-5314,0 0-592,32-23 304,-24 22-513,0-6-719,1 7-321,-6-5-240,2 5-48,1-2-16,-6 0 0,0-1 0,0 2-16,0-2 0,-6-1-64,-2 1 16,-4-1-48,-1 2 80,-4-1-16,-3 3 0,3 0 0,-3 0-16,4 9 80,-1 2-64,8 1 80,-4 6-16,7 2 64,5 0 96,1 3-96,1-3 16,12 0-48,2-2 16,2-7-16,3-2 0,-1-4-32,0-5-32,-4 0-640,-2 0-656,-3-7-497,-3-2-304,0-4-1937,1 1-3393,-3-3-945</inkml:trace>
  <inkml:trace contextRef="#ctx0" brushRef="#br3" timeOffset="0.99">23184 8565 6643,'0'0'11829,"0"0"-9924,0 0-1040,0 0 1008,0 0-81,0 0-783,6-20-673,-17 21-288,-1 9-80,-1 3 112,1 5 112,1 2 96,5 0-208,6-1 160,0-1 1,6-5-177,6-4 48,2-9-48,3 0 80,-1-4-192,1-12 80,-3 0 48,2-4-80,-1-3 16,-1-4 32,0 0-16,-5-7 0,1-1-32,-3-6 32,-1 0-480,1-1-145,-1 8 49,-6 5 256,1 6 304,-1 10-32,0 6 48,0 7 80,0 0 16,-7 12-160,0 8 16,-6 2 144,3 10 64,2 2 32,4 1 128,4 4 177,0-3-81,3-2 96,3-7-464,0-3-96,1-1-32,-4-8-32,1-3 64,-4-4-672,0-3-833,0-5-976,-1 0-720,-5-9-3859</inkml:trace>
  <inkml:trace contextRef="#ctx0" brushRef="#br3" timeOffset="0.99">23686 8518 2113</inkml:trace>
  <inkml:trace contextRef="#ctx0" brushRef="#br3" timeOffset="0.99">23686 8518 3009,'23'-26'993,"-20"26"-2034,-3 0-543</inkml:trace>
  <inkml:trace contextRef="#ctx0" brushRef="#br3" timeOffset="0.99">23861 8472 17224,'0'0'2113,"0"0"-1057,0 0 753,6-31-352,12 26-609,2 1-143,5 2-33,2 2-448,6 0-160,1 0-16,2 0-64,-2 4 64,1-2-16,-5 3-16,1-3 48,-6 0-128,-5-2-352,-3 0-208,-8 0-145,-1 0 81,-3-2 256,-2 0 272,-3-3 64,0 3 96,0 0-16,-5 0 48,0 2 16,-2 0 128,1 4 16,-4 5 0,2 5 128,1 1 80,5 1 16,-1 0-143,3-1-97,5-1-80,2-2 16,11-4-144,0-3 176,2-5-32,0 0 112,-1 0-128,0-5-32,-7-3 16,-4-2-80,-4 1 80,-4-2-96,0-2-64,-10-1-80,0 1 64,-5-1-32,1 3 48,1 2-32,-5 4-208,5 1-97,-1 4 113,1 0-256,3 2-256,1 5-177,3 4-351,6-2-1394,0-2-2272,0-3-5395</inkml:trace>
  <inkml:trace contextRef="#ctx0" brushRef="#br3" timeOffset="0.99">24151 8169 2385,'0'0'10357,"0"0"-9413,0 0 113,-17-34 1216,8 25-881,-2 0-335,-1 2 47,-4 0-271,4 3-337,-5 4 48,0 0-112,-2 9 193,2 6-321,3 1 0,0 5 16,8 3 16,0 1 16,6 5-111,0-2-17,0 6 32,3 2 80,1-2 96,1 4 112,1-4-127,-4 0-1,1-5-176,0-2 80,-3-7-144,0 0-192,2-1 32,1-6-32,-2 1 0,-1-7 16,3-1-208,-3-4-528,0-2-385,0-2 33,-3-7-1377,-1-7-833,-4 1-2337,0-1-6994</inkml:trace>
  <inkml:trace contextRef="#ctx0" brushRef="#br3" timeOffset="0.99">24436 8565 13782,'0'0'3170,"0"0"-2962,0 0 1489,0 0-1,41 27-511,-32-20-241,-3-3-63,0-2-273,2 0 16,-2-2 33,-4-2-129,3-4-208,-2-4-144,0-1-16,-3-2 16,1-3-48,-1 0 16,3-2-16,-1-2-31,1 4 15,5 1-192,1 1 176,2 2-96,3 4 48,0 1 80,5 2 80,-4-1-80,5 3-32,-4-1-96,1 1 0,-5 2 32,-3-2-32,-1 3 32,-5 0-272,-3 0-785,0 0-992,-3 4-496,-5-1-480,-1-3-3442</inkml:trace>
  <inkml:trace contextRef="#ctx0" brushRef="#br3" timeOffset="0.99">25157 8378 1345,'0'0'9428,"0"0"-8147,0 0-801,0 29 736,0-18-303,0 1 287,0-4-63,0 4-129,2-1 65,-2 0-113,3-1 97,-1 0-81,-2 0-224,0-1-191,0-5-65,0-1 224,0-2-384,0-1-95,0 0 287,3-1 176,1-11-272,1-3-256,3-5-112,3-3-80,-2-4-32,3-3-16,1 1 16,-1 2 32,0 5-32,2 2 48,-1 4-16,-4 9 32,4 7-16,-3 4-32,0 16 32,-1 10 112,-1 6 160,0 9-79,-4-2-49,2-5-64,1-5 32,-1-10-112,-2-5-48,6-13 0,-3-5 80,6-3-16,-1-13-176,7-5-1217,-7-6-1136,-2-6-865,0-2-4065</inkml:trace>
  <inkml:trace contextRef="#ctx0" brushRef="#br3" timeOffset="0.99">25619 8344 18392,'0'0'2578,"-37"54"-1826,19-22 945,5-5-161,7 0-479,6-12-193,2-3-351,13-10-273,7-4-80,1-10 16,2-3-32,-4-8-96,0-2-704,-6 1 63,-4-1 193,-9 2 144,-2 3-64,-2 4 0,-12 1 144,2 8 96,-9 2 96,3 5-48,-5 9 80,2 5-96,6 2 32,3-1 16,5 1-48,7 0 32,0-5-2065,10-4-1297,5-3-2897</inkml:trace>
  <inkml:trace contextRef="#ctx0" brushRef="#br3" timeOffset="0.99">25835 8511 12950,'0'0'3714,"0"0"-2610,0 0 721,0 0-288,32 15-273,-25-15 241,3-1-256,-2-9-433,2-6-160,0 1 0,-3-4-79,0-1-257,1 0 48,0-3-96,0 3 32,-1 2-160,0 5-32,3 2-48,0 4 33,2 7-1,1 0-96,0 7 144,1 8-16,3 5 96,-1 3 176,1 2-176,3-3-80,-4-2-80,-1-3 64,-2-4-112,-6-6 32,0-3-352,-4 1-368,-3-5-449,0 0-591,-3 0-129,-2 0-849,0-3-415,2-6-2722</inkml:trace>
  <inkml:trace contextRef="#ctx0" brushRef="#br3" timeOffset="0.99">26706 8285 5170,'0'0'4178,"0"0"-1408,0 0-834,0 0-223,0 0-496,0 0-353,8 2-95,-8 14 463,0 4 417,0 7-305,0 4 81,0-1-224,0-1-433,5-5-144,-5-1-352,6-7-144,-2-5-79,1-4-66,0-3-47,-5-4-304,3 0-1104,-3-1-481,0-6-576,-3-7-2882</inkml:trace>
  <inkml:trace contextRef="#ctx0" brushRef="#br3" timeOffset="0.99">26579 8307 5987,'0'0'4178,"0"0"-577,0 0-1328,0 0-512,0 0-400,0 0-289,5-2-592,7 2-111,8 0-49,5 0 672,8 0 113,7-6-225,3-1-288,-4-5-127,1 1-257,-7 0-128,-2-1-80,-12 1-176,-1 2-625,-9 5-527,-4-1-161,-2 3 48,-3 2-47,0 0-625,-8 2-1025,-1 5-3569,-2 0 2289</inkml:trace>
  <inkml:trace contextRef="#ctx0" brushRef="#br3" timeOffset="0.99">26619 8557 5955,'0'0'7491,"0"0"-5122,0 0-1024,0 0 128,33-9 111,-11 5-143,6-3 32,7 0-97,-1-2-79,3 0-241,-1 0-335,-6 3-225,-4-1-352,-9 4-144,-3-1-48,-6 4 64,-1 0-80,-2 0-192,-5 0-497,0 0-719,0 0-945,0-2-593,-5-8-1408</inkml:trace>
  <inkml:trace contextRef="#ctx0" brushRef="#br3" timeOffset="0.99">27151 8354 12166,'0'0'4209,"0"0"-3296,0 0 912,0 0 48,-26 39-417,23-24-319,3 6-97,-3-6-367,3-3-193,0-1-32,0-7-96,0-4-144,0 0 0,6-7 369,0-6-97,0-5-448,2-7-64,-2 1-16,0-6 48,1 3-64,-4-4 80,1 4-32,2 0-32,-4 7 64,3 0-112,2 6 128,1 2 0,1 4-32,5 5 16,-1-1-16,-4 4 0,7 0-16,-7 0 16,2 7 32,-2 4-32,-4 0-64,1 3 48,-6 4 0,0-2-64,-8 2 112,-3-1-64,-3 3 80,2-1-32,-7-1 32,2-2-64,2-3 64,1 1-48,1-3 16,6-2 0,-1 2 48,3-2-80,5 2 16,0 0 16,0 1 64,7-3-48,3 2 16,6 0 64,-4 1 16,2-4-96,2-3 48,-1-1-48,-2-1-16,-4 1-16,-1-4 16,-4 0-48,-1 0-592,-1 0-881,-2 0-1088,3-9-1377,0-2-4674</inkml:trace>
  <inkml:trace contextRef="#ctx0" brushRef="#br3" timeOffset="0.99">27436 8393 20425,'0'0'2658,"0"0"-2899,33-3 386,-8-6 159,0 5 496,2-5-416,1 0-144,-3 4-208,-5 1-96,-4 1 80,-7 3-848,-4 0-2081,-5 0-2578,0 0-3601</inkml:trace>
  <inkml:trace contextRef="#ctx0" brushRef="#br3" timeOffset="0.99">27509 8253 13686,'0'0'1345,"0"0"-321,0 0 1201,0 0-400,0 0-464,0 0-577,0-2-448,0 16 177,0 6 1183,0 7-191,0 2-336,0 4-113,0 1-224,0-2-191,0-5-257,3-4-112,-3-8-176,5-2-80,-3-6-80,1-2 64,-3-5 32,3-5-16,-2-6 80,2-6-176,-3-4-256,0-4-224,0-6-273,-3 1-335,-1-1-257,-4-1-720,0 4-528,3 2 48,1 6 1760,-1 5 881,2 3 160,0 5 1025,1 3 384,2 1-353,0 2-367,0 1-17,8-3-304,1 1-224,9 0-160,0-5 353,4 2-321,3-4-16,-1-2-128,3 4-16,-2-2-16,-5 2 0,0 1-48,-8 4 48,-2 2-32,-6 0-128,2 0-448,-6 4-513,-3 3-208,-4 2-335,-3-2-1330,-2-3-3377</inkml:trace>
  <inkml:trace contextRef="#ctx0" brushRef="#br3" timeOffset="0.99">27877 8319 14967,'0'0'4162,"0"0"-3170,0 0 305,-36 4 368,22 5-273,-5 2-159,6 0-449,-3 3-432,7-1-224,-2-1-64,9-1 0,2-2-32,0-2-16,6 2-48,10-5 16,1-2 96,3 3-112,0-5 96,1 4-32,-4 1-16,-2 0 0,1 1 33,-9 1-65,0 2 80,-4 0-80,-3 0 0,0 2 32,-3 2 0,-7-3-97,-5 1 65,1-2 0,-5 2 0,-3-6-48,-1 3-176,-3-5-144,6 1-400,1-4-273,7 0-175,10 0-81,2 0-1232,8-8-4322</inkml:trace>
  <inkml:trace contextRef="#ctx0" brushRef="#br3" timeOffset="0.99">28029 7866 3330,'0'0'7587,"0"0"-5282,31 38-592,-14-4 944,7 14-176,1 6-208,0 13-512,-6 7-272,-7 3-353,-10 4-640,-2-12-143,-7-1 239,-8-14-224,-2-9-384,1-9-16,-1-9 96,5-11-16,-2-3 64,5-6-112,1-5 16,6-2-592,-1-7-1201,3-4-2257,0-5-4274</inkml:trace>
  <inkml:trace contextRef="#ctx0" brushRef="#br0" timeOffset="0.99">21789 11261 11333,'0'0'3714,"0"39"-2001,0-22 624,-4-1-416,4-5-545,0-4-255,0-3 15,0-4-127,0 0-321,0-6 48,4-8-175,4-1-97,0-8-352,3-4-16,-2-4-64,4-1 80,-1-2-64,-1 1-16,1 3 32,-2 3 32,0 9 48,-3 2 96,-1 8 16,-2 1-95,-2 2-97,-2 5-16,3 0-96,0 12 48,2-1-16,-1 5 0,7 4 0,-4 0-33,0-2 17,1-2 48,0-1-16,-4-3-16,1-5 48,-2-3 17,2-4 63,-1 0-48,0 0 48,3 0-32,1-7 48,1-4-80,4-1 0,-1-1-48,1-2 32,-1-4-48,-1-1 0,-3 2-96,-4 2-16,4 1-16,-6 3 0,4 4-49,0 8 81,5 0 16,1 11 16,4 5 80,4 8 144,2 6 161,5 1 191,1 0-80,5 1 96,-4-7-208,-1-2-96,-1-7-32,-7-8-63,-2-3-129,-8-5 16,-6 0-48,1 0-1,-5-7-255,0-2-304,-5-2-224,-2-1-993,2 1-864,0 0-1185,1 0-3217</inkml:trace>
  <inkml:trace contextRef="#ctx0" brushRef="#br3" timeOffset="0.99">20219 10574 8164,'0'0'3777,"0"0"-1696,0 0-352,0 0-224,0 0-160,0 0-369,1 7-368,-1 6 17,3 5 287,0 5-16,-1 1 65,2 3-193,3 0-96,-3 0-47,1-2-337,0-2-48,-2-3-112,0-5 16,-2-1-64,4-5 48,-5-5 0,0 1 0,0-3 32,0-2 97,0 0 111,0 0 64,0 0-64,0-2-176,-5-4-96,1-1-96,1-5 0,1 1 0,-1-5 0,3 1 0,-2-5-32,2-6 48,0 0-16,0-4 0,0 1 16,0-3-48,-3 4 96,0-2-64,2 6-16,-2 1 64,-1 7 0,4 0-96,0 5 80,0-2-32,0 3 16,0 2-32,0 1 0,7 2-32,0-2-16,3 3 48,-1 0-64,3 1 64,4 1 32,-1 2-32,1 0-48,-2 0 64,-2 0 0,1 0-16,-1 0-48,-4 5 32,3-1 32,-4 5-64,0-2 80,0-3-16,-2 3 0,1 0 0,-4 2-16,2 0 0,-4 4 0,0 1 0,0 4-16,0 0 0,-1 2-16,-2 0 80,-2-1-48,2-2 32,2-1-32,-7-2 0,3-1 32,-6-4 0,4-2 16,-6-1 0,-1-3 0,-4-1-16,1-2 32,-1 0-64,-2 0 16,3 0 16,2 0 0,2 0-32,2 0 0,5 0 32,0 0-64,6 0 32,0 0-80,0 0-416,3 0-529,6 0-191,-1 0-337,5 0-832,-6 0-1073,1-5-4033</inkml:trace>
  <inkml:trace contextRef="#ctx0" brushRef="#br3" timeOffset="0.99">20211 10488 4338,'0'0'3954,"0"0"-2177,0 0-433,0 0-31,0 0-289,0 0-592,3 5-287,-3 6 31,1 5 1696,-1 0-47,0 6-1168,0 1-17,4 1 272,-3 1-303,-1 0-97,3 2-128,2-3 48,-1 2-80,4-4-192,0-1-79,0-4 47,1-1-64,-3-2-32,0-6 0,1 1-16,-6-2 16,-1-3-48,0-1-32,0-1-160,-8 0-689,4-2-720,-4-2-1264,2-7-1937</inkml:trace>
  <inkml:trace contextRef="#ctx0" brushRef="#br3" timeOffset="0.99">21042 10621 10517,'0'0'2497,"0"0"-1136,0 0-49,0 0-351,0 0-209,0 0-208,33-16-80,-10 15-63,5-5 271,1 5 96,1-2-143,1 3-241,1 0-256,-5 0-160,-2 0 32,-2 0-32,-6 0-32,1 0-16,-8 0-529,-2 0-879,-4 0-657,-4-2-1361,0 0-2945</inkml:trace>
  <inkml:trace contextRef="#ctx0" brushRef="#br0" timeOffset="0.99">21788 9996 13190,'0'0'3586,"-6"30"-2610,3-12-512,0 0 337,3-2-545,0-2-224,6-10-48,0-4-352,2 0-2065,-2-7-2450,1-9-3665</inkml:trace>
  <inkml:trace contextRef="#ctx0" brushRef="#br0" timeOffset="0.99">21827 9751 6675,'0'0'7652,"0"0"-6676,0 0-656,0 0 96,0 0-352,0 0-96,-15 37-752,15-26-2754,4 0-5058</inkml:trace>
  <inkml:trace contextRef="#ctx0" brushRef="#br0" timeOffset="0.99">21942 10085 14102,'0'0'1153,"0"0"-561,0 0 993,0 0-96,0 0-97,0 0 1,2 7-609,1-19-448,-3-2-143,3-1 223,-3-5 128,1-1-176,2-3-128,0-1 288,-3 5-175,5 0 63,-3 4 80,1 5-16,0-1-288,2 5-128,-4 3-32,5 4 32,-1-3-80,0 3-32,5 0 0,-3 3 16,0 1-64,4 3 96,-1-2-240,0 2-288,0-6 32,-1 2-225,-1-3-335,-2 0 31,-5 0 1,4 0-32,-5 0-625,0 0-1345,-5-7-1904</inkml:trace>
  <inkml:trace contextRef="#ctx0" brushRef="#br0" timeOffset="0.99">21562 9890 7635,'0'0'6179,"0"0"-3826,0 0-1536,-11-38 511,4 28-15,-3 2-545,-2 1-255,-4 2-81,-1 1-144,0 4-160,-1 0-64,-3 0-16,3 9 16,-1 6-48,2 6 160,2 8 96,5 5 545,6 2-225,4 2-144,4-4-384,9-5-64,8-11-48,3-6 16,1-8 160,2-4-144,-2-9 176,0-5-128,-2-6 16,-3-2 32,-6-3-128,-1 0-112,-2-2-80,-4 2-48,-5-2-192,1 7 96,-1 2 143,-2 7 257,0 2 0,0 9-32,0 3-208,0 10 144,0 7 112,0 2 240,0 5 17,0 0-65,0-2-32,0-3-96,3-6-32,0-4-48,-2-6 0,4-1 0,-2-5-96,2 0-624,1 0-753,-1-5-864,-1-3-2802,1 1-5377</inkml:trace>
  <inkml:trace contextRef="#ctx0" brushRef="#br0" timeOffset="0.99">22454 10094 18344,'0'0'2466,"0"0"-2338,3 30 176,0-14 784,-2 4-159,4 0-257,-2-4 112,2-3-528,-2-1 1,0-5-113,-2-3 272,-1-4-32,0 0 96,4-3 337,-4-8-81,0-5-528,0-4-144,0-7 32,0-4-32,-4-7-16,3-1-48,-5-8 16,1 2 0,2 0 0,-3 3 48,0 3 32,4 8-80,-1 4 96,3 4-208,0 7 64,0 5 96,8 2 224,1 5-112,5 4-176,3 0-80,3 9 48,0 4 16,0 5 0,-1 7 16,-3 2-96,-1 2-64,-6-2-272,-1 2-96,-5-4 368,-3-5 144,0-4-16,-8-2 32,-4-5 16,-3-5 48,-2 0-48,-1-1 64,-5-3-64,3 0 96,3-4-96,1-1-32,1 3 64,6-1-112,4-1-544,2 4-529,3 0-304,3 0-1200,5 4-304,4-1-929,2-3-3729</inkml:trace>
  <inkml:trace contextRef="#ctx0" brushRef="#br0" timeOffset="0.99">22751 9939 17368,'0'0'1088,"0"0"-895,0 0 111,0 0 400,0 0 433,0 0-257,-32 18-336,18-4-192,-5 4 97,-1 0 223,6 2 0,3 0-48,5-1-159,0-4-321,6-2-112,8-1-64,9-5 16,1-5 16,4-2 224,3 0-128,-1-9-64,0-4 32,-4-1 0,-3-2-48,-6-2 32,-5 0-64,0 5-64,-6 2 16,0 4 16,0 2 0,-11 5-96,4 12 176,-6 8 96,1 4 384,2 3 96,3 5-143,4-5-257,3-5-160,6-2-112,6-8-433,5-5-319,0-7-993,4-3-544,-4-10-944,-5-5-3362,2-2-4595</inkml:trace>
  <inkml:trace contextRef="#ctx0" brushRef="#br0" timeOffset="0.99">22939 10097 1617,'0'0'11349,"0"0"-10869,12 36 96,-1-27 1938,-3 0-321,4 2-209,2-2-383,-1 0-288,-1-2-369,2-3-191,-8-1-273,-3 1-16,0-4-16,-1-2 48,-2-5 65,0-2-369,0-4-176,-2-3 16,-1 0-32,-1-4 48,1-1-32,1-1-48,-4 0 32,6-1 32,0 0-16,0 3 32,6 2-128,-1 1 96,-1 5-32,6 1 32,-4 4-64,3 3 48,2 4-80,-5 0 96,7 0-32,0 4-32,0 3-16,-4-3 16,4 3-16,-3-2-753,-3 2-863,-4-6-978,0 2-1840,-3-3-8164</inkml:trace>
  <inkml:trace contextRef="#ctx0" brushRef="#br0" timeOffset="0.99">23319 9977 13430,'0'0'9989,"0"0"-8949,0 0-960,0 0 737,-39-20-49,25 20-256,-3 12-64,3 1 17,0 5-161,5 7 16,6 0-32,3 2-32,0-3-192,12-1-16,8-3-32,0-4 80,5-5 0,1-2-96,-1-7 48,0-2-80,0-2-128,-3-7 48,-2-7 128,0-2-112,-3-2-32,-2 0 32,-4 2-96,-1 0 224,-6 4-16,2 3-16,-6 2 0,0 2 48,0 3-32,-3-1 0,-4 1 16,-1 1-48,0 3 0,-4 0-48,4 0 32,-4 0 0,-1 7 32,4 2-48,1 3 16,0 3 0,7 4-16,1 1 160,0 2-80,4-2 64,6 0-96,5-4-16,7-5-16,1-1 128,5-6 32,2-4-48,5 0 0,-1-11 16,4-5 0,-3-9-208,1-6 80,-4-8 0,1-8 0,-2-4 48,-3-6 0,-3 1 16,-7 5 16,-4 5 16,-6 12-144,-3 7 144,-5 12 16,-5 9-64,-4 6 16,-10 8 0,-6 12 16,0 10 112,-4 8 48,-2 7 17,5 6-33,1 3-400,9-4 208,6 0-80,5-7 96,5-8-16,11-3 48,3-10-64,6-6 80,5-5-96,-5-6-417,5-5-415,-7-5-1041,-4-10-1729,-1-1-4978</inkml:trace>
  <inkml:trace contextRef="#ctx0" brushRef="#br0" timeOffset="0.99">23348 10436 6915,'0'0'2049,"0"0"-800,0 0-161,0 0-143,0 0-241,0 0 272,4-27-191,-4 27-449,0 0-304,0 0-32,3 0 16,0 5 0,-3-1 32,2 1 480,1 2 16,-1-1 177,-2 1-49,0 2 0,0 4 193,-2 3-193,-3 2-80,-9 4 161,2 4-241,0-2-160,-5 1-192,0 0 192,-4-1-64,-2-1-63,3-1-113,3-3-32,3-2 16,-2-5-48,6-1-32,5-4-16,3-3 0,2-4-1025,0 0-1200,5-11-2929,3 0-5891</inkml:trace>
  <inkml:trace contextRef="#ctx0" brushRef="#br0" timeOffset="0.99">23158 10620 5667,'0'0'3041,"0"0"-752,0 0-1040,0 0 271,0 0 209,19 31 0,-13-20-320,-4 3-353,1-1-224,-3 1-63,0-1-177,0-1 0,-8-1-79,0-2-209,1 2-64,-6-2-16,5-2-48,-1 2-160,1-4 16,7-3 0,-5 2 16,6-4-64,0 0 0,0 0 48,0 3-176,0-3 80,6 0 144,0 1-128,0-1 128,0 3 80,1-3-96,-3 0 16,1 0-32,0 0-48,1 0 64,-2 0-48,1 0 16,0 0-16,3 0 16,2 0 16,-3-3 0,0 2 96,6-2-32,-2 1 16,-2 0-48,2 2-48,-2-2-16,2 2 0,-2-3-16,1 1 16,3-3 1,-3-2-1,-1 1 0,3-3-32,2 0-145,-7-2-271,0 2-128,-2 2-224,-2 2-161,-3 3-111,0 2-353,0 0-688,-3 5-1200,-2 1-2482,1-1 961</inkml:trace>
  <inkml:trace contextRef="#ctx0" brushRef="#br3" timeOffset="0.99">22776 11932 10757,'0'0'3361,"0"0"-2032,0 0 48,-42 9 175,20-1-303,-4 4-129,-6 2-63,-1 1-337,-4 4 145,7-2 143,2 6-368,11-5-335,7 2-177,10 0 32,3-2-96,17 0-48,9-2 48,4-1-64,4-5-16,3-1-48,-2-5-16,-7 0-192,-10-1-1409,-5 0-1329,-13-3-2752</inkml:trace>
  <inkml:trace contextRef="#ctx0" brushRef="#br3" timeOffset="0.99">22705 12016 6851,'0'0'5907,"0"0"-4146,-31-2-721,18-2 1,6-2 335,-6 2-95,9 2-225,2-3 161,2 3-593,0 2 80,12 0-495,10 0-161,14 0 0,10 0 560,12 2 288,5 1-207,2-3-305,2 0-32,-2-5-128,-8-3-96,-7 1-272,-10-3 96,-9 6 16,-9-1-48,-10 1-512,-7 4-241,-5-3 241,0 3 208,-9 0-112,-2 0-769,-1 0-640,-1 0-1024,1-1-3234</inkml:trace>
  <inkml:trace contextRef="#ctx0" brushRef="#br3" timeOffset="0.99">23637 11902 7139,'0'0'-480,"0"0"3762,0 0-1666,0 0-751,0 0 559,0 0 33,-16-11-272,16 11-241,0 0-368,0 0-208,0 0-127,0 0-33,0 0 32,0 5 112,0 3 96,2 4 80,-2-1-127,3 0 15,-3 8 16,3-2 64,-1 6-16,-2-1 193,0 8 63,3-1-128,0 5-144,-3 0 65,1-1 95,-1-2-288,4-1-80,-3-1-96,-1-4-112,0-2-96,0-1 32,0-4 16,0-2-32,0 2 80,0-7-64,0 1 48,-1-6-48,1 1 16,-4-3 32,4-1 16,0-3-64,0 0 16,0 0 32,0 0-48,0 0 64,0 0 16,0-7-16,4 0 0,-3-2-15,-1-4-1,0-5-16,0-1 0,0-1-16,0 0 0,0-3 0,-6-4 16,0 3-48,-2-3 16,2 0-49,-2 0-127,3-3 80,-5 1 96,8 0-48,-4-3 16,6 1-16,-2 0-48,2-1-48,0 3 64,0 2 64,2 4 48,1 3-48,0 4 64,-3 0-32,2 5 32,-2 0-32,3-1 0,-2 4 0,5-4 48,-4 1-64,3 0-32,2-1 32,1-1 16,3 2 16,-5-2-16,0 1 48,1 3-48,-4 0 32,0 2-16,-2 3 0,-1-1-48,3 1 64,0 1-32,-3-1-16,2 2-16,1-3 0,2 1 0,-1 2 16,1-3-16,3-1 16,3 1 0,-2-2 16,2 3-32,-2-1 0,4 0 0,-1 1 32,0 4-32,1-2 48,-1 0-64,1 2 32,-1 0 0,3 0 32,-2 0-32,5 0 32,-5 0-48,4 0 16,-2 0 32,-2 2-32,1-2 16,-2 2 0,-1-2 16,-3 3-48,-2-2 64,2 4-64,0-3 64,2 3-16,-3-1-16,0 1 16,6 0-16,-2 1-32,-2-1 32,3 1 0,-1 1 16,-2 0-32,2 2-16,-5 2-16,2 1 32,0 1-16,-3-2 16,1 0 48,-2 3-32,1-1 0,-2-1-16,5 2 32,-6-1-48,2-2 48,-4 2-48,3 1 80,-3-1-48,0 1-32,-3-1 48,-1-2-16,-4 1 0,0 2 16,-1-6 0,-1 1-16,3 1 32,-4-1-64,3-1 80,-4-1-96,5 2 96,-6-2-80,0-3 48,1 5-16,-1-4 16,1 1-16,0 0 16,-1-5 0,1 4-32,-1-1 32,1-1-16,1-1 16,-1 0-32,-1 2 32,1-1-32,-1 1 32,1-1 0,0-1-32,-1 2 80,1-1-64,-1-1-16,1 0 32,0-2 0,-1 4-16,2-4 0,4 3 0,0-1 0,-3 0 48,2-2-64,3 0 32,-3 5-32,4-5 16,-4 4 32,6-1-32,-4-1 0,2 0-16,1-2 32,3 0-48,-2 0 48,-1 0-16,3 0 48,0 0-32,-2 0 16,2 0-32,0 0 32,-3-2-64,3-3 64,0 1-48,-3-1 48,3 3-48,0 0 32,-1-2-48,1 1 64,-4 3-48,4-2 0,0 2 16,0-2 16,0 2-32,0 0-80,0 0-16,0 0 64,0 0-32,0 0 16,0 0-128,0 0-16,4 0 48,-3 0 16,-1 0-225,3 0-415,0 0-272,-1 2-753,3 0-977,-2-2-2912</inkml:trace>
  <inkml:trace contextRef="#ctx0" brushRef="#br0" timeOffset="0.99">19197 12540 6211,'0'0'-576,"0"0"6178,0 0-2961,0 0-512,0 0-352,0 0-336,0-22-193,0 20-159,5-3-177,6 0-431,4 1-225,5 0-80,-1 1 32,7 1-48,-4 2-64,-2 0-128,-3 0 0,-4 2-32,-1 5 0,-6 2 64,-1 0 0,-5 4-32,0 3 96,-8 5 80,-1 1 128,-5 1 144,-3 4-32,-3 0-95,0-3 63,-1 3-32,4-4-16,0 2-112,2-5 0,2-2-80,6-3-16,7-3-80,0-3-32,6-3-16,8-3-32,4 0 96,1-3 96,7-3-112,-4-4-32,-2 1 0,0-1-208,-4 2-128,-7 0-432,1 4-337,-7-2-111,-3 3-497,0 0 128,-3 0-96,-7 0-2481,1 0-4866</inkml:trace>
  <inkml:trace contextRef="#ctx0" brushRef="#br0" timeOffset="0.99">19189 12680 5955,'0'0'-64,"0"0"4034,0 0-2162,0 0-431,0 0 272,0 0 48,-5 0-129,5 0-399,8 0-417,4 0-336,5 0 65,3 0 719,5 0-47,3 0 207,3-3-175,-5-1-529,2 2-384,-6 0-176,-2-1-128,-7-1 0,0 2-384,-6-1-1121,-7 3-784,-2 0-1553,-10 3-4834</inkml:trace>
  <inkml:trace contextRef="#ctx0" brushRef="#br0" timeOffset="0.99">19816 12861 5026,'0'0'1201,"0"0"2561,0 0-2354,-27-4-431,14 4 47,1 4 273,-1 5-33,1 2-15,0 1 128,2-1-209,4-2-336,1-2-511,5-3-209,0 0-240,8-4-129,5-4-239,2-3 544,2-3-96,0-4 0,3-5 0,-1 2 96,0-1-64,-1 4 32,-4 3-16,6 4-16,-7 3 80,2 4 128,1 4 16,-2 8 145,-4 3 271,0 1 144,1 0 177,-7-1-385,1 1-288,0-5-304,-5-4 16,0 0-256,0-5-561,0 2-719,-5-1-577,0-3-2321,-3 0-9092</inkml:trace>
  <inkml:trace contextRef="#ctx0" brushRef="#br0" timeOffset="0.99">19839 12971 5491,'0'0'5426,"0"0"-2641,0 0-1024,0 0-544,7-33-337,-5 26-448,-2-2-48,0 2 65,3 0 79,-3 3 32,0 1-48,0-1 1,0 2-1,0 2-192,0-2-112,0 2-96,0 0 0,0 0 0,0 2-16,-3 10 16,1 5-16,2 10 481,-6 7 191,5 2 16,1 7-63,-3-5 63,3-2-224,-3-5-240,3-1-127,0-10-81,0 0-64,0-4-32,0-5 16,0-2-128,0-4-449,0-3-591,0-2-657,-5 0-528,3-7-1425,-4-6-6723</inkml:trace>
  <inkml:trace contextRef="#ctx0" brushRef="#br0" timeOffset="0.99">22925 13697 23403,'0'0'1712,"0"0"-2640,-11 50-272,2-23 1232,-7 4 32,-1 0 640,-8 1-96,-6-1-256,-1 1-336,5 0 32,1-1 0,9-2-864,15-2-16,2-4-513,19-8-2033,7-3-3873</inkml:trace>
  <inkml:trace contextRef="#ctx0" brushRef="#br0" timeOffset="0.99">22402 13701 15223,'0'0'4514,"-6"39"-4034,-11-10-368,-3 4 577,-5 8 959,-3-5-399,-6 2-289,-3-4-351,-6 0-401,1-5-176,1-4 32,4-4-32,9-6-753,11-9-735,17-6-769,8-8-2609,23-15-9173</inkml:trace>
  <inkml:trace contextRef="#ctx0" brushRef="#br0" timeOffset="0.99">22106 13690 11189,'0'0'8020,"-59"21"-5811,14-4-1329,-10 10 881,-7 7-336,-7 2-689,-3 2-416,5 1-160,2-4-208,12-3 16,11-5 64,11-6 0,11-5-32,8-3-128,7-5-608,5-2-545,0-5-624,11-1-864,3-1-1969,4-13-7492</inkml:trace>
  <inkml:trace contextRef="#ctx0" brushRef="#br0" timeOffset="0.99">21126 13627 7748,'0'0'4354,"-40"27"-1713,20-9-912,-5 5 95,-1 6-127,-7 2-144,-10 8-385,-7 2-47,-6-1-369,-1 2-143,0-3-113,7-5-352,5-5 0,8-2-112,6-7 48,6-2-336,5-5-705,8-2-607,5-1-609,7-8-1313,10-2-2833,13-7-592</inkml:trace>
  <inkml:trace contextRef="#ctx0" brushRef="#br3" timeOffset="0.99">9511 15001 10501,'0'0'2481,"0"0"-288,-42 0-784,22 5 576,-4 3-225,-4 1-559,-2 5-209,-1 2 1,-1 2-129,5-1 49,4 6-353,7 0-224,12-3 128,4-2-240,11-2-32,9-7-80,6-2-64,10-7 33,-2-3-130,5-10 49,-5-5-96,-3-5 112,-9-1-32,-2-1-128,-8-2 32,-4 0 80,-5-5-16,-3 3 48,0-5 0,0 1-32,-6-1 16,4 2-48,-1 3 32,0 6-48,3 7 112,0 5-48,0 5 16,0 3 0,0 3-16,0 5 16,-2 9-32,2 10 32,-3 10-48,3 11 64,0 4 160,0 5 208,3-2 129,7-3-97,-3-3-144,6-8-128,-1-9-16,1-6-112,-1-8 80,-4-8-176,0-2 16,-1-5-1024,-2-12-721,0-6-961,-5-6-1343,0-8-4836</inkml:trace>
  <inkml:trace contextRef="#ctx0" brushRef="#br3" timeOffset="0.99">9730 15060 10565,'0'0'3954,"0"0"-1473,0 0-864,0 0 528,0 0-305,0 0-799,6-7-353,17 7 209,5 0 47,5 0-384,4 0-64,0-3-47,-4-3-209,-1 1-192,-10 0 16,-2 1-144,-7 0-721,-10 1-383,0 1-1217,-3 0-256,-11-3-2882,-1 1-6402</inkml:trace>
  <inkml:trace contextRef="#ctx0" brushRef="#br3" timeOffset="0.99">9882 14835 11893,'0'0'2626,"0"0"-1426,0 0 561,0 0 48,0 0-497,0 0-239,-5 17-129,-3-6-111,1 8 191,-1 1 129,0 7-241,4 3-143,-1-2-145,0 6-112,2-2-16,3 2-144,-3-5-111,2-2-81,1-2-80,0-5-48,0-3 16,0-5-32,0-3-16,4-4 0,9-5-112,-1 0-48,3-3-225,7-4-191,-6-2-304,1 2-257,-2 3-768,-7 0-832,0-1-785,-8 3-2768,0-3-1906</inkml:trace>
  <inkml:trace contextRef="#ctx0" brushRef="#br3" timeOffset="0.99">24701 10857 7011,'0'0'1585,"0"0"-673,-21-34 641,14 24-753,2 3-47,-3 0-97,4 2 192,-1 5 321,-3 0-289,0 7-239,-2 6 31,3 3 240,1 2 17,0 0-161,0-2-63,6-3-337,0-4-176,0-6-176,7-3 48,4-12 48,3-3 112,5-12-160,0-5-48,1-6 48,-2-5-80,-4 0-112,2 3-224,-7-1 48,2 10-209,-6 4 289,2 11 240,-2 5-16,0 11 32,2 2 0,1 20 16,4 8 817,6 8 351,0 5-63,2 0-433,0-7-480,2-2-128,-2-10-16,-3-6-112,-1-2 64,-7-7-512,-3-5-1505,-6-4-1712,0-2-3331</inkml:trace>
  <inkml:trace contextRef="#ctx0" brushRef="#br3" timeOffset="0.99">24790 11485 9492,'0'0'3762,"0"0"-2946,0 0 929,0 0 528,0 40-864,0-30-337,0-2-31,0 1-289,0-4-47,0-3-49,0-2 48,-3 0 161,-1-2-49,1-7-272,1-7-224,-1-7-160,3-5 33,0-8-97,0-10-48,0-3-32,0-7 48,3-5-32,-3 0 32,0-2 16,-3 2-32,-5 3-352,4 2 160,-4 6-17,3 7 113,-3 9 48,7 7-32,-2 5-64,0 4-128,3 7-160,0 2-112,6 2-577,3 3-495,2 1-337,1 3 0,1 0 224,-4 3-848,2 1-320,-6 5-1025</inkml:trace>
  <inkml:trace contextRef="#ctx0" brushRef="#br0" timeOffset="0.99">24862 11747 1617,'0'0'4354,"0"0"-3602,0 0-464,0 0 304,0 0-431,0 0-161,-5 3-48,5-3-433,0 0-719,0 0-673,0 0 1185,0 0 1024,-6 0 624,6 0 257,-2 0 127,-1 0 65,3 0-321,-3 0-31,3-3-81,0-1 33,0 4-177,0-5-175,0 3-193,0 0-192,0-1-64,0 3-48,0 0 144,0 0 128,0 0-95,0 0-97,0 0-80,0 0 32,0 0-96,0 0-64,0 3 32,0 4 96,0 2 336,0 2 113,0 2-33,0 1 64,0 3-128,0 2 97,3-1-33,-3 2-48,3 0-176,-1 0-160,-2-2 96,0-2 1,3 0 15,0 0-80,-3-2-32,0-1 0,1 1-16,3-1-32,-3 2-112,2-1 80,0-1 0,-1 3 0,-2 0 0,3-2 32,-3-1-64,0 1-80,0-3 49,0 0-1,0-4-16,0 2-32,0-3 48,0-1-48,0 0 0,0-1-48,0 1 48,2-1-16,-2 0 32,3 1 48,-3 2-64,3-3 0,-3 0 32,0 2 32,0 0-64,-3-2 32,0 3-48,-2 0 48,3-3 0,-4 3-64,6 0 32,-5-1 0,4 1 32,1 0-64,0 0 48,0 2-16,0-2 48,0 2-48,0-1 16,0-1-16,0 2 64,0-2 0,0 4-64,0-4 64,0 2-80,0 0 48,1-2-32,-1 2 32,0-2-32,0 1 64,0 2-48,0-3 96,0-1-48,0-2-16,0-1-16,0 0-80,0-3 32,4 0-80,-3 0-416,5-10-161,-6 1-671,2-5-609,1-1-1345,-1-3-2560</inkml:trace>
  <inkml:trace contextRef="#ctx0" brushRef="#br0" timeOffset="0.99">24721 12327 7203,'0'0'3154,"0"0"-1666,0 0 289,0 0 256,0 0-352,0 0-272,20 21-305,-14-11 161,0 9-209,2-1-47,0 5-65,2-3-208,-3 3 33,0-6-433,1 1-128,0-6-144,-3-4 16,2-1 0,-2-5 48,3-2-96,1 0 16,-1-9 112,4-2-48,4-6-64,1-9-32,3 2 32,0-6-80,0-1 16,0 4 16,-7 0 0,-1 9-16,-4 3 0,-3 5-16,-5 3 32,0 5-32,0 2-32,-2 0-48,-4 7-96,1-1-432,2 1-817,1 2-960,-1-6-2049,3-1-4450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42:04.125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32073 32153 6371,'0'0'9476,"0"0"-7843,0 0-1281,0 0 336,0-4 337,0-6-657,0-1-240,0-1-48,0 4 96,0-5 240,0 3 401,0-1 47,0-2-223,0-1 63,0 3-176,-6-3 64,0-2 1,-2 3 31,2-1-160,0-1-176,-1 2-144,4-6-64,0-1 80,-1-2-31,4-4 143,-2 0 0,2-6-48,0-4-48,0 0 0,0-5-32,0 6-16,0-4 96,0 4-64,0 3 96,0 1-144,0 1 17,-8-1-113,-3-1 96,2-2-48,1-1-32,5-4 48,3-6-80,0-2 32,0 0-64,0 0 128,0-1 0,0 1 48,0-1-64,0 0 16,0-2-16,0 0-80,0-4-16,0 0 0,0 0 48,0 0-112,0 2 96,0 1-64,0-1 32,0 3 16,0 1 16,0 3-16,0 4 16,0 1 0,0 2 16,0 2 48,-9 2-112,-8-4 48,1 2-16,-1-2 0,5-2-16,-4-3 48,6 0-48,3 0 16,1-2 16,5 2-64,1-2 112,0 2-80,0 0 0,0 3 48,1-2 0,12 1-16,0 0 0,-6 3-32,4 2 16,-7 1 48,-1-2-80,-3 4 80,0 1-64,0 0 16,-3-1 0,-12 2 32,1-2-48,1 2 48,1 2-16,-2-2-32,8-1 48,-2-2-64,3 0 48,-1 0 16,5-1 0,-2-5-32,1 1 0,2-2 0,0-3 16,0-3 0,0-6 16,0 2 0,0-3-128,0-5 96,0 3-32,2 0-16,5-1 32,-2 1 0,0 2 16,-2 0-80,0 0 128,-2 0-96,-1 3 96,0 1-48,0-2-32,0 0 32,0 3 0,0 0 16,-1-3-16,-2 0 16,0-2-32,3-2 32,0-1 0,0-1 0,0 2-64,0-2 64,0 1 0,0 3-16,0 2 32,0 3-16,0 2 16,0-1-48,0-1 64,0 2-64,0-3-16,0-1 80,0 1-48,0-2 0,0 3 0,0-1 48,0-2-48,0-2 32,6-2-64,0-4 80,2-4-32,-2-3 0,0 0-96,-3-3 48,0-3 0,-3 4 0,0-3 32,0 0-96,0-1 128,0 2-64,0-1 32,2 2 0,1-4 16,-1 2-64,1-3 64,-3 1-16,0 0 16,0-3 16,0 1-48,0 0 64,0-1-48,0-2 16,0 1 0,3-2 0,4 2 16,0 1-48,0 3 48,4 0-48,-1 2 64,0 2-16,-3 1-16,3-1-16,-2-5 80,0 1-80,-2-2-80,0-3 32,1-4 16,3-1 0,0-1-16,1-1 64,-2-1-96,2-1 80,-2-2 16,2 5-16,-5-3 0,0 2-32,1-2 64,-1 1-32,-2-3 48,1-1-80,0 0 48,2 0 16,1 0 16,1-2-48,-1 3 64,3 0-80,-2-2 16,4 0 96,-1-3-96,1 0 96,2-3-128,1-2-80,-2-3 64,4 1 16,-4 4 0,5 1 0,-5 0 32,1 1 0,-2 1 48,-1 0-80,-1 1 48,-2-1-32,2 1 32,-5 1 16,2-1 0,-3 4-48,1 1 64,-2 3-48,1 0 16,0 3 32,1 2-32,0 2 32,0-2-64,1 5 48,0-3 0,-2 2 0,3-1-32,-1 1-64,-2 0-16,1 3 0,1 0 112,-1 4-80,1-4 32,-5 0-16,9 2 16,-5-4 0,5-1 16,-2 0 16,4 3-32,-1 0 64,2-3-64,-2 3 16,2-3-16,-1 3 48,5 0-32,-5 0 64,-4 2-96,3-2 80,-1 4-16,-4-2-32,0 3 32,1-1-48,3 2 80,-2 1-48,0-3-16,-1 4 0,5-3 80,-6-3-96,4 4 16,2-2-48,-4 3-64,2 2 112,-2 6-48,2 3 32,-5 2 16,0 2 0,1 5-64,-1 2 80,1 2-16,0 0-16,0 1 64,1-1-96,1 0 96,-2 7-48,0 1-32,0 2 80,-1 9-80,-5 4 80,4 4-96,1 2 64,-4 5-32,-2 5 48,4-3-64,0 3 48,0 4-48,2-5 32,4 5-32,-1-2 32,-1 2 0,4-2 0,-1 2 16,1 0-16,4-3 0,-2 3-16,9 0 32,3 0-32,7 0 80,3 0-64,6 0 16,3-2 0,3-3-48,1-3 32,4 1-32,4-5 112,1 4-96,2-1 48,1 5-32,-3 1 0,1 3 0,-1 0 0,1 0 32,1 0-64,-3 0 32,4 0-32,-1 0 64,-2 0-16,-4-3-16,2 3 0,-5 0 32,2 0-80,-2 0 80,-6 0-32,1 7-32,4 5 80,3-5-64,2 1 32,6-1-16,10-7 16,13 0-16,6 0 32,12 0-16,10-2 0,10-10 48,9 1-48,2 2 144,2 5-128,-3 0 96,1 4-80,-9 0-160,-2 0 64,-1 11 16,-6 5 32,-3 4-80,4-5 112,-4 6-96,-2-8 96,0 3-32,-3-5 0,-7-2-32,-7 3 112,-3-4-80,-11 4 0,-1-1 32,-2 0-48,1 1 80,-2-1-96,5-2 48,4-2 16,9 0-16,5-6-16,4 2 48,5-3 16,9 0-96,4 0 144,5 0-256,4 0 80,4 0 16,5 0 32,-3 0-16,0 0 16,-3 0 16,-5 0-32,2 2 64,-7 7-48,1 0 80,-1 0-64,-6-2 16,2 1 0,0-3 32,-3-3-32,0 3 48,1-5-32,-6 0-48,0 0 128,-3 0-128,0 0-112,1 0 96,-1-7-16,0 2-16,2-1 48,-1-1 16,3 3 0,-1 0 16,0-2-48,6 2 64,-1 0-80,-4 1 80,7-1-16,-3-1-16,0 1 16,-5 1 16,-2 2 0,-5-2-16,-4 3 16,-3 0-48,-2 0 112,-1 0-112,-3 0 48,-3 0-16,3 0-144,-2-2 64,2 0 64,0-3-64,0 1 64,-3 1 16,1 3-96,4-4 96,2 4-16,4-3 16,-2 2-16,3-2 32,2-1-16,-2-1 0,7 1-32,-1 0 32,-1-3 16,5-5-48,1 4 48,0-4 0,0 1-16,5 0 0,-5 2 64,0 2-64,0-2-16,-8 4 96,-4 1-240,-7 2 112,-1-1-16,-1 3 32,-4-2-48,-6 0 48,3-3 0,2 3 32,-7-3 0,6 1-80,-1 1 96,3-1-64,2-3 80,3 3-48,6-5 16,0 2-16,8 3 32,0-3-32,4 2 16,2 1 0,2 1-16,6 2 64,1 1-64,4 0 32,5 0-16,1 0 64,1 0-80,5 0-112,1 0 32,-4 0 32,0 0 48,-3 0-64,-7 0 64,-10 0 0,-7 0 0,-6 0 32,-7 4-48,-8 0 32,-1-1-32,-8 1 64,-5-4-64,-5 0 48,-5 0-64,-7 0 80,-2 0-64,-6 0 48,-6 0-48,-5 0 64,-3 0-80,-5 0 64,-1 0 0,1 0-80,-7 0 112,4 0-112,0-2 64,-4-3-16,1 5-16,3-4 16,-1 0 0,9-3 16,-4 2-32,-1-2 48,0 3-48,-1 0 48,-6 1-32,-7-1 16,-3 4-32,-1 0 32,-3 0-32,1-2 32,0 2 0,7 0-64,7 0 48,3 0-32,6 0 80,4 0-64,4 0 48,2 0-64,-2 0 48,-4 0-48,-1 0 16,-5 0 32,-3 0-64,-3 0 32,-1 0 0,3 0 0,-1 0 0,1 0 32,-3 0-48,-6 0 48,-1 2-16,-6-2-32,-1 2 80,-4-2-96,-2 0 80,0 0-48,0 0-48,0 0-64,0 0-32,0-7-160,0-8-16,0-4-352,0-1-449,0 5-560,0-1-640,-9 7-448,-11 2-1089,-11 0-3825,-14 3 6786</inkml:trace>
  <inkml:trace contextRef="#ctx0" brushRef="#br0">36686 17061 10549,'0'0'5138,"0"0"-3809,0 0 320,0 0 223,0 0-239,0 0-688,14-27-305,-14 27-64,0 0-160,0 0 193,-2 0 63,-4 9-256,0 2-64,-5 3-48,2 6 161,-2 0-17,3 3-32,4-1-64,2-2-80,2-1-128,2-4-112,8-6 16,3-2 32,4-7-64,-2-3-80,5-10-144,-7-1 16,1-3-160,-2-1 176,-6-2 48,1 6-16,-7-2 80,0 7 32,0-2 48,-7 7 16,1-3-16,-6 7 16,4-2 0,-1 2 64,-1 0-80,3 0-16,1 0-48,1 0-304,3 0-225,-1 0-495,0 0-369,3-5-207,0-4-802,3 0-1888,0-5-4209</inkml:trace>
  <inkml:trace contextRef="#ctx0" brushRef="#br0">36157 16886 12005,'0'0'3362,"0"0"-321,0 0-1856,0-3-273,0 10-127,0 4 47,0 9 33,1 7-113,-1 5 144,3 6-111,0-2 31,-1 1-80,1-6-335,-1-4 63,4-7-80,-6-4-128,1-8 48,3-2 64,-4-5-15,1-1 47,-1-4 48,0-12-64,0-6-208,0-7-224,0-9 16,0-8 0,-1-1-64,-3-4 64,4 3 16,-1 1 0,1 8 48,0 3 0,0 9 0,0 7-48,0 6 96,0 3-96,0 5 32,1-1-32,7 4-32,1 2 16,5 1-80,5 0 48,1 0-16,0 8 16,4 4 16,-4 3 16,0 1-32,-6 7 48,1-1-32,-2 1 32,-1 2 32,-3-3-32,5 3 0,-1-3 32,-1 3 0,1-3 16,-4 4 0,-1-2 0,-4 1 0,-4-3 0,0 3 0,-4-3 16,-6 1-48,0-3 32,-3-4 32,4-2-48,-4-1 0,-2-6 32,-1-3-16,2 0-16,1-4 0,-5 0-32,3-8 64,3-4-32,-1 4-144,1-4 64,2 4 16,3 1-64,-1 0-64,6 7-32,2 0-64,0 0-193,0 4-447,0 3-545,7 4-127,3-2-1026,3-2-1584,-1-3-4642</inkml:trace>
  <inkml:trace contextRef="#ctx0" brushRef="#br0">37522 16983 5154,'0'0'9845,"0"0"-6051,0 0-2482,0 0-623,0 43 623,0-11 657,5-1-304,7 3-641,0-5-592,9-7-175,-1-3-97,5-11 0,1-1-16,-1-7-64,-5 0-64,-1-2 32,-6-7-32,0 0-16,-8 0 32,-4 0-96,2 0-48,-3 2 32,0 5-16,0 2-64,0 0-32,3 7-145,-1 8 81,6 1 320,2 4-16,3-2-16,4-4 16,3-7 0,2-5-32,-2-2 96,0-11-48,0-5 113,-4-2-257,-7-2 64,-4 0-49,1 1 49,-6-3 16,0 2-16,-6-3-16,1-1-80,-3-1 32,4 0-176,-4 0-352,6 7-368,2 2-17,0 3 577,0 6 240,0 7-32,0 2-481,0 12-815,0 6 399,2 3 881,-2 4-2001,0-3-2753</inkml:trace>
  <inkml:trace contextRef="#ctx0" brushRef="#br0">38082 17085 16327,'0'0'2626,"0"0"-2450,38-7 736,-19-2 1393,1-7-112,0 5-976,-1-5-801,0 2-224,-7 1-144,-1 2-32,-7 4 16,0-2-32,-4 5-224,-5 1-80,-6 1 96,-4 2-32,-4 2 240,-1 5-80,-3 9 48,6-1 80,1 8 256,8 4 240,4-2-64,4 0 48,4-3-159,9-4-193,5-2-64,2-9-48,2-6-96,1-1-96,-4 0-433,0-6-815,-5-3-753,-8 0-1393,-5-2-3585</inkml:trace>
  <inkml:trace contextRef="#ctx0" brushRef="#br0">39122 17030 13830,'0'0'5955,"0"0"-5059,0 0-799,0 0 591,0 0 320,0 0-447,43 19-353,-18-17-64,2-2-16,-1 0 48,-1-5 48,-5-4-144,-2 2-64,-4 3-464,-1 0-401,-7 1-687,0 3-529,-6 0-1329,0 0-1792</inkml:trace>
  <inkml:trace contextRef="#ctx0" brushRef="#br0">39327 16805 11269,'0'0'2881,"0"0"-1040,12-38-16,-6 27 0,-6-1-608,2-1 79,-2 6-303,0-4-369,-2 2-240,-4 2-112,-6-1 80,-2 3-320,-5 3-112,-3 2 0,-1 0-32,-3 2 0,2 4 32,4 6-128,3-5 160,2 4 32,7 0 32,2 2-48,6 1 0,0 6-16,0 3 64,6 9 96,5 2-32,-2 6 96,4 1 112,-6 1-96,1-2-160,-3-1-96,-2-8 32,-3-4 0,0 0 48,0-7 0,-3-4 16,-2 0-80,2-5 80,-2-4-64,4-3-320,-5-4-832,1 0-817,3-4-1345,-4-7-3969</inkml:trace>
  <inkml:trace contextRef="#ctx0" brushRef="#br0">39598 16754 8420,'0'0'6739,"0"0"-4642,0 0-961,0 0-223,0 0-145,0 0-176,6-10-223,-3 10-177,0 7-48,-3 5 208,0 10 672,0 10 209,0 8-16,0 5 143,0 2-63,0 3-305,-3-5-544,3-4-256,0-10-143,0-4-33,0-4 0,0-8 0,0-6-32,0 1 32,0-6-241,0-2-367,0-2-816,0-5-1442,0-6-1408,3-6-2865</inkml:trace>
  <inkml:trace contextRef="#ctx0" brushRef="#br0">39733 17093 14455,'0'0'8932,"0"0"-6307,0 0-2417,0 0 640,1 30 353,10-23-481,2-1-464,1 1-224,9-3-16,-1-4 0,4 0-48,-4 0-128,1-1-240,-3-6 0,-6 2 160,-2-2-16,-1-1 16,-3-2 0,-8 1 143,0-2-79,0 0 80,0 2 16,0 4 80,0 1 32,0 2 32,-3 2 0,3 0 0,0 0-16,0 4 64,0 3 17,3 9-81,3 4 96,0 2-16,1 5 32,-1 5-144,0-1 32,2 3-64,-2-2 48,0-1-112,5 0-16,-3-1 32,-1-1 0,0-4-48,-1-1 64,-1-1 80,-5-3 0,0 0-16,0-4 48,-5-2-16,-3 2-32,-3-8-32,4-1 32,-6 0-80,1-2 0,-2-5-64,1 0-33,1-12-111,-2-8 80,8-5-320,0-4-416,6-5-241,0-2-15,7 5 655,9 1 481,1 8 192,3 4 225,5 3 367,0 3 128,-1 1-47,3 4-129,-5 3-368,-5-1-208,-5 3-256,-4 2-1008,-8-5-2050,0 1-4898</inkml:trace>
  <inkml:trace contextRef="#ctx0" brushRef="#br0">40882 17042 6147,'0'0'10405,"0"0"-7220,-30 43-2209,18-16 465,2 8 96,4-1-129,5 0-527,1-5-449,9-6-160,8-10-224,3-6 0,5-7-16,1 0 16,-4-11-64,1-7-32,-9-3-192,-1-1 64,-7-3 64,-6 5-32,0-3-80,-11 3-32,2 5 240,-10 3-48,5 1 48,-4 7 16,5 1-64,1 3-16,4 0-128,6 0-513,2 0-591,5 0-1170,12-2-2496,3-5-6451</inkml:trace>
  <inkml:trace contextRef="#ctx0" brushRef="#br0">41415 16857 20073,'0'0'3218,"-33"-16"-3010,16 8-32,2 1 1072,-1-2-271,7 2-513,-2 0-384,6 5-80,1 2 0,1 0-80,1 16-48,-1 8-160,3 8 176,0 9 192,0 6 256,0 0 224,5 3-160,1-3-31,-6-6-289,1-4-32,-1-5-96,0-7 96,0-5-48,0-9 32,0 1-32,0-8 32,-1-4-48,-5 0-320,1 0-465,0-2-768,1-7-768,-2-3-1200,4-1-3010</inkml:trace>
  <inkml:trace contextRef="#ctx0" brushRef="#br0">41276 17119 21306,'0'0'3521,"0"0"-3441,0 0-144,36-11 481,-22 11 959,4 0-671,-1 0-593,0 0-256,2 0-561,-5 0-703,-2-4-1234,1-1-2400,-3-6-9973</inkml:trace>
  <inkml:trace contextRef="#ctx0" brushRef="#br0">41777 16856 512,'0'0'19241,"0"0"-17048,0 0-2049,0 0 977,-16-33 303,1 30-335,-5 3-593,1 0-352,-1 7-80,-3 5 80,1 1 32,3 5-80,2 2 0,2 0-96,8 0 64,0-2 0,1 5 48,6-5-112,0 2-16,6 0-32,-2 3 0,6 4 96,-3 0-80,4 2 64,-5 1-32,2-2 273,0 2-113,-3-5 64,1-3-48,-6-6-96,0 0-32,0-5-80,0-4 48,0-3-480,0-4-353,-6 0-463,-1 0-865,1-4-945,6-7-2368</inkml:trace>
  <inkml:trace contextRef="#ctx0" brushRef="#br0">41656 17135 23467,'0'0'3089,"0"0"-2673,0 0-1168,0 0 672,0 0 384,0 0 256,32 11-304,-16-6-256,-1-5 65,5 0-130,-1 0-95,7-9-1184,-7 2-1025,1-4-273,-1-2-2304</inkml:trace>
  <inkml:trace contextRef="#ctx0" brushRef="#br0">42575 17053 17336,'0'0'3073,"0"0"-2720,0 0-305,29 0 592,-6-4 849,7 1-289,2-4-512,6-2-512,-6-2 81,1 2 287,-5-6 64,-5-1-384,-3-2-224,-6-1 96,-2-1-96,-6-2 0,-4 0-48,-2-1 48,-2 1-32,-5 6 16,1 0 0,1 5 32,3 11 32,-4 0 128,6 15-96,-5 15 0,4 6 353,1 7 447,-6 4-240,6 2-288,0-4-352,0-4 241,0-10-177,6-4 0,0-7-80,0-4 48,-4-5 0,3-6 48,1-3-48,-5-2 32,5-4 0,-1-7-32,0-3 0,-1-2-112,7 0-64,-4 5 32,0 0-48,6 2 128,-1 5 16,0 4 16,2 0-33,-1 0 66,1 1 15,4 6 48,-4 0-80,5 2 0,3-2 0,1 2 0,-5-2 32,6-3-32,-4-4 16,2 0-32,-4 0 48,-4-4-128,5-8 96,-10 4-64,2-6 48,-6 1 0,-4-6 64,-1 2-32,0-1-48,0-5-48,-5 3 48,-2 4-32,-3 2-144,0 5 63,-3 9-95,-1 0 128,2 14 80,1 8 128,3 3 32,8 4 48,0 3-15,13-3-97,5-2 48,2-4-128,7-6-16,1-5 16,-4-5-80,1-7 80,-6 0-401,-5 0-383,-3-12-689,-10 1-976,-1-5-1617,-12-4-5762</inkml:trace>
  <inkml:trace contextRef="#ctx0" brushRef="#br0">42618 16841 4962,'0'0'7748,"0"0"-5283,0 0-1024,0 0 175,0 0-175,0 0-304,12-8-529,-5 32-320,-1 10 832,0 9 993,-6 6-512,0 1-640,0-3-833,0-4 0,0-7-64,-5-7 0,4-7-48,-5-4 0,4-2 16,-3-7-112,5-2-336,-6-5-497,5-2-656,-2-2-544,1-7-752,-4-7-1969,4-2-3314</inkml:trace>
  <inkml:trace contextRef="#ctx0" brushRef="#br0">44776 16660 17432,'0'0'3362,"-14"34"-2130,9 2 337,-2 9 912,5 11-320,-3 5-560,5-3-785,0-1-208,0-8-352,0-11-112,2-6 49,3-10-65,1-6-32,-5-5-112,2 1 48,-1-8 0,-2-4 0,0 0-128,0-2-353,0-12-463,3-1-1441,-3-8-3490,3-6-13029</inkml:trace>
  <inkml:trace contextRef="#ctx0" brushRef="#br0">44990 17059 23611,'0'0'3986,"0"0"-3650,0 0-240,0 0 512,0 0 192,0 0-431,-28 11-321,16-2-80,5 2 32,0 3-32,2-1 0,-1-2-16,6-2-241,0-2 49,6-3 32,6-4-48,1 0-112,1 0 48,4-4-128,-5-3 224,-1 1 240,-4 1-16,-2 0 0,-6 5 144,0 3 144,0 8 96,-6 2 432,0 7-95,1 1-305,2-1-272,3-4-160,0-3 32,8-6-192,7-4-593,2-3-943,2-7-1394,3-9-992,1-2-3361</inkml:trace>
  <inkml:trace contextRef="#ctx0" brushRef="#br0">45272 17160 17944,'0'0'3682,"0"0"-3474,0 0-240,0 0 768,0 0 1858,0 0-626,0 15-959,8-23-529,4-4-256,1-3 272,-1-1-31,2-2-289,-2 2-80,-2 5-48,-3 2 176,1 2 64,-6 5-48,4 2-224,-5 6 80,4 8-64,-2 6 144,0 3 240,-1 0-287,1 1-145,-1-6 0,4-2 48,1-7-289,0-5-191,5-4-176,4-2-256,-1-12-977,-1-1-1409,-2-8-1344,2-1-5186</inkml:trace>
  <inkml:trace contextRef="#ctx0" brushRef="#br0">45633 17054 7235,'0'0'11782,"0"0"-8965,0 0-2289,33 0 945,-19 0 640,4 2-624,-4 1-705,5-3-368,-5 0-224,-2 0-128,-1 0 32,-9-5-64,-2-2-32,0 3-128,-8-3-80,-9 2-80,0 5 0,-6 0 304,2 7-16,3 7 208,-1 4 96,5 2-48,7 4 48,7 2-112,0-6-96,9-5-128,11-3 0,3-4-272,7-8-512,-1 0-369,7-8 1,-1-8-1057,0 0-400,0-6-1025,-2 2-3793</inkml:trace>
  <inkml:trace contextRef="#ctx0" brushRef="#br0">46027 16984 24987,'0'0'3314,"33"7"-3154,-7-5-80,3 1 32,1-2 272,2-1-208,1-4-288,-4-5-112,-2 1-1328,-2-6-2338,-5-6-3522</inkml:trace>
  <inkml:trace contextRef="#ctx0" brushRef="#br0">46150 16647 19961,'0'0'3266,"0"0"-2466,-13 31-320,7 1 1217,-2 10-80,2 10 31,0 5-575,0-2-497,1-1-160,5-4-47,0-5-385,0-9-80,0-6 16,5-8 15,1-8-239,-5-3-160,2-7-176,-1-4-321,-2 0-735,3-11-1378,0-7-1120,-3-4-5218</inkml:trace>
  <inkml:trace contextRef="#ctx0" brushRef="#br0">46550 16575 27437,'0'0'1072,"27"-41"-960,1 23-128,2 7 80,2-1 64,6 8-80,-6 0 80,-4 4-80,-5 8-64,-3 11-96,-6 3 64,-9 7 16,-5 5 0,-6 9 144,-17 0-16,-5 6 32,-5 1 465,1-3-177,5-4-16,2-3-160,5-6 208,5-4-208,5-6-144,3-4-144,1-2-80,4-4-144,2-7-512,2-3-865,5 0-2129,6-4-3169</inkml:trace>
  <inkml:trace contextRef="#ctx0" brushRef="#br0">46731 17342 23227,'0'0'2577,"0"0"-2433,0 0 32,0 0-64,0 0-3041,0 0-5779</inkml:trace>
  <inkml:trace contextRef="#ctx0" brushRef="#br0">44321 17128 13798,'0'0'4931,"0"32"-2915,0-1-1631,0 7 767,0 10 497,6-3-545,-1-1-495,0-5-289,-1-10-160,2-9-96,-4-8 16,3-8-64,-5-4 80,6-11 256,-6-12 0,0-6-144,0-5-159,-6-8 95,-1-5 80,-8-5 0,-2 0-96,-2-4-16,5 2 32,-4 4 224,5 3-16,4 9-96,4 6-176,-1 5 16,5 9 1,1-2-1,1 4-32,7 3-64,3-1 0,6 5 16,-2 0 0,5 4-16,-1 5 0,1 0-208,0 7 111,-1 7-15,-2 4 48,-3 7 48,-6 4 16,-1 7 48,-2 0-16,-5 0 48,0 0 33,0-7-178,0-4 49,-6-7-80,0-5 128,-2-6-16,-4-2-16,2-3 48,1-2-16,-7 0-80,6-7-320,-3 0-224,5-1-625,8 1-111,0-2-385,4-2-416,6 2-1489,4-3-3473</inkml:trace>
  <inkml:trace contextRef="#ctx0" brushRef="#br0">36067 18605 8420,'0'0'9028,"0"0"-6755,0 0-1569,0 0 481,0 0 95,0 0 49,18-34-32,-18 26-497,0-4-208,0-1-240,-3-1-143,-5 3-97,-6-2-48,-4 2-16,-7-1 0,-4 8-32,-9 1-160,-5 3 80,-4 12-32,-4 10 32,-1 8 16,2 10-17,3 16 81,4 5 97,10 9 479,13 2 416,16 0-223,7-3-433,18-6-384,12-13-48,12-7 16,5-14 48,2-9-48,1-8 80,-3-11-208,-5-1-273,-7-8-175,-11-5 48,-4-3-177,-8-2-127,-8 2-128,-7 0-97,0 2-127,-5 5-177,-3 2-176,0 6-1056,2 1-2161</inkml:trace>
  <inkml:trace contextRef="#ctx0" brushRef="#br0">35824 18213 6211,'0'0'4594,"0"0"-736,0 0-1441,0 0-544,0 0-209,0 0-127,-23 13-96,19-13-257,4 3-191,0-3-129,0 0-208,14 0-127,5 0-209,9-3-160,15 1 272,2-3-16,10 1-144,0-3 17,0 3-129,-6-3-192,-5 5-48,-10-3 80,-3 3 0,-11 2 32,-6 0-64,-2 0 48,-7 0 16,1 0-16,-4 0-16,-2 0 32,0 0-16,0 0 32,0 0-16,0 0 48,0 0-48,0 0 32,0-5-32,0 5-16,-2-4-16,-4-3 48,1-2 16,1-2-48,-6-3 48,-5-6-16,-2 0 32,-8-3-64,-3-1 32,-3 1-48,5 1 0,1 2 32,5 8-64,7 1 64,7 6-96,6 3-48,0 2-256,8 2-593,9 7-639,2 3 319,1-1-992,0 5-752,-6 2-1377,-2-5-6900</inkml:trace>
  <inkml:trace contextRef="#ctx0" brushRef="#br0">36251 19020 19801,'0'0'2321,"0"0"-2193,32-10-64,-15 8 913,3 0 367,5-7-415,1 5-497,-7-8-240,1 5-48,-1-4 112,-7 2 112,-4-2-224,-6 4-64,-2-2-32,0 1 0,-2-2-48,-12 1-16,2 2-16,-5-1-48,-4 8-16,-3 0-16,2 4 80,-4 10 0,-1 8 48,2 5-48,5 5 48,8 4 240,6-1 65,6-3-81,6-5-240,8-4 16,6-10 0,5-6-64,3-7-240,0 0-513,-4-9-736,-2-2 193,-6-3 15,-6 0-1632,-3-1-2257,-7-1-6436</inkml:trace>
  <inkml:trace contextRef="#ctx0" brushRef="#br0">36542 19082 11701,'0'0'5651,"0"0"-4979,0 0-79,0 0 895,0 0 161,0 0-192,0 12-465,6-19-176,-1-2-303,3-5 207,1-3 32,2-2-239,-2 1-129,4 2 96,-3 3-80,3 2-16,-1 4-31,1 7-177,1 0-32,1 11 0,2 5 48,2 2 64,1 2 32,-3-1-112,0-2-112,-5-3 0,1-5-32,-5-2-32,-1-3 32,-4 3-16,-1-5-32,-2 0-192,3 3-112,-3-3-208,2 3-385,-2-5-671,6 0-1154,0 0-1440,0-12-4722</inkml:trace>
  <inkml:trace contextRef="#ctx0" brushRef="#br0">37248 18846 14022,'0'0'3282,"0"0"-2354,0 0-175,0 0 159,0 0-96,28-2-223,-8 2-177,5-3 16,3-1-224,1-1-128,-1 4-48,-6-2-16,-2 3-32,-7 0-320,-7 0-736,-5 4-705,-1 1-384,-1-1-688,-12-1-1265,1-1-1233</inkml:trace>
  <inkml:trace contextRef="#ctx0" brushRef="#br0">37337 19015 12630,'0'0'6691,"0"0"-5779,34 4-848,-14-4 1025,0 0-113,-3-4-528,2-1-368,-5 3-272,-7-3-1857,-2 1-2593,-5 4-6723</inkml:trace>
  <inkml:trace contextRef="#ctx0" brushRef="#br0">38164 18673 11973,'0'0'4082,"0"0"-2625,13-31-689,-12 15 353,4 3 15,-5-3-399,0-2-289,0 0-32,0-2-224,-6-3-128,-5 0 240,-1 2-15,-4-2-193,-3 0-32,-7 7-16,0 1 16,1 3-64,-8 8 32,5 4-32,-3 11-64,7 14 0,-3 13 16,9 12 48,4 13 64,6 6 512,8 8 752,8-3 145,12-4-913,5-11-335,4-8-241,1-13-17,2-8-15,-1-7 16,-4-10-16,-1-5 64,-8-8-64,-2 0 16,-4-8-176,1-4-32,-2-6-80,-4 2 64,0-1-160,0 1-48,1 2-161,3 7-303,-5 6-465,0-2-1360,-6 3-3122,0 3-5490</inkml:trace>
  <inkml:trace contextRef="#ctx0" brushRef="#br0">38389 19002 17160,'0'0'1969,"0"0"-1681,34-14 1361,-21 9 288,-1-6-465,1 0-607,-7-1-497,-2-3-224,-1 3-112,-3-1 64,-6-1-96,-3 3 0,-7 2-64,1 5-48,-4 4 32,-1 0 0,5 11 48,2 5 0,4 4 16,9 0-16,0 3 48,2-1-16,8-2 0,4-4-32,7-5 32,2-6-64,-3-3-657,2-2-351,1-8-641,-5-4-1697,-4-2-2576,-1-1-3218</inkml:trace>
  <inkml:trace contextRef="#ctx0" brushRef="#br0">38541 18934 1169,'0'0'12645,"0"0"-10019,0 0-1394,11 31 817,-5-24-288,2 2-112,3-7-1,3-2-655,-2 0-225,4 0-128,-4-7-47,0 0-289,1-1-208,-2 1 0,-4-2-112,0 5 48,-4 1 0,0 3-32,2 0-32,-4 7 16,5 4-16,-1 5 48,0 4 0,-1-2-16,4-2 0,4-5 0,1-6-256,2-5-1025,1-3-960,4-13-688,-3-4-1857,0-7-5571</inkml:trace>
  <inkml:trace contextRef="#ctx0" brushRef="#br0">38941 18621 12950,'0'0'6419,"0"38"-5779,0-8 1265,0 1 720,0 10-464,0-1-816,3-2-577,5-2-352,-3-2 49,2-7-369,0-7-128,0-4 32,-2-5 16,1-6-64,-4-1-369,-2-4-591,0 0-737,0-9-1296,-5-2-1153,-4-5-4626</inkml:trace>
  <inkml:trace contextRef="#ctx0" brushRef="#br0">38822 18879 18072,'0'0'1905,"0"0"-1825,52 2-48,-25 0 1921,5-2 0,6 0-432,-6 0-433,-1 0-271,-4 0-49,-7 0-256,-2 0-352,-4 0-192,-6 5 16,3 4 0,-5 2 16,0 1-48,-4 1 48,4 1-48,0-1 16,0 2 32,-1-3 0,3-1-16,-7-4 112,4-1 208,-2-3 112,0-3-63,-1 0-193,-2-3 112,0-3 0,3-4-192,-3 2-16,0-4-16,0 1-32,0-2 48,0-3-96,3 1 112,-3-4-80,1 1 32,4 0-96,1 0 32,-1 2-16,0 5 16,2 0 0,-2 2-16,6 6 80,-5 2-16,2 1 16,4 0-16,-1 4 0,2 5-48,0 2 64,1-1-480,0-2-833,5-3-1984,-7-3-3554</inkml:trace>
  <inkml:trace contextRef="#ctx0" brushRef="#br0">39479 18948 22778,'0'0'2097,"0"0"-2065,30 34 16,-18-25 0,5-9 32,-3 0-15,-2-9-1602,-2-5-3201,-3-6-5203,-5-7 3410</inkml:trace>
  <inkml:trace contextRef="#ctx0" brushRef="#br0">39566 18615 15719,'0'0'9413,"0"0"-7381,0 0-1551,0 0-161,0 0-272,0 0-16,17-2-96,-14 9-1393,-3-2-2080,3-4-2818</inkml:trace>
  <inkml:trace contextRef="#ctx0" brushRef="#br0">39933 18476 5699,'0'0'7875,"0"0"-4817,0 0-1298,0 0-191,0 0-144,-45 7-417,25 4-223,0 3-49,1 3-64,1 2 97,5 1-225,6 0-144,-1 2-16,8 3-32,0 2-63,3 5-1,8 4 96,1 0-112,1 5 0,1-1-32,-2-2-48,-1 1-32,-6-4-112,-1 1-112,-4-2 48,0-3 48,-8-1 16,2-6 32,0-1-16,0-7-32,0-5-16,4-4 0,-1-7-672,3-2-640,0-10-1138,0-6-1279,0-4-3154</inkml:trace>
  <inkml:trace contextRef="#ctx0" brushRef="#br0">39764 18944 21066,'0'0'3377,"0"0"-3249,0 0-96,0 0 961,42 11 447,-19-6-623,2-1-417,5-1-272,-1 1 128,4-4-80,-2 0-96,-5 0-112,2 0-144,-5 0-352,-3 0 32,-7-3-145,-1 2 225,-7 1 176,-2 0 240,-3 1-16,0 6 80,0 3 544,0 3 81,0-2-113,2 2-112,8-1-144,3-1-208,1-4 0,4-3-112,-4-4 64,5 0-32,-5-4 0,4-7 0,-5-5 17,-7 0-1,2-4 16,-5-1-48,-3 1-112,0-2-49,0 2-95,-5 2-80,-1 4-336,0 7-208,0 5-209,4 2-1392,-1 5-865,3 6-3041</inkml:trace>
  <inkml:trace contextRef="#ctx0" brushRef="#br0">40423 18944 19529,'0'0'4514,"0"0"-4290,0 0-224,-39 20 240,19-13 1729,0 4-288,2 2-705,4 1-607,6-1-353,3 1-16,5-2-33,8-4 17,4-1 16,1-7-80,7 0 96,-1-4-64,-1-6 32,-4-1-48,-1 1 48,-3-2 16,-5 1-112,-5 1 160,0 2-80,0 3 0,0-2-32,0 7 128,-2 0-96,-1 12-32,0 8 64,2 2 48,-2 10 160,0 2-16,3 2 209,0 0-129,0 0 0,3-3-128,0-3-96,1-6-32,-1-6 16,-1-2 32,-2-5-144,0-6 128,0-5-96,-8 0 48,1 0 32,-3-7-144,1-2-112,1-7-112,3 1-369,2-8-815,3-1-1698,3-6-2592</inkml:trace>
  <inkml:trace contextRef="#ctx0" brushRef="#br0">40611 18901 22714,'0'0'4466,"0"0"-3665,-34 5-641,21 4 624,7 4 225,0-1-353,6 3-352,0-2-208,5-1-96,9-3-48,1-3 48,2-6-80,3 0-64,-7-1-64,-1-6 208,-1 0 16,-6 2 32,-1 5-32,-4 0 64,0 0 32,0 10 96,-1 0 112,-2 4-16,-1 2-143,4-3-209,0-2 32,4-4-49,6-2-351,0-5-192,5-2-352,-1-12-1073,5-2-1185,-2-8-928,-2-6-3905</inkml:trace>
  <inkml:trace contextRef="#ctx0" brushRef="#br0">40938 18517 22218,'0'0'3906,"0"0"-3330,6 51-512,-6-13 1297,0 10 112,0 6-257,0 0-368,2-3-463,4-6-145,0-2-128,0-11-80,1-10-144,-1-6 0,-2-5-192,-1-2-289,-1-6-415,-2-3-1105,0-7-2065,0-9-3281</inkml:trace>
  <inkml:trace contextRef="#ctx0" brushRef="#br0">41602 18896 16920,'0'0'3489,"-24"50"-2304,23-37-113,1-6-63,0-7-369,7-19 609,6-9-369,1-11-624,6-11-176,-3-4-160,3-4 0,-1-5 0,1-2 32,-6-2-32,4 1-48,-4 3-208,2 9 64,-4 13 112,-2 14 112,2 14-16,0 15 16,-4 21 48,5 19 32,-3 17 688,-2 11 176,0 6 257,-2 1-449,2-5-352,-3-10-240,2-12 0,1-12-31,-3-11 31,1-4-48,-5-7-48,3-5 0,-4-6-80,0-1-385,0-4-175,-4 0-272,3 0-305,1-7-736,0-4-624,0-5-1457,0-6-5442</inkml:trace>
  <inkml:trace contextRef="#ctx0" brushRef="#br0">41786 18675 16776,'0'0'4210,"0"0"-2290,-16 43-511,16-25-320,11-2-305,5-3-352,6-3-176,2-9-32,7-1-96,-4 0-96,4-8-304,-6-4-1456,-4-2-1538,-2 1-2673,-7-2-10116</inkml:trace>
  <inkml:trace contextRef="#ctx0" brushRef="#br0">42141 18653 17816,'0'0'3154,"0"0"-2050,-40 18 609,20-2 176,-5 8-849,0 3-255,5 3-209,3-2-80,4 2-80,9-3-160,4-4-192,7-6 0,12-5 0,7-8-112,-1-4-128,8-4-672,-4-10-785,-1-4-1296,-6 0-513,-2-2-3297,-8 0-3890</inkml:trace>
  <inkml:trace contextRef="#ctx0" brushRef="#br0">42366 18711 14871,'0'0'4642,"-33"7"-2753,13 2-577,-5 5 1122,-1-1-338,0 5-495,1 0-720,5 2-465,6-1-16,1-2-128,7 1-48,6 0-176,0-4-16,12-1 64,7-2-64,1-4-48,2-2-96,6-1-432,0-4-577,-3 0-831,2-6-594,-2-4-463,-3-3-1553,1-3-3698,-3 3 3058</inkml:trace>
  <inkml:trace contextRef="#ctx0" brushRef="#br0">42474 18826 5058,'0'0'11269,"0"0"-8227,0 0-1489,0 0 528,33-18 224,-21 13-593,1 1-543,1 0-609,-2-3-240,-1 2-112,-2-2 81,-3 0-161,-6 1-64,0-1-32,-6 0-32,-6 6-16,-2-2-48,-5 3 48,2 9 0,0 6 16,2 4 32,5 5 16,4-1 0,6-1 0,11-1-16,6-8 0,6-4-48,4-9-48,5 0-545,4-11-383,-2-7-385,-1-3-592,-1-3 17,-6-6-450,-4-1-2608,-5-7-3426</inkml:trace>
  <inkml:trace contextRef="#ctx0" brushRef="#br0">42843 18439 13046,'0'0'4690,"-14"27"-2577,7 3-240,-4 5 1216,3 8-640,2 0-720,0 0-672,4-3-257,2-4-320,0-4-79,2-5-97,5-7-16,4-5-112,-3-3-64,6-8-32,1 0 0,2-4-80,7 0 0,-3 0 0,3-4-80,2 2 16,-6 0 0,3-1 48,-5-1-16,-3 2 0,-6-2 0,2-2 16,-9-2 0,1-4 0,-3 4-80,0-6-96,-8 2 32,-1-1-80,-4 6 47,-5 6-15,1 1 16,1 8 176,2 8 32,2 7 16,9 1 16,3-1 32,4 1-112,13-3-48,4-8-400,5-1-785,0-8-928,5-4-1232,-9 0-577,1-7-3569,-6-2-3202</inkml:trace>
  <inkml:trace contextRef="#ctx0" brushRef="#br0">43166 18893 19737,'0'0'2993,"0"0"-2592,0 0 79,15 37 832,-5-31 65,2-1-352,-1-3-321,-2-2-320,4 0-144,-6-7 384,1-4-63,-3-5-273,1-2-176,-5-2 16,-1-2 80,5-1-32,-2-1-16,2 1 0,0 3 48,2 2-48,-1 4 16,1 5-79,-1 0-1,0 5-64,0 1-48,-4 3 64,2 0-160,4 0-545,0 9-383,4-2-1281,5 2-1809,4-2-1169,-1-3-6978</inkml:trace>
  <inkml:trace contextRef="#ctx0" brushRef="#br0">43507 18769 6419,'0'0'13478,"0"0"-12133,0 0-673,-33 14 336,21-9 593,-2 3 224,5-1-416,1 5-385,6-1-303,2 2-305,0 1-240,10-5-128,2-2 48,0 0-64,6-5-64,-5-2 0,0 0-208,-7-2 96,2-1 80,-4-1 0,3 4 96,-6 0-64,-1 4 32,0 8 64,0 1 288,0 3-256,6 0 32,-6 0-176,7-3 0,-1-5-592,3-5-1137,2-3-1425,3-11-1696,3-9-7588</inkml:trace>
  <inkml:trace contextRef="#ctx0" brushRef="#br0">43817 18421 17896,'0'0'8612,"0"0"-7251,0 0-1249,-3 45 560,0-11 353,1 9-305,-1 4-96,0 4-224,3 3-143,0-1-33,0-2 16,0-4-112,0-8-16,0-8 16,0-6-48,0-7-256,3-10 112,0-5-480,-1-3-321,1-11-559,0-12-1842,-3-8-2641,0-12-5522</inkml:trace>
  <inkml:trace contextRef="#ctx0" brushRef="#br0">43654 18632 25660,'0'0'3697,"0"0"-3569,0 0-208,42 41 160,-17-30-31,3 0 31,1-4 144,2 2-128,-1-2-48,-1 0-48,-3-3 64,-1-1-288,-5-1-449,-3-2-319,-1 0-529,-4 0-1360,1 4-96,-7 0 431,2 2-399,-2 2 784,-6 4 2193,0 1 1729,0 1 1712,0 1-175,0 1-401,0-3-800,0 1-1344,0-1-529,1-3-192,4-4 48,3-1-785,3-5-1199,-4 0-962,6-9-2800</inkml:trace>
  <inkml:trace contextRef="#ctx0" brushRef="#br0">44079 18551 23451,'0'0'2657,"0"0"-2161,0 0-416,0 0 96,0 0-16,0 0-144,2 12 16,4-1-1728,-5 0-2434,5-4-3986</inkml:trace>
  <inkml:trace contextRef="#ctx0" brushRef="#br0">44178 18768 18472,'0'0'3506,"0"0"-3106,6 34 497,1-19 943,0 1-959,-2 0-737,3-3-80,-2-2-16,-1 1-64,2-8-272,-2-4 128,3 0 0,-1-9-48,0-2 144,-4-5 16,0-2-80,-3 2 80,0-1-33,0 3 81,-6 1-16,-1 6 16,0 0 48,-1 7 33,3 0-97,2 2-49,3 7-2112,0-2-1328,3 2-4627</inkml:trace>
  <inkml:trace contextRef="#ctx0" brushRef="#br0">44397 18869 11205,'0'0'10453,"32"-7"-9092,-12-2-1201,-1-2 368,4 2 1313,2-1-161,0 2-639,-2 3-433,-3 1-128,-3 4 97,-1 2-129,-10 5-336,2 1-64,-5 4-48,-3-1-192,0-2-1105,0-4-1376,-3-3-2385,1-2-4339</inkml:trace>
  <inkml:trace contextRef="#ctx0" brushRef="#br0">45062 18698 15095,'0'0'3634,"0"0"-2658,0 0-464,0 0-208,18-7-112,-4 7 1,3 4 223,4 1-144,-4-3-80,0 3-128,1 2 48,-4-7-96,-1 4 0,-2-4-64,-4 0-384,-5 0-545,3 0-479,-5 0-97,0 0-736,-2-4-752,-3-1-3122,-2 1 4370</inkml:trace>
  <inkml:trace contextRef="#ctx0" brushRef="#br0">45116 18954 5763,'0'0'7203,"0"0"-5586,40 5-385,-24-5 513,3-5-208,-7-2-529,3 1-496,-2-1-384,-2 0-144,-10 5-368,5 0-1152,-6 2-1010,0 0-2144,-6-3-2065</inkml:trace>
  <inkml:trace contextRef="#ctx0" brushRef="#br0">45684 18842 10325,'0'0'4402,"0"0"-2177,0 0-1009,0 0 145,0 0-128,0 0-337,3-5-224,-3 5-240,0 0-95,0 0-113,0 0-48,0 0-80,0 0-16,1 0 96,2-2 112,2-3 144,3 1-96,1 0-47,2-3 15,4 2-64,-2-2-128,4 0 0,0 1-128,1-1 0,-4 0-16,2 0 0,-4 3 64,-2 0-48,-3-1 32,-2 1-16,1 1 0,-4 2 16,-2-2 64,0 3 0,0-3-16,0 2-16,0-2 0,-2-1-32,-4-1 0,1 1 0,1-3 0,-1-4-16,-3-1 16,4-1-32,-7-1 48,3-3-48,2 1 48,0 0-32,-1 0 48,1 3-32,5 0-48,1-1 48,0 2-16,0-1-16,0 2-16,0 0 96,0-1-96,0 1 48,0 0-16,1 2 16,7-2-16,0-1-16,1-3-16,10-1 0,-5 0 0,4-2-32,2-2 16,-1 4-32,1 0 64,-4 5-32,-1 0 64,-1 6-64,-1-2 48,0 6-16,0 1 0,4 0 16,0 0 0,0 0 32,3 6-32,0 1 16,4 4-16,-7-2 16,0 2 16,-5 5 0,1-2 0,-6 1 16,-1 3 32,-1-2 0,-5 2 48,0 2-128,-3-2 48,-5 5-64,1-3 32,0 0 64,0 0-48,-1-2 48,-3 2 0,5-1 48,-5-4 32,3 1 305,2 0-97,0-2-224,4-1 32,2-2-16,0 1-64,2 1-48,9-4 32,-2 0-64,8 0 80,3-2 32,0-3 176,4 0 0,3 2 1,-2-5-49,2 4-16,-1-1 0,-1-1-48,-5 1-64,-1 0-64,-1-1-208,-4 1 128,-2-4 0,-1 5-48,-6-5 64,0 0-304,-5 0-288,0 0-257,0 0-479,-7-2-657,0-2-1377,-6-3-1408,2-5-7604</inkml:trace>
  <inkml:trace contextRef="#ctx0" brushRef="#br0">46346 18047 5683,'0'0'7827,"0"0"-4529,0 0-1505,0 0-257,0 0-351,0 0-289,32 0-159,-12 0-161,0 0 192,4 0-112,-4 7-127,0-2-145,-6 6-112,-2-2-160,-7 0-48,1 4-32,-6-1 32,-6 3-16,-6 1 48,-1 2 0,-1 2-32,-4-1 16,5 1 0,4-4 224,1 2-63,5-1-17,3-3-64,0-1-64,6-1 64,8-1-32,2-2 48,1-5-48,6-1-32,-1-3-32,3 0 32,-5-7-80,0-2 0,-5 2-16,-5-2-16,-3 2-256,-2 3-304,-5 4-353,0 0-847,-6 0-850,-7 4-1247,-2 3-5428</inkml:trace>
  <inkml:trace contextRef="#ctx0" brushRef="#br0">46934 18493 4674,'0'0'9028,"0"0"-6563,0 0-1296,0 0-193,0 0-159,0 0-193,-20 36 0,11-7 289,-1 5 255,-2 6 369,-2 1-128,5 0-337,1-10-336,6-1-207,-4-10-193,6-5-96,0-6-32,0-2-64,0-7-64,0 0 48,-1 0 256,1-11-31,0-5-289,0-8-112,0-9 32,0-7 16,1-7-64,7-7-225,3-3-95,-5-1 128,2-2 80,4 3 160,-4 10-128,4 4 48,1 9 48,-1 7 48,1 7-48,5 4 48,-4 5 32,6 7 16,5 4-96,-2 0-16,2 15 16,-2 6 0,-1 1 64,-5 10-16,-4-1 32,-6 0 16,-4-1-32,-3-3 48,-3-2-16,-4-3 48,-6-4-128,-4 0 48,-3-2-16,0-2 0,-5-1 16,3-2 32,-3 0 16,5-1-48,0-1 16,2-1-112,5-1 32,7 2 32,3-2 0,3 2 16,0 2-16,8 0 64,-1 1 16,6-1 16,-4-2-16,2 2 144,-5-4-48,2-2 48,3-1-32,-4-4-64,-2 0 33,3 0 31,1 0-64,0 0 0,5 0 16,0 0-48,7 11-48,2 1 64,-3 1-16,5 5-16,-5 2-32,-2-2-32,1 2 48,-5-6-32,-6-1 16,3-6 16,-10-2-64,2-3-144,-3-2-352,0 0-481,-3 0-479,-9-5-1442,-1-4-2192,-7 2-11013</inkml:trace>
  <inkml:trace contextRef="#ctx0" brushRef="#br0">47617 18585 3570,'0'0'2817,"0"0"-3425,0 0 3841,0 0-704,-24 0-704,20 0-272,2 0-32,-4 2-161,6-2-143,-1 0-241,1 0-272,0 0-143,0 0-257,1 0-176,10 3-80,1-3-16,5 4-16,8-4 480,0 4 337,1-4-161,1 3 80,-2-3-240,-5 0-351,-8 0-161,0 0 0,-5 0-32,-6 0 0,2 0-241,-3 0-239,0 0 0,0 0-48,-4 0-209,-3 0-527,3 0-721,2 0-1201,-4 4-2112,0 1-993</inkml:trace>
  <inkml:trace contextRef="#ctx0" brushRef="#br0">47620 18792 9204,'0'0'4610,"0"0"-928,0 0-2209,0 0-481,0 0-15,0 0-65,21-4-320,-6 8-240,5-1 161,0 1 335,5 0-240,-5-4-95,0 3-257,-6-3-208,2 0-32,-7 0-32,-1 0-192,-3 0-545,1-3-415,-6 3-545,0-4-912,0 1-3362,0-1-3457</inkml:trace>
  <inkml:trace contextRef="#ctx0" brushRef="#br0">48082 18763 8948,'0'0'4578,"0"0"-2417,0 0-688,0 0 144,0 0-241,0 0-319,0 13-273,11-13-112,-2 0-111,9 0-17,1 0 0,7-8-64,-1-1-111,2-1-161,-7 3-80,0-1-80,-5 3 0,-5 3-32,1 0-32,-7-1 16,-1 3 32,-1 0-48,-2 0 32,0 0 16,0-4 0,0 0 112,0-1 128,0-2-32,0-4-176,-2 0-32,-4-5-16,0 0-16,-5-2 0,2-4-48,-4-1 32,1-2-128,1 3 64,2 1 64,-2 4 32,3-1-16,0 6 16,4-1-16,2 2 16,2 0 0,0-1-16,0 1 32,6 0-48,5-1 64,5 3 32,4-2-48,5 4 0,1-2 128,7 5 16,-1-3 208,1 3-31,-2 4-273,-5-5-64,-3 5-64,-2 0 48,-7 0 0,-1 0-48,-6 0 80,-1 5-64,-1-1 32,-4 3-16,-1 4 16,0 2-16,0 6 32,0 1-16,0 3-16,0-1 32,-5 3 48,4-3-16,-2-2 32,0-1 16,3-4 48,-2-3 128,2-4-16,0 4-96,-5-5-32,5-1-32,0 1-48,-3-3-32,0 3 0,3-3-32,-1 1 32,1 0 0,0 1 32,0-1-48,0 0-32,7-1 32,0 1 64,8-5-96,2 0 64,6 0 0,-1 0 48,3 0 96,1-5 0,-1-2-15,-5 3-129,0 1 32,-7-1-80,-1 4 48,-7 0-80,-4 0-561,-1 0-639,-4 0-977,-4 0-1169,-4 0-2465,-1 0-10164</inkml:trace>
  <inkml:trace contextRef="#ctx0" brushRef="#br0">49048 18544 5555,'0'0'5394,"0"0"-3553,0 0-304,0 0 111,0 0-223,0 0-224,-13-1-353,7 14-256,0 9 273,0 5 367,-1 7 241,0 2-273,-1-4-223,3-1-353,-1-8-144,6-8-160,-5-3-31,5-4-113,0-5-32,0-3 160,-1-3 272,1-12 48,0-5-528,-6-7-15,4-7-130,-3-9 49,-2-2-32,-4-7 48,3-4 0,2 0 33,0 0-66,-1 2-95,7 7 224,0 6-320,0 5 112,13 9 0,-1 2 32,2 5 64,6 5 0,4 3 48,0 5-176,4 7 112,2 0-96,-1 9 112,2 9-16,2 5 0,-8 6 48,-4 2 0,-2 3 16,-7-2-16,-5 2 32,-7-6-32,0-2-48,-2-2-112,-9-6 112,-6 0-32,0-4 16,-8-1-16,2-2 112,-5-1-80,3-1 32,4-5 0,-4 3-16,6-3 48,7-1-48,4-1-16,8 2 0,0 0-64,8 3-80,10 5 112,1-1 16,9 5 0,3-1 48,-5 4 64,5-4 96,-4 1 32,-7-3-64,-5-1-64,-5-3-32,-4 0-16,-5 0 16,-1-2-16,0 1 0,-4-3 0,1-3 0,-2 3-32,3-3-32,2-2-144,0 0-320,0-2-416,0-3-1297,0-3-1441,0-2-2849,2 1-6627</inkml:trace>
  <inkml:trace contextRef="#ctx0" brushRef="#br0">49442 18664 3778,'0'0'3585,"0"0"1442,0 0-2690,0 0-432,0 0 15,0 0-319,1 11-64,-1 5-64,0 0-129,0 6-111,0-2-129,-1 0-319,-2-4-161,0-2-240,3-5-128,0-2-112,0-3-128,0-4 64,0 0-64,0 0 48,0-7 16,0-6 16,6-1-128,-6-6 16,5-4 16,-5-2-64,0 2-80,0-3 16,0 7 16,-5-3 48,-1 7 48,4 5 0,-4 2 16,6 2 16,-2 6-16,2-2 48,0 3-64,2 0 0,9 0-32,1-3 32,4 2 0,-2-2 32,4 1 0,2 0 48,-6-1 0,-1-1-48,-2 2 16,-4-1-64,-5 3 32,1 0-64,-1 0-512,-2 0-224,0 0-145,0 0-367,0 0-545,-2 0-80,-3 5-752,-1-1-1233,5-1-1873,-10 4 1313</inkml:trace>
  <inkml:trace contextRef="#ctx0" brushRef="#br0">49447 18695 928,'0'0'9141,"0"0"-5220,0 0-2080,0 0 368,0 0-32,34 5-496,-22-5-416,4 0-305,-1-2-176,-6 2-15,2-3-257,-6 3-448,0 0-80,-2 0 0,-3 0-448,0 5-705,-7-3-447,1 3-882,-5-1-2864,2-1-5875</inkml:trace>
  <inkml:trace contextRef="#ctx0" brushRef="#br0">49391 18866 9444,'0'0'7380,"0"0"-6228,32 7-656,-8-7 1633,-4 0-352,5-4-752,-5-5-369,0-1-176,-8 4-416,1 1-192,-12 3-992,-1 0-865,0 2-945,-1-2-1648,-10 2-3297</inkml:trace>
  <inkml:trace contextRef="#ctx0" brushRef="#br0">50254 18407 9220,'0'0'5859,"0"0"-3186,0 0-960,0 0-112,0 0-401,-20-34-255,6 30-193,-5 0-240,-1 4-112,-6 0-160,-7 0 17,1 4-193,-6 3 48,6 6-112,-1 5 64,8 1-64,-1 5 48,14 3 208,2 3 144,10 3-16,5 1 0,15 0 145,8-3-113,6-2-256,5-6 0,-2 0-112,-3-10-32,-3-2-96,-6-4 48,-8-3-272,-1 1-352,-9-3-289,-2-2-416,0 0-351,-2-4-161,1-6-1121,1-5-3585,0-5-1968</inkml:trace>
  <inkml:trace contextRef="#ctx0" brushRef="#br0">50517 18509 20729,'0'0'2898,"0"0"-2626,0 0 80,-40-5 1233,22 18-273,5 6-559,-1 5-353,2 6-192,6 1 112,1 3 96,5-5-159,11-4-145,1-7-80,2-7-96,6-7-49,0-4 81,1-1-16,-1-13 16,-5-4-32,-1 0 16,-1-5 16,-7-4-48,-5 3-80,-1-3-48,0-3 64,-4 1-64,-4 0-128,0 2-48,-1 5 160,1 4-145,0 6-63,7 8-144,-5 4-64,1 0-337,3 13-191,-4 1 31,5 2-304,-2-1-1712,3-3-5491</inkml:trace>
  <inkml:trace contextRef="#ctx0" brushRef="#br0">50897 18387 12502,'0'0'9060,"0"0"-7860,0 0-1168,0 0 1489,-40 5 768,17 8-944,-4 1-705,1 2-368,1 4-144,5 0 80,8-2 48,10 0-47,2 0-177,2-3 0,10 1-16,8-2 16,0 2-32,5-5 0,-5 2 64,4 1-80,-7-1 48,-7 1 0,-3-1-16,-7 3 48,0 0-80,-10-2 96,-7-1-32,-1 1-128,-4-6 64,-1 2 16,3-4 0,1-2-16,5-4 64,2 0-80,5 0 48,1-1-448,6-6-561,0-5-960,11 4-1648,-3-6-1602,4 1-7651</inkml:trace>
  <inkml:trace contextRef="#ctx0" brushRef="#br0">51235 18473 5571,'0'0'14070,"0"0"-12341,0-34-1617,-7 27 176,0 3 1025,-6 2-1,-2 2-495,-2 6-417,-3 12-192,-4 9 112,4 12 624,6 3-31,2 5-65,6-1 1,6-6-385,6-4-304,14-9-256,5-12-48,7-5 48,6-8 0,2-4 0,-1-12 0,4-6-16,-9-4 112,-1-6 48,-8-1-48,-7-5-289,-5 2-319,-6 0 96,-7 5 80,0 6 128,-15 5 240,-8 9 48,-7 7 16,-4 2 64,-5 2-16,0 10 48,7 3-64,-1-2 0,10 1-64,8-5-1329,2-2-1152,13-7-801,0-4-3441</inkml:trace>
  <inkml:trace contextRef="#ctx0" brushRef="#br0">51390 18052 5234,'0'0'7796,"0"0"-5331,-8 36-720,-4 0 800,-7 20 16,-1 16-112,-5 18-96,-1 14-544,-1 1-688,2 1-513,5-9-192,2-14-384,8-15-64,3-19 64,4-9-16,3-13 0,0-11-16,0-5-96,3-8-320,1-3-801,1-7-1328,1-10-2497,-4-6-5507</inkml:trace>
  <inkml:trace contextRef="#ctx0" brushRef="#br0">36059 19881 5426,'0'0'8885,"0"0"-6388,0 0-913,8-29-15,-7 20 80,-1-2-160,0-1-113,0 1-303,0 0-289,-1 0-192,-12 1-95,-5 4-145,-9 4-272,-11 2-16,-7 7-16,-8 8 16,-6 10 64,-4 6-16,5 8-224,4 8 32,6 2 96,11 10-112,15-1 592,11 1 144,11-1-63,11-4-257,11-4-176,13-9 32,7-12-96,6-5 16,5-10 16,-7-10 16,4-4-80,1-7 32,-9-4-352,-6 1-32,-4-4 96,-10 2 64,-5 5 128,-3 6 32,-9-2-160,-4 3-225,-1 0 1,0 0 0,-6 0-96,0 0-256,1 0-641,0 0-768,1-4-176,1-3-1121,0 1-2320</inkml:trace>
  <inkml:trace contextRef="#ctx0" brushRef="#br0">36223 20302 9460,'0'0'8372,"0"0"-6147,0 0-1921,0 0 433,0 0 607,0 0-191,13-16-33,-1 16-255,7-2-353,1 0 128,-1 0 65,7-1-113,-7-4-240,1 1-176,0-1 0,-2-2-48,-8 0-32,-3-3-16,-5 4-48,-2-4-96,0 1 0,-6 2-80,-7-2 16,-2 0-32,-5 6-64,-3 3-144,-2 2 128,0 4 96,5 10 32,6 2 96,1 6 16,10 5 192,3 0 112,0 2 32,5 1-16,6-1-32,1-7-128,-3-2-96,4-6 16,-1-9-48,1-1-32,-1-4-64,4-7-224,-1-6-16,-1-5-400,5-2-1073,-5-3-1505,-2 3-1472,-1 0-13254</inkml:trace>
  <inkml:trace contextRef="#ctx0" brushRef="#br0">36591 20340 18552,'0'0'2129,"0"0"-1984,0 0-97,0 0 992,11 31 593,-10-31-497,-1 0-447,0-1-449,3-8-32,0-2 240,-1-3 192,3-2-175,2 0-273,1 1-48,3 3-32,-5 1 96,10 11 272,-4 0-48,5 7 0,-1 6 81,1 5 31,1 1-144,2 1-32,-1-2-256,1-5-48,-1-2-48,-2-6 16,-2-5-272,-1 0-224,-1 0-288,-6-7-801,-2-2-528,-5-2-1345,0-1-2208</inkml:trace>
  <inkml:trace contextRef="#ctx0" brushRef="#br0">35932 19661 5827,'0'0'-128,"0"0"4017,0 0-1247,-31-7-641,26 7-145,2-2-111,3-1-48,-1 2-240,1-2-257,0 0-319,1 2-353,12-2-288,5-1-224,4 4 32,10-2 416,6 2 513,5 0-65,2 0-160,-3 0-415,1 2-273,-6-2-32,-7 0 16,-5 0-16,-7 0-16,-8 0 16,-3-5 0,-5 1-32,-2-3 0,0 3 0,-5-8 32,4 5-80,-5-1-32,-1 1 48,0-2 0,-1 2-32,-3 0-17,2 1 65,-1-1 32,-5 2 1,-1 1-34,2-1 66,-4 0-65,4 1 80,-2 4-16,1-4-64,7 4 16,2 0 0,0 0 0,6-3-32,0 3-289,0 0-815,7 0-529,4 0-512,2-2-1040,-4 2-2514,2-2-4754</inkml:trace>
  <inkml:trace contextRef="#ctx0" brushRef="#br0">37461 20032 8724,'0'0'4466,"0"0"-2257,0 0-768,-25-7-81,20 5 177,2 0-208,3-1-129,0-1-159,0-1-289,14 1-336,-2 0-80,10-3 1,3 4-33,6-1 80,1-1-64,1 5-32,-4 0-176,-1 0-80,-9 0 48,-4 0-160,-2 0 16,-5 0-144,-4 3-48,-1-1-48,-3-2-144,0 2-145,0-2-175,0 2-273,0-2-607,-3 0-1138,-1 0-2480,1 0-3986</inkml:trace>
  <inkml:trace contextRef="#ctx0" brushRef="#br0">37481 20226 8180,'0'0'3842,"0"0"-1954,0 0-431,0 0 176,0 0 112,0 0-481,-13 3-431,26-3-369,7 0-32,5 0 112,7 0 657,1 0-241,4 0-320,-4 0-159,-1 0-257,-6 0-256,-7 0-16,-3 0-16,-6 0-64,-3 0-353,-4 0-175,-3 0-96,0 0 96,-3 0-225,-7 0-608,-1 0-1392,-6 0-3090,3 0-1440</inkml:trace>
  <inkml:trace contextRef="#ctx0" brushRef="#br0">38772 19968 5475,'0'0'5554,"0"0"-3665,0 0-592,0 0 351,-27-12-79,19 11-497,4 1-159,-2-3-145,-1 3-127,1-3-49,-2 3 16,2 0-176,-1 0-288,-4 7-80,-2 2-96,4 2 32,-2 5 32,2 5-32,1 4 80,0 2 113,7 2 239,1 4 112,4 1 32,6-2 129,8 2-113,4-5-48,7-4-128,-1-5-208,3-4-112,2-5-16,-7-7-16,2-4 16,-5 0-47,-4-7 15,1-4-145,-7 0 65,-1-5 16,-1 0 16,-2 3 64,-1-5-112,3 2 80,-7 0-32,4 1 0,-3-1-48,-1-4-192,1 0-32,-5-1-48,0-1-32,0 0-160,-6-1 79,-2 3 193,-4-1 128,-1 5 64,-2 3 80,-2 2 0,1 2-16,1 5-16,1-2 0,-2 5 48,1 1-112,2 0 80,1 0-64,3 7-16,-2-1 0,3 1 32,2 0-80,3 1-880,0-1-497,3-2-400,0-1-1248,0 0-2994,0-1-656</inkml:trace>
  <inkml:trace contextRef="#ctx0" brushRef="#br0">39203 20188 14102,'0'0'2946,"0"0"-2130,0 0 737,0 0 624,0 0-288,0 0-529,6 34-575,-4-23-497,1-2-208,-1-2-16,-2-2-32,0-1-96,3-4-656,0 0-561,-2-2-896,-1-10-2993,0-1-10037</inkml:trace>
  <inkml:trace contextRef="#ctx0" brushRef="#br0">39519 19995 8612,'0'0'3778,"0"0"-849,0 0-1824,0 0 367,0 0 209,0 0-272,14-30-465,-14 30-384,-1 0-240,-5 0-63,-1 0 79,-3 3-48,-3 5-16,1 6-112,-4 2 144,4 4 304,3 7 49,-2 3-17,11-1-80,0 5 33,6-6-209,6 2-80,8-10-128,2 0-96,3-6 48,0-10-144,3-4 0,-4 0-16,4-11-192,-6-7 48,-2-4 0,-1-3 0,-7 0-32,-4-2 48,-6 3 47,1 1 1,-3 3 128,-3-1-80,-5 4-224,0 1-32,-1 2-64,-4 1-176,1 2-225,-4 1 129,4 1 96,-3 5 192,2 0-65,-1 4 273,2 0 128,-1 0 48,1 0-32,4 1 16,2 5-352,1 0-832,4-2-1490,1 3-3456,0-3-2562</inkml:trace>
  <inkml:trace contextRef="#ctx0" brushRef="#br0">39876 19922 9764,'0'0'5219,"0"0"-1858,0 0-2144,0 0-449,0 0 145,0 0-161,11-15-320,1 6 0,5 2-191,5-2 63,1 2 208,-1 0 48,-2 3 97,-1 0-1,-7 4-96,-4 7-224,-2 6-224,-6 5 32,0 9 305,-6 3 63,-7 5-336,-2 1-96,-2 0-112,3-2 48,0-3-32,2-4 16,1-4 16,-2-7 16,6-1-16,0-6 0,-3-2 16,8-3-32,-6-1 64,8-3-48,-3 0 64,3 0-80,0-4-128,3 1-112,2-1 32,4 1 144,-1 1 32,3 0 32,3 2 0,-2 0 32,7 0-32,-5 0 48,6 0 384,0 4-32,3 1-208,-1 1 128,3-1-64,0-3-79,1 3-33,-7-3-240,-1-2 80,-5 0-64,-6 0-113,-7 0-383,0 0-256,0-7-625,-11 0-2080,-1-1-2610</inkml:trace>
  <inkml:trace contextRef="#ctx0" brushRef="#br0">40519 19895 5603,'0'0'2865,"0"0"-2049,0 0-784,0 0-128,0 0 32,-35-24-112,30 21-176,2-1 96,1 0 224,-1-1 576,0 3 865,3-3 239,-1 1-47,1 4 176,-3 0-32,3-2-321,-4 2-431,4 2-417,-6 7-192,-1 5 193,-6 6 399,-5 7 161,0 11 239,-2 5-63,6 0-289,2 4-95,6-2-193,6-5-128,7-6-320,11-7-143,5-7-97,5-4 32,1-5-80,1-6-16,2-5-161,1-5-79,-8-6 64,1-5 0,-9 0-128,-5 1 64,-4-1 224,-6-2-16,-2 5 96,-7-1-48,-3 2-32,-6 2 0,4 3 96,-5 4-80,0 3-32,-2 0 48,5 10-16,2-1 32,1-1-16,3 4 48,6-4-80,-1 2 32,3-1-16,0-1 16,0-1-32,0 0-240,0 0-577,0 2-31,0-5-145,0 5-335,0-4-177,0-3-544,0 1-1713,3-3-4705</inkml:trace>
  <inkml:trace contextRef="#ctx0" brushRef="#br0">40893 20390 6883,'0'0'5875,"0"0"-1969,0 0-2642,28-9 17,-8 9 576,8 0-257,6 0-335,6 0-209,10 0-159,9-3-97,3-1 465,0 0-17,6-3-719,-3 0-225,-6-2-320,-8 2-48,-12 3 16,-6-1-16,-13 5-48,-9 0-225,-7 0 33,-4 0 32,0 0 112,0 0 32,-3-2-112,2 0-512,-2-2-561,3-1-1136,-4-4-625,4 0-3601</inkml:trace>
  <inkml:trace contextRef="#ctx0" brushRef="#br0">40994 20115 4546,'0'0'6147,"0"0"-4690,0 0-113,0 0 225,3 34-257,-3-25-303,0 2-81,0-1-239,0 0 15,0 0-48,0-2-63,0-1-177,0-2-64,0 2-64,-3-3-16,0 0 0,3 1-96,0-3-32,-2 0-31,-1 1 127,3-1 48,0-2 48,-2 0 16,2 0 16,0 0 0,0 0-31,0 0-81,0-2-16,0-5 80,0-5-224,0-1-64,0-5-32,0 1 32,0-9-48,0 4 32,0-3 16,0 3-32,0-1 16,2 3 32,-2 4-16,3 3 0,-1 3 160,-2 2 16,6 3-48,0 1-96,2 1-16,3-1-64,1 1 0,2-1 16,5 4 0,-2-4 48,0 4-80,1 0 48,-4 0 0,-1 0 0,-1 0 16,-4 0-16,0 7 16,-4 1-32,2 4 80,-4 3 81,1 4 95,-3 1-16,0 0-16,0 3-64,0-3 0,0-5-96,-3 1 16,3-6 0,0-4 0,0-2 16,0-1-80,0-3-16,0 0 16,0-5 48,5-6 32,1 0-48,-1-2 0,2-6-48,-1 4 64,2-1-80,-2-2 48,1 2-32,0-2 16,1 2 16,3 3-16,-5-3 16,7 0-32,-3 2 48,3 3-64,-4 1 64,4 3-32,-3 0-32,0 7 48,1 0-80,-2 2-32,2 11 48,-2 3-32,2 2 112,1 5 112,-2-1-79,2 3 47,-1-5-64,1-1 352,2-2-256,-1-3-80,-6-5-96,6-1 48,-7-5-16,0 1-16,-3-4-32,0 0-256,-3 0-240,0-7-577,0-1-704,-3 1-1520,-5-2-353,1 2-3489,-1 3-2754</inkml:trace>
  <inkml:trace contextRef="#ctx0" brushRef="#br0">44577 20051 9572,'0'0'3202,"0"0"-1617,0 0-81,0 0-127,0 0-145,-31 0-367,29 0-193,2 0-160,0 0 1,8 0 159,1 0-368,8 0 304,8 0-304,3-4 673,4-3-417,6 5 241,-6 0-305,1 2-208,-5 0-208,-5 0-80,-6 0-32,-5 0 16,-2 4-112,-4-4 32,-6 0-400,1 0-129,-1 0 65,0 0 160,-1 0 304,-5 0-512,4 0-1041,-6 0-688,4 0-1153,-7 0-2096</inkml:trace>
  <inkml:trace contextRef="#ctx0" brushRef="#br0">44629 20254 6579,'0'0'4194,"0"0"-2225,0 0-561,0 0 241,30 0 256,-18 0-320,4 0-337,1 2-239,6-2-321,-4 0-208,4 0-47,-3 0-97,0 0-128,-6-2-176,-6 2-80,3-2-480,-10-1-385,2 3-543,-3-2-513,0-3-1665,-7 1-3073</inkml:trace>
  <inkml:trace contextRef="#ctx0" brushRef="#br0">44194 20058 11877,'0'0'3186,"0"0"-1745,0 0-289,3-29-127,-3 20-49,0-3-224,0 1-31,0 2-81,-8 1 16,-3-2-63,-3 6-65,-4 4-96,-4 0-208,-3 7-32,-3 6-112,0 5 16,2 2-64,6 7 208,1 0 305,7 3-65,7 1-272,5 1-80,8-4-32,9-5-80,11-3 48,4-8-80,3-8 48,3-4-16,-4-4-48,-1-14 48,-5-3 0,-6-6 0,-2 0-48,-5-2 64,-5 0-80,-4 2 0,-5 2-128,-1 3 48,0 4-80,-7 4 128,2 5 64,-3 5 0,3 4-48,-2 4 0,0 14 16,1 7-64,5 11 80,1 7 32,0 4-48,12 7 96,1-2-48,4 0 16,0-3 80,3-2 48,-2-4-80,-5-5 16,-1-2 16,-4-2-48,-6-2 16,-2-5-32,0-5-80,-2 0-16,-4 1 80,-4-3-32,0-2 160,-3 2 32,-1-4-16,2 0-96,-7-2-16,5-3 16,-4-4 48,-2-3 0,1-4-16,0 0 0,2-7-48,0-7 32,5-1-96,1-1 48,3 3-192,7-1-240,1 3-320,0 2-513,7 0-592,6 0-159,-1-2-1650,5-3-3569</inkml:trace>
  <inkml:trace contextRef="#ctx0" brushRef="#br0">45611 19993 4690,'0'0'7187,"0"0"-5698,0 0-256,0 0 431,-25-34-207,16 29-384,-4-2-257,-2 3 128,-1 2-31,-4 2-129,1 0-31,-7 2-241,7 8 16,-1 3 0,2 2 33,4 1 15,6 7-224,5-3 96,3 5-192,8-3-48,9-1-112,1-4-112,7-1 48,-3-5-16,3-6-288,1-5 208,-7 0-224,1-9 0,-8-4-16,1-5-128,-6-2 416,-1 1 32,-6 1 16,0 2 16,0 5-32,0 2 0,-6 7 16,6 2 64,-1 7-64,1 6 16,0 8-64,0 3 96,1 6-32,7-3 0,0 1 48,0-5 0,-1 0-64,-1-8-48,2-1 48,-2-5-64,1-5 64,-1-4-224,-5 0-432,4 0-785,-2-2-384,0-7-1200,-1-2-3090</inkml:trace>
  <inkml:trace contextRef="#ctx0" brushRef="#br0">46049 19963 13910,'0'0'2994,"0"0"-2434,0 0 160,-38-13 593,21 10-193,0 3-463,-2 3-145,0 4 48,-1 2 0,5 6 321,-1 1 111,7 0-271,4 4-369,-1-2 16,6 5-144,0-3-64,6 0-32,0-2-96,5-2 16,-1 0-64,2-1 32,-4-3-176,3-4-96,-2-1-288,2-2-241,3-5-159,-2 0 224,4 0-561,-1-9-1248,-1-2-2433</inkml:trace>
  <inkml:trace contextRef="#ctx0" brushRef="#br0">46332 19981 8708,'0'0'5715,"0"0"-2498,0 0-1584,0 0-32,9-34-305,-9 30-191,-8 0-225,-4 4-64,-2 0-688,-6 4-63,-4 6 255,3 3 144,1 2 64,2 8 32,5 2-47,0-3 111,8 5-192,5 3-32,0-6-192,5 1-144,8-7-32,2-2 48,2-8-128,3-1 112,0-7-304,4 0-272,-4-7-384,-6-4-609,1-2-720,-5 2-672,-4-5-1841,-5 5-5379</inkml:trace>
  <inkml:trace contextRef="#ctx0" brushRef="#br0">46507 20067 864,'0'0'12102,"0"0"-9077,0 0-1344,0 0 304,0 0-480,0 0-241,46 4 129,-22-1-817,-3-1-96,3-2 49,-4 0 31,-6 0-160,-2 0-192,-6-5-144,-4-1 80,-2-1-128,0-2-176,-8 0-272,-4 2 784,-5 3-352,0-1 16,-1 5-48,-2 0-96,5 12 112,4 1-32,5 5 96,6 2-64,0 3-64,6-3-32,8 1 32,5-4-288,7-1-465,0-7 321,7-3-80,2-6 688,0 0-1313,0-8-127,1-8-769,-10-4-2705,-1-10-6372</inkml:trace>
  <inkml:trace contextRef="#ctx0" brushRef="#br0">46953 19748 752,'0'0'12374,"0"0"-8628,0 0-1969,9 31 319,-9-8-383,0 6 272,-5 9-448,-5 0-369,3 2 65,0 1-48,-4-5-609,11-2-480,0-7-128,0-2 48,6-7-32,0-2 32,5-8 32,-2-3-64,4-3 48,2-2-128,1 0 0,4-2 0,-2-4 16,9 0-80,-1 2 80,-1 0 48,6-1-32,-6 3 80,-4 0-48,0-1 48,-9-1-16,-4 0 16,-5-3 48,-3-2-32,0-2-48,-5-1-96,-6-1-1,2 2 65,-3 1 32,-1 6-80,2 0 64,4 4-16,0 4 0,1 7-16,6 3 32,-1 4 0,1 2-32,1 1 64,10-1-48,-2 0 16,8-5-304,4-3-880,-1-4-129,5-1-528,1-7-880,-7 0-977,4 0-3697</inkml:trace>
  <inkml:trace contextRef="#ctx0" brushRef="#br0">47412 20191 16247,'0'0'3378,"0"0"-3202,0 0 480,0 0 705,0 0-257,32 20-79,-24-20 127,0 0-623,-4-6-81,1-8 336,1-2-143,-4-2-449,4-2 128,-6-3-112,0-1 0,0 1 96,0 5-48,2 0-16,1 4 49,1 3-33,4 2 0,1 2-144,4 5-80,-1 2 0,4 0-112,-1 0-32,-1 5-417,-2 3-303,2-1-464,-1 0-1474,-4 0-1584,2-5-4754</inkml:trace>
  <inkml:trace contextRef="#ctx0" brushRef="#br0">47689 20036 17432,'0'0'1857,"0"0"-1697,-32 31 192,18-11 1073,1-2-49,1 2-367,4 3-593,3 0-256,5-6-32,0 0-32,2-9 32,9-1 0,1-5 32,2-2 48,5 0-15,-5-7-209,4-3 0,-5-4 80,-1 2-16,1 4 48,-6-2 432,-2 6 256,-3 2-31,4 2-225,-6 2-272,0 5-128,1 1-32,2 4-112,0-1 0,2 0-640,3-4-801,-2-2-1376,6-5-913,2 0-1664</inkml:trace>
  <inkml:trace contextRef="#ctx0" brushRef="#br0">47889 20063 4466,'-9'-12'-656,"1"5"2465,0 3 4033,7 4-2160,1 0-1777,0 0-945,0 4-239,6 3 575,9 2-207,6 1-209,7-2-128,4-3-15,1 2 95,1-5 81,3-2-353,-4 0-352,-6 0-160,-3 0-112,-3 0 80,-4 0-96,-3 0 112,-1-2-80,-7 2 64,0 0-48,-4 4-16,-2 5-112,0 5 304,0 4 528,0-1 96,-2 2-287,2-4-353,0 1-80,0-5-128,5-6-416,4-1-577,2-4-720,3-4-1296,0-9-1137,0-8-3041</inkml:trace>
  <inkml:trace contextRef="#ctx0" brushRef="#br0">47974 19783 6771,'0'0'6467,"0"0"-3874,0 0-1136,-7 23-80,2-3-161,3 7-255,-1 5-33,0 9-32,2 3-31,1-1 31,-3 0-15,0-2-337,1-6-256,-1-3-176,3-5 80,0-7-112,0-5-80,0-3 16,0-5-112,0-5-384,0-2-593,0-7 145,0-7-177,0-6-1072,0-2-176,-8-7-464,2 2-1073,-7 2-2353</inkml:trace>
  <inkml:trace contextRef="#ctx0" brushRef="#br0">48345 19846 15767,'0'0'4274,"0"0"-3313,0 0-673,0 0-96,0 0-160,0 0-48,-3 39-576,11-21-1473,2-1-3458</inkml:trace>
  <inkml:trace contextRef="#ctx0" brushRef="#br0">48618 20094 16936,'0'0'2465,"0"0"-1809,-27 45 1153,21-29-192,6-3-513,0-2-672,3 1-368,8-5-128,1-3 96,2-1 145,5-3-177,-5-6-305,-2-5-31,1 1 176,-7-7-64,-1 1 64,-5-4-128,-5 3 48,-9 1 144,2 0-32,-5 5 64,-1 2 80,1 4 208,5 5-16,-2 0-176,8 7-32,0 2-176,6 2-1313,0 1-2017,7-5-3361</inkml:trace>
  <inkml:trace contextRef="#ctx0" brushRef="#br0">48830 20182 12214,'0'0'3665,"0"0"-1616,0 0 288,0 0-368,0 0-288,0 0-176,39 4-449,-27-15-272,1-3-255,-1-3-193,3-6-80,-2 3-96,-1-3-80,2 1 48,2 6 16,-4 0-80,4 12 128,-4 1-48,0 6-96,4 8-64,-2 5 80,6 2 0,-3 0-32,6 0-15,-2-1-82,-8-3-607,6-5-736,-11-2-593,-4-3-1041,-4-1-1296,-3-3-4914</inkml:trace>
  <inkml:trace contextRef="#ctx0" brushRef="#br0">46357 20720 5843,'0'0'4770,"0"0"-2561,0 0-368,0 0 352,-37 0 96,19 0-464,1 0-465,-5 10-95,-5 3-17,3 5 17,4 2-401,1 0-143,5 3-305,9-5-32,5 0-144,8-4-96,9-7-16,9-6 16,-1-1-80,8-13-16,-7-8-96,7-6-240,-8-8-80,1-1 112,-9-7-96,-5-2-208,-4-2-1,-6 0 177,-2 1 80,0 4-144,-5 6 144,-3 11 15,1 10 225,0 9 80,1 9 113,0 17-161,0 14 192,4 11 464,-4 9 48,6 5 97,0 1 47,11-6-304,-2-2-320,4-11 80,0-7-192,0-10 0,-1-6-16,-6-7-80,2-9-176,-2-2-480,-4-2-336,3-11-689,-5-6-1617,6-8-1920</inkml:trace>
  <inkml:trace contextRef="#ctx0" brushRef="#br0">46605 20750 12966,'0'0'7363,"0"36"-5170,0-14-272,0-2 80,5 0-976,3-4-369,6-2-224,4-5-272,1-5-32,0-1-48,-2-3-16,-2-5-48,-2-6 0,-6-3 0,-5-3-112,1-2-80,-3-3-112,0-3-48,-3 1-288,-2 3-145,2 1 97,2 7 288,1 3 288,0 6 96,0-1-16,0 5-16,0 0 48,-4 0-176,4 7 144,0 0 112,0 2-64,0 0-16,5 0 16,3 2 0,3-4 0,3 4-16,1-2 80,5-2 32,2-3 128,4 3 736,-1-4-31,2-3-353,-1 0-80,-1 0-127,-5-3-273,-2-4-112,-4-1-16,-1-1 0,-4-1-16,-4-3-112,-1 2-193,-4-3-47,0 1-64,-9 1 64,-3 4-80,-4 3 128,2 5 15,-4 0 113,1 9 128,1 9 112,4 4 64,4 5 176,8 3 49,0-1 15,6 0-176,7-4-144,1-3 48,6 1-112,-2-7 64,-1-3-144,-1-4-464,-4 0-705,-7-4-1696,-4-3-961,-1-2-4514</inkml:trace>
  <inkml:trace contextRef="#ctx0" brushRef="#br0">47672 20693 13686,'0'0'4066,"0"0"-2545,0 0-625,42 16 369,-9-9 464,7-3-81,5-1-591,6-3-353,-1 0-320,-9 0-192,3 0-128,-10 0-16,-6-3-528,-6 1 96,-4 0 128,-9 0-368,-4-1 223,1 3 337,-6 0 145,-3 0-114,-6 0-15,-4 7 401,-5 5 335,4 1 192,0 7 161,8 1-145,6-1-464,0 0-159,17-4-49,5-2-16,5-6-80,4-6-208,0-2 32,0-9 32,-3-4-112,-9-5 64,-8 2-160,-7-6 15,-4 2 97,-7-3-32,-7 0 0,-6 1-144,-5 1 32,-3 8 16,-2 5-80,-2 5-337,-1 3-959,1 11-1202,-4 2-863,4 6-3330</inkml:trace>
  <inkml:trace contextRef="#ctx0" brushRef="#br0">47810 20363 15287,'0'0'3458,"0"0"-2114,2 42 689,-2-15 448,0 14-512,0 2-704,-5 2-401,3-3-176,-1 1-239,3-5-241,0-6-32,0-7-112,5-3 16,0-6-112,-2-2-112,0-7-320,-3-1-449,0-6-559,0 0-529,0-2-240,0-8-1041,-3-3-2064</inkml:trace>
  <inkml:trace contextRef="#ctx0" brushRef="#br0">46729 21355 9941,'0'0'6883,"0"0"-4578,0 0-1121,-34-9-143,8 14 127,4 8 81,-6 2-113,4 6-671,2 1-257,3-1-112,10-1 16,6-2 16,3-4-96,12-6 64,8-1-32,5-7-32,6 0-32,-1-8 16,-1-8-48,2-5 16,-4 1 16,-7 4-32,-5 0 16,-5 3 48,-4 4-96,-5 4-32,-1 1 80,0 4-64,0 2-96,-1 7-16,-2 7 80,0 7 112,3 6 32,0 2 16,6 0-32,3 2 96,2-5-80,-2-1 80,0-2-64,-1-4 144,-2 1-64,1-1 0,-4 0-32,0 2-80,-3 0 16,0 1-32,0 1 96,0 0-32,0 0 64,0 0-112,0-3 80,-6-2-112,-1-4 64,1-2 0,-6-4 32,3-3 16,-7-7 32,1 0 0,-4-4-112,-1-7-16,0-8-32,1 2-112,5-3-384,3 2 0,7-1-336,4 6-785,0-1-736,4 5-881,7-2-1552</inkml:trace>
  <inkml:trace contextRef="#ctx0" brushRef="#br0">47083 21663 16648,'0'0'3009,"0"0"-2033,0 0 817,0 0 240,0 0-608,26 32-497,-21-32-287,3 0-257,-5 0-128,0-9 80,-3 0-80,0-7-128,0-2-144,-6-7 112,-2 0-80,2-4 0,-2-5-48,-3 6-192,5-2-80,0 3 96,4 4 192,-1 6 48,3 3 16,0 2 32,3 6 48,5-3-32,1 3-16,7 0-32,-2 2-64,9 2 48,-1 0-80,2 2 48,-3 0-48,2 0-368,-6 0-449,-2 2-319,-5 0-817,-2-2-752,-5 3-897,-3-2-2257</inkml:trace>
  <inkml:trace contextRef="#ctx0" brushRef="#br0">47488 21429 17704,'0'0'3474,"0"0"-3426,0 0 640,-31 19 1457,12-6-160,0 5-672,-1 2-401,6 4-400,2-1-208,6 0-48,6-3-95,0-5-81,7-1-80,10-7 32,2-5 0,1-2-16,-3 0-32,0-9 0,-1-2 64,-4-5-96,-2-2 32,-4 2 32,-6-2-96,1 2-49,-1 6-15,-1 3 64,-5 7 48,-1 4-112,0 12 240,-4 4 272,3 5-79,2 0-33,6-1-176,0-3-64,6-5-112,8-3-16,3-6-288,5-5-433,1-2-848,2-5-1040,3-6-208,-7-5-1473,4-4-6931</inkml:trace>
  <inkml:trace contextRef="#ctx0" brushRef="#br0">47753 21526 21450,'0'0'1873,"-11"30"-1489,9-13 752,2 3 433,0 1-560,7-5-353,6-3-384,1-2-240,3-2 16,4-4 80,-3-3-32,-4-2-16,-1 0-64,-3 0 160,-2-4 0,0-3-48,-3-2-64,-4-3 0,5-1-32,-4-1 0,1 1 0,-1-2 49,-2-2-1,6 4-176,-5-3 112,5 2-65,-1 1 49,3-1-96,-3 4-256,-1-1-320,1 4-705,-2 0-287,-1 7-529,1 0-1105,0 0-5122</inkml:trace>
  <inkml:trace contextRef="#ctx0" brushRef="#br0">48185 21243 9028,'0'0'13830,"0"0"-12117,0 0-1873,0 0-160,0 0 368,0 0-32,5 35-240,-4-19-1761,7-6-2513,3-6-3986</inkml:trace>
  <inkml:trace contextRef="#ctx0" brushRef="#br0">48187 21589 20970,'0'0'4626,"0"0"-4146,4 29-384,0-17 144,-1-4-128,-3-1-96,0 0 32,0-5-1056,0-2-1650,0-2-575,0-12-785</inkml:trace>
  <inkml:trace contextRef="#ctx0" brushRef="#br0">48309 21481 3041,'0'0'20394,"0"0"-18201,0 0-2561,45 21 288,-20-13 240,8-3 144,-1 2-80,4-6-144,1 2-112,0-3-80,-4 0 64,-1 0-288,-7-4-257,-5-1-31,-4 3 496,-7-3 144,-3 3-48,-6 0 64,-6 2-208,-3 0 144,-8 0 240,-2 9 256,5-1-128,-4 6 177,8-1 271,7 1-32,3 2-496,6-5-288,11-2 64,5-2 48,3-5 1,1-2-65,4-2 80,-2-12-96,-2-2-128,-6-4-1,-1-4-351,-7-1 192,-10 0-160,-2 5-160,-8 5-33,-4 3 321,-5 8 288,-1 4 32,1 0 176,3 9 352,8 2 145,0 2-289,6 3-272,0 2-32,12-2-64,7 6-160,1-3 208,5-2 0,0 3 32,0 1-48,-2-3 80,-9 0 208,-3 2-144,-4 0-128,-7 1-96,0 1-32,-13 0 16,0 4 48,-7-2 16,1-1 32,1-1-80,1-2-16,1-2-32,4-7-144,2-1 16,3-4-128,2-6-80,0 0 96,-1-2 240,-2-7 96,4-4-16,2-8-32,-4-1-257,6-3-223,0 0-464,0 1-241,8 1-31,3 5 863,-4 2 594,6 5 63,-1 0 352,1 2 416,1-3 113,-2 6-209,8-1-431,-1 0-177,2 0-192,3 3-128,2-3-48,0 3-160,-1-1-529,-3 1-431,-5-1-465,-3 1-1504,-5-3-3618</inkml:trace>
  <inkml:trace contextRef="#ctx0" brushRef="#br0">48412 21216 12742,'0'0'6819,"0"40"-5715,0-8 209,-2 5 928,-1 6-240,1 5-768,2-3-465,0 0-624,5-5-32,0-6 128,-1-7-64,1-7-192,1-4-32,-4-7 16,1-2-48,0-5-272,-3-2-304,5 0-273,-4-2-1216,2-3-912,0-2-721,2 1-3313</inkml:trace>
  <inkml:trace contextRef="#ctx0" brushRef="#br0">38328 25057 15703,'-7'34'3714,"-3"0"-2129,2-1-161,0-6-15,3-4-225,4-7-319,1-9-289,0-7-224,0-5 145,1-9 111,4-6-192,3-4-256,0-8-32,2-2-48,-3 0 96,3 0-64,-2 7 80,2 7 48,0 5 65,-3 8-177,3 7-64,-5 7-16,3 11-32,-3 6 144,-1 2 0,-1 2 32,0-3-160,-3-2 0,2-5-16,3-5-32,1-6 32,0-3 48,0-4-48,2-4-48,-2-7 144,5-7-128,-2-7 32,4-4 0,-1-2 0,0-2-16,-1 6 48,-1 10-112,-4 3 64,0 12 0,2 2-80,-2 13 64,-1 6 0,2 3 112,-5 3 160,3-1-16,-2 3-160,0-4-48,-3 0-48,1-5 16,-1-2 32,3-3-240,-1-5-192,1-1-256,2-2-721,3-5-1248,2 0-1457,0-9-1777</inkml:trace>
  <inkml:trace contextRef="#ctx0" brushRef="#br0">38771 25100 15735,'0'0'5635,"0"0"-4515,0 0-543,0 0 1247,0 0-111,-3 47-624,3-29-497,5-2-352,5 0-208,0-8 96,8-1-96,-4-7 16,6 0-64,4-8 80,-4-8-48,2-4 0,-5-3-16,-2-2-64,-4-2-64,-5 2-256,-6 1-16,0 6-64,-1 5 271,-10 6 209,3 4-32,-4 3 0,2 3-112,3 4-400,2 1-1313,5 1-1120,0-2-2466</inkml:trace>
  <inkml:trace contextRef="#ctx0" brushRef="#br0">39126 25049 15399,'0'0'6771,"0"0"-6067,0 0-688,0 0 769,0 0 1888,0 0-1040,31-4-945,-31 11-608,-5 1-16,-6 4-16,-4 4 48,2-1-16,-1 4-48,-1-1-48,5-1 128,3 2 144,4-1-111,3-2 31,3-3-32,6-2-48,8 0-48,-1-4 32,7-5 16,-3 1-128,2-3 16,-2 0-96,-3-7-192,-2-2-1201,-5-2-1857,-10-3-1552,0 1-4066</inkml:trace>
  <inkml:trace contextRef="#ctx0" brushRef="#br0">39293 24937 11669,'0'0'5075,"-17"41"-1506,9-10-1456,0 7 544,4 3-672,2-1-768,2 1-449,0-7-416,10-3-143,0-8-145,4-6-32,2-7 16,-1-6-64,-1-4 32,5-4-16,-7-8 16,2-3 0,-1-4-16,-1 2-32,1-1 48,-6 4-64,1 2 32,3 6 32,-5 4 0,5 2 32,-2 4-80,4 6 112,-3-2-64,3 4-32,-1-1 48,-2-2-16,0-1-304,-2 2-593,-6-4-768,-2-1-1152,0 0-336,-8-1-2098,-4-4-10660</inkml:trace>
  <inkml:trace contextRef="#ctx0" brushRef="#br0">41211 20579 2817,'0'0'13158,"0"0"-10613,0 0-704,0 0 48,0 0-48,-45 44-416,25-25-561,-5 5-224,0-3-143,3 1 31,2-1-256,8-1-96,-1-4-64,7 2 80,6-5-48,0 3-64,6-5-48,7 3 0,1-4 0,4 0-16,1-1 32,4-2-32,-1 1 16,-2-1-32,0 2 16,0-2 0,-3 2 16,-1 2-32,-5 0 64,-5 1-96,0-1 64,-6 2-16,-6 1-64,0-1 64,-7-1 32,-7 3-32,2-1 0,-4-2 0,-1-1 16,1-2 17,5-5 95,-3-1-16,7-2-16,1-1-112,-2 0 64,9-7-144,4-1-80,1-1-193,0-2-399,1 2-448,10-1-481,-1 4-880,2-3-1089,-1 4-3857</inkml:trace>
  <inkml:trace contextRef="#ctx0" brushRef="#br0">41415 20586 5330,'0'0'6419,"0"0"-2577,0 0-1537,0 0-528,0 0-224,0 0-449,0-14-383,4 14-81,0-3-144,2 2-112,1-4 160,5 1-191,2-1-33,0-4-16,3 2 112,2 1 16,-2 1 113,0 0 47,-5 1-96,-1 4-112,-3 0-160,-1 9-32,-5 5-31,-2 4 95,0 4-96,-8 5-48,-6 0-80,2 0 64,-8 0-64,4-5 112,1-1-48,2-3-16,1-7 48,4-2-64,-1 0 0,4-7-16,-1 1-32,1-3 32,5 0-32,0 0 0,0 0-64,8-5-16,3 0-16,3 1 64,9 0-16,2 1 16,4-1-32,7-1 80,1 3-80,1-3 352,-1-1 160,1 1-256,-7-1-15,-7 1-145,-7 0 0,-6 3 32,-10 0-144,-1 2-193,0 0-111,-9 0 0,-3 0-288,1 0-753,-2 0-688,1 0-1360,3 0-2066</inkml:trace>
  <inkml:trace contextRef="#ctx0" brushRef="#br0">46192 22430 6259,'0'0'2465,"0"0"608,0 0-463,11-35-465,-11 28-465,0 0-15,-3 1-544,-2-1-481,-6 0-64,2 0-192,-7 2-112,2-1-223,-6 1-17,-5 1-48,-1-1-49,1 3 17,-4 0-16,1-1 80,0 3-16,3 0 16,5 3-64,1 4 128,1 4-112,8 2 48,6 3 48,1 4 145,3 3 127,7 2 32,7-3-112,10 0-160,1 1-16,4-5-80,-1-5 48,-3-4-32,-1-4-32,3-5 32,-10-2-32,0-10 32,-2 1 0,1-5 0,-4-2-32,1-2 80,-1-3-112,-3-1-32,2 0-208,-4 3-32,-1 1 112,-5 8 144,2 4 64,-3 8 32,0 0 32,0 18-80,0 6 304,0 12 704,0 9 417,0 7-529,0 2-383,0 3-65,0-3 32,0-10 64,-4-3 16,-2-10-31,4-6-177,-3-9-80,5-5-144,0-7-64,-3 1-64,3-5 0,0 0-176,0 0-288,0-6-657,3 1-816,-1-4-896,3 2-1009,1-2-4898</inkml:trace>
  <inkml:trace contextRef="#ctx0" brushRef="#br0">46494 22613 7603,'0'0'10421,"0"0"-7924,0 0-976,0 42 400,0-26-304,0-5-881,3 1-576,0-8-144,-1-1-672,3-3-1553,1-7-1361,-5-9-5938</inkml:trace>
  <inkml:trace contextRef="#ctx0" brushRef="#br0">46803 22341 5987,'0'0'12357,"0"0"-9107,0 0-1986,-38 15-15,15 1 320,-5 4-513,7 3-207,-3 2-305,10-3-256,0 0-224,13-2 0,1 1-16,8-3-16,1 0-48,8-2 64,3-3-128,-1 1-32,6-3 80,-5 2 48,0 3 48,-6 2-48,-2 2 64,-6 0-32,-6 3 0,0 0 0,-7-1-32,-9-2-32,1-1 48,1-6-16,-5-2-112,5-6 48,2-5-16,-1 0 112,3-5-48,2-8-64,0-3-32,3-4-128,4-3-272,1 1 144,0-1 288,0 1 15,4-1 17,4-1 0,5 1 64,-4-4-48,8 4 16,2-1 16,1-1-16,0 0 32,-3 8 1,-2-2 79,-2 4 16,-7 3-64,-3 4-80,-3 1 0,0 0-48,0 5-321,0-1-511,-3 3-609,-2 0-432,4 0-1008,-5 5-4258</inkml:trace>
  <inkml:trace contextRef="#ctx0" brushRef="#br0">46972 22381 14935,'0'0'2321,"0"0"-1297,0 0 257,0 0 368,0 0-785,0 0-672,20 25-128,-2 18 929,-5 11 896,1 8-769,-2 4-368,-6-8-319,1-6-97,-7-9-64,0-9-112,0-14-144,0-5-80,0-5 32,0-10-240,-5 0-1025,0-10-1584,1-7-2209</inkml:trace>
  <inkml:trace contextRef="#ctx0" brushRef="#br0">45092 22456 10949,'0'0'6947,"0"0"-5074,0 0-1025,0 0 449,0 0-32,0 0-257,20-6-320,6 5-31,5 1 95,2-3-288,6 1-208,-4 0-176,1 0-64,-10-1-32,-1 1-480,-10 0-528,-2-1-497,-2 3-112,-11 0-624,0 0-848,-6 0-113,-1 3 193,-5-1-3042</inkml:trace>
  <inkml:trace contextRef="#ctx0" brushRef="#br0">45141 22682 17064,'0'0'3313,"0"0"-2848,0 0-17,0 0 768,53 12 33,-24-12-113,7 0-479,-3 0-129,-4 0-176,-4 0-240,-2 0-48,-9 0-464,-6 2-1697,-3 4-864,-5 0-2018,0-5-8563</inkml:trace>
  <inkml:trace contextRef="#ctx0" brushRef="#br0">44712 22397 5987,'0'0'10645,"0"0"-8196,0 0-1409,-45 22-143,25-4 127,0 5-47,-2 4-49,-1 2-64,3 2-143,8-1-305,-1-1 48,9-2-128,4-5-192,4-3-96,9-8 16,10-9-64,2-2-16,4-13 0,2-13-48,-5-5 32,2-5 0,-4 0-16,-7-2-16,-8 7 16,-3 1 0,-6 7 64,-3 8-16,-6 4-112,-2 2 0,2 9-16,-2 0 64,3 9-224,3 9-112,4 4-49,1 10 305,4 3 96,6 6-16,2 4 64,7 3-32,-5 3 80,4 1 0,-1 0 80,0 0 49,-1-5-129,-1-5-96,-2-6 96,-1-4-80,-6-3 80,2-4-16,0-4-80,-5-1 96,-3-5-48,0-2 32,-5-1 32,-9-3 32,2 0 64,-2-5 64,-9 1-48,3-5-144,0 0 48,1 0-80,-4-5 16,6-2-96,-2 3-384,10-2-145,1 3 145,6 1-96,2 2-496,0 0-737,10 0-528,2-5-2482</inkml:trace>
  <inkml:trace contextRef="#ctx0" brushRef="#br0">47713 22628 5250,'0'0'9061,"0"0"-6516,19 40 144,-15-16-512,4 1-464,0 0-561,-4-3-271,-1-3-449,2-8-240,-3-7-96,1-4 48,-3-4-16,0-12 112,0-5-96,0-7-96,0-6-80,0-5 16,0 1 0,0 0 16,0 4 80,3 5-80,3 9 545,6 8 47,2 12-352,5 5-208,0 16 48,1 7 336,0 11 160,-1 1-207,-1 1-273,-5-5 0,-4-7-32,-4-9-32,2-7 0,-1-6 0,-1-7-64,-3-2 64,1-11-16,1-10-48,1-1 16,1-10-48,4-2 48,0 0-32,3 2-112,1 7 64,4 7 112,-4 10 32,6 10-48,1 6 64,-1 9-160,-3 5 128,1 5 32,-4 2 32,-1 3 0,-2-3-32,-4-6-32,-2-2 16,-3-5-48,-2-8-16,0-2-96,0-1-625,0-3-687,0 0-1137,-2-5-1105,-3-2-2577</inkml:trace>
  <inkml:trace contextRef="#ctx0" brushRef="#br0">47864 23032 14199,'0'0'3633,"0"0"-2496,38-4-465,-12 4 1329,11-3-624,3 1-225,5 0-432,0 0-271,0-1-161,-3-1-288,-5 0-32,1-1 16,-11 0-144,-3 1-1073,-10-3-624,-3 1-800,-10-1-1569,-1-2-3297</inkml:trace>
  <inkml:trace contextRef="#ctx0" brushRef="#br0">48087 23264 10757,'0'0'7779,"0"0"-5473,-33 0-1202,13 9 305,-3 2 223,-2 1-415,3-1-289,-1-2-287,9 0-273,3-4-176,6-1-112,5 0-64,3 1 16,11-1-48,7 3 0,3-3-448,7 3 96,2 0 80,-4-1 47,-1 1-15,-8 2-400,-7-2-32,-1 3-97,-6-2 33,2 5 304,-2 6 304,-6 1 128,0-2 304,0-2 288,0 2-640,-3-7-384,-1-4 416,-9 0 112,1 1-96,-4 4 64,-4-1-32,-3 3 48,-2-4 304,5 2 64,1-3 145,1-3 47,5 0-176,6-6-304,2 0-80,5-7-432,0-5-1777,0-3-1681,5-1-3393</inkml:trace>
  <inkml:trace contextRef="#ctx0" brushRef="#br0">48242 23153 13414,'0'0'6563,"0"0"-4082,0 0-2033,0 0 769,0 0 320,0 0-833,46-8-400,-27 8-208,1 7-96,-2 6 48,-4 1 0,-7 3 48,-4 4-32,-3-1 16,-5 0 305,-7-4-1,-1 2-96,1-6 64,1-6 16,3-1-32,7-3 49,-2 0 15,3 0-96,3-2-176,6 0-128,3 3 32,4-3 64,-1 0-112,2 0 32,-3 0-32,0 0 0,0-3-112,-3-1-656,2-3-1313,-4-2-1985,2-2-2161</inkml:trace>
  <inkml:trace contextRef="#ctx0" brushRef="#br0">38751 26989 15735,'0'0'64,"-36"-7"2049,15 7-1713,-7 0 97,0 4 687,-5 10-47,1 2-145,5 1-432,2 4-239,5-1 15,8-4-160,6 0 64,6-5 0,7-4-160,10-1-32,10-6-32,-2 0-32,1-4-96,5-9-32,-3-6 16,-6-1 112,1 0 32,-6-1 32,-5 4-32,-2 1 16,-4 7-32,-5 3 0,-1 1-64,3 5 0,-1 0 0,-2 9-272,6 9 192,-1 7 112,3 9 16,1 8-16,2 3-16,1 7 64,1-3 0,-4-2 16,2-6-16,-10-3-16,4-9 16,-5-6 64,0-5 64,-9-6 256,-1-6-16,-2-4-96,-7-2-144,2 0-48,-6-4-48,4-7-16,-4-3-16,1 1-256,4-3-432,5 2-337,6-2-623,7 3-961,0-3-2818</inkml:trace>
  <inkml:trace contextRef="#ctx0" brushRef="#br0">38960 27148 16103,'0'0'2353,"-4"48"-1440,4-23 640,4-1 207,4-5-639,3-6-225,-5-9-175,2-4 303,-2-4 49,0-12-97,0-2-448,-4-7-240,-2-4-31,3-3-17,-3-4-48,2 2-160,-2 1 32,6 6-64,-5 5 32,7 6-32,0 7-16,1 9-32,-1 0-48,3 5 48,-2 3-96,2 4-273,1-1-431,-2 0-657,0-2-1328,3-2-1185,-1-5-6146</inkml:trace>
  <inkml:trace contextRef="#ctx0" brushRef="#br0">39298 27108 16984,'0'0'3922,"-32"27"-2402,13-13-383,2 2 768,2-3-481,8-4-255,1-4-545,6-3-512,0-2-64,8 0-16,4-5 0,7-4-16,-2-2-32,-2-3-32,-1 3 80,-3 5-16,-6-1 32,-4 4-48,-1 3 0,0 3 32,0 4 112,-1 4 305,-2 2-97,3-2-192,0-2-160,4 1 0,10-8-256,0-2-769,7 0-1120,-1-7-1745,3-2-1616,-4 0-1505,-1 0 1184</inkml:trace>
  <inkml:trace contextRef="#ctx0" brushRef="#br0">39504 27133 3426,'0'0'8724,"0"0"-5699,0 0-1728,0 0 463,0 0 193,0 0 32,0 38-192,8-27-240,3 3-545,3-2-368,2-1-111,7-5-241,-2-1-160,3-5-96,1 0 48,-4-9-16,-2-3 16,-2-3-48,-8-3 0,2 0-16,-9-1 0,-2 4 16,0-1-32,-13 5 0,4 5 0,-4 0 0,3 5 32,3 1-32,1 0-16,6 7 16,0 1 32,8 1-32,3-2 16,3 0-32,4-3 32,4-2-16,1 1 0,-4-3-16,1 0 48,0 0-32,-1 0 0,-7-3-48,-2-3-576,-6 2-1249,2-6-2049,-6 3-4402</inkml:trace>
  <inkml:trace contextRef="#ctx0" brushRef="#br0">40015 27208 13542,'0'0'12006,"0"0"-10614,0 0-1232,6 35-112,-6-30-48,1-5-16,5 0-368,-4-12-2065,1-5-2385,-1-6-4034</inkml:trace>
  <inkml:trace contextRef="#ctx0" brushRef="#br0">40033 26812 16327,'0'0'3234,"0"0"-1633,0 0-1521,0 0-32,0 0 16,0 0-80,8 33-400,4-24-2242,-2-7-4049,2 1-4114</inkml:trace>
  <inkml:trace contextRef="#ctx0" brushRef="#br0">40222 26823 7395,'-4'37'12838,"-6"11"-10917,-1 6 80,4 7 112,-1 0-256,3-6-849,4-7-575,1-10-337,1-8-112,7-12 80,-3-8-176,2-4-65,4-6-287,-9-7-160,3-9-513,-5-2-639,0-5-657,0-4-1073,-7-2-2545</inkml:trace>
  <inkml:trace contextRef="#ctx0" brushRef="#br0">40087 27101 17656,'0'0'2945,"0"0"-2400,0 0-369,0 0 240,45 27 672,-14-22-191,2-3-497,-1-2-384,-1 0 0,2 0 16,-7 0 32,-7 0 192,-4 0-32,-4 0 160,-4 0 417,-7 0-113,0 0-240,-5 3-159,-3 3-177,-4 5 0,-2 3-48,3 2 16,3 0 112,7 2 192,1-1 80,7-1-160,10-2-208,4-5-80,0-7 16,7-2-144,2-7-176,-2-8-176,1-8 160,-1-1 192,-5-4 0,-6-1 80,-4 2 16,-9 4-64,-4 6 32,0 5 48,0 10 32,-7 2 32,5 9 272,-1 9 240,3 7 16,0 4-143,5 7-113,2 7-224,1 6-64,3 5-48,-6 3 64,-4 3-16,2-3 80,-3-3 32,0-10-400,-3-5 144,-3-10 64,-2-6 48,-4-7-16,-7-8 48,2-3 16,-3-5-112,3-2 16,0-12 0,-2-6-160,10-3-112,1-6-65,5-3-191,3 1-160,0-1 16,6 5 271,0 3 417,5 4 16,-1 6 80,2 1 208,2 1 305,-2 3 63,1 3-64,1-1-95,1 0-209,1 2-224,-4 1 32,2 0-192,-2-1-96,2 0-545,-1-1-639,-1-4-1073,1-1-1265,-4-2-3842</inkml:trace>
  <inkml:trace contextRef="#ctx0" brushRef="#br0">40932 27317 26172,'0'0'3346,"0"0"-3042,0 0-641,0 0-687,0 0-817,31-38-1408,-31 22-4435</inkml:trace>
  <inkml:trace contextRef="#ctx0" brushRef="#br0">38238 24014 5843,'0'0'8724,"0"0"-5971,0 0-832,0 0-288,0 0 79,0 0-287,-27-4-401,7 6-399,-5 7-209,-1 0 16,-7 2-64,2 2 65,-1 4-113,-1-1 16,2-1-64,7-2 176,3-1-32,7-1-192,4 0 17,7 1 15,1-1-208,2 0-16,2 3 0,5-1 16,6-2-128,-1 0 48,7-4-64,1 0 64,-3-2 16,5-4 32,1-1-32,-1 0 0,1 0 48,-2 0-32,0 0 48,-9 0-80,0 7 16,2 3-16,-9 0 32,-3 2 0,1 2-32,-3-3-80,0 0-241,0-2-31,0-2-384,0-3-401,-3-2-864,3-2-928,-5-4-2545</inkml:trace>
  <inkml:trace contextRef="#ctx0" brushRef="#br0">38666 23983 5555,'0'0'7747,"0"0"-5154,0 0-1168,0 0 80,0 0 207,0 0-79,4 9-144,-13 5-353,-3-1-191,-7 1-33,2-1-15,-5 5-113,-3-2-256,-1 1-176,0 4 145,-2 1-129,0 1 32,8-1 16,0 1-144,7 0-176,12-2-112,1 0 16,7-3 32,6 0-32,7-7-16,5-2 96,-4-2-112,4-7 112,-5 0-192,1 0-48,-6 0 80,-6-3-16,2 2-32,-6-2-32,-2 3-144,-3 0-192,0 3-545,0 4-528,-6-1-1104,-2 3-1281,-1-3-3313</inkml:trace>
  <inkml:trace contextRef="#ctx0" brushRef="#br0">39094 23960 15415,'0'0'4338,"0"0"-2961,-50 32 15,24-14-63,-7 6-97,2 3-255,-2 3-193,2-3-223,10 2-241,2-2 112,10-2-16,6 2 16,3-2-304,11-1-64,6 1 16,6-3-96,-1-4 16,5-2 32,1-5 64,-1-6-64,-2-3 16,1-2-48,-7-2-96,-4-5-496,-4 1-544,-5-1-737,-6 2-736,0 1-641,0 1-2641,-6 2-7026</inkml:trace>
  <inkml:trace contextRef="#ctx0" brushRef="#br0">39788 24124 13174,'0'0'6259,"-3"-29"-5299,-3 14-672,-5 3 673,-1 1 111,-4 2-239,-3 5-289,-7 1-352,1 3-128,0 0-96,1 3 240,-1 3 272,2 4 33,-4 3-81,4 2-96,1 1-80,4 7-144,1-1-16,4 5 0,5-2 16,7 2-64,1 0-80,6-3 64,6-1-32,4-3 0,1-6-48,3-5 80,0-5-80,4-4 32,-3-6-176,4-8-160,1-6-144,-1-3 64,-3-4 272,1 0 128,-3 0 64,-6 0 48,-3 5-144,-3 1-16,-3 6 112,-5 3-32,0 6 224,-5 1 80,-3 5-64,-3 0-144,4 7-32,0 7-32,4-1 16,0 5 32,3 2-80,0 1 48,6 1 48,-1 3-80,0 2 16,-1 0 112,1 2 32,1 3 0,-1-1 113,0 3 207,5 0 48,-3-1-352,0 1 64,1 2-16,3-2-64,-5 2-96,0 0 16,-1 2-32,-3 0 49,-2-2 15,0-2-112,0-4 48,-2-3-96,-3-5-48,-6-4 0,2-4 48,-3-3 64,-1-5-48,-5-1 96,1-5-64,0 0 48,-2 0-144,2-6 160,1-4-112,3-3 80,0-5-32,2-5 0,4-6 16,5-7 32,-1-5 0,3-3-320,5-4-145,5 1-239,6 7-48,-2 1 400,9 8 304,-1 1 48,6 6 16,1 4 80,2-1 16,2 3-64,-1 3 16,-5 1-32,4 2-64,-10 1-16,0 5-112,-4-1-576,-7 0-929,-8 5-496,-2-3 304,-2 3-448,-13-2-1505,-5 0-3297</inkml:trace>
  <inkml:trace contextRef="#ctx0" brushRef="#br0">36684 23635 5507,'0'0'4546,"0"0"-945,0 0-783,0 0-545,0 0-240,0 0-177,0-11-159,0 8-112,0 3-337,3 0-287,6 0-257,7 0-384,13 0-176,7 0-32,12 0 97,-2 0-97,7 0-144,-3 0 64,-5-2-32,-13 0-112,-4 0-161,-8-1 33,-7 3-80,-3-1 112,-8-5 192,1 2 32,-3 0 0,0-5 16,-3-1 0,-5-3-48,-1 0 32,-3-3-16,-7 0 64,2 0 0,-5 3 64,-3-1 32,2 3 32,1 2-112,2 2 0,2 3-32,5 2-48,6-1 0,5 2 0,2 1-48,5 0-576,10-3-961,5 3-1264,0 0-336,-1 0-2034</inkml:trace>
  <inkml:trace contextRef="#ctx0" brushRef="#br0">36704 23862 12246,'0'0'4049,"0"0"-3040,0 0-17,5-6 1201,-5 6 160,-7 0-320,1 0-464,-6 0-608,-1 0-481,-1 0-48,-6 3-80,-5 1-256,-1 3-96,-6 6 0,-7 6-16,0 3 64,-6 12 16,0 7 128,3 8 0,5 7 0,6 3 289,12 2 47,13 0 48,6-6-672,11-3 144,11-7-96,9-6 32,6-12 16,5-7 64,1-13-48,4-7 64,-4-5-64,-3-9 16,-5-3-16,-6-4-224,-6 1 16,-7 4-96,-10 1-240,-6 6-337,0 2-127,-5 4-433,-2 3-976,-6 0-704,1 0-2722</inkml:trace>
  <inkml:trace contextRef="#ctx0" brushRef="#br0">36876 24291 9108,'0'0'10405,"0"0"-8420,0 0-1777,0 0 656,33-13 1137,-10 8-112,2-2-832,2 0-609,3 0-192,1-1 288,-6-1 96,-4 0-239,-3 0-337,-5 2 32,-8-2-64,-3 2-16,-2-2-64,-5 0 32,-7 2-80,-9 1-16,0 1-64,-4 3 15,-6 2 17,3 7 32,-1 8 128,7 6 48,2 1 48,7 8 129,2-2-65,11 2-80,0-3-32,11-3-16,3-3-96,10-5 64,-3-5-32,2-4 0,-1-5 16,-3-2-256,1 0-321,-6-7-223,3-2-305,-3-2-671,0-5-1026,-2 1-2032</inkml:trace>
  <inkml:trace contextRef="#ctx0" brushRef="#br0">37237 24327 20073,'0'0'1489,"0"0"-1505,0 0 48,0 0 1409,0 0 816,0 0-1105,25 25-672,-20-25-368,-1 0 96,4 0 417,3-7-193,-2-2-288,1 0-128,5-2 192,-3 0-16,5 4-64,-1 2-16,1 3 224,3 2 17,-1 7-97,1 7 64,5-1-112,-4 2 96,3-1-96,1 2-64,-4-5-96,2-2-16,-5 0-32,-6-5-112,0 1-320,-7-3-336,-2 1-705,-3-3-1328,-5 0-1633,-7-7-6035</inkml:trace>
  <inkml:trace contextRef="#ctx0" brushRef="#br0">38539 25360 12390,'0'0'4210,"0"0"-1729,0 0-560,0 0-65,0 0-655,16 47 656,-16 3 288,-3 10-416,-5 5-1105,-1-1-256,3-6-96,-1-9-32,1-10-144,6-10-48,0-6-32,0-7 0,0-8-96,6-5-368,-4-3-448,3-5-1233,-2-11-1873,0-4-3009</inkml:trace>
  <inkml:trace contextRef="#ctx0" brushRef="#br0">39360 25628 20441,'0'0'3346,"0"0"-2802,0 0 128,0 0 1153,0 0-352,-41 8-481,18 8-479,4 2-369,-1 2-80,8 0-64,1-1 64,9-1-80,2-5 16,7-2-32,11-2 32,2-2-96,-1-2-80,7-1 16,-7-1 47,1-1 113,-1 2-16,-10 1 49,-4 2-50,-5 2 17,0 2-80,-14 2 96,-5 3 16,-3-1-16,-1 4 49,3-4-33,6 1 64,-1-2-48,7-3-16,0-2-64,7-5-769,1-1-1120,0-3-1536,0-4-1201,0-8-6804</inkml:trace>
  <inkml:trace contextRef="#ctx0" brushRef="#br0">39112 25636 20169,'0'0'6451,"0"0"-5554,-38 0-865,21 10 752,-6-1 465,6-1-721,0 4-272,6 2-272,3-1 64,7 1-64,1-1 48,9 1-64,8-1-352,2 0 80,1-2 176,-1 3 96,-1-3-33,-4 1-47,-2-3 144,-4-1 16,-8 2-32,0-1 33,-8-1 63,-5 2 16,-5-1-32,-2-1 0,2 2-96,-2-1-16,1-2 16,3-1-192,6-2-241,3-4-719,7 0-1057,2-9-1729,10-6-4258</inkml:trace>
  <inkml:trace contextRef="#ctx0" brushRef="#br0">38626 25722 832,'0'0'12438,"0"0"-8836,41 2-1569,-24-2-48,3 2 624,5-2-288,1 0-656,-4 0-577,1-4-656,-6-1-272,-3 1 0,0-3-176,-13 0 64,-1 1-48,0-1-96,-7-2-144,-7 2-16,-5 0 96,-1 6-16,-2 1 128,2 1-16,5 13 96,1 6-32,3 5 144,9 4 0,2 0 80,0 1-96,6-3-64,8-4-32,-1-6-16,4-6-304,0-4-576,0-7-641,3-4-1376,0-7-753,0-8-2321</inkml:trace>
  <inkml:trace contextRef="#ctx0" brushRef="#br0">38400 26094 7043,'0'0'8244,"0"0"-5507,0 0-1360,0 0 32,0 0 207,15 33 209,-13-2 16,-2 10-432,0 9-577,-5 2-320,0 2-208,-2-3-208,-1-6-32,3-9 16,0-4-32,2-10-48,2-3 32,1-11-288,0-1-384,0-7-849,0 0-1088,-6-9-544,6-7-2562</inkml:trace>
  <inkml:trace contextRef="#ctx0" brushRef="#br0">38297 26383 19769,'0'0'3218,"0"0"-2066,0 0-1008,0 0 352,53-20 993,-21 16-256,6-3-481,-1 1-464,0-1-176,-4-3 48,-7 2-256,-1-4 96,-11 4-96,-2-4-96,-4 3 96,0-2 32,-5-3 32,-3 1-16,0-3 32,0 2 0,0 3-16,0 1 64,0 7-32,0 3 48,0 7 48,0 10 48,0 9 176,0 7-112,0 5 0,0 1-48,0-1-112,0-2 32,0-7 129,1-4-161,4-5-16,1-4-16,2-7 32,-3-4-80,2-5 48,0 0-32,0-5 16,6-4-64,-6-2 48,4 2-16,-1 4 16,0 3 16,-3 2-16,-1 0 64,0 9-48,0 0 112,-1 2-16,-2 1 80,3-4-80,-3 2-32,2-4-48,3-2 0,1-1 0,2-3-16,1 0 16,4 0-48,-4 0 80,2 0-80,-1 3 0,2-2-368,-4 2-433,1-1-495,-6 0-1298,8-2-1519,-4 0-5012</inkml:trace>
  <inkml:trace contextRef="#ctx0" brushRef="#br0">39077 26476 8660,'0'0'15383,"0"0"-13382,0 0-1601,-42 11 320,30 1 545,-7 1-385,10 3-463,-2 0-273,5-3-128,6 1 112,0-5 0,0-5-32,6-1-96,8-3-64,-5-3-128,4-8-80,-1-1-33,-1 1 177,-2-2 128,1 2-32,-4 2 48,-5 2 32,5 2-48,-6 5 16,0 0 64,-3 9 17,0 3 111,2 1-64,-2 1 16,3-1-80,3-2-48,4-1-32,0-4 48,5-4-240,0-2-577,2 0-895,-1-7-1762,-1-4-1792</inkml:trace>
  <inkml:trace contextRef="#ctx0" brushRef="#br0">39260 26512 16904,'0'0'3169,"0"0"-1920,0 36-65,0-18 673,1 0-464,3-4-561,-1-4-384,-2 0-159,-1-8-49,6 0-16,-4-2-112,3-7-48,1-4-16,0-2-96,0-3 32,4 2 0,2 1 0,0 6 16,4 5 0,-1 2 0,2 9 80,0 4 80,7 6-96,-4-1-32,-2-1 16,-2-3-16,1-5-304,-1-5-785,-6-1-1072,-8-3-1248,-2 0-3987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0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32 13606 0 0,'0'0'5643'0'0,"19"-10"-4998"0"0,2 11-378 0 0,-26-7 82 0 0,-33-7-250 0 0,34 12-99 0 0,0 0 1 0 0,1 1 0 0 0,-1-1 0 0 0,1 1 0 0 0,-1-1 1 0 0,0 1-1 0 0,0 0 0 0 0,1 1 0 0 0,-7 0 0 0 0,9 0 2 0 0,0 0-1 0 0,0-1 1 0 0,0 1-1 0 0,0 0 1 0 0,0 0-1 0 0,1 0 0 0 0,-1 0 1 0 0,0 0-1 0 0,1 0 1 0 0,-1 0-1 0 0,1 0 1 0 0,-1 0-1 0 0,1 0 0 0 0,-1 0 1 0 0,1 0-1 0 0,0 0 1 0 0,0 0-1 0 0,-1 1 1 0 0,1-1-1 0 0,0 0 0 0 0,0 0 1 0 0,0 0-1 0 0,0 0 1 0 0,0 1-1 0 0,1-1 1 0 0,-1 0-1 0 0,0 0 0 0 0,1 0 1 0 0,-1 0-1 0 0,1 2 1 0 0,0 0 29 0 0,0 0 1 0 0,-1 0 0 0 0,2 0-1 0 0,-1 0 1 0 0,0 0-1 0 0,1 0 1 0 0,-1 0-1 0 0,1 0 1 0 0,0 0 0 0 0,0-1-1 0 0,0 1 1 0 0,0-1-1 0 0,0 1 1 0 0,1-1 0 0 0,-1 0-1 0 0,1 0 1 0 0,0 0-1 0 0,-1 0 1 0 0,1-1 0 0 0,0 1-1 0 0,0-1 1 0 0,0 1-1 0 0,0-1 1 0 0,0 0-1 0 0,0 0 1 0 0,1-1 0 0 0,-1 1-1 0 0,0-1 1 0 0,6 1-1 0 0,-3-1-224 0 0,-1 0-1 0 0,1 0 0 0 0,0 0 1 0 0,-1-1-1 0 0,1 0 0 0 0,0 0 1 0 0,7-3-1 0 0,-9 3-599 0 0,0-1-1 0 0,0 0 1 0 0,0 0 0 0 0,0 0 0 0 0,-1 0-1 0 0,1 0 1 0 0,-1-1 0 0 0,0 1 0 0 0,6-7-1 0 0,1-5-7477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1.2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 19897 0 0,'0'0'366'0'0,"-1"4"-318"0"0,-8 36 947 0 0,2 0 1 0 0,1 0-1 0 0,2 1 1 0 0,4 75 0 0 0,0-97-980 0 0,-1-13-53 0 0,1-2-5 0 0,-1 0 0 0 0,1-1 0 0 0,0 1 0 0 0,0 0 0 0 0,0 0 0 0 0,0 0 0 0 0,1-1 0 0 0,0 1-1 0 0,0 0 1 0 0,0-1 0 0 0,2 7 0 0 0,19-52-15301 0 0,-17 28 8532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1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52 9220 0 0,'0'0'5597'0'0,"5"0"-5010"0"0,-5 0-545 0 0,53 0 3442 0 0,-50 0-3353 0 0,0 0 1 0 0,-1 0 0 0 0,1 0 0 0 0,0 0-1 0 0,-1-1 1 0 0,1 1 0 0 0,0-1 0 0 0,-1 0-1 0 0,1 0 1 0 0,-1 0 0 0 0,1 0 0 0 0,-1 0-1 0 0,1-1 1 0 0,-1 1 0 0 0,0-1 0 0 0,0 1-1 0 0,0-1 1 0 0,0 0 0 0 0,3-2 0 0 0,-5 3-119 0 0,0 1 1 0 0,0-1-1 0 0,1 0 1 0 0,-1 1 0 0 0,0-1-1 0 0,0 0 1 0 0,0 1-1 0 0,0-1 1 0 0,0 1-1 0 0,0-1 1 0 0,0 0 0 0 0,0 1-1 0 0,0-1 1 0 0,0 0-1 0 0,0 1 1 0 0,0-1 0 0 0,0 0-1 0 0,0 1 1 0 0,-1-1-1 0 0,1 0 1 0 0,0 1 0 0 0,0-1-1 0 0,-1 1 1 0 0,1-1-1 0 0,0 1 1 0 0,-1-1 0 0 0,1 1-1 0 0,-1-1 1 0 0,1 1-1 0 0,-1-1 1 0 0,0 0 0 0 0,-26-8 45 0 0,23 8-68 0 0,0 1 0 0 0,-1-1 0 0 0,1 1 0 0 0,-1 0 0 0 0,1 0 0 0 0,-1 1 0 0 0,1 0 0 0 0,-1-1 0 0 0,1 1-1 0 0,-7 3 1 0 0,9-3 15 0 0,0 0-1 0 0,0 0 1 0 0,0 1-1 0 0,0-1 1 0 0,1 0-1 0 0,-1 1 0 0 0,1-1 1 0 0,-1 1-1 0 0,1-1 1 0 0,-1 1-1 0 0,1 0 1 0 0,0-1-1 0 0,0 1 0 0 0,0 0 1 0 0,0 0-1 0 0,0 0 1 0 0,0 0-1 0 0,1 0 1 0 0,-1 0-1 0 0,0 0 0 0 0,1 0 1 0 0,0 0-1 0 0,0 1 1 0 0,-1-1-1 0 0,1 0 1 0 0,0 0-1 0 0,1 0 0 0 0,-1 0 1 0 0,0 0-1 0 0,1 0 1 0 0,-1 1-1 0 0,1-1 1 0 0,-1 0-1 0 0,1 0 0 0 0,0 0 1 0 0,0 0-1 0 0,0-1 1 0 0,2 3-1 0 0,-1 0-18 0 0,1-1-1 0 0,0 1 1 0 0,0-1 0 0 0,0 0-1 0 0,0 0 1 0 0,1-1-1 0 0,-1 1 1 0 0,1-1 0 0 0,0 0-1 0 0,-1 0 1 0 0,1 0-1 0 0,0 0 1 0 0,0 0 0 0 0,0-1-1 0 0,1 0 1 0 0,-1 0-1 0 0,8 1 1 0 0,-10-2-98 0 0,34-1-2656 0 0,-17-10-3943 0 0,-14 5-190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1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1 119 2193 0 0,'0'0'13812'0'0,"3"5"-13450"0"0,13 26 1333 0 0,-15-30-1411 0 0,-1 1 0 0 0,1-1 0 0 0,0 0 0 0 0,0 0 0 0 0,-1 1 0 0 0,1-1 1 0 0,0 0-1 0 0,0 0 0 0 0,0 0 0 0 0,1 0 0 0 0,-1 0 0 0 0,0 0 0 0 0,0-1 0 0 0,0 1 1 0 0,3 1-1 0 0,-4-36 1442 0 0,-6-4-1662 0 0,4 32-71 0 0,1 0 1 0 0,0 1-1 0 0,0-1 1 0 0,0 0-1 0 0,1 1 1 0 0,-1-1-1 0 0,2 0 0 0 0,-1 0 1 0 0,0 0-1 0 0,3-8 1 0 0,-2 12-33 0 0,1 0 0 0 0,-1 0 0 0 0,1 0 0 0 0,0 0 0 0 0,-1 0 0 0 0,1 0 0 0 0,0 1 0 0 0,0-1 0 0 0,0 1 0 0 0,0-1 0 0 0,1 1 0 0 0,-1 0 0 0 0,5-2 0 0 0,-6 2-87 0 0,-1 1 0 0 0,2-1 1 0 0,-1 1-1 0 0,0 0 0 0 0,0-1 0 0 0,0 1 0 0 0,0 0 0 0 0,0-1 1 0 0,0 1-1 0 0,0 0 0 0 0,0 0 0 0 0,0 0 0 0 0,0 0 0 0 0,1 0 1 0 0,-1 0-1 0 0,0 1 0 0 0,0-1 0 0 0,0 0 0 0 0,0 0 1 0 0,0 1-1 0 0,0-1 0 0 0,0 1 0 0 0,0-1 0 0 0,0 1 0 0 0,0-1 1 0 0,0 1-1 0 0,0 0 0 0 0,0-1 0 0 0,0 1 0 0 0,-1 0 0 0 0,1 0 1 0 0,1 1-1 0 0,1 1-1114 0 0,1 0-939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2.4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42 10229 0 0,'0'0'688'0'0,"2"-4"-528"0"0,3-7-923 0 0,5-14 4696 0 0,-5 24-1150 0 0,-4 15-562 0 0,-1-13-2185 0 0,1 0-1 0 0,-1-1 1 0 0,0 1-1 0 0,0-1 0 0 0,0 1 1 0 0,0 0-1 0 0,0-1 1 0 0,0 1-1 0 0,0 0 0 0 0,0-1 1 0 0,0 1-1 0 0,0 0 1 0 0,0-1-1 0 0,0 1 1 0 0,-1-1-1 0 0,1 1 0 0 0,0 0 1 0 0,0-1-1 0 0,-1 1 1 0 0,1-1-1 0 0,0 1 0 0 0,-1-1 1 0 0,1 1-1 0 0,0-1 1 0 0,-1 1-1 0 0,1-1 0 0 0,-1 1 1 0 0,1-1-1 0 0,-1 1 1 0 0,1-1-1 0 0,-1 0 0 0 0,1 1 1 0 0,-1-1-1 0 0,0 0 1 0 0,1 0-1 0 0,-1 1 0 0 0,1-1 1 0 0,-1 0-1 0 0,0 0 1 0 0,1 0-1 0 0,-1 0 0 0 0,0 0 1 0 0,1 0-1 0 0,-1 0 1 0 0,0 0-1 0 0,1 0 0 0 0,-1 0 1 0 0,1 0-1 0 0,-1 0 1 0 0,0 0-1 0 0,0-1 0 0 0,-12 1-6705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3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 1 5811 0 0,'0'0'8948'0'0,"-6"0"-7372"0"0,-2-1-849 0 0,-1 1 0 0 0,1 1 0 0 0,-1-1-1 0 0,1 1 1 0 0,0 1 0 0 0,-15 4-1 0 0,21-6-659 0 0,-1 1-1 0 0,1 0 0 0 0,-1 0 0 0 0,1 0 1 0 0,-1 0-1 0 0,1 1 0 0 0,0-1 0 0 0,0 1 1 0 0,0-1-1 0 0,0 1 0 0 0,0 0 1 0 0,0 0-1 0 0,0 0 0 0 0,0 0 0 0 0,1 0 1 0 0,-1 0-1 0 0,1 0 0 0 0,-1 0 0 0 0,1 1 1 0 0,0-1-1 0 0,0 1 0 0 0,0-1 0 0 0,0 1 1 0 0,1-1-1 0 0,-1 1 0 0 0,1-1 0 0 0,-1 1 1 0 0,1 2-1 0 0,0-4-67 0 0,1 0 0 0 0,-1 0 1 0 0,1-1-1 0 0,-1 1 0 0 0,1 0 0 0 0,-1-1 1 0 0,1 1-1 0 0,-1 0 0 0 0,1-1 0 0 0,0 1 1 0 0,-1-1-1 0 0,1 1 0 0 0,0-1 0 0 0,-1 1 0 0 0,1-1 1 0 0,0 0-1 0 0,0 1 0 0 0,-1-1 0 0 0,1 0 1 0 0,0 0-1 0 0,0 1 0 0 0,0-1 0 0 0,-1 0 1 0 0,1 0-1 0 0,0 0 0 0 0,0 0 0 0 0,0 0 0 0 0,0 0 1 0 0,0 0-1 0 0,-1 0 0 0 0,1 0 0 0 0,0-1 1 0 0,0 1-1 0 0,0 0 0 0 0,-1-1 0 0 0,1 1 1 0 0,1-1-1 0 0,38-11-69 0 0,-39 11 30 0 0,-1 6-300 0 0,4 31 734 0 0,-4-35-506 0 0,0-1 1 0 0,1 1-1 0 0,-1 0 0 0 0,0 0 0 0 0,1-1 1 0 0,-1 1-1 0 0,1 0 0 0 0,-1-1 0 0 0,1 1 1 0 0,-1-1-1 0 0,1 1 0 0 0,-1-1 0 0 0,1 1 1 0 0,-1-1-1 0 0,1 1 0 0 0,0-1 0 0 0,-1 0 1 0 0,1 1-1 0 0,0-1 0 0 0,-1 0 0 0 0,1 1 1 0 0,0-1-1 0 0,0 0 0 0 0,-1 0 0 0 0,1 0 1 0 0,0 0-1 0 0,0 1 0 0 0,-1-1 0 0 0,1 0 1 0 0,0 0-1 0 0,0-1 0 0 0,0 1 0 0 0,-1 0 1 0 0,1 0-1 0 0,0 0 0 0 0,0 0 0 0 0,-1-1 1 0 0,1 1-1 0 0,0 0 0 0 0,-1-1 0 0 0,1 1 1 0 0,1-1-1 0 0,8-11-7817 0 0,-6 5 1870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3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 10885 0 0,'0'0'2833'0'0,"0"15"2735"0"0,0-2-5266 0 0,-7 169 4215 0 0,0 2-3264 0 0,8-179-1246 0 0,0-1 0 0 0,0 0 0 0 0,1 1-1 0 0,-1-1 1 0 0,1 0 0 0 0,0 0-1 0 0,3 6 1 0 0,8 1-3947 0 0,-13-11 3583 0 0,1 0 0 0 0,-1 0 0 0 0,1 0 0 0 0,-1 0 0 0 0,1 0 0 0 0,-1-1 0 0 0,1 1 0 0 0,-1 0 0 0 0,1 0 0 0 0,-1-1 0 0 0,0 1 1 0 0,1 0-1 0 0,-1-1 0 0 0,1 1 0 0 0,-1 0 0 0 0,0-1 0 0 0,1 1 0 0 0,-1 0 0 0 0,0-1 0 0 0,0 1 0 0 0,1-1 0 0 0,-1 1 0 0 0,0-1 0 0 0,0 1 0 0 0,1-1 0 0 0,-1 1 0 0 0,0-1 0 0 0,0 1 0 0 0,0-1 0 0 0,0 1 0 0 0,0-1 0 0 0,0 0 0 0 0,4-9-5141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3.9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15719 0 0,'0'0'3775'0'0,"33"6"-704"0"0,80-9-2246 0 0,-35 0-5548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4.3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14295 0 0,'0'0'4775'0'0,"1"8"-3508"0"0,0 14-568 0 0,-1-13-470 0 0,0 1 0 0 0,0 0 0 0 0,1 0 0 0 0,1-1 1 0 0,0 1-1 0 0,0-1 0 0 0,6 16 0 0 0,-8-25-261 0 0,1 1-1 0 0,-1-1 1 0 0,0 1-1 0 0,1-1 1 0 0,-1 1 0 0 0,0-1-1 0 0,1 1 1 0 0,-1-1-1 0 0,0 1 1 0 0,1-1-1 0 0,-1 0 1 0 0,1 1 0 0 0,-1-1-1 0 0,1 0 1 0 0,-1 1-1 0 0,1-1 1 0 0,0 0-1 0 0,-1 0 1 0 0,1 0 0 0 0,-1 1-1 0 0,1-1 1 0 0,-1 0-1 0 0,1 0 1 0 0,0 0-1 0 0,-1 0 1 0 0,1 0 0 0 0,-1 0-1 0 0,1 0 1 0 0,-1 0-1 0 0,1 0 1 0 0,0 0-1 0 0,-1-1 1 0 0,1 1 0 0 0,-1 0-1 0 0,1 0 1 0 0,-1 0-1 0 0,1-1 1 0 0,-1 1 0 0 0,1 0-1 0 0,-1-1 1 0 0,1 1-1 0 0,-1 0 1 0 0,1-1-1 0 0,-1 1 1 0 0,1-1 0 0 0,-1 1-1 0 0,1-1 1 0 0,0-1-633 0 0,1 0 1 0 0,-1 1 0 0 0,1-1 0 0 0,-1 0 0 0 0,0 0-1 0 0,0 0 1 0 0,0 0 0 0 0,0-1 0 0 0,0 1 0 0 0,0 0-1 0 0,0-3 1 0 0,-1-15-9140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4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17352 0 0,'0'0'1249'0'0,"0"6"-1538"0"0,5-1-399 0 0,4 1-2129 0 0,0-2-2546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43:45.164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ignorePressure" value="1"/>
    </inkml:brush>
    <inkml:brush xml:id="br4">
      <inkml:brushProperty name="width" value="0.05" units="cm"/>
      <inkml:brushProperty name="height" value="0.05" units="cm"/>
    </inkml:brush>
  </inkml:definitions>
  <inkml:trace contextRef="#ctx0" brushRef="#br0">13795 11047 6531,'0'0'-80,"0"0"3602,0 0-2098,0 0-431,-17 19-33,17-16-111,-5-3-257,5 0-208,0 0-160,0 0-112,0 0 16,0 0 16,0 0 80,0 0 128,0 0 33,0 0 15,0 0-48,5-3-96,0-2-32,3-2-16,1 0 64,6-1-47,-2-3 15,7-1 32,-2-1 32,4 1-64,-7-3-64,5-3-112,-2 6 0,-5-3-32,2-5 80,4 8-16,-9-6-64,3 3 32,5-3-32,-8 0 16,8-2-32,-3-2 0,-1-1 0,4 1 16,2 4-32,-5-4 32,7-1 16,-2 5 16,1-2 0,-4 1 17,4 4-33,-6-3-32,4 7-32,-6-4 48,2 0-16,-2 0-16,2 0 16,-1 0 0,4-4-16,-3 1 16,3 3-16,-3-2 16,2-4 0,4 3-32,-4-1 0,3 4 16,-5-1-16,8-6 16,-6 10 0,-6-6 0,11 3-16,-7 2 16,-2-4-16,1 2 16,-3 0 0,11 0 0,-7-3 16,3 3 0,-3-3-16,7-2 16,-2 2-32,-2-1 16,-3 4 16,7-5-16,-4 7 16,2-7 16,0 7 48,-4-7 48,4 1-16,4 1 80,-4 3-32,-4-8-32,4 1-64,0-1 16,7 1-32,-7-1-16,1 1-16,-1-1-32,2 2 0,-2-3 32,0 3-16,6-1 0,-6-1 0,2 1 16,-2-1 0,2 1-16,-2-1 0,4 1 32,-2-1-32,-2 3 0,2-2 16,-2 4-16,0 0 48,-2-2-48,3 2 0,-6-1 0,4-1 16,-4-1-48,6 2 0,-4-2 32,5-2-16,-2-4 16,3 0-16,-2 4 32,4-5-32,2 1 32,-4-3-48,2 4 48,4 1-32,2-2 32,-8 0-16,2 4 32,4-3-32,-8 7 32,-4-2-48,9 2 64,-11-1-32,2 2-16,-5 3 32,6-3-48,-3 0 0,3-4 16,4-1-16,-2-4-16,3 5 16,-5-4 48,11-1-64,-9 1 64,6-1-32,-1 5-32,-2-4 48,-1 3-16,-2-2 16,2-2 32,-6 9-64,1-4 48,1 2-16,-6-3-16,0 6 16,-1-6-16,2 5 16,1-2-48,1-5 32,-2 5-32,7-2 16,2-1 16,3 1 0,1-1 96,2-4 240,-3 6 113,4 2-129,-3-4-128,-2 1-32,-4 4-96,1-2 16,-4 7-32,-1-7-32,-4 7 0,1-4 0,1-1-16,-6-1 16,4 1 0,-4 0 32,5-2-48,-1 2 0,9-6 16,-6 3-32,7-3 48,-5 3-64,9-6 80,-2 1-32,1 1-16,-4 1 32,4-2-80,-3-1 48,-7 9 0,5-4 0,-2 4-32,-1-2 48,-1 7 0,-4-7-16,4 1 0,1 1 16,-4-2-16,4 2 16,-5-4 0,4-1 16,1-4-48,1 6 32,-3-3 32,5-2-112,2 8 64,-4-4-48,-3 4 32,3 3 0,2-2 32,-6 4 0,1-2-32,0-2 64,3 4-16,-2-7 0,1 2-64,10-4 80,-7-1-64,1-4 16,3 0 16,-4 3-48,-2 2 48,2-6 32,1 6-48,-1-5 16,2 2-32,-2-1 16,7 3 16,-8-4 0,6-1-16,-3-2 48,1 3-64,-3-3 48,2 4-16,-2-1-16,-2 0 48,-3 9-16,-2 0-48,1-2 64,-8 7-32,4-2 0,2-2 16,-2 4-32,0-2 0,0 3-16,-2-3 48,7 3-48,-5-6 64,7 3-80,-2 0 48,3 0 0,-3-3-16,3-5 80,-3 4-32,4 1 0,-6-5 32,2 1-48,2 2-32,-1-1-32,1-3 16,3-1 16,1 5-48,1-5 48,1 4-32,-1-2 32,3 1 16,-4-1-48,-1 8 48,2-9-16,-2 6 0,-2 3 16,2-3 0,-3-2-48,0 5 32,-6-3 16,6 3 16,-1-4-32,-4 1 16,6 3-48,4-3 64,-7-2-48,5 2 48,2-4-64,2-1 48,-2 1 0,3-1 16,-2-4-64,4 9 96,-7-4-80,2-1 48,-3 5 0,0-6-64,-4 6 64,3 3-16,-8-3 16,3-1-32,1 3 0,-3 1-16,3-3 48,-1-1-32,-3-1-16,3 7 48,0-7-32,-1 7 32,1-7-64,-4 8 16,2-1 0,-2 1 0,-4 1 0,3 2 0,-3 3 0,-2-1 16,-3 2 0,5 2-32,-3 3 48,-2-4-16,0 1 0,0-2 0,0 5-48,0 0 48,0 0 0,0 0-16,0 0 16,0 0-32,0 0-16,0 0 32,0 0-32,5 0-16,-5 0-32,0 0-144,0 0-48,0 0 48,0 0-16,0 0-64,0 0-81,0 0-175,0 5-96,0-2-369,-5 1-575,-2 4-465,-6-8-1473,0 7-2529,-2-7 1937</inkml:trace>
  <inkml:trace contextRef="#ctx0" brushRef="#br0">13658 10966 5667,'0'0'6002,"0"0"-4609,0 0-369,0 0 449,-5 0-304,5 0-177,0 0-208,0 0-255,0 0-49,0 0-80,0 0-80,0 0-96,0-2-128,0-1 32,4 1 161,-4-3 63,1 0 64,-1-1-48,4-1-128,-3-3-48,-1 0 0,0 0-80,0-2 1,0 1-1,4 1 64,-4-2 64,0 2-16,3 0-112,-3-1-16,2-1 16,-2-3 16,3 2-32,0-6-32,-1 3-64,-2-1 16,5 1-16,-5-1 0,0 0 32,0 1 32,0 2 48,0-1 96,0 0 16,-2 0 81,-1 2-161,3-2-80,0-1-80,0-1 64,0 0-48,8 1-16,-3-1 16,4 0-32,-4 2 64,0-1 16,1 1-48,-4 0 16,-2-2 0,0 2 32,0-5 48,0 0-80,-8 0 32,3-1-48,3-4 0,-5 3 16,7-1 32,-5 1-32,5 1 0,0-1-16,0 0-48,0 2 32,0-1-64,0 3 64,0 1 32,0-5-32,0 6 16,0-4 0,0 1-32,0-1 32,-1 2 16,1-3 0,0 1-16,0-2-16,0 0 48,0 4 16,0-4-64,0 1 64,0-1 0,0 4 0,0-4 16,0-3-32,0 4-16,0-3 48,0 4-48,0-3 0,-4 2-16,4-1 64,-3-3-64,3 0 32,0 0 0,0 0-144,0-1 64,-2-1 16,-1-3 16,1 7 16,2-4 0,-6-1-48,4 3 64,-1-3-32,-1 3 32,-1-5-48,0 1 32,2-2 48,1 3-48,-1-4 16,1 0 0,2 4 16,0-2 32,0-3 64,0 1-32,0-3 16,0 5 32,0-4-16,0-1-208,0-2 16,-3 7 32,0-5 16,1 2-48,-1 0 64,-1 3 16,3-2-16,1-1-16,-4 1 48,4-1 16,0-2-32,-1 2 16,-3 1-16,1 2 0,3 0 0,-5-1 64,0-3-64,3 3 0,-4-4 48,4 2-176,-5-1 48,7 0 48,-3-1-16,0 5 32,3-5-16,-5 5 48,1-2 16,1-3 16,0 7-64,3-5 32,0 3 0,-5-2-16,5 1 0,0 2 16,0-2 32,0 2-48,0-2 0,0 1 32,0 2-16,0-6-96,0 4 16,0 1 32,0-3-32,-3 4-16,3-1 64,-4-1 0,4 2-16,-3-2 32,1 2-64,-1-2 48,3-2 16,0 6 0,0-2 32,0-1-48,0 1 32,3 1 0,-1 4-32,1-4 80,-3 3-64,0-3 0,0 0 48,0 4-48,0-4-80,0 4 32,0-5 0,0 6-16,0-1 32,0 1-16,0-3 0,0 4 32,4 2 32,-4-2-64,3 1 48,-3-2 0,0 4 16,0 0 16,0-4 0,0 2 0,0-1-32,5-1 0,-5 2-48,0-3 64,6 4 16,-2-1-32,1-1 0,-2 1-16,0 2 0,1-2 64,-1 5-48,-1-5-32,4 3 48,-6 0 1,0-3-17,2 4-81,-2-6 17,3 2 32,-1-1 0,3 2-16,-5-2 0,3-1-16,1 4 32,-4-4 48,1 1-48,-1 1 16,0-2-32,0 0 48,0-3 0,0 2-16,0 0-32,0 0 64,-1-1 0,1-1-64,0 4 64,0-4-48,0 3 32,0 2 32,0 0-32,0 0 0,0 4-16,1-1 0,-1 4 32,0 1-16,0-1-32,0 1 0,0 2 48,0 2-32,0-2-32,0 0-32,0 0 48,0 2-16,0-6 0,0 6 0,0-4-16,0-1-16,0 1 0,0-1 0,0 0 48,0-2-32,0 1 16,0 3 0,0-4-16,0 3-32,0 1 48,0-1 0,0 0-64,0 2 64,0-1 48,0 2-64,0 3 32,0-4 32,0 3-16,0 2-32,4-3-16,-4 1 64,1 2-48,3 0 48,-4 2-16,0-4-16,0 5 0,0 1-16,0-2 0,0 3 0,0-2-16,0-1 32,0 3-16,0 0-48,0-2-224,0 2 16,0-3-17,0 1 65,0 2 0,0-2 96,0 2 80,0-3 48,0 3-32,0 0-48,0 0-48,0 0 32,0 0 16,0 0 48,0 0-16,0 0 48,0 0 16,0 0 0,-4 0 0,3 0 0,1 0-16,-4 0 0,-1 5 0,-3 5-48,1-2 64,-4 10-48,1 4 48,-5-2 0,-2 5 64,1 3-32,-4-4-16,3-3 32,5-4-32,-1 1 0,3-11 16,5 1 16,-2-6-64,7-2 80,0-2-32,0-6 16,0-6-112,0 3-192,0-1 16,-1 0-176,-3 1 47,3 1-31,-3 2 128,4 4 128,-3 3 128,3-3 16,0 4-64,0 0-48,0 0-48,0 0 32,3 0 16,2 0 48,4-5 32,-1-1 32,5-3-16,1-4 48,4-2-80,-1-2 80,3 1-64,-2-1 48,-2 0 16,1 6-32,-4-4 48,-3 8-32,-1-1 32,1 5-16,-7-4 48,2 5 0,-5 2-16,0-1-48,0 1 96,0 0-48,0 0 32,0 0 0,0 0-16,0 0-48,0 0-32,0 0 32,3 0-32,-1 0 32,-2 0-16,0 0 48,3 0-32,-3 0 0,0 0-16,4 0 32,-4 0 80,0 0-32,0 0-32,0 0-32,0 0-32,0 0-32,0 0 32,0 0 32,1 0-32,-1 0 16,0 0-16,0 0-16,4 0 64,-3 0-32,-1 0 64,7 3 0,-2 4 81,3 4 15,2 1 80,2 9 192,1 1 128,0 1 16,1 2-63,-6-8-145,7 0-240,-8-2-48,-2-7-16,-2-3-64,-3-2-16,0-3-48,0-3-288,0-2-1249,-8-7-1456,-4 1-3106</inkml:trace>
  <inkml:trace contextRef="#ctx0" brushRef="#br1">12822 7432 6451,'0'0'-672,"0"0"4481,0 0-1520,0 0-688,0 0-96,-48 0-48,34 5-257,6-5-159,-4 0-193,-1 0-240,0 0 17,-1 0-113,3-5-80,-1-2-160,-5-1 16,-4 5-64,1-6-144,-2 3-48,2-6-32,-6 9 64,6-1-48,-5-4 0,3 5 0,-1-6 16,-2 8 16,-2-4 48,4 0 49,-7 3 15,8 2-32,-6-5-64,3 5 16,-10 0 0,7 0-48,5 0-64,-7 0 80,2 0-64,-1 0 48,-2 0 0,7 5-16,-9-5-16,2 7 0,2-2-32,1-4 16,-5 8-32,0-6 32,-1 5 64,1-1-48,-4 0 48,4 3 32,-5-4-64,1 1 96,4 5 32,-7-2-64,10-2-16,-3 4 32,-7-6-64,12-1 16,-6 2-64,1 4 32,8-2 16,-3-6-16,0 4 16,1 1-16,7-1 0,-6 4-32,6-2 32,-4 2-16,3-1 48,-4 2-48,-2 3 16,4 0-16,-2 0 16,-2-3-16,4 1-32,-7-2 16,2 4-16,0-3 48,-6 3-64,8 0 128,-3 0 80,-4-3-32,5 3-32,-4-2-32,4 4-48,0-3 0,-6 5 16,8-4-32,3-4 32,-2 8-16,-4-4 0,3 0-48,-3 0 48,5 0 0,-5 3-16,-2 2 48,2-2-48,4-3 33,-3 3-50,0 1 34,1-4 31,-1 3-48,1 2 32,2-2-16,2 4-16,5 1 0,-5-1 80,3 1-96,-2-1 96,2 1-48,-7 3-16,11 1-16,-6-5 48,2 4-80,5-4 16,-6 5 64,1-4-80,-2-2 0,2 6-16,2-2 112,-2 2-80,-2-1 80,-3-1-32,4 2-16,1-1 32,0 4 32,3-3-32,-3 0-96,2-3 96,-2 3-48,3-4 32,-3 4-32,2-5 64,3 1-32,-7-1 16,4-4-16,3 5 16,-3-1 16,-2-4-80,7 9 32,-7-9 32,3 9-48,0-4-16,6 3 80,-6-4-48,0 5 0,-1 3 16,3-4-48,-3-1 48,3 2-48,-5 3 96,7 0-96,-1 0 48,-1-1 0,2 1-16,0 0 32,6-3-48,-6 3 0,5 0-64,-6-5 48,9 6-16,-1-1 32,-3-1-48,4 4 32,-3-2 16,3-1-16,-2 4 32,4-4-32,-7 0 64,7 8-80,-11-8 64,9 3-32,-1-5 0,-3 4 32,4 1-16,-3 2 32,2-2 80,-6 1-16,5 2-80,4-3 32,-7 2-80,8-1 112,-6 2-80,3-3 32,0 6 32,-3-4-16,-1 1-32,3-1 48,-4-2-96,1 1-48,6 2 48,-7-1 16,8 2 80,-4 1-64,4-1 64,2-1-48,0-3-32,0 6 32,0-6-16,0 2 32,0-2-48,0 0 16,0 1 0,0 1 17,0 1-33,0 2 64,0-1-32,0-4-32,0 11 0,0-5 48,0 0 0,2 1-80,-2 1 112,6 1-64,-6-4 16,2 2-16,3-2-80,0-5 48,-2 7-16,2-1 16,-5-3-32,9 6 32,-9-4 0,6-1 32,-1 1 0,4 0 0,-1 2 0,-3-7 0,2 6 0,1-3-48,5-3 96,-8 6-80,9-6 0,-8 5 80,2-5 0,-3 6 0,9-6 32,-13 4 32,8 1-32,4 0 32,-3-5-64,0 1 48,0 2-16,-2-1-32,6 2-96,-4-7 80,3 4-80,-1 1 16,6-3-16,-10 8 48,7-5 16,-2 1-64,6 6 80,-9-9 96,8 6-48,-5-1-32,2-3 32,-1 0-48,-1 3 16,2-10-64,3 10 16,-6 1 48,-1-6-80,6 7 64,-4-5 32,1 1-64,-4 3 80,3-3 16,0 6-15,-1-6-17,5 3 32,-6-6-96,2 5 32,1-5-128,1 1 64,3 1-16,-3-2 32,3-3 0,-1 0 16,3 3 16,-2-3-32,-3-4 0,0-1 16,3 2-16,-1 0 32,0-4-16,-1 2-16,3-2 32,-4 2-32,3-2 16,-3 4 16,3 0-48,2-2 48,-3 1-32,3 4 80,6 0-80,-6 0 48,0-3 0,7 6 112,-7-3-64,3 0-32,-5-4-80,2 4 16,2-5 48,-2 2-80,6-1 32,-2-2-16,-6-3 80,5 3-144,2-6 0,2 0 64,-7 2-48,5 2 80,-4-4-32,3 0 32,-4-3-80,1 4 80,4 1-16,-3-2-32,-2-3 48,0 3 0,1-3-16,4-3 0,-3 3 48,3-4-80,-4 4 64,1-5-16,5 7 16,-7-7-32,6 7 32,-1 1-16,-1-3-16,2-2 32,-1 7-48,3-7 48,1 4-16,6-2-16,-2-2 16,0-1 16,4 3 48,-7-3-64,3-1 0,-5-4-80,7 8 16,-7-4 48,1-4-48,1 5 16,-2-1 16,0 1 16,7-4 0,-7 2 16,6-1-16,-1-6-16,0 4-16,0-2 80,1 1-64,0-6 32,1 9-16,-1-3 16,1-1 0,-7 2 0,2 0 0,-2-3-16,0 3 32,4 1-64,-9-1 64,2 1-16,3-4 32,-1 2-32,1-1 0,6 2 16,-6-2-16,3-2-16,3 4-16,-6-2 96,9-3-160,-7 3 64,-2 0-32,7-4 16,-2 4-32,0-1 96,1-1-96,-3 2 64,2-2 16,1-3-32,4 4 16,-5-1 16,0 2 0,-3-3-64,5-2 64,-1 5-32,0 0 48,0-4 0,-1-1-32,0 5 16,4-1-16,-7-1 16,3-3 16,-1 3-16,1-3 32,0 5-32,7-5-32,-7 0 48,1 0 16,-6 0-32,8 0 16,-6 0-144,4 0 48,-4 0 16,5 0 32,-4 0 0,2 0 32,4 0-48,-4 0 16,0 0 16,4 0-32,-4 0 64,6 0-32,-6 0-16,3-5 16,3 5 0,-6 0 16,4-3 0,-4 3 16,5 0-32,-1-3 32,1 3-32,-2-4 16,3-1 0,2 5 0,1 0 48,-1-1-48,6 1 0,-4-5 48,4-2-128,-1 2-48,3-2 112,2 4-80,4-2 80,-2-7-32,-1 11 16,8-4-16,-5 0 48,3-2-16,-3 4 16,1-1 32,-1-4-48,-2 5 48,2-6-16,3 3 16,-8-1-48,-1-5 32,5 4 48,-7-3-144,1 1 16,-1-5-16,-1 0 0,9 0 0,-10-4 48,5 3 16,-2-3 16,4 1-64,-2-5 64,-2 5 0,-2-9 0,4 5 16,-3-3-96,-2-1 160,1-4-96,4-8 48,-3 8-48,1-7 48,2 2 16,-3-6 0,-3 4-32,6-1-144,2-2 128,1 2-80,-3-2 80,-2-5 32,4 3-48,-2-3-96,-2-5 16,3 5 0,-6-1 48,7 1 48,-12-5-48,10 5 16,-9-3 0,1 3 64,-4-5-16,-1 2 16,6 0-32,-6-2 32,1-2 0,-5 1 0,4-3 64,-4 6-176,0-5 64,4 1-32,1-2 96,-1-1-64,-4-4-112,5 3 16,-5-4-32,4 4 112,1 1-32,-4-2 32,2 1 0,-3-4 48,1 3-64,-6-3 80,7 0 0,-7 2 0,2-7 0,-2 9-16,1-7 48,-3 3-16,2-3 0,-3-2-16,2 1-224,-7 1 112,3 0 0,-1 3 80,-2-5-64,0 5 48,3-3 16,-1 0 32,-2-3-48,-4-3 80,1 1-32,0 5-16,-6 0 16,6-2-16,-6 3 0,-2 1-64,1-2-64,-7 3-16,2 3 48,-5-3 16,0 9 48,0-6-48,-5-3 80,2 9-48,-7-9 64,1 3-48,3-2 48,-8 2 0,6 5-32,-3-4 80,-3 3-64,1 1-16,-2 1 32,2-6-144,-2 4 0,1 1 16,1-1 32,-5 5-32,8-5 80,-8 8-48,6-2 48,-5 2 0,-3 0-16,2 0 32,3 2 0,-7-2 0,2 5 16,0-1-16,-6 4-32,6-6 48,-7 8-48,4-3 64,-2 0-16,-2 1-16,-1-1 16,3-4 0,-3 9-144,0-4 64,-2-1 0,0 5-32,-3-1 32,4 5 16,-4-5 16,3 8-16,2-8-16,-2 4 0,2-1 64,-1-2 16,-2-1-32,7 4 16,-5-3-32,5 0 80,-11-5-48,7 8 0,-2-4 32,2 5-64,-5-1-32,-2 3 32,6-3 0,1 3-32,-2-3 80,7 1-48,-9 4 32,9-2 0,-7 0-16,2 2 16,-7-1 0,7-2 16,-11 3-32,8-2-48,-12 0-16,6 6 16,-1-6 0,1 6 64,-1-3-48,1 1 48,4 1-16,-5-1 16,6-2 0,-1 4-64,3-3 80,-3-2-48,1 4 48,-1-5-32,1 4 16,-3-2-16,0-1 0,-3 7-64,2-7 16,2 4 48,1-1-32,-4-4 32,7 1-48,-3 1 64,-2-2-16,5 0 16,-3 2 0,0 2-16,-7-3 16,5 4-32,-7 4 32,1-2-32,-6 1 32,1 4 32,-3 0-64,3 0 80,-4 0-48,-2 1-16,4-1 32,-2 6 16,-1-2 0,3-3 32,-7 6-176,8-4 48,-6 6-32,3-6 64,-3 5-32,3-1 64,-2-4-32,4 11 16,-7-4 16,7-2-112,1 7 128,-4-5-32,8-2 0,1 7 0,-1-5 32,6 2-16,-1 3 0,-4 0-16,9-3 32,-3 3-16,2 0-32,1 0 48,-2 0-80,2 0 0,0 0-16,4 0 64,-4 0-32,5 0 16,0 0 16,-4 0-32,4 0 32,3 3-32,-9-3 32,4 0 0,2 3 16,3 2-64,-3-5 80,1 4 0,4-4-80,-2 0 80,-1 0-32,6 0 0,-9 0 0,11 0 0,-10 0 0,3 3 16,3-3-16,-1 5 16,-2-5 32,-2 0-48,7 0-16,-3 2 48,1-2-32,-2 0 0,4 5 0,-7-5 32,2 0-48,3 0 64,-6 5-80,0-4 64,0 4 0,1-1-64,-1-1-32,-2-3 0,1 8 32,1-8 0,-5 4 16,6-1 0,-1-3 16,0 5 0,1-3 16,-1 3-64,3-5 48,-3 0 32,-4 0-32,4 0 0,3 0 16,-3 0-64,-1 0 64,8 0 16,-4 0-48,-2 0 48,7 0-48,-1 0 48,1 0-48,0 0 32,3 0-32,-1 0 16,3 0-48,1 0-1,0 0 33,0 0-48,1 6 96,1-1-48,-1-1 0,0-1 0,-2 0 32,1 2-16,1-5 0,1 4 32,1-4-64,-1 0 48,2 0-64,2 0 48,5 0-16,-7 0 0,8 0 48,-6 0-32,3-4-48,0 4 32,-4 0-32,1 0-32,3 0-48,3 0-64,-3 0 64,5 0-16,0 0-32,0 0-32,0 0-96,0 0-112,0 0-65,0 0-63,0 0-432,0 0-305,0-5-624,0 2-1488,0-4-1842,0 2-5698</inkml:trace>
  <inkml:trace contextRef="#ctx0" brushRef="#br1">13888 11169 5475,'0'0'512,"0"0"-416,0 0-96,0 0 2401,0 0-1393,0 0-800,-13 0 81,13 0 415,-5-5 272,5 5 97,0 0-241,-4-3-224,-1 3-143,5 0-81,0 0-160,0 0-160,0 0-64,0 0 32,0 0-48,0 0 64,0 0-48,0 0 16,0 0 16,9 0 16,-9 0 64,10-4 192,-9 4 176,6 0-95,4-3 47,-2-2-112,-1 5-64,-1 0-96,3 0-64,1 0-32,-6 0-16,2 0 0,-2 8-32,3-4-16,1-1 32,-4 2-16,3-2-16,-1 1 16,6 1 0,-5-5 0,4 0-16,1 0 48,0 0-16,2 0-48,-5 0 80,-1 0-32,4 0-16,-6 0 0,9 0 16,-6-5-48,0 5 48,0-7-16,0 7-32,4 0 49,-1 0-50,0-5 34,-6 5-34,6 0 50,-5 0-49,6 0 16,-3 0 0,-2 0 16,4 0 0,-1 0-65,1 0 98,0-3-81,-3-1 64,4-4-48,-1 8 48,-2-2-16,6-3 80,-5 5 416,1 0-448,0 0-48,1 0 0,1 0 48,3 0-16,2 0 16,1 0-48,-6 0 16,5 0 32,2 0 80,-2 0-16,-7 0-16,6 0 16,-9 0-112,3 0 48,0-5-112,-1 4 64,1-4 32,2 5-64,3-4 32,-3 4 48,-1 0 48,-1 0-80,2 0 80,3 0-96,-4 0 48,0 0-48,0 0 16,1 0-16,-5 0 0,1 0 0,1 0 17,-4 0-17,6 0-16,-1-3 192,-1 3 0,4 0 160,-6 0-176,5-3-96,3 3 224,-8 0-272,9 0-16,-6 0-32,2 0 48,-2 0-48,2 0 32,-1 0 16,4 0 0,-6 0-32,-1 0 16,1 0-16,1 0-32,0 0 48,2 0-64,-1 0 112,4 0-112,-3 0 48,7 0-16,-2 0 16,-1 3 32,8 0-32,-2 1 0,3 1 32,-1-4 16,1 4-64,-3 2 80,5-7-48,-2 8 16,1-4-48,-4-1 64,3 2-32,3-5-32,3 0 48,-6 3-16,0-3 16,1 0-16,4 0 48,-2 0 0,-2 0 48,-4 4-80,3-4 16,-2 5 0,-6-4-32,4 4 0,-3 0-48,-1-3 48,-1 6-16,1-5 48,1 1-64,-1 1 49,7-2-33,-4 0 48,-5-3-16,4 7-32,5-7 64,-3 5-112,3-5 48,-4 0-32,6 0 48,2 0-32,-7 0 16,5 0-16,-5 5 32,2-3-16,-6-2-16,0 5 64,-1-2-48,-3 0-16,-4 1-16,1 1 48,0-5 16,-6 0-48,6 3 48,1 0-48,-4-3 48,8 0-80,-3 0 128,7 0-80,-2 0 16,-2 0 128,7 0 48,-2 5 48,4-5-160,1 2-48,-3 3-32,10-2 32,-7-3-32,5 0 16,4 0 32,-4 0-32,5 0 0,-1 0 0,1 0 32,-1 0-16,1 0 0,-1 0 32,-4 0 16,-3 0-96,-2 0 0,0 4-16,-1-4 16,-7 0-16,7 0 32,-7 0 16,3 0-32,-2 0 48,-4 0-64,5 0 64,3 0-64,-4 0 64,3 0-64,-4 0 64,6 0-48,-6 0 32,0 0-16,2 0-16,-4-4 16,2 4 0,-5 0 0,3-3 0,-1 3 48,-6-5-64,6 5 16,-7-2 0,0-3-16,3 5 64,1-6-48,2 6 16,-4-5-16,0 1 48,6 1 192,-5 0 96,-3-2-144,-5 5-15,3 0-49,-3 0-112,-1 0-16,1 0-48,0 0 80,1 0-32,-1 0 16,4 0 32,-1 0-64,-1-2 32,1-3-16,2 5 16,-2 0-32,1-5 96,-3 5-112,-1 0 48,4 0-32,-1-2 0,-3 2 16,0-5 0,5 5 0,-5 0 0,3 0 16,-1 0-16,4 0 16,-9 0-32,3 0 64,-5 0-80,0-3 48,0 3-16,0 0-16,5 0 16,-5 0-32,8 0 64,-4 0-64,6 0 64,-4 0-48,8 0 32,2 0-32,-4 0 48,5 3 0,-1-3-16,1 5-32,1-3-48,-6-2 96,-4 0-96,5 5 80,-11-5-32,8 0 16,-10 0-16,3 0 0,-3 0 16,0 0-80,0 0 64,0 0-209,0 0-255,0 0 32,0 0-48,0 0-80,0 0-1,0 0 209,0 0 288,0 5 64,-3-3-80,-2 3-144,0-2-368,3 0-129,-8 1-351,7 1-593,-2-5-1424,-3 0-1393,3 0-1585</inkml:trace>
  <inkml:trace contextRef="#ctx0" brushRef="#br1">18285 11247 6083,'0'0'5634,"0"0"-3441,0 0-1184,0 0-49,0 0-47,0 0-465,0-8-368,5 8-16,-5 0-48,3 0 32,-3 0 16,5 0-32,-1 0 16,-4 0 16,0 0-32,5 0 48,0 0 16,-4 0-48,8 0 48,-4 0 32,3 0 144,5 0 33,-1 0-193,4 0-80,-4 5-16,1-2 0,2 0-48,-1-3 80,4 0-48,-5 0 0,-6 0 0,6 0 0,1 0 0,-4 0 16,0 0 0,1-6 0,1 1 32,1-2-80,-5 7 64,4-5-48,-4 3 32,2-3-16,-1 5 0,4 0-32,-6 0 64,1 0-48,0 0 16,4 0 16,-4 0-48,6 0 64,-1 5-32,-7-3 16,8-2-16,-6 0 0,4 0 0,-4 0 0,2 0 16,3 0-32,-3 0 48,4 0-48,4 0 112,-8 0 48,8 0-112,-3 5 0,3-5-16,-3 0-16,7 0 16,-10 0 16,6 0-64,-1 0 112,-6 0-96,6 0 32,-7 0-16,0 0 16,0 0-16,-2 0-16,0 0 32,4 0-48,1 0 80,1 0-80,-4 0 64,8 0-48,2 0 48,-3 0-32,-1 0 16,6 0-16,-2 0 64,1 0 112,-1 0-16,-1 0 160,1 7-16,-4-7-144,-4 8-63,4-5-17,-4 1 0,1 1 32,1-5-16,-1 6 32,-1-6 32,-1 0 32,1 5 16,1-5-128,1 0 16,1 0-96,-2 0 64,0 0-80,-1 0 48,4 0-48,-6 0 0,-1 0 48,-8 0-64,9 0 32,-6 0 0,4 0 0,-8 0 0,5 0 0,0 0 0,2 0 16,-2 0-32,6 0 0,-1 0 64,0 0-96,4 0 48,4 0 48,-7 2-80,6-2 64,-4 0-64,-6 5 48,1-5-32,-1 0 32,0 0-32,-2 0 32,-5 0-48,0 0 48,0 0-48,0 3-16,0-3-16,0 0 16,-5 4-32,-2-4-336,5 5-144,2-2-209,-5-3-431,5 0-273,-3 0-992,-2 0-1617,0 0-5090</inkml:trace>
  <inkml:trace contextRef="#ctx0" brushRef="#br0">13314 4252 4738,'0'0'2049,"0"0"-752,0 0-145,0 0 161,0 0-177,0 0-95,-13 0-65,13-5-335,-2 5-161,2-3-64,0 3 0,0-4-128,0 4 0,0 0-15,0 0-33,0-1-80,2 1-32,1-4 0,2 4-96,3 0 0,1 0 0,6-3 0,-4 3 128,11 0 224,-2 0-128,3 0 64,2 0 193,-2 0 127,4 0-336,-2 0-128,-3 0 16,-1 0-64,2 0-48,1-1-32,-4-3 0,1 1 0,1-2 16,0 2 16,-6-4-47,1 5 15,-2-1-64,-4 1 48,4 2-32,-3 0 32,-5 0-32,1 0 16,-1 0-32,-7 0 0,0 0 64,3 0-80,-3 0 32,0 0-16,0 0 32,0 0-16,0 0 0,0 0-32,0 0-16,0 0-1,0 0 17,0 0 16,0 0-32,0 0 48,0 0-16,0 0 32,0 0-16,0 0 16,0 0-32,0 0 32,0 0 0,0 0-16,0 0 32,0 0-32,0 0 32,0 0-32,0 0 0,0 0 0,0 0 16,0-1-32,0 1 16,-3-4 0,3 4 0,-4-3 0,1 3 0,-5-3 16,1-6 17,-1 3 15,-1-4 0,-1 1 304,-5-1-64,4 0-64,4 2-80,-3-2 208,5 2-96,-1 1-160,1 2-64,3 0-16,2 3 32,-3 1-16,3-3-32,0 4-16,0 0 0,0 0 32,0 0-48,-4 0 32,4 0-48,0 0-64,0 0-320,0 0-160,0 0-112,0 0-193,-5 0-79,5 0-417,-5 0-304,2 5-720,-2-3-1281</inkml:trace>
  <inkml:trace contextRef="#ctx0" brushRef="#br0">13557 3883 9572,'0'0'2129,"0"0"-1008,0 0 31,0 0 49,-15-2-161,15-3-79,-3-1-209,-4-4-192,2-2-63,-3 0-81,1-6 80,0 1 208,-3-4-143,5-2-225,-1-4-96,-1-3-64,0-7-144,1-6 0,-1 0-48,-1-9-96,3 2 16,3-3 16,2 0 0,0-2 64,0 2-16,7 3 64,4 2-64,6 3 80,-2 2-64,2 3 16,4 1 0,-2 8 0,-3-2-112,2-1-432,1 4-1,-8 7-207,6-2-385,-4 4-623,1 4 63,-1 0-464,-1 9-224,-2 0-3458</inkml:trace>
  <inkml:trace contextRef="#ctx0" brushRef="#br0">12905 4921 6259,'0'0'3521,"0"0"-2144,0 0-737,0 0 113,0 0 95,0 0-112,-10 0-79,10-4 15,0 4 16,0 0 49,0 0-129,0 0-208,3 0-272,1 0-80,7 0 16,1 0 64,3 0 144,-2 4 1,7-3 431,2 4-208,-1-3-48,4 1 33,-1 1-81,2-4-96,-3 0-128,1 3-16,-3-3-16,1 0-80,-5 0-64,1 0 16,0 0-32,-6 0 16,1 0 0,0 0 0,1 0-16,-3 0-16,1 0 80,0 5-64,1-5 16,-1 0 16,-4 3-16,4-3 16,-2 0-16,1 0 32,-4 0-16,1-3 80,-3 1-112,-1-1 48,-4 0 0,0-1 32,0 4-48,0-5 16,0 5-48,0 0 32,0-1-64,0-3 64,0 4-16,0 0-32,-4-1 32,4-3-16,-1 1 16,-3 3-16,1-3 0,-4-2 16,2-2 0,-6 2-16,1 0-32,-2 0 32,0-2-16,-3 2 32,5-3-32,0 5 48,0-6-48,2 3 80,0-4-32,3 0-48,-2-2 64,0-3-64,1 2 96,1-4-96,3 1 64,-1 1-64,0-2 64,1 5-32,2-1-32,0 5 80,0-5-64,0 4 64,0 3-48,5-8 16,0 6-32,0-5-16,3 4 32,0-4-16,1 1 0,1 1 0,3-1 16,0 0-32,-3 1 64,9-4-32,-4 0 0,3 0-16,-3 3 16,2 1 16,-1-1 0,-3 4 0,1-1-16,1 4 0,1-3-16,1 5 64,-2-6-64,5 6 32,-5-2-16,0 0 16,0 0 16,-4 3-16,3 2 0,-3 0-32,-1 0 64,2 0-64,-2 0 32,0 7-32,5-2 48,-2 0-32,-3-2 32,4 6-16,-3-6 48,-1 5 64,0-3-80,-3 4 64,-1-3-63,3 1 47,-3 0-32,-1 4 48,-1-1 48,2-1-80,3 2-16,-6 1 16,5 3 32,-1-4-112,0 1 160,1 0 176,-3-1-192,-2-1 0,6-1-32,-8-1-16,-1-1-64,0 1 16,0-1-48,0-1 16,0 3 32,-10-3 0,5 4-64,-1-6 80,-1 7-48,-1-1 0,-1-7-16,3 7-32,-1-3 48,2 1-48,-2 1 64,2-3-64,-1 4 64,1-1-48,-2-3 16,4-1 0,-4 2 16,2 1 0,2-4-16,-2 1 0,5 0-16,-7 0 32,4 0 16,0-2-16,-2 0-64,0 2 112,0 0-80,-2 0 0,0-3 16,1 3-16,1 0 32,0 3 16,1-5-32,3 1-32,-3 1 48,4-4 16,-3 1-64,3 3 80,0-5-64,0 0 48,0 3-80,0-3 112,0 2-112,0-2 80,0 0-32,0 0 16,0 0-32,0 3 0,0-3 16,-2 0 0,2 0 16,-3 2-16,3 1 0,0-3 0,0 0 16,0 0-16,0 0 0,0 0 16,0 0 1,0 0 31,0 0-16,0 0 16,0 0-80,0 0 64,3 0-32,-3 0 16,0 0-16,2 0 16,-2 0-32,0 0 0,0 0 48,3 0-48,1 0 32,-3 0-16,3 0 16,1-3-16,0 1 16,-2 2-16,5-3 16,1 1 32,1-1-16,1 3 48,4 0 0,0 0 544,8 0-160,-1 0-320,-2 5 80,7-2-32,-4 2 17,3-3-161,1 0 96,0 1-48,-2-3-32,-2 2-16,-1 1 16,-3-3-48,-2 0 16,1 0-48,-4 0 32,1 0 16,-5 0-64,0 0 80,-7 0-64,2 0 16,-2 0-48,-3 0-48,0-3-384,0 1-449,-3 2-1120,-5-3-864,-2-1-1377,-4-4-5026</inkml:trace>
  <inkml:trace contextRef="#ctx0" brushRef="#br0">12657 4768 6787,'0'0'6931,"0"0"-5250,0 0-528,0 0 15,10-10 49,-10 10-369,0 0-352,0 0-144,3 0-240,-3 0-47,0 0 15,0 0-32,0 0-16,0 0 16,0 0 80,0 0 144,0 0 16,0 0 0,-3 0-16,-4 0-160,-4 1-80,-2 8-144,-4-4 272,2-2-128,-5 5 0,5-1-32,2 0 32,-4 1 32,4-3 32,-1 2-48,-2-2 48,4 1-144,-4-1 64,2 2 0,-1 3-64,2-2 64,-4 0-32,4 1 0,-4-1 16,7 0-16,-3 4 0,0-4 16,0 6 48,-1-3-96,4 1 48,-1 1 16,-1 2 0,5-1 16,-8-1-32,9 2 32,-4 0-32,0-4 16,-2 4 16,4-1-48,-1-4 16,3 1-48,-1 1 64,-3-2-16,7 0-48,-2 2 48,2-2 16,-2 1 0,3 2 16,-1-4-16,3 2 49,0 1-98,0 0-31,0-2 112,3 1 33,-1 3-97,3-6 32,1 5 0,-1-4-16,0 2-32,0 3 48,-2-4 16,1 1 32,-3 1 16,4-1 64,-1 1 16,-1 1 0,4-1-80,-1-2-48,3 2 96,-3-2-112,8-2 96,-4 0-16,8 1 16,-6-4-80,3 1 48,1 1-32,-3-4-16,1 2 16,-1-2-32,-1 1-16,1 1 48,-3-2-48,2 2 16,-2-5-32,0 0 32,1 2 0,-1-1 64,2-1-64,-4 0 16,2 4-16,-2-3-32,1-1 64,1 4-32,-2-3-16,-1 1 16,-2 5-32,3-6-32,2 1 48,-3 1 0,1 2 0,-1-5 0,1 0 16,0 4-16,2-4 0,-1 1 16,-1-1 0,0 0 0,2 2-32,-3-2 32,-2 2 176,0 1-112,-2 0-64,-1-1 16,1 0-16,0 1 0,-1-3 0,3 2-16,-5-2-16,3 0 32,2 0-32,0 0-16,-5 0-64,4 0 16,-1 0-16,-3 0-224,0 0-560,0 0-577,0 0-336,-3 0-1568,-2 0-1489</inkml:trace>
  <inkml:trace contextRef="#ctx0" brushRef="#br0">12667 5416 6835,'0'0'8580,"0"0"-6083,0 0-1264,0 0 464,0 0-33,0 0-223,-15-11-513,15 11-335,0 0-209,0 0-112,0 0-80,2 5-176,6 1 80,2 4 0,5 2 0,0-2-80,0 5 16,3-4-16,-1 1 0,-4 1-16,1 2 0,-3 0 32,-6-1-16,-3 2 16,-2 3 48,-10 2 128,-3-2 321,-6 2 127,-4 1 32,-4 1-63,-3-1-177,7-2-16,-2-7-256,7 0 32,10-6-128,-1-2-48,9-5-112,0 0-160,9-3-704,7-6-337,-1-9-944,2 1-2577,-1-6-5907</inkml:trace>
  <inkml:trace contextRef="#ctx0" brushRef="#br0">14230 2343 10005,'0'0'704,"0"0"1569,-3-37-416,-2 32-128,5 2-1,-2 3-399,-3 3-833,2 11-208,-5 4 81,4 0 223,-2 2-304,1-2-176,2-9-128,3-3 64,0-2-16,0-4 112,6-10 160,2-7-16,4-9-224,6-8-32,-1-7 32,1-4-208,2-5 112,0-3-96,2 3 32,-1-5 0,-1 10 64,0 3 16,-6 14-16,6 8 64,-9 17-32,6 3-64,-2 22 16,-2 12 112,1 11 32,-1 12 80,-7 4 401,1 4-97,-7-5-96,0-5-160,0-12-96,0-9-48,0-10-96,0-9 0,0-6-32,0-4 0,0-5-192,0-2-704,0-10-961,0-9-3554</inkml:trace>
  <inkml:trace contextRef="#ctx0" brushRef="#br0">14358 2200 1537,'0'0'11381,"0"0"-8484,0 0-1152,0 0-448,0 0-465,0 0-256,39 0-160,-21 0 17,-1 5-225,1 3-112,0-4-80,-1 0 0,-4 1-176,0-3-945,1-2-2064,-6-2-3026</inkml:trace>
  <inkml:trace contextRef="#ctx0" brushRef="#br0">14798 2363 9893,'0'0'3073,"0"0"-1905,0 0 545,0 0-80,0 0-384,0 0-465,-2-22-288,2 11-16,0-3-191,0 1-49,0 1 208,0-4-96,2 4-240,1-1-16,5 1 128,0 2-32,-1 3-64,1 3-32,4 4-32,0 0-32,1 0 48,-1 4 49,-1 8-33,-2 1 96,-1-1 32,-3-4-64,-2 4 0,1-2-48,-4-2 48,0-1-80,0-2-32,0-5-48,0 5-16,-4-5-176,1 0-608,3-2-1057,0-6-1889,3-9-5378</inkml:trace>
  <inkml:trace contextRef="#ctx0" brushRef="#br0">15180 2188 12454,'0'0'2145,"0"0"-1121,0 0 145,0 0-17,0 0-127,0 0-417,-22 17-368,9-5-16,-4 7 368,4 3 97,2-2-321,4-2-160,4-3-112,3-1 0,0-8-64,10-1-16,4-5 80,1 0-48,4-8-32,-3-5 48,3-2-96,-3-4-16,-4 1 0,0 1 16,-6 2 16,-4 1-16,-2 2-32,0 5 16,0 1 32,-8 6-32,3 0 0,-5 6 0,1 6 80,1 3 16,3 3 48,5 4-16,0-1-32,0 1 32,10-5-16,2 1 0,3 0-80,0-4 32,3-1 48,0 2 0,0-2 192,1 5 81,-1 4-113,-1 3-128,-2 3 0,-7 2-64,4-2-48,-11 1-16,-1-1 32,0-1 0,-5-6 16,-5-1 16,-3-7-32,-7-3 0,2 0 64,-4-8 16,2-2-48,-1 0 0,2-7-16,3-6 32,2-2-48,6-5-128,6-1-737,2-3-1232,0-2-1568,2 1-2098</inkml:trace>
  <inkml:trace contextRef="#ctx0" brushRef="#br0">15514 2217 13958,'0'0'961,"0"0"-833,0 0 144,-3 33 1249,10-13 304,-2 1-193,5 3-431,3-3-481,4-1-224,-2-6-191,4-3-145,-4-4-32,7-6 0,-5-1-16,-1-1-80,-4-12 48,-2-1-48,-5-6 0,-5 2-64,0-5 0,0 1-96,0 2 16,-5-2-64,2 7 64,-1 4 80,4 1 16,-3 5 16,1 3-193,2 1-479,0 1-496,0 0-1265,0-4-2338,0-1-6546</inkml:trace>
  <inkml:trace contextRef="#ctx0" brushRef="#br0">15928 2010 4338,'0'0'6707,"0"0"-4306,0 0-592,0 0-352,0 0-385,0 0-464,27 0-143,-24 20-97,1 10 1345,-3 2-305,-1 6-319,0 4-81,0-1-175,0-4-177,0-6-384,0-4-112,0-4-80,4-11-32,1 1-64,0-8 0,-2 0-32,0-5-912,2 0-2002,-3-3-2512</inkml:trace>
  <inkml:trace contextRef="#ctx0" brushRef="#br0">16123 2270 20537,'0'0'1153,"0"0"-657,0 0-368,0 0 48,0 0 144,0 0 273,7 11-49,-7 1-288,1 3-128,-1-3-80,4 3 16,-1-7-80,0 0 32,4-6-32,1-2-16,-3 0-48,2 0-48,5-3 16,-2-7 64,-2 0 32,-3 0 0,1-2 0,-4 4 16,1 4-32,-3-1 16,0 5 80,0 0 0,0 9-16,0 6 64,0 6 48,0-1 96,0 2-224,5-4-16,4-3-32,1-8-32,6-7-736,3-2-1905,-1-15-5171</inkml:trace>
  <inkml:trace contextRef="#ctx0" brushRef="#br0">16432 2263 19241,'0'0'848,"-10"45"-624,7-22-48,0-1-64,3-5-112,3-3 417,2-4 991,3-8-415,1-2-561,1 0-256,-2-7 32,0-4-96,1-6-16,-4-3-48,0-1 0,-2-3 16,0-6-192,4 5 80,-4 5 32,2 2-16,-1 3 96,0 7-32,3 6 48,0 2-48,4 0 0,-2 5-32,2 4 32,3-3-16,-4 1-48,3-2-176,-5-2-976,-3-3-961,-5 0-1985,0-3-5315</inkml:trace>
  <inkml:trace contextRef="#ctx0" brushRef="#br0">17101 2163 12502,'0'0'1841,"0"0"-801,-3 50 561,3-25 176,0 3-257,5 6-431,8-6-289,0-3-464,4-8-288,3-6 64,1-3-32,3-6 16,-4-2-16,1-3 1,-2-12-17,-6 0-32,-3-3 32,-7-7-64,-3 3 16,0-5-176,-5 7-1,-8-5 49,0 9 32,-1-1-32,-1 4 96,5 1 0,5 9 0,0-2-16,2 5 48,3 0 0,0 0 0,12 8 16,-6 1 0,11-3 0,5 4 16,4 2 80,4-5-32,2 3 81,3-2 367,-5-2-32,3-1-320,-7 0-32,-2-5-48,-3 0 0,-4 0 0,0-8-64,-6-4 16,-1-2-16,-5-1-64,2 0 0,-7-7 32,0 5-128,-10 1 64,-2 4 0,1 4 0,-6 3 0,5 5-16,-1 5 64,3 15-64,5 0 160,2 10 0,3 5 0,3 4 16,5-4 32,6-1 17,1-6-49,5-5-176,-2-8 80,2-7-32,1-6-32,1-2-177,-2-3-671,2-15-961,-2-2-2369,-2-14-4210</inkml:trace>
  <inkml:trace contextRef="#ctx0" brushRef="#br0">17906 1852 13206,'0'0'3234,"0"0"-1634,0 0-719,0 35 223,0-5 545,0 8-352,-2 6 303,-1 4-191,3-3-113,0 1-447,0-6-257,3-1-192,4-10-176,-1-4-80,3-5-79,-3-6 47,3-4-48,-1-2-80,-3-6-657,0-2-1440,-5-10-1953,3-9-4017</inkml:trace>
  <inkml:trace contextRef="#ctx0" brushRef="#br0">18097 2195 17544,'0'0'3634,"0"0"-3362,0 38-144,-2-21 144,2-1 288,0 4 641,2-1-481,6-1-368,6-1-192,2-4-112,1-3 80,-2-3-96,3-4 0,-3-3 33,0 0-17,-3-10-96,3-3 48,-9-9-33,-6-3-47,0 0-16,0-3-128,-15 3-80,0 5-96,-3 3 304,-3 6 32,-1 6 64,4 5-48,-2 0 64,6 8 16,6 4-16,8 1 32,0 3-64,3-6-1569,11 0-1840,4-10-7316</inkml:trace>
  <inkml:trace contextRef="#ctx0" brushRef="#br0">18571 2140 19481,'0'0'1537,"0"0"-1345,0 0-64,0 0 64,0 0 400,0 0 385,-40-2-433,19 9-400,-1 3-80,0 2 32,7 4 160,4 4 16,2-2-48,6 4-96,3-2 112,3-2-95,9 1-1,3-8 16,3-2-48,-3-1-16,2-6-64,-4-2-80,-3 0-16,-2-2-448,-3-6-769,4-4-1248,-4 0-2546</inkml:trace>
  <inkml:trace contextRef="#ctx0" brushRef="#br0">18827 2195 19945,'0'0'3106,"0"0"-2258,0 0-512,5 38-144,-5-18 272,-5 5 65,0 0-1,2-3-368,-2-4-96,5 0-64,-2-6-112,2-6-464,0-4-1073,0-2-240,7-3-1328,-4-14-6756</inkml:trace>
  <inkml:trace contextRef="#ctx0" brushRef="#br0">18857 1856 19321,'0'0'1937,"0"0"-1713,0 0-192,0 0-16,0 0-48,0 0-96,0-22-945,0 22-3393</inkml:trace>
  <inkml:trace contextRef="#ctx0" brushRef="#br0">19062 1834 12550,'0'0'4338,"0"0"-4274,16 47-144,-12-13 144,-4 13 576,0 8 1585,-4 1-656,4 8-1057,-5-4-208,5-6 96,0-7-31,0-10 223,0-7-512,5-12-128,-5-7 48,0-4 0,0-7-112,0 0-625,0-13-1344,0-7-2689</inkml:trace>
  <inkml:trace contextRef="#ctx0" brushRef="#br0">18927 2215 17544,'0'0'1761,"0"0"-1633,50 25-64,-19-20 400,8-2 1217,-3 0-865,1-3-560,-2 0-192,-4-6-16,-6-4-64,-8 1-272,-9-2-1569,-8-1-2368,-8-4-5652</inkml:trace>
  <inkml:trace contextRef="#ctx0" brushRef="#br0">19290 2223 11861,'0'0'2482,"0"0"-1650,0 0 737,0 0 544,0 0-321,0 0-111,6 3-608,-1 11-625,-2 2-96,4 4 192,0 7-127,3-2-209,0-2-144,6-6-80,3 1 32,6-10-32,-2-4 32,5-4-16,-5 0-32,2-12-48,-5-6-16,-1-2 48,-4-10 80,-9 2-48,-4-6-97,-2 4-15,0 7 32,-2 2 32,-4 9 64,-1 7 0,2 5-16,-2 0 16,-1 12 16,5 4 16,-1 6 32,4 4 64,0 6-80,0-2-32,7 2 129,1 1-145,6 0-64,-1-1 15,0-2 33,-1 3-16,-7-3 48,0 1-32,-5 1-32,-5-2 112,-8 0-80,-4-3 64,-1-4 49,1 2 127,-1-5-160,6-5 16,0 0-48,6-5-16,-1-5-16,-3-5-48,0 0-64,-1-5-481,1-9-1231,-2-1-1234,4-5-2576</inkml:trace>
  <inkml:trace contextRef="#ctx0" brushRef="#br0">20341 2130 8724,'0'0'2977,"0"0"-1648,0 0-32,0 0-97,0 0-400,0 0-175,6 8 79,-6 4 0,5 5 33,-5 4 31,7 4 129,1 3 31,-1 2-240,0-1-240,1-4 1,3-7-257,-2 0-48,4-9-96,-5-6 64,4-3-16,-2 0 64,3-10 32,-1-3-112,-5-9-16,1-3-64,-3-3-16,-5-1-80,0-4 16,0 0-96,-5 5 32,-3 6-32,3 4 64,0 3 80,1 10 16,4 1 48,0 4-64,0 0 16,4 9-64,6 1 128,6 5 0,3-2 16,7 2 16,4 2 32,2-6-32,4-1 80,3 0 16,-3-3 48,1-5 400,-2-2-223,-5 0-225,-4 0-32,-8-7-48,-1 0-48,-9-3 16,-1-1-64,-4-1 0,-3-6 16,-3 3-128,-4-2 48,-8-1-80,2 3 80,-5 6-80,5 5 16,-1 4 64,4 1 16,4 14-65,-3 8 113,9 9 97,0 5 31,0 1 16,5 2 0,5-4-16,5-7 0,4-8-80,2-4-48,4-9 32,-2-8-16,6 0-96,-3-8-576,1-9-1986,-6-6-1231,1-9-4483</inkml:trace>
  <inkml:trace contextRef="#ctx0" brushRef="#br0">21199 2075 19625,'0'0'1697,"0"0"-1777,0 0 208,0 0 144,0 0 752,-48 43 145,26-23-481,0-3-416,2 5-48,5-4 209,4 4 95,6-6-304,5 1-128,5-4 16,8-1-16,4-6 80,8-1-112,3-5 0,-2 0-32,8-8-96,-6-4-368,0-1-897,-1-4-976,-5-2-1344,-3-6-2626</inkml:trace>
  <inkml:trace contextRef="#ctx0" brushRef="#br0">21272 2092 17784,'0'0'640,"45"10"-592,-10-2 785,3-5 1440,2 1-512,3-3-577,0-1-736,-3 0-336,0-1-80,-7-3 1,-4-6-82,-9 4-335,-5-3-1296,-9-2-914,-2 2-4913</inkml:trace>
  <inkml:trace contextRef="#ctx0" brushRef="#br0">21458 1884 5507,'0'0'3681,"0"0"-2720,2-38 367,1 33 993,-1 1-352,-2 4-672,0 12-785,0 10-208,0 6 1121,-2 8 240,-3 6-1,0 8-175,5 3-240,0-3-449,0 0 192,2-4-575,8-7-1,1-8 80,-1-7-224,4-9-112,-6-7-144,-3-1-32,2-7-32,-6-9-304,-1-4-881,-1-10-1472,-8-7-1457,-2-9-4626</inkml:trace>
  <inkml:trace contextRef="#ctx0" brushRef="#br0">21912 2132 10469,'0'0'48,"0"0"-176,-33-7 224,18 7 864,0 7 817,0 8-480,-3 3-33,3 10 689,3-1-320,5 4-192,7-2-305,0-3-560,14-6-159,2-6-81,9-3-256,-1-7-16,1-4 16,1-4-48,-4-6-32,-2-1-80,-5-4-16,-4-2-64,-4-1-16,-7-1-49,0 3-111,-10-4 48,-3 0-80,-4 7-16,2-2-128,-5 5-17,5 5 305,2-2 48,1 5-656,7-1-881,2 3-288,0 0-960,3-2-1906</inkml:trace>
  <inkml:trace contextRef="#ctx0" brushRef="#br0">22085 2311 11605,'0'0'1921,"0"0"-1232,30 37 1391,-20-30 498,-2-1-818,1-1-479,1-3-208,-2-2-113,-1 0-240,-1 0 17,-2 0-113,1-8-416,0-1-176,-5-7-16,0-1-48,0-3 16,0-5-144,-5 0 128,3-3-48,-1 5 32,-1-1 16,4 4 48,0 4-32,0 4 48,4-1-16,6 6 16,-2 2 32,9 5-96,-2-2-16,3 2 16,0 0-16,0 2-16,-1 0-160,-4 1-401,1 0-111,-6 1-176,-3-4-321,-5 0-688,0 0-912,0 0-2065</inkml:trace>
  <inkml:trace contextRef="#ctx0" brushRef="#br2">18990 4295 6067,'0'0'1985,"0"0"-2113,0 0 2673,0 0-1505,0 0-399,0 0 31,-11 0 32,11 0 49,0 0-97,-2 0 16,0 0-32,1 0-95,1 0-81,0 0-160,0 0-48,0 0-112,5 0 0,6 0 48,1-3-160,6 0 16,5-1 337,1 3 559,4-3-320,-6-1-304,3 5-256,-7-3 17,-2 3-81,-6 0-32,2 0 80,-2 0-32,-3 0 0,-1 0-16,1 0 32,1 0-48,-1 0 0,0 0 32,-1 0-48,3 0 16,-4 0 0,0 0 0,1 2 16,-2-1 0,-3-1-33,-1 0 50,0 0-1,0 0 32,0 0 32,0 0 16,0-1-16,-1-4-80,-3 0 32,-1 0-16,4-2-48,-4-1 64,0-2-32,0 0-48,-2-2 80,2 4-32,-5-5-48,3 4 32,-3 1-48,2 0 112,0-1-128,1 1 112,-1 3-16,1-2 16,4 1 0,-4-1-32,5-3 48,-1 3-96,1-4 80,2-1-16,0 2 0,0-3-16,7 3 0,0 0-16,-1 0 16,6 0-16,0 3 48,-4 1-16,2 2-16,0-1 16,0 4-48,2-1 0,-2 0 16,1 1 0,3 1-48,-1 0 64,2-2 0,-2 0-32,0-1 32,2 1 16,-1 2-32,-1-1 32,-1 1-48,-2-2 16,3 2 32,-3 0 16,0 0-64,-2 0 32,0 2 0,-1-1-32,-2 4 16,0-1 0,2-1 0,-4 4 32,4-4-32,-1 0 16,4 2 0,-5 0 16,0-3 0,0 3-16,-1-2 16,-1 2-16,0-1 0,-1 2-32,-2-2 16,0 2 16,0-1 16,0 2 64,-2-2-144,-1 2 112,3-1-32,-3 4 0,3-3-16,0-2 0,-4 0-16,4 1 32,0-2 16,0 1-32,0 0 0,-3-2-16,1 4 48,2-4-16,-3 0 64,1 4-64,1-4 16,-3 1 0,4 2-16,0-2 16,0-1-64,-5 4 64,5-4-64,-5-1 64,4 1-32,-1 2 16,-1-2 16,3 1-64,-7 1 64,7-4-32,-2 3 32,1-3-64,1-1 48,0 0-16,-2 2 16,2 1-16,0-3 0,0 0 16,0 0-16,0 0 0,0 2-16,0 0 32,0-2-48,0 0 32,0 1-16,0 1 32,0 0-16,0-1 48,0 1-64,0 1 16,0-1 0,0-1 0,0-1 48,0 5-64,0-5 48,-3 2-16,3-2 16,0 2-32,0-2 0,0 0 16,0 0 80,0 0 48,0 0 112,0 0 16,0 0-144,0 0-32,0 0-96,3 0 16,-3 0-16,2 0 0,-2 0 0,1 0-16,1 0 48,1 0-48,1 0 64,1 0 0,1 0 64,-1 0 32,5-4 81,2 1 127,-5 1-112,3 1-32,0 1-80,-2-2-32,2-1-64,0 3 0,0 0 0,-2 0-16,2 0-16,0 0 32,2 0-48,1 0 32,0 0 16,-1 0 32,1 0-16,-6-2-48,6 1 32,-8 1-16,-1 0 0,-1 0 0,-1 0-16,-1 0-32,-1 0 0,0 0 16,0 0-16,4 0 48,-4 0-32,0 0 80,0 0-80,0 0 64,0 0 16,0 0 48,0 0-32,0 0-48,0 0 0,0 0-16,0 0-32,0 0 0,0 0-16,0 0 16,0-2 32,0 2-64,0-2 80,0 2-96,0-1-112,0 1-32,0 0-128,0-4-80,-4 4-128,-1 0-257,-1 0-608,-3-3-1280,-2 1-2865</inkml:trace>
  <inkml:trace contextRef="#ctx0" brushRef="#br2">20116 4031 8404,'0'0'2785,"0"0"-1312,0 0-705,0 0-64,0 0 161,0 0-225,5-27-208,-5 22 417,0 0-33,-5 2-688,0-2 0,-2 3-256,1-1 496,-4 3-320,0 0-64,-2 0 48,2 5 0,-1 3-16,-1 6 0,2 2-16,0 4 64,3 2 145,7-1 223,-3 4 64,3 0-96,3 0 16,9-3 97,-2-4-337,7-1-144,-2-7 48,-2-2 240,2-3-16,0-3-64,-2-2-16,-5 0-160,1 0-16,-3-2-32,1-3-16,-4-1 32,-3 4-128,0-1-368,0-1-721,0 3-751,0-1-738,-1 2-2832</inkml:trace>
  <inkml:trace contextRef="#ctx0" brushRef="#br2">20369 4089 11269,'0'0'3122,"0"0"-2114,0 0-656,0 0 929,0 0-609,-33 13-240,23-3-48,-4 5 65,4 4-177,2-3 272,5 4 64,-1-3-95,4-2-289,5-2-208,5-3 128,2-2-160,0-6-32,6-2 272,-3 0-224,0-10 160,1 0-48,-4-3-112,0 1 48,-6-3-16,-2 2-16,1 0-48,-5-1 16,0 3-80,-5-3-80,0 4 112,-5 0-64,0 4 144,1-1-128,0 4-16,-3 1 64,4 0-225,-1 2-47,4 0 224,-1 0-256,1 0-368,1 4-129,3-3-975,1 1-2178,0-2-4034</inkml:trace>
  <inkml:trace contextRef="#ctx0" brushRef="#br2">20678 4044 8932,'0'0'2785,"0"0"-1040,0 0-64,0 0-160,0 0-177,0 0-543,-11-11-305,1 11-320,0 1 32,-4 3-224,-1 2 304,2-1-80,1 2-32,1 0-96,2 1-16,3-3-32,2 5-80,4-5 16,0 6 80,4-1-96,6 0 16,1 2-16,3 0 144,1-2-256,-4 3 352,-1 0-176,-1-4-16,-4 2-32,0-1-32,-4 0 64,1-3-48,-2 1 48,0 0 16,-3-3-16,-2-1 16,0 2 80,-4-1-96,-1 0 176,-1-1-128,-1-1-48,2 2 65,-3-3-49,3-1-16,1 1 32,3-2-16,-1 0-48,7 0-16,0 0-353,0 0-1087,7-5-2658,-2-3-3730</inkml:trace>
  <inkml:trace contextRef="#ctx0" brushRef="#br2">20981 4076 8884,'0'0'2801,"0"0"-1312,0 0-785,0 0 1,-30-3-177,20 3 0,2 0-208,-1 3-208,1 3-16,1 3 48,1 2 65,1-1 79,0 4 80,3-1 0,2 4-48,0-2-128,3 0-80,7-2 64,4 2-256,4-3 336,-1-3-240,1 1 241,4-5-337,-6-1 272,2-4-256,-1 0 80,-2-2-272,0-5 464,-3-3 48,-1-3-176,-2-2-16,-3-1 0,-2 1-32,-3-2-16,-1 4-96,0-1 64,-5 1-96,-5 3 208,4 0-224,-6 3 352,2 4-224,2 0-32,-4 1 32,4 0-48,-1 2-384,3 0-289,2 0-287,-1 0-289,4 0-1344,-1 0-1873</inkml:trace>
  <inkml:trace contextRef="#ctx0" brushRef="#br2">21069 3856 6307,'0'0'2689,"0"0"-1584,0 0-641,0 0 48,0 0 48,0 0-272,0 0-240,0 2 33,0 5 15,0 3 192,0 6 272,0 1 464,0 6 737,0 4-816,0 1-577,0 2 96,-2 0 224,1 0 49,-1 1-449,2-1-240,-3 0 656,1-1-448,0-3 32,-4 2 129,4-3-1,-1 0-112,-2-5-80,1 0-64,3-3-80,-4-4 0,3 1-80,2-5-64,0-2-384,0-5-753,2-2-1120,3 0-1568,0-9-177</inkml:trace>
  <inkml:trace contextRef="#ctx0" brushRef="#br2">21074 4084 832,'0'0'7060,"0"0"-4787,0 0-1137,0 0-207,0 0-129,0 0-560,0-3 16,0 3-64,2 3-176,-1-3 0,-1 3 0,4-3-16,-1 2 32,2-2 128,0 5 241,2-5 47,-2 2-128,1-1-32,3 3 336,-1-1-223,2 0-257,-5 2 16,3 2-96,-3-2 32,2 2-80,-4-4 16,2 4-176,-5-1 96,2-2 144,-2 2 0,0-2-16,0 2 176,0-2-64,0-1-16,0 4-64,0-4 32,0-1-96,0 1 48,0 2-64,0-2 32,0 1-16,0-1-48,0-1 16,0-1 32,-2-1-32,2 2-32,0 0 0,-2-2 96,-1 0 80,1 1-79,-3-1-49,2 2-48,-2 1 32,2 1-16,-2-3 0,0 3 0,0-3-16,-2 1 48,2 3-64,4-5 64,-1 1-32,-1-1 0,3 0 48,0 0 64,-2 0-80,2 0 48,-2 0-16,2-1 32,-1-1-16,1-1-32,-4 1-64,3 1-32,-4 1-16,5-2-16,-5 0 80,5 2-48,0 0-48,-2-1-112,2 1-401,0 0-95,0 0-337,2-2-143,-1 0-1201,3-1-448</inkml:trace>
  <inkml:trace contextRef="#ctx0" brushRef="#br2">17720 5313 8148,'0'0'3745,"0"0"-1616,0 0-448,0 0-128,-4 0-545,4 0-479,0 0-161,0 0-80,0 0-64,0 0 112,0 0 16,0-6-224,0 1 0,0-7-48,0 2-15,4-5-65,-3-3 48,1-2-80,1-2 48,2-5 0,-1 1-16,-1-1 32,2-3-16,-2 4 16,2-1-32,2 2 0,-1 0 16,3-3 48,1 0-80,0-2 64,1-2-144,1-1-16,3 1 112,-2 1-81,-3 1 81,5 3-32,-3 1 48,-2 4-32,3 2 48,0 0-32,-1 0 16,5 3-32,-6-3 32,6 2 17,-2 0-66,3 1 66,-3 2 15,-5 2-48,7 1 0,-6 1 48,3 1-32,-4-2 0,0 2 0,1 2-32,1-2 64,3 0-80,0 0 64,0-4-64,5 1 16,-3 0 16,1 0-32,2-1-16,-4-1 16,1 2-17,0-2-15,-4 3 80,2-3-16,-2 5-32,1-1 48,-3-1-16,3 1 0,-1 1 16,3-4 0,-4 6-48,3 0 64,-2-2-32,2 1 16,-3 4-48,-2 2 64,0-2-32,-2 5-32,4 0 16,-2 0-16,0 5 16,1-2 0,-2 2 16,1 2-16,-2-4 48,4 2 16,-1-1-48,-6-4 16,4 0 16,-1 0 0,-3 0 1,-3 0 15,3 0-48,0 0 32,-5 0-64,5 0 48,-4 0-48,4 0 16,-3 0 0,0 0-65,-2 0-511,0 5-768,-9 3-1346,3 2-3505</inkml:trace>
  <inkml:trace contextRef="#ctx0" brushRef="#br2">21779 4089 9412,'0'0'2209,"0"0"-1072,0 0 223,0 0-63,0 0-128,7-23-433,-7 20-64,0 3-256,0-4-95,0 4 31,0 0 208,0 0-192,0 0-112,0-3-128,0 3-96,0 0 0,0 0-32,1 0 32,4 0-48,0 3 64,0 1-48,2 4 16,0 0-32,1 2 48,-1 7-48,-2 1 32,0 4 0,1 3 16,-2 1 32,-1 3-64,2-1 16,-2 5 0,-1-1 16,1-4 1,-1 0 15,-2-3-16,0-2 0,-2-1-16,-3-2-80,-1-3 80,1-1-48,-5-1 48,5-3-48,-5-2 16,5-3 32,-4-4-16,-1-3 64,0 0 64,-3-5 96,-2-7-160,4-1 416,-8-2 16,6 2-144,0-1 257,-1 1-33,6 5-208,-2 1-224,7 4-112,-1 1-48,4 0 32,0 2-224,0-1-1905,2-1-1809,3-5-3921</inkml:trace>
  <inkml:trace contextRef="#ctx0" brushRef="#br2">21731 3921 2625,'0'0'817,"0"0"-673,0 0-112,0 0-32,0 0-16,0 0-64,-22 20 112,22-20 1328,0 0-1440,0 0 3090,0 0-689,0 0-833,0 0 401,-1 0-352,-1 0-929,-6 3-432,4 2 64,-2 4 49,-1-3-97,4 1-64,-1-5-80,4 1 0,-3 0-32,3-3-16,0 0 96,0 0-48,3-3 112,1-2 0,2-2-64,-2-1-48,1 0 32,0-2-80,-5 3 112,5 0-96,-2 1-16,-1-1 16,4 1 32,-1-1-80,0 0-16,2-3 112,3 2 0,-3 0 96,3 1 64,-5 2 176,1 0 33,-2 2-225,-3 3-160,1 0-64,-1 0-16,3 0-16,-4 0 48,1 0-16,1 0 16,0 1-112,1 1-32,-1-2 80,-1 0 64,3 0 0,1 0 16,-4 0-16,4 0 0,-1 0 32,-3 0-96,-1 0 32,0 0-112,0 0 79,0 5-31,0-3 80,0-1 0,0 1-32,0 1 48,0-3-16,0 0 32,0 4-32,0-4 32,0 0 16,0 0 0,4 3 64,1 0 65,3 1 95,-3 4 112,5 0-208,-2 1-96,2-1-48,0 2-16,-1-4-16,1 1-16,-4-4-96,1 1-753,-2-1-2256,-3-3-2273</inkml:trace>
  <inkml:trace contextRef="#ctx0" brushRef="#br2">18977 5203 5058,'0'0'785,"0"0"2416,0 0-1648,0 0 16,0 0-289,0 0-303,-18-5 175,18 5 97,0 0-401,0 0-96,0 0-207,1 0-305,6 0-192,3 0-16,6 0 48,-1 0-16,5 0 0,0-1-64,-5-4 64,-3 1-64,1 1 16,-6 0-32,0-1 48,-6 3 0,1 1 16,-2-2 496,3 2-176,-3 0-47,0 0-177,0 5-128,5 5-32,-3 3 128,3 1 0,0 1-64,0 1 64,-2 1-48,4-4-64,-4-3-48,4 0 80,-4-3-48,2-4 64,0 1-48,-5-1 32,2-3-16,1 0-16,-3 0 0,3 0-48,-1 0-592,0 0-1137,-2-2-1873,0-3-4770</inkml:trace>
  <inkml:trace contextRef="#ctx0" brushRef="#br2">19373 5160 5683,'0'0'-208,"0"0"4225,0 0-1455,0 0-209,0 0-256,0 0-385,-5-16-447,5 12-673,-4 1-112,3 3-111,1-3-145,0 3-96,0 0-128,0 0 16,0 0-32,0 0-128,5 0 112,3 0 16,2 0 32,7 0-16,3-2 32,3 0-48,3 2 48,-1-3 0,0-2 32,2 3 16,-5-1-48,-1-4 64,-4 4-96,-1-4-48,-1 1 0,-5 1 48,-1-4-1809,-4-1-3201</inkml:trace>
  <inkml:trace contextRef="#ctx0" brushRef="#br2">19384 5020 4834,'0'0'4754,"0"0"-2433,0 0-544,0 0-160,0 0-288,0 0-273,22-23-63,-12 17-465,3 1-208,4-4-128,-1 3 0,-1 1-112,2 1-80,-5 4 64,-2 0-64,-4 0 16,-2 0-48,-4 4 16,0 1 0,0 5 16,-9-2 0,3 4-32,-6-3 64,0 8-48,2 0 96,-1-1 176,-3 4 160,6 4 145,-2-1-97,4-1 48,1 2-16,-2 3-31,7-9-209,0 2-112,0-6-64,0-3 0,2 1-96,3-5 32,-4-4 0,4 0 16,0 1 32,0-1-48,5-1 32,2-1-80,3 3 32,3-1-144,-1-3-480,4 2 63,-4-2 1,1 0 16,-1 0-64,-4 0-209,-4 0-559,-3-2-465,-3-5-993,-3 2-2912</inkml:trace>
  <inkml:trace contextRef="#ctx0" brushRef="#br2">16499 8092 5090,'0'0'2818,"0"0"-1298,0 0-703,0 0-145,0 0-16,0 0 17,0 0 47,0 0 32,0 0 49,0 0-81,0 0-352,0 0-112,0 0-96,0 0-48,0 0-80,0 0 32,0 0-48,0 0 32,0 0 145,0 0 159,0 0 112,0 0 0,0 0-80,0 0-128,0 0 65,0 0-129,0 0-64,0 0 16,0 0-32,0-1 176,0-3-32,-2 4 0,2-3 48,-1 3-144,1-2-160,0-1 80,-4 0 81,4-4-97,0 2-16,0-2-64,0 2 64,0-3 0,0 3 64,0-3 144,0 1 0,0 2 32,0 0 16,-3-2-80,1 2-80,-1-1 48,1-3-64,2 6-31,-1-4-65,-3-1 0,4 0-16,0 1 32,0 1-32,0-1 48,0-1 128,-3 1 96,1 0 112,1 4-80,-3-5-144,1 3-64,3-2 96,-3 0-96,3 1 1,0 1-49,0-4-32,0 4 96,0-3-160,0 1 80,0 1-48,0 1 48,0 0 0,0 1 48,0-1-32,0 0-16,0-1-16,0 1-64,0-2 80,0 0-96,0 3 80,0-3-48,0 2 16,0-2 0,1 4 0,1 0 0,-2 1 32,0 0 80,0-1 96,0 1 16,0 1-128,0-3-16,0-1-64,0 2 0,0-2-48,0 0 64,0 0-32,3 2-48,-3-1 80,4-1-48,-3 4 96,-1-4-80,0 1 48,0 3-16,0-3 16,0 1-32,0-4-32,0 4 48,0-4-48,0 1 48,0-1-96,0 0 112,0-1-80,0 1 64,0-4-48,0 4 0,0-3 16,0 2 16,0 1 16,0-3-48,0 2 64,0 0-80,0-2 80,0 1-48,-1 1 48,-3-2-64,4 0 32,0-2-16,-3 4 0,3-2 80,0 0-112,0 0 64,0 2-32,-2-5 64,1 4-48,-1-1 80,2 4-96,-2-4 48,-1 0-32,3 0-16,-3 0 32,1 0-48,-1 3 64,3-3-64,-2 3 16,2-1-16,-2 0 32,2-1 0,0 0-48,0-1 0,0 1 0,0-1 48,0 0-64,0 2 64,0-4-48,0 6 64,2-3-48,-2 1 32,0 0-48,2-1 16,-2 3 48,0-3-64,0 3 112,0-1-80,0 0 80,0 1-80,0-4 64,0 3-48,-2 1 33,2-4-49,0 3-17,0-3 17,0 0-32,0 2 81,0-4-98,0 5 114,0-3-114,0 2 82,0-2-33,0 2 16,-2-4 0,2 0-32,0 2 48,0 0-64,0-1 48,0-1-16,0 1 16,0 1-32,0-2 32,0 0 32,-1 4-48,1-4 32,-2 2-48,2 0 80,-5-3-80,5 3 80,-2-3-80,2 0 112,0-1-96,0 3 32,0-4-16,0 0 0,0 1-16,0 1-64,0 0 80,0-2-48,0 0 48,0 1-64,0 1 80,0 0-16,0 0 16,0-1 48,0 1-96,0 0 112,0-2-112,0 0 80,0 1-48,0 3 16,0-4-48,0 3 48,0-1-32,0 1 16,0 1-16,0-1 0,0 0 48,0-1-64,0 1 32,0 1-32,2 1 48,-2-2-32,5 0 48,-5 2-32,2 2-48,-1-2 80,1-1-80,-2 1 64,2 1-32,-2-2 64,3 1-80,-3 0 64,0 1-16,0-2 16,2 2 0,-2-1-80,0 4 80,0-6-80,0 4 0,1-2-32,1 3 96,-2-3-48,0 0-32,0 4 32,0-3 16,0 1 16,0-2-48,0 3 80,3-3-96,-3 0 64,2 0-80,0 2 80,-2-2-32,3-2 32,-3 1 0,0 1-80,3-2 128,-3 4-112,0-4 96,0 2-96,0 0 112,0 2-96,0 0 64,0-1-32,4-1-16,-4 2 32,1 0-32,-1-2 32,2 0-16,1 3-16,-3-3 32,0 0 16,0 3-48,4 1 32,-3-3-16,-1 1 32,0 2 0,0-3-48,0 1 64,0 0-32,0-1 32,0-1-80,2 4 48,-2-4-16,3 1 16,-3-1 16,2 4-80,0-4 128,-2 1-112,1 1 80,-1 0-48,0-1 32,0-2 0,4 2-16,-4 0-16,0-5-32,0 4 32,0 0-64,1-1 96,-1-1-96,0 4 96,0-2-96,0 0 80,0 3-16,0-1 16,0-2 0,0 3-64,-1-1 80,1-1-64,0 3 80,0-3-96,0 1 64,0 0-32,0 0 48,0 3-64,0-2 32,0-3 16,0 3-48,0 1 64,0 1-96,0 0 96,0-2-32,0 4 48,0-4-80,0 4 48,0-2-16,0 0 0,0-2 32,0 2-80,0-2 112,-4 1-96,4 1 32,0-5 0,0 5 16,0-4-48,0 3 32,0-1 16,0 1-32,0-1 48,0 0-64,0 4 80,0-2-80,0 0 48,0 0-32,0-2 48,0 1-48,0-3 16,0 4 48,0-5-80,0 4 48,0-4-32,0 0 64,0 0-80,4 1 48,-4 1-16,0-2 0,0 0 32,1 4-64,-1-4 80,2 0-64,-2 3 48,0-1-64,2-1 80,-2-1-64,3 4 48,-3-4-112,0 3 64,0 4-16,0-2 32,0 3 0,0 0-32,0 1 64,0-3-64,0 4 0,0 0-32,0 0-64,0 0 0,0 0-64,0 0 64,0 0 16,0 0 144,0 0-80,0 0 64,0 0 0,0 0 0,0 0 0,0 0 48,0 0-80,0 0 16,0 0 0,0 0-32,0 0 80,0 0-80,0 0 48,0 0-32,0 0 32,0 0-32,0 0 48,0 0-48,0 0 16,0 0 32,0 0-80,0 0 112,0 5-64,-5-3 32,2 1-48,-1 4 48,-1-4-48,0 6 32,4-6 0,-3 0-16,1 2 48,1-1-64,-3-1 48,-1 2-64,-1 3 32,-1 2-16,1 2-16,-6 3 0,3-2 32,0 5 48,-2-3-64,5 0 32,2-3-48,0 1 80,2-6-64,1 1 48,-1-3 0,1-1-32,1-4 48,-1 0 16,-1 0 32,1-4-112,-3-1 48,0-3-80,5 1 32,-5-1-32,4 3-16,1 2 16,-4-1 48,4 1-16,0 1-16,0 2 48,0 0-112,0 0 48,0 0-128,0 0 32,0 0 31,0 0-15,4 2 16,-3-2 64,4 0 48,-1 0-16,4-3 96,-3-2-80,5-2 32,-2-1-16,5-2 0,1-4 32,-3 1-16,6 0 0,-7 1-16,-2 4 64,-1-2-96,-4 3 48,2 4-48,-5 0 32,2-4-16,1 4-16,-3-1 0,0 1 0,4-4-16,-3 1-32,4 2 64,0-1-128,-1-1-128,-1 2 48,2 1 176,-5 3-16,2-3 64,-2 3-16,0 0-32,0 0 48,3 0-32,-3 0 48,0 0-64,0 0 32,0 0-16,0 0 32,2 0-32,-2 0 48,0 0-48,0 0 16,0 0 32,0 0-64,0 0 64,0 0-80,0 0 64,0 0-112,0 0 80,0 0-32,0 0 64,0 0-32,0 0 0,0 0 64,0 0-96,0 0 96,0 0-64,0 0 64,0 0-32,0 0 0,0 0-16,0 0 0,0 0 0,0 0 0,0 0 16,0 0-48,0 0 64,0 0-48,0 0 32,0 0-32,0 0 16,0 0 16,0 0-16,0 0 48,0 0-16,0 0 96,0 0-80,0 0 64,0 0-80,0 0 48,0 0-80,0 3 0,1 0 16,2 2 64,2 2 64,0 0-112,-1-1 161,1 3-129,-2-4 64,2 1-64,-3 1 32,3 1-144,-5-3 64,5 4 16,-2-4-64,0 5 80,4-2-48,1-3 176,-3 2 0,4-1-48,-3-3 32,1 1-16,0-1-64,-6-1-48,3-1 48,-4-1-80,3 0 80,-3 0-80,0 0 32,0 0-32,0 0 48,0 0-64,0 0-48,0 0-48,0 0-64,0 0 192,0 0-160,0 0 176,0 0-112,0-1 80,0 1 16,0 0-32,2-2-32,-1 2 16,-1 0 32,5 0 0,-3 0 0,1 0-48,-3 0 80,0 0-32,4 0 0,-4 0-32,0 0-80,0 0-80,0 0-192,0 0-97,0 0-319,-4 0-705,1 0-880,0 0-1104,-4 0-4739</inkml:trace>
  <inkml:trace contextRef="#ctx0" brushRef="#br2">16677 6943 5058,'0'0'449,"0"0"1968,0 0-288,0 0-305,0 0-15,0 0-320,0-7 0,0 7-161,0 0-303,3 0-305,-3 5-272,0 2 64,0 5 193,2 1-113,-1 4-128,3 3-112,-1-2-15,4 2-177,-1-4 0,-1-1-16,5-1-128,-3-6 80,3-5 80,-3 2 208,3-3-32,-2-2 64,-1 0-63,1-3-65,0-4-128,1-1-48,-3-6-80,3-1 64,-3-3-80,2-4-64,1 3 16,-3-6-176,3 5-112,-3 3 48,1 0 143,-2 9 49,0 0 80,0 4-16,-2 4-16,1 0 16,-1 0-64,-3 2 48,0 3-160,0 2-576,-2-2-657,1 0-720,-4-5-1937,-2 0-5474</inkml:trace>
  <inkml:trace contextRef="#ctx0" brushRef="#br2">16185 6138 4242,'0'0'1040,"0"0"-928,-29 0 2546,24-2-1106,-1 1-463,1-1 15,5-3-127,0 0-225,5 2-256,3-1-31,7-4-17,-3 1-160,8-1 192,-1 2-16,1-3 49,2 4-193,0-1 112,-1-1 80,1 0-112,0 1 33,-3-1 47,3 0-32,0 1 0,-1 2 32,-1 1-79,-1 3-225,-1 0-96,0 0-32,-5 7-32,2-1-48,-1 1 32,1 3-32,-2-3 80,0-1-80,4-1 64,0 0-48,-6-1 32,4 1 0,2-4 16,-6 3-32,4 2 0,-3-3 32,0 2-80,-2 4 112,0-3-80,-4 1 16,3 3-16,-1-2 32,-3 2-16,5 0 16,-3 0-16,-1 0 16,3 0 0,-3 2-32,1 0 32,4-1-16,-2 1 16,-1-1 0,2 1 32,-3-2-64,-1 0 128,-1 0 144,-1 0-64,1 0 16,-4 2-80,-1-1-16,0-1-64,0 2-16,0 3-16,0-3 64,0 1-96,0 2 32,0 0 48,-3 0-112,3 0 96,-3 0-16,1-4 0,-1 1-48,-2 0 80,0 1-64,1-3 16,-2 0 33,-1-3-65,4 2-1,-4-2-31,2 1 48,3 1-32,1-3 32,-2 3-32,1 1 64,2 0-16,-5 1 16,5-2 81,-2 2 95,-3 1-16,4 1-64,-3 2 16,3-3-112,-3 1 48,1 2-32,1-3 32,2-1 96,-3 4 48,3 0-48,-3 0-80,3-1 80,0 1-80,-4-2 32,4 0 0,-1 4 17,-1-2 63,-1 0-80,1-2 32,0 0-160,2 4 96,-3-4-96,3 1 64,0-1-48,0 0 0,0 1 16,3-3 0,1-1-16,1 3 48,-4-4-32,3 1-48,-4-2 64,3-3-80,0 2 32,-3-6-48,0 1 32,0-2-288,0 0-545,0 0-399,0-3-897,0-7-1025,0 1-2112,0-2-4675</inkml:trace>
  <inkml:trace contextRef="#ctx0" brushRef="#br2">16120 4954 4962,'0'0'5955,"0"0"-3346,0 0-1248,0 0 224,0 0-273,0 0-303,-10 2-385,10-2-16,0 0-176,0-2 33,0 2 31,-2 0-16,2-2-32,0 2 16,0-1-63,0-1-97,0 2 0,0-2-144,0-1-32,3 3-112,6-3 32,-3 1-48,4 0 32,4 1 0,1-3-16,1 4 16,1-3-16,-6 0 256,6-1-80,-2-1 48,-3 4-160,-1-3-31,-1 3-33,2-3 0,-2 4 0,0 0-48,-3 0 48,-2 0-48,0 4 64,-4-3-64,4 1 15,-5 0-47,2-1 80,-2-1-16,0 0-16,3 0 48,-3 0-48,0 0 129,0 0-33,0 0 0,-3-3-48,1 1 16,-3-3-48,2 2 32,-2 1-32,2-1 0,-4 0 32,0-2-48,-3 0 64,5 0-64,-5-4 48,0 3-48,4-1 32,-6-6-32,2 3 48,0 0-32,3-3 0,1 3 32,-3 0-80,8 1 64,-4 1-16,5 1 16,0 2-48,0 0 16,0-1-16,0 1 32,0-4-16,3 3-64,0-3 16,7-2 0,0 1 16,-1 0-32,4-2 47,-1 1 1,1 1 16,0 0 16,-1 1-16,1 3 16,-1-1-32,-2 4 80,0 3-96,0 0 80,-5 0-80,5 0 0,-4 5 48,1 1 48,1 3-48,1 1 0,-4 1 48,1 4-48,1-3 80,1 1-96,-3 2 97,2-2-81,-4 1 96,2-1-144,-3 0 80,0 1 0,-2-3-16,0 3 48,0-1-48,0 0 128,0-3-64,0 0 32,-2-2 0,0 1-16,-1-4-16,3 1-16,0-4 16,-2 1-64,1 1 80,1-4 0,0 0 160,0 0-112,-2 3 16,2-3-80,0 2 0,0-1-64,0 3 0,8 1 64,2-4 0,7 1 177,1 0 175,2-2-48,-2 0-192,2 0 64,-3 1-112,-2-1-80,-2 0-64,1 5-16,-3-5 48,-1 0-96,-1 2 96,-1-2-32,-1 0 32,-2 0-16,-2 0-32,-1 0 48,-2-2-80,0-3-176,0 4-368,-5-3-353,-2 4-591,-3-5-1346,2 5-1712,-1-3-7395</inkml:trace>
  <inkml:trace contextRef="#ctx0" brushRef="#br2">16146 4437 6147,'0'0'4258,"0"0"-1969,0 0-881,0 0 49,0 0-160,0 0-81,-3 5-127,3-5-129,3 0-63,4 0-177,5 0-352,4-5-32,9 1 209,8-1-305,6-1-144,4 2 144,-5-2 160,-1 1-256,-7 0-48,-4 5-112,-11 0 64,-3 0-80,-5 0-48,-4 0 0,-1 0 0,-2 0 112,0 0-48,-5-4 112,0 4-96,0 0 64,0 0-96,-2-1 48,0-1 0,2 2-32,-5-3 16,5-4 0,-3 1 48,-4-4-32,4-4 48,-2-2-48,-2 2 16,1-2-16,1 1 0,1 3 16,1 2-16,3 3 16,2 1-64,3 4 64,0 2-80,0 0-96,3 2-1233,4 4-1168,-1 1-2225,1 3-8180</inkml:trace>
  <inkml:trace contextRef="#ctx0" brushRef="#br2">16615 8092 5635,'0'0'-32,"0"0"2913,0 0-2017,0 0-351,0 0 79,0 0-272,-11 0 0,11 0-96,-4 2-96,3-2-96,1 0 16,0 0-16,0 0 16,0 0 16,0 0 32,0 0 32,0 0-16,0-2 369,0 1 47,0-3-32,5 1-48,0-4-191,-2 6-97,0-6 80,2 2 64,0-2 32,0 2-16,-3-1-112,6 1 16,-4-2-32,2-1 1,3-1-145,-4 3 0,4-3-16,0 3-16,-3-1 0,1-1-32,0 1 48,-2 2-16,0-2 0,0 2 0,-4-3 0,3 5 0,-3-2 16,3 0 0,-1 2 48,0-4 32,1 4-48,-1-1-32,4-1-32,-2 2 16,0-2-16,0 2 32,-2-2-16,0 1 0,2-1 32,0 2-32,-1-4 0,2 4-48,-1-2 80,0-3-64,2 4 16,0-1 0,-6-1 0,6-3 0,-4 6 0,2-2 32,-2 0 128,-1 2 128,1-2-96,1 0-16,-1 1-144,2-2 0,-2 2-32,4-1 16,0-1-32,-1-1 16,1-1 16,-2 1-32,2 1 80,-1 1-112,-2 0 64,-1 0-32,0 0 32,1 0 16,-3 1-32,1-1 0,3 2-48,-2-2 112,4 2-80,-2-7 32,0 5-32,2-4 16,-2 3 0,0 1 0,1-4 0,-1 3 16,-1-1 16,-3 4-48,1-4 32,3 4-32,-5-2 0,1-2 32,3 1-32,-4 1 16,3 1 0,-1-2 16,-1-1-32,4 0 32,0 1-48,-3 1 80,1 1-48,-3-1 48,5-1 32,-3-1 0,1 4-48,-1-2 16,0-4-32,1 4 0,2-1-16,2-3-16,-4 4 80,4 0-96,-2-1 64,-4 1-32,4 1 33,-3-2-33,1 2 32,2-2-16,2-1-32,0 1 64,1-1-96,-1-1 96,3-1-64,-4 3 16,4-4 32,-3 3-48,-1-1 32,3-1 16,-3 3-32,4-1-48,-3 0 128,1 1-144,1-1 128,-4 0-80,0 4 32,0-4-16,-2 1 48,4-1-48,-2 0 0,-2-1 48,4 2-80,-1-3 48,-1 3-48,2-3 32,1 3-16,-3-1 32,2 4-32,0-4 32,-2 0 0,0 2 0,0-1 32,-1 4-48,-4-1 32,5-1 0,-3-2 0,1 1-48,1-2 48,-3 2-16,4-2 16,-1 1 16,1-1-32,0 0 16,0 1-16,0 1 16,1 0-16,-2-2 64,2 1 0,1 1 32,0-4-16,1 6 0,-3-4-16,0 1-64,2-3 16,-1 4-16,-1-1 16,0-1 0,0 2 0,0-2 0,2 2-16,-5 0 0,1 2-16,4-2 32,-2 0-64,0 2 64,4-1-32,-2-2 16,-2 2-32,2-2 48,-1 2-16,-2-1-32,1 0 48,-4 2-16,4 0 16,-5-2-48,4 3 32,-3-1-16,1-2 0,1 1-16,1 0 48,-3 0-48,6 1 0,-5-2 32,1 2-64,2-2 96,2 1-80,-4-2 32,0 2-16,1-1 48,1 0-16,-4-1-16,3 1 16,2 0-32,-1-2 48,2 0-48,1-3 32,1 4-32,1-1 48,-2 0-32,-2-1 0,1 1 0,0 1 16,-2-3 0,0 6-16,-2-4 64,2 1-80,-2-1 48,2-1-16,-3 0-16,3 3 32,0-5-32,0 1 16,2-1-32,-2 2 48,0-2-80,1 2 32,-1-1-16,0 1 32,5 0 0,-3 1 0,-2-3-16,2 3-32,-1-3 80,1 4-64,0-1 96,-4-1-96,2 3 0,0-3 32,-4 3 48,3-2-48,-3 4 48,3-4-16,-3 4-16,3-2 16,-4 0-32,3 1 32,0 3-48,-3-3 48,0-1-80,5 4 96,-3-4-80,3 0 32,0 1 32,2-4-64,3 5 48,-5-6-32,5 3 48,-4 1-32,-1-2 32,-3 2-32,3-2 0,-2 2 16,-3 0 0,4-1 0,-4 1-32,3 0 48,0 2-64,-1-4 48,5 0-32,-6 4 48,3-2-48,-1 3 16,-1-1 0,-1-2 0,3 3 16,-3-1-48,4 1 80,-3-3-96,1 4 64,2-4 0,2 1-32,-2 1 32,0 0 0,1-4-16,-1 4-16,0-2 32,0 1-32,2-1 48,-5 4-32,1-1 0,2-1 0,2-1 16,-4 3-32,0-1 0,1-1 32,1-1 0,0 1-16,-4 1-16,1 1 48,1-1-48,-1-3 16,3 5 0,-5-3 0,2 1 16,1 0-48,2-1 80,-3 0-80,1-1 48,0 3-32,1-3 16,-1 3 0,-3-3 32,5 1-48,-5 2 32,3-4-32,-3 5 0,0-4 32,2 4-32,1 0 32,-3 0-64,0 0 16,0 0 0,2 0-96,-2 0-160,2 0 128,-1 0 48,-1 0 32,0 0 48,0 2-144,0 0-64,0-2-128,0 5-289,-1-4-239,-1-1-593,0 2-1344,-3-2-4658</inkml:trace>
  <inkml:trace contextRef="#ctx0" brushRef="#br2">18084 6308 5507,'0'0'3809,"0"0"-2192,0 0-1073,0 0-128,0 0-31,0 0-161,0-2-160,0 2 16,0 0-80,0-2 16,0 2 16,0 0-48,0-3 32,0 3 0,0 0 0,0 0-32,0 0 80,0 0 80,0 0 304,0 0 144,0-2-159,0 1 15,0 1-48,0-5-80,0 3-208,-5-1-64,5-1 32,-2 3 96,0-1 48,1-5 33,-6 6 143,5-1-48,-3-1-240,2-2-64,0 3 48,0-1-16,-2-2 128,0 1 80,1 1 80,-1-2 33,-1 2-97,2 0-48,-2-4-48,-3 4-48,3-4-64,-4 4 0,3-1 0,-3-1 32,2 0-48,-1 2 0,3-4 16,-3 4-32,3 0 48,-1-1-96,2 1 128,0 0-95,0-1 111,3 3-48,-3-3 48,2-1-32,2 5-48,-1-3 16,-1 0-48,1-1 16,-1 3-32,1-1 0,2 0-16,-5-1 16,5 3-32,-5-2 32,0-1-48,3 3 0,-3 0 32,5-2-16,-3 2 16,0-1-16,3-1 16,0 2-16,-4-2 16,3 1-16,1 1 16,-4-4 0,3 4-32,-4 0 16,0-3-16,-2 3 32,2 0-32,0-2 16,-2 1-32,2 1 80,0 0-64,5-5 16,-5 3 0,0 0 32,2-3 0,0 2-80,-4-2 96,2 0-80,-2 0 48,-1 0-16,1-1 0,-4-1 16,6 0-16,-3 1 16,1-4 0,0 1 16,-1 1-32,3-2 48,-2 0 32,2 3-16,-1-3-32,1 4 32,-2-1-32,0 0-16,2 2 0,0 0-32,-1-1 48,1 4-48,-2-1 16,4-2-16,-1 1 32,-1 1-16,0 0 0,2 0 32,1 1-32,1-1 16,-3-2-16,1 1 32,1-1-32,-1 0 32,0 4-48,-1-4 64,3-2-48,-6 5 32,2-3 16,2 0-48,0 0 96,-2-1-80,0 1 48,0 0-64,1 0 32,1-2 0,0 2 16,-1 0 0,1-2-32,0 1 32,-1 1-15,-1 0 15,0-2-32,0 4 16,0-1-32,-1-2 48,-3 1-16,3 0-32,-1 0 16,2 0-32,0-2 32,-2 1-48,2 1 48,2 0 0,1-2 16,-3 2 32,0 0 96,4-2-96,-1 4-16,-1-4 16,-2 2-64,3 2 80,-3-2-112,0 2 64,0-1-64,0-1 48,0 4-16,2-3 0,0 3 16,-2-4-48,3 5 80,-1-4-64,1 3 16,-3 1-16,5-4 48,-3 3-48,-1-3 32,1 3-32,1-1 32,-1 0-16,1-3-32,1 2 64,-3 3-64,4-3 80,-5 1-64,5-3 16,-5 2 0,4 1-16,-4-1 16,1-1 0,1 1 0,-2 0-16,0 1 48,0-1-64,0 0 64,0 1-48,3-1 32,-4-1-48,1 1 64,0 1-32,0-1-32,0 1 48,0-1-32,-4 0 48,6-2-48,-3 3 16,2-3 0,-2 0-16,2 2 48,-1-1-16,-1-2-32,1 2 0,0 3 32,0-4-48,1 1 80,-4 1-96,3 0 80,-2-1-64,-1 4 48,3-3-32,0 1 16,-3-3 16,-1 5-16,6-3 16,-4 1-48,1 1 64,2-3-16,-2 3-32,-1-4 16,0 5-16,2-4 16,-1 1 32,-4 0-16,5 3-48,0-4 48,-2 3 0,2-3-16,0-1 0,0 2 0,-1 0 0,1-4 0,1 4 48,3-1-96,-4 1 96,1 0-80,1-2 32,-4 0 16,4 2-16,-2 1 0,2-3 0,-1 2 16,-1-1-16,-1 3 0,1-4-16,0 3 32,0 0 0,0-1 0,-2 0 0,4-2-16,-1 1 0,-2-2 16,-1 2-32,1-1-16,-1-1 32,2 2-32,-5 1 64,3-2-64,-1 2 48,1-4-32,1 4 32,1-1-32,-2 1 16,2 0 0,2-1 0,-1 1 0,1 0 0,1 1 32,2-3-64,-3 3 64,1 1-80,2-3 96,0 4-48,-1 0-32,-1-3 64,2 1-48,-3 1 48,3 1-80,0 0 64,-2 0-32,0-2 32,1 0-48,-3 2 48,3 0 0,-4 0-32,3 0 32,-3 0-48,3 0 16,-1 0 0,0-1 16,1 1 32,0-2-48,1 2 16,1 0 48,-4-3-64,4 0 32,-1 3 16,-1-4-80,0 1 64,-1 0-32,1-1 64,2 1-64,-1 3 0,-3-3 16,4 3 16,0 0 0,0 0-80,0 0 32,0 0-96,0 0 144,0 3-48,0-1-16,0-1-352,0 3-241,0-1-223,0-1-353,0-1-399,0 1-1346,0-2-2304,-1 0-1265</inkml:trace>
  <inkml:trace contextRef="#ctx0" brushRef="#br2">16720 5453 5122,'0'0'336,"0"0"2050,0 0-337,0 0-609,0 0-335,0 0-81,5 2-143,-5-4-209,0 0-224,3-1 144,-3 3-15,0-2-113,0 1 0,0-3-64,0 1 32,0-4-79,2-1-225,0-7-112,1 2 48,4-4-64,-4-1 32,2 1 0,-2 2-32,1 0 64,-1 5-80,-3 0 64,3 4-32,-3-1 16,0 2-16,0 0 0,0 2-48,0 1 48,0 0-16,0-1-16,0 0 0,0 3 0,0-2-32,0 0 48,0 1-16,0-1 0,0 0 16,0-3-48,0 2 16,4 0 16,-3-1 0,-1 3-16,2-1 0,-2 2 32,0-2 0,0 2-16,0 0-32,0 0 32,0 0-16,0 0 0,0 0 32,0 0-64,0 0 64,3 0-32,-1 0 48,-2 0-32,0 0 32,0-1 0,0 1-16,0 0 16,0 0-32,0 0 64,0 0-96,0 1 64,0 1-32,0-2 16,0 3 0,0-3 0,2 0 0,4 0 0,3 0 16,1 0 32,1 0 80,6 0 32,-1-3 240,3 3 144,-3-3 80,4 3-351,-3 0-177,0 0-64,-1 0 0,1 0 16,-1-2-64,1-3 64,-5 2-96,-2-1 16,-4 1-80,-1 1-65,-1 2-287,-4 0 0,-5 0-192,-5 0-1153,3 4-1793,-3-4-4930</inkml:trace>
  <inkml:trace contextRef="#ctx0" brushRef="#br2">17874 6361 5539,'0'0'192,"0"0"1969,0 0-353,0 0-703,0 0 15,0 0 129,-6-8 16,1 8-97,1 0 33,3 0-289,1 0-144,-2 0-207,-1 0-209,3 0-144,0 0-160,0 0 16,5 0-48,5 0 48,1 1-48,4-1 0,3 2 48,4-2-48,0 2 32,1 1 48,-3-1 272,-2 1-192,-4-1-32,-3-2-63,-1 1-33,-3-1-16,-2 0 32,0 0 64,-2 0 48,4 0-32,-6 0-96,3-1 0,1 1-64,-4-2 16,3 2-16,-4 0 16,3 0-32,-1 0 16,-2 0 32,0 3-64,0 1 48,0-1-48,0 0 32,0-1-16,0 1 16,0-3 16,0 0 16,0 0-16,0 0 16,0 0 0,0 0-48,0 0 96,0 0-112,0 0 96,0 0-80,0 0 32,0 5-48,0 7 48,0 3-48,0 8 48,0 4 0,0-1-32,1 1 144,1-4-96,3-3 48,-2-7 16,6-6 64,-4-5 80,1-2 32,1 0-96,-4-2-144,-1-5-16,1 1-1136,-3-4-1329,-3-2-3202</inkml:trace>
  <inkml:trace contextRef="#ctx0" brushRef="#br0">13189 5764 6051,'0'0'2545,"0"0"-864,0 0-769,0 0-31,0 0 111,0 0 0,4-18-31,-4 16-177,3-1-15,-3-2 191,0 5-224,0 0-512,0 0 17,0 0 63,0 0-112,0 0-80,0 0-112,0 0 0,0 0 0,0 5 0,0 0 16,0 0-16,0 1 48,0 1-32,0 0 32,0-4-64,2 5 64,1-3-16,-3-3 16,5 3 0,-2 0-16,-1-4 16,5 4 128,-6 0 64,4 0-208,-1-3 96,1 5 16,0-4 16,-2 2-160,2 0 48,2 0 64,-6 0-31,4 0 15,2 0 0,-1-3 0,-2-1-32,4 3 48,-3 1-112,0-5 48,2 5-48,-1-5 48,-2 3-16,1 0-32,0-3 16,-2 2-32,0 1 48,1-3-48,4 4 32,-1-4 0,-4 0-16,2 3-16,5-3 32,-5 3 0,2-3-16,-4 2 48,0-2-64,2 0 48,-1 0-32,-3 3 32,3-1-16,-3-2 64,4 0-32,-1 2 64,-1 1 0,2-3-32,3 0 16,0 0-16,-1 0 16,1 0-64,1 0-32,-4 0 16,3 0 48,-3 0-64,3 0 0,-3 0 16,4 0-48,-4 3 128,3-3-64,-1 0-16,-2 0-48,0 4 80,5-4-64,-4 5 0,4-5 32,-1 0-32,-1 0 32,-2 0-32,3 0 80,-3 0-80,3 0 16,-3 0 32,1 0-32,-2 0 0,3 3 16,-3-1-32,4-1 16,-1-1 16,-3 0-32,3 0 48,1 4-32,2-4 32,-4 0-64,1 0 96,4 0-64,-5 0-16,4 0 32,-1 1-32,-2-1 48,4 0-48,-2 0 48,2 0-32,-4 0 32,4 0-16,-2 0 48,3 0 49,-3 0-162,2-1 65,1-3-48,-3 4 64,3 0-64,2 0 48,-5-1-16,3 1 16,1 0-32,-3 0 32,4 0 1,-3-2 31,3-1 96,-3 3-80,1-2 48,2-1-80,0-1 48,-2 1-80,4-2 64,-1 0-16,-1 0 48,-1-2 0,-1 4-48,-1-2 80,-2 2-48,-4-1-32,1-1-16,-2 4-16,-2-4 0,2 0 16,-1 0-32,-1-2-16,-3 0 32,3-1-48,4-2 64,-6 3-80,3-3 80,-1 0-64,0 2 32,-3 0 32,5-2-32,-5 7 0,0-7-32,4 3 64,-1 2-64,0-2 64,-3 2-32,4-1 0,-4-1 0,0 4 0,5-2 0,-5-2 16,3 4 16,-3-6-96,0 6 128,0-2-80,0-3 32,0 4-48,0-6 64,0 5-64,-3-1 48,-2 1 16,3-2-96,0 2 64,-1 0-16,0-1 0,-1 1 16,4 0 0,0 1 16,-5-1-32,5 2 32,-3 0 0,3-2 0,-3 3-32,-1 0 48,3-4-96,-2 6 80,-1-2-16,1-3 0,3 5 0,-3-5 0,-1 3 0,-4-1 0,3 1 16,-2 1-48,4-3 64,0 1-48,-2 1 32,0 1-16,1-1 0,-4-1-32,3 3 16,-3 0 16,1 0-32,-1 0 48,1 0-48,0 0 48,4 0-32,0 0 32,3 0 16,0 0-48,0 0-16,0 0 0,3 0 32,0 0-96,2 0-80,-3-4-304,-2 3-113,0 1-255,0 0-241,0 0-511,0 0-753,0 5-1921</inkml:trace>
  <inkml:trace contextRef="#ctx0" brushRef="#br0">14219 5468 3362,'0'0'5730,"0"0"-4145,0 0-417,0 0 545,0 0-208,0 0-481,8-5-511,-8 5-81,0 5 272,0 0-16,0 3-111,0-5-321,-3 2-176,3 2 0,0-7-32,-5 5-32,5-2 16,-2-1 16,-3 1 0,-2 1 96,-4 4 320,-4-1 0,-2 3-95,-4-2 63,-1-3-64,0 3-128,1-3-80,2-3 0,6 3 144,3-5-144,2 0 49,3 0-161,2 0 48,3 0-64,0 0 16,0 0-32,0 0-48,0 5-48,0 0-16,0 2 112,0 1-48,0 0 48,0 6-16,0-3 0,-4 1 32,4-1-32,0-1-16,-3-1 16,3-3 0,0 1-32,0-5 48,7 3-32,4-5-32,4 5-32,3-5 31,2 0-175,-5 0-256,2 3-144,-7-3-305,-2 0-335,-4 3-769,-4 1-1441,-4-3-1824</inkml:trace>
  <inkml:trace contextRef="#ctx0" brushRef="#br2">15281 6111 2161,'0'0'6611,"0"0"-4242,2 27-160,-2-10 48,0-1-496,0 6-288,0 0-81,2 1-335,1-2-337,2-2-336,2-3-80,3-11-192,0-1-64,1-4 16,4-7-31,-3-10 15,3-3-80,-5-3-81,-2-2-415,-3 0 176,0-1-176,-5 1-561,0 1 465,-5 4-352,0 6 191,-6 4 721,1 5 96,-2 5-64,0 0 64,1 5-64,-4 5 96,5-2 64,3 2 64,2-5-128,0 1-96,5-2 48,0-3-432,0-1-3458,0 0-4177</inkml:trace>
  <inkml:trace contextRef="#ctx0" brushRef="#br2">15551 6140 17144,'0'0'3073,"0"0"-2817,0 0-208,0 0 48,0 0 81,27 3 303,-16-3-32,6 0-288,1 0-96,-5 0-32,1 0 0,-4 0-96,-5 0-768,-4 0-145,3 0 17,-4 0-81,0 0-159,-5 0-993,0 0-1857,1-3-4258</inkml:trace>
  <inkml:trace contextRef="#ctx0" brushRef="#br2">15825 6075 14615,'0'0'1184,"0"0"-1168,0 0 0,0 0 160,0 0 465,-31 28 255,24-10-208,-3-3-31,7 7 191,1-4-16,2 2-271,2-3-129,6-4-288,4 1-16,4-5-32,1-5-16,0-1 0,-1-3-80,4-3 0,0-4-48,-7-3 80,4 0-16,-5-3-16,-2 1 0,1-1 16,-4 0 0,-2-2-16,-5-2 32,0 5-48,-3-4 16,-4 2-48,-3 1 16,0 0 16,-5 3-16,5 2-32,-2 1-256,2 4 256,-3 1-32,7 2-64,-1 0-256,0 2-145,1 1-367,1 2-1185,1-2-1569,3-3-3057</inkml:trace>
  <inkml:trace contextRef="#ctx0" brushRef="#br2">15844 5825 5362,'0'0'3890,"0"0"-3153,0 0 303,3 27 369,-3-9 896,0 6-560,0-1-609,0 5-15,0-1-65,0 3-208,2 0 49,-2 3-257,0 0-112,0-1 33,0-1-97,0 3-320,0-6-112,0-2 16,0-1-16,0-3 48,0 0-64,1-4 32,3-1-48,1-1 16,0-4-16,0-2-32,-4 0-256,1-2-448,-2-5-145,0 1-415,0-3-33,-3-1-864,-2-3-1185,-2-4-880,0-6-3601</inkml:trace>
  <inkml:trace contextRef="#ctx0" brushRef="#br2">15240 6103 8564,'0'0'4706,"0"0"-3553,0 0-497,-27-26 0,22 17-176,-3 3-352,1 1-31,-3-5 127,-1 3 112,1 2-80,-7-2-16,0 4 32,1 1 64,-2-1-128,-4 3-16,2 0-127,-2 0-33,6 0-16,-1 3-32,0 1 64,1 6-64,4 0 0,2 3 0,0 0 32,4 7-16,6-3 48,0 1 112,0 4-96,10-4 0,5-5 0,3 2-16,3-10-48,3-1 80,-1-4-96,2-7 64,-5-6-48,-2-4-16,0 0-352,-4-3-113,-8-1 161,1 4 64,-2-3-128,-3 7 112,-2 0 336,0 6-48,0 4 48,0 3 0,-4 5 64,1 10-112,-4 5 240,6 6 416,-3 7 209,3 6-289,1-3-256,0 1-48,0-6-192,0 1 0,0-9-32,0-4-48,1-6 17,-1 0 31,2-4-32,-2-4-32,0-2 32,0 2-48,0-4 48,0-1-48,2 0-209,-1 0-687,6-1-1025,-2-7-1616,2-2-4051</inkml:trace>
  <inkml:trace contextRef="#ctx0" brushRef="#br0">12947 6235 7187,'0'0'2818,"0"0"-1058,-19 39-527,14-14 368,2 4 175,0 4-127,-2-1-672,1-1 287,1-6-639,3-3-241,0-7 32,0-4 48,0-6-224,0 0-112,0-5-16,7-10 193,-2-1-1,-2-11-256,5-3-32,-4-3 0,2-5-16,-1-6-48,-1 3 32,-4 1-48,0 3-96,0 6 112,0 7-17,0 6 49,0 11 0,0 2 97,0 0-65,3 9-32,3 6 32,3 1 16,-3 6 32,6-2 0,1 3 32,2-1-48,-1 3 16,2-9 96,1 4 128,-4-6-32,6-3 240,-6-1-64,-2-3 193,4-7 63,-8 0-96,-2 0-79,2-7-177,1-4-96,-5-3-176,1-7-16,-1 1-64,0-7 48,-1-5-32,-2 4-128,3-5-224,-3-2 32,0 5 47,0 3 129,0 4 48,0 7 80,0 1-32,0 8 64,4-1-16,-4 8-16,0 0-384,0 0-784,0 8-705,-7 4-625,2-2-2384</inkml:trace>
  <inkml:trace contextRef="#ctx0" brushRef="#br2">18049 7532 7187,'0'0'2946,"0"0"-961,0 0-753,0 0 81,-13 8 47,13-3-287,-4-5-321,-1 3-240,5-1-223,0 0-97,-3-1 0,3 3-144,0-4 32,0 0-32,3 0 16,4 0-16,0 0 0,1 0 96,2 0 192,3-4 256,-1 1-288,3-2-223,0 0-17,0 3 32,1 1-32,-4-1-16,0 2-48,-1 0 32,-1 0-32,-1 0 0,2 0 48,-4 0-80,-2 0 96,1-2-64,4-3 48,-5 2-48,0 0 32,2-2-48,-2 1 48,-5 1 0,0-2 112,0 2 192,0-2 16,0 0-192,0-7-80,-5 6 48,-2-6-48,2 0-32,0-1-48,-5-2 16,4 2-32,1-1-16,0-2 80,0 6-96,3 0 32,-1 0 64,0 3-48,3 0 0,0 2 0,0-3 16,0 3-16,0-1 32,5-3-80,-2 4 64,2-3-16,5 0 0,-5 1 0,6-1-16,-6 1 48,7 2-64,-4-5 96,2 7-112,2-4 112,-2 0-112,3 4 80,-1 0-48,1-1 32,2 1-16,-1 0 16,-1-1 0,-2 4 16,3-1-32,-4-3 0,0 3 32,0-1-32,-5 2 16,1 0-48,-1 0 48,0 0-32,2 2-16,-4 3 32,2-2 16,-1 2-16,1 2-32,-2-1 64,2 1-16,-3 1 16,3-1-16,-2 1 16,0 1-48,-1-1 32,0 0 16,-1-1-32,-1 3 65,0-2-65,0-1 32,0 1 48,0 0 32,0-3 48,0 2-16,0 0 0,0-1-80,0 1 0,0-4-96,0 6 96,0-4-48,0 3-16,0 0 0,0-1 48,0 0-48,0-1 16,-1 3 32,-3-1 0,1-1 0,0-1-64,-1-2 64,3 2-64,-1-2 32,-1-1-32,3-1 32,0 3-32,-2-4 48,0 1-16,2 1-64,0 1 112,0 0-128,0 0 112,0 1-80,0-2 64,0-1-32,0-1 0,0 3 16,0-4-32,0 3 16,0-3-16,0 0 32,0 0 0,0 0-16,0 0 0,0 0 64,0 0-48,0 0 16,0 0-32,0 0 0,4 0 32,-4 0-96,0 0 128,0 0-128,3 0 80,-1 0 0,-2 0-32,0 0 32,0 0-32,0 0 32,0 0-48,1 0 64,3 0-64,-1-3 80,2 3-80,-2-2 80,4 0-48,1 2 48,-1 0 128,1 0 128,4-1-96,-4 1-112,0-2 81,2 2-113,0 0 112,-3 0-96,1 0 0,2 0-32,-1 0 0,-4 0 32,6 0-80,-1 0 32,2 0-16,-2 0 16,0 0-32,3 0 0,0 0 16,-1 0 0,1 0 16,2 0 32,-1-2 32,-1 2-64,-1-1 48,-1 1-64,-1 0 16,-3 0-16,-2 0-16,3 0 0,-4 0 0,1 0 0,-4 1-16,-1 1 16,4-2 32,-4 0 0,0 0-112,0 0 144,0 0-80,0 0 32,0 0-32,0 0 48,0 0-16,0 0 0,0 0 0,0 0-16,0 0 16,0 0-48,0 0-16,0-2-208,0 2-256,0-1-273,0-3-463,-4 4-593,-2-3-1056,-6 1-2290,0-1-5986</inkml:trace>
  <inkml:trace contextRef="#ctx0" brushRef="#br2">18471 8214 5603,'0'0'2273,"0"0"832,0 0-1568,0 0-225,0 0-63,0 0-241,4-12-303,-4 12-97,0 0-128,-2-2-96,-1 2-96,-1 0-175,1 0-17,-2 0-32,2 0-32,-6-1-16,6-3 0,-4 3-16,1-3 48,-1 1-16,-1-2 48,1-2 160,-3 1 176,3 1-16,1 0-128,-4-2-64,5 2 17,-5 0-33,3 2-128,1-1-48,-4-2-48,5 4 64,0-3 16,-4-2 0,6 4 80,-5-4-32,-1 6-144,4-2 64,-5-2 160,4 5-16,-4-4-80,3 4-64,-3-1 48,3-1-16,-1-1-16,0 1 0,3-3 0,0-2 16,0 2 0,-2-1 0,2-3-48,-1-1 16,-3 0-320,-1 0 304,2-1 128,-7 1 48,3 0-160,-6 3-64,1-3 32,-3 0 32,4 0 48,-2 0-48,3-1-16,-2-1 32,7 2 0,0-3-32,2-1 64,-2-1-64,3 0 0,2 2 48,0 0-64,-2 1 48,-1 0-16,0-1-16,-1 3 48,1-1-48,-2 1 32,0-2-32,0 0 64,-1 2-128,1-1 80,0 2-48,-4-1 32,3 0-32,-1 0 64,2 4-64,-3-4 32,-1 0-16,1 1 16,3 3 32,-2-4-32,3 0 16,-3 2-32,0-1 80,1-1-64,-3 0-32,1 4-16,1-4 48,-3 3-48,2 0 48,-2-1 16,3 3-32,-1-3 16,0 3-16,1-2 0,2 0 32,-1 1-16,4-1 0,-3-1 0,5 3-16,-2-2 16,1-1 16,2 3-16,-1 2 48,4-1-64,-3 1 16,3 0-32,1 3-16,0 0-48,0 0 32,0 0 48,1 0-16,4 0 64,-5 0-64,2 0 32,1 1-32,-3 1 0,0-2 32,0 3 32,0-3-16,0 0 0,0 0 0,0 0 32,0 0 32,0 0-80,0 0 48,0 0-80,0 0 16,0 0-32,0 4-64,-3 2 64,1 9 64,-4 3-16,1 6 64,-2 2-16,-1 1 16,6-2 64,-3-2 64,5-5-64,0-1-32,0-5-128,5-6 80,0-2-64,0-4-32,2 0 160,-2-7 49,1-6-113,-4 1 16,1-3-16,-3 0-16,0-3-32,0-2 16,-3 3-80,0-3-128,-4 4-97,0-1-63,6 2 48,-4 2 0,5-2-48,0 5 96,3-2 96,0 1 80,4-1 96,1 0 0,-3 2 16,0 2 64,0 1 96,-3 4 0,1-4 0,-1 7-16,0-1-64,1 1-80,0 0-48,1 0-32,2 0 64,3 0-32,-3 0 16,4 0 16,2 0-16,3 0 16,-4-2 16,6 0 16,-2-3 64,-2 4-32,-1-1-16,-2 0-48,-3 2-48,-2-1 0,-2 1-48,-3 0-224,0 1-608,-3 3-433,-6 2-2417,-6-1-3873</inkml:trace>
  <inkml:trace contextRef="#ctx0" brushRef="#br2">19241 7279 4722,'0'0'560,"0"0"657,0 0 1424,0 0-1216,0 0-305,0 0-63,5-13-33,-3 13 49,-2-2-225,0 2-47,3-2-385,-3 2-64,0 0-128,0 0 32,0 0-48,0 0 16,0 0-48,0 0-80,0-1 0,0 1 1,0-4-1,2 3-32,-2-4 0,0 1 16,0 1-16,0 0 16,0-4 160,0 4-112,-2-1-48,-1 1-16,-2 0-64,-2 1 48,4 2 0,-4 0-16,1 0 0,-4 0-32,1 2 0,-1 4 16,0 3-32,0 1-16,-1 1 64,-1 3-48,2-1 16,0 4-16,4 1 48,-4 0-32,6 0 16,1 1 16,3-4 0,3 1 112,7-1-64,0-3 32,5-4-16,2 1-16,-1-6 208,-1 0 257,-1-3-1,1 0-160,-4-6 16,-1 2-192,-3-2-64,-4 2-144,-3 3 32,0-1-160,-3 2-480,-5-3-993,-1 3-1168,-2-4-2545,4 3-4723</inkml:trace>
  <inkml:trace contextRef="#ctx0" brushRef="#br2">19431 7342 6675,'0'0'6003,"0"0"-4354,0 0-561,0 0 449,0 0-193,0 0-399,10-10-321,-13 12-240,-1 1-16,-1 2 17,-1 7 95,1-1 16,5 1 16,-2 3-47,2-2-49,2-3-160,4 0-64,6-1-64,-2-4-64,0-5 0,3 0 0,-3 0 32,2-5-96,-2-4 16,-4-1-16,-1-3 0,0 3-16,-5-5 0,0 0-32,0 2-96,0-4-176,-3 2-176,0-1-97,-2 2 129,0 6 176,-2 0 96,2 3 176,-5 5 0,0 0-32,-3 8 32,-2 5 0,-3 2 16,1 0-48,2 2 16,0-4 16,8-1-80,4-6-1249,3 1-1824,3-7-3794,6 0-33</inkml:trace>
  <inkml:trace contextRef="#ctx0" brushRef="#br2">19767 7257 2385,'0'0'2817,"0"0"705,0 0-128,0 0-1506,0 0-911,15-31 175,-12 27-15,-1 3-353,-2-1-336,0 0-319,0 2-17,-5 0-64,-2 0 16,-3 0-16,-1 2 32,-8 1 16,3 2 128,-4 2 96,3 0-112,0-4 16,6 2 96,1 2 177,5-4-65,5 2-208,0 2-176,10-1-16,1 1 0,8-2-48,-3 5 64,4-2-64,-5 2 48,-3-1-48,0 0 0,-7 1 16,-5 2-48,0-4-32,0 4 96,-9 0 0,1 1-16,-4-3 32,1 3-48,1 1 64,-2-4-16,2 0-16,2 0 16,-1-5-16,6-2 0,-4-1 16,4-2-16,0 0 0,-2 0 16,0-4-64,1-1 0,-1 0-208,2 2-224,3 0 47,0 1-351,0 0-817,0 2-1664,7-5-3490</inkml:trace>
  <inkml:trace contextRef="#ctx0" brushRef="#br2">20005 7216 784,'0'0'4835,"0"0"-4867,0 0 1808,0 0-383,0 0-657,0 0 273,-10-24 271,10 21-399,0 0-177,0-1 80,-5 1-15,5 0-305,0 3-80,0 0 257,0 0-289,-4 5-224,1 6-96,-2 6 32,-3 6 128,-1 4 160,-1 1 32,0 4-112,4-2 80,-6-2 17,5-3 175,1-2-256,3-1-96,-2-5-80,5-4-32,0 0-80,8-3 48,5-3-48,-1-1 48,8-1-16,-2 0-192,4 2 224,-9-4-688,0 1-1441,-6-1-2465,-7-1-6403</inkml:trace>
  <inkml:trace contextRef="#ctx0" brushRef="#br2">20354 7267 5442,'0'0'5187,"0"0"-3442,0 0-785,0 0 529,0 0-145,0-23-479,-5 18-241,-2 2-224,2-1-144,-5 1 49,-3 1-17,-5 1-144,-1 1-128,-2 0 0,-3 3-32,5 4 32,-5 1 16,6-1-80,3 3 80,5 1-64,3 3 80,7-1-16,0 4 48,9-3 48,4 0 16,10 1-32,-1-7-96,3-1 32,1-6-48,1-1 32,-7-3-48,3-5-160,-11-4-48,-2 0 144,-3-1 96,-4 2-16,-3-1 32,0 4-64,-3-2 80,-1 5-48,1 0 64,-4 5 48,7 0-48,-1 6-64,-1 8 0,2 2 48,0 7-16,0 2 48,-2 0-96,2 2 64,-3-2-32,3-2 0,-2-6 0,2-1 32,0-6-48,0-3 16,0-4-16,0 1-16,0-4 32,0 0-416,2 0-400,3 0-529,2 0-1248,-4-4-2289,2-2-1810</inkml:trace>
  <inkml:trace contextRef="#ctx0" brushRef="#br2">20538 7324 10613,'0'0'4114,"0"0"-2353,0 0-1361,0 0 416,0 0-64,-28 21-79,23-1-129,0 2 224,2 0 289,3 1-337,0-5-368,7-3-192,-1-5-48,9-6-48,-3-4 49,1-2-65,-1-10-32,-1-1-32,-1-4 16,-3-3-16,-2 4-32,0-6-33,-5 4-127,0-2-128,-5 3 0,-2 1 224,1 2 0,-3 6 112,3 1-16,-3 4 32,1 3-32,-4 0 32,3 2-80,-3 6-80,2-1-288,0-1-449,3 1-815,2-5-1442,2-2-1664,3 0-4018</inkml:trace>
  <inkml:trace contextRef="#ctx0" brushRef="#br2">20753 7395 14134,'0'0'3218,"0"0"-2210,0 0 129,0 0-241,0 0-415,38-15-81,-21 12-16,-2 3-224,-3-2-128,-1 2 16,-1 0-80,-5 0-464,0 0-417,-3 0-303,-2-1-737,0-1-1505,0-3-2544</inkml:trace>
  <inkml:trace contextRef="#ctx0" brushRef="#br2">21081 7301 13126,'0'0'2273,"0"0"-1745,0 0 1025,0 0-432,-22-4-769,7 9-272,5 7-16,0 0 48,2 1 400,-1 2 144,6-4-159,3 3-161,0-4-144,3 0-16,6 0 32,2-7 32,3 0-48,4-3 0,-3 0-32,3 0-160,-3-3-16,0 0 0,-1-4 48,-4 2-48,-5-3 64,1 1-80,-6-1 80,0-1-48,0 1-48,-3-2-32,-4-2-32,1 3-96,1-3-128,0 0 16,-2 6 16,0-1 96,2 2 32,2 5-65,-4 0-95,2 0 0,-1 0-128,-4 5-785,3 0-1456,4-5-913,1 0-3665</inkml:trace>
  <inkml:trace contextRef="#ctx0" brushRef="#br2">21126 7148 5683,'0'0'2641,"0"0"400,0 39-1088,-2-17 64,2 3 32,-5 5-384,2 0-449,-1 2-159,-1 1-289,-5-7-80,5 1-175,-5-2-65,5-3 80,-1-4-160,4 0-144,2-5-192,-3-4 32,3-1-48,0-1-32,3-4-224,2-3-704,0 0-721,2-7-1200,-6-4-3234</inkml:trace>
  <inkml:trace contextRef="#ctx0" brushRef="#br2">21267 7134 4402,'0'0'800,"0"0"1041,0 0 528,0 0-640,0 0-304,0 0-33,18-6-319,-9 11-401,-3 1-272,4 3 881,-3 4-273,3 5-287,-2 4-49,-5 8-32,2 1 81,-5 8-305,0-1-304,0 2-64,-1 1 16,-3-4-48,1-6 784,1-2 417,2-4-721,-6-5-192,2-5-128,1-4 16,-2-2-112,0-4-48,2-4 17,0-1-49,-6 0-177,3-5-943,1-6-1473,-2-4-3842</inkml:trace>
  <inkml:trace contextRef="#ctx0" brushRef="#br2">21610 7449 4178,'0'0'7427,"0"0"-6050,0 0-273,0 0 465,0 0-480,0 0-129,21 0-256,-4-4-271,3-2-17,5-6-160,3-6-64,2-2-80,0-4-32,-2-1-32,-1-1-32,-2-2 32,-7-4 0,-1 4-16,-7-1 0,-4 1-80,-1 3 0,-5-1-64,0 7 0,0 1 16,-5 3 80,2 5-64,0 3 64,-1 4-32,1 3 48,0 0-80,1 0-96,-5 3-625,4 2 33,-4 4 176,-1 1 336,3 1 176,-2 3 96,6 1 16,-4 3-48,5 4 240,-4 2 192,4 3 80,-3 0-48,-2 4 81,3-2-305,-3 1 16,0-6-96,-1 3-48,-1-4 272,2-1 48,-3 0-31,4-6-81,-2-2 48,4-1-192,-3 0-32,3-3-48,1-3 0,-1-1-48,2-1-32,0 2 0,5-5-32,2-2 0,1 0-64,4-4-16,-1-7 96,-1-3-176,2-2 32,0-1 96,-4 1 80,-1-3-64,-1 3-32,1-1-48,-2 0-80,2 7 95,-1 0 97,4 0-80,0 4 96,0 1 0,0 1 80,-2 1 33,2 3-49,-5 0-48,0 0 16,0 5 0,0-2-48,0 4 80,-1-2-64,2 2 16,-2-2 0,2 3-32,-1-1 32,-1 1-16,-1 0 0,-3 1-16,0-1 64,-7 0 0,1-1 0,-4 0-48,-5-2 48,1-2 48,3 2 0,-3-5 32,6 0-16,3 0 64,0 0 112,5 0-144,0 0 240,5 0-80,2 0-191,3 3 63,6 1 400,-2 2-240,4 1-64,-5 3-16,6 0-96,-6 1-112,4 1 48,-6-4-80,4 1 32,-2-3-32,2-4 16,-3-2-48,3 0-304,-5-5-288,-3-2-224,-4 1-337,-3-4-544,0 1-1024,-10-2-3618</inkml:trace>
  <inkml:trace contextRef="#ctx0" brushRef="#br2">21841 6770 4834,'0'0'6979,"0"0"-5154,0 0-112,0 0-80,0 0-97,0 0-383,-4-10-273,-1 13-639,-1 9-81,-1 0 352,-5 4 192,2 3-192,-3-3-336,3 1-47,0-2-1,2-5-48,1 0 0,4-5 0,1-2-80,2-3 32,0-2 64,0-6 64,5-5-272,5-4 96,-1-3-16,-1-1 48,0-3-128,0 1-32,2 6 80,-1 1 16,1 7-48,-2 3 48,4 6 16,1 5 80,0 5 64,7 6 0,-5 4 16,4 0-16,-3-1-16,1-1-32,-2-5-64,-2-3 48,-3-5-64,2-3 32,-6-2-48,3 0-128,-8-3-481,3-6-991,-4 3-1154,-5-6-4945</inkml:trace>
  <inkml:trace contextRef="#ctx0" brushRef="#br2">19285 7763 3265,'0'0'2306,"0"0"-2707,0 0 706,0 0 2064,0 0-1521,0 0-560,0 0 144,0 0 17,0 0-273,0 0-48,0 0 80,0 0 112,0 0-32,0-2-80,0 1-32,0 1 32,0-2 32,0 0 113,0-1 111,3 1 48,-1 1-16,-1-3-208,4 3-32,-3-4-63,1 1 31,4 1-32,-2-4 144,1 4 112,-1 0-192,0-1-96,0-1-80,-3 4-48,1-3 16,-3 4 16,4-1-32,-1-1 64,-1 2-64,1-3 1,0 3-1,1 0-48,1-4 80,-4 4-32,6-3-16,-4 3 0,4-3 0,-2-1 16,2 3 16,-2-1 64,1-1 48,1-2 192,0 0-80,-2 5 128,1-5-128,-6 3-48,5 0-95,-3 1-33,1 1-80,1 0 16,1-2-32,1 2-32,2 0 64,-3 0-16,5 0 0,-1 0-16,-1 0-32,-1 0 0,1 0 32,0 0-16,-1 0 0,1 0 16,1 0-48,-1 0 80,4 0-48,-4 0 32,0 2 0,2-2-32,2 0 48,-7 0-32,6 3 16,-6-3 32,4 3 16,-1 1-32,-3-1-16,0-1 0,2 3 0,-2-4 0,5 1 16,-4 1-32,3-3 0,-3 4 16,3-1-32,-3 0 48,1-1-32,0 0 16,-2 3 0,1 0 0,1-2-16,-2 0 32,0 1-16,3-1-16,0 0 32,-1 1-80,0-1 80,1 0-32,-3 1 80,3 1-32,-1-4 48,-4 4 16,4 0 32,0-1 16,-2-1-112,-2 0 48,2-1-48,-3 5 32,3-4-64,0 2 16,-2-2-16,0 1 16,2 0 32,-1-2-80,2 3 48,-1-3-32,-3 3 16,3-2 0,0-1 16,0 3-64,0-4 112,-2 3-64,2-1 48,0-1 48,0 3-32,2-4 32,-4 1-48,4 0 81,-2 1-49,0-3-32,3 3 0,-1 1-32,-1-3 0,-1 1-32,2-2 64,-2 5-64,3-5 32,-1 3 16,0-3 0,-1 2-48,1-2-32,1 0 32,4 0 32,-7 0-32,5 0 0,-2 0 32,-1-2-48,1 2 64,2-3-64,-3 1 64,3-1-32,1 0 32,-2-2-48,2 3 16,1-1 48,0-1-64,-2 3 16,-2-1-48,2-1 64,-3 3-48,-1-2 16,4 2-16,-5-2 32,0 1 0,0 1-16,2-4 16,-1 4 0,4-5 16,-5 2-32,5-4 32,-3 4-32,5-2 16,-2-1-32,-4 1 48,4-2-32,-5 4-16,2-4 32,-2 2-16,0 0 32,0 0-48,-2 0 32,-1 2 0,1-2 16,1 1-48,-1 1 32,-1 0 16,-2 1-64,1 0 48,3 1-64,-3-1 48,-1 2-16,0 0 0,0 0-16,0 0-48,0 0 32,0 0 16,0 0 32,0 0 16,0 2 32,0-1-80,0-1 64,0 0-16,0 0 0,0 0-16,0 0 16,0 0-16,0 0 0,0 2 0,0-2 0,0 2 16,0-2-32,0 3 64,0-1 0,0-1 48,0 3-16,0-3-16,0 4 16,0-1-32,0-1 32,2 4-16,1-2 16,1 1 32,-1 1 16,2 1 80,0 0 1,0-1-81,0 0 32,1 3 112,-1-4-96,-1 1 80,-1-2-144,2 0 32,0-2-64,0 1 0,0-1-48,-3-3 16,4 0-16,-2 0-32,2 0 64,4 0-64,-5 0 32,2-7-32,3 1 80,-3 1-80,-2-2 0,1 0 16,-2-4-16,-1 4 16,-1-3 16,-2 5-32,1-3 0,-1 1 32,0 1-64,4 1 32,-4-2-16,0 2 48,3 2-96,0-2 64,1 1-32,-1 1 32,-3 0 16,0 1-16,2 2 32,-2 0-32,0-2 0,0 2 0,0 0-16,0 0 0,0 0-48,0 0 80,0 0-128,0 0 112,0 0-64,0 0 32,1 2 16,1 0 32,-2 1 0,0-1-48,3-1 64,-3 3-80,2-3 80,0 4-64,-2-3 64,3 1-64,-3-1 64,3 1-64,-1 1 64,-1-3-48,4 3 48,-3-3-32,3 1 0,0 3 16,-2-2-64,2-1 96,-3 3-96,3 0 64,-2-2 0,1 2-16,1-2 0,1 1-16,-1 1 48,0-2-48,2 0 16,1 2 0,1-3 16,1 1-16,0 1 16,1-1 0,1-1-48,-2 1 80,3-1-64,2 1 0,-2 0 16,2 2 0,-3 0 48,3-1-64,2-1 48,-1 0 32,-4 1 48,3 1-16,2-4 48,-7 3-16,6-3 49,-4 1-113,1 1 64,2-3-48,-2 0 16,1 0 16,1 0 0,-2 0-80,0 0 48,2 0 48,0 0-96,-2 4 32,-1-4-96,1 3 96,1-3-64,1 3 0,-4-1-48,6 0 16,-5-2 48,3 1-64,-4-1 48,4 0 0,-2 0 16,1 0-48,-1-1-16,-3-1 64,2-3-32,-1 2 32,-1-1-80,2-2 64,-4 2-32,1-2 32,1 2-80,-4-1 16,4-3-112,-5 5 80,5-6 64,-3 6 0,-2-5-32,0 4-16,1-1 32,-2 0 16,-1 2 48,0-4-48,-1 2-16,1 2-225,-1-3 33,0-1-208,1 2 32,-3 0 48,3-2 144,-1 4 112,0 0 48,-2 1 96,3 0-48,-3-1 48,0 1-64,0 1 16,0-3 48,0 3-32,0-3 0,0 3-32,-3-3 16,3 3-32,-2-1 48,0-3-16,2 3 0,-3-1 16,3 1 0,0 1-16,0-3 32,0 4-16,0-3-16,0 0 32,0 3-16,0-4-16,-2 3 0,1-1 48,1 0-16,0 1-48,-2 1 16,2 0 32,0 0-32,0 0-1,0 0 66,0 0-65,0 0-17,0 0 17,0 0 49,0 0-50,0 0 1,-2 0-16,-1 0-592,3 0-464,-3 0-481,-2 0-592,-2 0-2465,0 0-5651</inkml:trace>
  <inkml:trace contextRef="#ctx0" brushRef="#br2">21781 7846 8612,'0'0'3954,"0"0"-2193,0 0-225,0 0-175,0 0-737,0 0 80,-33 32 17,14-12 79,-2-2-144,-3 5-175,4-5-65,2 2-192,5-5 48,1-3-192,2-4-16,5-3-64,4-1 32,1-4-48,0 0-32,1-5 96,4-5-32,5-5-224,2-2-160,1-5 240,4 3-16,1-1-192,4 0 240,-6 3 96,4 5 0,-5 6 16,-5 1 0,0 5 0,-3 0-16,1 0 16,0 8 32,-3-1-64,5 3 80,2 1 32,0-1-16,-1 0-16,6 0 0,-5 0-48,1 0 0,0 0 16,-1-3 0,-4-1-32,-1 1 0,-2-2 0,-4 0-48,1-2-304,-2 2-1521,0-3-2513,-2 1-7364</inkml:trace>
  <inkml:trace contextRef="#ctx0" brushRef="#br3">17121 8290 4882,'0'0'6435,"0"0"-3890,0 0-800,0 0-448,0 0-273,0 0-159,0-13-177,0 13-256,0 0-128,0 0-96,0 6-32,5 4 17,6 4 223,1 6 528,3 3 193,5 4-145,0 3-176,2-4-63,1 1 239,-8-2-271,3-4-449,-3-2-80,-5-6-80,-2 0-48,-3-3-16,-3 0-32,-2-3 0,0-1-240,0-4-176,-2-2-193,-3 0-335,0-3-993,2-7-1072,1-5-1809,-1-2-4771</inkml:trace>
  <inkml:trace contextRef="#ctx0" brushRef="#br3">17359 8277 2449,'0'0'5026,"0"0"-640,0 0-2065,0 0-384,0 0-352,0 0-288,0 0-353,5-12-208,-5 12-143,0 0-241,0 5-64,0 2-208,-4 3 32,4 0 0,-1 6 48,1 4 128,0 4 337,0 2 111,0 3-96,0 2 305,0-3-65,0 1-272,0-4-127,0-2-129,0-5-80,0-1-80,0-6-112,0 1-32,0-7-64,0 2-32,5-6-208,-2-1-336,0-1-417,2-8-1312,-1-6-800,-4-1-3618</inkml:trace>
  <inkml:trace contextRef="#ctx0" brushRef="#br3">17680 7957 10773,'0'0'5907,"0"0"-3282,0 0-1681,0 0 161,0 0 79,0 0-383,-9 9-401,4-4-80,5-4 0,0 3 112,0 1 161,0-2-129,0 4-224,0 3-96,7 1-112,1 3 48,1 2-112,-1-1 64,4 2-32,-6-2 32,3-2 16,-6 0-48,0-3 16,-1-3-96,-2 1 144,0 1-80,-7-3 48,1 1 48,-4 0-48,1 3 96,1-2 32,0 2-64,1-2 48,0 2 16,2-3-63,2 0-1,0-1-32,1-1-32,-1-1 16,-1-1 48,1-1 144,-2-1 80,0 1-144,-2-2-96,1 2-80,-1-2 16,4 0 0,-2 0-48,3 0-80,-1 0-176,3 0-160,0 0-193,0 0-175,0 0-128,0 0-193,0 0 129,0 0 175,0 0 193,0 0 96,0 1 384,0-1-289,0 0-639,0 0-945,0 0-1681,0 0-3009</inkml:trace>
  <inkml:trace contextRef="#ctx0" brushRef="#br3">17051 8137 5747,'0'0'3793,"0"0"-2336,0 0-1089,0 0 16,0 0 577,0 0 95,0 0 65,0 0-129,0 0 97,0 0 95,0 0-111,0 0-81,0 0-127,0 0-97,0 0-128,0-2-224,0 2-255,7 0-273,4 0 224,6-1 0,5-1 96,4 0 624,2-3-176,1 0-239,-4 2-161,-2-2-80,-6 2-112,-4-1-48,-5 1 16,-1 3-48,-4-3 16,-3 3 48,0-2 32,0 2-48,0-1 0,0 1 32,0 0 0,0-2-176,0 2-32,-3-2-16,1 2-32,2-1 48,-5-1-129,2-1 241,0 3 97,-1-4-49,1 3-16,-2-3 16,0 1 0,0-2-32,-5 2-16,2-4 32,-1 2 80,1 0-96,-2-3-64,3 3-1,-3-2-143,7 4 112,-2-1 0,2 3 80,1 1-32,2-2 0,0 2-64,-3 0-128,3 0-208,0 0 64,0 0 31,0 0-367,0 0-609,5 0-287,-4 0-833,4 0-1665</inkml:trace>
  <inkml:trace contextRef="#ctx0" brushRef="#br3">17103 7833 8724,'0'0'2209,"0"0"-176,0 0-1249,0 0 113,0-5-113,0 5-272,0 0-208,0-2-159,0 2-49,0-3 96,0 3 208,-4 0 192,4 0 128,0 0 17,0-2 15,0 2-96,0 0-207,0-2-97,0 2-112,0-3-64,5 3-96,-1 0-32,2 0-32,-2 0-16,4 3 208,0 1 32,0 1-176,4 0 16,-4-2 64,6 2-48,-3 0 80,-1-2 225,0 4-161,5 0-32,-5-1 80,0 1-112,2 0 48,-2 3 32,-3-4-16,3 4 1,-4-3-1,-1 0-96,0-2 0,0 0-48,0-2-48,2 0 48,-1 1 0,-1-3-32,0 1 16,-3-2 80,5 3-32,-2-1 0,-2-1-16,2 3-64,2-1 96,-6 2-112,6 0 48,-4-3-112,2 1 80,2-1-16,0 1 16,-1-3 32,1 0 49,-2 2-33,2-2-32,-2 1 64,0-1-112,0 0 48,0 4-32,-4-3-48,4 3 48,-2 1-48,1-4 64,1 3-64,0 1 32,-4-4 0,3 1 32,1 0-48,0-1 0,-4-1 112,4 0-64,-1 0 112,-3 0 48,6 0 0,-4 0-48,1 0-96,-1 0-64,2 0 0,0 2-16,2-2 16,-2 5 16,1-5-48,-1 3 16,0-1 0,2 0 64,0-1-64,-1 3-16,-2 1 48,4 0 0,-5-4 0,4 3 0,-4-1 32,4-1-48,-4 3 48,5-4-32,-4 3 0,1-3-48,-2 1 32,-1 1 48,3 1-112,-4-1 96,4 0-64,-5-1 64,2 0-48,1-1 48,-3 1-32,0 0 16,0-2-16,4 1 0,-4 3-16,3-4 32,-1 3 16,1 0-48,0 1 16,-1-1 0,1 0 16,2 4-32,-1-2 16,-1-2 16,0-1-32,2 1 64,-3 0-80,1-3 64,-1 0 0,-2 4-48,3-4 16,-3 0 16,0 1 0,0-1-48,0 0 32,0 0 48,0 0-96,0 0 16,0 2 96,0-2-112,0 0 96,0 0-48,0 0 32,0 0-48,0 0 32,0 0-64,0 0-64,0 0 64,0 0-128,0 0 32,0 0-96,0 0-80,0 0 16,0 0-257,0 0-319,-3 0-913,-4 0-848,1 0-2930</inkml:trace>
  <inkml:trace contextRef="#ctx0" brushRef="#br2">19920 8142 11317,'0'0'2689,"0"0"-1424,-28 0-513,11 8 17,-5 1-97,-1 1 0,1 1-47,-6 3-257,2-1 144,2 2-144,6-7 112,5 1-15,4-3-33,6 1-240,3-5-208,12 1 16,1 2 112,4-2-96,1 2 0,2 5 48,-2 2-48,-1 3-32,-1 0 16,-6 5 16,-1-2-16,-4 0-128,-4-1 112,3-2 16,-4 0 16,-4-2 0,1-3 16,-7-2 16,3 1-32,-3-4 32,-1 1 16,-1-2-64,-3-3 16,2 3 0,-2 1-16,2-4 32,-2 3-48,5-3 32,0 1-16,1 1-16,6-3 0,1 0-192,2 0-448,0-3-641,0 0-1200,2-4-1233,1-1-4450</inkml:trace>
  <inkml:trace contextRef="#ctx0" brushRef="#br2">20038 8416 12470,'0'0'3185,"0"0"-640,12 30-464,-7-16-464,-2-1-833,-1-3-431,3 2-193,-4-6-96,4 3-64,-5-6-224,2-3-1361,-2-5-1553,0-7-2736,0-4-5828</inkml:trace>
  <inkml:trace contextRef="#ctx0" brushRef="#br2">20073 8170 14679,'0'0'3361,"0"0"-2352,0 0-609,0 0-352,0 0-128,0 0-592,25 22-2706,-20-12-5490</inkml:trace>
  <inkml:trace contextRef="#ctx0" brushRef="#br2">20181 8525 7988,'0'0'4578,"0"0"-2529,0 0 160,0 0 80,0 0-608,0 0-657,25-19-496,-17 6-256,1-4 49,0-1-145,3 3 16,-4 0-96,1 2 64,-1 1-48,-1 6-96,-2 2 32,0 4-48,1 0 0,1 7-16,-4 0 32,4 6-48,-2 0 48,0 0 16,0 2-16,0 0-16,0-3 32,-2-4-32,1 1 64,1-4-64,-5 0-32,1-4 64,-1-1-48,0 0 32,0-3-736,0-9-2002,0 1-4881</inkml:trace>
  <inkml:trace contextRef="#ctx0" brushRef="#br2">20582 8340 9668,'0'0'6419,"0"0"-5682,0 0-305,0 0 832,0 0-607,0 0-513,-19-7-96,13 14-48,-1 0 128,-5 6 192,4 0 384,0 6 177,3-1-97,-2 2-96,4 3-63,3 0 159,3-4-304,7-1-288,2-1-112,6-9-32,2 2-16,3-10-48,2 0-32,-1-7 48,-1-3-48,-1-1 0,-6-3 48,-3 3 32,-4 1-32,-3-2 32,-6 0 48,2 2-96,-2-1 0,-2-6 16,-4 2-96,-4 0-272,-4 0-256,-4 2-64,0 1 303,-2 2 305,-3 7 32,-1 1 64,3 2-16,4 0 32,0 2 16,6 1-32,4 4-64,4-2 16,3 0-1872,0 0-1490,5-5-3041,5 0-1569</inkml:trace>
  <inkml:trace contextRef="#ctx0" brushRef="#br2">20688 8127 5619,'0'0'6563,"0"0"-5827,0 0-160,0 0 721,0 0-513,0 0-304,-10 15 177,5-2 191,-1 9 209,4 5 111,-3 6 305,-2 5-129,2 2-287,-1 2-81,1 3-31,0-4-241,0-1-208,0-2-320,-2-1-48,4-4 48,1-5-79,-5-1 191,6-4-112,-3-1-192,4-2-64,0 0 48,0-4 0,0-1-288,0-1-481,0-1-784,-1-6-544,-1-6-1648,2-1-4867</inkml:trace>
  <inkml:trace contextRef="#ctx0" brushRef="#br2">18483 8500 9444,'0'0'3394,"0"0"-2017,0 0-209,0 0 113,0 0-417,30-5-192,-14 5-31,8 0 191,2 0-96,1 1-47,1 3-417,2 4-128,-5-1-80,0-1-16,-3-1 0,-6-1-64,1-3 48,0-1-96,-7 0 16,1-8 0,-2 0 32,-1-7 48,-3 1-16,-2-4 16,-3 3 48,0-3 80,-3-1-64,-2 1-32,-3 2-96,-1-1 0,-4-3 48,0 0-80,1 0 48,-1-2-16,3-1-32,0 2-16,1-6 144,8 5-64,1-1 48,0-2-32,5 0-32,11 5 48,6-3-96,0 6 48,6 4 48,5 3 128,-3 7-32,-3 3-16,1 6-80,-3 9 32,-2 4 0,-3 1-96,-3 3 16,-6 0 0,1 0-48,-7 1-32,-3-3 80,-2 3-48,-2-4 64,-5 3-80,-3 0 160,-5-1 0,4-4 432,-1 2 145,5-3-33,3-1-144,4 1-48,0-4-47,11 2-257,4-2-32,5-1 32,5-2-96,5-3 32,0-1-32,-2-4 16,-5 0 576,2-2-416,-5 0-208,-6 0 48,2-4-144,-6-2-960,-3-6-1169,-2 4-1345,-5-4-4674</inkml:trace>
  <inkml:trace contextRef="#ctx0" brushRef="#br2">21422 8545 7940,'0'0'7827,"0"0"-6098,0 0-833,0 0 609,0 0-64,0 0-545,-22 10-400,22-9-159,8 1-97,7-2 48,5 0 48,7-7-240,4-4 0,4-9-96,4 0 16,4-9-48,-7 1-80,4-3 16,-10-1 80,-5-1-32,-3-1 16,-12-1-320,-4 2-80,-2 3-17,-4 4-31,0 2 352,-9 4 176,3 4-32,1 2 0,0 8 16,0-1-32,0 4 16,-2 3-32,1 0 48,1 6-32,-5 8-48,1 1 32,-1 10 0,-3 5 32,3 5 208,-2 3 224,2 2 33,0 0-129,4-2-48,-3-2-224,9-6 352,-5 0-224,5-6-80,-1-4-32,1-5-48,0-5-32,0-4 0,0-2 0,0-4-48,1 0 144,4-9-48,-1-2-48,2-1-64,-1 0-64,7-6-272,0 1-112,-1 1 96,4-3 208,-1 4 144,2 1 16,-1 2 112,2 2-48,-4 3 0,-1 4 48,-2 3-32,-2 0-96,-3 0 48,0 10 0,2 0 0,-2-2 0,-2 4-16,0-2 32,1 3-64,-3-5 80,-1 1-80,0-3 64,0-1-16,0 0 0,-5-1 48,-3-3 0,-2 1 0,0 0-16,0 1 64,-2-3 0,6 7 0,1-2-48,5 0-16,3 1-48,5 1 16,6 0-32,-1 3 32,5-5 48,2-2-48,4-3 64,-9 0-16,8 0 16,-7 0 32,-1-8-64,0 4-16,0-2-48,-5 1-32,0-4-464,2 6-481,-10-2-1280,3-2-2641</inkml:trace>
  <inkml:trace contextRef="#ctx0" brushRef="#br3">17583 8626 6595,'0'0'3394,"0"0"-865,0 0-832,0 0-145,0 0-335,0-18-417,0 13-80,0 1-335,4 1-145,-3-4-160,-1 6 16,0-1 144,0 0-112,2 2-80,1 0-48,-3 5 16,0 9-16,0 6 144,3 6 304,-3 11 401,4 4-289,1 6 112,0 1-63,3 1-209,2-5 208,5-4-208,0-5-208,0-6-144,5-8 160,-3-4 129,-2-1 15,-4-7-256,6 1-16,-6-5-64,-1 0 0,2-2-16,0 0-352,-6-3-225,4 0-447,-5 0-497,0 0-672,-3 5-1537,-2-3-3265</inkml:trace>
  <inkml:trace contextRef="#ctx0" brushRef="#br2">19860 9019 14407,'0'0'3297,"0"0"-2272,0 0 431,0 0 145,0 0-977,-17 31-368,17-19 49,0 4 95,0-4-48,2 3-128,6-2-32,-1-4-96,3-3-64,0-2 48,2-4-48,-2 0 32,-2-10-16,0-4-80,-1-1-160,-6-1-160,-1-6-128,0 0-16,-1-2-33,-9 4 1,-2-2 320,-3 7 160,2 3 32,-2 6 0,-2 2 32,2 4-48,2 5 80,1 4 48,4 6-96,3-2 0,3 4-560,2-2-2578,2-2-3441,6-3-1456</inkml:trace>
  <inkml:trace contextRef="#ctx0" brushRef="#br2">20094 8944 7908,'0'0'5490,"0"0"-2432,0 0-1410,0 0 209,0 0-448,0 0-977,2-2-288,-9 9 48,2 4 96,0 1-208,2 0-16,0-1-32,3-1-48,3-1 64,5 1-48,2-2 0,2 0-48,0-3 80,-2 3 32,0-3-32,-4 4-32,1-3 48,-5 3-80,-2-1 64,0-1 16,-2 1-32,-5 0 48,-3-1-48,-1-2 33,-1 0-33,-3-2 0,-2-3 16,4 2 0,-2-2-48,4 0 48,2 0 0,3 0-64,6 0-32,0 0-481,0-2-1168,10-4-2721,1-1-4177</inkml:trace>
  <inkml:trace contextRef="#ctx0" brushRef="#br2">20339 8947 9396,'0'0'4290,"0"0"-2673,0 0 112,0 0-80,0 0-577,0 0-368,3-15-223,-1 15-289,-2 0-112,2 2-16,-1 6-64,-1 0 64,4 9 80,-1 3 272,-3 3-144,0 5 384,0 1-47,0-1-353,-3-1-112,-1-2-32,1-7-48,-2-3-80,3-4 0,2-6-16,0-3 48,0-2-96,0-3-352,0-9-1265,0-3-3121</inkml:trace>
  <inkml:trace contextRef="#ctx0" brushRef="#br2">20276 9067 12198,'0'0'5330,"0"0"-4081,30-12-545,-4 2 673,1 3-17,1 1-896,-6-1-272,-1 4-111,-4 3-97,-10 0-49,1 0-351,-6 0-608,-1 2-801,-1-1-1328,0-1-3170,-3 0 96</inkml:trace>
  <inkml:trace contextRef="#ctx0" brushRef="#br2">19393 8960 4674,'0'0'6163,"0"0"-4995,-5 27 321,5-12 144,0-3-368,0 4-273,0-1-480,0-3 128,0-2-191,0-4-33,0-1 32,0-3-16,0-2-192,0-2 529,0-6-33,0-4-496,0-1-160,0-2-80,0-5 80,0 4 0,0-6-112,0 0 48,1 4 0,3 1-32,2 1 32,3 7 32,-1 1 0,0 5 16,4 3 0,-2 3-32,0 7-32,-2 7 16,4 1 0,-7-1 0,1-1 0,1 1 32,-5-7-32,1 3 0,0-8 193,-3-1 15,0-3-32,4-1-16,-3 0 240,1-5-160,3-5-240,0-1 0,2-4-48,4-4 32,-1 8-32,0-4 0,0 6 48,2 3-16,-5 2-64,-1 4 48,3 5 0,-3 7 0,1 5 16,-1 3 224,3 3 192,-4 4 97,1-3-129,-2 1-160,2-5-32,-1-3-128,0-5 0,2-6 16,-2-2-64,3-4 16,-1-4-48,0-7-752,-4-1-1505,0-8-1377,-3 0-4642</inkml:trace>
  <inkml:trace contextRef="#ctx0" brushRef="#br0">16191 10289 5330,'0'0'6099,"0"0"-4162,0 0-368,0 0-48,0 0-161,0 0-303,7-7-273,-7 7-160,-7 4-160,-11 11 1,-4 5-113,2 5-112,0 8 96,-1 0-64,7 0 273,3 6 255,11-6-208,0 2-112,5-5-240,10-5 1,16-5 15,-2-9 0,4-11-192,8 0 16,-2-5-16,-8-10 0,3-3-64,-4-3 80,-9-3-64,-6 6 0,-2-5 0,-6 4 0,1 1-32,-8-4-32,0-1 16,0 2-32,-10-3-128,0-2 16,-6-1-32,-1 2-144,6 5 47,-8 2 225,4 11 64,-5 2-16,-1 5-32,1 0 0,-7 12 32,2-1-32,-1 4-112,6-3-272,5 0 32,6-6-113,1-2-399,8-4-641,0-4-800,3-12-2353,11-1-8036</inkml:trace>
  <inkml:trace contextRef="#ctx0" brushRef="#br0">16283 9822 6051,'0'0'2065,"0"0"272,0 0-993,0 0-47,0 0-80,0 0-449,-24 48-336,19-40-128,5 4 176,0 6 145,0 9-49,0 3 224,0 10 369,9 8-113,-3 15 1,-1 5-145,0 12 1,-1-5 15,4-2-31,-8 4-209,0-11-176,0-3-160,0-3 160,0-8-159,0-2-209,-8-5-80,4-5-32,-6-9-16,10-6 0,-6-5-16,6-5-16,0-8-560,0-7-449,0 0-672,6-7-528,8-13-1296,-1-2-2658</inkml:trace>
  <inkml:trace contextRef="#ctx0" brushRef="#br3">17641 9800 6931,'0'0'2033,"0"0"1729,0 0-1441,0 0-416,0 0-16,-31 5-433,14 2-223,-1 3-225,-2-2-207,2 2-497,-2 0-96,8 0-128,2-3 16,5-1-48,0 1-80,5 1-192,10 1 80,2-3 32,3-1 96,3 4 144,2-3-160,2 3 80,-4-3-64,-2 1 0,-4 1 32,-2 2-96,-5-2-128,-3 2 64,-2 4 96,-2-4 80,-6 3 16,-1-1 0,1-2 64,-4-2-64,2-1 64,1-4 0,-6 2 32,3-3-64,0-2 16,-3 0-32,5 0-96,4 0 64,-4-5-256,3 0-80,7-2-337,0-1-1103,0-1-433,7-1-1793,-1 2-3041</inkml:trace>
  <inkml:trace contextRef="#ctx0" brushRef="#br3">17824 9918 14967,'0'0'1376,"0"0"-1616,0 0 673,14 37 383,-13-26 433,6 1-353,-5 0-352,1-2-256,-3-2 32,3-5 113,-1-1 159,-2-2-128,0 0 304,0-2 321,0-8-449,0-1-480,0-4 177,-5-2 271,5-1-160,0-2-48,0 0 16,-3 0-47,3-2-273,0-1-48,0 3 16,0-3-112,0 0-16,0 3-96,0 3 63,3 4-31,-3 1 80,5 4-16,0 4-32,0 4 0,2 0 0,-2 9-64,1 4 96,3 4 0,-3 1-16,1 5 176,-2-1-112,1-1 80,1-4-112,0 0-80,-2-9 16,-4 0 96,1-1-16,-2-2 32,0-3-32,-2 1 48,-4-1 96,-3-2-96,1 1-16,0-1-16,-4 4 0,2-4-32,4 1-32,1 1 0,5 0-432,0-1-321,0 4-623,0-5-593,6 0-801,4 0-1904</inkml:trace>
  <inkml:trace contextRef="#ctx0" brushRef="#br3">17999 9872 18601,'0'0'2161,"0"0"-2033,0 0 304,0 0 720,32 0-207,-22 0-161,-2 0-368,-3-4-176,0-1-80,0 0 129,-5-1-81,0-1-128,0-1-32,-2-1-32,-6-1 0,0 0-32,-2 2 32,0 5-240,3 0-64,-1 3 159,3 5 161,-2 4-16,5 5 193,-1 4 31,1 2-32,2 2-64,0-1-16,0-2 16,7-4-48,1-2-64,4-3-32,-2-4-48,5-2-272,0-4-288,0 0-65,-2 0 113,0-4 480,2-1-1889,-5 1-64,-5-3-2305,2 0-11317</inkml:trace>
  <inkml:trace contextRef="#ctx0" brushRef="#br3">18180 9875 16760,'0'0'2513,"0"0"-2385,27-12 336,-16 9 1249,-2 1-336,1-1-497,0 0-512,-5-1-192,0 1-64,-4-2 32,-1 2-32,0-1-64,-1-1-160,-6 5-80,-6-3 112,1 3 64,-3 0 16,2 3-80,-2 6 96,2-1 96,4 4 464,8-1-47,1 3 79,0-1-384,5 0 0,3 1-144,7-4-112,-3-4 16,3-1-352,1-5-352,2 0-305,2-3-351,-3-4-1362,1-4-2032,2-1-6451</inkml:trace>
  <inkml:trace contextRef="#ctx0" brushRef="#br3">18446 9845 5074,'0'0'12086,"0"0"-11094,-8-25 625,3 13 368,-3 3-913,-1 2-495,-2 0 63,1 7-48,-5 0-480,2 10-64,1 3 192,-1 2 401,4 5-145,4-3-208,2 3 48,3-5-176,0 0 16,8-3-160,4-4-32,0-6 96,1-2-16,5-7 97,-3-5-129,3-3 48,-3-6-176,-1-1 32,-1-10 64,0-2-64,-1-3-385,-2-3-527,-3-2 31,-2 4-143,1 8 127,-1 5 401,-5 9 624,0 6 32,0 6 96,0 4 161,-5 10 47,2 5 400,-4 9 481,2 6-129,2 6-207,3 2-161,0 2-320,7-5-128,3-6-192,-1-5 1,5-7-226,-4-5 113,3-7-32,-5 0-32,1-5-144,1 0-416,-9-5-817,-1-5-1776,0-4-1937</inkml:trace>
  <inkml:trace contextRef="#ctx0" brushRef="#br2">19735 9589 9124,'0'0'817,"0"0"-721,0 0-32,0 0 192,0 0 272,0 0 448,5-13 161,-1 13-337,-3 1-143,1 8 287,-2-1 65,2 2 255,-1 2-880,-1-2-272,0 0-48,0-2-32,0-3-16,0-2-192,0-1-768,0 1-1329,0-3-609,-1-6-1936,-1-6 96</inkml:trace>
  <inkml:trace contextRef="#ctx0" brushRef="#br2">19763 9358 6403,'0'0'7203,"0"0"-6707,0 0-335,0 0 287,0 0-432,0 0-144,0 0-2530,0 11-5905</inkml:trace>
  <inkml:trace contextRef="#ctx0" brushRef="#br2">19928 9599 10229,'0'0'2977,"0"0"-2481,0 0 33,0 0 415,0 0-352,0 0 33,33-3 31,-14-14-256,-6 2 144,4 3 625,-7 1-65,1 6 81,-4 3-641,-2 2-464,0 3 16,-2 7 144,-1 0 64,3 2-176,-3-2-80,3 0 1,-4-2-49,3-4-17,0-3 1,3-1-160,-2-3 32,0-4 32,0-4-80,0 2 96,-3 3-32,3-1-80,-5 4 112,5-1 48,1 4-32,-1 0 48,4 0 16,-1 0-16,4 4 48,-1-4 0,3 0-16,1 0 16,1-7-16,-1 4 32,2-6-16,-4 4 16,-3-1-16,0 6-64,-5 0 16,-3 0 0,1 8-64,-1-1-96,-2 1-401,1 4 209,1-4 192,5 2 176,-2-3-64,6 3-176,-4-5-32,8 3 48,-2-1 224,2-1 32,0 6 32,-3 0 80,-1 1 160,-1 0-32,0 0 160,-3 1 1,0-3 15,1-4-272,-5 1-64,1-1 0,1-7-96,-4 0 48,4-5 64,-5-7 32,5-3-96,-5-5 32,7-3 80,-7-5-64,2-2-64,-2-3 144,0 1-32,0 0-64,0 3 16,-2-1-48,2 8 113,-7-1 79,7 4-16,0 1-32,0 3 112,0 4 96,0 4-304,7 4-32,-5 3-64,6 0-48,-3 6 16,5 4 32,0 5 16,-2 0-32,2 7 32,2-4-64,-6 2 32,-1-2 16,-1-1 0,-3-7-16,-1 3 64,0-5-16,-3-4-16,-4-3 96,1-1-32,-2-1 48,-2-4-80,1-2-16,-1-3-64,4 4 0,-1-1-16,7 7 16,0-3-368,0 3-800,7 0-641,3 3-32,1 0-1297,-1 2-4225</inkml:trace>
  <inkml:trace contextRef="#ctx0" brushRef="#br2">20730 9486 10389,'0'0'6691,"0"0"-4770,0 0 192,0 0-256,-27 33-657,27-20-576,0-3-63,7 5-289,6-3-176,0-5-80,2-4 48,2-3-80,0 0 64,-2-7-32,-5-4 0,-4-3-16,-4-1-48,-2 0-16,0-3 0,-7 2-32,-4-1-192,1 4-385,0-1-463,-2 6 367,2 1 497,2 7 112,1 0-544,0 2-465,6 8-704,-4-3-880,5 6-416,0-3-1681,0 0-2578</inkml:trace>
  <inkml:trace contextRef="#ctx0" brushRef="#br2">20946 9577 14343,'0'0'4129,"0"0"-3952,0 0 591,0 0 833,0 0-497,0 0-239,28 9-337,-18-23-384,-1-6-80,2 0 240,-3-1 592,2-1-511,-1 2-241,-1 4 192,2 2 32,-8 6-240,1 1-32,2 7-96,-3 0 0,-1 2-16,1 5-64,3-1-176,2 8-1425,1-9-1152,2-2-2354</inkml:trace>
  <inkml:trace contextRef="#ctx0" brushRef="#br2">21177 9459 18408,'0'0'2626,"0"0"-2562,0 0-64,0 0 640,0 0 240,0 0-704,32 17-96,-6-10-64,1-1 16,6-6-32,-3 4 33,3-3 31,-1-1-16,0 2 1280,-4-1-447,-5-1-705,-3 2-128,-8 0 0,-6-2-48,-1 0 0,-5 0 32,0 1-32,-6-1 432,-6 4 96,0 1 48,-3-2-143,1 5-209,0-1-96,6 3-128,1 0 80,7-2 0,0-1-32,7-2-48,6 0 112,2-5-96,2 0 16,1-5-96,0-2 64,-3 2-16,-3 0 80,-2 2 0,-8 3-64,-2 0-32,0 7 16,-5-1 80,3 4 0,-3 4-96,2-4 80,3 1-64,3-4-576,4 0-1297,3-6-1889,6-1-4514</inkml:trace>
  <inkml:trace contextRef="#ctx0" brushRef="#br2">21304 9211 18056,'0'0'3906,"-20"29"-3954,11-8 1024,6 13 1890,-2 2-1474,5 2-815,0 1-433,2-1-64,4-5-64,-2-1 64,1-7-16,-4-4 32,3-4-32,-4-5 272,0-2-112,0-5-192,-4-2-80,4-3 32,-1 0-1056,1 0-865,0-5-1233,0-2-2448</inkml:trace>
  <inkml:trace contextRef="#ctx0" brushRef="#br2">21684 9622 15207,'0'0'3554,"0"0"-3058,0 0 1137,0 0 95,0 0-863,0 0-545,7-5-304,5-3 32,-1-4-80,4 1 0,-5-1 96,2 4-96,-4 1 272,1 5 144,-4 2 16,-5 2-256,4 8 17,-2-2-65,3 7-48,2-5-16,-1 0-16,3-1-32,1-8-1617,3-1-1729,2-6-4097</inkml:trace>
  <inkml:trace contextRef="#ctx0" brushRef="#br2">21844 9438 22026,'0'0'1233,"33"-4"-1345,1 4 304,0 0 1985,8 2-1441,-2 0-576,-7-1-48,-1 3-16,-14-4-352,-5 0-2337,-9 0-1857</inkml:trace>
  <inkml:trace contextRef="#ctx0" brushRef="#br2">22034 9270 19161,'0'0'1953,"-29"50"-657,16-16 625,3 5-160,5 1-512,0-2-705,5-3-336,0-2-32,0-6 400,5-4-208,-2-8-160,-1-3-63,3-6-65,-3-6-64,-2 0-64,1-1-657,-1-9-1008,0-2-1536,-1-1-1793</inkml:trace>
  <inkml:trace contextRef="#ctx0" brushRef="#br3">17209 9414 5875,'0'0'2161,"0"0"-1041,0 0-399,0 0 415,0 0 65,0 0-113,-10-20 225,8 19-225,1-4-31,1 1-321,0 3 80,-4 1-175,4-4-129,0 4-224,0 7-160,0 6-128,4 7 112,-1 5 464,5 4 129,-3 0-241,9 0-240,-3-6 272,6-1-272,-5-9-96,1-3-48,5-3-31,-3-7-1,0 0 32,0-7-32,0-3-48,-3-3 48,-2-1-64,-5 1 16,0-4-176,-4 1-337,-1 6-207,4 0 16,-3 3 496,-1 6 224,0 1-129,2 8-127,3 7 304,0 0 48,0 5 321,2 0-1,3-4-64,3-1-208,2-5-48,0-6-16,0-4-48,0-2 64,-2-8-96,-1-7 48,-6-3-64,4-3 16,-5-2 0,0-1 16,-5-6-32,0 7-192,0 2-160,0-1-176,0 11 288,0 1 112,0 9 32,-5 1-32,4 2 80,-3 2-48,1 3-289,1 5-927,2-2-753,0 1-1345,0-3-3393</inkml:trace>
  <inkml:trace contextRef="#ctx0" brushRef="#br3">17725 9554 14375,'0'0'2289,"0"0"-529,0 37-351,3-29-705,-1-1-287,4-7-145,-1 0-160,2-10 16,-1-5-112,4-2-1009,-5-3-543,0-7-689,-5 4-337,0-5-287,0 3-448,-3-3-3202,1 4 7219,-3 3-944,0 6 4530,0 5-144,4 2-1169,-4 6-944,-2 0-240,4 2-560,1 0-465,2 0-256,-3 0-288,3 0-128,0 2-256,0 1-96,3-1-1457,1 3-3265</inkml:trace>
  <inkml:trace contextRef="#ctx0" brushRef="#br3">17879 9506 5218,'0'0'1937,"0"0"1601,27-5-1361,-19-2-352,0 1-177,-1 1-543,0 0 48,-1-2-113,-2 2-192,1 3 1,-4-3-225,3 0-64,-1 5-224,-1 0-159,4 0-113,-1 5 64,0 2 192,2 0 96,0-2-176,3 3-176,-2-3 16,-1 1-48,-2-2-64,0-4-96,0 0-400,-2 5-785,-3-5-1056,0 0-1793,0 0-1744</inkml:trace>
  <inkml:trace contextRef="#ctx0" brushRef="#br3">18157 9454 13526,'0'0'2705,"0"0"-2128,0 0 511,0 0 593,0 0-416,0 0-449,-37-3-256,26 11 32,-3 2 17,1 2 111,3 1-224,-2-1-352,6-1 48,6 3-112,0-4 17,0-4-226,5-2 113,5-1-16,1-3 96,1-3-64,3-4-192,-2-6-96,1-6-240,1-2 32,-5-2 192,1-4 256,-2-3-32,-1 0-80,-3-5-225,-3 5-95,1 0 448,-3 7 80,0 10-80,0-1 416,0 14 449,-5 4-417,0 12-176,0 8 432,2 6 257,1 4 15,2 3-528,0-5-224,5-2-272,0-4-96,5-7-256,2-6-128,-4-2-289,0-2-255,-3-6-337,-3 4-1008,-2-6-192,0-1-1489,-9 0-3121</inkml:trace>
  <inkml:trace contextRef="#ctx0" brushRef="#br0">15250 9802 6611,'0'0'-576,"0"0"2433,0 0-609,0 0-800,0 0 145,0 0 79,-10-15 112,10 12 1,0-1 31,0 1-16,0-2-127,0 5-49,0-3-144,0-1-176,3 4-128,4 0-96,-2 0-31,3 0-17,1 0 240,0 7 0,-2 1 0,10-1-16,-7 5 176,0-6-144,0 2-192,-2 4 0,0-5 97,-1-2 15,3 6-64,-7-4-16,6 8 32,1-3-64,-2-1 80,-1 3-64,1 6 64,5-2-32,-1 0 32,-4 4 48,10 1-48,-9-1-64,6 4-15,-2 1-17,-1-2 0,1-2 0,-5 0-32,4-4 48,-4 7 64,1-7 112,-4 7 32,3 4-32,-1-3-128,-3 6 0,1 0-112,-5-3 16,4 3 32,-4-3-64,0 4-48,0-8 0,0 4 16,0 0 16,-9-7-32,5 4 32,2-9 16,-6 4-32,3-5 16,0-4 16,5 7 0,-4-7-32,-1 4 16,5-1 0,0 4 0,0-1-32,0-1 48,0 2-16,0-2 16,0 4-16,0-6 16,0-2-16,0 1 0,0-4 16,0-2-16,0 2 16,0-4-16,-8 0 16,8 4 0,-7-2-16,2 2 0,0-4 0,-6 8-32,6-3 32,0-1 0,-2 2 16,-1-1-32,8 8 16,-5-7-16,-4 4 16,4 0 0,4-1 0,-6-1 16,5-3-16,2-5 0,-5-1-16,5-6 16,0 0 0,0 0-256,0-11-480,0-3-817,0-12-1488,0-1-2546,-5 2-3729</inkml:trace>
  <inkml:trace contextRef="#ctx0" brushRef="#br4">9148 10783 4930,'0'0'801,"0"0"-897,0 0 1792,0 0-207,-3 0-481,3 0-175,0 0 79,0 0 113,0 0-65,0-2-63,0 2-289,0 0-64,-4-3-80,4 3-31,0 0-49,0 0-16,0 0 64,0-3-64,0 3-64,0 0-144,0 0 1,0 0 63,0 0-16,0-4 32,0-1-80,0-1-48,4 1-16,-4-4 32,6-2-48,-4-1-16,5 2 32,-2-1 64,0 2-64,0-1-16,0 0 0,1 0 64,1 4 17,0-4 15,-2 0-32,3 1-16,-3-1-96,3 0-32,-3 0 64,3 0-80,-3 4 112,0-1-64,-1 1 32,1 1-32,-2-2-16,2 0 16,-3 4-32,6-2-16,-1-2 16,-2-1 48,1 1-64,1-1 0,1 3 32,2-2 0,-5 1-16,2 1 32,-4 0-32,2 0 16,-1 0 0,1 3 0,1-3-32,1 0 16,1 0 0,1-2 16,-3 2-48,2-1 32,4-1 16,-4-1 0,-3 3-32,4-2 32,-4 4 0,-4-2-32,3 2 64,1 3-48,-2-4-32,0 3 64,-1-4-16,3 3-48,2-5 48,-2 4 0,0-2-16,3 0-32,-3 0 32,0 0 32,2 0-32,-2 3-32,0-3 32,0 4 48,-2-3-80,5-1 32,-8 4 32,7-4-64,-2 3 64,2-3-32,-4 2 16,0-1-32,-1-2 32,4 2 16,-1-1-16,-1-1-32,2 2 32,-6-1-48,7 2 32,-5 0-16,4-2 16,-4 1-32,3 3 16,-2-2 16,2-1 0,0 1-16,-1 1 0,1-1 16,0 0 16,-2-1-32,2 1 32,-2 1 0,2 1 0,0-4-32,2 1 16,-2 3-16,0-4 32,0 3-16,0-3 0,2 2 0,-2-1 0,3 1-32,-3-2 48,0 3 0,0 1-16,1-6 16,-1 5-16,0 1 0,0-3-16,-1 3 16,1 1 0,-2-4 0,4 1-16,-4 0 16,2 3 32,-2-5-16,1 1 0,-1 3-16,2-4 16,2 3-16,-6-1 16,3-2 0,2 3-48,-6 0 32,7-1 0,-5 0 0,4 3-16,-1-4 0,0 1 0,4-2 32,-1 5-48,-1-2 48,-1 1-16,1-3 0,1 3 16,-1-3 0,-1 0-48,1 4 48,-2-2 16,0-1-32,0 1 0,-2 0 0,2 2 0,0-3-16,-1 1 48,1-1-16,0 1-32,-2-1 16,0 1 0,2 1 0,0-3 0,4 3 16,-4-3-32,1 1 16,6 0 0,-5-2 0,1 3 0,0-1 48,2 1-48,-3-5 0,1 7 32,-3-3-48,0 0 0,0 1 16,0-1 0,2 1 0,-6 0 0,4 1 16,-1 1-32,-1-4 16,-3 4 32,2 0-48,1-3 0,-3 3 16,2-2 48,4 2-48,-4-3-16,6 0 32,1-1-16,-1-1 16,0 2-16,2-4 96,0 6-64,2-4-64,-4 0 16,2 5 32,2-4 0,-6 1-16,3 1 0,-3 2 16,-1-3 0,5 1 0,-5-1 64,2 3 32,0-2-48,1 2-32,-6-1 32,1 1-16,-1-4 0,1 4-32,-3 0-16,0 0 16,0 0-16,0 0 0,0 0 0,0 0-16,0 0 16,0 0 0,0 0-32,0 0 16,0 0-208,0 0-48,0 0-16,0 0 112,0 0 0,0 0-112,0 4 48,0-3-49,0 1-751,0-2-353,-3 5-1136,-2-5-2321,-4 0-2593</inkml:trace>
  <inkml:trace contextRef="#ctx0" brushRef="#br4">10146 9838 6931,'0'0'3282,"0"0"-161,0 0-1488,0 0-273,0 0 49,0 0-32,0 0-369,0 0-239,0 0-33,7 0-224,-2 0-144,4 0-208,6 4-112,9 1 64,-1 1 193,5 4 175,-3-3-304,-1 3-112,-3-2 0,-8-4-64,-3 4 16,-1-5 0,-3-3 16,-2 4-32,-4-1 16,0-3 16,0 0 32,0 0 32,-4 0-64,1 0-16,0 0 0,3 0 0,-2 0 0,-1 3-32,-1 6-48,1 7 48,-4 6 16,-1 9 48,3 3 448,-5 6 401,5-2-305,-1-2-128,4-7 80,-1-9-111,3-5-129,3-12-176,5-3-80,-1-2-48,1-13-1185,0-1-1984,-4-8-3138</inkml:trace>
  <inkml:trace contextRef="#ctx0" brushRef="#br4">1473 11209 16776,'0'0'2769,"0"0"-2385,0 0 737,0 0-1,0 0-191,0 0-401,12 21-448,-12-24-865,-7-4-1183,2-8-1746,-5-4-5330</inkml:trace>
  <inkml:trace contextRef="#ctx0" brushRef="#br4">1446 10931 6627,'0'0'9476,"0"0"-8035,0 0-1489,0 0-16,0 0 16,0 0-1185,17 23-3505</inkml:trace>
  <inkml:trace contextRef="#ctx0" brushRef="#br4">801 11166 10053,'0'0'4754,"0"0"-1905,0 0-1728,13 38 783,-8-15-79,-1 2-272,-4 0-513,0-5-575,3-5-225,-3-5 48,0-5-96,3-5 16,1-5 128,-3-15 80,9-5-95,-5-12-305,7-9-96,-2-7 16,1-4 32,-1-4-64,4-8 79,-3 3-255,4-1-368,2 7 144,0 7 256,-2 15 320,-2 13-192,2 13 0,0 12 16,0 15-48,3 14 160,5 14 352,-3 10 320,2 9 64,-4 2-191,4 0-17,-5-3-416,4-6 48,-3-5 32,-3-8-32,0-4 80,0-7 129,-3-4-241,-2-4-112,-7-6-32,6-5 32,-9-2-128,0-5-449,0-4-479,-10-1-465,-2-6-1328,4-11-2514,-4-3-11988</inkml:trace>
  <inkml:trace contextRef="#ctx0" brushRef="#br4">1027 11106 13446,'0'0'5026,"0"0"-2897,0 0-480,0 0-176,0 0 32,0 0-593,-3-4-640,11 4 80,2 0 80,5 7-79,-3-5-257,6-1-32,0-1 0,4 0-913,0-1-2336,-4-8-1841,-1 3-11238</inkml:trace>
  <inkml:trace contextRef="#ctx0" brushRef="#br4">1687 11357 17400,'0'0'1809,"0"0"-897,0 0 593,44 16 48,-31-16-225,0-11-95,-3-7-385,-1-1-464,-1-4-96,-3 0 113,0 1 143,-5 2-160,0 0 208,0 3-111,0 4-49,0 2-288,0 1-16,0 5-80,0-2-64,0 4 48,0 1-48,5 2-16,3-3-160,4 3-96,1 0 32,2 0-17,5 3-287,2-1-272,-4 1-353,2-3-463,-3 0-978,-4 0-1696,-3-3-3937</inkml:trace>
  <inkml:trace contextRef="#ctx0" brushRef="#br4">2406 11292 13094,'0'0'4370,"0"0"-1665,0 0-1808,15 37 1040,-7-9 528,0 5-576,1-3-481,1 3-752,-2-4-447,0-6-97,1-7-64,-4-6 16,0-3-16,-2-5 32,-3-2 32,0-5 80,0-12 304,0-4-128,-3-8-288,-6-9-16,1-5-48,1-5 48,-4-2-64,1 0-320,5 3 128,-4 7 32,6 5 80,0 7 96,3 6 32,0 7-80,3 1 80,5 0-32,6 6 0,2-2 0,6 7-16,1 3-16,2 0 64,2 3-64,-2 7 16,-2 5-32,-6 6 32,-4-1-192,-5 5 32,-8-1 64,0-1 32,0 0 32,-11 1 48,1-6-48,-4 2 80,4-7 32,-1-1-112,2-4 48,3-3-48,1-2 48,-2-3 48,4 0-64,0 0-16,-2 0-96,5-3-80,-4-2-320,1 0-449,3 2-432,0-4-784,0 5-592,7-1-1233,1 0-4289</inkml:trace>
  <inkml:trace contextRef="#ctx0" brushRef="#br4">3031 11147 9973,'0'0'11077,"0"0"-10341,0 0-208,0 0 801,0 0 352,-41 17-433,24-2-239,-1 2-289,6 1-592,2-2 224,5 4-336,2-3 64,3-5-176,3 1 128,7-6 32,3-6 32,4-1 16,1 0 16,-3-8-128,4-7-32,-1-3-80,-7-2 16,-1 0 96,-1 1-32,-4 5-48,-5 2 96,0 5-80,0 4 16,-2 3 0,-6 12 32,3 4 80,1 6 304,3 3-144,1-2-96,1-6-208,8-4 112,4-6-384,0-7-128,1 0-416,-1-7-1425,-1-8-48,-6-3-929,1-2-2625</inkml:trace>
  <inkml:trace contextRef="#ctx0" brushRef="#br4">3370 11229 12614,'0'0'5955,"0"0"-5699,24 33 496,-19-18 1025,1-7-192,-1 2-161,-1-5-143,-4-5-481,0 0-96,0 0 145,0-8 47,3-5-432,-3-7-480,3 0-16,1-7 32,-3 1 0,3-1-64,2 4 80,-2-2-64,4 3-16,0 5 64,-1 9 0,1 3 48,1 2-64,-1 3 16,2 0 0,-2 5-32,0 6-16,2-1-224,2 2-832,-2 0-1602,2-4-1391,-2-5-4179</inkml:trace>
  <inkml:trace contextRef="#ctx0" brushRef="#br4">3788 11147 19289,'0'0'3601,"0"0"-3200,0 0-97,0 0 448,0 0 705,0 0-129,17-11-735,-34 11-513,-1 6-112,1 6-32,-5 5 0,7 4 80,0 4 144,10 0-80,5 3 128,4-6-48,9 3 112,5-5 240,9-7-96,6 0 81,0-9-81,4-1-48,1-3-112,2-7-32,-2-6-80,-1-3-240,-4-3-32,-3-1 32,-3 2 32,-5-4 32,-4 2 0,-5-1-48,-5-1 64,-4 6-96,-4-1 0,-14 2-80,-6 7 0,-3 4-32,-7 4 144,4 4 64,6 11 0,1 1 128,8 8-80,9 2 64,4 2 16,9 1 144,16-3-128,3-2 48,8-4 0,7-7 32,2-5 128,3-6-63,-2-2-129,-2-10-96,-2-5 64,-1-10-64,-5-7-112,0-6 48,-3-7-16,0-6-112,-8-11-145,-1-4-191,-4-1 48,-10 4 224,-6 8 96,-6 8 176,-3 12-48,-12 14 16,-5 14-96,-3 7 96,-4 13 128,-3 17 16,0 12-16,4 10-16,4 7 32,10 8-96,4 1-48,8-3 16,5-8 64,10-8-32,10-9 1,2-5-49,4-11-48,-1-9-129,0-9-383,-2-6-784,-3-6-1874,-8-16-2576</inkml:trace>
  <inkml:trace contextRef="#ctx0" brushRef="#br4">6088 10796 6323,'0'0'2913,"0"0"-1104,0 0-624,5-43-369,7 15 192,6-9-303,5-4-401,9-9-256,3 3 112,3-4 288,-1 1-208,-3 5-176,-4 3-32,-8 9 0,0 6-80,-6 9-928,-2 5-2290,-4 6-6354</inkml:trace>
  <inkml:trace contextRef="#ctx0" brushRef="#br4">6123 10746 1249,'0'0'2497,"0"0"-1377,0 0-848,0 0-128,0 0-144,0 0 96,-10 15 33,7-11-17,-1 1 80,3 0 16,-3-2-160,-1 4-32,2-6-32,3 3-16,-2-3 64,-1-1-32,3 2-16,0-2-737</inkml:trace>
  <inkml:trace contextRef="#ctx0" brushRef="#br4">6283 10168 12822,'0'0'3121,"0"0"-1744,0 0-48,0 0 63,0 0-575,39-35-497,-9 20-224,9 3-48,1 1 0,-1 6-16,-5 5 16,-8 0-64,-2 20-16,-9 4-48,-7 8 144,-5 8 16,-3 0 160,-3-2-16,-5-1-128,-1-7-64,6-9-32,-4-7-1377,6-14-5218</inkml:trace>
  <inkml:trace contextRef="#ctx0" brushRef="#br0">10771 11162 14038,'0'0'1265,"-46"0"-1617,22 0-2289,8 0-257,-3 0-3745,1 0 3874</inkml:trace>
  <inkml:trace contextRef="#ctx0" brushRef="#br0">10395 11161 14727,'0'0'2305,"0"0"-1873,-41-19-848,29 14 192,4 5-369,-2-1-1920,-2-1-3714</inkml:trace>
  <inkml:trace contextRef="#ctx0" brushRef="#br0">10000 11176 11301,'0'0'7620,"-49"0"-6804,29 0-1696,-1 0 63,4 0 177,4 0-1377,-1-2-2225,1-5-5490</inkml:trace>
  <inkml:trace contextRef="#ctx0" brushRef="#br0">9637 11121 14102,'0'0'1681,"-37"-4"-1425,22 4-848,-3 0 176,6 0-1281,-2 0-1280,5 0-2962</inkml:trace>
  <inkml:trace contextRef="#ctx0" brushRef="#br0">9291 11119 9764,'0'0'2962,"-38"7"-1297,20-6-1665,-2-1-241,6 2-623,-1-2-384,4 0-689,-3 0-849,6-2-3873,-2-6 9621</inkml:trace>
  <inkml:trace contextRef="#ctx0" brushRef="#br0">9096 11062 7107,'0'0'3170,"-33"10"-1506,15-8-1583,0 3-146,1 0 1,2-3-128,2 1-848,1-1-657,4-2 513,3 0 191,3 0-592,2 0-480,-3 0 1297,3-2 1056,0-1 497,0-1 303,3 1-1056,2-2-3345,0-2 4769</inkml:trace>
  <inkml:trace contextRef="#ctx0" brushRef="#br4">8854 10815 6643,'0'0'2705,"0"0"-1024,0 0-560,0 0-465,0 0 48,-5-9-48,5 9-111,0-1-161,0 1-64,-4-4 0,4 3 96,0 1 49,-1-4-49,1 1-32,-4 3-128,4 0-16,-5-3 0,5-1-96,-3 4-80,1-1-16,-1 1 0,0-4-32,-2 4-16,0-1 16,0-1 0,-4 2 16,4 0-16,-3 0 81,3 0-33,-2 0 16,-2 0-80,0 0 96,1 0 112,1 2-144,-1-1-48,1 3 0,-3-4-16,2 1 0,5-1 0,-2 4 0,1-4 0,1 0 32,-2 3-32,2-3-16,3 0 0,-4 3 16,1 1-16,3-3 0,0 3 32,0-3-16,-3 4 0,3-1 0,-5 2 48,5-4-32,0 5 16,0-2-32,-4 3 64,4-5-48,-3 6 32,3-3-48,-2-1-32,2 2 64,0 0-32,-3-1 32,3-3-32,0 6 16,0-3-32,0-1 16,0 2 0,0 1 0,0-1 16,0 0 16,0 3-32,0 0 32,0 1-32,0-1 16,0 0-16,0 2 16,3-4 0,-1 2-32,1 0 16,1 0-32,-4-3 64,5 1-16,-2 0 48,-3-3 48,3 2 0,1-2 48,1 0-32,1 0-16,-2-3-32,1 6 16,5-6-16,-2 1 80,-1-1 1,-2 3 15,3-4-32,0 3 16,1-1 16,-1-3-64,-2 7-16,3-6-16,-1 4-64,0 0 64,-3-3 80,4 3 112,1 0-80,-2 0-96,0-2 16,1 1-48,-1 1-16,0-2-32,-1 0 16,5 2-16,-4-1 16,-5-3-32,9 4 16,-5-1-16,-4-3 0,2 1-16,3 3 49,-1 0-17,-4-2-49,4-1 50,-6-1-34,6 4 34,-2-1 15,0-3-64,0 1 48,0-2-16,3 3 0,-3-3 32,2 0-16,-2 0 0,0 0 0,3 0-16,2 0 16,-1 0-16,2 0 16,3 0-32,-1-5 48,0 0-32,0-1 32,-1 1 0,3-5-16,-3 0 0,-1 2 0,3-2 64,-4 0-48,-2-2-16,5 2 0,-3 2 32,-3-6-48,-2 6 32,3-2-32,-3 0 0,4 0 64,-5-2-80,1 1 32,0-1 32,2-1-32,-5 0-16,1-2 16,-1 0 16,-2 3-64,0-1 32,0-2-32,0 5 16,-2-2 32,-1 0-32,-6 1 16,3-4-32,-1 3 48,-3 1-48,2-4 32,-2 3-32,3-3 32,-3 3 0,2 2 0,3 0-16,-3 2 32,-1 3-16,1-3 16,-2 1-32,2 2 64,-1 2-64,-2-4 48,1 4-80,1-1 64,-2 0 0,1 4 0,2-2 0,-1 0 0,-1 2-48,2-3 48,0 1-32,-1 2 32,1-3-32,1 3 48,-1-5-32,3 5 16,-3 0-16,-4 0 0,4 0 0,1 0 0,-5 0-16,4 0-16,-2 0-16,-3 3 32,3 2 16,-2-3 0,1 3 0,2-3 0,-1 1 0,4-2 0,-3 3-48,4-4 112,0 0-80,0 0 32,2 1-16,1-1 0,-4 0 16,6 0-16,-5 2-16,3-2 16,-5 3 16,2-3-16,0 4-32,0-4 48,-3 3-16,3 0-16,-3-1 16,0 1 0,-1 1 16,4 1-48,0 1 32,0-4 16,-1 0-32,4 3 0,-1-4 16,-1 3-32,4-1 0,-3 0 32,-4 2-32,6 0 48,-6 4-32,4-1 16,-2 4 0,-2-2 16,2-4-48,-2 8 48,4-11 16,-5 9-32,4-6 0,1-3 0,1 2 0,-1-1 32,3-1-48,-2 0 16,-3-1 0,5 5-16,0-6-32,0 6 32,0-2 0,0 5 0,0-3 0,0 4 16,0 3 16,5-3-32,-3-1 64,-2 2-48,0 0 0,3-4-16,-3 4 16,0 1-16,0-5-16,0 4 32,0-4-16,0 4 16,0-2 0,0-2 0,0 0 0,0-1-48,5 3 32,-1-2 16,4-1 0,-1-2 32,1 2-32,4 1 16,-6-3-16,1-2 32,5 6 32,-1-8 64,-6 8-48,5-6-80,-1 2 16,0 0 16,3 0-16,1-4 32,1 3-64,-1-3 64,4-1-16,-2 0 0,-2 0-16,-1 0 16,3 0-16,0 0-16,-7 0 16,0-1-48,2-3 80,-2 4-48,1-1-32,-1-1 32,0-1 16,2-2 0,2 0-16,-2-2 48,3 1-32,-1-6-16,1 0 16,1 4 16,-1-4-16,0-3 0,-3 4-16,2-1 32,3-3-16,-5 3-16,3 1 0,-3-4 48,5 8-48,-8-3 16,1 0 0,-3 7-16,2-4-16,-6 2 48,3 2-48,-3 0 16,-1 1-32,4-1 16,-4 1-64,3 0-16,-1-1-16,1 0 48,-3-1 0,0 1 16,2-2 32,-2 2 16,0-2-16,0-4 16,0 6 0,0-5-16,-2 1-16,-1-3 32,1 2 0,-5-1-16,1-2 32,-3 1-32,1-2-32,0-3 64,-2 4-48,3-4-16,-5 3 0,2 4-16,5-1 48,-5 3-16,2-1 32,-4 0 0,6 6 16,-1-4-16,-1 3-16,0 0 16,-1 2 32,-1-3-16,5 3-16,-6 0 0,2 0-16,-1 0-16,2-3 16,0 3 16,-1 0 0,-1-2 16,2 2-16,0-3 0,1 3 16,-1 0-16,1 0 0,-5 0-16,1 0-32,4 0 32,-4 5-16,4 1 0,-5-4 32,4 0-32,1-1 16,4 3 0,0-4 0,-2 1 0,1-1-33,4 0 1,0 0-48,0 0-208,0 0-96,0 0-144,0 0 16,0 0-289,0 0-127,0 0-289,0 0-31,0 0-225,0 0-848,0 0-1153</inkml:trace>
  <inkml:trace contextRef="#ctx0" brushRef="#br0">11375 11142 10933,'0'0'5475,"-58"2"-3282,31 0-2129,5-2-273,6 0-271,-6 0-720,11-4-1506,-4-1-2960</inkml:trace>
  <inkml:trace contextRef="#ctx0" brushRef="#br0">11939 11119 6387,'0'0'4818,"-42"0"-3633,22 0-913,-1 0 16,1 0-64,1 0-240,3 0-400,-3 0-817,3 0 561,2 0-3970</inkml:trace>
  <inkml:trace contextRef="#ctx0" brushRef="#br0">12102 11111 1905</inkml:trace>
  <inkml:trace contextRef="#ctx0" brushRef="#br0">12270 11111 10261,'0'0'4354,"0"0"-3490,-49 0-1280,36 0-384,3 0-241,-2 0 33,3 0-369,-3 0-256,-1 0-112,-2 0-2096</inkml:trace>
  <inkml:trace contextRef="#ctx0" brushRef="#br0">12483 11119 10101,'0'0'5490,"0"0"-4561,0 0-1714,0 0-63,-35 0 15,30 0-1264,1-3-4514,-2-2 3634,-1-2 1953</inkml:trace>
  <inkml:trace contextRef="#ctx0" brushRef="#br0">12797 11077 9364,'0'0'4835,"0"0"-4259,-37 0-3826,24 0-2672,3 0 1728</inkml:trace>
  <inkml:trace contextRef="#ctx0" brushRef="#br0">13080 11104 12486,'0'0'1024,"0"0"-2336,0 0-1250,-40 2 1298,31-2 880,-1 0-1,-1 0 434,2 0 63,-1 0 160,2-5-112,-2-2-1233</inkml:trace>
  <inkml:trace contextRef="#ctx0" brushRef="#br0">13379 11147 11429,'0'0'3634,"0"0"-2225,0 0-609,0-10 368,-3 7-79,3 0-385,-4 3-79,1-5-97,1 1-144,-1 3-288,-4-4-80,2 1-144,2 4-592,-5-6-497,-2 1-1296,3 1-2049,-3-1-7940</inkml:trace>
  <inkml:trace contextRef="#ctx0" brushRef="#br1">13630 11091 4274,'0'0'1793,"0"0"-1377,0 0 1617,0 0-833,0 0-527,0 0-17,-2-9 0,2 9-127,0-3-145,0 3-96,0 0-112,0 0 0,0 0 32,0 0-16,0 0 64,0 0-128,0 0 0,0 0 17,-5 0-49,5 0-32,0 0-48,0 0-16,0 0 0,0 0 16,0 0 0,0 0 32,0 0 0,0 0-32,0 0 16,0 3 64,0-3 48,0 9-112,0-9 32,0 6-64,0-1 16,0-3-16,0 3-16,5-5 32,-3 7-16,3-7-16,-5 0 16,3 0 32,2 0-16,0 0 48,-5 0 0,4 0 48,-4 0-16,5 0 80,-5 0 32,5 0-80,-5 0-64,0 0-48,0-2 16,0 2-48,0 0 80,0-5-48,0 5 32,0 0-32,-10 0 0,1 0-32,1 0 0,1 5 0,2-3-16,0 9 32,5-6-32,0 2 16,0 1-32,5-6 16,7-2-16,1 0 32,1 0 0,-4 0 0,3-2 32,-5-9-32,4 2 32,-7 3-48,3 1-288,-3-2-400,-2 2-49,-3 3 161,0 2 224,0-5 240,0 5 32,-8-3 48,3 0 0,2 3 80,-2 0-16,5 0-16,-2-4-160,2 4-625,0-5-415,0 5-3122,0-6 688</inkml:trace>
  <inkml:trace contextRef="#ctx0" brushRef="#br4">1949 12143 6595,'0'0'12230,"0"0"-11878,0 0-304,0 0 720,0 0 849,0 0-128,0-5-401,0 2-95,0 1 191,0 2 81,0 0-177,0 5-416,-4 7-383,-1 5-65,2 1 160,-5 7-48,6 0-160,2-7-176,7-1 64,4-5-64,6-6 32,1-6-64,4 0-16,3-13-16,-2-4-128,-1-6-32,-7-2-112,0-3 144,-9 3-112,-2 1 15,-4 1-47,-4 7 192,-11 1 64,-3 3 64,1 5 16,-4 4 48,2 3 80,-2 0-96,7 0 16,3 0-80,1 3-16,7-3-112,1 7-528,-1-4-577,3 2-912,0 2-96,3 0-16,2-2-1681,0-2-4610</inkml:trace>
  <inkml:trace contextRef="#ctx0" brushRef="#br4">2326 12074 1521,'0'0'20457,"0"0"-18328,0 0-1937,0 0 432,0 0 721,0 0-128,15 15-401,-10 1-240,2 4 81,1 5-257,-1-2 160,1 2-192,5-3-176,1-4-128,2-3 16,-1-3 0,2-5-16,4-7 48,-2 0-64,-1-2 32,2-13 17,-5-5-17,0-10-16,-3-3 16,-6-6-128,-2 0-48,-1-3-81,-3 5 33,0 9 80,-3 7-48,-1 6 32,4 6-48,-3 9 112,-4 0-96,6 2-16,-3 11-176,1 4-576,3-2-945,0 5-1809,0-5-768,12-7-4882</inkml:trace>
  <inkml:trace contextRef="#ctx0" brushRef="#br4">2835 12145 23371,'0'0'3009,"0"0"-2769,0 0 320,0 0-367,10 37-17,-7-36-96,-3 1-32,0 1-689,0-3-1872,0 0-1665,0-10-2577</inkml:trace>
  <inkml:trace contextRef="#ctx0" brushRef="#br4">2867 11931 22234,'0'0'1825,"0"0"-1649,0 0-160,0 0 112,0 0 112,0 0-208,8-15-256,-5 15-1841,-1 0-1728,1 0-4307</inkml:trace>
  <inkml:trace contextRef="#ctx0" brushRef="#br4">3023 12178 15975,'0'0'1377,"0"0"-1249,0 0 1297,0 0 640,38 15 96,-30-15-609,2-3-463,2-4-385,-2-3-32,3 0 49,-3-1-33,2-1-240,-2-3-80,2 4-79,-4 2-49,-1-1-112,1 5-64,-1 4-64,1 1 48,3 5 64,-4 6 192,5 3 368,-2 2-223,3 1-193,-5 1-272,4-6 32,-5-1-48,1-4-16,4-5-128,-4-2-273,-3 0-191,3-5-625,-3-9-1152,0 1-2385,0-5-3266</inkml:trace>
  <inkml:trace contextRef="#ctx0" brushRef="#br4">3509 12074 15527,'0'0'6259,"0"0"-4642,0 0-449,0 0 305,0 0 272,0 0-337,18-20-719,-18 20-545,0 3-128,-10 9-192,-2 1 96,-1 4-16,0 6 16,-1-2-193,6-2 193,3 1 48,2-5-96,3-7-208,0 0 96,3-4 80,7-4 64,2-4 96,6-4-160,0-4-224,-1-4-193,1-1 305,-1 0 144,-4-1 160,-5 7 16,-3 2 16,-1 1 160,-4 6 241,0 2-17,0 0-304,0 2 80,-4 6 80,3 1 16,-6 2-176,4 4-48,3 2-48,0-1-64,0 1 64,0 3-80,0-3 96,3 4-96,-3-2 32,3 0 16,-3 3 16,0-2 161,0 2 143,0-1-16,0-1-112,4 2-96,-4 1-96,0 0 64,0 1-64,0-3-16,-7 3 64,-1-3-16,-2-1-32,-7 0 32,2-2 144,-5-3-64,2-1 160,0-4-224,1 0 0,4-4-48,4-1-16,1 0-96,8-5-96,-3 0-464,-1 0-561,4-10-1456,0-3-2817,0-10-1409</inkml:trace>
  <inkml:trace contextRef="#ctx0" brushRef="#br4">1012 12052 7043,'0'0'5667,"0"0"-3698,0 0-96,0 0-193,0 0-111,5 42-560,-5-31-209,0 6-48,0 1-127,0 2-65,0-2 176,0 2-464,0-5-64,0-3 177,0-2-81,0-7 64,0-3-176,0 0 256,0 0 401,0-3 63,0-12-112,0-7-528,0-6-208,0-4-48,0-4 48,0 1-32,2 0 81,1 2-81,2 5 32,-1-1-160,-3 4 16,6 4 47,-4 2-15,4 1 16,1 5-64,0-2 144,4 5-128,5 3 48,1 2 0,0 4 32,7 1 16,2 6-32,-4 14 96,2 5 0,-3 15 65,-4 3 63,-3 4 320,-3 6-96,-6-5-352,-1-5-96,-1-9-32,1-4-16,-2-14 80,-3-2-32,2-6 0,-2-8 80,0 0 0,0-3 176,0-12 32,0-4-208,-2-9-80,2-9 16,0-2-96,0-8-16,0-1-96,0 0-64,2 3-208,1 5 224,5 8 176,1 6 48,-3 6-16,6 3 48,1 5-48,0 6 64,6 1-48,-3 5 48,6 0-16,0 15 112,-1 8 0,-4 8 96,4 11 96,-2 5 112,-3-2-96,-2-1 16,-4-7 129,3 0-417,-6-9 16,-2-3-64,0-7 32,-2-3 16,-1-3-48,-2-6 0,0 3 0,0-9-272,-2 0-257,-1 0-287,-2-5-337,5-10-1712,0-4-2930</inkml:trace>
  <inkml:trace contextRef="#ctx0" brushRef="#br4">4184 12097 14423,'0'0'3377,"0"35"-2224,0-22-177,0 2 433,0-3-33,0-6 1,0-2-304,0-3-449,-2-1-176,2-1 176,-3-14 113,3-5-369,0-3-160,0-11-64,0-7 0,3-4-96,2-2 96,3 1-208,-1 2-48,0 6 16,-2 12 96,1 7 0,-4 9 16,-2 5 16,0 5-32,0 7 32,0 13-64,0 11 96,0 8 80,7 7 144,1 4 96,5 3-111,6-1-161,2-12-224,1-2 96,-1-10-48,6-8 112,-4-11-48,6-9 80,-3-2 80,1-16 80,1-4-64,-6-6-80,-4-9 32,-5-1-144,1-5 80,-9-2-160,-2-2-96,-3 2-224,-3-1 111,-11 6 161,1 5 112,-4 2 16,-1 9 32,1 6-16,6 3 160,-4 5 81,8 4-177,4 2 32,1 4-80,2 0-32,0 0-96,2 9-305,8 0-255,-2-2-753,5 3-1072,-1-7-1376,-2 4-3955</inkml:trace>
  <inkml:trace contextRef="#ctx0" brushRef="#br4">4831 11962 15959,'0'0'4498,"0"0"-3937,0 0-417,-2 42 752,2-26 673,-3 6 176,3 5-433,0-1-848,3 3-127,5-3-145,7-3-16,4-6-64,-1-5-64,8-4-16,1-8 48,0-2 0,-2-9-32,1-8 32,-7 1-64,-8-4-32,1-2-96,-9-1-48,-3-4-112,0 6-257,-11 0 273,-1 4 160,-5 1 48,-1 10-112,0 0 272,-2 6-80,5 2 96,1 0-64,1 3-48,5 6-128,1 0-368,0 0-1281,4 4-96,2-1-512,1-1-1152,0-4-2962</inkml:trace>
  <inkml:trace contextRef="#ctx0" brushRef="#br4">5233 12178 19465,'0'0'3265,"0"0"-2816,0 0-161,33 10 352,-21-10 192,0 0 209,-1-6-289,-1-3-368,2-2-304,-2-1 65,-2-3 159,1-1-80,-1-4-176,-3 3 32,0-5 32,3 7 128,-3-3 160,0 5-80,2 1 145,-2 2-225,0 3 32,0 4-128,1 1-16,-1 2-112,4 0-16,1 5 16,1-1 0,1 2 16,3 1-192,0 0-256,3-6-609,0 3-528,1-4-1008,2 0-640,-2-4-3058</inkml:trace>
  <inkml:trace contextRef="#ctx0" brushRef="#br4">5742 11969 19977,'0'0'2529,"0"0"-1584,0 0-609,0 0 416,35-15 1057,-18 15 0,-2 0-705,3 3-431,2 1-305,6 4-16,-2-3-208,4 1-112,2-1-96,1-3-32,4-2-208,0 0-192,0-2-545,-3-9-704,-1-2-336,-1-6-256,-3-6-704,-5-8-2385</inkml:trace>
  <inkml:trace contextRef="#ctx0" brushRef="#br4">5807 11643 8212,'0'0'16407,"0"0"-13814,0 0-2577,13 33 0,-11-3 513,-2 12 895,0 8-79,0 6-513,-2 2-175,-1 1-161,0-5-256,3-4-240,0-6-48,6-11 16,-1-3-16,5-10 80,-3-2-128,-2-10-48,5-4-368,-7-4-321,2-5-495,-5-14-977,0-4-1889,-3-7-2145</inkml:trace>
  <inkml:trace contextRef="#ctx0" brushRef="#br4">6284 11618 21530,'0'0'3313,"0"0"-2624,0 0-897,0 0 144,-5 55 608,-1-22 672,1 9-31,-4 8-273,3 6-447,-3-3-177,1-1 16,5-2 16,1-7 32,2-6-144,5-9 208,5-5 17,3-1-321,1-7 32,2-7-48,1-3-32,-4-5 16,2 0-48,0 0-48,-7-5-64,1 2 112,-6-1-64,0 3 32,-3 1-96,0 0 96,0 0-16,0-4 16,0 3-80,0-8-16,4 3 96,2-6-176,4-1-97,4-5-63,4 6 272,-1 4-80,-1 3 64,2 5 16,-4 5 80,-1 8 48,0 8 32,1 3 80,-3 6 0,1-2-16,3-3-79,3 0-17,2-5-80,3-9 80,7-2-80,0-9-48,-3 0-241,-4-9-335,-4-5-160,-8-3-913,-8-8-1761,-3 3-2817</inkml:trace>
  <inkml:trace contextRef="#ctx0" brushRef="#br4">1346 12882 11333,'0'0'2193,"0"0"-1488,0 0-209,0 0 384,0 0-31,-16-18-225,11 16-288,0-3-192,2 0-32,-2-3 160,0 4 176,0-7-223,-2 6-17,-5-4 0,-3 1 32,0 1 384,-3 4-288,-4 0 0,-1 3-15,-3 0-161,-4 13-80,0 4 48,0 9 0,1 3 80,10 9 64,-3 2 160,9 3-48,4 4-240,9-4-31,0-2-1,9-4-16,7-4-48,3-5 32,0-3-48,6-8-32,-1-5 64,-3-2-128,3-9 112,1-1-80,-2-1-32,-2-9-160,-2 0-593,1-2-303,-10 0-577,1 6-672,-11 1-865,5 0-1904,-5 1-1489</inkml:trace>
  <inkml:trace contextRef="#ctx0" brushRef="#br4">1646 13148 7988,'0'0'6066,"0"0"-4001,23-30-1616,-20 22 447,-3 3 401,0 1-17,0 1-287,-8 3-113,-5 0-208,-4 0-303,-4 7-17,-1 3-64,-5 5 0,4-2-192,1 7 64,7-3 16,4-1 208,4 1-144,7-2-160,7 0-48,8 0 49,10-7 63,6-1-80,4-7-32,0 0-64,-5-4 0,0-7-161,-7-4-223,-8 0-208,-5 0 176,-5 3 352,-5 1 32,0 4 112,-6 2-48,-6 2 0,0 3 48,-3 0 32,7 10 144,-2 5 0,10 1-64,0 1-64,0-4-32,3 2-80,9-3 32,0-6-112,1 1-544,0-7-929,1 0-672,-3-10-2209,-6 0-1953,4-2 16</inkml:trace>
  <inkml:trace contextRef="#ctx0" brushRef="#br4">1915 13303 3378,'0'0'9668,"0"0"-8259,15 33-513,-11-25 337,2 2-1,-1-5-303,5-5-161,-2 0-48,1-1 17,-1-13 15,0 1 0,-3-7-143,-3-3-97,1-1 336,-3-1-192,0 2 1,-5 2-305,0-3-160,-3 8-144,3-3 0,-2 8-64,2-1 32,5 4 16,0 1-64,0 0 48,5 2-96,4 0-16,4 4 0,0-3-32,4 4-64,-4 0-112,1 0-113,-4 0-191,1 4-64,-7-3-96,1 1 47,-4 1-623,-1 1-481,0-3-544,-1-1-1009,-8 0-4177</inkml:trace>
  <inkml:trace contextRef="#ctx0" brushRef="#br4">2273 13291 12246,'0'0'1536,"0"0"-783,16 42 735,-9-27 273,0-5-320,1-1-369,-5-5-271,1 1-321,-1-5-96,-1 0 208,1 0 273,0-9-81,-3-5-336,4-6-192,-4-2 209,0-3 31,0-3 0,0-1-320,0 5-144,0-1-32,0 3 16,0 5 0,0 6-48,3 1 96,9 0-80,-4 5 48,2 3-64,0 0 32,0 2-64,5 0 16,-5 0-224,0 0-112,1 2-192,-1 0-305,-3 1 161,-2-1-193,-5 3-399,2-2-577,1 0-800,-3 4-561,3-2-1632,2 2-1009</inkml:trace>
  <inkml:trace contextRef="#ctx0" brushRef="#br4">2669 12960 15783,'0'0'3874,"0"0"-3026,0 0-784,0 0-32,0 0 112,41 25-127,-34-7-34,5-3-1983,-4-1-4067</inkml:trace>
  <inkml:trace contextRef="#ctx0" brushRef="#br4">2707 13269 20745,'0'0'1729,"3"34"-768,-3-18 191,5-2-832,-5-3-95,2-1-49,-2-5-160,3 0-289,-3-5-1904,0-5-1424,0-10-3795</inkml:trace>
  <inkml:trace contextRef="#ctx0" brushRef="#br4">3076 13080 18953,'0'0'2465,"0"0"-2113,0 0 192,0 0 449,0 0-193,0 0-160,-43 35-448,30-22-96,-1 0-96,6 2 16,-2-1 32,5-1-64,2 0 65,3-1-1,0 1 0,11-1 64,3-2-16,4 1 64,0-4-128,7 3 48,-3-3-32,-4 1-16,0-1-16,-6 3 16,-2-2-48,-8 4-32,-2 1-16,0-5 16,-7 6-32,-5-3 64,-1 1-16,0-2 16,-1-2 80,1 0-48,0-1 192,4-4 0,4 2 0,1-5-96,0 0-80,4 0 16,-1 0-176,1-3-1345,0-5-1424,0-1-1745</inkml:trace>
  <inkml:trace contextRef="#ctx0" brushRef="#br4">3071 13269 5571,'0'0'3969,"0"0"-3536,0 0 143,0 0 496,0 0 401,0 0 128,0 2-273,0-2-191,-3 0-257,3-2 129,0-1-305,0 1-208,0 2-144,0-3-95,3 3-113,5 0-96,6-3 16,-1 3-48,9 0 32,-2 0 0,5 0 144,-2 0 16,-2 0 16,-2 3-32,-1 0-48,-5-1-80,-1-2-64,-2 3 64,-2-3-80,-3 0 48,0 0 0,2-3-16,-2-2 0,0 2-16,0-1 16,-2-1-32,-1-1 32,5-3-32,-2 3 0,-2-4 0,2-2 0,1 2-128,-2-1 32,-1 4 32,-3-3 64,0 0 16,0 3-16,0 2 64,-7-1-96,-4 2 112,-1-1-96,-4 2 48,1 0 16,-4-2-16,-1 3-16,-1 2 48,1 0-16,1 0-48,-4 0 0,5 7-16,0-1 32,3 3 0,-2-3-16,4 4 32,3 2-16,1 0 64,4 4 16,2 4 32,1 2 16,2 1 112,0 4-32,2-1-79,3 3-65,2-5-80,-6 0 0,3-4 16,-4 3 16,0-5-48,5-3 80,-2-3-80,2-2 16,3-2 0,6-1 32,-1-5 0,9 1-32,-1-3 0,6 0 16,-6 0 64,4 0-96,-3 0 16,-7 0-16,-3 0 16,-2 2-81,-7-1-351,-3 3-960,0-4-401,-5 0-896,-3 0-3810,-4 0-2818</inkml:trace>
  <inkml:trace contextRef="#ctx0" brushRef="#br4">3720 13186 14022,'0'0'3362,"0"0"-2546,0 0 721,0 0 32,0 0-273,0 0-191,-49-23-481,31 26-304,-2 6-192,-3 1-64,5 5 0,6-4 32,0 1-48,6-1-32,6 1 32,0 0-15,0 1-17,15-5 16,0 4-16,6-7-48,3 2 16,5-2 0,1 1-49,0 1-63,-3 1 80,-5-1 80,-4 1-64,-6 6 0,-6-3-80,-6 2 32,0 2 32,-10-1 32,-6 1 32,-3 0-32,-1 0 80,2-4 32,0-1 240,-1-1 177,3-1 95,3-5-80,4 1-160,4-1-175,0-3-193,2 0 80,3 0-48,0-7-16,5-4-753,2-1-1280,-1 0-704,-1-3-1457,2 7-6643</inkml:trace>
  <inkml:trace contextRef="#ctx0" brushRef="#br4">4658 12920 16552,'0'0'2593,"0"0"-1649,8-38-47,-5 35-433,1-1-144,-1 4-272,-3 4-80,0 6-1793,0-2-3777,0 3-6372</inkml:trace>
  <inkml:trace contextRef="#ctx0" brushRef="#br4">4658 13168 6307,'0'0'8724,"0"0"-5283,0 0-1680,0 0-128,8 33-208,-8-13-225,0 2-175,-2-4-465,-1-1-288,0-2-160,3-9-64,0 3-64,0-6 16,0-3-544,0 0-1217,-4 0-992,4-3-1665,0-11-7236</inkml:trace>
  <inkml:trace contextRef="#ctx0" brushRef="#br4">5067 12927 9092,'0'0'6291,"0"0"-4322,0 0-865,0 0-271,0 0 159,-2 51 241,2-14 31,0 1-207,0 7-241,0 0 225,0 2-225,0-8-240,0-2-127,0-9-193,0-6-192,-3-5-112,-1-2 16,1-5 16,3-7 32,-6 0-64,4-3-240,-5 0-1057,6-11-1937,-3-9-2592</inkml:trace>
  <inkml:trace contextRef="#ctx0" brushRef="#br4">4940 13166 15015,'0'0'4114,"0"0"-3634,0 0-400,49 0 640,-26-3 1217,7-2-688,0 3-657,-4-3-448,-2 2-16,-6-2-80,0 3-48,-6 2 0,-2-1-1456,-2-3-1314,-3-1-3248</inkml:trace>
  <inkml:trace contextRef="#ctx0" brushRef="#br4">5549 13125 13590,'0'0'7300,"0"0"-5956,0 0-559,-43-24 415,16 24-31,2 0-417,-5 9-304,4 2-304,2 4-80,3 5 0,9-1-32,7 1 0,5 1 16,9-3 32,7-1-96,7 1 16,4-8 0,3 4-32,0-8-48,0-1 48,-7 2-16,-5-4 32,-6 2 48,-4-3-64,-8 6 80,0-1-16,-13 1 176,-9 2 129,1 5 31,-6-2-144,1 2-64,-3-1-32,8 1-64,6 0-64,3-5 0,5 1 16,1-4-384,6-2-1361,0-2-1456,0-3-1442,0 0-5073</inkml:trace>
  <inkml:trace contextRef="#ctx0" brushRef="#br4">1109 13728 13782,'0'0'5123,"0"0"-3427,0 0-703,0 0-417,0 0-512,0 0-64,25 27-656,-20-9-1809,-2 2-5923</inkml:trace>
  <inkml:trace contextRef="#ctx0" brushRef="#br4">1132 14063 5090,'0'0'657,"0"0"4433,0 0-2161,0 0-944,0 0 96,0 0-368,17-9-224,-12 23-1,3 7 145,-3 6-96,-2 1-497,1 2-399,-4-7-385,0-4-128,0-4-128,0-5 32,1-5-320,-1-5-1073,0-2-1520,0-13-641,-1-5-5906</inkml:trace>
  <inkml:trace contextRef="#ctx0" brushRef="#br4">1366 14066 64,'0'0'2641,"0"0"-1376,0 0-497,0 0-336,0 0-352,0 0-96,-18-3-240,10 3-752</inkml:trace>
  <inkml:trace contextRef="#ctx0" brushRef="#br4">1380 14196 6691,'0'0'4866,"0"0"-2961,0 0-1136,0 0 63,-32 1-304,29-1-192,3 0 209,0 0-17,0 0-64,0 4 416,0-3-15,0 1-273,3 1 144,0 2 449,2-5-193,5 0-255,-1 0 127,2-3 97,-1-9-193,-1-3-112,4-3-208,-5-4-47,1 1-177,-4-1-80,0 1-16,-4 2-32,-1 1-96,0 6 80,0 4-80,4 5 16,-1 3-64,2 3-112,5 9-64,2 4 192,-1 6 0,7 1 0,-1-1 16,0 3-16,-2-7 464,1-1-176,-2-6-224,-3-1 16,-6-3-16,0-2-64,-5-2 32,0 1-304,-3 2-657,-4-1-543,-1-1-1890,-4-1-3313</inkml:trace>
  <inkml:trace contextRef="#ctx0" brushRef="#br4">1829 13956 20025,'0'0'2145,"0"0"-2017,0 0 32,0 0 208,0 0-368,0 0-224,13 9-1985,-5-1-3521,1 2-7316</inkml:trace>
  <inkml:trace contextRef="#ctx0" brushRef="#br4">1822 14141 8036,'0'0'15303,"0"0"-14999,0 33-224,0-15 1264,0 2-143,-3-3-817,1-2-336,2-7-32,0 2-688,0-6-1425,-3-1-816,3-3-3042</inkml:trace>
  <inkml:trace contextRef="#ctx0" brushRef="#br4">2057 14169 21002,'0'0'2881,"0"0"-2737,0 0 128,33-7 1361,-13 4-128,6 3-737,-1 0-656,2 0-80,-4 0-16,-1 0-16,1 7-688,2 1-1473,-3-1-721,-2-1-575,5-1-9061</inkml:trace>
  <inkml:trace contextRef="#ctx0" brushRef="#br4">2161 13913 16263,'0'0'5075,"0"0"-4307,0 0-864,0 0 352,5 40 513,-3-20 303,1 3-208,2 7-207,0 7-193,-1 1 176,-1 3 81,-3-1-337,0-3-224,0-5-48,0-6-96,0-4 64,0-9-64,-3-1 0,-1-2 0,3-5-48,-3-4-784,-1-1-657,0 0-1232,-3-3-1281,3-7-4562</inkml:trace>
  <inkml:trace contextRef="#ctx0" brushRef="#br4">2526 14222 2929,'0'0'20986,"0"0"-18617,0 0-2321,0 0 0,-30 9 144,18-3 64,2 8 48,0 1-256,-2-4-96,7 1 96,-3-2-64,5-4 16,1 1 16,2-2 0,0-3-96,2-2 112,6 0-64,4 0 32,-2-4-16,3-4-320,4 0 0,-7 0 96,1 4 240,-6 1-16,-1 0 64,-4 3 0,0 3 80,-4 7 32,-1 1 368,-3 3-271,3 1-65,0 0-112,5 0-16,0-7 0,12 2-96,3-5 80,3-2-513,2-3-1215,1-6-1698,3-9-3873</inkml:trace>
  <inkml:trace contextRef="#ctx0" brushRef="#br4">2863 13983 23179,'0'0'2881,"0"0"-2881,0 0-96,0 0 336,7 46 929,-4-19 15,1 6-560,-3 6-336,3 2-159,-4-1 31,5 0-16,-2-8-96,-2-3 0,3-2-16,4-9-16,-6-4-160,3-3-417,-2-4-703,0-4-1489,-3-3-1729,0-8-4915</inkml:trace>
  <inkml:trace contextRef="#ctx0" brushRef="#br4">3745 14262 15015,'0'0'2353,"0"0"-1281,-15 40 193,8-23 16,2-2-81,3-5-127,-1-2-385,0-5-128,3-3-224,0-1 321,0-13 335,3-7-656,5-7-304,1-11 48,4-6 0,0-5 0,2-1-16,4 8-32,-1 3 48,3 8 1,-1 14 191,-1 10 0,1 8-176,-4 5-48,3 16-64,1 9 144,-7 8 112,2 7 192,-7 3 16,4 1-272,-9-6-79,0-6 63,1-3-64,-3-10 0,-1-8-112,0-2 64,0-6-16,0-1 16,0-4-192,0-3-481,0 3-255,0-3-657,0 0-1168,0 0-1441,-1 0-5250</inkml:trace>
  <inkml:trace contextRef="#ctx0" brushRef="#br4">3873 14241 3970,'0'0'18280,"0"0"-15655,0 0-2112,0 0 127,0 0 480,48-5-47,-21 5-385,2 0-448,1 0-176,-6-2-96,-3 2-96,-6-3-768,-6 3-1041,-4 0-992,-5 0-593,0 0-1808,-9 0-8885</inkml:trace>
  <inkml:trace contextRef="#ctx0" brushRef="#br4">4292 14330 5410,'0'0'5907,"0"0"-3330,0 0-848,0 0 592,20 35-128,-17-20-592,2-1-417,-2-4-207,-1-4-257,1-1-159,-3-5-81,4 0 176,-4-6-224,0-9-112,0-4-96,0-4-63,0-7-17,0-1-144,0 1 32,0 0-48,0 3 48,5 5-64,5 9 64,6 3 0,3 5-16,2 5 48,9 8 16,0 9 240,0 5 32,-3 1-80,-1 5-160,-4 1-144,-5-3 16,-9 1 32,-3-6 32,-4-1-16,-1-5 48,0-1-48,-1-8 48,-4-1-48,-2-5 32,6 0-96,-4-10-608,5-5-1345,-4-10-2737,1-3-5603</inkml:trace>
  <inkml:trace contextRef="#ctx0" brushRef="#br4">4867 14251 8708,'0'0'4338,"0"0"-1777,0 0-1072,0 0 496,0 0-288,0 0-305,-16-15-207,-3 25-65,3 5 81,-3 1-241,1 6-159,1-2-369,4 1-160,2-1-112,11 2 96,0-5-144,3-6 32,10-1-96,5-5-80,2-5 64,4-3-32,1-10-64,-4-4-192,-1-6 32,-5-1 32,-2 1 208,-4 0-48,-4 1 48,-5 2-48,0 7-32,-2 0-16,-5 6 48,2 5 64,0 2-32,1 2 0,-5 10-64,9 3 80,-3 3-48,3 4 48,0 2 0,3 0 0,6 2-16,-1 3 48,2-1 16,1 2-16,-1-2 0,0 4-48,-1-6 96,-1-1-96,-5 0 64,-1-5-48,-2 2 0,0-7-48,-2-2 64,-6-5 48,-4 1 192,-1-8-32,0 3-96,-2-4-64,0 0-96,0 0 16,3-4 0,7 3-48,-1-3-160,1 4-192,5 0-336,0-1-801,1-3-1056,9-1-657,-1-1-2704</inkml:trace>
  <inkml:trace contextRef="#ctx0" brushRef="#br4">5198 14322 15367,'0'0'2225,"0"0"-1745,0 0 657,0 0 383,0 0-79,0 0-448,0 0-433,0 27 160,7-9 113,-2 2-65,5-2-272,1-1-208,3-2-112,-1-5-112,-1-5-32,6-5 32,-1 0-112,1-8 80,0-4-16,-1-5-16,1 1 0,-6-1-64,-2 2 32,-7 2-160,2-4 32,-5 2 96,0 0 80,0 2 0,-5-4-16,0 1 16,-2-4 32,6-2-48,-4 0 0,5 1 0,-4 4-640,4 2-304,0 9 383,0 4 209,0 2-416,-3 0-689,3 8-224,-2 0-1024,-1 2-3042</inkml:trace>
  <inkml:trace contextRef="#ctx0" brushRef="#br4">5657 13983 320,'0'0'10309,"0"0"-7732,0 0-1184,0 0 528,0-35 144,0 30-625,0 3-415,2 1-225,1 1-288,1 11-384,1 8-80,-4 7 785,3 12 543,-4 6-95,0 6-305,0 1-207,0 1-225,-4-4-80,4-8 16,0-4-63,0-7-337,0-8 16,4-4-32,-3-4-112,2-8 16,1-3-529,-3-2-383,3-5-705,-4-7-1504,0-4-2578</inkml:trace>
  <inkml:trace contextRef="#ctx0" brushRef="#br4">5947 14257 1665,'0'0'12598,"0"0"-8309,0 0-2432,0 0-768,0 0-225,0 0-143,-30 37-97,21-19-224,9 0-144,0 4-96,0-9-112,0-3-16,9-3-16,1-7-32,-2 0 16,0-2 32,6-11-32,-3 0 0,-4-4 32,1-3-48,0 5 64,-3 2-80,-1 3 64,-3 5-16,-1 5-32,0 5 32,0 10-80,4 6 80,1 8 96,0-1 321,3 2-305,4-7-64,-6-1-64,6-7-32,-4-9-465,2-4-575,-5-2-369,2-3-288,-5-9-1088,-2-6-2433,0-4-5603</inkml:trace>
  <inkml:trace contextRef="#ctx0" brushRef="#br4">6193 14377 17448,'0'0'3618,"0"0"-2802,0 0-64,0 0 609,0 0-144,41 5-705,-34-20-432,1 2-48,-4-4 16,-1-3-16,-3 5 80,0-3-16,-3 3-16,-1 3-16,3 1 64,-3 2 96,4 6 128,0 0-176,5-1-112,4 1-48,4 1 16,5-1 0,7 0-15,2 3 31,-1-7 336,3 7-272,-8 0-64,3 0-336,-13 0-1121,-1 7-2177,-10-7-4033</inkml:trace>
  <inkml:trace contextRef="#ctx0" brushRef="#br4">2511 15142 6931,'0'0'5555,"0"0"-2994,0 0-1265,0 0 129,0 0 16,0 0-145,8 3-127,-3-6-113,2-5-271,-1-2-33,3-7 16,-1-1-159,-5-2-177,7-2-176,-1 2-48,-6 2-112,2 1 0,1 6 304,-1 2 65,2 6 15,-4 3-240,4 13-208,-2 9 48,0 8 448,0 5 113,0 0-289,3-2-224,-4-3-48,1-10-48,-2-5 16,2-5-32,-2-7 32,2-3 32,-3 0 96,5-13-64,-2-2-64,5-8-96,-4-4 0,1 2 16,1-7 0,1 3-32,1 0-32,-2 8 0,-2 4-16,6 5 64,-5 7 16,8 5-16,0 9 32,-4 7 16,8 4 80,2 7 112,-2 0 32,6 2 48,-2-2 0,2-7 16,-4 2 49,6-7-129,-5 0-112,-6-9-16,3 1-48,-6-5-32,-2-2 0,-6 0-16,-1-2-208,-4-6-161,0-4-319,-12 0-705,-1-1-1344,-4-4-2433,-6 2-8532</inkml:trace>
  <inkml:trace contextRef="#ctx0" brushRef="#br4">3274 15092 6499,'0'0'-1041,"0"0"4339,0 0-1329,0 0-705,0 0 17,0 0-48,-27 0 127,24 0-31,3 0 48,0-3-145,0-2-512,8 1-383,7-4-129,5-2 96,2-3-64,0-2-64,1-3-48,-2-1 224,-2 4-96,-8 0-160,-1 7-48,-5-4-32,-5 9 48,0-2 0,-5 2-16,-5 1-16,-6 2-16,-3 0-32,3 5 48,-6 10 17,4 0-49,1 10 0,4 3 48,5 4 80,6-2 256,2 1 0,5-4-112,12-2-176,4-5-128,6-12 16,-1-3-48,1-5-208,0 0-144,-1-10-369,-6-1-655,-1-4-897,-8 3-1377,-1-3-2833,-5 2 2449</inkml:trace>
  <inkml:trace contextRef="#ctx0" brushRef="#br4">3630 15107 16760,'0'0'2337,"0"0"-2225,0 0-16,0 0 912,0 0 577,0 0-464,27-23-673,-18 14-352,-2-4-48,1 2 272,-1 4 144,1 0-320,-3 4-96,2 3 0,0 0 96,1 10-48,0 8 144,4 4 337,-2 1-113,-2 0-352,2-3 0,4-3-48,-9-5 16,3-4-32,-1-5-64,-4-3 64,0 0-304,-3-3-464,0-9-561,0 1-592,0-6-1056,0-3-2818,0 0-4850</inkml:trace>
  <inkml:trace contextRef="#ctx0" brushRef="#br4">3959 15027 12246,'0'0'6355,"0"0"-4211,0 0-1375,0 0 447,0 0 145,0 0 80,0 0-417,48 20-384,-29-20-287,-3 0-161,6 0-112,-2 0-96,-2-5 0,1 0-256,5 2-593,0-5-928,2 3-384,1 0 1585,1 1-1137,-4 3-2577,-6-1-3169,-3 2 1888</inkml:trace>
  <inkml:trace contextRef="#ctx0" brushRef="#br4">4061 14814 5362,'0'0'8997,"0"0"-5668,0 0-2144,0 35 639,0-1 562,0 5-97,0 6-481,0 7-575,0-5-497,3-6-175,-3-6-369,3-8-96,6-9-32,-6-5-32,-1-6-64,1-5 16,-3-2-304,0 0-353,-3-7-79,-2-5-721,-4-3-1296,-1-3-240,2-4-1649,-2-4-6532</inkml:trace>
  <inkml:trace contextRef="#ctx0" brushRef="#br4">4378 15100 18360,'0'0'2786,"0"0"-2642,0 0 16,27 45 912,-14-31 97,1-1-97,0-5-415,6 2-401,2-6-224,-2-4 32,-2 0-48,1-14 48,-3 1-64,-2-4-64,-6-6 16,-3 3-32,-2-3 32,-3 1-48,0 4 0,-3 5-48,-5 1 176,3 4 0,0 3 208,-4 3 16,6 2-112,1 0-112,-1 0-32,3 0-192,0 2-897,0 3-687,0-5-1026,3 0-2320</inkml:trace>
  <inkml:trace contextRef="#ctx0" brushRef="#br4">4819 15147 9925,'0'0'4209,"0"0"-2496,0 0-416,0 0 192,0 0-113,0 0-271,3 37-129,-3-31-127,2-1-209,1-1-144,-3-4 144,4 0 97,-4-4 31,1-4-224,3-5-192,-3-4-79,6-3-81,-2 2-128,3-4-80,1 0 32,-3 3-32,3 0 48,2 3-32,-7 6 32,4 0 32,2 6 208,-7 4-16,5 7 64,-3 8 96,5 3 32,-1 4 17,-1 3-17,5 0-112,-1-4-256,3-1-16,2-6-16,-1-6 48,3-5-80,-1-3 16,0 0 32,2-11-80,2-1 48,-6-5-48,3 1 32,1-3 0,-5 6 0,1 1-16,-3 7-16,1 4-32,-1 1 0,-1 6 16,-2 6-16,-2 0-48,0 3-256,-4-2-480,-4 0-753,0-3-1264,0-3-1073,0-2-1841</inkml:trace>
  <inkml:trace contextRef="#ctx0" brushRef="#br4">1044 15044 7652,'-4'0'4017,"1"7"-1039,-2 4-1121,5 2-193,-3 1-15,3 4-368,-3-6-273,3-4-159,0 0-289,0-6-80,0-2 80,0-2 145,6-11-289,2-5-256,2-9-64,2-3-80,3-6 32,-3-6 32,4 2 0,1-1 0,-4 6 48,2 5 208,-1 10-16,1 5-176,-2 10 1,2 5-162,5 8-15,-2 15 161,2 7 479,-2 12-48,1 1-336,-4-3-176,-5 0-16,0-12-16,-2-6 0,0-11 0,-3-1 0,-2-6 0,-3-4 0,5 0 48,-1-4 48,-3-7 48,3-9-32,1-3-112,0-6-16,1-6-48,1 0 32,1-1 0,4 1-144,-5 2-16,4 4 48,-2 8 48,4 6 32,-5 7-80,4 6 48,3 2 0,3 10 32,2 8 48,2 10 64,1 4 304,5 6 289,-4 1-129,0-5-80,-4 1-144,-1-6-48,-4-6-96,-4-3-48,-1-5-64,-3-7-16,-5-1-16,-2-4-48,0-3-64,-9 0-160,1-3-416,1-9-1009,1-6-1744,6-5-2690</inkml:trace>
  <inkml:trace contextRef="#ctx0" brushRef="#br4">1962 14913 19081,'0'0'1536,"0"34"-1199,0-5 1039,-5 4 353,0 5 256,5-1-528,0-6-641,0-1-544,13-8-112,4-10-96,1-7 0,5-5-16,-1-12-48,3-10-32,-5-6-144,-2-5 64,0 0-64,-9-2 32,-3 1-160,-6 1-112,0 3 31,-6 7 161,-3 5 208,-5 4 64,-5 13-64,1 1 96,-4 1 0,1 9-32,2 5 0,1-3-48,1-1 32,4 1-160,8-2-1648,2-2-1186,3-8-1664,0 0-4610</inkml:trace>
  <inkml:trace contextRef="#ctx0" brushRef="#br4">5697 15036 2609,'0'0'2817,"0"0"497,0 0-1265,-31 0-849,22-2 433,6-1-208,-2 1-97,0-3-239,5 2 48,-3 3-113,3-4-32,-2 4-15,2-3-97,0 3-47,0 0-113,0 0-112,5 0-240,8 0-175,4 0-97,6 0 240,7 3 384,0-3 112,5 0-399,0 0-193,-5 0-64,0-3-176,-12 1-16,-3-3-224,-3 5-321,-9-1-271,-3 1-176,0 0-209,-7 0 209,-4 1-417,4 4-896,-5 0-1137,2 2-1488,2 0-1713</inkml:trace>
  <inkml:trace contextRef="#ctx0" brushRef="#br4">5754 15260 11381,'0'0'5555,"0"0"-3458,0 0-705,38 8-15,-20-8-192,4 0-353,4 0-256,1 0-272,-5-5-208,-4 2-144,-3 3 0,-7 0-1024,2 0-1441,-10 0-2882,0 0-7395</inkml:trace>
  <inkml:trace contextRef="#ctx0" brushRef="#br4">6311 14753 6931,'0'0'7187,"0"-37"-5586,0 22-880,0-3 303,1 6 353,-1 4-609,4 0-256,-4 4 64,5 4 1,-2 0-353,2 14-128,0 7-16,0 9-16,0 7 1072,2 6 225,-2 7-144,-2 0-209,-3 3-95,0-5-177,0 1-272,0-10-80,0 0-48,0-8-31,0-2-49,3-4-80,4-4-80,-2-6-16,-2-2-48,1-3 16,1-3-16,-2 0-80,4-7 80,4 0-16,-4 0 32,6 0-16,1-4 0,0 1 0,3-2 48,-4 3-32,4 2-48,-4 0 32,1 0-64,-4 0 64,3 5-96,-5-3 48,4 5-48,-5-7 32,1 0-64,-1 0-32,1 0-112,0 0-128,2 0-97,-3-9-15,3-1-112,0 4-353,-7-3-447,2 6-513,-2 3-224,-3 0-1008,0 0-2770</inkml:trace>
  <inkml:trace contextRef="#ctx0" brushRef="#br4">6793 14956 4738,'0'0'8788,"0"0"-5650,0 0-1298,0 0-255,0 0-240,0 0-241,23-17-591,-6 17-289,6 0-48,2 0 512,4 0 337,-5 0-353,3 0-496,-5 0-128,-7 0-32,-4 0-288,-7 2-577,1 1-591,-5 0-1,0 1 80,-9 1-159,-2-2-689,4-1-945,-5-1-2896,2-1 1888</inkml:trace>
  <inkml:trace contextRef="#ctx0" brushRef="#br4">6893 15114 9828,'0'0'4002,"0"0"-880,0 0-1666,0 0 145,0 0-64,41 20-321,-24-19-383,0-1-257,-4 0-176,2 0-192,0 0-80,-7 0-112,1-1-64,-3-3-784,-2 4-593,-4 0-1392,0 0-2978,-10 0-4641</inkml:trace>
  <inkml:trace contextRef="#ctx0" brushRef="#br4">7944 15061 6243,'0'0'6403,"0"0"-4770,0 0-849,0 0 320,0 0 1,0 0-465,-3-7-192,3 7-191,0 0 47,0 0 80,0 0 160,0 0-128,0 0-32,0 7 17,0 4 175,0 7 240,0 9 65,0 1-129,-4 2-304,3-5-176,1 0-128,0-8-48,0-6-32,0-2-96,0-6 16,0-3 32,0 0-16,0-8 81,0-6-65,0-1 0,0-6-81,0-1-47,0-4 96,0 1-96,0 1 0,0 4-16,0 5 128,0 1-16,0 4 32,0 1 64,0 6-80,0 0 64,8-2-96,-1 0 32,4-4 16,-1 3-32,4-4-16,2-2 32,1 2 0,-4 3 0,2-4 16,0 7-32,-3-1 0,-1 4 16,-4-3-48,5 4-16,-6 0-272,-1 0-336,2 0-369,-2 0-447,-2 0-737,-1 0-1761,-2 0-3234</inkml:trace>
  <inkml:trace contextRef="#ctx0" brushRef="#br4">7984 15167 9316,'0'0'4274,"0"0"-3601,0 0-497,0 0 1616,41-7-95,-26 6-816,0-4-513,-3 1-128,0 3 256,-2-3-192,-7 4-304,2 0-496,-2 0-897,-3 0-1008,0 0-1585,-3 0-3777</inkml:trace>
  <inkml:trace contextRef="#ctx0" brushRef="#br4">7981 15282 8532,'0'0'7555,"0"0"-6498,0 0-1057,0 0 176,0 0 656,0 0-303,3 15-305,7-15-224,-2 3 16,0-3 48,2 0 64,2 0-48,0-3-16,-1-1-64,1 1 48,0-2-48,1 2-256,-1-1-785,-7 4-2096,0-3-3682,-5 1 96</inkml:trace>
  <inkml:trace contextRef="#ctx0" brushRef="#br4">8403 14868 2529,'0'0'2193,"0"0"-1585,0 0-528,0 0 161,0 0-466,0 0 402,15-19 463,-12 19-560,-3-1-144,0-3-16,0 1 96,0 1 240,0 2 224,0-3-304,0 3-160,0-3-96,0 3-1088,0 0-81,0-4-2705</inkml:trace>
  <inkml:trace contextRef="#ctx0" brushRef="#br4">8416 14818 6003,'0'0'2609,"0"0"-2017,0 0 65,0 0 47,0 0 416,0 0 65,-3-27-193,3 25-111,0-1-177,0 0 48,-3-1 193,1 3 15,2-3 49,0 3-145,0 1-208,0-2-127,0 2-161,2 0-176,4 0-64,-1 2-16,4 3 160,-4 0 48,3 3-16,-3 2-63,0 0 79,0 3-112,1 2 176,1 2-32,1 3-48,-1 2 96,1 1 97,1 3-81,4 1-144,0 1-16,-3-1-80,2-2-64,1 0 0,-4-4-80,1-2 0,-5-4 16,3 0-16,-5-4-64,-3-4 64,4-2-32,-4 2-48,0-7-256,0 0-368,0-4-881,0-6-768,0-1-1361,0-6-3697</inkml:trace>
  <inkml:trace contextRef="#ctx0" brushRef="#br4">8749 14700 5234,'0'0'7204,"0"0"-5636,0 0-927,0 0 479,0 0 209,0 0-481,-18 25-191,18-14 15,-4 3-48,4 4-128,0 0 33,0-3-1,-3 5-48,3-2-64,-3 2 48,-4 0-111,5 5 47,-4-2 128,-3 7 32,6 2-79,-5-2 95,-2 5-240,1-5-96,1 1 16,-2-2-128,7-3 32,-1-4-16,-1-2-96,2-7-32,3-1-16,0-6-16,0 1-96,0-5-288,0-1-368,3-1-225,2-1-527,-1-8-769,-4 1-3090,3-7-6915</inkml:trace>
  <inkml:trace contextRef="#ctx0" brushRef="#br4">8904 15225 5587,'0'0'2769,"0"0"-1024,0 0-561,0 0-95,6-5 271,-2 4 1,-4 1-81,1-4-143,3 4 16,-1 0-65,0 0-256,-1 4-175,-2 2-113,0 9-240,0 2-96,0 4-48,0 1-96,-2 1 16,-4-1-64,1-5 0,1-1-16,1-4-160,0-2-528,3-5-609,0-4-1184,0-1-2401,0 0-3938</inkml:trace>
  <inkml:trace contextRef="#ctx0" brushRef="#br4">7420 14878 5138,'0'0'5619,"0"0"-3314,0 0-1136,0 0-193,0 0-208,0 0-239,-8-17-305,8 15-128,0-1 128,0 0 0,0 1 64,0 2 64,0 0 16,0 0-128,0 0-127,0 10-65,5 7 0,-5 8 96,6 4 832,-1 8-240,-5 1-159,7 1 159,-7-6-352,3-5-160,-3-6 80,0-6 1,0-6-113,0-1-16,0-8-16,0-1-80,0 0 64,-3-6 48,0-8-96,-1-2-112,4-6 0,-5-5-32,2 1 48,0-9-16,-2 0 16,-2-3 0,4-4-16,3 4 32,-4 0-16,1 1 16,3 4-16,0 3 0,0 2 32,0-1 32,7 6-64,-4 3-16,5 3 80,2 4-80,-5 0 0,7 6-80,-2 4 16,5 3 48,0 3 16,3 7 16,4 10-32,-1 0 80,1 7 64,-4 3 96,-1-2-224,-4 0 32,-6-6 0,0 1-16,-7-8 32,0 2-48,-7-2 80,-5 0-32,1-2 0,-8 2-32,1-2 32,1 1-64,-1-6 32,0 2 0,1 0 0,6-2-16,1-5-32,8 2 16,-5 0-48,7 0 48,0 2-32,7-2 80,0 5-32,6 0 32,4-2 0,4 6 208,2-6 176,-1 4 97,5-1-97,-4 1-80,-5 1-144,1-5-80,-3 4 16,-4-4-144,-7 2 80,-4-1-32,-1-1 0,0-1-48,-4 3-48,-3-5-272,0 0-512,-1-5-321,8-5-688,-3-10-1616,3-9-8453</inkml:trace>
  <inkml:trace contextRef="#ctx0" brushRef="#br4">1258 15922 7860,'0'0'5890,"0"0"-3345,10 48-640,-10-29 80,5-1-480,-5 3-337,4-6-303,-4-5-305,3 0-256,-3-5-80,0-5-48,0 2 257,0-2 239,0 0-112,0-5 64,0-3 113,3-7-289,-3-7-352,2-4-64,5-4-64,-1-2 48,-1 0 0,4 4-16,-1 3 32,2 7-32,-2 6 16,0 4-64,1 8 48,1 3-112,1 16 48,-1 5 272,2 13 80,1 0-144,-3 4-64,2-4-96,-2-2 48,-2-9-48,1-9 16,-6-5 32,4-6-64,-6-2 16,6-4 0,-4-5 64,2-7 96,2-8-16,-2-2-80,1-4-32,-2-4 1,-1-2-66,0 1 33,-1 2-80,5 6-144,-2 1 128,1 9 16,6 10-32,1 3-32,4 13-32,-2 12 192,-2 3-16,1 6 32,-3 2 80,-2-4 0,-4-7 0,-2-4-32,-3-6-32,5-8 0,0-2-48,0-5 0,0 0-336,1-8-1329,6-11-1568,-2-2-2706</inkml:trace>
  <inkml:trace contextRef="#ctx0" brushRef="#br4">1922 16003 15143,'0'0'4738,"-27"42"-3297,17-19-1,7 1 17,3-4-641,0-4-575,10-6-161,5-5-32,2-5-64,4-5 0,-3-8 128,-1-5-160,-4-4-32,-4-3 48,-8-2-128,-1 4-1,-1 0-111,-11 0-144,-1 1 64,-5 7 80,1 2 176,-1 9 48,1 1-32,5 3 0,2 5-16,2 5-128,5 2-1041,3-1-1696,0 1-3282,3-2-2177</inkml:trace>
  <inkml:trace contextRef="#ctx0" brushRef="#br4">2253 15955 7860,'0'0'7907,"0"0"-5202,0 0-1984,0 0 543,0 0-63,-22 43 63,26-19-175,4 2-145,2 1-111,3-5-193,4-1-192,-2-7-256,3-3-144,0-7 161,-1-1-65,0-3 32,-4-3-48,0-6-32,-3-9-48,2 1-32,-7-6-16,-5-4-128,0 2-144,0-3-209,0 3 33,-3 0-128,1 7-320,-5 3-225,6 8-576,-4 1-1728,5 1-5139</inkml:trace>
  <inkml:trace contextRef="#ctx0" brushRef="#br4">2642 15925 15703,'0'0'3538,"0"0"-1649,0 0 688,5 42-816,-5-27-977,0-3-640,0 1-176,-8-5-256,3 5-1313,0-8-1200,-4 2-2385,6-7-10101</inkml:trace>
  <inkml:trace contextRef="#ctx0" brushRef="#br4">2629 15789 14887,'0'0'2129,"0"0"-1521,0-35 721,0 30-721,0 0-448,0 3-160,0 2-144,0 2-1057,0 10-1856,0-1-4578</inkml:trace>
  <inkml:trace contextRef="#ctx0" brushRef="#br4">2828 16053 7235,'0'0'11654,"0"0"-10966,0 0-608,0 0 64,0 0 608,35 10 673,-28-20-464,5-1-737,-3-3-192,0-1 64,-4 2 256,3 2-16,-5 1-160,-1 1 96,1 6 657,1 3-113,-4 0-448,5 5-240,0 7-32,0 2 256,-2 3-79,5 0-65,-1-4-160,1-1-16,2-6-48,4-4-160,2-2-737,-1-5-1280,5-7-1104,-5-3-4163,2-3-2576</inkml:trace>
  <inkml:trace contextRef="#ctx0" brushRef="#br4">3156 15954 19833,'0'0'2497,"0"0"-2241,0 0-48,-35 25 1041,27-12-32,-1 2-545,1 0-464,3 3-160,5 0-64,0-4 96,0 1-64,8-4 32,2-2-32,4-4 48,1-5 16,0 0-16,0-9-16,0-2-16,-4-3-16,-3-4-32,-1 3-16,-4 2 16,-3 1-16,0 5 0,0 1 64,-3 6-48,-4 0 0,3 6 16,-5 6 96,9 5-16,-3 4-32,3 3-32,0 6 16,12-2-32,2 3-16,-2-1-48,6-1-256,-1 1-96,-2-2 336,0-2-96,-8 1-64,-4-2 112,-3-2 96,-3-1 16,-7-2 32,-7 2 176,2-6 224,-5 2 80,2-3-16,0-3 65,6-4-289,-6 1-96,6-8-128,5-1-464,1-1-1793,1-16-2530</inkml:trace>
  <inkml:trace contextRef="#ctx0" brushRef="#br4">3938 15644 5234,'0'0'5795,"0"0"-4018,0 0-673,0 0 1201,31 53 417,-19-19-545,-4 6-272,4 6-177,-6 4-479,3 3-241,-9-3-287,3-5-97,-3-7-256,3-9-208,-3-4-112,0-12 0,0-1-16,0-6 0,0-4-288,-3 1-512,0-3-769,-2 0-1328,-2-5-977,2-5-3441,-2-1 2577</inkml:trace>
  <inkml:trace contextRef="#ctx0" brushRef="#br4">3883 15995 14919,'0'0'3746,"0"0"-3234,0 0-336,0 0 752,0 0 353,0 0-401,10 8-560,8-4 97,7-4 175,-2 0-128,5 0-16,-1 0-288,-2 0-112,-2-4-16,-3-1-48,2 2-16,-9 0 0,0-5-80,1 3-128,-6 1-80,-1-1 32,1 0 192,0 0 48,1 2 48,-1 0-16,-3-1 16,-2 4 16,4 0 0,1 5-32,-1 5 112,-2 4 144,2 7 48,4 7 144,-4 1 129,10 1-65,-2 3-208,4-2-32,0-4-96,4-5 64,-1-7 32,-6-12 177,6-3 47,-10-7-144,8-9-208,-11-8-112,6-2 32,-10-2-96,5-2 16,-8 3 16,-2 7 32,0-3-64,-8 9 64,-1 3 0,-12 3 16,4 6-32,-4 2 0,-3 0 0,3 5-16,4 2 32,0 2-32,7 3 0,2-2-64,3-2-592,2 1-417,1-3-704,2-1-432,0-5-992,-3 0-2690,-2-5-3121</inkml:trace>
  <inkml:trace contextRef="#ctx0" brushRef="#br4">5411 16078 5603,'0'0'5394,"0"0"-2192,0 0-1458,0-35-143,-5 25-48,0 5-385,0-3 33,-7 3-545,4 5-256,-7 0 65,-1 0-97,1 13-16,-4 2-304,1 7-32,1 8 64,7 0 80,7 5 192,3-2 80,10-5-224,13-3-63,11-3-81,-1-5-48,5-9 32,2-8-273,-2 0 225,-1-17-176,-6-3-128,-4-8 160,-5-4 144,-7 2-16,-4-4-48,-9 4-80,-2-4-48,0 3-160,-10 1-64,-7 2 144,-4 4 159,-1 6 33,-5 3 96,1 5 0,-4 8-16,3 2 0,-3 2-32,0 8-16,7 2-128,3-4-144,9 4-128,-1-6-689,9-1-911,3-3-1458,0-2-2801,11 0 1953</inkml:trace>
  <inkml:trace contextRef="#ctx0" brushRef="#br4">5483 15689 7908,'0'0'3089,"0"0"-2225,0 0-415,0 0 287,0 0-352,0 0-192,15-23 144,-15 25 209,0 3 15,0 5-96,0 1 336,3 9 145,2 5 143,-5 10-127,7 10 143,-2 10 225,4 8-48,0 7-209,-3 8-272,1-7-95,-2-4-321,2-7-80,-2-7-192,-2-10-144,-1-9-16,1-4 16,-3-11 0,2-4-112,-2-6-272,0-9-561,3 0-751,0-15-690,-3-7-2864,0-6-9445</inkml:trace>
  <inkml:trace contextRef="#ctx0" brushRef="#br4">5900 15970 7972,'0'0'3073,"0"0"16,0 0-1344,0 0 0,0 0-272,0 0-209,0 2-335,0 1-289,5 1-240,5 1-176,10 3 16,2 0 193,7 5-113,6 2-80,4-3 32,-4-4-320,-5 4 32,-7 0 16,-5 1-48,-8 0 32,-8 2 0,-2 0 16,-9 4 80,-6 2 0,-3 1 0,-8 3 48,-4-2-32,3-1 192,-1-6 209,3-1-145,8-6-192,6-4-192,11-1-32,0-4-224,6 0-849,11-4-704,1-5-480,0-4-1953,2-2-5026</inkml:trace>
  <inkml:trace contextRef="#ctx0" brushRef="#br4">6517 15934 10133,'0'0'7235,"0"0"-5298,0 0-1377,-35-22 288,27 22-63,-4 10-161,4 7-48,6 8-111,-1 6 175,3 7 368,5 9-191,10 1-321,3-5-128,9-8-112,-1-3-80,4-9-112,0-8-16,0-10-16,2-5-64,-2-13-96,0-9 64,-4-6 80,-3-5-96,-8-5-16,4-1-208,-13-1-304,-4-3-145,-2 2 193,0 2 32,-8 4 272,-4 5 176,-6 7 48,-7 8 48,-2 5-16,-8 10 16,0 0 0,-6 10-32,-1 7-128,4 3-64,3 0 128,7-2 0,6 2-177,11-7-1455,9-3-866,2-3-287,13-4-4754</inkml:trace>
  <inkml:trace contextRef="#ctx0" brushRef="#br4">7144 16206 21434,'0'0'2257,"0"0"-2177,0 0-160,27 40 192,-19-11 0,-5-1 304,-3 2-192,0 1-160,-6-1-96,-3-6 0,4-3 48,-1-2-176,-1-11-448,-1-2-321,6-4-735,-3-2-1986,-2-7-5090</inkml:trace>
  <inkml:trace contextRef="#ctx0" brushRef="#br4">1578 16798 7107,'0'0'6547,"0"0"-3393,0 0-2130,0 19-143,0 4 991,0 9-159,0 1-336,-2 0-305,2-5-255,-3-6-481,3-9-112,0-6 192,0-4-240,0-3-96,0-3 208,0-5-15,5-11 287,-2-4-224,2-5-160,-2-5-48,-1-4-112,1 4 48,2 1-96,-1 6-32,-3 6 80,6 6 16,-2 6-64,3 8-80,2 3-48,7 16-32,-2 10 416,6 10 192,1 2 144,-2-1-432,-3 0 49,1-15-129,-6-7-96,-2-8 48,-2-6 0,-3-3 0,0-1 0,-2-5 16,2-6 192,-2-6-64,-1-5-64,1-4-32,1-7-144,-4 1 48,0-1 0,1 4-64,3 5 0,1 9 48,3 1-81,0 13-15,7 2 64,5 16 16,-1 11 80,-1 10 48,0 9 240,1-4-31,-6-1-113,-5-7-16,2-9-192,-2-9 16,-3-7 0,0-7 32,4-3-417,-3-3-911,-1-17-1586,4-10-1231,-4-3-4243</inkml:trace>
  <inkml:trace contextRef="#ctx0" brushRef="#br4">2208 16838 13334,'0'0'5218,"0"0"-3217,8 54 64,-8-29-48,0 4-288,4 0-464,1-1-481,0-3-576,6-7-128,-1-6 80,7-4-192,-1-8 48,3-5 0,-4-11 208,0-4-128,-7-9-16,-1-1-64,-7-1-112,0-6-208,-10 6-144,-2 1 48,-3 5 0,-7 5 304,1 8 80,-4 9-64,3 3 16,4 0-49,3 8 49,-2 5 0,9-1-32,3 0-1056,0 3-673,5-4-560,0-1-1281,0-3-4514</inkml:trace>
  <inkml:trace contextRef="#ctx0" brushRef="#br4">2467 16822 6627,'0'0'13046,"0"0"-11493,0 0-929,0 0 432,0 0 417,0 55 448,5-19-576,0 2-193,4-1-447,2-2-449,-1-8 0,-1-9-144,6-6-144,0-8 80,-4-4-80,4 0 64,-3-11 96,1-9 16,-3 2-16,-3-9-80,-6-1 0,-1-2 32,0 0-160,-8 2-304,3 6 160,-3 2 64,3 8 144,3 2 0,-1 9 0,3-3 16,0 4-16,0 0-48,0 5-209,10 4 177,3 2 64,-1 1 16,9 5 96,3-6-32,2 3 17,6-1 463,-2-3-112,3-5-96,-8 0-144,5-5-64,-2 0-48,-6-5-64,-1-5 96,-4-8-64,-4 1-16,-1-8-160,-9-2 64,1-1-112,-4-4 16,-10 4-80,1 3-16,-4 9-32,-4 11 224,-1 5 0,0 0 0,-2 20 32,5 10 16,2 4 144,4 10 144,6 4 96,3 2-64,3-2-16,7-3-32,7-10-384,6-5 96,-1-10 0,3-9 48,-2-6 112,0-5-112,-4 0-128,-1-10-128,-6-1-272,-4-4-609,-6-2-1472,-2 1-1681,-5 1-4498</inkml:trace>
  <inkml:trace contextRef="#ctx0" brushRef="#br4">3319 16707 7091,'0'0'11478,"0"0"-8037,0 0-2080,-47 2 175,24 9-255,-4 3-321,1 1-239,4 0-305,7-1-144,2 0-192,8-1-64,5 0-48,7 1-16,8-3-32,10 4 64,4-1-64,3 2-16,3-2 0,0 4 48,-5 0 112,-7 2-80,-8 2 96,-2-1-96,-8 1-16,-5 1-16,0-3 48,-5-2 64,-8 1 96,1-3 96,-8-4-48,2-5 64,0-1-144,-4-2-48,4-4-16,1 0-16,7-4-160,-1 1-672,2 0-400,9-2-801,0 3-1265,0-3-2929</inkml:trace>
  <inkml:trace contextRef="#ctx0" brushRef="#br4">4011 16893 15271,'0'0'3249,"0"0"-2464,0 0 511,0 0 545,0 0 96,0 0-592,-20-5-689,28 5-176,4 0-80,3 4 321,3-3-129,4 3-288,-1-3-176,6-1-64,-2 0-32,1-5 32,-2-1-96,2-6-224,-4 0-592,1-3-897,-4 0-848,-3 4-385,-1 2-2336,-3 3-2818</inkml:trace>
  <inkml:trace contextRef="#ctx0" brushRef="#br4">4052 16566 4322,'0'0'11765,"0"0"-9540,0 0-1520,0 0-97,0 0 352,0 0 273,30 59 496,-20-14 336,4 9-417,-3 5-383,-1 3-64,-2-5-305,-3-8-416,-1-5-224,1-14-288,-5-5 0,3-9 64,-3-4-64,0-1 32,0-2-16,-8-3-16,4-1-208,-4 0-288,3-3-368,0-2-577,2 0-1040,3-2-625,-2-8-1008,-1-6-6835</inkml:trace>
  <inkml:trace contextRef="#ctx0" brushRef="#br4">4388 16840 10613,'0'0'3457,"0"0"-1071,0 0 319,4 52-496,-4-29-432,0 3-337,0 3-127,0 1-305,6-5-159,6 0-177,3-7-400,6-6-128,3-8-64,1-4-32,3-6-16,-3-14 80,-3-7-48,-1-3 0,-6-5 64,-3 0-96,-12 6-240,0-1 96,-7 8 48,-8 9 16,-3 4 48,-7 8 16,-2 1 64,1 6-16,2 9-16,3 0 16,6 4-32,0 1 0,3-2-48,6 0-240,4-3-1088,2-2-1025,0-6-1473,0-5-3634</inkml:trace>
  <inkml:trace contextRef="#ctx0" brushRef="#br4">5173 16981 15447,'0'0'3778,"0"0"-2914,0 0 481,43 19 704,-18-18-400,0-1-577,9 0-432,4-6-336,-3-9-143,0-5-81,-2-2 64,-5-1-176,-3-4 16,-6 2-177,-8-1-191,-8-1-224,-3 2-32,0 2-177,0 3-207,-6 5 560,-1 7 448,2 8 128,-1 0 176,6 11-16,-5 8 96,5 10 449,0 5 31,5 4-96,-2 4-175,5 1-1,2-3 0,-2-4 32,-1-2-111,0-8-129,1-6-176,-3-2 144,-2-6-64,2-7-192,0-3-32,2-2 0,0-7 0,1-8 0,4-2-32,-6-1-80,6 0-80,-4 5 80,1 1 48,-8 7 0,3 2-32,-3 3 16,3 0 0,-4 0 0,3 8 16,-1-1 0,1 3 0,2 1 16,0-1 0,3 2-16,4-2 0,3 1 0,0 1 48,6 1 16,3-4 32,6-1-64,0 0 32,1-3 16,-1 0-64,-3-1 48,-1-4 0,-6 0 16,-1 0 32,-3 0-32,-3-4-16,1-2-32,-3-6 32,-1 4-16,2-6 0,-5-2 48,1-4-64,-3-2-16,-2-1 16,-3-4 16,0 1-96,-10 1-64,-3 8-96,-4 5-176,1 7 256,-3 5 64,3 12 32,1 8 96,3 7 48,11 4-32,1 3-16,0-1 32,10 0 32,6-1-48,6-9-16,-4-1 0,5-6 16,2-6-48,-3-8 16,-4-2 80,1 0-208,-5-7-304,1-4-256,-3-6-1121,0-3-1713,-2-2-1792</inkml:trace>
  <inkml:trace contextRef="#ctx0" brushRef="#br4">5228 16749 5939,'0'0'3601,"0"0"209,0 0-1025,0 0-95,0 0-625,18 34-81,-13-5 33,-1 11-208,1 5-448,-2 4-257,0 1-303,4 0-561,-5-8-144,1-6-128,-3-7 16,0-4 16,0-9-16,0-4-48,0-4-304,-3-8-129,-6 0-319,6-8-785,-5-12-1744,-1-7-1009,-1-4-3138</inkml:trace>
  <inkml:trace contextRef="#ctx0" brushRef="#br4">6660 16995 5394,'0'0'2946,"0"0"383,17 43-543,-12-28-49,0 3-624,-2-1-400,2-2-209,-2-4-223,2-4-225,-1-2-175,-4-3-225,1-2-112,-1 0 1,0-9-17,0-4-160,-1-4-96,-8-4-96,4-1 16,-6-4-96,-3-3-48,1 1-48,3 3 32,-2 0-160,4 4 112,3 6-32,2 5 48,3 3 80,0 2 48,0 2-16,8-1 0,9 4-80,4-3-48,11 3 129,1 0-65,-3 0-16,3 0 0,-9 0 32,-9 0-64,-4-2-16,-6 2-144,-5 0-17,0-3 49,0 0-80,-5-1-368,0-1-625,-1 0-783,-1 4-1282,2-3-2449</inkml:trace>
  <inkml:trace contextRef="#ctx0" brushRef="#br4">7043 16975 19657,'0'0'4194,"20"33"-3922,-12-18-192,-2 0-96,3-7 0,-1-3 64,-3-5-752,-5-5-2194,0-10-4817</inkml:trace>
  <inkml:trace contextRef="#ctx0" brushRef="#br4">7043 16624 18953,'0'0'4002,"0"0"-3154,0 0-864,0 0-16,0 0 48,0 0-32,34 23-400,-34-8-1681,4 0-3890</inkml:trace>
  <inkml:trace contextRef="#ctx0" brushRef="#br4">7385 16892 7091,'0'0'11077,"0"0"-9892,0 0-1041,0 0 992,0 0 577,-21 43 208,9-25-512,2 5-273,0 2-367,2 4-513,-1-6-96,4 4-128,5-8-32,0-2 16,0-5 16,5-4-64,5-8 48,2-3 0,1-9 16,1-6-112,1-5 32,-1-4 48,-4 2-96,-1-2-80,-6 6-128,-3 1-33,0 6 161,0 6 160,-3 8 32,-4 0 0,2 12 32,-2 4 128,7 3 97,0 1-97,0 6 16,0 4 32,0 0 144,0 5 112,0-2-224,4-1-144,-1-2-64,2 0 0,-2-4-16,4-2 16,-7-3-64,5-1 48,-5-3-16,0 0 65,0-1-98,-5 1 50,-7-6-17,2 1 16,2-2-16,-3-7 16,1 1-112,1-4-385,-1-4-463,2-7-497,3-3-976,-2-4-1249,7-3-2752</inkml:trace>
  <inkml:trace contextRef="#ctx0" brushRef="#br4">7568 16684 4642,'0'0'9252,"0"0"-6418,0 0-1506,0 0-79,0 0 272,0 0 15,38 0-111,-34 11-321,2 9-143,-1 7 15,-5 9 33,0 4-33,0 7-320,0-2-191,0 0-193,0-5-48,0-10-272,0-5 0,4-7 16,-1-6-32,2-4 80,5-8-96,-7 0-32,9-5 0,0-5 64,-2-5 0,3 7-64,3-2 0,-2 1 80,-4 6 48,3 3-16,-1 0 48,-2 0-16,-2 7 112,5-1 16,-3 4 16,2 0-48,-4-3-32,7 1-96,-3-4 48,-1 0-32,3 0 16,-3-4-64,-4 0-144,5 0-288,-7 0-577,0-4-512,0-2-1216,-5-4-1857,0-2-6707</inkml:trace>
  <inkml:trace contextRef="#ctx0" brushRef="#br4">8132 16524 6195,'0'0'8948,"0"0"-5987,0 0-1424,0 0 0,-18 37-33,9-9-79,6 7-417,1 3-31,-1 9-65,3-1-239,0 1-193,-2-4-128,2 0 16,-3-6 96,3-4 49,-3-3 127,3-10-256,0 2-160,6-7-144,-1-2-96,5-3 32,2-2-48,1-1-48,1-1-144,0 3 0,-2-4-32,-2-2-80,-2 2-192,1-2-113,1-1-207,-4-2-369,1 0-399,-2-2-1,2-3-272,-2-1-816,-5-6-2306</inkml:trace>
  <inkml:trace contextRef="#ctx0" brushRef="#br4">8012 16902 5218,'0'0'7156,"0"0"-4515,0 0-1281,0 0 241,0 0 240,0 0-144,-18-15-305,13 10-95,2 3-240,3-1-177,-2 1-192,2 2-79,0 0-225,2 0-272,6 0 16,3 0-32,8 0 144,-1 0-48,5 0 16,7-3 16,-1 1-32,0-1-48,3-1-112,-2 1-96,-8 1-32,-4-1 32,-6 0-112,-7 1-400,-5 2-320,0 0 175,-5-2-287,-2 2-257,-8-3-768,0 1-1136,0-1-2834</inkml:trace>
  <inkml:trace contextRef="#ctx0" brushRef="#br4">2058 17514 4514,'0'0'704,"0"0"3042,-15-34-1265,12 24-496,-2-5-64,0 5 496,2-1-608,1 4-368,-1-1-193,-1 6-191,4-1-81,0 3-304,0 11-431,9 14-354,2 19 850,4 10 928,2 16-433,-2 7-752,0-4-288,-5-1-304,-2-16 80,-5-9 32,1-7 160,-3-12-63,3-7-49,-1-7-32,0-3-32,-3-7 32,0-4-273,0-2-655,0-11-625,0-2-688,-3-10-928,-5-2-1457,-2-3-4675</inkml:trace>
  <inkml:trace contextRef="#ctx0" brushRef="#br4">1909 17766 12438,'0'0'7059,"0"0"-5026,0 0-1121,0 0 1,0 0 47,0 0-256,23 27-223,0-22-129,4-3-160,1-2 112,5 0-96,-3-9-48,4-1-96,-5-3 0,-2 5-112,-4-2-528,-1 3-753,-9 2-223,1 5-561,-9 0-1745,-2 0-5314</inkml:trace>
  <inkml:trace contextRef="#ctx0" brushRef="#br4">2353 17773 16824,'0'0'3649,"0"0"-3072,3 52 1247,0-31 193,6 4-832,2-3-385,3-6-367,1-4-289,6-4-144,1-4-64,3-4 64,-4-5-80,-2-10-65,-4-5 113,-4-2 48,-7-3 16,-1 0 32,-3 4 1,-3-1-49,-12 5-16,-4 6-33,-2 4 98,-3 4-49,3 3-16,-6 3-16,9 4-49,-2 3 65,7-2-16,4 2-48,-1-2-48,9-1-976,1 0-497,0-2-560,0-5-1360,5 0-3651</inkml:trace>
  <inkml:trace contextRef="#ctx0" brushRef="#br4">3289 17736 8388,'0'0'4178,"0"0"-320,0 0-1762,0 0-623,0 0-64,-22-31-529,12 24-240,-6 6-191,-6 1-97,2 0-144,-6 1-96,-1 9 16,0 3-96,1 11-32,4-1 0,0 9 112,6 4 240,8-1 80,6 5 193,4 0-129,18-3-256,3-3 32,10-5-96,2-8-224,2-6 64,1-8 32,-3-4-48,-5-3 80,-9 0-128,-2 0-336,-11-3-768,-3 1-33,-5-6-272,0-2-688,0 2-1968</inkml:trace>
  <inkml:trace contextRef="#ctx0" brushRef="#br4">3598 17919 19113,'0'0'2785,"0"0"-2801,0 0 288,0 0 625,-21 34 351,21-14-159,0-2-721,6 3-272,3-1-96,6-6-80,0-4-48,0-5 160,1-5-256,-3 0 32,-1-10 144,-7-7 384,0 0-224,-5-4 0,0-1-112,-8 1 112,-2-3-160,-7 1-32,1-2-176,-3 5-96,1 4-129,6 4-79,-3 7 256,4 3 144,2 2-288,3 5-657,1 5-640,5-1-144,0 2-1648,0-1-3330</inkml:trace>
  <inkml:trace contextRef="#ctx0" brushRef="#br4">3813 17986 11461,'0'0'8964,"0"0"-7859,0 0-1073,0 0 64,0 0 992,0 0 49,25-32-257,-14 11-415,1-3-161,1 4-96,-3 0 192,-1 4 80,-1 4-288,-3 6-112,-2 2-48,6 4 64,-4 5 0,3 7 48,0 8 385,-1 5 15,5 0-288,-2 0 0,-2-5-176,3-4-96,-7-2 16,4-8-48,-5-1-176,1-5-336,-1 0-529,-3 0-495,0-5-401,0-5-544,0-5-1777,0-1-2642</inkml:trace>
  <inkml:trace contextRef="#ctx0" brushRef="#br4">4227 17781 22634,'0'0'2882,"0"0"-2514,0 0 96,0 0 529,0 0-209,-43 24-224,26-8-336,4 6-224,-1-1-32,6 1 0,6-4 32,2-1-80,0-4-32,10-1-208,4-2-32,2-3 96,3-2 224,-1-2 80,2-1 16,2-1 16,-7 4-48,-4 0 32,-4 4-112,-2-1 32,0 2 16,-5 5 32,0-4 0,0 4 0,-8-1 48,-1 1 16,-1 0-16,-3-4 0,3-1 0,-2-3-64,4 1-16,-2-8-16,2 0 16,1 0 0,-1-6-128,4-3-672,3-9-1249,-3 0-817,4-4-1616,0 0-7315</inkml:trace>
  <inkml:trace contextRef="#ctx0" brushRef="#br4">4348 17921 21306,'0'0'384,"0"0"-1393,0 0 1106,0 0 31,0 0 96,0 0 336,0 0-368,0 3-144,0 2 48,4-1 512,-3-1 369,3-3-385,4 0-272,-1 0 160,4 0 305,-1-3-161,7-9-272,-4 0-144,4-1-80,-6 1 81,-1-3 47,2 5 16,-4 2 16,-1 0-96,-4 1-32,2 2 0,-1 0-80,-1 0 16,-1 4 112,1 1-160,-3-2 16,0 2-48,0 0-16,0 0-48,0 0 0,0 0 16,0 2-16,-5-2 64,2 1-80,-6-1-80,1 4 32,1-4 32,-4 0-96,-3 1 16,3 4-304,-6 0 320,-1 2 16,1 3 32,4 1 112,0 3-16,4 1 0,4 0 16,5 1-16,5 3 176,9 1-16,7 0 0,4-4-224,2-3 96,-2 1-32,1-6-112,-4 0-384,0-4-369,-9-1-1344,-3-3-1152,-2-3-2242</inkml:trace>
  <inkml:trace contextRef="#ctx0" brushRef="#br4">4614 17983 11733,'0'0'8884,"0"0"-8739,34 16-402,-23-9 353,4-1 257,-6 3 1231,-1-8-415,-3 3-625,0-4-224,-5 0 208,0 0 289,0-9-433,0 0-288,-10-5-80,2-1 0,-1-5 16,6 4-32,-4-3 48,7 3-64,0 4 16,7 0-16,1 6 64,7 2 48,4 4-16,2 0 0,1 0 320,1 0 81,2 0-289,-2 4 64,1-4 80,-6 0-224,0 0-80,-3 0-16,-8 0-608,-2 0-881,-5-4-1216,-5 1-705,-12 1-3793</inkml:trace>
  <inkml:trace contextRef="#ctx0" brushRef="#br4">5062 17913 3970,'0'0'2225,"0"0"1280,0 0-1584,0 0-384,0 0 336,0 0-80,0-17-289,0 17-351,0 0-241,0 0-127,5 2 31,-2 13-256,5 6 449,2 8 704,2 2-145,5 2-623,-1-3-529,3-5-160,-3-5-32,-2-8-112,-1-2 0,-5-5-48,-3-2-32,0 1 0,-2-4-16,-1 0 0,-2 0 0,0-10 64,3-5-64,-3-4-16,0-7-240,0-8-32,0-2-96,0-4-48,0 5 48,0 3 208,0 6 224,0 9-32,0 6 96,0 6-80,0 5 48,0 0 16,0 0-16,0 10-96,0 1 0,2 2 64,5 2 32,1-1-48,-1-6-32,-2-1 32,1-6-48,-1-1 16,-1 0 16,6 0 16,-2 0 16,0 0 0,4 0-96,6 4 160,7 1 256,-2 1 0,7 3 17,2-3-33,3-2-144,-2-1-112,-3-3-32,0-3 32,-7-7-80,-1-5-16,-5-5-112,-7 0 112,-2-5 16,-5 2 0,-3-4-48,0 2 0,-11 0-32,2 3-48,-4 2 0,-2 12 96,-2 5-64,1 3-80,1 18 96,0 10-16,6 12-48,3 9 160,6 2 176,3 2 16,7-3 96,8-7-144,4-9-112,3-9 64,-2-12-192,4-8-48,-2-5-64,-4-2-112,1-9-240,-7-6-273,-3-1-399,-12 1-929,0 0-1281,-7 6-3249</inkml:trace>
  <inkml:trace contextRef="#ctx0" brushRef="#br4">5303 18824 11061,'0'0'3250,"0"0"-1057,0 0-64,-2 38-609,2-29-207,0-4-257,0 1-175,0-6-81,0 0-80,2 0-15,1 0 63,4-6 48,-4-4-223,9-9-113,-7 1-256,5-2-16,-2 2-16,2 3 16,2 3-80,-4 4 96,2 6-95,0 2-65,2 5-32,-4 7 32,2 3 64,2 0-80,-4-2 48,2 2-112,-5-5 96,3-3-80,-1-2 16,5-5 16,-6 0-64,3-5 64,2-10 32,-1-2-32,2-3-64,-6 0 32,6 0 16,-7 0-32,3 7 64,-3 0-64,4 6-16,-1 0 0,2 6 0,3 1-48,4 0 96,1 1-48,4 9 48,-6 4-16,6 6 80,-5 3 112,1 3-32,-5 1-32,-1-2-48,-7-2 0,0-6-64,0-7 64,-5-3-96,3-6 16,-3-1-144,0-8-336,0-7-657,-5-5-768,2-5-1360,-2-3-929,2-2-4834</inkml:trace>
  <inkml:trace contextRef="#ctx0" brushRef="#br4">5940 18739 2465,'0'0'16408,"0"0"-14151,0 0-1777,0 0 176,0 47 33,8-31-145,2 3-48,4-1-320,-1-3-80,2-2-48,-2-4-16,4-3 0,-1-6-48,-2 0 96,4-13-48,-1-2 128,-4 0 16,-1-5 209,3 2 159,-7 0-240,-5 3-192,-3 3-48,0 0 48,-3 6-64,-9-3 32,-3 3-32,-1 1 32,-3-2 96,-2 2-80,-1-2-16,4 4-64,-2 1 32,6 1-48,6 1 48,2 0-128,1 0 16,-2 1-608,7 4-609,-2-5-543,2 0-962,-3 0-2160</inkml:trace>
  <inkml:trace contextRef="#ctx0" brushRef="#br4">6312 18867 4994,'0'0'5667,"0"0"-3122,0 0-848,0 0-289,0 0 81,0 0-304,-24 22-209,22-20-240,2-2-143,0 0 63,0-9-64,5-6-256,3-5-255,2-1-33,-2-3 32,1 3 688,-3 4 176,6 2-447,-5 9-17,-2 2-96,1 4-240,-1 10-144,5 7 32,-1 8 224,2-2 48,3 4-64,-4-6-192,3-1 32,0-8-80,-1-5 16,-2-4 0,-2-3 1,0-7 79,1-4-80,-8-6 32,3-1-32,-4-4 16,0 0 0,0 2-16,0 4-32,0-1 16,0 7-32,0 4 80,1 2-80,8 4 0,4 5 16,4 5 112,1 5 176,4 2 32,-2-1 48,1 4-96,-3-5 64,2 0-192,-6-5-80,-1 0 0,-5-6-64,-3-1-80,-5-3-272,2-3-128,-2-2-144,0-7-273,0-3-447,-2 0-17,2 3 417,0 4 463,5 5 273,4-1 128,7 4 128,-1 0-48,3 4 144,6-1 144,2 0 449,1-3-65,3 0-48,0-3-127,-4-4-209,-2-4 80,-8 1 80,-2-2-224,-6-1-192,-5 5 16,-3-6-64,-6 3 64,-9-3-32,-5 3 0,-2-1 0,2 9 0,-1 3-16,-4 3-64,6 12 64,8 7-48,1 3 48,8 3 48,2-2 176,12 1 0,4 0 112,9-9 17,4-5-209,-5-1-128,0-10-32,-4-2-177,1 0-719,-9-7-1009,-7-3-752,2-2-3298</inkml:trace>
  <inkml:trace contextRef="#ctx0" brushRef="#br4">7182 18864 12230,'0'0'3745,"0"0"-1616,0 0-1392,52-17 271,-19 7 257,2-5-321,2 2-272,-4-4-287,-7 3-241,-7 2-112,-8 2-32,-4 3-144,-7 2-113,-7 0 33,-8 2 80,-3 3 64,-5 0 32,-5 0 32,1 8-16,0 4 48,6 5 16,2-1 64,6 6 16,10-1-16,3 3 193,0-4-49,15-4-128,3-2-128,4-1 0,1-10-128,-1 1-513,-1-4-591,-4-4-1105,-2-4-1857,-4-7-3714</inkml:trace>
  <inkml:trace contextRef="#ctx0" brushRef="#br4">7295 18929 9044,'0'0'4770,"0"0"-2993,0 0-624,0 0 15,0 0-303,0 0-177,39 7 160,-34-17 17,-2 1-257,-3-2 0,0-3-63,0-1-97,-5 2-304,-2-4-64,1 2-32,-1-1-32,5-1-32,-1 2-16,3 4 32,0 1-32,5 5 0,8 0 0,-1 5 48,6 0 16,1 0 0,0 8 240,8-1 176,-5 6 96,-1-5-47,1 2-33,-5-3-320,1 1-96,-7-3 16,-4-3-64,0 3-16,-7-4 0,0 3-16,0-3 48,-7 4-144,0 0-929,1-3-15,4 1-449,-1-3-240,3 0-784,0 0-3073</inkml:trace>
  <inkml:trace contextRef="#ctx0" brushRef="#br4">7507 18876 8196,'0'0'3121,"0"0"-2545,0 0-512,0 0 641,0 0 848,0 0-33,0-35-287,5 28-161,-5 5-271,0 1-209,0 1-240,0 0-192,0 0-80,0 0 48,0 0-16,0 3-48,0 4-32,-4-1-16,3 3-48,-3-1-368,-1-3-384,2-2-945,-7 2-2897</inkml:trace>
  <inkml:trace contextRef="#ctx0" brushRef="#br4">7656 18664 18633,'0'0'2913,"0"0"-2737,0 0-224,33-3 608,-11 6 1249,5-3-448,-1 4-801,4-4-368,-6 0-128,1 0 32,-9 0-96,1-4-48,-2 4-784,-2-6-1057,0 2-624,1-4-1361,-3 1-3025</inkml:trace>
  <inkml:trace contextRef="#ctx0" brushRef="#br4">7734 18445 11205,'0'0'3730,"0"0"-2001,0 0-977,0 0 384,0 0 177,22 43 448,-14-6-112,1 8-193,-4 3-207,5 2-433,-7-2-47,0-5-433,2-10-192,-3-6-64,1-4-64,-3-6 32,0-5 0,0-1-16,0-11-112,0 0-336,0 0-625,-3-6-752,-4-8-1040,1-6-1041,1-1-4001</inkml:trace>
  <inkml:trace contextRef="#ctx0" brushRef="#br4">8025 18716 19033,'0'0'2193,"0"0"-2129,19 43 16,-8-23-16,4-2 720,-3-3 305,3-6-177,0-1-592,-2-5-256,1-3 32,-1 0-32,-2-8 16,-2-4-64,-8-8-32,4 2-32,-5-5 48,0-2-16,0-2-64,-1 4-16,-3-2-64,3 8 144,1 9 0,0 0-16,0 8-1088,0 2-865,0 6-1457,0 0-2993</inkml:trace>
  <inkml:trace contextRef="#ctx0" brushRef="#br4">8336 18794 16712,'0'0'3057,"0"0"-2897,0 0-48,0 0 1185,0 0 175,0 0-47,29-2-673,-16-3-383,0-1-129,-1-1 336,1-1 16,1 1-112,-4-1-191,1 5-145,-2-2-112,-6 1-16,0 4 112,-3 0 0,0 9 32,0-1 176,0 2-112,0 0-176,0-3 0,0 1-16,0-7-16,8-1 32,4 0-16,0-1-16,1-9 0,4-3 16,-2-1-16,1-1 16,-2 2-16,4-2 0,-5 5 64,4 5 240,1 5 225,0 0-225,1 8-96,4 2 64,-1 5 32,3-1-80,-4-1-176,-3-1-32,1-4-32,-6-1-144,-5-3-528,-3 0-480,2-4-625,-7 0-832,0-4-865,0-2-1953</inkml:trace>
  <inkml:trace contextRef="#ctx0" brushRef="#br4">2303 18600 15975,'0'0'2850,"0"0"-2402,0 0 288,-35-32 625,22 24-353,-4-1-175,-1 3-161,-4 1-208,-3 0 64,-2 3 65,1 2 15,-4 0-368,3 7-112,-6 4-112,6 6 16,4 3 96,2 5 16,7 3 112,6 2 305,8 2-81,5-2-192,8 1-112,12-4-80,2-6-112,3-4 96,1-7-64,-1-10-64,-3 0-80,3-10-112,-5-8 272,-4-7-176,-6-2 160,-1-4 0,-6-3 112,-5 6-80,-3 3 0,0 5-32,-3 9 0,1 2 32,2 8 0,0 1 16,0 13-112,0 8 64,2 8 16,6 7 64,1 3-32,4 1-16,-3-6 64,1-2-48,-4-4-32,0-6 0,-2-2 0,-5-8-80,0-4 48,0-3-224,0-5-400,0 0-256,-5-5-977,5-10-1489,0-2-2449</inkml:trace>
  <inkml:trace contextRef="#ctx0" brushRef="#br4">2489 18753 2913,'0'0'14391,"0"36"-12246,0-19-816,2-4-49,1-1-223,0-6-33,-3-4-384,5-2-384,0 0-127,-3-2 223,1-6 256,1-5-288,-4-4-240,5-4-48,-2-3 32,-3 1-16,3 5-16,4-2 96,-2 5 288,2 3 17,1 5-161,4 4-112,1 3-96,0 3 176,2 4-64,5 6 272,-2 6-48,1-1-15,-3 4-145,3-2-112,-8 0-112,4-6 0,-6 1 48,-3-5-304,1-3-465,-6-4-559,3-3-209,-1-10-768,-3-6-880,0-11-4099</inkml:trace>
  <inkml:trace contextRef="#ctx0" brushRef="#br4">3063 18663 1521,'0'0'11653,"0"0"-10853,0 0-559,0 0 1711,0 0 834,0 0-561,-5-7-689,0 10-335,-8 7-337,-2 4 241,3 2 79,-3 1-351,5 3-465,2-2-336,3-3 64,5 0-80,0 0-48,0-7-48,11 1 0,-2-8-64,1 1-144,0-2-16,-2-7 15,2-4-15,-3-6 64,-2-3 32,-5 2-64,4 0 96,-4 4 112,0 3-48,0 2 48,0 8 48,0 1 48,0 0-64,4 5-32,-3 3-16,3 7 224,1 2 224,3 4-96,0-1-80,1 2-112,-3-1 0,6 1-16,3 0-16,0 1-32,0 2 16,0-2-16,3 4 32,-3-4-32,-3 4 16,-4-2-16,-1-5-96,-6 1 64,-1-1 16,0 0 80,-5-5 48,-6 0 145,-4 0 335,0-3-176,-3-1-64,-4-1-160,2-5-112,2 2-48,3-5 16,1-2-96,3 0 112,6-2-368,5-8-928,0-7-1554,8-4-1151,7-8-5476</inkml:trace>
  <inkml:trace contextRef="#ctx0" brushRef="#br4">3429 18736 21834,'0'0'3009,"0"0"-2865,0 0-16,0 0 433,0 0 111,0 0-64,-4 40-320,16-24-191,3 1-49,0 0 32,0-6-16,3-1-16,-1-1-128,4-9 64,1 0 64,-2-9 576,2-4-496,-1-5 0,-2-2-80,-4 0 0,-1-5-48,-2 5 16,-9-2 0,2 9-80,-5 0 32,0 8 16,0 0 144,-8 5-96,-4 0 16,-2 6-480,-1 4-432,3-1-1073,-6 1-1841,3-2-4530</inkml:trace>
  <inkml:trace contextRef="#ctx0" brushRef="#br4">4177 18393 3538,'0'0'1248,"0"0"-1072,0 0-176,0 0-608,0 0-3202</inkml:trace>
  <inkml:trace contextRef="#ctx0" brushRef="#br4">4177 18393 5891,'-32'5'3121,"32"-5"-1504,0 0-801,0 0-191,0 0 623,0 0 49,0 0-17,0-1-239,-3 1 79,1 0-175,-1 0-241,0 0-32,1 0-15,-1 0 111,3 16-128,0 13-127,0 17 479,8 11 833,0 8-353,2 4-863,2-2-289,-2-9 96,-5-13-192,0-7-48,2-6 48,-6-11-64,3-4-144,-1-4 64,-3-8-112,0-5 32,0 0-384,0-5-416,-7-13-945,2-5-1440,0-7-513,2 2-2209</inkml:trace>
  <inkml:trace contextRef="#ctx0" brushRef="#br4">4456 18666 14823,'0'0'3441,"0"0"-3233,0 0 257,0 0 1167,-5 43 161,-5-24-64,6 2-416,-6-2-577,5 2-16,-2-1-31,7-2-241,0-3-304,0-5-176,3-1 128,9-6-160,-1-3 16,1 0 32,1-12-16,1-3-208,-1-1-48,-5-1 320,2-3-16,-3 9 48,-2-1-16,-3 4 0,-2 8-32,0 0 160,0 8 144,0 4 64,-2 4-144,2 1-48,0-1-144,0 3-112,5-11-256,3-1-560,1-4-1169,-4-3-1905,5-3-2209</inkml:trace>
  <inkml:trace contextRef="#ctx0" brushRef="#br4">4704 18864 17048,'0'0'3489,"0"0"-3297,0 0-95,0 0 399,0 0 1072,0 0 465,0 0-432,9-5-1057,-9-12-111,3-4 255,-3-4 144,0 5-384,5-3-207,-2 6-129,2 4 16,5-2 16,-1 5 64,7 1-80,1 1-80,1 1 0,0 2-48,4 2 80,-4 0-32,-3 3-64,-3 0-208,-5 3-721,-4 4-911,-3-2-593,0 0-977,-7-2-5026</inkml:trace>
  <inkml:trace contextRef="#ctx0" brushRef="#br4">9243 18510 6515,'0'0'480,"0"0"1505,0 0-384,0 0-817,0 0-240,0 0 225,-20-2 31,18 0-208,-1-1-79,1 3 79,-1 0 16,-2-2 113,2-1 111,1 3 144,-1-2-175,3 2 127,-4 0-31,4-3-33,0 3-80,0 0-239,0-2-145,12 2-240,-2 0-48,10-3-80,3 1 192,2 1-32,5-3 0,3-1-48,-4 4 0,-3-4 16,-1 0-96,-7 3 0,-4 2-112,-6-3 32,-3 3-32,-2 0 32,-3 0-80,0 0-224,-8 0 112,3 5-144,-2 3-144,-3-1-513,2 1-720,0 0-816,-2 2-2641</inkml:trace>
  <inkml:trace contextRef="#ctx0" brushRef="#br4">9206 18743 12230,'0'0'3169,"0"0"-2737,0 0 705,0 0 704,0 0-481,0 0-575,-8-15-433,13 11-128,7 4 112,-2-3 240,8 1 81,2 2-1,1-3 16,6 3-208,-2-2 1,2 2-97,-6 0 32,2 0-224,-1 0-112,-5 0-96,-1 2 32,-6 1 64,-1-1-64,-4-2-272,-2 3-336,-3-3-593,0 0-288,-7 0 177,1 0-625,-3 0-2753</inkml:trace>
  <inkml:trace contextRef="#ctx0" brushRef="#br4">9432 18280 6595,'0'0'8724,"0"0"-5827,0 0-1296,0 0 80,0 0-224,0 0-385,14-6-464,-4 6-336,-2 5-112,5 3 289,1 7 143,-1 3-208,4 2-288,-4 7-16,2 4-16,-2 3-128,-3 1 0,2 6 64,-7 1-64,-2-1 64,-3 2-32,0 1 48,-3-6 32,-6-5 592,1-1-223,-4-7-129,1-9-16,1-1-32,-5-8-96,3-7-96,2 0-48,-1-5 16,-3-5-656,4-2-753,5-3-816,2 4-512,3-2-384,0-1-2434</inkml:trace>
  <inkml:trace contextRef="#ctx0" brushRef="#br4">10444 18373 7652,'0'0'2401,"0"0"-2081,0 0 1489,0 0 352,0 0-529,0 0-623,-22 20-337,15 22 305,4 11 911,-2 10-159,2 4-736,-2-2-657,5-7 160,0-13-128,-4-14-128,4-7 32,0-9-144,0-7 97,0-5 31,0-3 48,0-3 48,-3-9 80,0-11-384,-6-5 144,6-14-208,0-8 48,-1-10-16,3-9-32,1-5 0,0-5 64,0 2 0,0 7 32,0 14-288,5 7 32,1 16 96,6 12 48,0 12-16,6 9-32,2 10-304,7 14 80,-1 7 240,4 12 64,-3 9 16,-4-1-32,-1 3 0,-11-4-192,-2-10-193,-6-6 161,-3-5-16,-8-9 192,-2-7 80,-9-3 32,-4-7-32,3-3 32,-7 0 48,1-5-48,3-3-32,1 1 0,2 2-16,8 5-32,9 0 16,3 12 16,8 8-32,11 2 0,4 6 128,3 2 16,8 5 48,-3-5 65,-1-5 79,-3 0-80,-7-7-64,-2-3-96,-5-4-64,1-4 32,-11-2-32,0-2-32,-3-3-304,0 0-160,-3-8-513,-9-4-1088,6-3-1473,-6-1-4593</inkml:trace>
  <inkml:trace contextRef="#ctx0" brushRef="#br4">10874 18709 16920,'0'0'2593,"-6"44"-1136,2-19 287,-1-4-367,5-3-593,0-4-447,0-4-241,0-2-96,0-5-80,5-3 64,-5 0-81,4-6 162,-4-6 15,1-5-64,-1-1-16,0-3 16,0-8-80,-1 4-97,-8-1-15,6-3-16,-2 4 80,2 7 96,-4 5 32,4 1 32,1 6 0,2 2 16,0 4 0,2 0-80,8 0-48,1 0 96,8 0-64,2-1 16,1 1 0,-1 0 16,-2-2 48,-3 2-16,-7 0-64,1 0-48,-5 0-128,-2 0-624,0 0-1,-3 0-431,0 0-465,-3 0-1232,-4 0-2498</inkml:trace>
  <inkml:trace contextRef="#ctx0" brushRef="#br4">10851 18754 12630,'0'0'3858,"0"0"-2930,0 0 48,0 0 257,38 4 16,-23-4-609,5 0-144,-5 0-80,-2 0-32,1 0-207,-1 1-129,-6 3-32,-1-3 0,3-1-177,-3 2-911,-4-2-1409,-2 0-2497,0 0-5859</inkml:trace>
  <inkml:trace contextRef="#ctx0" brushRef="#br4">10873 18857 8388,'0'0'5394,"0"0"-3681,0 0 144,0 0-80,31 35-817,-19-28-432,-4 0-15,-1 1 111,1-5-16,0 2-160,1-1-143,1-4-225,3 0 32,-3 0-80,8-7-16,-3 4 0,-3-2-128,3 3-513,-3-1-1472,-9 3-2385,0-4-7955</inkml:trace>
  <inkml:trace contextRef="#ctx0" brushRef="#br4">11428 18467 15943,'0'0'3826,"0"0"-2545,0 0 95,-33-5 97,21 10-433,-6 6-255,5 6-145,-4 6-16,4 5-31,-1 2-97,4 4-160,5-1-48,-1-2 0,6 1-16,0-9-80,0-1-95,8-2-65,0-5 0,4-7-16,1-3-64,1-3-32,1-2-305,1-2-207,6-5-224,1-2-337,-1-1-928,4 0-368,-2 1 1649,-3 1-369,3 1-4545</inkml:trace>
  <inkml:trace contextRef="#ctx0" brushRef="#br4">11698 18585 16343,'0'0'5699,"0"0"-4658,0 0-961,0 0 864,-34 49 881,26-20-721,0 2-335,1-2-225,4 2-144,3-7 16,0-3-192,11-4-160,4-7-80,0-5-16,7-5-208,-7-4 16,6-7-96,-4-6 64,-2-1 192,-2-2-16,1-5-96,-8 0-176,1-3-577,-4-2 17,-3-2 224,0 2 15,0 0-191,-5 7 592,-6 3 288,1 7 80,-4 4 384,3 8 384,-4 1 129,-2 0-577,4 6-352,3 4-64,-2 0 0,7 0-240,2 0-1169,3-3-1120,-3-5-2577</inkml:trace>
  <inkml:trace contextRef="#ctx0" brushRef="#br4">12090 18543 10453,'0'0'4162,"0"0"-2562,0 0-559,0 0-17,0 0-319,0 0-273,-27 3-272,27-1-144,0-2-16,0 0 32,0 0-16,0 2-128,0-2-224,4 0 240,-1 3 160,0-3-32,-1 0-64,1 0 16,1-3 192,-1-4-160,2 2 176,-5-2-80,7 2 16,-7 0 0,3 2 0,-3 3 144,-3 0 128,-4 0 113,-5 8-161,-3 1-64,-5 6 32,5 0-32,-1 1-64,6-1 0,-2-1 65,9-3-33,3 2-160,8-4-96,9-3-16,8 6 16,-2-2 96,2-2-64,2 1-80,-6 4 176,-4-1-176,-4 3 48,-8-2 16,-5 4-16,0-2 160,-1-1 224,-8 0 144,1-4-95,-4 0-49,2-5-224,-1-4-48,2-1-96,-6 0-16,4-1-64,-8-6-144,8-3-513,-3 0-383,4 3-305,-1 2-240,6 1-15,2-1-977,3 1-1425,3 3-3922</inkml:trace>
  <inkml:trace contextRef="#ctx0" brushRef="#br4">12424 18600 9060,'0'0'6803,"0"0"-5026,0 0-736,0 0 447,0 0-223,-40 49-561,32-24-80,-2 7-15,7 3 239,1-2 209,2-3-289,0-3-272,13-6-240,2-9-160,7-4-80,5-8 16,-2-6 16,1-11-32,-1-1-112,-5-4-80,-5-4 176,-7-3-16,-4-1-112,-4 2-128,-5 0 144,-10-2 64,-4 5-16,1 5 48,-2 7 16,-5 3 32,4 8-48,-3 2 0,8 2-48,1 8-48,3-4-865,4 4-607,6-3-1170,2-7-3825</inkml:trace>
  <inkml:trace contextRef="#ctx0" brushRef="#br4">12502 18151 15255,'-10'34'2001,"-1"16"-817,6 22 1009,2 11 385,-2 12-305,5 5-1361,-2-6-608,-1-5-208,-2-8-16,1-16 32,1-12 0,-2-10-64,3-9-48,2-11-96,-3-8-368,3-10-528,-3-5-1089,3-2-993,-5-16-4721</inkml:trace>
  <inkml:trace contextRef="#ctx0" brushRef="#br4">12915 18520 2641,'0'0'7364,"0"0"-5331,0 0-1441,-7-32 656,7 22 81,-3 4-321,3-4-47,-3 5-177,-1-2-127,4 5-49,0-1 160,0 3-160,0 8-255,7 14-241,0 11 464,8 12 721,-4 5-385,4 5-368,0 1-304,0-9-160,3-7-48,-4-12 32,2-10-48,-2-3 16,-1-10-112,0-5 176,1-8 0,-3-9 16,-1-6-80,-2-5 33,-1-7-49,0 0 0,-2-5 32,-2-2-96,-3-1 48,0 0-64,0-2-1,0 4-383,0 2-144,0 6-240,3 5 367,-3 8 193,5 6 96,-5 6-112,4 8-288,-4 3-1217,0 9-2017,0 8-592</inkml:trace>
  <inkml:trace contextRef="#ctx0" brushRef="#br4">13349 18826 1024,'0'0'4178,"0"0"-2817,0 0-673,0 0 305,0 0-49,0 0-255,0-2-81,0 2-256,0 0-208,0 0-80,0 0-32,0 0 32,0 0 0,0 0-48,0 0 96,0 0 480,0 0 577,-3-3-161,3 1-143,-5 0-193,5 2-64,-4 0-175,1 0-273,3 0-64,0 0-48,0 0-48,0 0-16,0 0 16,0 0-16,0 0 0,0 0 32,0 0 0,0 0 16,0 0 32,0 0 32,0 0 32,0 0 64,0 0-48,0 0-112,0 0-16,0 0 0,0 0 16,0 0-64,3-3 48,6 1 0,-3-3-16,-1 2 16,5 0 0,2-1-16,-5 1 48,3 1 64,0 2 144,-7 0-80,5 0-32,-6 5 1,1 2-17,0-2 32,-1 3-32,-2-1-16,0 0-32,0 1-48,0 0 0,-2 2 0,-6 2 0,5 1-32,-5 6 80,1-1 176,2 2-48,-7 1-80,6-2 48,-3 1-48,3-4-64,-3 1-16,6-5-48,-5-2 32,1-4-48,4-2 80,-1 1-16,1-5-32,-2 0 0,2 0 0,3 0 32,0-4-16,6-1 33,3 4-81,6-4 32,0 0 0,3 0 16,4 3-16,-1 0 16,-3 2 96,-1-3-112,-4 3-48,-1 0 0,-5 0-16,-4 0-113,-3 0-495,0 0-416,0 0-817,-3 0 464,-2 0-1312,-4 0-3506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5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 13686 0 0,'0'0'4200'0'0,"1"3"-2795"0"0,-1-2-1358 0 0,0 0-1 0 0,0-1 0 0 0,1 1 1 0 0,-1 0-1 0 0,0 0 0 0 0,1-1 1 0 0,-1 1-1 0 0,0 0 0 0 0,1-1 1 0 0,-1 1-1 0 0,1 0 0 0 0,-1-1 1 0 0,1 1-1 0 0,-1 0 0 0 0,1-1 1 0 0,-1 1-1 0 0,1-1 0 0 0,0 1 1 0 0,-1-1-1 0 0,1 0 0 0 0,0 1 1 0 0,-1-1-1 0 0,1 1 0 0 0,0-1 1 0 0,0 0-1 0 0,-1 0 0 0 0,1 0 1 0 0,0 1-1 0 0,0-1 0 0 0,-1 0 1 0 0,1 0-1 0 0,0 0 0 0 0,0 0 0 0 0,0 0 1 0 0,1 0-1 0 0,0-1-9 0 0,0 0-1 0 0,1 1 1 0 0,-1-1-1 0 0,0 0 1 0 0,0 0 0 0 0,0 0-1 0 0,0 0 1 0 0,0 0-1 0 0,0-1 1 0 0,0 1-1 0 0,0-1 1 0 0,0 1 0 0 0,2-4-1 0 0,-3 4-32 0 0,-1 0 0 0 0,1 0-1 0 0,-1 0 1 0 0,1 1 0 0 0,0-1 0 0 0,-1 0-1 0 0,1 0 1 0 0,0 1 0 0 0,0-1-1 0 0,0 0 1 0 0,0 1 0 0 0,-1-1 0 0 0,1 1-1 0 0,0-1 1 0 0,0 1 0 0 0,0-1-1 0 0,0 1 1 0 0,0 0 0 0 0,2-1 0 0 0,13 20 169 0 0,-13-6 107 0 0,0 3-2060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5.5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7 1121 0 0,'0'0'19528'0'0,"-1"-6"-17319"0"0,-12 33-2199 0 0,10-23-57 0 0,1 0-1 0 0,-1 0 0 0 0,1 0 1 0 0,0 1-1 0 0,1-1 1 0 0,-1 1-1 0 0,-1 8 1 0 0,3-12 20 0 0,1-1 1 0 0,0 0 0 0 0,-1 1-1 0 0,1-1 1 0 0,0 0-1 0 0,-1 0 1 0 0,1 0 0 0 0,0 1-1 0 0,0-1 1 0 0,-1 0 0 0 0,1 0-1 0 0,0 0 1 0 0,-1 0-1 0 0,1 0 1 0 0,0 0 0 0 0,0 0-1 0 0,-1-1 1 0 0,1 1 0 0 0,0 0-1 0 0,0 0 1 0 0,-1 0 0 0 0,1-1-1 0 0,0 1 1 0 0,-1 0-1 0 0,1-1 1 0 0,-1 1 0 0 0,1-1-1 0 0,0 1 1 0 0,0-2 0 0 0,22-10-304 0 0,-17 8 318 0 0,-1 0-1 0 0,0 0 0 0 0,0-1 1 0 0,-1 0-1 0 0,1 0 1 0 0,4-6-1 0 0,5 162 685 0 0,-14-116-575 0 0,2-22-83 0 0,-2-1-1 0 0,0 1 1 0 0,-1-1-1 0 0,0 0 1 0 0,0 1-1 0 0,-6 18 1 0 0,6-28-3 0 0,-1 1 0 0 0,0-1 0 0 0,1 0 0 0 0,-1 1 1 0 0,-1-1-1 0 0,1 0 0 0 0,0 0 0 0 0,-1 0 0 0 0,1-1 1 0 0,-1 1-1 0 0,0-1 0 0 0,0 1 0 0 0,0-1 0 0 0,0 0 1 0 0,-1 0-1 0 0,1 0 0 0 0,0-1 0 0 0,-1 1 0 0 0,1-1 1 0 0,-1 0-1 0 0,0 0 0 0 0,1 0 0 0 0,-1 0 0 0 0,0-1 1 0 0,0 1-1 0 0,-6-1 0 0 0,9 0 7 0 0,-1 0-1 0 0,1 1 1 0 0,0-1 0 0 0,-1 0-1 0 0,1 0 1 0 0,-1 0 0 0 0,1 0 0 0 0,0 0-1 0 0,-1 0 1 0 0,1 0 0 0 0,-1-1-1 0 0,1 1 1 0 0,0 0 0 0 0,-1-1-1 0 0,1 1 1 0 0,0-1 0 0 0,0 0 0 0 0,-1 1-1 0 0,1-1 1 0 0,0 0 0 0 0,0 0-1 0 0,0 0 1 0 0,0 0 0 0 0,0 1-1 0 0,0-2 1 0 0,0 1 0 0 0,0 0 0 0 0,0 0-1 0 0,0 0 1 0 0,0 0 0 0 0,1-1-1 0 0,-1 1 1 0 0,0-2 0 0 0,1 1-22 0 0,0 0 1 0 0,0 0 0 0 0,1 0-1 0 0,-1 0 1 0 0,0 0 0 0 0,1 0-1 0 0,0 0 1 0 0,-1 0-1 0 0,1 0 1 0 0,0 0 0 0 0,0 0-1 0 0,0 1 1 0 0,0-1 0 0 0,1 0-1 0 0,-1 1 1 0 0,0-1-1 0 0,1 1 1 0 0,-1-1 0 0 0,1 1-1 0 0,-1-1 1 0 0,1 1 0 0 0,0 0-1 0 0,-1 0 1 0 0,3-1 0 0 0,4-3-333 0 0,0 0 1 0 0,0-1-1 0 0,0 0 1 0 0,-1 0 0 0 0,11-12-1 0 0,-6-2-3026 0 0,-4-4-3320 0 0,-7 10-606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6.3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12 14887 0 0,'0'0'224'0'0,"-7"-2"-141"0"0,-3-1 68 0 0,0 1-1 0 0,-1 0 1 0 0,1 1 0 0 0,-1 0 0 0 0,-11 1 0 0 0,20 0-126 0 0,0-1 1 0 0,0 1-1 0 0,0 0 1 0 0,0 1-1 0 0,0-1 1 0 0,0 0-1 0 0,0 1 1 0 0,0-1-1 0 0,0 1 1 0 0,0-1-1 0 0,0 1 1 0 0,0 0-1 0 0,0 0 1 0 0,0 0-1 0 0,1 0 1 0 0,-1 0-1 0 0,0 0 1 0 0,1 1-1 0 0,-1-1 1 0 0,1 0-1 0 0,-1 1 1 0 0,1-1-1 0 0,0 1 1 0 0,-1 0-1 0 0,1 0 1 0 0,0-1-1 0 0,0 1 1 0 0,0 0-1 0 0,0 0 1 0 0,1 0-1 0 0,-1 0 1 0 0,0 0-1 0 0,1 0 1 0 0,-1 0-1 0 0,1 0 1 0 0,0 3-1 0 0,2 30 527 0 0,1 0 0 0 0,3 0 0 0 0,13 49 0 0 0,-10-50-204 0 0,-2 1 0 0 0,-1 0 0 0 0,2 52-1 0 0,-8-21-90 0 0,0-48-7714 0 0,0-27 1027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6.7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29 17736 0 0,'0'0'1182'0'0,"7"0"-75"0"0,139-11 2261 0 0,-46-3-8811 0 0,-91 10-3391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7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56 13862 0 0,'0'0'264'0'0,"1"6"454"0"0,4 10 486 0 0,0 0 0 0 0,1 0-1 0 0,0 0 1 0 0,16 26 0 0 0,-22-42-1179 0 0,0 1 0 0 0,0-1 0 0 0,1 0 0 0 0,-1 0-1 0 0,0 1 1 0 0,0-1 0 0 0,0 0 0 0 0,1 1 0 0 0,-1-1 0 0 0,0 0 0 0 0,0 0 0 0 0,1 1 0 0 0,-1-1 0 0 0,0 0-1 0 0,0 0 1 0 0,1 0 0 0 0,-1 1 0 0 0,0-1 0 0 0,1 0 0 0 0,-1 0 0 0 0,0 0 0 0 0,1 0 0 0 0,-1 0 0 0 0,1 0 0 0 0,-1 0-1 0 0,0 0 1 0 0,1 0 0 0 0,-1 0 0 0 0,0 0 0 0 0,1 0 0 0 0,-1 0 0 0 0,0 0 0 0 0,1 0 0 0 0,-1 0 0 0 0,1 0 0 0 0,6-13 517 0 0,-1-18-180 0 0,-6 24-287 0 0,-1 1 0 0 0,0-1 0 0 0,0 0 0 0 0,0 1 0 0 0,-1-1 0 0 0,0 1 0 0 0,-4-9 0 0 0,-2-9 688 0 0,7 23-743 0 0,1 0 0 0 0,0 0 0 0 0,-1 0 0 0 0,1 0 0 0 0,0 0 0 0 0,0-1 0 0 0,0 1 0 0 0,0 0 0 0 0,0 0 0 0 0,0 0 0 0 0,0 0-1 0 0,0 0 1 0 0,1 0 0 0 0,-1 0 0 0 0,0 0 0 0 0,1 0 0 0 0,-1 0 0 0 0,1 0 0 0 0,-1 0 0 0 0,1 0 0 0 0,-1 0 0 0 0,1 0 0 0 0,0 0 0 0 0,-1 0 0 0 0,1 1 0 0 0,0-1 0 0 0,0 0 0 0 0,-1 0 0 0 0,2 0 0 0 0,1-1-6 0 0,0 1 1 0 0,1-1-1 0 0,-1 1 0 0 0,0 0 1 0 0,0-1-1 0 0,0 2 1 0 0,1-1-1 0 0,-1 0 1 0 0,1 1-1 0 0,3-1 0 0 0,-4 0-66 0 0,1 1 0 0 0,-1 0-1 0 0,1 0 1 0 0,-1 0 0 0 0,0 0-1 0 0,1 0 1 0 0,-1 1-1 0 0,1-1 1 0 0,-1 1 0 0 0,0 0-1 0 0,1 0 1 0 0,-1 0 0 0 0,0 1-1 0 0,0-1 1 0 0,0 1-1 0 0,0-1 1 0 0,0 1 0 0 0,0 0-1 0 0,0 0 1 0 0,0 1 0 0 0,3 3-1 0 0,-5 5-3128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7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3 12422 0 0,'0'0'8420'0'0,"-1"0"-8375"0"0,1-1 0 0 0,-1 1 1 0 0,1 0-1 0 0,-1-1 0 0 0,0 1 1 0 0,1 0-1 0 0,-1 0 0 0 0,0 0 1 0 0,1 0-1 0 0,-1-1 0 0 0,0 1 1 0 0,0 0-1 0 0,1 0 0 0 0,-1 0 1 0 0,0 1-1 0 0,1-1 1 0 0,-1 0-1 0 0,0 0 0 0 0,-1 1 1 0 0,-3 3 67 0 0,-34 37 666 0 0,37-39-766 0 0,1-1 0 0 0,0 0-1 0 0,0 1 1 0 0,0-1 0 0 0,0 1 0 0 0,1-1-1 0 0,-1 1 1 0 0,0 0 0 0 0,1-1 0 0 0,-1 1-1 0 0,1 0 1 0 0,-1-1 0 0 0,1 1 0 0 0,0 0-1 0 0,-1 0 1 0 0,1-1 0 0 0,0 1-1 0 0,0 0 1 0 0,1 0 0 0 0,-1-1 0 0 0,0 1-1 0 0,1 0 1 0 0,-1 0 0 0 0,1-1 0 0 0,-1 1-1 0 0,1 0 1 0 0,0-1 0 0 0,0 2 0 0 0,0-2-10 0 0,0 0 0 0 0,1 0 0 0 0,-1 0 1 0 0,0 0-1 0 0,0 0 0 0 0,0-1 0 0 0,0 1 1 0 0,1-1-1 0 0,-1 1 0 0 0,0-1 0 0 0,1 1 1 0 0,-1-1-1 0 0,0 0 0 0 0,1 1 1 0 0,-1-1-1 0 0,0 0 0 0 0,1 0 0 0 0,-1 0 1 0 0,1 0-1 0 0,-1 0 0 0 0,0 0 0 0 0,1-1 1 0 0,-1 1-1 0 0,0 0 0 0 0,1-1 0 0 0,-1 1 1 0 0,0-1-1 0 0,1 1 0 0 0,-1-1 0 0 0,0 0 1 0 0,0 1-1 0 0,2-3 0 0 0,0 1 1 0 0,1 0-1 0 0,-1 0 0 0 0,0 0 0 0 0,0-1 1 0 0,-1 1-1 0 0,1-1 0 0 0,0 0 0 0 0,-1 1 1 0 0,0-1-1 0 0,1-1 0 0 0,1-2 0 0 0,1-6 5 0 0,5-10-52 0 0,-7 47 190 0 0,-3-12-270 0 0,0-8 176 0 0,-1 1-1 0 0,1-1 0 0 0,1 0 1 0 0,-1 1-1 0 0,1-1 0 0 0,1 7 1 0 0,-1-11-168 0 0,-1 0 0 0 0,1 0 1 0 0,-1 0-1 0 0,1 0 1 0 0,-1-1-1 0 0,1 1 0 0 0,0 0 1 0 0,-1 0-1 0 0,1 0 1 0 0,0 0-1 0 0,0-1 0 0 0,-1 1 1 0 0,1 0-1 0 0,0-1 0 0 0,0 1 1 0 0,0 0-1 0 0,0-1 1 0 0,0 0-1 0 0,0 1 0 0 0,0-1 1 0 0,0 1-1 0 0,0-1 0 0 0,0 0 1 0 0,0 0-1 0 0,0 0 1 0 0,0 1-1 0 0,1-1 0 0 0,-1 0 1 0 0,0 0-1 0 0,0 0 1 0 0,0-1-1 0 0,0 1 0 0 0,0 0 1 0 0,0 0-1 0 0,0-1 0 0 0,1 1 1 0 0,11-7-5514 0 0,-3-4-4637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8.5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74 12454 0 0,'0'0'6565'0'0,"1"5"-5183"0"0,1-3-1238 0 0,-1 0-1 0 0,0 1 1 0 0,1-1-1 0 0,-1 0 0 0 0,1 0 1 0 0,0 0-1 0 0,0 0 1 0 0,0 0-1 0 0,0 0 0 0 0,0-1 1 0 0,0 1-1 0 0,0-1 1 0 0,0 1-1 0 0,1-1 0 0 0,-1 0 1 0 0,1 0-1 0 0,-1 0 1 0 0,1 0-1 0 0,-1 0 0 0 0,1-1 1 0 0,-1 1-1 0 0,1-1 1 0 0,0 0-1 0 0,-1 1 0 0 0,1-1 1 0 0,0-1-1 0 0,-1 1 1 0 0,1 0-1 0 0,-1 0 0 0 0,1-1 1 0 0,0 0-1 0 0,-1 1 1 0 0,1-1-1 0 0,-1 0 0 0 0,5-3 1 0 0,-6 4-134 0 0,0-1 1 0 0,0 1-1 0 0,0-1 1 0 0,0 0-1 0 0,0 0 1 0 0,-1 0-1 0 0,1 1 1 0 0,0-1 0 0 0,0 0-1 0 0,-1 0 1 0 0,1 0-1 0 0,0 0 1 0 0,-1 0-1 0 0,1-1 1 0 0,-1 1-1 0 0,1 0 1 0 0,-1 0-1 0 0,0 0 1 0 0,1 0-1 0 0,-1 0 1 0 0,0-1 0 0 0,0 1-1 0 0,0 0 1 0 0,0 0-1 0 0,0 0 1 0 0,0-1-1 0 0,0 1 1 0 0,-1-2-1 0 0,2 4-305 0 0,0 2 127 0 0,0-2 171 0 0,1 1 1 0 0,-1 0-1 0 0,1-1 0 0 0,-1 1 0 0 0,1-1 0 0 0,-1 0 0 0 0,1 1 0 0 0,0-1 0 0 0,0 0 0 0 0,-1 0 1 0 0,1 0-1 0 0,0 0 0 0 0,0-1 0 0 0,0 1 0 0 0,0 0 0 0 0,0-1 0 0 0,0 1 0 0 0,0-1 0 0 0,3 0 1 0 0,38 1 107 0 0,-27-12-198 0 0,-7 5-62 0 0,10 17 70 0 0,-13-7 28 0 0,0 0 1 0 0,0 0-1 0 0,0-1 1 0 0,0 0-1 0 0,1 0 1 0 0,0 0-1 0 0,-1-1 0 0 0,1 0 1 0 0,0 0-1 0 0,8 0 1 0 0,0 0-87 0 0,1 0 0 0 0,0-1-1 0 0,23-1 1 0 0,-35-1 141 0 0,0 0-1 0 0,0 0 0 0 0,-1 0 1 0 0,1 0-1 0 0,0-1 0 0 0,-1 1 1 0 0,1-1-1 0 0,-1 0 0 0 0,1 0 1 0 0,-1 0-1 0 0,0-1 0 0 0,0 1 1 0 0,0-1-1 0 0,0 0 0 0 0,-1 1 1 0 0,1-1-1 0 0,-1 0 0 0 0,1-1 1 0 0,2-6-1 0 0,-3 8-7 0 0,-1 1-1 0 0,0-1 1 0 0,0-1-1 0 0,-1 1 1 0 0,1 0-1 0 0,0 0 1 0 0,-1 0 0 0 0,1 0-1 0 0,-1-1 1 0 0,1 1-1 0 0,-1 0 1 0 0,0 0-1 0 0,0-1 1 0 0,0 1-1 0 0,-1 0 1 0 0,1 0 0 0 0,0 0-1 0 0,-1-1 1 0 0,1 1-1 0 0,-1 0 1 0 0,0 0-1 0 0,0 0 1 0 0,0 0-1 0 0,0 0 1 0 0,0 0-1 0 0,0 0 1 0 0,-1 0 0 0 0,1 0-1 0 0,0 1 1 0 0,-1-1-1 0 0,0 0 1 0 0,1 1-1 0 0,-1-1 1 0 0,0 1-1 0 0,-2-1 1 0 0,3 1 8 0 0,0 0 0 0 0,-1 0 0 0 0,1 0 0 0 0,0 0 0 0 0,-1 1 0 0 0,1-1 0 0 0,-1 1 0 0 0,1-1 0 0 0,-1 1 0 0 0,1 0 0 0 0,-1-1 0 0 0,0 1 1 0 0,1 0-1 0 0,-1 0 0 0 0,1 0 0 0 0,-1 0 0 0 0,0 0 0 0 0,1 0 0 0 0,-1 1 0 0 0,1-1 0 0 0,-1 1 0 0 0,1-1 0 0 0,-1 1 0 0 0,-2 1 0 0 0,2-1 13 0 0,0 1 0 0 0,-1 0 0 0 0,1 0-1 0 0,0 0 1 0 0,0 0 0 0 0,1 1 0 0 0,-1-1 0 0 0,0 1 0 0 0,1-1 0 0 0,-1 1 0 0 0,1-1-1 0 0,-2 6 1 0 0,1-4 12 0 0,1 1 0 0 0,-1-1 0 0 0,1 0 0 0 0,0 1 0 0 0,1-1 0 0 0,-1 1 0 0 0,1-1-1 0 0,-1 1 1 0 0,1-1 0 0 0,1 1 0 0 0,-1-1 0 0 0,1 1 0 0 0,0-1 0 0 0,-1 0 0 0 0,2 1 0 0 0,-1-1 0 0 0,4 8-1 0 0,0-7-4 0 0,-1-1 0 0 0,1 0 1 0 0,0 0-1 0 0,0 0 0 0 0,1 0 0 0 0,-1-1 0 0 0,1 0 0 0 0,0 0 0 0 0,-1-1 0 0 0,1 0 0 0 0,0 0 0 0 0,11 2 0 0 0,20 1-2783 0 0,-40-14-5936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3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111 180 5619 0 0,'0'0'4012'0'0,"-4"0"-3977"0"0,-11-3-9 0 0,11 2 12 0 0,4 35 5740 0 0,-1-23-5190 0 0,0 0-1 0 0,-1-1 1 0 0,0 0-1 0 0,-1 1 1 0 0,0-1-1 0 0,-9 19 1 0 0,10-24-491 0 0,1-1 1 0 0,-2 1 0 0 0,1-1-1 0 0,0 0 1 0 0,-1 0 0 0 0,0 0-1 0 0,0 0 1 0 0,0 0-1 0 0,0-1 1 0 0,-1 1 0 0 0,1-1-1 0 0,-1 0 1 0 0,0 0-1 0 0,0 0 1 0 0,0-1 0 0 0,0 0-1 0 0,-8 4 1 0 0,15-15-15 0 0,0 1 1 0 0,1 0-1 0 0,0-1 1 0 0,9-13 0 0 0,-12 21-65 0 0,29-52-49 0 0,27-65-1 0 0,-57 118 28 0 0,0 0 0 0 0,0 0 0 0 0,0-1 0 0 0,1 1 0 0 0,-1 0 0 0 0,0 0 0 0 0,0 0 0 0 0,0-1 0 0 0,0 1 0 0 0,0 0 0 0 0,0 0 0 0 0,0 0 0 0 0,0 0 0 0 0,0-1 1 0 0,0 1-1 0 0,0 0 0 0 0,1 0 0 0 0,-1 0 0 0 0,0 0 0 0 0,0-1 0 0 0,0 1 0 0 0,0 0 0 0 0,1 0 0 0 0,-1 0 0 0 0,0 0 0 0 0,0 0 0 0 0,0 0 0 0 0,0 0 0 0 0,1 0 0 0 0,-1-1 0 0 0,0 1 0 0 0,0 0 0 0 0,0 0 0 0 0,1 0 0 0 0,-1 0 0 0 0,0 0 0 0 0,0 0 0 0 0,0 0 0 0 0,1 0 0 0 0,-1 0 0 0 0,0 0 1 0 0,0 0-1 0 0,0 0 0 0 0,1 1 0 0 0,-1-1 0 0 0,0 0 0 0 0,0 0 0 0 0,0 0 0 0 0,1 0 0 0 0,-1 0 0 0 0,0 0 0 0 0,0 0 0 0 0,10 16-23 0 0,10 44 184 0 0,-6-20-24 0 0,-9-30-113 0 0,1 1 0 0 0,0-1 0 0 0,0 0 0 0 0,1 0-1 0 0,9 9 1 0 0,-15-18-15 0 0,0 0 1 0 0,0 1-1 0 0,0-1 1 0 0,0 0-1 0 0,0 0 0 0 0,0 0 1 0 0,1 0-1 0 0,-1 0 0 0 0,0 0 1 0 0,0 0-1 0 0,1-1 0 0 0,-1 1 1 0 0,1 0-1 0 0,-1-1 1 0 0,1 1-1 0 0,-1-1 0 0 0,1 0 1 0 0,-1 1-1 0 0,1-1 0 0 0,-1 0 1 0 0,1 0-1 0 0,-1 0 0 0 0,1 0 1 0 0,-1 0-1 0 0,1 0 1 0 0,0 0-1 0 0,-1-1 0 0 0,1 1 1 0 0,-1 0-1 0 0,1-1 0 0 0,-1 1 1 0 0,0-1-1 0 0,1 0 0 0 0,-1 0 1 0 0,1 1-1 0 0,-1-1 1 0 0,0 0-1 0 0,0 0 0 0 0,0 0 1 0 0,1 0-1 0 0,-1 0 0 0 0,0-1 1 0 0,0 1-1 0 0,0 0 0 0 0,-1 0 1 0 0,1-1-1 0 0,0 1 1 0 0,0 0-1 0 0,0-3 0 0 0,5-7 71 0 0,-1 0 0 0 0,-1-1-1 0 0,0 0 1 0 0,0 0 0 0 0,-1 0-1 0 0,-1 0 1 0 0,0 0 0 0 0,-1-1-1 0 0,0-21 1 0 0,-1 9-17 0 0,-2 0 1 0 0,0 1-1 0 0,-12-47 1 0 0,2 43-283 0 0,7 30-314 0 0,3 18-104 0 0,2-8-77 0 0,0 17-2458 0 0,6-13-1911 0 0,2-9-1114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4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 47 12038 0 0,'0'0'1411'0'0,"-3"6"144"0"0,-7 17 13 0 0,2-4-398 0 0,1 0-1 0 0,-7 26 1 0 0,13-41-1089 0 0,0 0 0 0 0,0 1 0 0 0,0-1 0 0 0,1 1 0 0 0,-1-1 0 0 0,1 1 0 0 0,0-1 0 0 0,1 1 0 0 0,-1-1 0 0 0,1 1 0 0 0,0-1 0 0 0,0 1 0 0 0,0-1 0 0 0,1 0 0 0 0,-1 1 0 0 0,5 5 0 0 0,-6-9-75 0 0,1 1 0 0 0,0-1 0 0 0,1 0 0 0 0,-1 0-1 0 0,0 1 1 0 0,0-1 0 0 0,1 0 0 0 0,-1 0 0 0 0,0 0 0 0 0,1 0 0 0 0,-1 0 0 0 0,1-1 0 0 0,-1 1 0 0 0,1 0 0 0 0,0-1 0 0 0,-1 1 0 0 0,1-1-1 0 0,-1 1 1 0 0,1-1 0 0 0,0 0 0 0 0,0 0 0 0 0,-1 0 0 0 0,1 0 0 0 0,0 0 0 0 0,-1 0 0 0 0,1 0 0 0 0,0-1 0 0 0,-1 1 0 0 0,1 0 0 0 0,0-1-1 0 0,-1 0 1 0 0,1 1 0 0 0,-1-1 0 0 0,1 0 0 0 0,-1 0 0 0 0,1 0 0 0 0,-1 0 0 0 0,0 0 0 0 0,1 0 0 0 0,-1 0 0 0 0,2-2 0 0 0,2-1 13 0 0,-1 0 0 0 0,0-1 1 0 0,0 1-1 0 0,0-1 0 0 0,0 0 1 0 0,-1 0-1 0 0,1 0 0 0 0,-1 0 1 0 0,-1-1-1 0 0,4-8 0 0 0,-3 3-106 0 0,-2 1 0 0 0,0-1 0 0 0,0 1 0 0 0,0-1-1 0 0,-2 0 1 0 0,1 1 0 0 0,-3-14 0 0 0,2 20 52 0 0,1-1 1 0 0,-1 1-1 0 0,0 0 1 0 0,0-1-1 0 0,-1 1 1 0 0,1 0-1 0 0,-1 0 1 0 0,0 0-1 0 0,0 0 1 0 0,-1 0-1 0 0,1 0 1 0 0,-1 1-1 0 0,1-1 1 0 0,-1 1-1 0 0,0 0 1 0 0,0 0 0 0 0,-1 0-1 0 0,1 0 1 0 0,-7-4-1 0 0,8 6 27 0 0,1 0 0 0 0,-1 1 1 0 0,0-1-1 0 0,1 1 0 0 0,-1-1 0 0 0,1 1 0 0 0,-1 0 1 0 0,0 0-1 0 0,1 0 0 0 0,-1 0 0 0 0,1 0 0 0 0,-1 0 1 0 0,0 0-1 0 0,1 0 0 0 0,-1 0 0 0 0,1 1 0 0 0,-1-1 0 0 0,0 1 1 0 0,1-1-1 0 0,-1 1 0 0 0,1 0 0 0 0,-2 1 0 0 0,0 0 39 0 0,0 0 0 0 0,0 1 0 0 0,1-1 0 0 0,-1 1 0 0 0,1 0 0 0 0,0 0 0 0 0,0 0 0 0 0,0 0 0 0 0,-3 6 0 0 0,-2 7-1200 0 0,1 1 1 0 0,0 0-1 0 0,-4 23 0 0 0,7-30-1030 0 0,0 7-2628 0 0,2-4-997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5.0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21 112 9332 0 0,'0'0'5966'0'0,"-1"6"-5686"0"0,-3 6 72 0 0,-9 34 1765 0 0,11-35-789 0 0,9-24-110 0 0,9-34-836 0 0,11-22-153 0 0,-25 64-221 0 0,0 0 0 0 0,1 1 0 0 0,-1 0 0 0 0,1 0 0 0 0,1 0 0 0 0,-1 0 0 0 0,0 0 0 0 0,1 0 0 0 0,0 1 0 0 0,0 0 0 0 0,6-5 0 0 0,-8 7 1 0 0,-1 1 0 0 0,1-1 0 0 0,-1 0 0 0 0,1 1 0 0 0,-1-1 0 0 0,1 1 0 0 0,0-1 0 0 0,-1 1 0 0 0,1 0-1 0 0,0-1 1 0 0,-1 1 0 0 0,1 0 0 0 0,0 0 0 0 0,0 0 0 0 0,-1 1 0 0 0,1-1 0 0 0,0 0 0 0 0,-1 1 0 0 0,1-1-1 0 0,-1 1 1 0 0,1-1 0 0 0,0 1 0 0 0,-1 0 0 0 0,1-1 0 0 0,-1 1 0 0 0,0 0 0 0 0,1 0 0 0 0,-1 0 0 0 0,0 0 0 0 0,1 1-1 0 0,-1-1 1 0 0,0 0 0 0 0,0 0 0 0 0,0 1 0 0 0,0-1 0 0 0,0 1 0 0 0,0-1 0 0 0,-1 1 0 0 0,1-1 0 0 0,0 3-1 0 0,5 10 153 0 0,0 0-1 0 0,-1 0 0 0 0,5 27 0 0 0,-2-11-88 0 0,-6-24-1150 0 0,7 23 3043 0 0,-7-21-5808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45:36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17067 2919 11669,'0'0'5363,"0"0"-2930,0 0-1809,0 0 209,0 0-1,0 0-112,-14 0-255,14 0-225,0 0-96,0 0-112,0 0 64,5 0 32,1 0 32,6-2 16,4-1 272,1-2 240,6-2-143,7-1-177,0-2-176,3-2 96,2-1-160,-2 3-32,-3 3-192,-5 0 80,-6 3-32,-3 1 80,-2 3-64,-5 0 0,-2 0 64,-4 0-48,1 0 32,-1 0-48,-3-4 96,0 1 0,0-4-32,-7 0-16,2-7-16,-8 0 32,3-2-64,-4-3 32,2-2-64,-4-2 80,-2 2-32,6 1 48,-2 1 32,4 0-32,1 1-32,3-1 16,1 3 80,-2-3-96,7 1 112,-3 1-112,3-4 112,3 0-96,8-2-16,1 0 32,9 0-208,-2 4 96,9 3 0,-1 2 32,3 4 0,-1 5 32,-2 3 0,2 2 32,0 0-64,-7 7 48,1 3-16,-4 1-32,1 3 48,-6 2-64,-4 3 80,-1-1-16,2-3 32,-1 3 16,-3 1 0,4-1-96,-1 1 16,-1-2 0,0 5 0,-2-3 32,0 0 0,-2 6 32,-5-4-80,2 3 64,-2-6-16,0 3 48,0-4-32,1 1 48,1-2 0,2-6-48,-3 3 32,5-5-32,-1-1 16,2-3-16,0 1 48,-2-3-32,1 1-16,-1-3 32,0 2-16,-1-2 48,1 0-64,0 0 96,-3 0-32,3 0 65,2 0-97,2 0 0,3 0-48,4-3 48,2-1-64,1-1 32,2-2 48,2 2 0,1-1 96,-1-1-80,-4 4-64,2-1-16,-8-1 32,-3 5-48,2-2-16,-6-1-192,-6 3-561,0 0-367,-11 0-849,1 0-944,-4 0-3795,-6-4-6097</inkml:trace>
  <inkml:trace contextRef="#ctx0" brushRef="#br0">17314 2116 2929,'0'0'9941,"0"0"-6804,0 0-1664,0 0 32,0 0-193,0 0-287,-1 2-225,1-2-112,1 0-255,6 0-257,4 0 16,6-4-128,8 4-16,7-2 160,8 1 272,0-3-240,6 1-160,-6 1-64,-5 0 16,-5-3 32,-7 3-80,-11 0 64,-1-1-48,-4-2 48,-7-3 32,0 0 65,-7-1-81,-6-3 0,1-4-64,-4 2 0,-1 2 64,-1-1-224,8 3 47,-3 3-271,6 2 160,7 1 160,0 4 0,0 0-80,0 0-192,0 0-528,7 0-433,-1 5-832,1 4-1393,-2 0-2112</inkml:trace>
  <inkml:trace contextRef="#ctx0" brushRef="#br0">18302 2567 5635,'0'0'3041,"0"0"-1120,0 0-865,0 0-47,0 0-65,0 0-15,0-4-33,0 4-16,0 0 65,0 0 79,0 0 65,0 0-1,1 0-207,8-2-97,5 1-80,4-5-399,6 1-1,6 1 464,2 1-432,-2 1-64,-1 2-240,-1 0-32,-8 0 0,-5 2-16,-4 1-16,0-1-48,-4 4-288,-6-6 0,1 0-80,-2 0-225,0-6-511,0 1-1809,-5-6-3458,-6 4-3602</inkml:trace>
  <inkml:trace contextRef="#ctx0" brushRef="#br0">18356 2779 4802,'0'0'897,"0"0"1920,0 0-1505,0 0-511,0 0 640,0 0 31,0-9-319,0 9-65,2 0 33,1 0-193,-3 0 129,0 0-209,0 0-96,0-2-111,4 2 95,-2 0-112,-1 0-79,5-3-49,-5 1-80,3 2-16,-1-2-112,1-1 48,5-1 1,-2 4-97,7-3-64,1-1 112,8 1-32,0-3-96,3 5 0,-1-3 0,-1 1 0,-1 1-128,-7 0-32,-4 0 0,-6 2 32,-1 0-16,-5 0-32,0 0 48,0 0-80,0 0 64,-5 0-128,-1-1-352,3-3-432,-1 4-737,-1-3-1392,2-1-3843,3-1-5233</inkml:trace>
  <inkml:trace contextRef="#ctx0" brushRef="#br0">21683 2561 8340,'0'0'5266,"0"0"-3185,0 0-704,0 0 400,0 0-337,0 0-719,5-1-545,-5 8-208,5 0 256,-3 10 112,3 2-96,1 8-128,-3 4-80,1 3 32,-1 2-160,-1 5 144,-2-3-368,0-4-176,0 1 288,-3-5 96,1-4 160,-5-3 64,1-8 288,-1-1-208,2-1 208,0-6-112,-4-2 144,0-5-31,-3 0-17,2-3-176,-3-5-96,-2-6-128,2 0-16,-4 0-160,-1 0-993,6 2-575,-2 2-498,5 1-543,0 2-1025,6 2-5954</inkml:trace>
  <inkml:trace contextRef="#ctx0" brushRef="#br0">21643 2253 5603,'0'0'4306,"0"0"-1681,0 0-784,-35 28 416,22-7-112,3-2-369,-3 4-223,8-2-576,-2-2-433,4-5-112,3-3-272,0-6 0,0-2-144,3-3 192,4-3-16,4-9 16,-3-1-192,3-8-32,0-1-48,1-5-128,-2 4-192,1 1-416,-4 2 304,-2 5 287,2 6 209,-7 4 16,5 5 32,1 0 49,1 7-81,3 3 64,8 6 400,-2 3-272,1 0-144,1-1 96,1-2-112,-7-2-32,2-4 48,-3-6-160,-1 3-336,-4-7-321,-5 0-479,3-4-897,-4-3-2353</inkml:trace>
  <inkml:trace contextRef="#ctx0" brushRef="#br0">19268 2809 12598,'0'0'3297,"0"0"-2208,0 0 431,0 0 1,0 0-512,0 0-657,0-4-176,9 1-112,0 1 112,3 0-112,11 2 144,-1-2-16,8 1 80,2-1-64,5 0-144,-2-1 32,0-1-63,-5-1-66,-4 3-111,-5 2 192,-7-2-96,-3 2 0,-8 0 32,2 0-48,-5 0 96,0 0 64,0 0-96,0 0-16,0 0 32,-5 0-32,5 0 32,-7 0-80,-2-2 64,0-8-16,4 1 48,-5-10-48,-4 0 0,1-6 32,3-3 0,-2 2 48,3-1-48,2 3 48,3 5-32,3-4 17,1 7 47,0-2-48,3 3 32,6-1-96,0 2 32,3 0-48,0 0-48,-1 1 32,3 1-33,-4 2 65,1-1 0,-3 4 16,3 4-32,0-1 32,1 4-80,2 0 48,2 4 0,1 4 48,4 6-48,-2 6 32,-1-1 0,-2 4 48,1-4 16,-10 4-160,4-2 112,-9-4-128,-2 3 176,0-6-32,0 3 96,-7-1 17,0-2 47,1-2 16,3 2 0,1-3 48,0 1-48,2-3-48,0 2-80,2-1 144,3 1 48,1-3 145,1 3-129,3-2 32,2-1 16,-1-2 80,3-1-144,0-2-32,5-3-176,-1 0 16,-2 0 65,1-3-161,-3-1 80,0 3-64,-5-1 32,-4 0-257,-3 2-399,-2 0-320,0 0-529,-7 4 144,-4-3-1360,-3 1-6227</inkml:trace>
  <inkml:trace contextRef="#ctx0" brushRef="#br0">20210 2519 3041,'0'0'12022,"0"0"-9605,0 0-48,0 0-400,7-26-464,-7 22-449,-12 4-784,-3 2-208,-2 7 0,-2 1 16,1 8 32,-1 1 32,3 4 17,4 2 79,8 3 160,3-4 0,1 1-192,5-4 96,9 0-48,7-7-160,-2-5 0,4-2-31,1-4 15,-1 1-64,-2-4-305,-5 0-735,-4-4-881,-5-1-1248,-1-2-881,-3 0-5074</inkml:trace>
  <inkml:trace contextRef="#ctx0" brushRef="#br0">20492 2582 17848,'0'0'464,"0"0"-304,-37-8 1457,25 8-144,-2 0-769,-2 10-208,6 1-63,-4 4 31,8 1 176,1 5 144,5-3-415,0-2-193,11-2-80,3-2 80,0-5-64,5-5 16,0-2-32,-1-2-32,1-9-16,-5-3-80,-3-1-48,-4-3-64,-4-1 32,-3 1-80,0 1 176,-2-3-208,-5 5-225,-1-1 97,-1 5 96,2 2-384,2 4 64,-1 3 15,1-1-399,5 3-385,-2 0-560,-1 0-576,3 0-1232,0 3-7140</inkml:trace>
  <inkml:trace contextRef="#ctx0" brushRef="#br0">20796 2519 18200,'0'0'593,"-41"-2"-545,18 2 80,2 0 720,2 0 80,2 0-495,2 4-145,7 1-112,-3 0 144,9 2-48,2 0-208,2-1 16,14 8-32,2-5 0,1 5 16,2 0 0,7-4-96,-4 4 48,-1 0 16,-5 2-48,-4 0 32,-4-6-48,-3 3 48,-3-3-16,-4 1-16,-7-4 0,-7 0 144,-2 0-32,-5-2 241,2 0 63,-2 0-128,3-1-176,2-2-48,8-1-32,-1 1-16,7-2-32,2 0-400,0 0-945,0-3-1664,0-3-5315</inkml:trace>
  <inkml:trace contextRef="#ctx0" brushRef="#br0">21067 2545 4002,'0'0'8180,"0"0"-6163,0 0-1073,0 0 577,0 0-481,-33-19-240,23 19-79,-3 2-113,1 5-288,0 7-64,1 5 161,1 1 175,3 4 96,7 1-256,0-1-31,0 1-225,12-6-64,-2-1-32,8-4-64,5 0 128,0-7-128,-1-6-48,6-1 224,-3 0-160,-2-5 32,-6-5-176,-4-3 48,-1-1-48,-5 0 0,-4-3-112,-3-4-113,0 3 65,-3-3 32,-4 4 160,-5-3-32,-1 5 16,3 6-336,-2-5-48,1 8-305,4 1-383,2 0-705,5 0-2065</inkml:trace>
  <inkml:trace contextRef="#ctx0" brushRef="#br0">21127 2300 6147,'0'0'5410,"0"0"-4017,0 0-657,0 0 417,11 32 271,-11-6 962,0 9-1586,0 7 416,0 4 113,-6 6 208,1 3-401,-2-5 97,2 1-497,-2-5-80,1-6-95,1-5-33,5-5-416,0 0-16,0-9-32,0-3-32,0-4-64,5-4-544,2-3-625,-5-7-672,2 0-1168,-4-10-1057,3-8-5282</inkml:trace>
  <inkml:trace contextRef="#ctx0" brushRef="#br0">22435 2377 13462,'0'0'2321,"0"0"-1264,0 0 79,0 0-159,0 0-65,0 0 33,20 39 143,-17-11 17,-3 9-225,0 5 192,0 2-495,0-1-305,0-1-192,0-3-16,0-6 0,0-8-80,0-4 96,0-5-64,0-7 0,0-2-368,0-7-625,0 0-591,0-7-545,0-7-1841,0-4-6083</inkml:trace>
  <inkml:trace contextRef="#ctx0" brushRef="#br0">22355 2663 8372,'0'0'4146,"0"0"-2578,0 0 177,0 0 96,0 0-416,0 0-209,5-25-191,2 18-177,9 0 1,-4-3-33,11-1 144,3-1-95,0 3-273,2 1-224,2 2-16,-2-1-240,-1 7-96,-6-1-32,-6 1-80,-2 0-304,-1 0-272,-7 1-449,-1-1-31,-2 4 127,-2-4 33,0 2-17,0-2-495,0 1-897,-6-1-1457</inkml:trace>
  <inkml:trace contextRef="#ctx0" brushRef="#br0">23042 2740 4786,'0'0'448,"0"0"4243,0 0-3331,0 0-47,0 0 288,0 0-369,-26 0-528,22 0-127,3 0 15,-3 0 0,4 0-32,0-2-31,0 2-49,0 0-288,0 0 192,4 0-16,-1 0-720,6-3 576,0 3 224,6-4 129,3 3-33,5-3-16,1-1 81,4 1-193,2-1-176,-2 2-32,2-4-80,-7 1-64,0 5-80,-6-1 32,-8 2-32,-2 0-32,-7 0-16,7 0-80,-7 0 128,0 0 80,0-2 32,0 0-16,0-1 144,0-2-208,-4-2 0,1-2-240,-2-2-240,-2-1 176,-2-6 144,0-1-193,-1-4-79,-3-1 160,3-1-384,-4-3 208,5 4 176,-2 1-97,11 2 401,-3 3-96,3-3 80,3 7-128,10-3 80,3 6 48,-1-1 48,5 3 209,2 2-161,1 7-80,2 0-32,3 0 32,-2 9-64,0 0 64,2 1 0,-5 4-48,2 0 48,-2 0-112,-11-2 96,-2 1-64,-1 1-16,-4-2 0,-5 4 32,0 0 320,-7 3 832,0-2-768,-3 3-191,-2-1-97,-1 0 80,5-1-64,-1-2 0,4-1-32,5-2 0,0-1 80,0-2-224,12 1 416,-2-4 672,10 0-639,-5-2-241,10-1 0,-4-1 112,2-3-80,-4 0-64,-1 0 16,-3 0-96,-2-1 0,-6-1-128,-2-2-929,-5 3-847,0-3-658,-4-3-4193</inkml:trace>
  <inkml:trace contextRef="#ctx0" brushRef="#br0">23998 2468 7780,'0'0'4017,"0"0"-927,0 0-1217,0 0 400,-46-12-304,24 12-1729,-3 7 224,0 2 128,4 3-272,4 0-48,6-1-127,10 5-81,1-4-144,12 0 80,11 4-32,1 2 256,6-4 0,2 1-112,-3-1-80,1 2 0,-9-2 0,-8 4 32,-1-4-96,-5 0-48,-2-4 32,-5 4-32,-5-5 0,-4 2 80,-5-1 208,2-1-128,-6-2 32,-6 2 16,4-6-64,-1 4 48,4-3-32,1-2 0,5-1-64,3-1-48,8 0-256,0 0-480,0-1-1057,8-6-1457,1-9-3345</inkml:trace>
  <inkml:trace contextRef="#ctx0" brushRef="#br0">24268 2626 14327,'0'0'5218,"0"0"-4610,0 30 1073,0-16 64,0-3-625,0-3-607,0 1-417,0-2-64,0-3-144,2-4-817,-2 0-848,0-4-1072,0-8-3186</inkml:trace>
  <inkml:trace contextRef="#ctx0" brushRef="#br0">24280 2407 6707,'0'0'10341,"0"0"-10293,0 0-96,0 0 16,0 0-865,0 0-3024</inkml:trace>
  <inkml:trace contextRef="#ctx0" brushRef="#br0">24494 2724 10069,'0'0'4322,"0"0"-4194,0 0 416,0 0 1233,0 0-433,-10-29-415,10 20-353,0 0 48,0-5-15,3 3-161,2-1 112,4 0-320,0 3 352,2 4 65,1 1-1,0 1-544,-1 3 16,1 3 16,0 3 96,-1 4 112,1 4 65,-7-2-177,6 3-48,-4-3-96,-7-2-96,5-1 112,0-5-80,-3-3 16,-2 3-48,0-4-224,0 0-1441,0 0-656,-7 0-352,2 0-2177</inkml:trace>
  <inkml:trace contextRef="#ctx0" brushRef="#br0">24924 2572 22042,'0'0'1089,"0"0"-1121,-32-12 224,15 12 64,-4 5 208,3 5-224,-1 8-80,7 3-96,1 0 128,4 5 449,7-1-369,0-2-112,7-2-144,5-4-64,6-5 192,5-5-16,0-3-112,-1-4 112,1-5-160,-5-4 96,-3-5-16,-4 0 32,-4-4-96,-5-1-16,-2-2-144,-6 2 112,1-1-48,-7 1-16,0 3 112,1 6-128,-6 1 64,6 6-272,2 1 15,-1 2-191,5 0-464,-2 0-913,1 3-336,6-3-1857,0 0-5218</inkml:trace>
  <inkml:trace contextRef="#ctx0" brushRef="#br0">24948 2300 5426,'0'0'4018,"0"0"-1953,0 0-672,-12 32 336,10-15 576,1 8-448,1 6-433,0 3-15,-6 8 48,5 3 63,-8 4-143,2 4-529,-5 0-560,1-3-95,-1-2-33,-2-4 0,0-6 304,1-3-128,1-3-128,2-4-96,3-9 80,1-1-176,6-4-144,0-7-176,4-4-832,-1 1-705,6-4-144,-2-4-1153,-5-5-4449</inkml:trace>
  <inkml:trace contextRef="#ctx0" brushRef="#br0">25175 2788 4946,'0'0'5139,"0"0"-2530,0 0-1137,0 0 161,0 0 304,0 0-576,-4 7-433,4-4-127,7-3-1,4-3 320,1-6-111,7-11-497,2 1-464,6-4-48,-5-3-96,-2-5 128,-1-1-144,-7 4-528,-3-4 128,-2 4-113,-7 4 241,2 3 224,-2 1 192,0 5-16,-2 4-16,-3 1 96,3 1-64,-3 2 112,5 1-144,-4 3 80,4 1-48,-1 2-16,1-2-80,-4 2-80,2 0 64,-3 2-96,2 3 112,-1 4 80,-3 4 16,2 1-16,-1 0 0,5 3-64,-1 4 64,2 0 160,0 6-16,0-5 160,0 6 32,0 0-47,0 1 47,0-7 48,-2-1-80,-3-3 144,5-1-176,-2-6-128,0-1 17,2 1-113,0-7 32,0 1-64,0-2 0,2-1-80,0-2-16,5 0-32,0 0 240,0-7-64,4-5-96,-3 1-112,3-3-273,3-2 65,-4-1 80,4 1 112,0 2 48,-1 0-64,-3 0 96,1 5 80,-2 4-32,-2 1 32,0 1-64,0 3-16,-6 0 16,5 7 0,-1 0 0,-2 3 48,-1 1-32,0 0 16,-2-1-64,0 1 80,0-1-80,-2 1 160,-3-6-80,0 2 64,-2 0-32,-4-2 0,4-3 16,-4 1-16,1-3-32,-2 0 64,6 0 16,-1 0-48,2 0 32,3 0 0,2 0 80,0 0-112,7 2-240,6 0 240,4 1 368,1 1-96,5-1-32,-1 1 1,5 3-177,-3-3 96,-6 1-32,-1 0-128,-4-3-64,-5 0-32,-4 1-400,-4-3-257,0 0-79,-2-3-225,-7-4-1472,-5-2-1697,2-4-4466</inkml:trace>
  <inkml:trace contextRef="#ctx0" brushRef="#br0">25322 2153 4018,'0'0'1489,"0"0"2993,0 0-2257,0 0-353,0 0-335,0 0-176,4-18-673,-4 18-288,0 0-48,-2-3-272,2 1 161,-6 2 63,3 0-192,-2 0-160,-1 5 128,1 7 96,-5 4 256,-4 2 512,1 5 97,1 3 63,0 0 1,3-5-401,0 0-288,4-7-47,3-3-177,2-4-176,0-5 16,6-2 16,-1-9-48,4-2 80,-1-3-336,5-7 96,-5 0-16,-1 0-289,-1 2-175,-1-1-48,-3 5-33,5 2 433,-7 5 272,0 2 0,1 5-128,1 1 64,2 0 48,1 0 0,4 0 48,3 3-32,0 4 96,2-3 192,2 6 193,0-3 47,1 2-80,-4 2 240,4-1-31,-1-1-321,-4 0-144,1 1-80,-1-3-32,2-2-32,-4 1 16,3-5 0,-5 1-80,3 3-240,-4-3-80,-2 2-577,-5 3-640,0 0-239,-5 0-1186,-7 0-2992</inkml:trace>
  <inkml:trace contextRef="#ctx0" brushRef="#br0">17560 4124 2929,'0'0'14599,"0"0"-12454,0 0-752,0-19 415,0 15-735,3 1-113,-1-3-31,-2 5-321,2 1-240,1 0-208,1 0-96,-1 1-64,3 8 0,1 2-16,3 4 96,2 8-32,-1 7 145,7 9 95,3 6 352,0 8 64,0 5-31,3-4-465,-3-1-272,-1-10 16,-3-6 80,-3-7-16,-2-9 48,-5-5 32,2-7-64,-4-6 32,1-3 64,-1 0 16,-3-10 64,1-4-144,1-2-32,1-3-16,0-2 16,6-2-64,-6-4 64,6-1-32,3-7 16,0-1 0,1-10 0,1-3 80,2-4 0,-1 1-336,-1 4 32,-2 1 32,-3 14 80,-1 1 32,-5 13 0,-3 3-80,-2 5-176,0 6 143,0 0-351,0 5-304,0 0-401,4 0-415,-3 0-642,-1 3-815,6 1-1233,-5-1-3153</inkml:trace>
  <inkml:trace contextRef="#ctx0" brushRef="#br0">18551 4326 8116,'0'0'4626,"0"0"-1985,0 0-1024,0 0 176,0 0-401,0 0-431,28-16-497,-11 12-208,8 4-16,1-3 224,6 1-31,-1 0-225,1-1-176,-8 1-48,-3-3 0,-3 1-16,-6 1 0,-6-1-273,-5 4-79,-1 0-224,0-2-112,0 2-529,-7-1-1072,2 1-2417</inkml:trace>
  <inkml:trace contextRef="#ctx0" brushRef="#br0">18623 4441 13878,'0'0'2241,"0"0"-1888,0 0 655,0 0-320,29-5-111,-16 10-1,1-5-80,5 2-240,-3 2-176,3-4 32,-3 0-48,3 0-32,-1-2-32,-1 0-64,-1 0-112,-2-3-224,-3 5-464,-1-2-465,-10 2-1280,0 0-2898</inkml:trace>
  <inkml:trace contextRef="#ctx0" brushRef="#br0">19519 4169 5907,'0'0'8788,"0"0"-6291,0 0-1040,0 0-673,3 43 512,-3-8 401,0 0-608,6 7-49,2-5-335,5-4-321,2-8-272,6-6-48,0-3 0,6-11 32,-6-5 32,3 0 0,-1-11-32,-5-3-48,-6 0 32,0 0-48,-1 0 32,-11 2-48,3 1-144,-3 3-64,0 2-256,0 6 192,0 2 16,0 10-33,0 2 209,2 7 64,10-1-48,-1 1 32,6-4 0,4-3-112,0-3-80,2-9 16,0-2 224,-2-6-32,-3-6 160,-3-2-48,-1-5 112,-5 0 33,-2-1 63,-1-3 0,-3 1-144,-3-1-128,0 2 16,0-2-208,-7 0-96,0 6-16,-4 3-65,4 0-15,-1 1 0,1 5-32,1-1 16,6 5 32,0-1 64,0 5-1137,4 0-240,1 0-688,2 0-2241</inkml:trace>
  <inkml:trace contextRef="#ctx0" brushRef="#br0">20241 4394 16744,'0'0'3073,"0"0"-2000,0 0 543,0 0-191,0 0-48,0 0-801,0-16-384,2 16-224,0 0-16,1 5 96,1-5-400,-2 6-1009,5-6-864,-4 0-544,-1-9-1297,-2 2-7347</inkml:trace>
  <inkml:trace contextRef="#ctx0" brushRef="#br0">20226 4155 11253,'0'0'4514,"0"0"-4194,0 0-528,0 0-432,0 0 1120,0 0-1968,8-19 127,-2 23-2257</inkml:trace>
  <inkml:trace contextRef="#ctx0" brushRef="#br0">20371 4396 13510,'0'0'1537,"0"0"-1489,0 0 1633,26-7-481,-13 0-79,-5-2-289,1 0-224,-2 0 161,4 2 159,-11 4-127,5-4-241,0 3-96,-5 4-48,0 0 48,0 0-271,2 0-242,0 6-127,0 2 176,3 1-64,2 0-80,0 0-656,3-4-177,1-2-431,1 1-465,0-4-2417</inkml:trace>
  <inkml:trace contextRef="#ctx0" brushRef="#br0">20724 4369 18424,'0'0'1569,"0"0"-768,0 0 959,-41-24-207,24 19-609,-3 5-255,3 0-529,-1 5-128,8 2-32,-2 3-16,8 4 0,4 0 16,4-1-64,8-1-80,0-1-529,4-6-319,5-5 288,-2-2 175,-1-12 65,1-5 272,-1-4 176,1-5 144,-5-9-80,-4-2 96,6-1-128,-9-4 80,0 4-64,-1 3 192,-5 6-31,3 9-1,-4 8-32,0 7 768,0 7-208,-4 18-672,1 10 113,-4 11 95,-2 8 336,4 6-224,-2 1-272,7-3 64,0-11-640,1-10-1537,10-9-144,-2-10-368,0-11-3906</inkml:trace>
  <inkml:trace contextRef="#ctx0" brushRef="#br0">21716 4257 3362,'0'0'2209,"0"0"-1713,0 0 1857,0 0-464,-9-19-561,9 14 737,0 3 0,0 0-160,0 2-320,8 5-465,-3 9-287,7 7 159,0 4 241,6-2-305,-4 7-208,5-9-351,0 0-65,3-7-208,-5-4-16,1-4 32,-6-3-64,2-3-80,-5 0 64,1-3-48,-3-3 16,-3-6 64,-3-4-96,5-1 64,-6-10-96,1-1-112,-1-5 16,0-2-144,0-4-33,0 8-63,0 3 64,0 5 144,0 9 160,0 3 0,0 4 32,0 6-48,0 1-16,0 0-176,6 7-48,4 1 48,-1-1 160,5 4-96,-2-2-17,6 3 161,-1-5-128,1 2 128,-1-2 16,5 1 16,0 0 16,-1 0 96,2-4 112,0 3 129,0-4 95,0-3-32,-6 0 32,1 0-144,-4-7-80,-4-1-95,1-5-17,-6 3-80,0-4 32,-5 1-48,0 1 32,-3-2-96,-4 5-112,-6 1 96,1 1-129,2 7 65,-4 0-32,3 8 144,1 8-32,-1 7-32,4 5 144,5 5 224,2 2 97,0 4-1,9-4-144,3-3-192,6-4-32,3-11-48,3-5-96,1-5-256,0-7-561,-1-1-479,-5-10-1746,2-6-4337</inkml:trace>
  <inkml:trace contextRef="#ctx0" brushRef="#br0">22569 4150 17656,'0'0'2241,"0"0"-1905,0 0 1041,0 0 432,0 0-305,0 0-495,-27-2-545,10 20-176,4 5 96,-2 3 113,2 0-177,8 1-224,0-3-64,5-6 0,0-2-32,10-6-32,3-3-16,2-3-16,1-3-32,2-1 16,1-1-48,0-6-305,-3 0-575,2 0-1089,-1-6-1104,1-1-2434</inkml:trace>
  <inkml:trace contextRef="#ctx0" brushRef="#br0">22749 4148 18889,'0'0'2433,"0"0"-2433,0 0 1681,0 0-353,0 0 65,30 20-417,-7-17-335,5-3-417,2 0-80,3 0-16,-3 0-112,3 0-16,-8 0-224,-2 5-193,-2-3-31,-6 4 112,-4-3-144,1 2 240,-5-3 256,-3 0-32,1 3 16,-5-5 16,0 2 32,0 1-128,0 1 368,0 3 240,-5 2 64,1 3-31,4 0-33,0 6-160,0-3-128,9 3 64,3 0-128,8-1-80,8-6-128,-4-4 225,6-6-161,2-1-80,-4 0 64,-4-8-145,-5-6-31,-8-4 48,-4-1 32,-7-1-32,-7-1-112,-7 4 80,-7-1 0,-7 4 80,3 7 64,2 0-16,1 2-176,1 5-384,7-3 432,1 3 48,6 0-273,0 0 97,4 0-32,-3 7-112,6-2-336,0 4-257,0 1-111,0 4-705,0-2-1137,8 1-335,-5-5-5619</inkml:trace>
  <inkml:trace contextRef="#ctx0" brushRef="#br0">22900 3927 13558,'0'0'3266,"0"0"-3042,0 0 816,0 0 897,0 0-288,0 0-513,-17 9-799,17 18 495,0 4 689,5 8-33,2 3 33,-2 3-801,2-3-383,-2-1-65,1-6-32,-5 0 0,3-7 0,-4-7-80,0-3-16,0-8-96,0-3-16,0-5-32,0-2-352,0-9-416,0-8-1681,0-8-2466,-4-7-4657</inkml:trace>
  <inkml:trace contextRef="#ctx0" brushRef="#br0">23428 4299 12150,'0'0'1280,"0"0"449,0 0 1392,28 28-720,-23-19-544,-1 0-128,-1-2-352,6-4-513,-5 3-112,1-5-63,0-1-161,0 0-144,-3-8-80,2-1-128,-1-5-96,1-4 1,-4-3-65,0-2 0,-7 1 0,1-3 176,-2 1 96,1 1 48,0-2-192,0 6-64,1 0-32,6 5 0,0 0-48,0 3 32,0 4 16,6 0-16,1 3-80,1 4 96,5 0-64,1 4 0,3 5 16,-1 0 0,8-2-112,1 3 16,1-3 16,-1 0-64,-2-3 96,-6-1-96,1 1-128,-8-4 16,-6 0-193,-4 0-543,-7 0-961,-5-7-2385,-11 1-2161</inkml:trace>
  <inkml:trace contextRef="#ctx0" brushRef="#br0">17884 6014 13222,'0'0'3298,"0"0"-2642,0 0-384,0 0 32,0 0 785,0 4-17,0-2-464,0-1-239,0-1 63,0 0 256,0 0 529,0 0 207,0-3-463,-5-4-497,0-4-304,0 3-48,-3-8 48,1-2-160,-3 3 128,-1-1-160,1 0 16,-4-2 0,-2 4 16,-1 4-32,1-1 0,-2 1 0,1 3-48,3 2 80,-4 1-32,4 1-16,-2 3 32,6 0-48,-6 0 16,2 8 80,-2-1-80,4 4-16,-6-2-48,6 3 80,-4 2-16,4 0 48,-4 3-16,4 1 48,0-2 0,1 1-48,2 4 64,1-5-48,1 2-32,1-2 16,1-2-16,-2 3 0,2-3 32,0 4-32,-1-1 0,5 2 64,1-1-32,0 3 48,0-3-80,0 4 96,0-1-64,0-1 32,0 1 0,0-4 32,0 3-48,0-3 144,0-1 48,0 1-128,1-1 96,5 2-48,-3-2 0,4-1-64,-2-1 0,2 6 32,-3-5 97,-1 3-49,4 1 0,-3-3 0,3-2-32,-2 0 0,2 0-160,2-2 64,-2 1 0,-2-5 16,8 1 224,-3 0-144,2-2-64,-1 0-48,-1-2 64,4 2-16,2-3-64,-2-2 48,2 3 32,-2-2-32,0-1-48,4-2 48,-1 0-16,4 0 80,-2 0-80,3-3 48,-3-4-32,2 1 80,-2-1-80,-5 2-64,2-2-16,-2 0 96,2 2-32,-4-8-32,4 5 64,0-3-80,-1 1 48,1-4-64,-4 0 80,4 0-144,-3-4-80,-3 2-80,2-3-64,-6 1 16,6 3-80,-7 1 175,0 3 145,2 2 128,-7 4-48,4 5 32,-4 0-128,0 0-288,-4 4-896,-3 1-449,-1 4-672,-1-2-1841,0-4-10661</inkml:trace>
  <inkml:trace contextRef="#ctx0" brushRef="#br0">17479 5597 9652,'0'0'3746,"0"0"-2353,0 0 127,0 0 129,-28 5-208,26-5-161,-1 0-127,3-3-48,0 1-17,0-1 145,10-1-1169,1-3-64,3 4 144,9-1-208,7 0 128,3 1 0,5 3 0,8 0 16,-4-2 48,0 0-48,-3-3 32,-4 3-16,-11-5-96,-3 0 16,-6 4-32,-7-2 16,-4-4 16,-1 2 48,-3 3 16,0-1-80,-5 0-32,0 1-16,5 1 240,-5 3-192,5-2-16,-2 2-16,-2-5 64,2 3-64,-3-1 0,-2-6 32,2-5 16,-6 0 80,1-4-128,-1-3 112,-4 2-240,-3-2-432,4 3-225,0 4 481,5 5-64,2 6 96,5 1-48,2 2-353,0 0-1199,6 5-514,-1 1-3552</inkml:trace>
  <inkml:trace contextRef="#ctx0" brushRef="#br0">17593 3929 5603,'0'0'2305,"0"0"96,0 0-769,0 0-255,0 0-16,0 0-273,-14 2-127,14-2-145,0 0-32,0 0 33,0-2-369,7 2-336,4-2 945,6-1-993,8-1-96,6 1 752,4-1 80,7-3 1,2 2-49,0 0-192,-9-2-272,-1 2-112,-10-1-96,-1 3-64,-11 1 64,-1 0-64,-6 2 33,0-3-17,-5 3 32,0 0 48,0 0-64,0 0 16,0-2-16,0 2 32,0 0-48,0-2 32,0-1-96,0-1 0,0-4-128,-2-3 128,-5 2 64,0-5-369,0-3-15,-3 1 16,-2 0-16,-4 2-320,4 2 1152,-4 3-736,2 6-144,5-1 464,2 4-64,5 0 0,2 0-753,0 4-1280,6 3-608,1-4-5443</inkml:trace>
  <inkml:trace contextRef="#ctx0" brushRef="#br0">18305 6255 8260,'0'0'3954,"0"0"-2018,0 0-111,0 0-288,0 0-513,0 0-415,35-14-193,-22 14-48,-1 0 368,-2 0-495,8 0-81,-4-2-96,2-3-48,-1 3-32,-2 0 32,-3-1-48,-3-1-64,-1 4-449,-6 0-191,0 0-320,0 0-193,0 0 112,-6 4-687,1-1-1186,2 1-5186</inkml:trace>
  <inkml:trace contextRef="#ctx0" brushRef="#br0">18333 6451 5074,'0'0'5635,"0"0"-4098,0 0-289,0 0-47,0 0-113,0 0-223,9-5-65,-4 1-64,1 3 97,6-3-97,-2-1-48,8 1 513,-1 1-529,-1-2 17,3 3-129,-3-2-240,-3 3-192,-1 1-128,-7 0 32,0 0-48,-1 0-32,-4 0-256,0 3 64,0-1 128,0-2-16,0 2-128,-4-1 47,4-1-191,-5 0-176,5 0-160,0 4-177,0-4-127,0 0-81,0 0 33,0 0-273,-3 0-208,1 0-624,0 0-960</inkml:trace>
  <inkml:trace contextRef="#ctx0" brushRef="#br0">19421 5986 9588,'0'0'3154,"0"-28"-1137,0 13 32,-2 1-32,-3-1-481,-1 1-527,-2 6-305,-1-3-48,-5 9-159,-2 2-241,-2 2-64,-4 9-128,-3 10-16,-1 5-80,-2 0 48,3 9 32,-1 0 48,7 4-256,1 0 144,7-3 176,11 0 512,0 0 241,16-6-257,7-2-64,7-5-256,0-4-63,3-1-193,2-8-16,-5-3 48,0 0-96,-6-7-353,-4 0-463,-6 0-320,0-5-913,-6-4-593,-1-5-1824,0 0-3841</inkml:trace>
  <inkml:trace contextRef="#ctx0" brushRef="#br0">19657 6192 7411,'0'0'4322,"0"0"-3713,0 0 95,0 0 1073,0 0 80,0 0-321,6 3-703,-12 6 111,1 3 177,-2 7 111,5 1-255,2-1-369,0 0-224,6-1-240,4-2 0,6-8-128,1-1-16,1-7-64,5 0-48,-6-10-16,1-4 112,-8-2 0,-1-3 16,-2-2 48,-5 0-64,-2-4 32,-5 8-32,-8-1 16,-1 4-80,0 4 48,-9 2-16,6 8-80,3 0-176,-2 4-112,6 5 96,4-2-161,6 2-543,0-2-881,6-4-1216,1 1-3619</inkml:trace>
  <inkml:trace contextRef="#ctx0" brushRef="#br0">19924 6251 15959,'0'0'609,"0"0"-497,0 0 944,0 0 721,31 23-208,-25-21-577,1-2-256,-5 0 81,5-2 111,-7-2 241,3-4-305,-1-3-432,-2 4-127,0-3-161,0-4 32,0 0-112,0 0-32,-4-4-48,-3 6 80,4-4-48,-4 2-32,1 2 16,3-1 32,-1 8-16,4-2 0,0 4 32,7 1-80,2 0 48,5 2-64,0 0 80,-1 0-96,1 4 16,-4 3-400,2-2-369,-3 4-800,-2-6-688,2 4-912,0-3-2658</inkml:trace>
  <inkml:trace contextRef="#ctx0" brushRef="#br0">20268 6158 17720,'0'0'7395,"0"0"-6898,0 0-817,3 37 352,2-28-144,-3 0 208,2-6-369,-3 2-1471,1-5-1314,-2-1-767,0-10-3203</inkml:trace>
  <inkml:trace contextRef="#ctx0" brushRef="#br0">20248 5869 20537,'0'0'2129,"0"0"-2161,0 0-128,0 0 256,0 0-80,0 0-1056,13 12-1185,-6 4-3378</inkml:trace>
  <inkml:trace contextRef="#ctx0" brushRef="#br0">20487 6102 21930,'0'0'928,"-5"30"-1040,5-16 144,0 5 80,0-5-63,10-5-1,1 2-16,6-6-48,1-2 96,-6-3-96,6 0-48,-4-5-449,0-5 257,-7 1 240,-2-3 16,-2 3 32,-3-4-48,0 3-128,-7-1-96,-1 3 240,-8 2-96,-2-1 448,1 7 224,-1-1-127,1 1-385,4 0 32,3 0-112,5 0-112,5 0-977,1-4-1200,8-3-5875</inkml:trace>
  <inkml:trace contextRef="#ctx0" brushRef="#br0">20769 5743 5507,'0'0'9668,"0"0"-9556,0 0 16,0 0 1377,0 0 592,5 56-128,-5-21-65,2 10-575,-2 5 208,6 0-833,-6-2-128,3-4-400,-1-8-144,0-2 0,-1-10-16,1-4 17,5-3-33,-3-8 32,-1-4-689,1-5-559,3 0-1201,-6-7-1009,3-7-5922</inkml:trace>
  <inkml:trace contextRef="#ctx0" brushRef="#br0">20973 6149 26300,'0'0'1313,"0"0"-1377,7 36 192,-2-22-80,-2-4-16,-1 1 16,3-6-160,1-3-1281,1-2-1392,-7-4-321,0-10-3729</inkml:trace>
  <inkml:trace contextRef="#ctx0" brushRef="#br0">20960 5862 18905,'0'0'3969,"0"0"-3536,0 0-481,0 0 368,0 0-272,0 0 32,14 24-80,-8-8-1585,-5-2-2833,3-7-8564</inkml:trace>
  <inkml:trace contextRef="#ctx0" brushRef="#br0">21220 6007 20153,'0'0'224,"0"0"-2609,0 0 1441,0 0 992,-39 25 768,22-18-256,-1 4 97,6-1-81,1 4 336,1-3 209,8 3-449,2-6-192,0 8-207,0-7 175,11 3 0,-4-1-80,5-2-288,-3-4-64,0 0-32,1 0 32,-3-1 0,4-1-16,-4 3 16,-2 6-64,0-3 112,-3 5-160,-2 1 128,0 1-96,0-2 160,-2 0-96,-3 0 48,3-3-16,-1-1-16,-4-3 144,1-1 128,-1-1-95,-3-2 127,-1-3-144,-3 0-64,0 0-128,2 0 64,5 0-160,2-7-1153,5 0-480,0 0-2080,0-5-7044</inkml:trace>
  <inkml:trace contextRef="#ctx0" brushRef="#br0">21686 6293 16375,'0'0'3154,"0"0"-2882,0 0-48,-14 41 1105,14-27-321,0-2-175,0-3-209,6-4-320,6-5-288,-2-5 304,3-9 0,4-11-304,-3-6-96,6-5-32,-3-9 128,2-1-16,-6-5 64,3-1 0,-1 4-32,-2 6 48,1 7-16,-4 12-240,2 9 144,-1 14 32,-6 9-96,7 16 0,-5 8 496,4 16 353,0 4 63,1 3-784,0-3-64,-1-8-16,-1-3 64,-3-12 16,0-9 32,4-3-48,-10-6 64,3-7-144,-4-3-32,0-2-560,0-5-273,-4-8-1536,-3-2-2817</inkml:trace>
  <inkml:trace contextRef="#ctx0" brushRef="#br0">21897 6214 15351,'0'0'7347,"0"0"-6962,0 0-1314,53-14 1105,-22 13 16,8-1-48,-4-2-96,0 1-64,0 3-1824,-7-4-1042,-2 3-2464</inkml:trace>
  <inkml:trace contextRef="#ctx0" brushRef="#br0">22332 6106 18905,'0'0'3137,"0"0"-2433,-39 3 225,20 13 896,-4-2-577,0 7-575,1 2-417,4 0-208,6-1-112,6-1-32,6-3 64,6-4-160,11-3-161,4-4-175,6-4-192,-3-3-369,4 0-111,0 0-97,0-3-320,-5-6-1008,-4 0-3842</inkml:trace>
  <inkml:trace contextRef="#ctx0" brushRef="#br0">22576 6072 13462,'0'0'14055,"0"0"-13511,0 0-656,-28 7 192,10 7 240,6 7 16,-8-1-240,1 4-80,5 3 16,2-3-48,1 1 16,4-6 32,7 0-160,0-5-48,4-1 32,10-3-144,3-3 48,1-3-256,6-1 111,5-3-127,-3 0-272,4-7-353,-2-3-271,0 3 447,-2-7 945,-1-2 208,-1 0 256,2-2 193,-1 1 287,-6-1-175,2 3 159,-8 1-192,-3 1-79,1 3-417,-10 1-112,-1 2-176,-7 2 48,-5-1-16,-7 3-80,0-1-257,-4 4-111,-2 0-304,4 2-161,4 7 801,4 5 128,8 2 32,0 3 160,5 4 305,0 1 127,10 3-64,6-6-64,3 2-272,10-4-31,-1-7 63,1-1-16,6-8-288,-1-3 112,1-3-224,0-11-913,-5-7-1120,-7-4-784,-2-14-2722</inkml:trace>
  <inkml:trace contextRef="#ctx0" brushRef="#br0">23068 5762 6659,'0'0'6819,"0"0"-4722,0 38 768,0-9-287,0 13-497,0 0-145,0 7-575,-5 2-432,0 1-241,3-6-128,0-6-80,2-1-192,0-11-256,2-2-16,7-8-16,5-6-64,-2-8-480,8-4-432,1 0-545,0-11-1088,1-1-977,-1-1-1840,-1-2-561,-3 2 4610,-1 3 4627,0-1 1632,0 4-912,-1 2-833,1-2-287,0 4-801,2-1-1041,-3 4-464,1-3-336,0-1-32,0 1-80,-4-3-47,-2-3-17,-3 1-80,-7-5-97,-1 1-239,-15 0 128,4 0-144,-4 3 208,-2 5 128,1 4 160,5 13 96,1 2 112,4 3 96,7 6-192,0 5-160,0-3-144,12 0-112,6-5-704,-1-2-385,8-8-1104,-1-4-720,1-7-3170</inkml:trace>
  <inkml:trace contextRef="#ctx0" brushRef="#br0">23458 6239 15527,'0'0'2577,"0"0"-2273,0 0 497,30 33 367,-29-27-751,3 2-129,-4-4-48,0-2-112,0-1 128,0-1 272,0-1 225,0-5-449,5-4-80,-3-3-192,8-1 224,-3-1 208,-1-5-32,1 6-48,-4-1 321,-3 1-177,0 1-128,0 1-128,-3 0-224,-4 3 64,1-2-112,1 1 48,3-1-16,2 3 16,0-5-80,0 5-64,7-1-144,-1 4-160,4-1 176,1 6-32,3 0 144,-4 0 48,1 4 80,-4 1-160,-5 2-352,-2-2-705,0 2-272,0-3-592,0-4-1616,-6 0-2834</inkml:trace>
  <inkml:trace contextRef="#ctx0" brushRef="#br0">23908 6039 10709,'0'0'2417,"0"0"-816,0 0 336,0 0 192,-7-33-833,4 26 161,-6 3-64,0 4-337,-8 0-256,1 2-175,-10 10-321,-2 6-112,5 6-80,0 1 144,6 3-176,6-2 32,6 1-80,5-8-80,0 2 48,5-7-32,6-2 64,-3-5-32,3-2 64,3-5-16,0 0 32,-4-1-48,3-8 16,-1 2-32,-5 0-16,2 2 48,-7 5-80,1 0 80,-3 7-160,0 8 16,-3 8 80,-4 2 32,3 1-16,1-1-48,-1-4 64,4-4-48,5-10-480,4-5-689,5-2-319,-2-12-977,6-8-2674</inkml:trace>
  <inkml:trace contextRef="#ctx0" brushRef="#br0">24096 6055 10437,'0'0'10325,"0"0"-9557,0 0-880,0 0 1729,40 21 271,-11-18-623,-1 3-353,1-3-447,1 1-273,-2 1-128,0-5-16,-3 3 32,-1-3-96,-1 2-80,-3 0-64,-1-2-160,-2 0-129,-4 3 17,-3-1-64,-1 5 16,1 2 272,1 5 208,-4 2 32,4 3 240,-1 4 480,-1 5-368,1-4-192,1 3-160,1-4 0,-5-6-80,4-6-176,-6-4-512,4-7-673,-1-2-576,-2-10-1568,6-6-1698</inkml:trace>
  <inkml:trace contextRef="#ctx0" brushRef="#br0">24212 5779 12566,'0'0'4898,"0"0"-3137,0 0-641,5 46 1057,-1-11-224,-4 7-128,0 9-480,0 2-273,1 1-464,-1-7-303,6-6-97,1-6-256,-2-9 48,0-10 0,-3-2 16,3-7 0,-5-5-465,0-2-479,-7-9-321,-2-5-1632,-5-7-1521,-3-7-3361</inkml:trace>
  <inkml:trace contextRef="#ctx0" brushRef="#br0">24640 5929 4082,'0'0'18969,"0"0"-17705,-35-30-944,29 30-256,-2 1-16,4 6-64,-1 6-32,5 4-80,0-4-800,7-3-1361,0 1-2481</inkml:trace>
  <inkml:trace contextRef="#ctx0" brushRef="#br0">24727 6128 22058,'0'0'2769,"-8"29"-2721,4-12-80,2 2 64,2 6 16,0-4 241,4 0 447,6-3-560,8-3-32,3-2-32,4-6-48,-1-7-16,6 0-80,-4-11-80,-1-3 0,-4-2 16,-9-5 0,-5 0 128,-7 2-64,0-4-16,-16 4-144,-3 1 144,-4 6 32,-1 1 80,4 8 80,1 3 80,7 0-112,0 5-208,8 4 16,2 0-576,2 1-833,4-4-736,5-3-768,6-3-5043</inkml:trace>
  <inkml:trace contextRef="#ctx0" brushRef="#br0">25062 6239 17896,'0'0'5491,"0"0"-5571,25 12 80,-14-12 16,1 0 80,4-2-16,-4-3 64,2-5 32,2-1-80,-1-3 176,5-2 16,-6 4 288,2-2-143,-4 2 175,2 3-192,0 5 224,-2 4-447,2 0-177,0 13-48,0 3-129,0-1-159,-1-1 64,2 4-592,-2-6-865,-1 0-224,-2-8-576,-1-4-2417</inkml:trace>
  <inkml:trace contextRef="#ctx0" brushRef="#br0">25966 6085 7043,'0'-32'5139,"0"32"-3251,0 0 1,-2 0 48,2 0-208,0 0-416,0 0-321,2-2-432,3 1-224,5-3-191,3 1 15,4-1 32,6-3 160,5 0 0,4 3 320,-1-1 33,3 0-177,-3 1-176,-5 4-320,1 0-80,-10 0 0,-4 0 64,-1 0-160,-7 4-160,0 1-288,-5-1-305,0-3-79,-5 3-1,0 3-656,-2-7-1184,-4 0-3074</inkml:trace>
  <inkml:trace contextRef="#ctx0" brushRef="#br0">25966 6085 5442,'0'0'2898,"0"0"-2866,0 0-256,0 0 768,0 0-192,5-25 16,-5 22-240,5-4-96,-1 3 48,-3 4 241,-1-3 159,0 3 160,0 0-656,0 0 64,-5 0-1393,3 3-880,-1-3-2177,3 4 2850</inkml:trace>
  <inkml:trace contextRef="#ctx0" brushRef="#br0">26002 6288 3057,'0'0'11926,"0"0"-10245,0 0-1025,44-26 817,-14 15-225,0 4-15,2-2-209,1 6-367,-3-2-209,-4 5-416,-1 0-80,-6 5 80,-3 0-128,-6 0-16,-1 2-753,-2-1-655,-7-1-802,0-5-1919,0 0-4435</inkml:trace>
  <inkml:trace contextRef="#ctx0" brushRef="#br0">18056 8045 11525,'0'0'4226,"0"0"-2625,0-12-897,0 3 305,0 0-17,0-3 65,-5-4-161,-2 6 0,2-2-15,-2-4 63,-4 5-15,1-1-289,-3-2-368,3 2-64,-3-2-208,-4-4 80,3 6-48,-5-4 32,-1 0-32,-1 6-48,-2 6-32,-1 4-64,-1 4-32,-1 17-16,-2 9 96,-2 8-128,-1 13 112,3 7 0,8 5 64,6 4 80,12-1 112,2-4 80,18-10-48,10-6-48,2-7-176,8-11 64,5-7 0,-1-4 16,3-8 32,-4-5-32,-1-4 33,0-2-210,-3-9-47,0-1-416,-9 0-144,-2 3-177,-12 2-655,-5 3-273,-4 1 32,-5 3-944,-7-2-1553,-3 0-3266</inkml:trace>
  <inkml:trace contextRef="#ctx0" brushRef="#br0">17742 7605 8596,'0'0'3217,"0"0"-1200,0 0 128,0 0-320,0 0-560,0 0-177,-5-10-303,7 10-401,6 0-272,12-4-32,4 1 16,8-1 464,10 1 64,0-4-239,9 0-33,-5-2-224,-6 2-16,-5-2 32,-5 2-96,-7 0-32,-13 0 32,-3 0-48,-3-4 32,-4 1 32,-11 1-16,1-3 16,-6 1-80,-2 1 64,-1 5-80,5-2 0,0 5-48,2 2-256,8 0-240,2 2-401,2 5-431,0-2-1202,9-2-1424,5 6-5538</inkml:trace>
  <inkml:trace contextRef="#ctx0" brushRef="#br0">18652 8101 896,'0'0'2674,"0"0"-2114,0 0 224,0 0-111,0 0-529,0 0 2849,-3 0-1184,-2 0-385,5 0 97,-2 0-208,0 0-49,0 0-127,2 0-289,0 0-127,-3 0-337,3 0-176,0 0-112,0 0-96,0 0-32,0 0 112,5 0-96,2 0 48,0-1 0,12-1 16,-1-2 64,7-3 624,4 4 65,3-4 127,1 3-336,-3 1-287,0-2-161,-7 3-128,-2 2 16,-7 0 16,-4 0-48,-3 0-112,-5 0-241,-2 2-95,0 3 64,-2-5 80,-3 3-96,2 3-417,-4-6-1039,0 1-1698,-6-1-3601</inkml:trace>
  <inkml:trace contextRef="#ctx0" brushRef="#br0">18838 8287 9236,'0'0'2401,"0"0"-1568,0 0-305,0 0-288,-35 9-192,26-5-32,2 3-96,-3-4-256,1-1-272,4 0 79,3-2 17,0 0 48,2-2 352,0-2 48,0 3 80,0-5 288,0 5 672,0-1 369,0 2-80,0 0-177,0 0-127,-1 0-209,-3 0-256,-3 0-32,2 0 1,-4 2-113,4-1-16,-4 5-112,2-5 64,-2 1-48,6-2 16,-4 0 32,7 0 97,0 0-33,0 0-224,7 0-112,3-2 16,6 1-32,5-5 16,4 3 352,6-1 0,1-3 289,5 4 159,-6-1-496,1 1-224,-8-1 0,-4 4-80,-5 0 0,-2 0 16,-5 0-80,-4 0-64,1 0-128,-3 0 32,1 0-16,1 0 16,0 0-208,-3 0-369,3 0-159,-1 0-689,-3 0-1601,0 0-3313</inkml:trace>
  <inkml:trace contextRef="#ctx0" brushRef="#br0">22172 7935 7828,'0'0'3841,"0"0"-703,0 0-1105,0 0 0,0 0-401,0 0-703,0 2-337,7 6-256,0 5 112,9 2 113,2 5 15,4 2-128,1 0 16,0 0-159,-2 3-113,0-6-64,-5-1-48,-4-4-48,-1-2-64,-4-5 16,-7 0 16,5-3 0,-5-3-16,0-1-176,-5 0-417,1-3-591,1-6-1313,-3-5-3458</inkml:trace>
  <inkml:trace contextRef="#ctx0" brushRef="#br0">22360 7886 7507,'0'0'3490,"0"0"-929,0 0-1024,0 0 128,0 0-689,0 0-464,-14 24-79,3-6 399,-1 6-288,2 6 16,-8 3 241,6 4-161,-2-2-80,0 0-191,3-3-33,2-9-144,1-4-80,2-7 0,5-1-64,-5-4-48,6-7-32,0 0-544,0-9-1025,11-7-3153,-6-5-11766</inkml:trace>
  <inkml:trace contextRef="#ctx0" brushRef="#br0">22581 7588 5571,'0'0'6931,"0"0"-5122,0 0-721,28-7-63,-11 7-145,5-2 128,2 0-511,2 2-177,1-3-32,2 3-192,0-4-64,-5 1-16,-1-1 16,-6 2-32,-6 1-64,1-7-16,-8 7 32,-2-5 48,-2 3 32,0-4-112,0 3 144,0-3 112,0 6-16,0-3-96,0 2 16,0-1-96,0 3 32,0 0-32,0 0-32,0 0-16,0 0 0,0 0 80,0-4 16,0 1 48,0-4-32,0-2 64,-6-1-32,6-3 176,-7-2-64,-3-3-64,-1 2-48,-1 0-31,-6 1-33,6 2-16,2 3 16,-3 1-32,8 4 0,-2 1-193,4 1-335,3 3-560,3 0-1506,9 0-2800,1 0-4579</inkml:trace>
  <inkml:trace contextRef="#ctx0" brushRef="#br0">22633 7856 6483,'0'0'2369,"0"0"-992,0 0-241,0 0 289,0 0-337,-3 28-63,13-14 447,5 7 529,6 4-160,5 6-480,-3 4 16,1-1-225,4 1-512,-5-6-416,-5 0-80,-6-7-63,-2-2-65,-3-5 48,-1-6-48,-6 0 32,0-7-128,0-2-417,0 0-543,0-7-545,-6-6-1888,1-6-4915</inkml:trace>
  <inkml:trace contextRef="#ctx0" brushRef="#br0">23004 7763 5859,'0'0'7459,"0"0"-6402,0 40 431,0-15 1137,0 10-784,0 2-1008,0 1 47,0 4 33,-4-3-449,-5-4-160,4-3-176,-4-6-64,0-3 432,-1-6 16,-1-1-143,3-5-289,2-3-48,3-4-64,1-1-817,2-3-832,5 0-800,2-8-3073,4-3-9237</inkml:trace>
  <inkml:trace contextRef="#ctx0" brushRef="#br0">19827 8110 5458,'0'0'449,"0"0"1504,0 0-241,0 0-879,0 0 255,0 0 65,-1-3-33,-3 3-255,4 0-33,0-2-48,0 2-31,0-4-81,0 4-32,0 0-47,7 0-273,4 0-64,10-3-112,3-2 112,8 1 496,1-5-143,4 1 543,-4 1-31,-1 0-385,-6 3-544,-8 1-96,-8 3-96,-1 0 48,-5 0-64,-1 0-32,-3 1-32,0 1-176,-3 2-368,-4-1-321,1 1-527,-4-1-1234,5-3-3008</inkml:trace>
  <inkml:trace contextRef="#ctx0" brushRef="#br0">20254 7882 4930,'0'0'881,"0"0"1488,0 0-961,0 0-447,0 0 383,0 0-159,-14-2-64,14-3 207,0 5 17,0-3-369,0 1-31,3-2-17,1 1-128,6-4-447,-1 2-81,5-1-144,3-1 32,1 0-32,1 2-48,4 0 0,-2-2 0,-2 2 112,1-1-80,-6 3 48,0-1-64,0 1 80,-4 1-32,-1 0 64,3 1-15,-6-1 15,1 0 32,-2 2-128,-2 0-48,4 0-64,-1 5 48,-5 2-32,5 4 32,-1 3 16,0 0-32,2 2 48,-1 5-32,-5-2 32,3 0 16,-4 4 112,2-4 112,-2 4 273,0-4-177,-2 4-80,-3 0 0,-2 2-64,-4-4-64,6 3-32,-2-1-48,-2 0-64,2 0 33,2-1-97,-2 1 64,7-2 0,-6 0-48,1-3 48,0 3-32,1-5 0,-1-1-16,0-1 80,-6 0-32,4 1 80,-3-5-80,3 1 80,-4-3-80,2 1-32,-1 0-80,-1-4 64,1 2-16,1-3 0,-3-3-32,3 3-144,0 1 48,2-3-32,4-2-64,-2 0-65,5 2 145,0-2 96,0 0-16,5 0-16,5-2 48,4-5 32,-1 3-32,6-1 64,0 0-16,2 0 16,0 1 256,2 4 17,-4 0 15,1 0-160,-5 0-32,1 0-112,-2 4 32,2-3-64,-5 1 48,1 0-32,-3-2 0,-1 0 16,3 0 48,1 0-48,0-2 0,2 0 16,-3-3-32,-2 3 112,1 1-112,-6-5-64,-1 5-448,-3-5-1105,-3 1-2721,-8 0-6643</inkml:trace>
  <inkml:trace contextRef="#ctx0" brushRef="#br0">20997 8335 10021,'0'0'4242,"0"0"-3026,0 0-544,0 0 49,0 0-97,0 0-240,9 0 48,-6-2-31,5 2 79,-1 0 304,3 0-16,1 0-159,1 0 111,0 0-112,0 0-207,4 0-177,2 0-64,5 0-64,1 0-64,-3 0 32,2 0 16,-4 0 32,4 0-32,-7 0-16,-2-4 80,0-1 16,-7 2-96,3-1-48,-1-1-16,-4 1-16,1 1 48,-1 1-32,-2-1 0,1 1-32,-2 2 32,1 0 0,1 0 16,-1 0 16,-3 0-64,0 0 32,0 0 16,0 0 16,0-4-16,-3-3 0,-4-1-64,0-3 48,-4-3 0,-1 0-48,-4-5-16,2 5-64,-5-4 80,0 1 16,3-3 64,0 3-80,5-3 16,-1-2-32,7 1 48,3-4 0,2 1-16,0-1 64,2 4-48,8-4 64,-6 6-32,1 0 16,-1 3-32,1 2 64,-3 2-64,-2 3 32,3-3-16,-3 3-48,4-2 64,-1 4-64,1-3 80,6-2-64,-1-1 64,2 3-160,4-3 48,-1 5 16,0 1 16,2 1 32,-2 3-48,0 3 16,4 0 48,-6 0-32,6 0-32,-3 5 64,5-1-32,-3-1 0,-1 6 16,2-4 0,-1-1 32,1 3-48,-4-2 96,0 0-48,1-1 48,-4 3 64,1-2 0,-3 0-64,-4 6 0,1-4-32,-5 3-16,5 3 32,-1 2-16,-2-1 32,-1 4 16,3-2-16,1 5-32,-5-4 16,1 3-48,-2-5 32,4-1 0,-4 0 49,0 1 159,0-1 128,-4-4 32,2 4-128,-3-3-64,3 1-160,-3-3 80,0 3-128,0-3-32,3 3 48,-3 0-32,-1-1 48,6-2-48,-3 1 16,1-3-16,-3 5 48,5-3 0,-2 3-16,2-3 48,-5 3 33,5-5-17,-4 4-80,2 0 112,-3-3-16,-2-1-48,2 0-48,-2 0 0,2-1 32,-1 1-48,-2-4 16,4 2-48,-1-1 64,0-1-96,5-3 64,0 4-32,0-4 48,0 0-64,0 0 16,3 0 16,4 0 16,0-4 16,5 1-48,4-4 64,0 3-32,3-1 48,1-4 224,4 6 128,2-4 32,2 3-96,2 1 17,-2-1-161,2 1 0,-7 1-112,-4 0-112,-3 2-16,-4 0 16,-6 0 16,-1 0-112,-5 0-160,0 0-49,0 2-319,-5-2-336,-4 0-497,-2 0-1376,-3-10-1105,-2-3-8724</inkml:trace>
  <inkml:trace contextRef="#ctx0" brushRef="#br0">21216 7510 5010,'0'0'753,"0"0"-625,0 0 912,0 0 289,0 0-1073,0 0-96,-3 0 160,3 0 0,0 0-208,0 0 0,0 0 160,0 0-175,0 0-1,0 0 240,0 2 112,0-2 240,0 0 497,0 0 175,3 0 49,-3 0 16,0 0-177,0 0 1,0 0-225,0 0-255,0 0-113,0 0-96,6 0-304,-5 0-112,6 0-112,6 0-16,1 0 48,10 0-64,6 0 32,0-2-16,3 1-32,-1-5 16,-2 3 0,-9 3-16,-2-4 48,-5 4-15,-9 0-34,1-1 34,-1-1-1,-3 0 32,-2-3-16,0 3 32,0-1-96,0-3 128,0 3-48,-6-1-16,3 1-16,-6-4-32,6 2 48,-4-4-16,-1-2 0,-2-1-16,1 1 16,-1-1-32,-6 2 48,4-1-32,-1 6 48,3-2-48,3 3-16,-2-1 0,7 5 0,1-2 0,1 2-80,0 0-993,0 0-672,3 0-720,2 0-1633,2 0-4081</inkml:trace>
  <inkml:trace contextRef="#ctx0" brushRef="#br0">24354 7777 4210,'0'0'10005,"0"0"-8005,0 0-703,0 0 464,12-35-513,-1 26-479,-4-3-97,-2 0-224,2 1 16,-3-1 65,4 1-129,-8 6-240,0-4 0,0 7-64,-8 1-48,-5 1-48,-1 3 16,-10 10-96,1 4-16,-3 2 80,-1 8-32,-3 2 16,2 8 16,-1 4 16,1 2 176,5 5 768,5-1-31,13-1-193,0-2-176,10-8-175,12 0-193,12-14-128,6-6-48,5-4 16,6-12 16,-6 0 16,0 0 48,-6-8-48,-8-3-80,-10 1-32,-9-3-176,-6 1 112,-1-2-48,-10-2 96,-6 0-81,-5 1 33,0-3-112,-5 2 48,3 6 48,0-2 48,4 4 96,3 3-64,5 0 96,4 3-48,7 0 48,0 2 0,11 0 32,7 0-80,6 0 112,-1 0 96,7 2 32,-2-2 113,2 0-145,-9 0-48,-2 0-80,-3 0-16,-4 0-144,0 0 0,-8 0-465,-1-2-575,1 1-657,-2-3-784,-2 1-1473,3-1-2961,2 1-913</inkml:trace>
  <inkml:trace contextRef="#ctx0" brushRef="#br0">24633 8003 16936,'0'0'3057,"0"0"-2561,0 0 993,35 12-432,-25-10-609,1-2-240,1 2-160,0-2-16,-6 0-48,-1-2 0,-3-5 64,-2 0-112,0 2 32,-7-4 64,-4 2-80,-1 4 64,0-1 0,-1 4 0,-2 0 32,4 7 16,4 9 256,-3 0-32,4 5 224,4 0-15,2 3-193,0-1-224,13-5 32,-3-6-240,8-1-64,-1-8-1025,1-3-736,3-3-928,-5-8-96,-2-7-1634,-4 1-5553</inkml:trace>
  <inkml:trace contextRef="#ctx0" brushRef="#br0">24794 7986 6979,'0'0'2833,"0"0"-800,7 29-96,-2-16-480,6 1-288,-1 0-145,1 0 193,1-4 415,-1 3-31,-2-6-352,-2 0-321,0-4-160,-4 2-159,-3-5-97,0 0-16,0 0 208,0-7-159,0 2-209,-2-5-80,-1-1-64,-2-1 48,1 1-128,-3-1 32,5 0 48,-3-2-64,0 0 32,5 0-31,-2 0-49,2 3-128,0-1 112,7 0-128,0 3 112,2 0-48,1 6 32,3-1-16,1 4 16,-2 0-16,-2 2 0,3 3 0,-3 2 16,-3 0 16,4 0-80,-11-2 64,5 1 0,-5-5-48,0 1-128,0-2-465,0 0-303,0-5-625,0 1-1200,0 1 288,0-2 832,0 5 112,0 0 641,0 0 192,0 0 736,-2 8 256,-1 1 480,3-2 1,0 4 63,0-4-64,0 0-335,0 0 15,0-4-96,0-1-112,0 0-192,5-2-48,-5 0-48,2 0-224,1 0-848,-3 0-1426,0-6-3905</inkml:trace>
  <inkml:trace contextRef="#ctx0" brushRef="#br0">24940 7951 6403,'0'0'5042,"0"0"-2705,0 0-1520,0 0 303,0 0-111,0 0-369,1-7-240,3 7-128,-2 0 144,-2 0 161,5 3 175,-5 2-128,0 4 193,5 2 287,-3 3-367,1 1 239,4 3-64,-5 1-175,2-1-225,1-1 32,0-3-160,-3-1-63,3-5-161,-1-1-128,-2-3-48,3-2 48,-5-1-16,0-1-384,0 0-849,-5-7-1552,-6-3-1985,-1-6-8196</inkml:trace>
  <inkml:trace contextRef="#ctx0" brushRef="#br0">25096 8003 5651,'0'0'240,"0"0"3137,0 0-1872,0 0-144,0 0-161,0 0-127,5 0-49,-3 0 273,3 0-113,0 0-111,6 0-257,-2 0 145,1 0-65,8 0-192,-6-2-47,-2-1-145,3-2-112,-3-2-240,-4 1-96,-3 1-32,-1-2-16,-2 4 16,-4-1-16,-3 1 16,-3 1-80,-3-2 32,3 4-64,1 0 96,0 4-48,2 3 16,2 5 0,2 6 0,-1 4 64,4 5-32,0 1 96,0 2 64,0-2 32,0 0-304,7-7 96,4-7-64,1-4 16,4-6-176,5-4-1121,-2-5-1184,0-9-2849,-3-6-6660</inkml:trace>
  <inkml:trace contextRef="#ctx0" brushRef="#br0">25333 8105 9572,'0'0'5059,"0"0"-3763,0 0 161,26 32 288,-14-25-193,-3-4-175,3-3-464,-1 0-113,-4 0 320,-4 0-111,-3-3-145,0-8-111,0 2-449,-3-5 48,-4 2-176,-4-4-16,4 2-112,-3-2 16,3 6-48,3-1 96,2 1 64,2 4-112,0 1-48,4-2 0,5 5-16,3 1 0,0-1 32,4 0-16,1-1 0,-4 3-16,1 0 0,-4 0 32,-1 3-192,-2 1-352,-2-3 16,1 1-144,-1-2-1986,2 0-511,-2-2-2930</inkml:trace>
  <inkml:trace contextRef="#ctx0" brushRef="#br0">25646 8005 12566,'0'0'7171,"-31"18"-6259,13-10 353,3 6 1024,4-1-704,-1-1-769,7 2-384,5 0-272,0-4 1,0 1-1,5-2 144,7-4-208,-3-1-128,1-4 80,1 0-80,-1 0 32,-4-9-16,1 5 32,-7-5 16,0 2 0,0-1 16,0 2-64,-2 1 0,-3 5-16,5 0 32,0 0-128,0 7 16,0 2 96,7-2 64,0 5-176,3-3 48,1 2-32,1-4-257,2-2-1519,2-3-546,0-2-751,1-7-3282</inkml:trace>
  <inkml:trace contextRef="#ctx0" brushRef="#br0">25925 7661 19241,'0'0'3057,"0"0"-2384,0 0 255,-5 48 1649,5-12-1184,4 7-497,3 2-272,3 4-271,2-5-161,-5-2-64,4-3 32,-1-6-112,-4-7 80,-5-8-128,-1-2-48,0-8-624,-5-4-513,-2-4-720,2-5-1088,-7-9-1201,1-9-4194</inkml:trace>
  <inkml:trace contextRef="#ctx0" brushRef="#br0">26990 8044 8756,'0'0'6499,"-11"43"-4786,4-18-96,2 3-113,0-7-591,0 0-193,1-12-224,2 0-80,2-8-128,0-1-79,0-10 319,2-6 384,3-10-640,-1-8-176,1-2-32,-3-8 0,-2-2-64,0 1 65,0-3-49,0-1-49,0 4 82,-2 2-1,2 8-64,0 7 128,0 6-112,0 4 48,5 4-64,8 3 16,1 4 32,3 0-64,4 7 48,2 0-32,0 0-64,1 11-48,1 6 63,-4 4-159,-4 4 32,-6 5 0,-9 1 64,-2 1-16,-6 0 0,-4-4 48,-6-2 64,-3-3 80,5-6-16,-4-4 48,1-3-16,6-5 16,-1 1 96,7-6-64,1 7-48,4-2-80,0 2 0,0 5-16,4 2 144,1 4 224,7 3-31,2-4-65,2 4 32,3-7-96,2-5-32,-1 2-112,1-6-48,-5-3 32,-6-1-64,-5-1-144,-3 0-817,-2 0-367,0-3-561,-5-4-1761,0-2-3777</inkml:trace>
  <inkml:trace contextRef="#ctx0" brushRef="#br0">27379 8052 11861,'0'0'2674,"0"0"-1442,30-10 1249,-19 6-640,-1-3-752,2 4-225,1-1-48,-8 1-287,0-1-161,-3-3-32,1 0-112,-3 4-176,0-4-16,-3 0-32,-4 0 16,-2 7-16,0 0 48,-3 0-64,0 7 0,1 8 0,4 3 64,2 5 0,5-2 96,0 3 192,7-1-95,9-5-129,3-2-80,4-9-16,7-7-353,-2-4-671,0-8-1041,-4-4-496,-6-5-128,-1-4-3570</inkml:trace>
  <inkml:trace contextRef="#ctx0" brushRef="#br0">27691 7745 12054,'0'0'4434,"0"30"-2386,0-5 594,0 8-177,-5 4-672,2 2-337,1-1-335,2-5-417,0 1-448,0-8-160,5-7 0,-1-3-64,3-7 0,-2 0-16,-3-4-48,3-2-208,-5-1-832,0-2-705,0-2-1408,0-6-1922</inkml:trace>
  <inkml:trace contextRef="#ctx0" brushRef="#br0">27946 8037 13590,'0'0'3298,"0"0"-2850,0 0 688,0 0 881,0 0-368,-41-16-480,31 16-465,-8 0-176,6 0 48,1 5 385,-1 6-17,5-4-431,2 7-257,5-2-160,0 0 0,5 2-32,4-3-48,1-4 32,3-4-32,3-3 32,-4 0-32,2-3-16,-2-6-32,-3 0 0,-2 0 0,-4 1-64,1 4-48,-2-1 0,-2 3 144,0 2 0,0 4-64,-2 3-16,2 1 128,0 3-32,2-2-32,5 1 16,5-3-513,0-5-943,4-2-433,-4 0-1345,6-5-2448</inkml:trace>
  <inkml:trace contextRef="#ctx0" brushRef="#br0">28114 7924 19193,'0'0'1088,"0"0"-1040,0 0 368,30 23 1393,-14-19-48,3-1-528,2-3-705,2 0-240,1 0-112,1-3-128,-2-1-16,-1-1-48,5 1-688,-8 3-705,2 1-1232,-7 0-2545,-2 0-3186</inkml:trace>
  <inkml:trace contextRef="#ctx0" brushRef="#br0" timeOffset="0.99">28217 7744 18376,'0'0'2161,"0"0"-1985,0 0-15,0 0 447,0 0 176,0 0 17,2 44-97,3-22-96,-3 5 385,2 2-49,1 3-64,-3 0-383,-2-1-129,5-1-80,-3 0-80,1-6-16,3-1-48,1-7-80,-2-4-80,2-5 80,-5-7-784,-1-2-577,-1-13-1184,-1-6-1777,-8-6-4114</inkml:trace>
  <inkml:trace contextRef="#ctx0" brushRef="#br0" timeOffset="0.99">28463 8008 16327,'0'0'3522,"0"0"-2513,28 30-513,-16-24-144,2-3-208,0 1-112,-7-4-48,-1 0-960,-3-9-3282</inkml:trace>
  <inkml:trace contextRef="#ctx0" brushRef="#br0" timeOffset="0.99">28491 7773 23547,'0'0'2513,"0"0"-2369,0 0-432,0 0 272,0 0 32,12 37-144,-8-23-1745,-1-1-1825,3 2-4578</inkml:trace>
  <inkml:trace contextRef="#ctx0" brushRef="#br0" timeOffset="0.99">28665 8019 19305,'0'0'4338,"0"0"-4226,0 0-128,-13 32 64,13-24-32,0 1 32,6-2-48,1-2 16,5 1-144,-2-5-80,3-1-192,-1 0-113,-7-3-47,2-4 256,0-5 320,-5-2-32,-2-4 16,0 2-16,-5 2-64,-2 2 48,-2 0 112,2 6 672,0-1 321,0 7-257,2 0-560,1 0-192,2 7-96,-1 0 0,3 0-1312,0-3-1842,7 1-6082</inkml:trace>
  <inkml:trace contextRef="#ctx0" brushRef="#br0" timeOffset="0.99">28803 8065 15431,'0'0'8724,"0"0"-7715,0 0-801,30-18 224,-18 11 368,-1 0-304,3-3-352,0 1-112,-2 0-32,-5 2 65,4 0-33,-4 3-16,-7 1-32,5 3 64,-5 3-64,2 6 112,1-4-32,-1 6-16,3-2-48,1-2 32,-1-2-288,7-5-865,-1 0-944,1 0-1537,-5-10-4289</inkml:trace>
  <inkml:trace contextRef="#ctx0" brushRef="#br0" timeOffset="0.99">29135 7910 24203,'0'0'1841,"0"0"-1681,0 0 64,-30-5 464,23 5-271,0 2-193,0 3-176,2 4-32,3 0 32,0 3-32,2 0 16,0-3-80,2 5-192,5-4 112,3 3-97,1-1 1,1-3 64,0 3-16,1-1-96,-5-1 320,-1-3-80,-1 0 96,-6 2-96,-6-4 48,-6 0-32,-4 2 80,-3-3-64,-4 1-16,6-1 80,1-3-32,4 1 16,8-2-96,2 0-272,4-3-1665,7-10-1937,9-2-4482</inkml:trace>
  <inkml:trace contextRef="#ctx0" brushRef="#br0" timeOffset="0.99">29293 7658 128,'0'0'5859,"0"0"-1265,0 26-1489,0-3-560,0 3-480,0 6-112,1 3-176,1 2-400,-2 6-417,0-4-95,0-4 143,4-5-320,-3 0-368,-1-7 33,2-9-17,-2 0-208,5-7 0,-3-4-144,3-3 48,1-5 112,4-6-144,1-1-32,1-2 0,-5 2-32,3 3-16,-4 2 64,1 5-32,-7 2 64,3 2-128,-3 8 160,0 1 32,2 3 0,-2 0-48,5-2 48,-1 1-48,5-6-48,-1 0 0,6-7-592,2 0-801,3 0-1568,-5-11-1313,2-3-5267</inkml:trace>
  <inkml:trace contextRef="#ctx0" brushRef="#br0" timeOffset="0.99">29549 8001 15559,'0'0'3426,"0"0"-3394,0 0 0,-11 39 208,8-28 704,1-3-351,-2 1-529,3 0 16,1-6-128,0-1-145,0-2-815,0-3-2193,7-8-7652</inkml:trace>
  <inkml:trace contextRef="#ctx0" brushRef="#br0" timeOffset="0.99">29517 7745 22218,'0'0'2049,"0"0"-2257,0 0-1249,0 0 1057,0 0 480,0 0-80,7-17-1825,-7 20-2993,0 1-6595</inkml:trace>
  <inkml:trace contextRef="#ctx0" brushRef="#br0" timeOffset="0.99">29657 8042 15383,'0'0'368,"6"35"-400,-3-16 80,1 2 673,-3 0 1135,1 0-31,0-3-688,-2-2-321,5-2-96,0-4 49,-3 1-465,3-8-176,1-3-32,1 0 96,-2-5 16,0-11-80,2-1-112,4-4 96,-10-6-112,6-4 80,-3-1-112,1-3 112,-1 3 673,-2 4 143,5 2 97,-4 3-577,-1 2-256,3 4-112,-3 1 64,3 2-112,-5 2 96,4 3-80,-4 2-32,1 2 64,1 3-48,2 2-80,1 5-400,-2 4 128,1 3 47,1 4-31,0 1-160,-3 1 320,3 0 144,-5-1 0,0-1-16,4-2 48,-4 0-16,0-4 0,0-3 48,-4 0-48,-6-3 48,-1-2-32,-4 0 64,-1-2-48,-2 0-48,2 0 0,4 0-32,5 0 48,5 0-1681,2 0-1072,6 0-1169,2-2-4466</inkml:trace>
  <inkml:trace contextRef="#ctx0" brushRef="#br0" timeOffset="0.99">29919 8087 21418,'0'0'4498,"0"0"-4274,0 0-160,0 0-32,0 0 0,0 0-480,22-5-1857,-27-5-5331</inkml:trace>
  <inkml:trace contextRef="#ctx0" brushRef="#br0" timeOffset="0.99">26881 5851 8916,'0'0'3874,"0"0"-2337,0 0-385,0 0 465,0 0-48,4 41-401,1-22-512,0 6 65,0 1-161,4 5 480,2 1-319,-1 3-289,-1-3-240,-2-4-96,2-2 64,-4-7-128,-3-1 48,0-6-16,-2-3-16,0-6 16,0-3 176,0 0 97,-4-3-145,4-9-80,-5-2-192,5-6 96,-2-4-80,-2-4-96,1-4-161,3-3 33,0-4-80,-5-1-16,-1 0-128,3-1 288,-4 6 160,3 0 0,-4 7-32,4 4 96,2 3 32,1 7 0,1 5 16,0 0 48,0 2-80,3 2 16,1 3-48,4-2 32,-4 3-96,1 1 48,-3 0 16,1 0-16,3 0 16,-5 0 32,6 1-48,4 3 32,0-2-16,-1 0 0,9-2 48,1 0 16,2 0 144,7-6 64,-5-3 32,6 1 32,-4-3-96,2 1-144,-10 3-80,-1 0 32,-4 1-32,-8 6 32,0 0-80,-3 0-32,1 0-112,-3 0 128,0 4 48,0-1-208,2 3 0,-2-3 96,2-1 112,1 0-176,-3 1-96,6-3-65,-6 2-175,0 1-48,0-1-353,-6 2-863,1-4-962,-4 0-2384</inkml:trace>
  <inkml:trace contextRef="#ctx0" brushRef="#br0" timeOffset="0.99">26962 5936 8308,'0'0'2369,"0"0"-1377,0 0 129,-32-9 688,29 5-529,-1 1-159,2-1 31,2 2-399,0 1-241,2-1-336,9 2-112,-1 0 32,6 0 96,-2 0 144,7 0-128,-2 0-48,2 3-144,0-3 32,2 4-32,0-4 33,-4 0-49,4 0 16,-7 0-113,-4 0-351,1 0-448,-8-4-721,0 1-1088,-5-2-881</inkml:trace>
  <inkml:trace contextRef="#ctx0" brushRef="#br0" timeOffset="0.99">26939 5504 6003,'0'0'4930,"0"0"-2337,0 0-816,-28 4-96,17-3-449,4-1-47,4 0-273,1 0-127,2 0 31,0 0-160,5 0-512,8 0-160,9 0 96,8-3-32,11-2 289,-1-1-209,0-1 16,-3 0-32,-4 4-64,-13 3 16,-4-2-80,-11 2 32,-2 0-32,-1 0 32,-2-2 0,0-1 144,0 3-64,0-4-96,-2 4 32,-1-1-64,3-1 64,0 2-80,0 0 48,0 0 32,0 0-64,0 0 16,0-2 0,0-1-16,-5-3 32,-3 1 32,1-4-112,-3-3 32,-1 0-16,-6-2 32,1 1-16,4 3-112,-2-2 32,5 5 80,2 1 64,7 1 0,0 3-80,0 2-337,9 0-783,1 7-65,6 0-1216,-2 4-1345,0-2-3185</inkml:trace>
  <inkml:trace contextRef="#ctx0" brushRef="#br0" timeOffset="0.99">27351 6071 9348,'0'0'1985,"0"0"-544,0 0 240,0 0-33,-35-32-255,25 28 96,-6 4-529,0 0-208,0 6-127,0 6 127,1 6-272,4 6 17,2 1-209,9 1-48,0 0-96,6-1 16,8-6-80,3 0-32,2-6-64,1-3 0,-3-6-16,1-4-160,-2 0-32,-2 0-112,-4-2-241,2-7-639,-3 2-385,-2-5-1344,-2 0-3506</inkml:trace>
  <inkml:trace contextRef="#ctx0" brushRef="#br0" timeOffset="0.99">26934 6500 4226,'0'0'1184,"0"0"-431,0 0-945,0 0 2497,0 0-1313,0 0-367,-6-9-81,5 9-176,-3 0-48,4 0 32,-2 0 193,1 0 79,-1 0 16,-5-1 273,7 1-49,-5-2 176,3 2-111,-3 0-113,5 0-79,0 0-193,0 0-208,5-2-208,2 2-80,10-5-32,-1 5 48,11 0 32,1 0 112,5-4 0,0 4 80,6-3 1,-1 1 207,5-1 80,-3-3 0,-2 5-31,-1-5-193,-3-1-176,-5 4-208,-1-4 32,-7 3 0,-1-1 16,-3 0-16,-4 0 32,-5-1-48,3 3-48,-6 1 32,-1 2-128,-3 0 80,-1 0-401,0 2-367,-1 1-321,-3 4-1184,-3-5-2225</inkml:trace>
  <inkml:trace contextRef="#ctx0" brushRef="#br0" timeOffset="0.99">27069 6833 10213,'0'0'2097,"0"0"-1457,0 37 609,0-21 495,0 2-687,5-1-33,-5-5 1,5 4-545,-3-7-128,2 0 192,-4-4-79,5 2-49,-3-5-48,-2 0 0,1 3-48,3-3 16,-4 1-47,0 1 95,2-1-144,1 2-16,-3-3-32,0 2-96,0-4-64,0 0 16,0 0 48,0 0 144,0-7-48,-3-4-144,1-3 32,-3 0-64,-2-5 32,3-1-16,-3 1-16,2-2 32,5 4-32,-7-1-16,7 2 16,0 4 48,0-2-64,0 3 65,7-3 63,3 0-48,-1 0 16,2 0-32,3 0-48,-2 5 16,2-6 64,0 6-80,0 2 64,-4 3-96,-1 1 16,0 3 48,-2 0-32,-2 3-16,1 8 48,-1 1-32,2 7 0,-2 1 96,-5 1-80,5 3 64,-3-3-176,3 0 80,-5-3-80,0 0 80,0-8-16,2-3 32,-2-3 32,0-3 64,0-1 128,4 0 208,-4-5-96,0-5-288,5-3-32,-2-1-15,1-2 31,3-1-32,2-4 16,-2 0-64,3-4-16,3 4-1,-3 0-111,2 7 144,1 2-16,-3 1 16,2 6 48,-1 3-16,-4 2 0,3 2 16,-4 9 48,6 3-112,-3 3 161,0 2-49,5 1 160,-4 1 0,4-2 0,0 0-304,-3-1 16,-4-6 80,-2 0-112,2-3 112,-2-3-48,-5 1 64,0-6-80,0 1-272,0-2-305,-7 0-511,-2 0-1041,1 0-929,-3-3-2880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5.5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0 6643 0 0,'0'0'11018'0'0,"0"28"-8635"0"0,-18 145-854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6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30 10773 0 0,'0'0'4610'0'0,"-4"-3"-3375"0"0,2 1-948 0 0,1 0-193 0 0,0 1 0 0 0,0 0-1 0 0,0 0 1 0 0,0 0 0 0 0,0 0 0 0 0,0 0 0 0 0,0 0-1 0 0,-1 0 1 0 0,1 0 0 0 0,0 0 0 0 0,-1 0 0 0 0,1 1-1 0 0,0-1 1 0 0,-1 1 0 0 0,-2-2 1208 0 0,9 4-1153 0 0,0 0 1 0 0,0 0-1 0 0,0-1 0 0 0,1 0 0 0 0,-1 0 0 0 0,0-1 0 0 0,9 1 0 0 0,-8-1 3 0 0,40 1 367 0 0,0-2-1 0 0,0-1 1 0 0,62-13-1 0 0,-102 14-530 0 0,-43 24-11905 0 0,24-15 5727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6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 6211 0 0,'0'0'9087'0'0,"42"-6"-4643"0"0,26 11-3068 0 0,-56-2-1483 0 0,1-2 0 0 0,-1 1 0 0 0,1-2 0 0 0,-1 1-1 0 0,1-2 1 0 0,-1 0 0 0 0,1 0 0 0 0,-1-1 0 0 0,24-7 0 0 0,-25 8-3917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7.8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37 245 12550 0 0,'0'0'317'0'0,"-1"6"-31"0"0,-7 55 2382 0 0,7-61-2558 0 0,0 0 0 0 0,0 1 1 0 0,1-1-1 0 0,-1 0 1 0 0,0 0-1 0 0,0 0 1 0 0,0 1-1 0 0,1-1 1 0 0,-1 0-1 0 0,0 0 1 0 0,0 0-1 0 0,0 0 0 0 0,0 0 1 0 0,0-1-1 0 0,1 1 1 0 0,-1 0-1 0 0,0 0 1 0 0,0 0-1 0 0,0-1 1 0 0,1 1-1 0 0,-1 0 0 0 0,0-1 1 0 0,0 1-1 0 0,1-1 1 0 0,-1 1-1 0 0,0-1 1 0 0,1 1-1 0 0,-1-1 1 0 0,1 0-1 0 0,-1 1 1 0 0,1-1-1 0 0,-1 0 0 0 0,1 1 1 0 0,-1-1-1 0 0,1 0 1 0 0,-1 1-1 0 0,1-1 1 0 0,0 0-1 0 0,-1-1 1 0 0,2-7-122 0 0,1 1 0 0 0,-1-1 0 0 0,2 1 1 0 0,-1-1-1 0 0,1 1 0 0 0,7-13 0 0 0,6-21-31 0 0,-4-11-104 0 0,-10 38 176 0 0,1-1 0 0 0,1 1 0 0 0,0 0 0 0 0,1 0 0 0 0,1 1 0 0 0,8-15 0 0 0,-14 28-18 0 0,1 0 0 0 0,0 0 0 0 0,-1 0 0 0 0,1 0 0 0 0,0 1-1 0 0,-1-1 1 0 0,1 0 0 0 0,0 0 0 0 0,0 1 0 0 0,0-1 0 0 0,0 1 0 0 0,0-1 0 0 0,0 1-1 0 0,0-1 1 0 0,0 1 0 0 0,0-1 0 0 0,0 1 0 0 0,0 0 0 0 0,0 0 0 0 0,0-1-1 0 0,0 1 1 0 0,0 0 0 0 0,0 0 0 0 0,0 0 0 0 0,0 0 0 0 0,2 1 0 0 0,0-1-7 0 0,0 1 0 0 0,0 0 1 0 0,0 0-1 0 0,0 1 0 0 0,0-1 1 0 0,0 1-1 0 0,-1-1 0 0 0,1 1 1 0 0,3 3-1 0 0,-2-2-9 0 0,-1 0 1 0 0,1 0-1 0 0,-1 0 0 0 0,0 0 1 0 0,0 0-1 0 0,-1 1 0 0 0,1 0 1 0 0,-1-1-1 0 0,1 1 1 0 0,-1 0-1 0 0,0 0 0 0 0,-1 0 1 0 0,3 6-1 0 0,-8-3 22 0 0,0 0 1 0 0,0-1-1 0 0,0 1 0 0 0,-1-1 1 0 0,0 0-1 0 0,0-1 0 0 0,0 1 0 0 0,-1-1 1 0 0,-10 8-1 0 0,10-8-9 0 0,3-2 5 0 0,0-1 1 0 0,0 0-1 0 0,1 1 0 0 0,-1 0 1 0 0,1 0-1 0 0,-1 0 0 0 0,1 0 1 0 0,0 0-1 0 0,0 0 0 0 0,0 0 1 0 0,1 0-1 0 0,-1 1 0 0 0,1-1 1 0 0,0 1-1 0 0,0 0 0 0 0,0-1 1 0 0,0 1-1 0 0,1-1 0 0 0,0 1 0 0 0,-1 0 1 0 0,2 7-1 0 0,0-5 46 0 0,2 1 0 0 0,-1 0 0 0 0,1-1 0 0 0,-1 0 0 0 0,2 0-1 0 0,-1 0 1 0 0,1 0 0 0 0,0 0 0 0 0,0-1 0 0 0,9 10 0 0 0,-9-11-60 0 0,0 0-1 0 0,1 0 1 0 0,-1-1 0 0 0,1 1-1 0 0,0-1 1 0 0,-1 0 0 0 0,1 0-1 0 0,1-1 1 0 0,4 3 0 0 0,-7-4-32 0 0,-2 0-201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8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26 125 3922 0 0,'0'0'13851'0'0,"1"-4"-12943"0"0,2-2-749 0 0,-2 11 249 0 0,-6 28 828 0 0,-12 58 621 0 0,15-81-1897 0 0,1-5 97 0 0,0 0-23 0 0,-1 0-1 0 0,1 0 1 0 0,1 0 0 0 0,-1 0 0 0 0,1-1 0 0 0,0 1 0 0 0,0 0 0 0 0,0 0 0 0 0,0 0 0 0 0,2 7-1 0 0,-1-12-28 0 0,-1 0 0 0 0,0 1-1 0 0,0-1 1 0 0,0 0-1 0 0,0 0 1 0 0,0 0-1 0 0,0 0 1 0 0,1 0-1 0 0,-1 0 1 0 0,0 0 0 0 0,0 0-1 0 0,0 0 1 0 0,0 0-1 0 0,0 0 1 0 0,1 0-1 0 0,-1 0 1 0 0,0 0-1 0 0,0 0 1 0 0,0 0 0 0 0,0 0-1 0 0,1 0 1 0 0,-1 0-1 0 0,0 0 1 0 0,0 0-1 0 0,0 0 1 0 0,0 0-1 0 0,0 0 1 0 0,1 0 0 0 0,-1 0-1 0 0,0 0 1 0 0,0 0-1 0 0,0 0 1 0 0,0 0-1 0 0,0 0 1 0 0,1 0-1 0 0,-1-1 1 0 0,0 1 0 0 0,0 0-1 0 0,0 0 1 0 0,0 0-1 0 0,0 0 1 0 0,0 0-1 0 0,0 0 1 0 0,0-1-1 0 0,1 1 1 0 0,-1 0 0 0 0,0 0-1 0 0,0 0 1 0 0,0 0-1 0 0,0 0 1 0 0,0-1-1 0 0,0 1 1 0 0,0 0-1 0 0,0 0 1 0 0,0 0 0 0 0,0-1-1 0 0,6-17 30 0 0,-1-19-573 0 0,-3-18-857 0 0,0 36 1217 0 0,-1 1 0 0 0,-1 0 0 0 0,0 0 0 0 0,-2 0 0 0 0,0 0 0 0 0,-7-29 0 0 0,8 46 269 0 0,1 0 0 0 0,0 0 0 0 0,-1 0 0 0 0,1 0 0 0 0,0 0 0 0 0,0 0 0 0 0,0 0 0 0 0,0 0 0 0 0,0 0 0 0 0,0 0 0 0 0,0 0 0 0 0,0 0 0 0 0,0 0 0 0 0,0 0 0 0 0,1 0 0 0 0,-1 0 0 0 0,0 0 0 0 0,1 0 0 0 0,-1 0 0 0 0,1 0 0 0 0,-1 0 0 0 0,1 0 0 0 0,-1 1 0 0 0,1-1 0 0 0,-1 0 0 0 0,1 0 0 0 0,0 1 0 0 0,0-1 0 0 0,-1 0 0 0 0,3 0 0 0 0,1-2-24 0 0,0 1 0 0 0,0 0 0 0 0,0 0 0 0 0,0 1 0 0 0,1-1 1 0 0,-1 1-1 0 0,8-1 0 0 0,11-1-204 0 0,47 0 1 0 0,-67 3 222 0 0,43 0-1016 0 0,-64 5-10327 0 0,4-4 1955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08.8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11653 0 0,'0'0'8452'0'0,"37"-2"-8196"0"0,-23 2-240 0 0,-5 0 16 0 0,1 0 0 0 0,3 0-128 0 0,-8 0-736 0 0,0 2-1281 0 0,-1 0-1489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4.3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 98 4642 0 0,'0'0'5208'0'0,"0"-5"-4901"0"0,0-23 1189 0 0,0 3 3555 0 0,0 43-3909 0 0,-2 38 1004 0 0,-17 87 1 0 0,3-28-1150 0 0,15-108-812 0 0,0-1 0 0 0,0 1 0 0 0,0-1 1 0 0,-1 1-1 0 0,0-1 0 0 0,0 1 0 0 0,0-1 0 0 0,-1 0 0 0 0,-4 7 0 0 0,6-13-48 0 0,11-430-2157 0 0,-10 429 2027 0 0,0 0 0 0 0,1 0 0 0 0,-1 1 0 0 0,1-1 0 0 0,-1 0 0 0 0,1 0 0 0 0,0 1 0 0 0,-1-1 0 0 0,1 1 0 0 0,-1-1 0 0 0,1 0 0 0 0,0 1 0 0 0,0-1 0 0 0,-1 1 0 0 0,1 0 0 0 0,0-1 0 0 0,0 1 0 0 0,0 0 0 0 0,-1-1 1 0 0,1 1-1 0 0,0 0 0 0 0,0 0 0 0 0,0 0 0 0 0,0-1 0 0 0,0 1 0 0 0,0 0 0 0 0,0 0 0 0 0,-1 0 0 0 0,1 1 0 0 0,0-1 0 0 0,0 0 0 0 0,0 0 0 0 0,0 0 0 0 0,0 1 0 0 0,1 0 0 0 0,35 7 204 0 0,-24-4-128 0 0,0 1-49 0 0,1-1 0 0 0,0 0 0 0 0,1 0 0 0 0,-1-2-1 0 0,0 0 1 0 0,1 0 0 0 0,-1-1 0 0 0,1-1 0 0 0,17-2 0 0 0,-30 2-73 0 0,0-1 0 0 0,-1 1 0 0 0,1-1 1 0 0,0 1-1 0 0,-1-1 0 0 0,1 1 0 0 0,-1-1 0 0 0,1 0 1 0 0,-1 0-1 0 0,1 0 0 0 0,-1 0 0 0 0,1 0 0 0 0,-1 0 1 0 0,0 0-1 0 0,1-1 0 0 0,-1 1 0 0 0,0 0 0 0 0,0-1 1 0 0,0 1-1 0 0,0-1 0 0 0,0 1 0 0 0,-1-1 1 0 0,1 1-1 0 0,0-1 0 0 0,0-2 0 0 0,-1 4-510 0 0,-1 0 222 0 0,0 0 1 0 0,-1 0-1 0 0,1 0 1 0 0,0 0-1 0 0,0 0 1 0 0,0 0-1 0 0,0 0 1 0 0,-1 1 0 0 0,1-1-1 0 0,0 1 1 0 0,0-1-1 0 0,0 1 1 0 0,0-1-1 0 0,0 1 1 0 0,0-1-1 0 0,0 1 1 0 0,0 0-1 0 0,0-1 1 0 0,0 1 0 0 0,1 0-1 0 0,-1 0 1 0 0,0 0-1 0 0,-1 2 1 0 0,-5 5-4408 0 0,-2 0-1047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4.7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0 11781 0 0,'0'0'6051'0'0,"-4"0"-4872"0"0,-12 0-525 0 0,13 0-409 0 0,30 5 985 0 0,83 1-267 0 0,-110-6-1023 0 0,1 0-1 0 0,-1 0 0 0 0,0 0 1 0 0,0 0-1 0 0,0 0 0 0 0,0 0 1 0 0,0 1-1 0 0,0-1 0 0 0,0 0 1 0 0,0 0-1 0 0,0 0 0 0 0,1 0 1 0 0,-1 0-1 0 0,0 0 0 0 0,0 1 0 0 0,0-1 1 0 0,0 0-1 0 0,0 0 0 0 0,0 0 1 0 0,0 0-1 0 0,0 0 0 0 0,0 1 1 0 0,0-1-1 0 0,0 0 0 0 0,0 0 1 0 0,0 0-1 0 0,0 0 0 0 0,0 0 1 0 0,0 1-1 0 0,0-1 0 0 0,0 0 0 0 0,0 0 1 0 0,0 0-1 0 0,0 0 0 0 0,-1 0 1 0 0,1 0-1 0 0,0 1 0 0 0,0-1 1 0 0,0 0-1 0 0,0 0 0 0 0,0 0 1 0 0,0 0-1 0 0,0 0 0 0 0,0 0 1 0 0,-1 0-1 0 0,1 0 0 0 0,0 0 0 0 0,0 1 1 0 0,0-1-1 0 0,0 0 0 0 0,0 0 1 0 0,0 0-1 0 0,-1 0 0 0 0,1 0 1 0 0,0 0-1 0 0,0 0 0 0 0,0 0 1 0 0,0 0-1 0 0,0 0 0 0 0,-1 0 1 0 0,1 0-1 0 0,0 0 0 0 0,0 0 0 0 0,0 0 1 0 0,-11 6-6166 0 0,2-4-2297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5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94 1008 0 0,'0'0'6070'0'0,"-5"0"-4195"0"0,0 0-1621 0 0,1 1 521 0 0,-1-1-1 0 0,1 0 1 0 0,-1 0-1 0 0,1 0 0 0 0,-1-1 1 0 0,-8-1 3859 0 0,13 1-4527 0 0,1 0 0 0 0,-1 0 0 0 0,1 0 0 0 0,0 0 0 0 0,0 0 0 0 0,-1 0 0 0 0,1 0 0 0 0,0 0 0 0 0,0 1 0 0 0,0-1 0 0 0,0 0 0 0 0,0 0 0 0 0,0 1 0 0 0,0-1 0 0 0,0 1 0 0 0,0-1 0 0 0,0 1 0 0 0,0 0 0 0 0,1-1-1 0 0,-1 1 1 0 0,0 0 0 0 0,0 0 0 0 0,0 0 0 0 0,1 0 0 0 0,-1 0 0 0 0,1 0 0 0 0,47-3-456 0 0,-37 2 708 0 0,93 1 65 0 0,-105 0 150 0 0,-23-33-401 0 0,8 23-165 0 0,11 7-6 0 0,-1 1 1 0 0,1-1-1 0 0,0 0 0 0 0,0-1 0 0 0,0 1 1 0 0,-6-8-1 0 0,15 11-2845 0 0,-4 0 2446 0 0,0 0 0 0 0,-1-1 0 0 0,1 1 0 0 0,-1 0 0 0 0,1 0 0 0 0,0 0 0 0 0,-1 0 0 0 0,1 0 0 0 0,-1 0 0 0 0,1 0 0 0 0,0 0 0 0 0,-1 0-1 0 0,1 0 1 0 0,-1 1 0 0 0,1-1 0 0 0,0 0 0 0 0,-1 0 0 0 0,1 1 0 0 0,-1-1 0 0 0,1 0 0 0 0,-1 1 0 0 0,1-1 0 0 0,-1 0 0 0 0,1 1 0 0 0,-1-1 0 0 0,1 1-1 0 0,-1-1 1 0 0,1 0 0 0 0,-1 1 0 0 0,0-1 0 0 0,1 1 0 0 0,-1 1 0 0 0,4 4-6238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6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 7059 0 0,'0'0'7622'0'0,"-4"-7"-4351"0"0,4 157 2214 0 0,13-165-14254 0 0,-12 3-1561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52:47.942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25913 6651 5571,'0'0'5682,"0"0"-3137,0 0-656,0 0-288,0 0-80,-12 7-369,9 2-400,3 1-383,0 4-161,0 0 64,0 9 160,0-4-96,0 5-80,5 3 0,0 0-127,0 0-33,-1 0-48,1 2 128,3 0 80,-3-4 112,0 1-64,1-2-48,-3-2 176,2 0-63,-3 2-81,-1-1 192,2-1-176,-3 8 304,0-2-320,0-1-207,0 0-1,5 0 112,-3-3-112,-1 1-48,3-2-16,-1 1 48,-2-2-64,4-1 32,-5 1 0,2 0 32,-2 1-16,0 1 32,0-2-32,0 2 80,0-3-176,0 4 0,0-1 32,0-3-32,0 3 16,-2-2 0,2 1 0,0-1 32,0 0 0,0 1 16,0-1-32,0 3 32,0-2-16,-3 4 48,1-2-48,2 3 48,-1-1-32,-2-2 80,3 6-80,-4-6 48,3 1-32,-1-1-144,-3 1 80,2 1-48,2-2 96,-1-1-64,2 2 64,0-2-48,0-2 32,0 2 32,0 2 64,0-4-64,0-1-32,0 3 64,0-1-64,0 0 48,0 1-32,0 0 32,0-2 16,0 2-16,0-2 16,0-1-64,2 0-32,-2-2-80,0 5 96,0-2-32,0-1 32,0 1-16,0 4-16,0-4 64,0 4 0,0-2-16,0 0-16,0-1 80,0 1-32,0-1 176,1-2-96,2 1-16,-3 0-32,2-3 0,1 4-16,-3-4 0,2 2-32,-2-1 0,0 1 16,0-2-96,0 4 16,0-1 0,0 0 32,0 1-16,-2-1 16,-3 3 48,5-2-48,0-1 16,-4 0-16,4 2 32,0 0 16,-2-1-32,2 1 16,0-2 16,-5 0 0,5 4 0,0-7 0,-1 3 0,-1-4 64,2 1-80,0-3 144,0 2-96,0-4-48,0 0-32,0-3-48,0 2 48,0 0 0,0 0 48,0-1-96,0-2 128,2 1-144,-2 0 96,0 2 0,0-2 0,0 2-64,0 1 48,0 1 32,-2-1-32,2 2 16,0-3-32,0 0 16,0-2-16,0-2 48,0-2-32,0 1 0,0-7 32,0 3-80,0-3 64,0-1-48,0 0 64,0 0-176,0 0-32,0 0 0,0 0-48,3 0-160,-3 0-80,5-3-193,-3 0-399,2-5-961,-2-2-800,-2-6-1633,0 0-7492</inkml:trace>
  <inkml:trace contextRef="#ctx0" brushRef="#br0">19820 6809 1873,'0'0'5474,"0"0"-2544,0 0-1506,-9 19-175,7-16-113,2 4-15,0-2-225,0 3-47,0 0-353,0 0 80,0 1 129,0 1-209,2 2 16,1 1-144,0 0 176,0 3-159,0-2-129,2 4-96,-3-1 0,1 1-48,-3-2-16,5 3 16,-5-3 16,0-2 16,0 6 0,0-6 176,0 0 17,0 4-81,0-4-112,0-1 0,0 0 0,0-1 96,0 1 0,0 0-208,0-2 32,0 2-64,0-2 16,1 2 0,1 0 32,0-1-16,2 3 32,-1-4 48,2 2 16,-2 1 112,2-1-31,-3 1 79,-1 1-160,3-1-16,-4 3-32,0-2-16,0 1-64,0 0 16,0 1 32,0-2-80,0 2 112,3 1-96,-2-2 64,1 3-48,0-3 16,2 3 32,-4-1 0,2-2-32,0 3 16,-1-5 32,-1 2-80,0 0 64,0-2-128,0 2 32,0-3 0,0 5 32,0-4 0,0 5 0,0-3 16,0 0-16,0 3 16,3-3-32,-1 2 80,-2-2-64,2 0 96,-1 1-64,1-1 16,-2 2 0,3-2-16,-3-2 0,0 0-16,0 4 48,3-4-80,-1 2 64,-2 0-48,0 0 64,1 2-48,3-1 80,-4 1-96,0 1 32,3 0 64,-2-1-48,-1-1 64,0 4-32,0-4 48,2 3-32,1-3-16,-3 1-32,2 2 16,-2-4 16,3 2 16,-3 0 16,3-3-96,-1 5 112,-2-4-63,1 3 63,-1-3-64,0 3 0,0-3-80,0 3 80,0-2-16,3 1 0,-3 0 16,0-1-80,4 1 80,-1-1-64,-2 2 64,-1-1 0,0-1-32,0-1 0,0-1-48,0 1 16,0 0-80,0-2 112,0 0-80,0 1 80,0 1-32,0 0 0,0-2 16,0 2-16,0-5 16,0 7 0,0-4 32,5 4-48,-5-2 48,0-2-48,3 5 0,-1-3 48,-2 0-16,2 3 16,-2-3 16,0 3 0,0-3-16,0 3 32,0-1-80,0 1 96,0-3-96,-2 5 80,2-4 32,0 3-32,0-3-16,0 1-64,0-1 0,0 1-32,0-1 80,0-1-32,0 3 0,0 1-16,0-1 80,-2 0-64,-1-2 32,3 4 48,0-2-112,0 2 144,0-2-48,0-3 96,0 0-144,0 0 48,0 0-64,0-3 48,0 0-16,0-2-32,5-2 16,-5-2-48,5-1 64,-5-3-80,1-1 48,-1-2-512,4-2-465,-4-4-639,4-9-881,-2 0-977,-2-5-2961,0-2-3105</inkml:trace>
  <inkml:trace contextRef="#ctx0" brushRef="#br0">16734 7299 6707,'0'0'6291,"0"0"-4546,0 0-865,0 0 225,0 0 335,-29 10-303,23-6-273,1 0-255,0 2-17,1-3-48,-3-1-144,7-1-128,0 3-16,0-4-95,0 0-17,11 0-16,5-5-112,7 0 112,2 2 672,7-4-128,-2 4-47,-1-2-17,-3 5-320,-2-1-96,-7 1-32,-4 0-96,-3 0 16,-1 0-64,-4 0-16,1-3 48,1 1 16,-1-4-48,0 1 96,1-5-64,-4 4-64,-1-4 80,1 1-96,-3-2 129,0-2-113,-7 0 64,-4-3-32,-2-1-16,1-1-32,-1-6 48,-3 0-16,0-1 64,5-3-193,1 1 49,1 5-16,7 3 96,1 3-32,1 1 16,1 1 48,9 0-48,1 1-32,6 0 48,7 2-32,3 0 80,1 5-96,5 2 112,-1 4-48,-2 0 64,-3 13-64,-3 3 48,-1 3-192,-12 4 80,-2 2 0,1-1 16,-4 0 64,-6 0 0,0-2 16,0-3-48,0 2 80,0-3-80,0 1 48,0-2-96,0-2 0,0 1 48,0 0-16,0-5 128,5 3 97,3-1 127,5-2-64,-2 0 16,5-4 0,5-3-64,-5 1-112,5-5-64,-1 0 96,-4-1-112,0-6 16,-5 2-80,-1-3 48,-5 5-112,-4 0-240,-1-2-160,0 4-497,-6-1-959,0 2-1346,-7-3-1520,0 3-7780</inkml:trace>
  <inkml:trace contextRef="#ctx0" brushRef="#br0">16815 6731 4754,'0'0'8004,"0"0"-4370,0 0-1441,0 0-321,0 0-703,0 0-321,32-13-367,-16 13-129,2 0 0,4 2 1024,2 3-559,3-2-369,0 0-64,-4-1-256,-1-2 0,-3 0-96,-6 0 0,0-5-32,-4-2 64,-5-2-32,-4-1 0,0-1-16,-4 0 0,-2-2-16,-4 4-112,1-1 64,2 0-80,-1 7-160,2 0 16,3 1 48,0 1 64,3 1 16,0 0-80,0 0-577,0 0-159,0 1-481,0 4-464,0-2-1904,0 7-5812</inkml:trace>
  <inkml:trace contextRef="#ctx0" brushRef="#br0">17575 6959 9460,'0'0'6739,"0"0"-3393,0 0-1665,0 0-481,0 0-31,16 26 191,-10-12-319,4 7-225,0-4-287,1 4-145,5-3-208,-5-1-96,3-2-48,-3-6-16,4-1 48,-4 0-144,-3-2 32,0-4-400,-2 0-225,-3-2-351,-3 0-609,0 0-256,0-5-432,-3-3-3057,-3-5-7988</inkml:trace>
  <inkml:trace contextRef="#ctx0" brushRef="#br0">17685 6914 12710,'0'0'4754,"-16"51"-1777,8-22 193,0 8-769,-1 0-992,-3-4-481,4-4-608,-3-4-208,5-5-144,0-11 0,1 1-48,0-6-48,5-4-880,0-3-657,0-9-1777,3-6-4353</inkml:trace>
  <inkml:trace contextRef="#ctx0" brushRef="#br0">17928 6969 8820,'0'0'6003,"0"0"-3522,0 0-672,0 0-385,0 0-511,0 0-289,9 24 625,-6-5 191,5 9-303,5 1-225,0 5-63,1-4-257,2-3-224,-1 0-288,-1-8-32,0-4-64,-1-6 32,-5 1-16,0-7 16,-6-3-64,1 0-416,-3-3-384,0-7-513,0-2-1024,-3-6-1185,1-1-3601</inkml:trace>
  <inkml:trace contextRef="#ctx0" brushRef="#br0">17878 6731 2817,'0'0'7252,"0"0"-4579,-25 5-1281,20-5 97,3 0 176,2 0 16,0 0-225,2-2-463,4-1-145,5 0-159,7 0-113,8-2-192,2-2 176,6 4 145,2-5-289,1 3-192,-3 1-144,-6-3 32,-5 1-80,-4 1-112,-8 0-240,-1 2-241,-9-5 257,-1 0 256,-5-1 80,-6-3-128,-5-4 96,0 5-32,-1 0-96,-1 0 64,7 5-32,0 1 48,3 3 0,6 2 32,2 0-80,0 0-288,8 3-1329,5 1-1777,-2 2-2512</inkml:trace>
  <inkml:trace contextRef="#ctx0" brushRef="#br0">18127 6887 6179,'0'0'7843,"0"0"-6082,0 32 416,0-14-160,-3 6-592,1 4 368,-2 8 127,0 3-143,-2 1-480,3 0-353,-5-3-463,5-5-337,1-8-144,-3-5-64,4-5 80,1-7-96,0-3-449,0-4-831,0-6-705,0-10-1857,1-5-4274</inkml:trace>
  <inkml:trace contextRef="#ctx0" brushRef="#br0">18612 7013 9140,'0'0'3874,"0"0"-1585,0 0-1184,24-9-513,-11 9-80,1 5 80,5-1 113,2 1-465,0 2-112,-2-4-48,-1 2-64,-2-4 32,-2-1-464,-3 0-1009,-1-1-1536,-6-6-2562,-2-1-2849</inkml:trace>
  <inkml:trace contextRef="#ctx0" brushRef="#br0">18662 7229 9028,'0'0'2625,"0"0"-1136,33 5-304,-15-5 559,2-5-479,1-3-593,0 3-272,-3-1-304,-4 2-64,-3 1-752,-6 3-2737,-2 0-4675</inkml:trace>
  <inkml:trace contextRef="#ctx0" brushRef="#br0">20490 7010 12518,'0'0'3793,"0"0"-2928,-1 29 271,-4-4 801,3-1-496,2 5-609,0-5-47,0-5-497,2 0-224,3-8-128,0-1 112,-1-5-96,-2-5-641,3 0-1375,0-8-1282,-5-5-3905</inkml:trace>
  <inkml:trace contextRef="#ctx0" brushRef="#br0">20494 6715 8260,'0'0'3986,"0"0"-1409,0 0-1777,0 0-80,0 0-47,0 0 127,-26 16-160,15-5-319,-4-3-97,3 8 128,-3-2-48,3-2 32,2-1 144,0-3-79,4-3-289,6-4-80,0-1 16,6 0-80,6-3 48,2-5-80,2-3-193,0-4-639,5-1-304,-10 0 399,5 4 209,-7 2 128,-2-1 192,-2 6 304,-5 4 0,4 1 16,-1 0 0,-1 4 160,3 4 128,-2 4 176,3 2 641,2 0-529,-3-3-176,6 2-80,-1-3-176,1-1-144,0-2-16,-1-4-368,-5-3-2001,1 0-5074</inkml:trace>
  <inkml:trace contextRef="#ctx0" brushRef="#br0">20500 6742 11893,'0'0'2177,"0"0"-1856,0 0-113,0 0-80,0 0-112,0 0-320,5-6-2690,-5 6-8179</inkml:trace>
  <inkml:trace contextRef="#ctx0" brushRef="#br0">22437 7001 11077,'0'0'5026,"0"0"-2384,0 0-1682,0 0-672,0 0-48,0 0-64,-3-24-128,3 32 0,0 1-64,3 7 48,0 5-32,2 4 80,0 1-32,-2 3 32,-1 1 65,-2 0 159,0-6 144,0 0 32,-5 0 641,-1-3-817,-1-4-112,-1 1 160,2-7 48,-1 2-368,1-7 32,-2 1-48,3-4 32,-6-3 32,-3 0-48,3-3 16,-4 0-96,4-5 64,0 0-256,3 1-400,1 2-641,4-1-287,3-2-1122,0 2-2592</inkml:trace>
  <inkml:trace contextRef="#ctx0" brushRef="#br0">22455 6726 8244,'0'0'6115,"0"0"-4163,-31 34 241,14-14-304,-4 4-752,0-3-337,5-2-256,2-3-319,6-6-161,5-4 0,3-6-32,0 0 0,11-9 0,3-4-64,1-3-48,2-6-273,4-2-15,1-2 48,4 4 160,-5 3 112,-1 3 64,0 9 16,-6 2-32,0 5 0,-4 5 48,-4 6-64,1 4 16,-1 1 80,-3 0-112,4 0 64,1-5-32,-2-5-1344,2-3-2498,0-3-5026</inkml:trace>
  <inkml:trace contextRef="#ctx0" brushRef="#br0">24154 6989 7908,'0'0'4578,"8"-14"-2081,-3 8-1409,-4-1 513,4 4-96,-5 2-353,0 1-431,0 7-433,0 5-224,0 12 288,-1 8 1233,-4 4-465,0 9-351,0-2-145,0 0-336,1-6-176,2-9-32,2-5-48,0-10 32,0-5-96,8-8 64,0 0-880,3-15-1121,0-2-2369,1-7-5283</inkml:trace>
  <inkml:trace contextRef="#ctx0" brushRef="#br0">24306 7001 6467,'0'0'1937,"0"0"784,0 0-1184,0 0-417,0 0-159,0 0 95,8-15-95,-8 15-145,0 0-96,0 0-223,-8 8-177,-2 5-16,-7 5 128,1 4 192,-2 3-400,-1 4 113,3-5 223,3 0-16,5-5-144,2-3-80,1-2-79,5-6 15,0 0-32,5-1 208,8-2-128,1-2-96,7-3-32,4 0-48,2 0-80,2-2 0,-3-1 32,-7-2-496,-5 4-1313,-8-3-1568,-6 3-3362</inkml:trace>
  <inkml:trace contextRef="#ctx0" brushRef="#br0">24226 6651 6419,'0'0'2481,"0"0"-768,0 0-160,0 0-33,0 0 33,0 0-320,-11 3-417,6 10-160,-5 3 817,-1 6 64,0 1-497,0-4-256,1-3-463,5-3-161,1-5-128,2-5 0,2 0-32,0-3 48,0-10-48,6-4-32,1-5-288,2-7-369,1-4-111,1-3-273,0 1-319,1 3 367,0 7 913,1 9 128,-2 8-16,4 5-48,4 5 144,0 8 448,0 6 321,3 0 63,-1 2 161,0-1-513,-5-4-416,-2 0-80,-4-3-48,-2-3-96,-3-6-976,-5 1-1473,0-5-2802</inkml:trace>
  <inkml:trace contextRef="#ctx0" brushRef="#br0">20457 8023 8548,'0'0'2977,"0"0"-480,0 0-1056,0 0-144,0 0-305,0 0-208,-15-3-399,9 3-225,1 0-128,-1 2 48,-4 3 16,-2 1 16,-1 2-64,0 3-48,-1 4 0,-2 4-16,5 1 128,-4 3 144,2 2 256,5-1-208,2 5 241,0 0-33,4-1 128,2 4-144,0-1-143,8-1-17,6 0-32,2-3 112,7-3-16,2-3 64,2-5-15,-3-5-17,3-3-304,-4-6-64,2-2-48,1-3 16,-4-10-32,-1-5 0,3-2 96,-5-4-320,5-4-192,-3 3-96,-4-4 191,1 2 1,-7 0 176,-1 3 64,-7-2 112,-3 4 0,0 1-16,-5-1-16,-5 0 32,-7-4 0,-1 2-32,-6-3 48,4 0-48,-6 3 0,2 2-320,0 4-160,2 5 400,1 5-80,2 8-304,3 0-17,-2 7 353,4 2 112,5 6 32,2-1-64,2 7-16,1-2-272,2 5-1137,2-2-992,0 2-992,2-5-2770</inkml:trace>
  <inkml:trace contextRef="#ctx0" brushRef="#br0">21848 8351 3025,'0'0'3458,"0"0"-1873,0 0 528,0 0-721,0 0 65,-3 0-144,3 0-193,0 0-272,0 0-143,0 0-65,0 0-80,0 0-143,0 0-209,8 0-64,3 0-112,10-5-16,1 2 1232,5-2-559,4-3-433,1 0-144,-7 0 32,1 1-48,-4 3-64,-8 1-16,-2 3 16,-6-4-48,-1 4 16,-2 0 0,-3 0 16,0 0 48,-3 0 48,0 0 0,-5 0-80,3-3 32,-5 0-64,2-3 48,0-1-48,0-2-16,-1-4 48,1-3-32,1-3 0,1-4-16,1 4 16,0-5-64,-1 4 128,4-1-80,1 2 32,1 1-32,1 1 48,7 1-16,4 1-16,2 1 0,4 3-16,1 0 32,3 4 0,0 1 16,1 6-64,-1 0 16,-3 5 0,-1 3 0,-1 4-16,-2 4 16,-4 0 0,0 3 0,-6-1 32,0 3-80,-4-5 80,2 3 16,-3-3 0,0-2-32,0-1 32,0 0-16,0-1-32,0-2 48,0 1-32,0-1 48,0-2-48,0 1 32,0 1 48,0-2 112,7 0 16,-1-2-16,5 1-95,4-1-65,-4-3 16,6 0-48,-2-3 64,1 0-64,-2 0 48,-3-3-48,0 0 48,-3-2-32,-4 2-48,-1 0 0,-3 1-513,0-1-463,-5 3-1329,-6-6-3266</inkml:trace>
  <inkml:trace contextRef="#ctx0" brushRef="#br0">22633 8124 10181,'0'0'1985,"0"0"-49,0 0-1359,0 0-353,0 0 192,-19-24 272,16 21-223,-2 0-129,0-4-16,1 4 128,-1 1-128,-1-1-32,1 3 161,-2 0-193,-2 3-64,-1 5-176,-1 8 32,5 0-16,-4 5 112,5 1 208,0 2 96,4-3 48,1 0-303,1-4-17,6-1-128,1-3 16,3-2-64,3-3 48,-1-4-48,2-3 64,0-1-96,1 0 0,0-1-433,-1-6-815,-2 2-1089,-2-3-1057,-5 5-1616</inkml:trace>
  <inkml:trace contextRef="#ctx0" brushRef="#br0">22783 8175 6307,'0'0'5378,"0"0"-3473,-22 32-512,12-16-1,1 3-303,3 3-193,1-2 17,5-3-225,0-3-272,9-4-256,1-4-80,1-6 16,5 0-47,-3-12 47,1-4-80,0-3-16,2-1-32,-6-2 64,-4 0-16,-1-1 0,-5 7-32,0 0 0,0 4-32,-8-1 32,0 8 32,-5 4-32,1 1 0,1 0 0,-1 6-17,3 2 1,4 3 0,-5-1-16,9-1-16,1 2-656,0-6-1217,0-2-752,0 1-1281,6-4-2017,-1 0 3266</inkml:trace>
  <inkml:trace contextRef="#ctx0" brushRef="#br0">22997 8124 14887,'0'0'3265,"0"0"-2160,0 0-33,0 0 33,0 0-257,-29 21-512,22-7-208,-5-1-112,4 4 48,5-5-64,0 0 16,3-2-48,0-1-32,5 1 32,0-5-64,4 1 64,-2-1 0,4 0 16,-5-4 0,2 4 48,-3 0-32,-2 1-48,-3 2 112,0 0-64,-3 2 112,-4 1-16,-2-1 145,-5 1-33,4-3-48,-1 3-144,-5-5 64,6-1-80,4 0 16,-4-2-208,5-1-353,4-2-287,1-2-737,0-6-1200,11 0-2033,-3-6-5747</inkml:trace>
  <inkml:trace contextRef="#ctx0" brushRef="#br0">23111 8226 5426,'0'0'5059,"0"0"-2370,0 0-1360,0 0 720,0 0 16,-13 22-753,8-7-592,0-4-351,4 5 95,1-3 80,0 1-208,6-6-128,2-2-160,2-1 0,2-5-48,-1 0 48,5-6-80,-4-2 16,-3-2 16,-2-1 0,-3 3-48,1-1 48,-5 2 0,0-2-80,0 4-96,0-3-32,-6 1 112,3 1 16,-7 0 112,4-1-64,-1 1 16,-1 0-112,2-2-16,-1 3 160,4 2-16,2-1 16,-6 4 0,2 0-16,2 0-16,-3 7 16,1-4 0,-1 3-80,3 4-1585,1-5-1264,2-2-1761</inkml:trace>
  <inkml:trace contextRef="#ctx0" brushRef="#br0">23184 7992 6387,'0'0'752,"0"0"1954,0 0-1106,5 41 657,-5-17-240,0 3-336,0 8-160,0 0-321,0 5-191,-5 0 127,-1 0-335,-1-5-17,-2-3-288,-1-5 16,4-1-47,1-9-241,-2-2-160,7-3 16,0-4-80,0-3-96,7 1-785,-2-4-479,-1-2-369,1 0-448,0-2-1345,-3-4-3489</inkml:trace>
  <inkml:trace contextRef="#ctx0" brushRef="#br0">24057 8317 6355,'0'0'5859,"0"0"-3602,0 0-1313,0 0-208,0 0 257,0 0-433,-3 0-304,6 0-64,3 6-16,2-2 209,5 4 31,4-4 32,3 3-48,7-7-112,3 0-80,0 0-128,-1-5 48,0-5 833,-7 2 15,0-1-800,-9 1-96,-2 5-80,-4 0 0,-6-1 48,-1 4-48,0-3 81,0 3-49,-4 0-32,-1 0-32,-5 0-32,2-1-1,3-1-111,-4-3-112,3 0-96,-6-6-96,4-3-96,0-2 79,-3-10-63,2 1-16,1-6 336,1 0 160,4 2 80,3 0 16,0 5 144,3 3 64,7 2 48,3 5-80,1 1 32,5 2-32,3 1 96,-1 7 1,-2 3-129,5 0-112,-5 3-64,-1 7 96,-4 1-96,2 0 0,-5 2-112,-3 0-32,0 0 47,-3 1 49,-5 4 64,0-1-16,0 4 16,-5 1 16,-4-1 97,1 1 15,0 1 576,2-1-288,1-6-336,5 1-32,0-4 64,0-2-96,0-1 64,3-2 0,5 0-48,3-5 80,3 0-48,2 1 176,0-1 145,0-3-145,-5 1-80,4 1-128,-9-1 0,4-1-96,-10 2 48,5-2-528,-5 0-337,0 0-351,0-3-1137,-5 0-2690</inkml:trace>
  <inkml:trace contextRef="#ctx0" brushRef="#br0">24738 8165 5827,'0'0'-176,"0"0"3841,0 0-1408,0 0-1072,0 0-369,0 0-191,3-19-17,-1 18-80,-2-4-80,0 5-64,0 0 65,0-3-33,0 3 48,0 0-32,0-2-144,0 2-192,-5 0 32,-1 0-80,1 2 49,-1 1-97,-2 3 32,-4 2-16,6-1 0,1 1 16,-1-2-80,4 2 80,-1-2-32,3 2 16,3-1-48,5-1 32,0 2-16,2 0 32,3-2-16,-5 2 16,1-3 0,1 5 48,-2-1-16,-5-2-64,-3 2 64,0 1-16,0 0 16,-5-1 0,-6 1 16,0-1 32,1 1 64,1-5-16,-3 1-96,3-3 0,1 2-16,0-5 0,2 2-32,1-1-16,3-1 16,2 0 0,0 0-16,2-1-416,9-7-881,3-2-1488,2-4-2530</inkml:trace>
  <inkml:trace contextRef="#ctx0" brushRef="#br0">24931 8250 6931,'0'0'7892,"0"0"-6788,0 0 545,-5 29 192,1-23-769,4 1-559,0-3-369,0 0-80,0-3-64,0-1-128,0 0-1121,0-5-2192,0-3-5796</inkml:trace>
  <inkml:trace contextRef="#ctx0" brushRef="#br0">24901 8118 5491,'0'0'8708,"0"0"-6564,9-28-1983,-2 25-81,-2 0-16,-5 3-80,4 0-1121,-2 3-3185,-2 7-5666</inkml:trace>
  <inkml:trace contextRef="#ctx0" brushRef="#br0">25064 8301 13510,'0'0'1921,"0"0"-1873,0 0 208,0 0 1409,0 0 128,0 0-753,27-9-479,-22 2-241,-1 1 16,1 1 48,2-1-96,-4 1-160,0 0-96,2 2 0,-1 3 16,-2 0-16,6 0 0,-5 8 0,7-2 240,-5 5-31,4 2-65,-1-3-48,0-1 16,-1-2 0,-3-3-96,6-2-32,-9-2-32,3-2-560,-4-6-1025,0-1-1841,0-4-4241</inkml:trace>
  <inkml:trace contextRef="#ctx0" brushRef="#br0">25412 8229 11141,'0'0'2865,"0"0"-1376,0 0 160,0 0-112,0 0-161,-26-20-351,15 20-593,1 0-320,1 3-128,-4 8 64,3 2-32,-1 4 48,5 1 80,-2 4 144,6-1 64,2 0-32,7-4-79,7-4-145,2-3 16,0-7-80,5-3 64,-1-3-64,-1-7-16,-3-1 0,-3-4-112,-5 1 96,-5 1-80,-3 1 64,0 0-48,-3-2 0,-5 4 0,-1-1-16,-1 0-273,2 3-191,-1 2 32,4-2-64,-2 5-209,3-2-575,-1 3-385,3 1-656,-1 1-721,-3 0-3489</inkml:trace>
  <inkml:trace contextRef="#ctx0" brushRef="#br0">25427 7913 4306,'0'0'1473,"0"0"351,0 0-1231,0 0 191,5 39 721,-5-12 1664,0 8-351,-5 13-721,1 8 160,-7 1-177,4 7-687,-4-3-769,1-9-351,1-7-193,2-8 64,4-12-48,2-4-32,1-12-112,0-2 0,4-6 0,3-1-481,-1-3-927,4-8-1346,-7-3-3072</inkml:trace>
  <inkml:trace contextRef="#ctx0" brushRef="#br0">20436 9329 5683,'0'0'4882,"0"0"-3153,-5 0-785,4 0 33,-2 0-257,3 0-192,-2 0-16,2-3 17,0 3-225,0 0-112,0 0-96,2 3 0,1 2-16,-2 3 112,4 3 560,-2 3 97,-1 2-369,3 0-128,-1 3 224,-4 0-63,7-1 63,-2 1-192,1-2 32,-1-2-48,1 1-143,4-2-145,-2-1-16,0-2-16,1-1-16,-2 1 0,2-3-80,-4 0 112,3-3-128,0 1 80,2-4-32,1-2 16,2 0 32,1-2-64,0-8 112,7 1-112,-5-4 96,-2 0-80,-1-3 64,1-3-32,-4 0 16,-2-2-16,-3-3-32,3-1-112,-3-2-128,-5 1-161,0-3-31,0 6 96,0-1 240,0 6 48,-7 4 96,-2 1-16,-1 2 0,0 1 0,-1 4 16,3 3-32,2-1 96,3 3 0,-2-2-32,5 3-64,0 0 32,0-2-144,6 2-64,4 0-913,-1-3-1056,4 3-2016,0-3-5204</inkml:trace>
  <inkml:trace contextRef="#ctx0" brushRef="#br0">22420 9247 6515,'0'0'2849,"0"0"-336,0 0-912,0 0-128,27 47 816,-15-19 112,4 7-592,4 7-337,-3-1-175,-1-2-304,3-4-625,-3-8-352,-3-5-32,-2-4-32,2-4 16,-5-4-64,-3-4 96,-1-4-577,-4-2-559,0-2-353,0-11-480,0-1-3265,-3-7-8548</inkml:trace>
  <inkml:trace contextRef="#ctx0" brushRef="#br0">22718 9222 5603,'0'0'2801,"0"0"128,-3 37-800,1-17-128,-3 1-128,-3 8-240,-1 1-225,2 4-159,-1 1-289,-3 0-463,3-5-209,0-3-48,2-3-96,3-5-224,-2-1 96,5-5-48,0-5-16,0 0-352,0-5-401,6 0-447,-2-3-417,0-5-1392,1-6-2370,2-2-2753</inkml:trace>
  <inkml:trace contextRef="#ctx0" brushRef="#br0">24283 9322 10805,'0'0'3538,"0"0"-1650,0 0-303,0 0-336,0 0-625,0 0-272,0 12 48,4-1 433,4 5 223,-2 3-31,-1 0-225,4 0-32,1 0-79,-1-1-257,-1-2-112,2-2-128,-4-3 0,1-3-144,-2-3 32,-1 0-112,-1-4 48,-1 3-32,-2-3 16,0-1-32,0 0 16,0 0-32,0 0-224,0 0-176,0 0-384,0 0-481,2-1-656,1-9-720,-2-3-3090,3-6-6707</inkml:trace>
  <inkml:trace contextRef="#ctx0" brushRef="#br0">24468 9294 6291,'0'0'912,"0"0"1681,-11 38 401,6-19-817,1 0-544,4 4-417,-5-1-95,0 0-417,4-6-240,1-1-288,0-4-32,-2-5 16,2-1-16,0-2-95,0 0-17,-3-1-32,3-2 16,0 1-16,0-1-97,0 0-559,0 0-865,0 0-1632,0-1-3010,0-7-624</inkml:trace>
  <inkml:trace contextRef="#ctx0" brushRef="#br0">24473 9278 12214,'0'0'3025,"0"0"-1840,0 0-593,0 0-160,0 0 48,0 0 16,16 17-239,-6-4 31,-4 1 304,1 1-176,2 2-64,-4-2 81,1-1 31,-1-1-144,0 0 16,4-1-160,-2-2-144,2-2 0,1 0-48,-2-3 32,2-2-80,-3-2-992,1-1-961,-8 0-1617,2-4-2369,-2-6-736</inkml:trace>
  <inkml:trace contextRef="#ctx0" brushRef="#br0">24646 9180 11605,'0'0'1313,"12"29"-577,-7-8 1441,0 3-688,-3 1-609,-2-1 33,0 5-65,-7-2-256,2 0 65,-3-4-33,4-3-240,-3-2-160,6-5-96,-3-2-112,4-6-48,0-4-1120,4-1-1105,0-6-2465,1-4-9701</inkml:trace>
  <inkml:trace contextRef="#ctx0" brushRef="#br0">19029 11261 4354,'0'0'8052,"0"0"-4707,0 0-1616,0 0-96,0 0-81,0 0-447,-5 0-449,5 0-368,2 0-240,2 0 48,6 0 17,3 0 79,1 0 272,7 0 224,1-3 16,2 0-47,3 0-225,-1-2-304,-4 2-16,-1 1-96,-5 0 0,-2 2-32,-8 0 0,1 0-112,-4 4-624,-3-1-529,0 0-48,-5-1-639,-1-1-1778,-2-1-5138</inkml:trace>
  <inkml:trace contextRef="#ctx0" brushRef="#br0">19029 11030 4658,'0'0'1841,"0"0"2625,0 0-2353,0 0-448,0 0-145,0 0-255,28-5-449,-18 5-255,3 2 63,9-1 753,-1-1-513,0 0-384,1 0 32,-5-3-47,-1 0-305,-3-4-64,-2 4-64,-4-3-16,-2 3-32,-1 1-16,-4-1-256,0-2-17,0 5-255,0-2-464,-4 2-849,-3 0-1505,2 0-1744,-1 2-1873</inkml:trace>
  <inkml:trace contextRef="#ctx0" brushRef="#br0">19640 10897 7812,'0'0'1648,"0"0"529,0-3-752,0 2 96,0-1 143,0-1-111,0 1-384,3 1-369,-1 1-48,-2-4-95,0 4-1,0-1-80,0 1-64,0 0-95,0 0-17,0 1-224,0 7-64,0 5-96,0 5 384,0 10 561,0 7-273,0 4-64,0 1-15,1-2-209,2-3 48,-1-3-80,-2-6-224,2-9-112,1-3-64,0-4-16,-1-4 32,-1-1 0,2-5-224,-3 0-897,0-3-863,0-8-706,-4-4-2736,-1-5-9285</inkml:trace>
  <inkml:trace contextRef="#ctx0" brushRef="#br0">19640 10701 5603,'0'0'2417,"0"0"-464,0 0-1345,0 0 16,0 0 16,0 0-223,11-19-17,-9 16 176,-2 3 208,3 0-63,-3 0 31,0 0 112,0 0-207,0 0 79,0 0-176,0 0-111,0 0-193,0 0 16,0 0 48,-5 0 96,-1 6-96,1-3-64,0 4 97,-1-3 15,1 3-48,-3-1-64,2 1-32,-1-1-80,1 2-48,-4 2 16,5-1 0,-4-1-32,2 3-80,1-1 0,3-4-48,-2 2 64,3-3-16,1 0-32,1-4 48,0-1-16,0 0 16,1-6-96,6-2 192,2-5-192,-2-4 176,4-2-192,-1-2 144,-1 0-144,-2 3-16,2-1 32,-4 5 64,0 3-48,-1 1 32,-2 5 48,0 2 0,1 0 80,-3 1 80,3 2-96,-1 0-64,4 0 48,-1 7-80,4-1 80,3 4 209,-1-1-113,1 3 336,1-1-48,-2 0-320,2-3 48,-3 3-48,-1-3-192,-2 0 80,-2-2-16,-2 1-432,-3-4-1009,0-1-1216,0-2-2545,-5 0-7540</inkml:trace>
  <inkml:trace contextRef="#ctx0" brushRef="#br0">20098 10668 5426,'0'0'3314,"0"0"-913,0 0-816,0 0 96,0 0 63,0 0-159,-10 0-208,10 0-225,-1 0-495,-3 0-353,4 3-192,-1 0 16,-4 2-96,5-1-16,-3 4 16,-2 2-16,2 1 0,-2 2 16,0 3 16,5-2 192,-3 2 112,2-1-176,-1-1-32,-1 2 48,3 0 1,-2-2-33,2 2 80,-1-1-16,-3 1-16,1 1-112,2 1-48,-4-1 160,3 1 0,-3 2-16,4-2-96,-2 3-48,3-5-16,-4 3-16,3-3 16,1-2 32,0-1-48,0 1-16,0-3 32,0 2 0,5 0 16,-5-3 32,0 2 49,3 1 47,-2-2-64,-1 2-32,0 1-48,0-2-16,0 2 0,0-1-32,0-1 0,0 0 32,0-1-32,2-3 16,3 0-48,0 0 16,-1-3-48,8-1 16,-4 3 48,0-2-273,-2 2 1,2 0-384,-2-1-368,-4 1-417,1-3-576,-3 0-1761,0-4-4033</inkml:trace>
  <inkml:trace contextRef="#ctx0" brushRef="#br0">20495 10980 3682,'0'0'6547,"0"0"-3906,0 0-1521,0 0 577,0 0-112,0 0-337,-5-12-319,5 12-193,0 0-208,0 0-31,5 0-65,0 8-64,1 1-64,-1 4 465,5 3 255,1 5-176,0 2-335,2 0 15,0-1 16,-2-3-240,0-3-176,-6 0-48,1-6-32,0-2-144,-4-5 80,0 2-16,-2-5-112,0 0-240,0 0-240,0-3-689,-4-2-1168,1-6-2913,-2 1-8837</inkml:trace>
  <inkml:trace contextRef="#ctx0" brushRef="#br0">20703 10948 7395,'0'0'3298,"0"0"-385,0 0-1152,0 0-192,0 0-289,0 0-431,-8 20-193,4-3-48,-4 1 193,2 6-65,3 1-16,-4 2-31,4-3-97,-1-2-224,2-6-208,-1 2-80,3-5-64,-3-4-32,-1-1 0,3-3 16,1-2-16,-2 2-192,-1-5-656,3 0-353,0-6-816,0-4-2977,0-6-8756</inkml:trace>
  <inkml:trace contextRef="#ctx0" brushRef="#br0">20682 10958 10005,'0'0'2337,"0"0"-1457,0 0 641,33 25 992,-20-12-944,-3 3-625,1 2-160,0 2 161,-3 0-113,0 0-223,-2-2-129,2-4-192,-1 1-160,-2-4-48,-1-5-96,1-3-16,1-3-704,-1-1-753,0-10-1152,-5-2-3746,2-5-3730</inkml:trace>
  <inkml:trace contextRef="#ctx0" brushRef="#br0">20908 10878 7299,'0'0'6035,"-1"38"-3506,-6-12 112,3 1-432,-1 5-528,-5 0-48,4-2-224,0 1-577,-4-6-144,0-3-239,4-4-273,1-4-96,0-4-96,4-2-32,-2-3 0,3-5-689,0 0-1264,4-2-1232,1-6-2482</inkml:trace>
  <inkml:trace contextRef="#ctx0" brushRef="#br0">21068 11183 7091,'0'0'753,"0"0"1424,0 0-1265,0 0-288,0 0 129,-3 3 143,3-3 97,-3 0-257,3 0-192,0 0 16,0 0-15,0 3-209,0-3-128,0 0-32,3 0 96,2 2 96,3 0-48,3-2 33,2 0 799,2 0-336,3 0-271,1 0-113,-3-2 256,2 0-96,-1-1-287,-4 3-225,-2 0-32,2 0-64,-5 0 64,1 0-48,-2 3 16,2-1-32,-2 0 0,-1-1 48,2-1-32,-3 0 32,1 0-16,-1-3 64,0-2-80,-3-6 32,2 0-16,-2 1 16,1-3-80,-3 2-96,0 0 64,0 5 0,-5-4 128,1 4-96,2 3 0,-6-4 48,5 2 0,-7-1 0,5-2 0,-1-2-16,-4-1-32,4-3-32,-2-4-145,2 1 49,1-1-80,-1 2 160,4 0 64,-1 4 16,3 2 32,0 4-16,0-1 16,0 4 0,0-2-16,0 2 48,0-3 80,3 3-64,5-4-32,1-1-64,4-1 32,3-1 0,3 0 0,-3 1 16,3 1-16,-1 3 32,-4-1-48,1 4 48,-1 2-32,-4 0 0,-1 0-16,1 3 16,-1 4 0,-1-4 0,0 2 64,0 1-112,4 0 112,-6-2-80,3 0 48,-2 1-16,2 2 96,-4-1-64,2 0 48,-4 2-96,0 0 225,-1 3-49,-1 1-48,-1-1 192,0 5 0,0-2 144,-1 2-240,-4 0-96,2-2 145,1 2-33,-3-1-32,0-3-64,2 0 32,0-3-64,0 1 0,0-4-80,1 2 32,0-3-64,1-2 48,1 7 0,-2-5-48,2-1 0,0 3-16,0-1 48,0 0-48,3 1 80,4-2-48,2-1 16,1 0 0,0-1 16,2 0 16,-2-3-48,4 0 208,-1 0-16,1-3 0,-2-2-79,-1-1 127,0-2-160,-2-2-128,1 5 16,-4-3 0,-1 5-64,-5 2-305,3 1-415,-3 0-849,-3 3-896,-2 5-1185,-6-4-10436</inkml:trace>
  <inkml:trace contextRef="#ctx0" brushRef="#br0">21903 10940 4962,'0'0'5923,"0"0"-3266,0 0-1424,0-27 1136,-2 24-448,-1 3-609,-5 0-207,0 6-737,-5 10-160,-1 10 128,-2 3 32,3 7-143,0 1 15,5-2 16,5-5 96,3-2-160,0-11-96,16-4-224,0-7 160,5-2-96,-1-4 32,3 0-16,-1-2-544,-3-3-401,-6 0-1024,0-1-2001,-7 3-4225</inkml:trace>
  <inkml:trace contextRef="#ctx0" brushRef="#br0">22166 11038 3169,'0'0'11782,"0"0"-9413,0 0-1409,0 0 865,-3-27-432,-1 22-737,0 5-288,0 0-160,-2 5-16,-3 4 65,2 4 31,4 3-32,1 3-48,1-1 304,1-1-96,1 2-143,9-6-129,4 0-96,1-8-16,4-5-48,-3-2 48,-2-11-64,0 0 16,-1 1-96,-6-6 32,1 2-65,-7 0 33,-1 3-112,0 1 192,-5 1 16,-6 3-32,2-4 48,-2 8-80,-5-1 96,1 0-80,-1 3-192,5 2-64,1 0-176,-1 0-1,5 0 129,1 0-480,5 0-881,0 0-944,0 0-4242,3-1-609</inkml:trace>
  <inkml:trace contextRef="#ctx0" brushRef="#br0">22424 10950 8308,'0'0'3441,"0"0"-63,0 0-1313,0 0-640,0 0-577,0 0-432,0-14-128,-4 14-112,0 0-48,3 4 0,-4 1-48,3 0-16,-2 0-31,-1 3 95,0 0 256,-1 1-16,-2 1 16,0 1 32,-2 0-32,1 0-63,2-1-17,1-2-64,4-2-80,2-1-128,0 1 16,2-2-16,4-1 16,7 2-48,0-4 64,3 2-32,0 2 0,-2 0-16,4 1 16,-7 1 32,-2-1-80,1 5 32,-4-3-16,-6 2 16,0-1-48,-3 3 96,-5-6-48,-2 4-16,-5-2 48,3-2 0,-4 2 128,0-3-112,0 1 96,5-3-144,3 0-32,2-3 0,1 0-192,5-1-736,5-7-1537,6-2-3474,-1-7-6995</inkml:trace>
  <inkml:trace contextRef="#ctx0" brushRef="#br0">22665 11033 2561,'0'0'13702,"0"0"-11477,2-29-1472,-5 23 1216,-5-1-913,3 4-223,-5 3-257,2 0-336,-3 2-144,2 6-32,-1 1 192,0 6-208,4 2 144,-2 2 401,5 4-129,-2-1-16,5 0-80,0-6 144,7 4-256,2-8-159,7-2-17,0-7 48,6-3-208,1 0 48,1-9 48,-2-4-32,-4-3 32,-1-2-80,-6 1-1,-4-2-111,-3-1-16,-4 3 112,0 1 0,-6 3-32,-4 0 80,-4 5 16,-3 2-48,2 4 64,-4 1-112,0 1-240,3 0-272,0 3-241,0-1-223,6-1-369,2-1-288,5 0-640,2-3-2497,1-10-6387</inkml:trace>
  <inkml:trace contextRef="#ctx0" brushRef="#br0">22705 10774 5539,'0'0'4690,"0"0"-2161,-13 39-144,13-20-224,-3 6-192,0 11-240,-3 3-17,-1 9-127,1 7-192,-2 0-561,0 0-15,3-7-417,0-7-160,5-6-80,0-8 96,0-9-80,0-4-112,0-4-96,2-5 96,0-4-80,-1-1-224,2 0-720,-1-6-961,-2-5-1649,0-4-4546</inkml:trace>
  <inkml:trace contextRef="#ctx0" brushRef="#br0">23036 11041 6867,'0'0'3010,"0"0"-994,0 0-1487,0 0 31,0 0 624,0 0 49,25-3-32,-17 4 63,3 1-319,4-2-33,1 0 112,-1 0-63,6-6-353,-3-1-16,1 2-111,-3 1-241,-5-3-256,-6 7 0,0-1-224,-5 1-305,0 0-31,0 0-160,0 1-33,-5 2-799,-2 2-1730,-2-2-3601</inkml:trace>
  <inkml:trace contextRef="#ctx0" brushRef="#br0">23522 10912 11525,'0'0'4002,"0"0"-2465,0 0-593,16 30 801,-8-8 112,-1 5-673,2 5 65,4-3-273,0 3-367,-2-3-321,5-9-160,-7 0-112,-2-9 0,2-3-48,-2-5 0,-6-1-32,2 1-192,-3-3-369,0 0 49,0-5-528,-4-1-1025,-3-6-2994,2-4-5345</inkml:trace>
  <inkml:trace contextRef="#ctx0" brushRef="#br0">23734 10885 5587,'0'0'2865,"0"0"-1136,0 0-209,0 0 17,0 27 144,-3-15 64,2 6 143,-4 4-463,2 2-112,1 2 95,-3 1-111,0 0-193,2-1-319,0-4-417,3-3-160,0-3-128,0-6-48,0-1-48,0-6-400,0-1-544,5-2-785,-4-3-736,3-10-2818</inkml:trace>
  <inkml:trace contextRef="#ctx0" brushRef="#br0">23872 11141 7635,'0'0'4467,"0"0"-3107,0 0-431,0 0 495,0 0 1,0 0-401,4 0-239,3 0-49,6-4 176,3-1-47,4-2-81,6 1 561,1 0-753,-2-4-224,6 2-128,-10 0-176,-4 5-96,-4 1 32,-7 1-96,1 1-224,-7 0 112,0 0-48,0 1 96,0 1 224,-7 1-16,4 0-64,1-1 48,-4 0-48,3-2 96,-2 0-96,-1-7 64,1-1-64,-5-6-16,2-2-64,0-3 32,0 0 48,0-4-48,2 1 80,0 1-48,2 0 112,4 2-32,0 2-32,0-1 16,10 2 16,1 2-32,5-2 48,0 2 0,2 2-16,-1 4 48,6 0 0,-6 4-96,2 0-16,-4 4-16,-3 0 16,1 7-16,0-1-16,-3 5 16,-1 5-16,-1 0 16,-3 5 48,1 0-32,-3 1 0,2 4 16,-5-6 48,0 1 0,0-2 32,-5-3 176,1-1 16,-1-4 81,2-5-33,1 1 0,-3-3-96,5 3-48,0-6-160,2 2 48,6 2 48,1-2-80,1 1 80,3-1-64,-2 2 16,5-2-64,-5 0 16,2 0 0,0-3 16,-2 0-48,0 0 32,-1-6-32,-3 3-592,0-4-897,-6 4-1136,-1 0-1505,0 1-6179</inkml:trace>
  <inkml:trace contextRef="#ctx0" brushRef="#br0">24639 10862 784,'0'0'10277,"0"0"-6083,0-27-3618,0 21 1153,-1-1 240,-9 4-672,2 2-417,-3 1-448,-3 4-208,2 6-192,1 1-16,2 3-48,4 1 32,5 2 0,0-1-32,11-1-16,3 4-176,4-5 48,1 1 64,3 0-16,-1 0 0,-5-2 80,0-1 32,-5 3-16,-1-3 32,-7 3 0,-3-1 32,-3 1-16,-2-6 64,-6 4-16,-4-4 112,4-2 112,-6-4 0,2-1 16,-1-2-192,2 0-16,3 0-96,-2-4-16,4 1-32,2-2 32,-1 2-224,7 0-256,1 0-256,0 0-1009,4-7-2561,4 7-4962</inkml:trace>
  <inkml:trace contextRef="#ctx0" brushRef="#br0">24885 11039 17448,'0'0'2193,"0"0"-688,0 32 111,0-21-943,0-6-417,5 0-256,-4-5-144,4 0-1185,0-10-768,-5-2-3025</inkml:trace>
  <inkml:trace contextRef="#ctx0" brushRef="#br0">24906 10782 5843,'0'0'5474,"0"0"-3009,0 0-1552,0 0-481,0 0-400,0 0-512,6 13-1809,-6 0-2962</inkml:trace>
  <inkml:trace contextRef="#ctx0" brushRef="#br0">25054 11114 8740,'0'0'3858,"0"0"-1969,0 0 272,0 0 512,0 0-768,0 0-865,18-30-640,-15 22-224,3 0-128,-1-2 1,1 1-33,2 1-32,-3 3-17,5 4 82,-2 1-65,-2 0 96,0 8 112,-1 4 64,3 1 0,-1 1 48,-3-2-128,6-3-48,-4 2-112,6-7-16,-8-3 0,1-1-1072,0 0-977,-5-6-2145,0-4-7428</inkml:trace>
  <inkml:trace contextRef="#ctx0" brushRef="#br0">25530 10942 272,'0'0'11141,"0"0"-7171,0 0-3138,0 0-303,-28-18 15,14 18 0,-2 5-432,-1 6 32,1 4 112,0 4 1,5 0 191,1 7 80,8-4 64,2 2-144,12-2-31,3-6-97,9 0 32,4-10 128,0-6 96,3 0-271,-4-9-289,-3-4-48,-5-4 16,-3-1-64,-8-1-81,-7 0-399,-1 1-288,-4-1-305,-8 3-239,0 2 207,-4 3-160,0 1 17,-2 7-401,1 0 336,-3 3 65,6 3-721,3 0-2673,0 3 1984</inkml:trace>
  <inkml:trace contextRef="#ctx0" brushRef="#br0">25546 10743 5747,'0'0'2337,"0"0"-1089,9 31 609,-9-10 592,0 13-144,0 9 288,-3 11-400,-5 10-736,-6 6-432,1-5-241,-2-1-304,4-9-256,2-11-288,2-12-16,7-9 80,0-8-80,5-8-144,2-6-880,0-1-785,1-8-384,-1-7-2145</inkml:trace>
  <inkml:trace contextRef="#ctx0" brushRef="#br0">25846 10637 5875,'0'0'3249,"0"0"-1152,0 0-448,0 0 0,27-3-161,-18 8-127,1 6 128,6 3-673,-2 10 96,4 8 193,-2 11 31,0 10-31,-12 8-289,1 4-367,-5 4 15,-9-4-96,-1-6-160,-4-8 16,1-9-48,-5-12 16,6-6 16,-1-8 65,3-5-145,1-6-80,2-4-80,2-1-96,-2-9-1217,2-4-1745,2-5-2224</inkml:trace>
  <inkml:trace contextRef="#ctx0" brushRef="#br1">24422 10524 9508,'0'0'3058,"0"0"-529,0 0-1120,0 0 127,0 0 113,0 0-336,2-3-241,-1 0-47,3 3-209,-1-4 48,-3 4-255,3-1-129,-1 1-288,-1 0-112,4 3-64,0 5-32,-5 3 48,4 0-48,1 4 112,2-1-128,-3-1 96,3-2-64,-1-2 80,2-4 0,-1-2 48,-1-1-16,2-2 32,3-2 192,5-4-79,-2-8 31,4-2-192,1-8-64,5-2-16,2-2-32,-6-1-16,-1 0-352,-3 7-1,-3 4 81,-3 9-80,-5 4-192,-4 5-433,-1 0-864,0 0-207,-6 8-1458,-4-2-3505</inkml:trace>
  <inkml:trace contextRef="#ctx0" brushRef="#br1">28423 11090 4994,'0'0'3922,"0"0"-416,0 0-1393,0 0-449,0 0-351,0 0-144,0-8-177,9 5-96,2 0-175,5 3-161,0 0 400,10 0 1,6 0-17,-2 0-335,2 0 31,-2 0-368,-1-3-144,-7 0-112,-3-4 48,-9 2-256,-4-3-544,-4 1 79,-2-1 193,-2-4-64,-4 4-481,-2 0-111,-2 4-353,-1 4-1216,3 0-2209,0 0-6195</inkml:trace>
  <inkml:trace contextRef="#ctx0" brushRef="#br1">28694 10631 13558,'0'0'2737,"0"-29"-2272,0 15 943,-5 1 97,-4 2-529,-1 0-335,-6 4-337,0 4-192,-5 3-112,1 3 48,-4 4-16,1 5 0,-1 3-16,5 1-16,2 4-32,5 3 0,4 4 48,2 5-80,6 0 64,0 8 0,2-2 32,7 5 432,1-3 321,1 0 95,2-2 0,-5-1-143,1-2-257,-2-3 64,-3-2-128,-4-1-320,0-2 32,0 0-32,0 3-15,0-2-49,0-1 16,0 0-80,0-3 80,0-5-48,0-2 32,0-5-112,0-1-369,0-5-255,0-6-320,-1 0-161,-2-11-608,3-7-1792,-3-4-4963</inkml:trace>
  <inkml:trace contextRef="#ctx0" brushRef="#br1">28844 11041 8820,'0'0'5379,"0"0"-2914,0 0-1489,0 0 1,0 0-161,0 0-368,6 5-272,4-4 32,1-1 64,0 0 433,4 0-81,0-1-144,1-4-112,-4 3-224,-3-1-80,2 2-80,-1-1 49,-4-1-50,-3 1-95,4 2-496,-7 0-464,0 0-497,0 0-352,0 2-960,0 3-2162,0-2-1520</inkml:trace>
  <inkml:trace contextRef="#ctx0" brushRef="#br1">28850 11161 5731,'0'0'8307,"0"0"-6402,0 0-1024,0 0 255,0 0 49,35-7-257,-23 7-288,-1 0-319,0 0-289,3 2 0,-7-1-64,2 1 64,-4-2-80,1 2-737,-2-2-1312,-4 0-2001,0-2-4097</inkml:trace>
  <inkml:trace contextRef="#ctx0" brushRef="#br1">29177 10908 8372,'0'0'4514,"0"0"-1713,0 0-1568,0 0-177,0 0 129,-27-15-225,24 13-239,0 2-273,0 0-32,3-2-16,0 2 112,3-3 1,8-2-225,5-1-160,6-4 0,9-1 288,1 0-160,-1-2 144,0 4 289,1 2-241,-12 1-384,0 6-64,-8 0-48,-2 6 48,-4 4 0,-1 6 16,-5 1 48,0 6-16,-5 5 96,-1 3-48,-4 1 192,-1 3 192,2 0-15,-3 0-97,3-3-32,-5-2-208,1-1 160,-3-3 32,0-1-144,1-3-80,0-1-64,-1-5 0,4-3-80,4-2 80,2-6-32,4 1-16,2-6 48,7 0-64,7 0 64,2-3-48,6 0 96,4 0-64,0-1 80,2 3-176,-2-1 96,-2 2 80,-4 0-15,-7 0-17,-3 0-64,-1 2 16,-7-2-32,3 0 64,-5 0-32,0 0 48,0-2-48,-2-4-16,-1-2-112,1 0-209,-1-2-351,3 2-705,0-1-751,0 4-738,0 2-1136,0 0-4449</inkml:trace>
  <inkml:trace contextRef="#ctx0" brushRef="#br1">29686 11180 5394,'0'0'6419,"0"0"-5026,0 0-513,0 0 129,0 0-321,0 0-400,-6-7-128,3 7-144,3 0 80,-5 0 145,5 0 399,-3 0 112,3-1 129,-2 1-161,2 0-256,0 0-208,0 0-192,0-2 0,0 2-64,0 0 48,2 0-48,1-1 64,-1 1 80,1-2 1,2-1-33,1 0-16,2 1 32,0-1-16,6 0 128,-3-2-48,5 2-96,-4-1-48,2 1 0,-1 2-32,1 1-16,-3 0 16,-1 0-48,-2 0 48,0 4-32,-3-4 64,1 7-64,-1-7 16,0 0 32,-4 0-16,2 0-32,-3-3 64,5-1-80,-3-2 48,-2 3 16,0-4-32,0 4 32,0 2-32,0-2 16,0-1-48,-2 3 80,-3-4-64,1 0 16,-1 5 16,2-5-32,-5 1 48,4 0-48,-2-2 32,4 1-16,-4-3 0,3 0 0,-2 2 16,0-4-32,-1 2 16,6-1-16,-5 2 0,-1-2 48,4-1-48,-1 4 48,1-4-48,1-1 32,-1 3-32,2-3 16,0 3 0,0-3-16,0 0 32,-1-1-48,1 1 96,-4 0-96,4 2 48,0-6-32,0 4 32,0-2-16,0 2 16,0 3-16,0-1-16,0-1 32,4 2-48,-3 2 64,2-2-48,2 1 16,-2-1-16,4-1 32,-4 2-32,6-1 16,-2 0 16,1-1-16,0 4 32,-3-1-48,3 1 0,-2 2 64,-1-1-48,1 3 64,2 1-32,2 0 16,-2 0 16,0 0 0,1 0-64,2 3 16,1 0-16,-3 2 16,2-2-48,0 0 32,-1 1 16,1-1-16,-4 0 0,2-3 0,-2 2 64,1-1-64,-2-1 16,-6 5 16,5-3 64,1 1-64,-1 3 0,-2 0-32,3 1 32,-1 2-32,2 1 0,-3 0 80,3 1-112,-2-2 48,-1-1-16,1 2 16,-3-1 0,-2 1-32,3-4 32,-3 4-48,0-2 96,0-2-64,0 2 32,0-1 17,0 1-17,0 0 16,0 0 16,-3-2 64,3 4 48,-2-4 48,2 4-48,-5-1 80,4-1-96,-2 3 32,-2-3-96,-2 0 32,3-1-32,0 1-64,3-4-16,-4 1 0,3 0 16,2-2-64,-4-1 64,4 3-32,0-2 16,-2-2-16,2 3 16,0 0 32,-3 1-48,3 0 96,0-2-112,-3 2 112,1 0-112,2-2 48,-2 3-15,-1-3-1,2-1-32,-1 1 48,2 0-48,-3 1 16,3-3 0,0 2 32,0 2-32,-5-5 32,5 5-32,-5 0 16,4-2 16,1-1-64,-3-1 64,1 1-32,2-1-32,0-1 96,0 3-96,0-3 48,0 0-32,0 0 64,0 0-16,2 0 48,1 0-16,2 0 16,-4 0 16,4 0 0,0 0 48,-1 0-64,3 0 48,-2 0-32,1 0-16,4 0 0,-1-3 48,2 3-16,-1-1 128,7-1 176,-1-1 17,4 1 15,-3-2-112,-1 4 80,-2-2-128,-1 2-176,-3 0-80,-2 0 48,-5 0-128,2 0 16,-5 0 64,1 0-64,1 0 64,-2-2 0,0-1-48,0-2-256,0 2-288,0 0-480,-2 1-417,1-1-432,-2 3-656,-1-1-1505,0 1-3730</inkml:trace>
  <inkml:trace contextRef="#ctx0" brushRef="#br1">30446 10808 11333,'0'0'4626,"0"0"-2273,-35-24-960,19 21-16,-2 3-193,4 0-367,-4 5-337,4 3-80,4 3-240,6 3 0,1 0-144,6 4-48,11 1 64,2 4-80,6-1 64,4 2-32,-1 0 80,1 1-80,-4-1 96,-4 3-32,-4 2 96,-4-3-80,-1-1 16,-7-3 32,-2-4-64,-2-2 48,-7-5 32,-2-3 145,-4-3 159,1-5 32,-2 0-176,-2-5-224,1-3-16,1-5 16,2 4 0,-1-2-208,4 3 208,0 1-144,4 4 64,3 3-208,0 0-80,4 6-336,0 1-945,8 1-672,5 0-336,3-3-3586</inkml:trace>
  <inkml:trace contextRef="#ctx0" brushRef="#br1">30704 10983 17816,'0'0'2865,"0"0"-1472,-20 29 928,17-11-64,3 2-1056,0 0-721,3-6-416,8-3 16,-5-3-64,2-5-416,-1-3-593,-4 0-975,-2-3-706,-1-8-735,0-2-3362</inkml:trace>
  <inkml:trace contextRef="#ctx0" brushRef="#br1">30712 10763 12374,'0'0'5314,"0"0"-4033,0 0-817,0 0-48,0 0-368,0 0-256,4 11-3330,-4-3-7683</inkml:trace>
  <inkml:trace contextRef="#ctx0" brushRef="#br1">30883 11133 17528,'0'0'2081,"0"0"-1937,0 0-80,18-25 1249,-9 11-289,-4-1-496,1-1-464,-1 2 16,-2-2-64,-1 2 193,-2-1-33,0 4-128,0 5 112,0-1 336,3 7 176,-1 0-288,-1 8-304,4 3 33,0 2 303,6 3 192,-1 2-272,1-6-80,0 0-80,5-1-64,-6-6-96,-1-1 16,-4-4 16,1 0-48,-4-4-240,-2-3-1104,0-7-2066,-8-2-3217</inkml:trace>
  <inkml:trace contextRef="#ctx0" brushRef="#br1">31228 10988 20249,'0'0'1937,"0"0"-1921,0 0 96,0 0 993,0 0 255,0 0-639,-21-24-513,12 29-160,-4 6 48,2 5 192,-5 2 32,8 6-48,4 0 0,1 4 321,3-2-273,5-1-80,5-5-80,7-1 64,-1-6-48,6-7-64,2-3 0,2-3 96,1-8 64,-6-5-272,1-7 32,-3-3-48,-3-1-128,-3-3-80,-3 0-208,-6 2-48,-2 2 272,-2 4 160,-8 6 48,-6 1 96,-4 7-160,-3 0 64,-4 2 0,4 3-48,-3 0-384,7 0-385,-3 0-623,8 0-882,1 0-143,4-3-944,2-9-2130</inkml:trace>
  <inkml:trace contextRef="#ctx0" brushRef="#br1">31247 10623 5603,'0'0'7763,"0"0"-6370,0 0 816,6 30 352,-6-9-656,0 3-609,0 8-143,0 6 304,0 7-113,0 4-287,-3 4-177,0 1-176,-2 5-175,0-3-1,4-5 16,1-5 16,0-3-95,0-6-449,5-7-16,-2-4-16,2-4 48,-4-4-48,2-5 48,-3-7-48,0-3 48,0-3-256,0-3-433,0-8-671,-3-10-1666,2 2-2688</inkml:trace>
  <inkml:trace contextRef="#ctx0" brushRef="#br1">17034 13021 5859,'0'0'7203,"0"0"-3970,0 0-976,0 0-320,0 0-192,0 0-256,5-6-433,3 3-319,1-1-241,7 0-176,8-1-80,2 0 352,4 2-31,4-4-209,-4 4-256,0 0-32,-7 0-48,-4 1 32,-8 2-32,0-1-16,-6 1-144,-3-2 160,-1 2 16,-1 0-48,0-1 80,0 1-64,-3-4 16,-2 4-16,-1-1 16,-2-2-16,0-2-16,-2-3 32,-1-2-16,-3-3 32,-2-4-64,0-2 64,0 0-32,0-1 0,0 3-16,5 4 16,1 2 16,5 6 16,1 2-80,4 3 0,0 0-32,3 0-1041,3 5-880,5 3-1536,4-2-2994</inkml:trace>
  <inkml:trace contextRef="#ctx0" brushRef="#br1">17808 13044 11045,'0'0'5042,"0"0"-2833,0 0-384,0 0-240,0 0-272,0 0-273,14 6-208,4-6-431,6 0 303,1 0 96,4 0-304,0-5-239,3-1-49,-5 1-256,-6-3 48,-5 2-32,0-1 16,-9 2 80,0 1-48,-4-3 64,0 4 48,-3 0 208,5 0-80,-5-1-176,2 4-16,1-3-48,-2 3 0,-1 0-48,0 0 64,0 0-64,0 0 48,0 0 0,-1-4 32,-4 0 16,0-4-64,2-1 32,-3-6 32,-1 1-16,3-5-32,-6 1 96,0 2-48,2-3 64,-1 5-144,-4 3 64,3 1-48,1 5-80,1 4-224,2 1-64,-1 0-208,7 3-737,0 5-1264,0 0-592,0 0-2802,0-2-5410</inkml:trace>
  <inkml:trace contextRef="#ctx0" brushRef="#br0">19809 12217 14711,'0'0'4434,"0"0"-3186,0 0-479,0 0-81,-6 25-192,7-13-272,4-3-32,5 7-128,-6-1-96,6 2 16,3 4 48,-4 3-48,-4 0 16,0 3 0,-4 0-16,-1 0 80,0-3-80,-3-5 64,-3 0 33,-1-4 607,-2-4 160,-4-3-240,2-3-111,-3-2-113,-2-3-224,0 0-96,0-3 32,1-7-80,4 0-48,2-2-48,2 2-368,4-1-417,1 1-495,2 1-193,0 1-592,2-2-800,1-2-2130</inkml:trace>
  <inkml:trace contextRef="#ctx0" brushRef="#br0">19812 11962 4786,'0'0'2417,"0"0"1617,0 0-2497,0 0-257,0 0-15,0 0-112,-3-2-257,-5 13-128,-3 5 17,-2 2 239,-3 4 113,2-1-65,-1 1-159,3-6-417,5-3-208,2-7-144,5-1-96,0-5-112,2 0-48,6-5 272,3-9-96,0-2-96,4-5-208,1-1 144,0-7 96,-2 4-48,-1 2-176,-4 6 128,1 6 80,0 4-16,-3 7-48,-2 7-16,0 7 64,5 3 32,-2 4 64,-2 2 192,2-4-16,0-3-192,2-5-32,2-5-16,-2-4-240,-1-2-1265,-1 0-1264,-1-3-1697</inkml:trace>
  <inkml:trace contextRef="#ctx0" brushRef="#br0">19354 12317 8388,'0'0'6643,"0"0"-4338,0 0-1393,0 0 49,0 0-177,0 0-224,11-1-159,-1-4-17,8 5 0,-1-3 368,2 3-464,-1 0-160,3 0-96,-4 0-64,1 0-480,-2 0-1249,-5 0-1344,0 0-2930</inkml:trace>
  <inkml:trace contextRef="#ctx0" brushRef="#br0">19410 12124 11637,'0'-6'3762,"0"3"-2241,0 3-481,0 0-271,0 0 63,0 0-96,0 8-288,0 6-47,0 9 623,0 5 257,0 6-161,0 2 1,0 1-321,0-2-416,0-4-256,0-4-64,0-5-48,0-6 16,0-2-48,0-2 16,0-3 0,0-6-112,2-1-896,-1-2-785,4-3-304,-3-7-800,1-4-3282</inkml:trace>
  <inkml:trace contextRef="#ctx0" brushRef="#br0">20450 12479 2353,'0'0'3410,"0"0"-2786,0 0 1489,0 0-1249,0 0-640,-14 0-128,14 0-64,0 0 0,0 0-64,-3 0 16,1 0 0,2 0 16,0 0 64,0 0-48,0 0 145,0-4 767,0 4 176,0-3 129,0 3 112,0 0-65,0-3-383,0 3-209,0 0-224,2 0-112,1 0-96,-3 0 17,6 0-145,2 0 0,5 0-64,3 0 64,5 0 688,4 0-336,1-2 81,1 1-17,-5-2-96,-1 1-368,-5 1-80,0 1 32,-9-4-64,-1 4 48,0 0 16,-4 0 0,-2 0-16,1 0 64,1 0-16,-2 0 192,0 0-96,0 0-64,0 0-80,0 0 0,0 0-48,0-3 16,0 3-16,-2-1-48,-1-3 256,-5-4-143,2-1 15,-2-6-32,-2-1 16,1-3 0,1-3 32,-2 1-16,5-1-16,1 0 16,-1 1-16,0 5 0,5 0 0,0 0-112,0 6 64,0-1 16,5 2 48,0-1-48,1 2-32,5 2 16,-4-2 32,2 0-64,1 1 32,3 3 0,-1-3 16,-1 1 16,5 1-48,-1 2 48,1-2 0,-2 3 32,0 2-32,-4 0 48,4 0-64,-1 2 32,-3 4-48,1-1 48,-2 3-32,3 0-16,-6 0 48,4 3-80,-6 0 64,3 1-16,-2 0 48,-1 1-48,0 0 32,-3 1 0,-1-3 0,0 2 32,0 2 96,0-4 32,0 0 48,-5 3-64,2-1-32,0 1-16,-2-1 0,0-2 48,5 1-64,-4-1 17,0-3 15,3 0-16,-1 0 16,-1-5-16,3 0 128,-2 0 48,2-1-96,0-1-16,0-1-32,2 0-48,3 0 64,0 0 65,4 0-65,-1 0 32,0 0-48,3-3 48,-1 0-160,-4 1 0,4 1-16,1 1 16,-6-2-48,4 2 0,-2 0 0,-1 0 0,4 0 16,-9 0-32,2 0 0,1 2-48,-3-1-16,-1 4 32,0-3-32,0 1-16,0-1-144,0-2-145,0 0-111,0 0-160,0 0-272,-1 0-209,-3 0-272,3-4-1088,-2 1-2017,-2-2-3249</inkml:trace>
  <inkml:trace contextRef="#ctx0" brushRef="#br0">21161 12279 9796,'0'0'4050,"0"0"-2433,0 0-817,0 0 433,0 0 16,0 0-497,3-1-240,-3 1-16,0 3 241,3 2-177,-3 3 48,0 0 129,0 4-241,0-2-32,0 6-16,-3-2-64,3 1-208,-3 2 17,-1-3 63,4-1-16,0 0-144,0-2 32,7-1-80,-1-4 0,4 1 48,-4-4 16,2 0 112,3-3-96,0 0 96,1 0-128,-3 0-32,2 0-16,-1 0-32,-1-3 16,3 1-32,-4-3 32,0 1-80,1-1 96,-2-2-64,-3 1 16,3-2 32,-2-2-32,2 1 0,0-4-48,-4 0 64,0 1-96,-3-1 64,0 0 0,0 0 16,0 4 0,-3-1 64,1 1-64,-2 2 16,0 1 32,1-1 65,-1 4-33,4 0-64,0 0 32,0 0-48,0-1-16,0 4 0,0 0 32,0 0-48,0 0-64,0 0 63,0 0-79,0 0 0,-5 0-288,5 4-256,-5-4-337,3 0-159,2 0-321,0 0-848,0 0-832,0 0-3218</inkml:trace>
  <inkml:trace contextRef="#ctx0" brushRef="#br0">21622 12190 6627,'0'0'2721,"0"0"577,0 0-1025,0 0-881,0 0 1,0 0-448,-15-15-193,7 15-272,-1 0-64,-6 7-80,4-2-31,0 3 127,2-4 32,-3 4-112,8 0-128,2-3-80,2 2-112,0 4 0,6-3 64,6 1-112,-3 2 144,2 2-112,2 0-16,0 1-32,-5 1 48,1-1-16,1 4-16,-5-4 0,0 0 48,-4 1 145,-1-1 63,0-1-48,0-2-32,0-1 112,-6-2-144,1 1 32,-6-4-32,1 1-16,-1-3-80,-3 1 0,1-4 32,-1 0-48,-2 0 32,4-4-64,-4-4 224,7 4 177,1-3-241,2 3-48,2 0-64,3 3-16,-1 1-16,2 0-64,0 0-385,0 0-639,5 3-929,1 0-1008,4 0-3250</inkml:trace>
  <inkml:trace contextRef="#ctx0" brushRef="#br0">21837 12373 12262,'0'0'6419,"0"0"-5603,0 0-336,0 0 1441,0 0-240,0 0-545,-5 34-543,5-20-401,5-4-160,2-1 16,-4-1-64,1-4-593,-2-4-1247,0 0-754,-2-4-1808</inkml:trace>
  <inkml:trace contextRef="#ctx0" brushRef="#br0">21859 12152 14086,'0'0'3346,"0"0"-2145,0 0-721,0 0-464,0 0-625,0 0-1648,15 28-3345</inkml:trace>
  <inkml:trace contextRef="#ctx0" brushRef="#br0">21986 12431 11525,'0'0'2577,"0"0"-816,0 0 176,0 0-496,0 0-593,8-29-336,-5 21-111,1-3 127,3 1-96,2-6-64,-4 2 48,6 1-143,-4 0-81,1 4-32,-2 1 256,-1 5 288,0 3-384,-4 0-256,4 8 0,0 4 641,1 3 223,1 2-432,1 4 17,-2-2-337,-1-1-144,6-4-32,-5-4 48,1-4-16,-4-3 0,2 1-32,0-4 64,-5 0-16,0-5-80,0-3-608,0 1-385,-5-4-976,-2 0-1104,3-2-4227</inkml:trace>
  <inkml:trace contextRef="#ctx0" brushRef="#br0">22365 12294 5891,'0'0'6867,"0"0"-3394,0 0-2320,0 0-33,0 0-207,0 0-177,0-7-208,-9 17-447,-9 3-49,1 2 16,-4 5 288,0-3 80,4 4 96,4-2-16,2-3-176,11-3-63,0-2-49,17-5-112,2-4-48,13-2 128,0-2-32,3-7-112,-1-1 48,-4-3-32,-8 2-16,-4 0-80,-4 2-464,-9 1 304,-5-2 256,0 0-80,-5 1 16,-3 1 16,-4-2 0,-1 1-48,-5 1 0,1 3-305,-2 3 65,1 2 112,2 0 16,2 4-128,1-1-448,5 3-625,6-3-320,2-3-1648,4 0-3490</inkml:trace>
  <inkml:trace contextRef="#ctx0" brushRef="#br0">22459 12038 6611,'0'0'3522,"-4"34"-1217,-1-9 288,5 9 16,-5 9-432,-1 5-432,1 4-208,-5 3-385,-1-1-576,0-5-111,0-4-49,-2-7-96,0-6-224,4-6 144,-1-4 48,2-6-112,5-5-128,1-1-32,-1-5-48,3-4-192,0-1-880,0 0-929,3-5-496,-1-4-3522</inkml:trace>
  <inkml:trace contextRef="#ctx0" brushRef="#br1">21472 11836 7443,'0'0'5235,"0"0"-3186,0-12-929,0 9 65,0-2-225,0 4-175,0-2-193,0 1-192,0 0-96,1 1 176,1 1-15,-2 0-33,5 0-128,-4 3-32,2 7-48,4 2 240,-1 3 689,1 4-257,1-3-255,-2 1-177,2-5-96,-2-3-32,-1-2 32,2-1-192,-4-6-96,0 0-32,3-3 81,1-8-49,1-5 80,1-5-80,2-3-80,-1-3 0,3 0-112,0 4 144,-2 1-32,0 4 0,-2 4-16,-2 5 32,-2 2 0,3 1-64,-7 3-16,4 3-481,-3-2-239,-2 2-721,0 0-416,0-2-480,0-2-1729,0-1-4449</inkml:trace>
  <inkml:trace contextRef="#ctx0" brushRef="#br0">23251 12302 7844,'0'-2'3361,"0"0"-688,0 2-1504,0 0-385,0-1-143,0 1-177,0-2-16,0 2-144,0-1-48,5-1 96,-5 2 177,1-3-65,4 3-16,-5 0-80,5-3 48,-5 3-31,5-2-81,1 0-176,4 2-48,-4 0 32,8 0-32,2 0 928,0 0-399,5 0-161,-3 0-32,1 0 112,3 0-208,-8 0-160,1 0-79,-6 0-81,-2 0 48,-4 0-64,0 2 80,-3-2-48,0 0 32,0 0 16,0 0 0,0 0-16,0 0-128,0-2-96,0-1-1393,0 2-880,0-4-1937,0 2-6611</inkml:trace>
  <inkml:trace contextRef="#ctx0" brushRef="#br0">23691 12353 7555,'0'0'4979,"27"-21"-993,-9 6-1713,3-4-977,0-1-399,-1-8-241,4 0-432,-1-4-160,-3 0-16,-2-2 0,1-1-64,-6 0-96,3 3 64,-8 5-64,0 2 112,-7 4-32,1 5-96,-2 3 176,0 2-64,-3 6-64,-9 0-16,3 5 144,-2 0-96,-2 0 64,-1 5-192,-2 3-32,3 2 48,2 3 80,3-1 48,0 6-17,5-2 33,-1 5 16,3-1 49,1 6-17,0 1 48,1 0 64,4 0 304,-3 4 16,-1-3 352,1 1-159,-2-4-305,0-1-224,0-1 0,-3-1-48,1-6-32,-3-2 0,4-6-32,-2 0 16,-1-4-16,1-4 16,0 0 80,3-5-48,0-6-48,0-4-112,0-4-16,10 0 32,-1 0-224,2 0 384,5 3-80,-1 0 16,4 3 0,0 2 48,-3 1-32,0 5 32,-3 2-48,-1 3-16,-5 0 0,-2 0-64,1 2 16,-1 4 0,-5 2-64,0 2 96,0-1 32,0 3-48,-2 0 32,-3-1 0,-1 1-16,0 2 16,-1-4 32,1 1-32,-2-2 0,0 2-16,1-4 64,4 2 0,-1-2-16,2-2 48,2-1 0,0 3 16,5-2-64,4 3 208,2 0 208,7-4-63,3 1-81,-1-2 128,4-3-96,-1 0-192,-1 0-32,-3-1-96,-1-4 0,-9 2-224,-2 0-320,-2 1-1009,-5 2-208,-2 0-384,-8 0-2032,-4-2-1682</inkml:trace>
  <inkml:trace contextRef="#ctx0" brushRef="#br0">23894 11676 11653,'0'0'2529,"0"0"-864,-16 24 192,10-11-704,1-1-241,-5 3 81,-1 1-81,0 1-240,1-2-208,2-3-15,0 0-225,2-3-112,1-6-32,2 1-48,1-4 16,2 0 16,0-12-80,2 0-80,6-6-176,-2-4-353,2-2 241,0-2 128,2 6 128,1 0 128,-4 8-16,2 4 64,-3 3-128,2 5 48,-1 0 16,4 9 32,-1-1-48,4 4 48,0-1-32,4 2 32,1-2 0,2 0 32,-4-2 32,2-2-128,-7-1 128,-3-1-112,-4 0 0,0 1-240,-5 1-1857,-3-6-2641</inkml:trace>
  <inkml:trace contextRef="#ctx0" brushRef="#br0">24499 12099 7956,'0'0'2833,"0"0"-1344,0 0-1057,0 0 480,-3 30 65,3-20 79,0 1-95,0-1-161,0 1 0,0-2 65,0 2-193,0 1-144,0-1 129,4 0-241,-4-3-80,2 5-144,1-4-16,2 2 0,-3 1 144,2-1 0,1-2-15,-5-1-49,5 2 32,0-1-32,-4-1-32,4-1 16,-3-1 0,1 2-128,-3-3-32,5 1-16,-4 1-32,2-1-48,4-1 80,-2-2-96,-1 2 64,3 0-16,-2-4 16,1 2 0,4 2-32,-4-3 33,-1-1-33,3 3 16,-2-4-16,0 0 0,2 0 0,0 0 80,-1 0-48,2-7-32,1 1 48,-2-1-32,1 0 16,1-3-16,1 0 32,-1-1-64,-4 2 80,2-3-80,0 0 32,-3-3-32,0 3 32,-4-4 16,4 0-32,-5 0 0,0-3 32,0-1-64,0 3-32,0-2 144,-5 4-96,-1 3 32,1 2-144,-1 5 48,1-1-32,0 4 80,2 1-33,0 1-47,3 0 64,0-2-96,0 2-288,0 0-256,0-2 224,0 1 47,5-1-63,-4-1 0,4 0-48,-2 0-81,2 3-287,-2 0-320,2 0-1618,0 0-3761</inkml:trace>
  <inkml:trace contextRef="#ctx0" brushRef="#br0">24894 12324 7427,'0'0'7572,"0"0"-5491,0 0-1233,0 0-224,0 0 321,24-5-161,-9-1-175,1 3-209,3-4 480,-2 2-288,4 1-287,0-1-81,-5 2-144,-2 1-48,-3 2-32,-1 0 0,-2 0-16,-3 0 16,-5 0-80,1 0-16,-1 2 96,0-2-16,0 0 64,0 0-16,-1 0 16,-2-4 0,1-4-16,0 0-16,-1-3-16,-3 0 32,4-5-32,-3 0 16,2-3 0,-3 1-112,3-2 16,-2-1 128,2 2-128,-2 0 0,0 3 80,5 1-16,0 3 32,0-1-32,5 0 32,1 3-80,2-1 80,2 3 0,4 2-32,-3-2 16,2 5 16,5 1 0,-2 2-32,0 0 48,3 0-48,-6 3 64,1 2-80,-5 3 48,-1 2-16,2 1 16,-10-2-16,3 4-16,-1 2 48,-2-3-64,0 4 32,-5 2 16,5-1 32,-5-1-48,4 2 80,-3-4-64,3 1 32,1-1 352,0 0-240,6-4 80,-1 1 32,5-1 48,1-1 33,2-1 63,1-3-48,0 0 16,2-2-64,0 0-192,-5 0 16,0 1-176,4-4 96,-6 3-112,3-2 96,-6-1-64,4 2 16,-4-2 32,4 0-80,-4 0 48,-1 0-16,-1 0-160,1-2-544,2-2-529,-3-3-255,-4 4-273,0-2-912,-4 4-3058</inkml:trace>
  <inkml:trace contextRef="#ctx0" brushRef="#br0">25764 12056 3346,'0'0'4562,"0"0"160,0 0-1953,0 0-896,0 0-400,0 0-449,-37-16-544,23 16-16,-2 1-63,-3 6 255,3 4-128,-2 2-48,7 6-15,2 5 319,2 1-16,3 4 49,4 1-97,0-1-512,11 1-80,-2-4-96,6-5 32,-1-2-96,2-6 32,2-5 64,-1-5-176,-1-3 192,3 0-112,-1-8-160,-4-3-96,0 3-64,-1-2 0,-8 4-48,1 3-481,-2 3-447,-4 0-369,0 1-784,-4 2-3090</inkml:trace>
  <inkml:trace contextRef="#ctx0" brushRef="#br0">26015 12214 13878,'0'0'5379,"0"0"-4563,0 0-560,0 0 1185,0 0-513,0 0-639,-18-21-209,12 23-112,-2 6 32,3 1 16,-1 1 32,6 1-16,0 3 96,0-1 16,3-2-32,5 2 16,3-3-64,3-4-32,2-4 48,0-2-32,0-2 0,-3-8-32,0 1 0,-4-7 32,-1 0-32,-1-2-16,-4 1-32,0-2-224,-3 1 48,0-1 64,-6 5-16,-2 1 96,-4 3-16,-2 5 32,3 2 32,-5 3 16,0 0 16,0 5 32,0 3-48,2 0 48,3 2-32,4-1 16,2 1-112,1-2-1217,4 0-1712,4 0-2146</inkml:trace>
  <inkml:trace contextRef="#ctx0" brushRef="#br0">26355 12059 13366,'0'0'4370,"0"0"-4130,0 0 1073,-36-27 560,25 27-689,-6 0-559,-1 0-369,4 8-64,-1 1 0,3 3 0,4 4 64,3-1-112,5 3-48,5-2-48,9 0 16,4-2-32,2-1 64,3 0-96,-1-4 16,-3 1-16,-3 0-64,-8-4 32,-6 4 16,-2-4-16,-3 5 80,-9-3 32,-5 3 352,-4-3 161,0 3-17,2-3-240,2 2-336,1-5-48,5 1 32,1-1 32,7-5-112,0 0-512,3 0-641,0 0-624,6-6-1728,-1-4-3122</inkml:trace>
  <inkml:trace contextRef="#ctx0" brushRef="#br0">26656 12167 7844,'0'0'2817,"0"0"-128,0 0-880,0 0-304,0 0-97,-11-7-543,0 7-465,-4 3 256,4 6-272,-8 6 145,2 1-161,1 4-96,0 4 0,6 0 176,4 0 208,4-3 145,4-2-353,9-3-336,10-6 80,4-4-112,5-6 48,4 0-48,-1-11-256,-4-7 384,-3 2-144,-7-3-48,-2 0-64,-9 0-176,-8-2-144,0 0 0,-8 1-96,-4 0 32,-4 0-289,-3 2 193,-1 2 32,1 7 304,0 2-129,2 7-239,-1 0-432,5 7 175,-1-1-495,4 0 447,7 1-143,2-1-2658</inkml:trace>
  <inkml:trace contextRef="#ctx0" brushRef="#br0">26709 11899 6611,'0'0'2897,"0"0"-1184,-11 37-32,6-18 384,0 5-352,-3 3-449,-1 7 65,2 3 143,2 7-367,-3 2-49,2 9-111,-4 2 303,4 2-191,1-3-353,-1 0-416,-1-8-31,4-8-113,0-5-16,0-10-192,3-4 16,0-5 48,0-6-64,3-4-48,2-4-721,1-4-1008,-3-11 97,2-1-1650,-2-4-3905</inkml:trace>
  <inkml:trace contextRef="#ctx0" brushRef="#br1">28820 11690 448,'0'0'11557,"0"0"-8435,0 0-1601,0 0 255,0 0-79,25-28-464,-20 15-257,0 2-63,0-7-257,0 5-256,-1-1-96,-2 0-272,-2-1 16,0-1-96,0 5 80,-2-5-16,-7 5-32,-2 0-32,-5 5 48,-3 1 0,-2 0-32,-2 5 112,-4 0-96,-3 10 64,3 2-32,-7 4-48,2 5-80,1 5 64,2 4 16,6 3 64,6 2 48,4 4-32,7 2-160,6-2 112,8 0 64,5 3 0,4-5 32,4-2-16,0-5-16,1-3 32,-1-3-64,-2-5 48,-2-3-31,-1-3 15,-1-5-32,-1-6 16,-4-2-64,4-4 16,-4-8-193,-1 0-47,4 0 80,-5-3 64,-2 6 112,-1 2-48,0 3-96,-5 4-304,0 0 0,0 0-273,0 0-383,0 0-849,0 0-1617,1 0-1424,6-4-4978</inkml:trace>
  <inkml:trace contextRef="#ctx0" brushRef="#br1">29059 11895 8788,'0'0'3378,"0"0"-753,0 0-1441,0 0 177,0 0-112,0 0-657,-28 1-192,26 2-144,-4 4-96,6-1 112,0 2 128,0 2 97,0-1-1,6-1-16,-1 2-112,8-5-96,-1 1-95,3-3-65,-3-3-16,6 0-128,-4-5 96,-3-4-96,1-2 48,-4 0-192,-7-1-65,1 1 33,-2 3 160,-5-1 32,-6 2 16,-2 4-16,0 0-16,-4 3 80,2 0-64,3 0 32,0 0-80,1 0 96,7 0-48,-1 0 32,5 0-16,0 0-96,0 0-480,5 0-673,-1 0-15,3-2-417,-1-1-1152,-1 3-1441,0-5-5010</inkml:trace>
  <inkml:trace contextRef="#ctx0" brushRef="#br1">29281 11968 7235,'0'0'4066,"0"0"-2945,0 0 303,0 0 561,0 0-432,26 6-449,-23-6-143,0 2-433,-3-2 112,0 0 481,0-2 192,0-4-193,0-2-752,-6 0 80,6-3 49,-5 0-209,0 0-160,0-1 32,5 4-16,-5-3 32,1 5 144,0-2 32,1 3-112,3 2-159,0-2 47,0 2 16,0 0-32,5 3-112,1-5 0,4 3-16,3 1-16,1-1 48,1 1-80,-4-1 80,5-1-48,-5 1 48,-2 1-16,-2-1 32,2 0-48,-7 2 32,0 0-48,-2 0 0,0 0-321,0 0-351,-2 4-256,0 2-1057,-2-3-1057,4-1-3473</inkml:trace>
  <inkml:trace contextRef="#ctx0" brushRef="#br1">29509 11741 18745,'0'0'2465,"0"0"-1825,-27-20 753,22 17 111,5 3-751,0 0-561,8 0-224,-1 7-561,5 0-1119,-2-2-1730,3-1-4273</inkml:trace>
  <inkml:trace contextRef="#ctx0" brushRef="#br1">29546 11922 16199,'0'0'1665,"0"0"-1345,-5 24 1313,4-13 64,1-2-817,0 1-544,0-4-208,1-1-112,4-2 65,0-3-97,0-3-641,-1-3-1520,1-7-3665</inkml:trace>
  <inkml:trace contextRef="#ctx0" brushRef="#br1">29699 11883 16295,'0'0'1473,"0"0"-1345,0 0 561,0 0 655,0 0-415,3 29-97,-1-14-448,8-3-288,-6-2-32,7-1-16,-4-1-48,4-6 32,-3-2-64,3-3 48,-6-7 0,-3-3 16,1-2-80,-3-3 96,-10-1-32,1 1 16,-3 4 16,-4 1-64,1 4 80,3 4-32,-2 5-80,8 0 16,1 5 48,0 4-80,0 4 32,5 1-304,0-1-1569,0 1-3777</inkml:trace>
  <inkml:trace contextRef="#ctx0" brushRef="#br1">29870 11665 8500,'0'0'4258,"0"0"-1521,0 0-608,0 29 128,1-13-624,-1 3-208,2 3 111,3 2-175,-4 1-481,3 3 33,-1-1-353,2-2-256,-4-2-48,2-1-96,1-5-48,-1-2-96,-3-4 64,1-1-96,-1-6 16,0-2-528,0-2-1025,-1-2-1040,-2-10-1569,-4-8-7427</inkml:trace>
  <inkml:trace contextRef="#ctx0" brushRef="#br1">29983 11689 20329,'0'0'2097,"0"0"-1921,0 0-176,0 0 32,0 0 32,0 0-80,13 11-512,-13-5-3202,0-1-14118</inkml:trace>
  <inkml:trace contextRef="#ctx0" brushRef="#br1">30015 11920 19817,'0'0'816,"0"0"-607,0 0 1359,0 0-671,0 0-529,0 0-256,21 22-48,-21-26-1457,0-7-2176,0-5-4499</inkml:trace>
  <inkml:trace contextRef="#ctx0" brushRef="#br1">30302 11756 7571,'0'0'6499,"0"0"-3473,0 0-673,0 0-176,0 0-881,-25 5-415,10 4-497,-2 2-176,1 2-112,-3 0-16,8 1-32,-1 1 48,8-1-96,4 2 16,0-2 0,9-1-16,2 0 80,7-2-80,1-1 80,5-4-112,-2 2 48,1-5 32,-1 0-32,-6 2 64,0 0 65,-10 0 15,-1 3-224,-5 1 160,-1 2-80,-9 1 64,-1 0 0,-5 1-48,1-2 48,-2 0 16,4-3-32,-1-1-48,4-4 64,2 0-128,5-3 64,-2 0-64,5-3-1089,0-3-1056,0-2-1825,0-2-6626</inkml:trace>
  <inkml:trace contextRef="#ctx0" brushRef="#br1">14960 13265 8916,'0'0'6099,"0"0"-4146,0 0-1329,0 0 288,0 0 273,0 0-48,0 0-241,0 0-192,0 0 1,0 0-97,0-1-48,0-4-192,-4 3-80,4-1-128,-6-2-15,0 4-65,-2-2-48,-5 3 16,0 0-112,-3 3 64,0 5-32,0 5 32,-3 1-32,2 7 80,1 3-32,-2 1-16,5 4-96,2 1 32,3 0 32,5 1 32,3 1 64,0-4-80,6 4 176,1-3 96,2-3 112,1-1-80,-2-3-32,1-1-144,1-5-64,1-3 0,-1-2-64,3-3 64,1-3-48,-1-2 16,-1-3 0,6 0-64,-4 0-176,-2 0 80,2-3 48,2 1 16,-5 1 48,3-1 0,-2-1-16,4 0 32,-5 1-16,1 0 0,0 2-704,-4-1-305,-5 1-720,-2 0-1104,-1-3-1825,0 0-2209</inkml:trace>
  <inkml:trace contextRef="#ctx0" brushRef="#br1">14779 13048 6979,'0'0'6611,"0"0"-3681,0 0-769,0 0-193,0 0-463,0 0-144,-17-12-177,17 10-271,1-1-417,11-2-224,5-1-176,10-1-32,7-1 224,2 2 32,6-4 17,-5 4-81,-5 0-192,-5-2-176,-7 3 64,-5 2 16,-7-1-32,-3 0 0,-5-3 0,0 4 128,-7-2-32,-2-3 0,-3-1 0,-4 1 16,2 1 0,0 1-32,-1-2 16,6 2 16,-2 1-48,3 2-32,1-1 96,4 0-304,0 2-113,3 0-143,0 2-592,0-1-993,3 1-576,-1 0-1777,2 3-5283</inkml:trace>
  <inkml:trace contextRef="#ctx0" brushRef="#br1">15450 13380 11445,'0'0'4210,"0"0"-2289,0 0-272,0 0-257,0 0-319,0 0-193,-10 5-223,18-5-193,3 0-64,8-2 272,0-1 177,9-3-337,-1-1-144,-2 3-192,2-1-112,-4 0-16,-4 2-16,-8 0-80,-1 1 112,-2-1-128,-7 1-160,1 1-48,-2-2-128,0-1-240,-2 1-1297,-7 0-1313,4 1-4065</inkml:trace>
  <inkml:trace contextRef="#ctx0" brushRef="#br1">15481 13533 3474,'0'0'11877,"0"0"-10372,0 0-1057,0 0 1745,0 0-96,0 0-400,42 4-305,-20-11-399,-1-4-497,1 1 48,1 2-128,-4 4-143,-8 1-225,2 3-32,-7 0-64,-3 4-209,-3 6-351,0 1-881,-1 0-1344,-7 0-3074</inkml:trace>
  <inkml:trace contextRef="#ctx0" brushRef="#br1">16934 13610 3362,'0'0'2369,"0"0"-2513,0 0 208,0 0 3729,0 0-1968,0 0-816,0 0-49,0 0 65,0 0-113,0 0-240,0 0-304,0 0 385,0 0 319,0 2-175,0-2-193,0 0-160,6 0-48,3 0 81,3 0-1,4 0 160,3 0 577,3 0-417,5 0-415,-3 0-321,0 0-112,2 0-48,-9-2-32,2 0 48,-6 1-32,1-1-48,-9-1-193,2 3 81,-4-3 112,-3 0 96,0-1 0,0 1 16,-3-3-32,-2-1 0,-2 3 0,3-4-32,-3 1 16,-1-2-80,0-4-320,-1 0-128,-6-6 64,3 0 48,-4-3 127,0-2 113,0-2 64,1 5 160,4 1-48,-2 4 112,4 0-80,6 5 144,3-2 81,0-2 63,6 4-112,7-5-48,3 2-160,3 0 16,0-2 96,7 0 64,-6 3-96,1 0-48,1 4-32,-7-3 16,-2 6-32,-4 1 64,1 0-48,-2 4 32,-3-1-96,2 2 112,0 0-96,-1 2 80,4 6-48,-1 0 48,3 5-64,-1-1 80,-2 4-32,-4 7 0,0-1 48,1 2 16,-6 0 144,0 0 209,0-2-33,-6 0-240,3-1-128,-4-2-32,3 0 32,0-1 0,1 0 0,-2-2 16,1-2-80,0-1 80,3 1-64,-1-1 64,-1-4-48,1 3 16,2-4-32,0 0 0,0-4 32,7-1-16,-2-3 80,6 0 32,-2 0 416,7 0-16,0-3-111,-1-1-81,2-1 0,-1 3-160,0 2-128,-2 0 48,-2 0-112,-3 2 48,-2 4-80,-3-3-32,-2 0-160,-2 1-128,0-4-81,-3 0 33,-7 0-576,5 0-737,-4-8-704,1-2-1905,3 1-5699</inkml:trace>
  <inkml:trace contextRef="#ctx0" brushRef="#br1">17609 13348 4946,'0'0'7780,"0"0"-5299,0 0-864,0 0 160,0 0-113,0 0-383,11 8-97,-5 5-63,4 5 576,1 2-689,2 4-223,-1 2-289,4-4-96,0 0-240,-1-2-80,-1-6-16,-1-1-80,-2-4 64,-2-2-32,-2-1-64,-2-3-176,-4-1 16,2-2-208,-3 0-161,0 0 97,-3-2-560,2-2-961,-4-6-736,-2-1-1681,4-2-7428</inkml:trace>
  <inkml:trace contextRef="#ctx0" brushRef="#br1">17766 13356 5843,'0'0'5826,"0"0"-3409,0 0-1632,0 0 287,0 0 625,0 0-160,-30 27-417,24-14-159,-1 10 303,-2-3 129,1 6 32,0 1-401,3 2-208,0-4-415,-4-1-161,6-5-48,-1-3-96,1-3 48,2-7-112,1 1 16,0-6-64,0-1 0,0 0-880,0-8-657,0-3-1104,0 0-1249,0-5-3842</inkml:trace>
  <inkml:trace contextRef="#ctx0" brushRef="#br1">17939 13320 5410,'0'0'6740,"0"0"-3763,0 0-1328,0 0-241,0 0-111,0 0-113,0 0-175,32 20-1,-21-4 769,0 5-400,3 5-337,-2 1-79,0 5-337,-2-4-224,3 3 0,-2-7-159,-2-2-145,-1-6-32,0-3-48,-1-4 0,-1-4-64,-1-5-257,-5 0-479,3-10-336,-1-1-817,-2-9-1057,0-3-687,0-4-4595</inkml:trace>
  <inkml:trace contextRef="#ctx0" brushRef="#br1">18197 13237 14983,'0'0'2689,"0"0"-1921,-20 40 1345,12-15 305,1 10-177,1 3-561,-1 4-591,3 4-289,0-4-256,1-2-287,3-7-145,0-6-96,0-9 48,0-2 0,0-8-48,3-2 48,-3-4-192,0-2-593,0-4-703,0-8-1089,-3-1-1297,-1-8-4514</inkml:trace>
  <inkml:trace contextRef="#ctx0" brushRef="#br1">15994 13447 4130,'0'0'11237,"0"0"-8644,0 0-816,0 0-416,0 0-209,0 0-303,20 2-417,-7-2-256,0 0 112,4 0 160,3 0-224,0 1-144,-4-1-128,0 0 64,0 0-256,-6 0-560,1 0-257,-6-3-143,0 0-449,-5 1-720,0-1-2209,-5 3-4722</inkml:trace>
  <inkml:trace contextRef="#ctx0" brushRef="#br1">16356 13323 6051,'0'0'-352,"0"0"3281,0 0-2161,0 0 1,0 0 623,0 0 65,-16-18-369,16 13 145,0-1-225,5-4-335,0 1-1,1-1-96,5 1 81,-1-2-81,1-1-192,0 4 0,0 0-96,2 2-112,-2-2-47,-1 5 63,-2-2-176,0 4 32,-2-1-48,2 2 32,0 0-32,-2 0 32,4 0-48,-4 0 16,4 0 80,-1 0 16,-1 2 64,0-2 16,0 4-16,-1-2-32,-1 0-64,-1 1-16,-2 0-16,0 3 16,1 2-16,-3-1 48,5 4-48,-4 0 80,1 0 0,2 2 48,0 0 0,0-1 209,-2 1 127,-2 2 80,1 1-16,-2-2-95,0 3-113,0 3-48,0-3-96,-5 4-64,0-4-48,1 4-32,2-2 0,-3-1-32,5-2 0,-3-2 0,1-1-32,2 0 0,-1-4 0,-2 2 32,1 1-16,-3-1 32,2-2-32,-3 4 64,1-3 16,-1 2-48,-1 0 16,1-1-16,-1 0-16,1-1-16,1-2 0,-1 0-16,1-4 48,0 1-48,-1-2-16,1-1 32,0-2-64,-1 0 96,1 0-192,0 0 96,1 0-32,2 0 48,2 0 0,-2 0 32,2-2-32,0 1-32,0-1 32,0-3-32,2 4 64,0-4-16,2 2 16,-2-5 0,1 3 0,4-5 0,-1 1 0,2-1-48,-2 4 0,4-2 64,-4 0-48,4 3 32,-1 0 0,3 2 0,-1-2 16,2 4 0,-1 1-64,3 0 128,-3 1 0,4 4-48,4 2 144,-3-3-32,1 4 48,-2-3-31,0 3 63,-4-5-80,-4 4-96,2-6-16,-5 1-16,-5-1 16,1-1-48,2 0 48,-3 0 0,0 0 48,0 0-32,0-1-64,2-2 0,0-1-176,-1 4 64,-1 0-16,3 0-48,-1 0-17,0 0 1,-2 0-64,0 0-160,0 0-304,0 0-353,-2 0-287,0-3-593,-4-6-2161,0-4-8500</inkml:trace>
  <inkml:trace contextRef="#ctx0" brushRef="#br1">19102 13664 5843,'0'0'4194,"0"0"-1601,0 0-1057,-3-3-143,0 1-48,1 2-209,1 0-95,-1 0-193,2-1-176,0 1-127,0 0-145,0 0-160,2 0-112,4-3-16,3 3 32,4-2-64,3 0 0,3 1 400,2-2 193,1 1-481,-1-1-112,-2 0-64,-1 0 16,-2-1-16,-5 1 0,-1 2-32,-1-1 64,-6 2-64,1 0 0,0 0 32,-4-2-48,0 2 80,0 0-80,0 0 32,0 0-80,0 0-144,0 0-320,-1-4-257,-2 4-207,-2-5-1313,3 3-721,-3-1-207,1 1-3762</inkml:trace>
  <inkml:trace contextRef="#ctx0" brushRef="#br1">19126 13856 5859,'0'0'6563,"0"0"-4098,0 0-1313,0 0-191,0 0-129,0 0-112,32-3-319,-16 4 79,3 1 240,0-1-384,5 1-80,-6-2 33,1 0-209,-3 0-48,-5 0 0,-1-3 32,-1 0-64,-3-2 48,-4 0-64,-2-1 0,0-1-561,-2-1-767,-4 3-1569,-3-3-2962</inkml:trace>
  <inkml:trace contextRef="#ctx0" brushRef="#br1">19037 13532 6563,'0'0'2497,"0"0"-496,0 0-560,0 0 432,0 0 288,0 0-913,-2-3-271,2-7-1,2 4-240,1-6-79,3 3-177,2-2-304,0-2-48,0 0-32,-1 2 0,2-2-64,-1 2-16,-3 0 0,-2 5-16,-1-2 0,1 1 0,-2 2 64,-1 2-16,0-2 0,0 2-32,0 2 0,0 1-16,0-2 0,0 2-32,0 0 0,0 0 0,5 3 0,3 4 48,2 1-32,-1 0 0,3 3 0,-1-3 48,3 0 0,-1-2 80,0-3 64,-2-1 16,2-2 65,-4 0 127,4 0-80,-5 0 16,1-2-176,-2 1-96,-2-1-32,-4-1 32,4 1-48,-2-2 80,-1-1-96,-1-3 48,-1 0-128,0-5 96,0-1-160,4-4-736,-4 5-257,4-4-304,-2 2 17,3 4 623,0 2 113,-1 4-641,-2 2-864,-2 3-1088,0 3-3378</inkml:trace>
  <inkml:trace contextRef="#ctx0" brushRef="#br1">21481 13503 13606,'0'0'4178,"0"0"-2673,0 0-321,0 0 33,0 0-177,0 0-479,3-13-305,1 13-128,-1 7-48,5 9 160,0 3 1025,1 5 127,3 4-639,0 0-353,1-3-112,0-3-96,-4-6-32,-1-1-80,-1-6-48,-4-4 16,0 0-32,-3-3 16,0-2-16,0 0-96,0 0-304,0-2-529,0-4-1264,0-1-1120,-5-2-2113</inkml:trace>
  <inkml:trace contextRef="#ctx0" brushRef="#br1">21665 13442 7251,'0'0'2978,"0"0"479,0 0-1408,0 0-288,0 0-416,0 0-481,5 8-336,-5 5 289,0 10-209,-5 5 0,2 1 817,1 4-225,-3 3-223,0-6-289,4 0-240,-4-6-95,5-3 47,-5-5-96,5-8-144,-1 0-64,-3-2-80,4-4 32,0-2-240,0-2-849,0-9-1424,0-5-2177,0-3-8692</inkml:trace>
  <inkml:trace contextRef="#ctx0" brushRef="#br1">22054 13283 5939,'0'0'5938,"0"0"-3600,0 0-994,0 0-271,0 0-225,0 0-352,0-11-224,5 8 225,-5 3 223,0-2-80,0 0-48,0 2 1,0 0-1,0 0-80,0 0-96,0 0-15,0 0-81,0 0-32,0 0-128,0 0-80,0 0 0,0 0 48,0 2 64,-5 6 64,-3 1 64,-5 6 225,-1 2 255,-2 4-272,-1 1 161,1-1-81,4-5-128,4-3-176,2-3-192,4-6-96,2 1-48,0-5-16,0 0-16,7-6-128,-2-4-240,4-6 16,2-1-16,1-4 223,-1-5-319,1 7 16,-2 0 80,-2 5 160,-2 6 112,-2 1-209,-4 6 321,0 1 80,0 0 0,0 0 16,0 0 145,0 0-1,0 0-112,0 0-48,6 0 0,-6 0 48,5 0-16,-4 3 368,4 2-80,0 0 240,0 1 209,1-1-129,-3 1-144,4 0-224,-3-1 129,-2 2-305,3-4 0,0 3-64,-1-3-80,-2 1 16,3 0 32,1 1-32,-3 0 16,4 0-16,-2 0-16,-1 2 64,1-2-80,-3 2 64,1 1-48,-3-4 0,0 3-288,0-1-337,-5-1-383,0 0-1217,5-2-1457,-3-3-2625</inkml:trace>
  <inkml:trace contextRef="#ctx0" brushRef="#br1">22011 13576 13062,'0'0'3794,"0"0"-2418,0 0-175,0 0 144,0 0-481,2-23-448,-1 16-288,-1 2 96,3 2 144,-1 0 33,-2 1-177,0 2-32,2 0-16,1 0 32,-3 8 32,5 5-48,-4 6 657,2 10 79,-3 3 257,0 6-257,0-1-384,0-5-160,-3-2-63,2-7-17,1-9-192,-2-3 64,2-3-128,0-3-16,0-4-64,0-1-448,0-1-929,-3-7-928,3-3-1633,-5-4-3922</inkml:trace>
  <inkml:trace contextRef="#ctx0" brushRef="#br1">21086 13332 7283,'4'-11'3250,"3"-6"528,-2-1-1201,-2-1-256,-2 1-496,-1 1-481,0 1-303,0 3-209,-1 2-96,-7 1-127,-3 6-417,-1 0-144,-2 3-32,-2 1-64,-3 0 64,-2 3-304,2 3-129,-2 4 209,5 1 112,2 2 80,3 1 0,4 4 64,-1 1-64,2 2 160,6 3 81,-2 3 159,2 1 16,0 8 128,2 0 272,4 4-127,2-2-353,0 1-112,-1-3 32,-4 0-288,2-3 96,-5 1 16,0-6-48,0 1-32,-7-5 48,3 1-16,0-7 16,3-4-16,-4-2-160,3-6-608,2-4-865,0-2-1232,-1-10-1137,-2-4-7219</inkml:trace>
  <inkml:trace contextRef="#ctx0" brushRef="#br1">20813 13634 6259,'0'0'11557,"0"0"-9092,0 0-976,0 0 320,24-3-369,-4 3-303,4 0 336,3 0-225,4-2-527,-6 1-337,1 1-208,-4-2-96,-6 2-112,-6 0 16,-4 0-448,-4 0-305,-2 3-495,0-1-209,-2-2-256,-4 0-672,-1 0-1537,1 0-5442</inkml:trace>
  <inkml:trace contextRef="#ctx0" brushRef="#br1">23103 13695 9796,'0'0'5411,"0"0"-2962,0 0-624,-8 0-352,8 0-97,-2 0-319,2 0-385,0 0-288,0 0-288,0-2-16,6 2-64,1-3 64,1 3-48,1-2 0,7 1-32,2 1 96,1-4 833,3 3 351,4-4-463,-4 0-257,0 0-128,-4-1-176,3 0-128,-8 1-112,1 0 32,-6 0-64,-2 2 48,1 2-16,-7-3-32,0 4-16,0 0-48,0 0-64,0 0-128,0 0 64,0 0-288,-2 0-304,-1 4-241,1-3-416,-3 1-335,2-1-305,2 1-705,-4-2-1760,0 0-4530</inkml:trace>
  <inkml:trace contextRef="#ctx0" brushRef="#br1">23801 13669 8132,'0'0'7491,"0"0"-4113,0 0-1666,0 0-47,0 0-192,26-6-497,-15 6-175,10 1 127,0 4 65,1-3-145,4-1-64,-3 1-399,-3-2-257,-3 1-32,-4-1-112,-7 0 16,-3 0-272,-3 0-257,0 0-95,-3 0-80,0-1-161,-3-2-1120,1-2-400,-1 0-1232,-1 3-3875</inkml:trace>
  <inkml:trace contextRef="#ctx0" brushRef="#br1">24012 13417 7107,'0'0'3730,"0"0"208,0 0-2081,6-34-561,-1 23-191,-5-3-177,0 1-15,0-1-161,-5 4-256,-6-1-160,-6 1-192,-2 2-128,-9 4-80,3 2 48,-2 0-16,6 2 32,2 0 0,5 0-64,4 5 80,0 2 0,9 1-32,1 3-48,0 5 16,0 1 32,6 6 32,5 2 0,1 5-32,2 9 336,-1-1 593,-4 7 511,1-2-271,-5 2-369,-5-1-159,0-4-81,-7-2-448,-1-4 64,2-4 176,1-6-160,0-1-96,5-6-128,0-4 64,0-4-32,0 1-224,0-4-384,0-4-433,0-2-928,0 0-592,0-10-1232,-1-4-9430</inkml:trace>
  <inkml:trace contextRef="#ctx0" brushRef="#br1">24290 13600 5426,'0'0'2546,"0"0"927,0 0-1440,0 0-288,0 0-320,0 0-305,3-4-352,-1 4-303,-2 0-17,0 0-96,0 0-48,0 0 32,0 1 129,0 2-49,-5 1-144,5 2-32,-3 2-64,1 0 16,-3 2-64,5 1 16,-1 0 96,-1 0 33,-1 0-1,3 0 16,0-1-32,0 3-96,0-5 144,0 3 16,0-2-48,0 1 17,0 1 15,0-3-112,0 2 80,5-1-112,-4-1-64,1 0-32,1 2 32,-1-2 64,-1-2 48,1 4-16,-2-1 64,0 1-63,3-2-97,-3 1-16,0 1 16,0-2-48,2-2 64,-2-1-112,0 2 64,0-6-64,1 2 32,2-3-16,4 0 0,-1 0-32,-1 0 80,4 0-16,1-3-32,3-3 32,-2 3-32,0-1 0,0 1 0,-1-3 0,-2 3 0,3-4 16,0 2-32,-4-2 16,4-3 32,-2 0-80,1-2 64,3 2 0,-5-3-48,-2 2 16,4 0 32,-10 1-80,0 1 48,0-1 0,0 1-48,0-3-32,0 1-16,0-1-80,0-1-48,0 0 176,0-1 64,-4-1-16,3 1-96,1 1 80,0 2 0,-2 0-32,-1 1 128,1 4-96,2-1 64,-1-1-48,-2 4 0,3-6-32,0 7 32,0 0 32,0 0-32,0 1 0,0 2 0,0-2 16,0 2-64,0 0 64,0 0-16,0 0 0,0 0 16,0 0-16,0 0 16,0 0-80,0 0 80,0 0-96,0 0 48,0 0-81,0 0 97,0 0-16,0 0-64,0 0-80,0 0-96,0 0 48,0 0 112,0 0 128,0 2-16,0-2 48,0 0-80,0 0 48,0 0 0,0 0 16,0 0 0,0 0-32,0 0 32,0 0-16,0 0-16,0 0-16,0 0 48,0 0-32,-4 0-128,4 0-912,-1 0-801,-4 2-704,-1 1-3042</inkml:trace>
  <inkml:trace contextRef="#ctx0" brushRef="#br1">24899 13564 10405,'0'0'4722,"0"0"-2417,0 0-544,0 0-241,0 0-239,0 0-401,0-13-223,0 11-65,0 2-144,0-1-160,0 1-64,0 0-79,0 0-65,0 0-48,0 0-32,0 0-80,0 0 112,2 3-32,3 3 0,-1 2 32,-4 8 32,5 2 336,0 7 16,1 4-64,-1 1 128,-5 4-63,3 1-209,-1-3-112,-2 0-64,2-5 176,-2-1-32,0-4-128,-2-6 96,0 1-16,-1-5 16,-2-4 16,-1-1 96,-4 0-176,1-4 32,-1 0-48,-2-3 32,2 2 49,-1-2-81,1 0-48,4 0-48,-2 0 64,1 0-48,1 0 48,1-2-32,-1-3 16,-2 1-48,0-4 48,-2 0-48,-1 1-97,-2-1 1,1 4-32,4-1 48,1 2-208,6-1-128,1 3-288,0-1-801,8 1-1344,3-3-833,2 1-3794</inkml:trace>
  <inkml:trace contextRef="#ctx0" brushRef="#br1">24936 13310 5362,'0'0'5379,"0"0"-4002,0 0-465,10-27 481,-10 24-561,0-2-576,0 2-32,0 1-128,0 2-48,0 0 128,0 0 64,0 0-63,0 0-1,0 0 0,0 0-16,0-1 192,0 1 272,0-4 145,0 4-81,0-1-192,0 1 48,0 0-31,0-2-257,0 2-96,0 0-128,3 0 32,-3 0-48,0 0-16,0 7 48,-3-1 64,-2 5 96,-6 5 112,-1 3 481,3 2 143,-4 0 80,4-2-111,-1-2-257,5-1-384,0-6-80,1-2-144,4-2-16,-2-3 64,2-3-112,0 0 64,0 0-48,0 0 48,0-1 0,0-6-31,0 1-17,-2-3-241,-1-1-319,3-3 96,0 4 0,0-1 288,3 0 208,1 1-128,0-1 80,4 4 32,-1-4-32,-2 2 48,6 0 16,-5 2 0,-1-2-32,3 3 64,-5 2-112,2-3 64,0 2-32,-2 0-16,-2-1 16,1 3-64,3 1 32,-5-1 0,0 2 16,0 0-48,0 0 16,0 2-16,0 1 48,0 2 32,0-2-16,0 2 0,0-2 16,0 0 32,0-1 64,0-2 112,0 0 16,0 0 96,0 0 64,0 0-32,0 0-112,0-5-15,5 3-33,-5-1-32,0 1-96,3 1-96,-2 1 32,3 0-48,-3 0 16,1 0-48,3 1 80,-4 1 0,2 1-32,2 2 16,-3-3 0,2 1 16,-2 3-16,1-1 0,2 3 160,-2 0 160,0 5-16,4 0-128,-1-2 16,2 3-48,-1 0-80,-1-2-16,2-1-80,-6-3 32,1 0-64,0-4-400,-3 1-384,0-3-609,-3-2-976,-2 0-672,0-8-3218</inkml:trace>
  <inkml:trace contextRef="#ctx0" brushRef="#br1">29066 12340 10805,'0'0'2433,"0"0"-1585,-4 38 273,4-12 1008,0 4-288,0 5-449,0 5-159,4-2-16,-3-1-401,1-5 64,-1-8-223,4-2-161,-5-11-224,2-3-96,-1-5-64,-1-3 48,0 0 160,0-11 353,0-6-465,-1-6-192,-2-8-16,-4-5-112,2-3 48,-1-1-96,0-2-225,-1 1-79,4 2 288,2 4 176,1 2 0,0 6 112,1 3-128,7 1 80,0 7-64,3 4 64,0 0-16,4 6-64,-1 4 64,5 2-64,-1 2 16,4 9-96,-4 5 96,1 3 16,-3 4-32,-5-3-144,-1 6 112,-6-2-16,-4 0 64,0-5 0,-4 0 0,-8-3 64,-2 2-48,0-6 64,-4 1-32,2-3-64,-1-1-16,2-4 0,4 0 32,6-4 0,-1 1 32,6-2-64,0 0 64,0-3-992,6-2-769,-1 0-176,1-1-128,4 1-1825,-2-3-3009</inkml:trace>
  <inkml:trace contextRef="#ctx0" brushRef="#br1">29441 12445 10453,'0'0'4034,"0"0"-3858,0 0-64,-31-3 1793,19 3-385,0 0-399,0 3-129,-3 7-31,1-1 111,-2 4 209,5 3-81,6-2-271,-1-1-305,6 0-400,6-2-96,4-5-48,4 1-32,-1-6-48,4-1 32,2 0-64,-3-8 32,-4 2-64,-3-2 48,1-1-80,-9 2-128,2 2 80,-3-1-32,-3 4 128,-3 2-32,1 2 48,0 9 0,-1 2 64,3 4 0,3 3 192,0-1 128,3 0-64,3-2-112,4-7-176,1 0 112,-1-6-128,1-4 48,-2 0-80,-1-4-912,0-3-1617,-1-4-433,-7-2-2688,0-4-8613</inkml:trace>
  <inkml:trace contextRef="#ctx0" brushRef="#br1">29589 12611 15415,'0'0'1665,"0"0"-497,0 0 465,5 24-160,-2-21-193,2-3-351,0 0-385,1-6-96,0-4-112,-1-1-15,0-5-129,-2 0-64,-1-1 48,-2 2 32,0 1-80,-3 1 0,1 0-144,-8 4 80,7 1 0,0 3 48,-2 0 80,0 2-48,4-3-80,1 1-48,0 3 64,0-1-96,6 0 0,1 0 48,2-2-48,4 2 32,0 0 32,-2 1-64,0-1 64,-1 1-16,-2 2-64,-2 0 48,-3 0-112,2 0-656,-5 2-721,0 1-736,0-3-1104,0 0-3010</inkml:trace>
  <inkml:trace contextRef="#ctx0" brushRef="#br1">29851 12471 14807,'0'0'3297,"0"0"-3137,0 0 417,-24 22 1392,11-14-321,2 6-287,0-2-369,3 3-399,1 0-161,7-1 80,0 1 64,0-6-320,10 1-95,1-7-113,3-3-32,1 0-16,-2-5-16,3-4 48,-7-4-112,2 0 96,-4-1-64,-6 1 31,-1-1 17,0 6-16,0 0-16,-1 1 32,-4 7 32,3 0-48,-3 5 97,5 1-65,0 4 64,0 1 48,5 2-64,-2-4 0,2 3-48,3-4 0,-1-4 0,2 0-16,-1-4-625,0 0-943,3 0-1666,-6-5-2833</inkml:trace>
  <inkml:trace contextRef="#ctx0" brushRef="#br1">30009 12562 17064,'0'0'1472,"0"0"-1327,0 0 1023,0 0 737,0 0-608,27 14-161,-16-19-480,-1-1-191,1-1 143,-3-1 80,-2 2-208,-1-3-63,1-1-241,-3 5 224,-1-3-80,3 5-144,-5-2-144,1 4 64,-1 1 32,2 0-48,1 0-80,-3 0 32,5 4 64,1 1-64,-1 2 48,3-3-48,-1 1 32,-1 0-48,4-3 16,-4-2 48,3 0-48,3 0 16,-4-4-64,0-2 48,1 0-48,-2-2 32,1 0-32,-2 1 16,0 1-64,-4 1 48,1 3 32,0 1-64,-1 1 64,3 3-48,-1 2 64,0 4-48,4-1 32,0 0 0,0-3 0,4 0-32,-2-3 0,3-2 48,-4 0-80,1 0 80,-1 0-112,-2-2 112,-2 0-32,-2 2 16,0 0-16,2 0-48,0 0 64,4 2-32,2 0 48,0-1-48,5-1 64,0 0-80,5-1 32,-5-4 0,0-5 16,0-1 0,-2 0-64,-2-2 64,-9 0-48,-3 4 112,-3-2-128,-7-1 48,-6 8 0,-3 2-32,0 2-32,-2 6 64,7 6-48,1 2 80,6 5 0,7 0-64,2 0 112,9 1-96,5-5 48,3 0-32,4-4 64,1-6-64,0-4-16,-4-1 48,1 0-480,-5-3-320,-5-3-721,-6-2-768,0-2-832,-4-3-3634</inkml:trace>
  <inkml:trace contextRef="#ctx0" brushRef="#br1">30641 12369 8148,'0'0'10661,"0"0"-10005,0 0-528,22 23 2001,-9-10-304,4-5-513,-1 2-319,2-4-433,3 1-144,-1-1 65,4-4 15,0-1-48,-3-1-240,0 0-144,-1 0 32,1 0-80,0 0 96,-5 0-128,0 0 64,0 0-16,-5 0 0,-2-1-16,-2-1-16,-2-3 96,-5 0-96,0-1 128,-10 0-96,-3-4-32,-6 2-32,3 3 48,-5 2 0,6 3-64,-1 3 80,4 8-64,4 4 96,2 4-96,4 0 96,2 2-32,0-2 32,8 0-32,7-3 0,-1-5-16,4-1 48,1-7-80,3-3-352,-1 0-720,0-3-1265,-4-7-337,1-1-1487,-5-3-5124</inkml:trace>
  <inkml:trace contextRef="#ctx0" brushRef="#br1">30727 12257 17240,'0'0'1393,"0"0"-1618,0 0 177,25-19 1201,-21 19 496,-4 6-769,0 8-448,-4 7 513,-2 5 607,-2 2-15,2 4-512,-1 0-321,2-5 96,5-1-287,0-5-209,5-4-96,2-2-128,1-3-64,0-4 0,-4-3 32,1 0-112,1-3-512,-6-2-913,0 0-960,0-2-1041,0-4-1472,0 2-6579</inkml:trace>
  <inkml:trace contextRef="#ctx0" brushRef="#br1">31127 12498 12278,'0'0'5826,"0"0"-5089,0 0 719,0 0 353,29 24-512,-23-18 111,-2 1-319,0-1-577,1-1-240,-3-4 32,1-1-144,-3 0 49,0 0-49,0-6-16,0-2-160,0-3 48,3 0 48,-1-4 320,-1 1 176,4-4 0,-2 2 273,4 0-401,-2-3-128,1 0-192,-1 2-64,-1-3-32,3 1 0,-1 0-32,1 3 32,1 0-32,-4 5-64,6 0 64,1 6-64,-1 2 16,-1 1-16,4 2 16,3 0 0,0 2 0,-2 1-48,7 2-16,-5-2 64,0 0-112,0 0 96,0-1-128,-5-2-256,0 0-289,-8 0-351,-1-2-513,-2-4-1504,-10-4-2514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6.8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4962 0 0,'0'0'10437'0'0,"13"1"-3976"0"0,49 6-4868 0 0,41 12-476 0 0,-90-15-4929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7.2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10501 0 0,'0'0'6990'0'0,"6"2"-6251"0"0,75 4 563 0 0,-44-5-3309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8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60 5266 0 0,'0'0'7697'0'0,"1"7"-6224"0"0,1 19 17 0 0,-1 0 1 0 0,-1 0-1 0 0,-1 0 0 0 0,-6 35 0 0 0,5-47-1058 0 0,-4 8 201 0 0,3-24-455 0 0,-1-16-87 0 0,-34-151-1076 0 0,27 123 703 0 0,11 45 283 0 0,0 1 0 0 0,0-1 1 0 0,1 0-1 0 0,-1 0 0 0 0,0 1 0 0 0,0-1 1 0 0,1 0-1 0 0,-1 1 0 0 0,1-1 0 0 0,-1 0 0 0 0,1 1 1 0 0,-1-1-1 0 0,1 1 0 0 0,-1-1 0 0 0,1 1 0 0 0,0-1 1 0 0,-1 1-1 0 0,1-1 0 0 0,0 1 0 0 0,-1 0 1 0 0,1-1-1 0 0,0 1 0 0 0,-1 0 0 0 0,1 0 0 0 0,0-1 1 0 0,0 1-1 0 0,-1 0 0 0 0,1 0 0 0 0,0 0 0 0 0,0 0 1 0 0,-1 0-1 0 0,1 0 0 0 0,0 0 0 0 0,0 0 1 0 0,-1 0-1 0 0,1 0 0 0 0,1 1 0 0 0,45 0 407 0 0,-30 0-270 0 0,115-12 493 0 0,-62 3-560 0 0,-59 7 887 0 0,-1 0-3367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8.7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5282 0 0,'0'0'10322'0'0,"15"0"-5395"0"0,48 0-4160 0 0,-62 0-868 0 0,34 3 962 0 0,-21 3-1618 0 0,-8 5-3734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19.7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94 512 0 0,'0'0'10899'0'0,"9"-3"-2756"0"0,33-13-7712 0 0,-27 10-249 0 0,0 1 0 0 0,1 0-1 0 0,0 1 1 0 0,-1 1 0 0 0,1 0-1 0 0,1 2 1 0 0,-1 0 0 0 0,0 0-1 0 0,31 4 1 0 0,-20 6-176 0 0,-27-8 4 0 0,1-1 1 0 0,0 1-1 0 0,0-1 1 0 0,-1 1-1 0 0,1-1 1 0 0,0 0-1 0 0,0 1 1 0 0,0-1 0 0 0,-1 0-1 0 0,1 0 1 0 0,0 0-1 0 0,0 1 1 0 0,0-1-1 0 0,0 0 1 0 0,0 0-1 0 0,-1 0 1 0 0,1 0 0 0 0,0-1-1 0 0,0 1 1 0 0,2 0-1 0 0,-2-2 1 0 0,-1 0-1 0 0,1 0 1 0 0,0 0 0 0 0,0 0-1 0 0,-1 0 1 0 0,1 0 0 0 0,-1 0-1 0 0,0 0 1 0 0,0 0 0 0 0,1-1-1 0 0,-1 1 1 0 0,-1 0 0 0 0,1-3-1 0 0,0 4-7 0 0,-1-1 0 0 0,1 1-1 0 0,0 0 1 0 0,-1-1 0 0 0,1 1-1 0 0,-1 0 1 0 0,1 0 0 0 0,-1-1-1 0 0,0 1 1 0 0,0 0 0 0 0,1 0-1 0 0,-1 0 1 0 0,0 0 0 0 0,0 0-1 0 0,0 0 1 0 0,0 0 0 0 0,0 0-1 0 0,0 0 1 0 0,0 1 0 0 0,-1-1-1 0 0,1 0 1 0 0,0 1 0 0 0,0-1 0 0 0,0 1-1 0 0,-1-1 1 0 0,1 1 0 0 0,0 0-1 0 0,-1-1 1 0 0,1 1 0 0 0,0 0-1 0 0,-3 0 1 0 0,-47-3-3546 0 0,42 3 496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32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 9556 0 0,'0'0'7156'0'0,"0"-1"-6915"0"0,0 0 1 0 0,0 1 0 0 0,0-1 0 0 0,0 0 0 0 0,0 1-1 0 0,0-1 1 0 0,0 0 0 0 0,1 1 0 0 0,-1-1 0 0 0,0 1 0 0 0,0-1-1 0 0,0 0 1 0 0,1 1 0 0 0,-1-1 0 0 0,1 0 0 0 0,-1 1-1 0 0,0-1 1 0 0,1 1 0 0 0,-1-1 0 0 0,1 1 0 0 0,0-1-1 0 0,146-4 412 0 0,-112 5-583 0 0,-34 0-40 0 0,-15 4-13335 0 0,5-4 7300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33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45 113 5442 0 0,'0'0'7126'0'0,"-28"38"-1560"0"0,14-31-4118 0 0,11-16 649 0 0,15-25-1064 0 0,-5 21-952 0 0,29-45 196 0 0,-33 55-266 0 0,-1 0 0 0 0,1-1 0 0 0,1 1 0 0 0,-1 1 0 0 0,0-1 0 0 0,1 0 0 0 0,-1 1 0 0 0,1-1 0 0 0,0 1 0 0 0,-1 0 0 0 0,1 1 0 0 0,0-1 0 0 0,6-1 0 0 0,-9 3-6 0 0,0 0-1 0 0,0 0 1 0 0,0 0 0 0 0,0 0-1 0 0,0 0 1 0 0,0 1 0 0 0,-1-1-1 0 0,1 0 1 0 0,0 1 0 0 0,0-1-1 0 0,0 0 1 0 0,-1 1 0 0 0,1-1-1 0 0,0 1 1 0 0,0-1-1 0 0,-1 1 1 0 0,1 0 0 0 0,0-1-1 0 0,-1 1 1 0 0,1 0 0 0 0,-1-1-1 0 0,1 1 1 0 0,-1 0 0 0 0,1 0-1 0 0,-1-1 1 0 0,0 1 0 0 0,1 0-1 0 0,-1 0 1 0 0,0 0 0 0 0,1 1-1 0 0,10 38 608 0 0,-4-15-175 0 0,-7-24-422 0 0,0 0 0 0 0,1 0 0 0 0,-1 0 1 0 0,0 0-1 0 0,1 0 0 0 0,-1 0 1 0 0,0 0-1 0 0,1 0 0 0 0,0 0 1 0 0,-1-1-1 0 0,1 1 0 0 0,-1 0 1 0 0,1 0-1 0 0,0-1 0 0 0,-1 1 1 0 0,1 0-1 0 0,0-1 0 0 0,0 1 1 0 0,0-1-1 0 0,0 1 0 0 0,-1-1 1 0 0,1 1-1 0 0,0-1 0 0 0,0 0 1 0 0,0 1-1 0 0,0-1 0 0 0,0 0 0 0 0,0 0 1 0 0,0 1-1 0 0,0-1 0 0 0,0 0 1 0 0,0 0-1 0 0,0 0 0 0 0,0 0 1 0 0,0-1-1 0 0,0 1 0 0 0,0 0 1 0 0,0 0-1 0 0,0-1 0 0 0,0 1 1 0 0,0 0-1 0 0,0-1 0 0 0,0 1 1 0 0,-1-1-1 0 0,1 1 0 0 0,0-1 1 0 0,0 1-1 0 0,0-1 0 0 0,-1 0 1 0 0,1 1-1 0 0,0-1 0 0 0,-1 0 0 0 0,1 0 1 0 0,0-1-1 0 0,3-2 15 0 0,0 0 0 0 0,-1-1 0 0 0,0 0 0 0 0,0 1 0 0 0,0-1 0 0 0,-1 0 0 0 0,0 0 0 0 0,3-9 0 0 0,-4 11-47 0 0,-1 0 0 0 0,1 0 0 0 0,0 1 0 0 0,0-1-1 0 0,0 0 1 0 0,0 1 0 0 0,0-1 0 0 0,1 0 0 0 0,-1 1 0 0 0,1 0 0 0 0,-1-1 0 0 0,1 1 0 0 0,0 0 0 0 0,0 0-1 0 0,4-4 1 0 0,-4 6 11 0 0,-1-1 0 0 0,1 1-1 0 0,-1-1 1 0 0,1 1 0 0 0,0 0-1 0 0,-1 0 1 0 0,1-1 0 0 0,-1 1-1 0 0,1 0 1 0 0,0 1 0 0 0,-1-1 0 0 0,1 0-1 0 0,-1 0 1 0 0,1 1 0 0 0,-1-1-1 0 0,1 1 1 0 0,-1-1 0 0 0,1 1-1 0 0,-1-1 1 0 0,1 1 0 0 0,-1 0-1 0 0,0 0 1 0 0,1 0 0 0 0,-1 0-1 0 0,0 0 1 0 0,0 0 0 0 0,0 0-1 0 0,0 0 1 0 0,0 1 0 0 0,1 0-1 0 0,12 12 61 0 0,-2 0-1 0 0,0 0 1 0 0,19 29-1 0 0,-26-27-650 0 0,-5-8-9283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1:47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27 372 5843 0 0,'0'0'4271'0'0,"-18"-13"-1163"0"0,9 6 1932 0 0,15 5-4953 0 0,-1 1 1 0 0,1 0 0 0 0,0 0 0 0 0,0 1 0 0 0,0 0-1 0 0,9 0 1 0 0,17-1 352 0 0,-30 1-425 0 0,8-2 1 0 0,-1 0 0 0 0,1 1 0 0 0,-1 0 0 0 0,1 0 0 0 0,-1 1 0 0 0,1 1 0 0 0,-1-1 0 0 0,1 2 1 0 0,17 3-1 0 0,-27-8 31 0 0,-1-1 1 0 0,1 1 0 0 0,-1-1 0 0 0,0 1-1 0 0,0 0 1 0 0,-1-1 0 0 0,1 1 0 0 0,-1 0-1 0 0,-2-5 1 0 0,-4 1-49 0 0,1-2-1 0 0,0 1 1 0 0,0-1-1 0 0,1 0 1 0 0,0 0-1 0 0,1-1 0 0 0,0 1 1 0 0,0-1-1 0 0,1 0 1 0 0,1-1-1 0 0,-1 1 1 0 0,2-1-1 0 0,-3-12 1 0 0,4-5-6 0 0,0 24 1 0 0,0 1 1 0 0,1-1-1 0 0,-1 0 1 0 0,1 0-1 0 0,0 0 1 0 0,0 1-1 0 0,0-1 1 0 0,0 0 0 0 0,1 0-1 0 0,0 1 1 0 0,0-1-1 0 0,0 0 1 0 0,0 1-1 0 0,0-1 1 0 0,1 0-1 0 0,-1 1 1 0 0,1 0-1 0 0,0-1 1 0 0,0 1-1 0 0,1 0 1 0 0,-1 0-1 0 0,0 0 1 0 0,1 0-1 0 0,0 1 1 0 0,5-5-1 0 0,4 0-8 0 0,-1 0 0 0 0,1 1-1 0 0,17-7 1 0 0,-25 11 8 0 0,0 1 0 0 0,0-1 0 0 0,0 1 0 0 0,0 0 0 0 0,0 0 0 0 0,1 1 0 0 0,-1-1 0 0 0,0 1 0 0 0,0 0 1 0 0,0 0-1 0 0,1 1 0 0 0,-1-1 0 0 0,0 1 0 0 0,8 2 0 0 0,-8 0 4 0 0,1 0 0 0 0,-1 0 0 0 0,1 0 1 0 0,-1 1-1 0 0,0 0 0 0 0,0 0 0 0 0,0 0 1 0 0,5 9-1 0 0,18 16 4 0 0,-24-26 6 0 0,0 0 0 0 0,0 0 0 0 0,0 0-1 0 0,-1 1 1 0 0,1-1 0 0 0,-1 1 0 0 0,0 0-1 0 0,1 0 1 0 0,-2 0 0 0 0,1 0 0 0 0,0 0-1 0 0,-1 0 1 0 0,0 0 0 0 0,0 0 0 0 0,0 1-1 0 0,-1-1 1 0 0,1 1 0 0 0,-1-1 0 0 0,0 8-1 0 0,-1 0 96 0 0,-1 1 0 0 0,0-1-1 0 0,0 1 1 0 0,-1-1 0 0 0,-7 18-1 0 0,5-18-34 0 0,3-9-50 0 0,1 1-1 0 0,-1 0 1 0 0,1 0-1 0 0,0 0 1 0 0,0 0-1 0 0,1 0 1 0 0,-1 0-1 0 0,1 1 1 0 0,0 3-1 0 0,1-7 15 0 0,0 1 0 0 0,0-1-1 0 0,0 0 1 0 0,1 0 0 0 0,-1 1 0 0 0,1-1-1 0 0,-1 0 1 0 0,1 0 0 0 0,-1-1 0 0 0,1 1 0 0 0,-1 0-1 0 0,1 0 1 0 0,0-1 0 0 0,0 1 0 0 0,-1-1-1 0 0,1 0 1 0 0,0 1 0 0 0,0-1 0 0 0,-1 0-1 0 0,1 0 1 0 0,3 0 0 0 0,58 4 1623 0 0,-52-3-1522 0 0,31 3 221 0 0,-31-2-358 0 0,1-1 0 0 0,0 0-1 0 0,1-1 1 0 0,-1 0-1 0 0,19-3 1 0 0,-67 5-13608 0 0,31-1 8479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12.1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5 148 704 0 0,'-2'0'16426'0'0,"0"0"-14947"0"0,31-2-1162 0 0,42-7 464 0 0,-17 1-342 0 0,64 0 0 0 0,-117 8-426 0 0,0 0-1 0 0,0 1 0 0 0,0-1 0 0 0,0 0 0 0 0,0 0 0 0 0,0 0 0 0 0,0 0 0 0 0,0 0 0 0 0,0 0 0 0 0,0 0 1 0 0,0 0-1 0 0,0 0 0 0 0,0-1 0 0 0,0 1 0 0 0,0 0 0 0 0,0-1 0 0 0,0 1 0 0 0,0 0 0 0 0,0-1 0 0 0,0 1 1 0 0,0-1-1 0 0,-1 0 0 0 0,1 1 0 0 0,0-1 0 0 0,0 0 0 0 0,-1 1 0 0 0,1-1 0 0 0,0 0 0 0 0,-1 0 0 0 0,1 0 1 0 0,-1 0-1 0 0,1 1 0 0 0,-1-1 0 0 0,1 0 0 0 0,-1 0 0 0 0,0 0 0 0 0,1 0 0 0 0,-1 0 0 0 0,0-2 0 0 0,-1-2 38 0 0,0 0 0 0 0,0 0-1 0 0,-1 0 1 0 0,1 0 0 0 0,-1 0 0 0 0,-5-9-1 0 0,5 11-94 0 0,-3-4 66 0 0,0 0 0 0 0,-1 0 0 0 0,0 0 0 0 0,0 1-1 0 0,-11-9 1 0 0,12 10-20 0 0,5 6-135 0 0,0-1 1 0 0,0 0-1 0 0,0 0 1 0 0,0 0-1 0 0,0 0 1 0 0,0 0-1 0 0,0 0 1 0 0,0 1-1 0 0,0-1 1 0 0,0 0-1 0 0,0 0 1 0 0,0 0-1 0 0,0 0 1 0 0,0 0-1 0 0,0 0 1 0 0,0 0-1 0 0,0 1 1 0 0,-4 0-3873 0 0,4-1 3873 0 0,0 0-1 0 0,0 0 1 0 0,0 0-1 0 0,0 0 1 0 0,0 0-1 0 0,-1-1-800 0 0,0 7-3725 0 0,-3 0 334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16.5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5170 0 0,'0'0'8073'0'0,"23"47"-3180"0"0,-14-29-4447 0 0,1-1-1 0 0,0 0 1 0 0,1-1-1 0 0,1-1 1 0 0,1 1 0 0 0,28 25-1 0 0,-55-43-5487 0 0,-8-8-3367 0 0,12 1 6192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55:40.41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16278 12444 7299,'0'0'913,"0"0"1408,0 0-993,-1 0-479,1 0 63,0 0-159,0-1-81,-3-3-16,3 3-96,0-1-191,0 1 127,0 1-112,0-3-128,0 3 0,0 0-48,0 0-80,0 0-80,4 0 48,0 0-31,0 0 31,1 0-16,3 0 240,2 0 192,2 0-80,-3 0-16,4 0-160,0-2 17,0-1-49,-1 2 0,3-1 32,-3 0-96,1-1 16,4 3-80,-1-2 272,1 0 353,1-2-545,2 2-112,-3-4 16,4 4 16,-2-1 112,-1-1 16,-2 0 32,1 1-32,1 2-96,-5 0-64,3-4 32,-2 3-96,-1 1-16,2 0 32,-2-1-48,1 0 48,0 2-32,0 0 48,2 0-16,1 0 48,-1 0-16,5 0 32,-2 0-64,0 0 0,0 0 0,2 0 0,-1 0 16,0-3 1,-2 0 31,3 2 32,-4-2-64,4-1 48,-2 4 32,-1-1 32,-1 1-80,2-1-32,-2 1-96,-1 0 64,0 0-16,0 0 0,-1 0 32,1 0-16,0 0 0,0 0-32,-2 0 96,4 0-96,-4 0 48,2 0 0,1 0 32,0-3-32,0 2 16,2 0 144,-1 1 80,2 0 16,0 0-192,0 0 32,1 0-96,0 0 80,1 2-80,1 1-96,-1-2 48,3-1 0,-1 0-16,4 0 48,-1 0 48,1 0-32,1 0 0,-2 0 80,2 0 16,-3 0 0,2 0-64,-1 1-32,-2-1 32,1 3 32,0-2-48,-1-1-128,-3 0 16,5 2 64,-1-2-32,-1 1 64,2-1-32,-1 0 32,0 0-32,2 0 80,1 0-64,-1 0 32,2 0 64,3-1-16,-1-1 1,1-2-33,-2 4-96,2-2-16,-1 2 15,2-3 17,1 1 16,-2 2 16,1-2 0,-2 1 64,3 0-15,-2-1-33,2 1 64,-2 1 48,0-1-128,0-2-80,-2 3 0,1-1 32,2 1 64,-3-2-81,0 1 98,0 0-49,2-1 96,-3 2-80,0 0 48,-2 0 32,2 0-32,1 0 32,-1 0-208,2 0 80,-2 0-64,2 0 144,1 0-96,-3 0 96,3 0 0,-3 0-32,2 0 32,-3 0 48,1 0-32,-1 0-16,2 0 64,-2 0-224,-2 0 96,4 0-32,-1 0 16,3 0 0,0 0 80,0 0-32,0 0 32,1 0-16,-3 0 0,0-1 96,0-2-64,-1 3 16,-1 0-112,0 0 0,-1 0-64,0 0 80,-1 0 16,1 0 0,1-1 32,-1 1 0,-1-1 0,2-2-32,2 1 64,-1 2 0,-1-2 0,-1 1-32,0 1 64,1 0-160,-3 0-16,2 0 80,-2 0-32,3 0 0,-3 0 64,5 0 0,-3 0 0,1 0-16,1 0 32,-1 0 32,1-1 0,1-1-32,-4 1 64,5-3-224,-6 3 48,3-2 48,0 2 0,-1-1 32,2 0-16,1 2 16,-1-4 0,3 2 80,-1-2-80,-1 3 48,0 0 0,2-2 48,0 2-16,-3-2-128,-2 3 48,1-2 16,1 2 0,-3 0-64,-1 0 112,0 0-96,-2 0 96,0 0-32,-3 0 16,1 0 0,1 0-32,-2 0 0,-3 0 0,4 0 32,-1 0 0,-3 0-16,2 2-160,-2 0 80,-3-1 16,1 0 16,-7 1 0,-1-1 0,1 0 16,-6-1-16,-2 1 0,0-1-80,-1 0 96,0 0-80,0 0 128,0 0 0,0 0-64,0 0 48,0 0-48,0 0-144,-2 0-801,-6 0-848,1-1-1088,-3 0-1409,-2 0-5859</inkml:trace>
  <inkml:trace contextRef="#ctx0" brushRef="#br1">16280 11965 14999,'0'0'2353,"0"0"-1329,4-21 81,-4 13-545,0 0-144,0-4-144,0 1-159,0 0-49,-2 0-16,-3 1-48,-3-1 32,-2 2 16,0 3 0,-3 0 16,-1 1 32,-2 5 96,1 0-32,-1 5-64,-1 5 0,-3 1 80,2 8 160,0 2 32,-2 8-31,0 3-65,3 3 176,-2 8 32,7 0 224,6 1 17,5-4-273,1 0-160,9-7-64,4-4-256,7-7 192,2-3-64,5-5-64,-5-3 80,3-3 16,-4-3-64,-2-3-16,-2-2 0,-4 0-32,0-8-16,-2-2-400,-3 1-464,0-1-337,-2-1-463,-5 3-337,-1 4-689,0 0-975,-3 3-2210,-3 1 128</inkml:trace>
  <inkml:trace contextRef="#ctx0" brushRef="#br1">16493 12250 6691,'0'0'5939,"0"0"-3074,0 0-768,0 0-144,0 0-400,0 0-177,2-5-495,-5 8-529,-2 3-272,2 2 0,-1 0 48,4 1-64,0-1-112,1-1 32,7-3-16,2 0-32,-1-4 32,3 0-144,-2-2 128,1-6 64,-2 1 32,-1 1-16,-3-3 0,-5 0 0,3 0 16,-3-1 16,-3 1-96,-1 1 112,-1-1-96,-3 5 32,-2-3-16,-2 5-16,0-1 32,0 3-64,1 0 64,2 0-48,1 0-144,3 0-352,1 3 63,0-2-415,1-1-273,3 1-399,0-1-369,0 3-1217,3-2-1728,2-1-2113</inkml:trace>
  <inkml:trace contextRef="#ctx0" brushRef="#br1">16697 12261 2449,'0'0'3506,"0"0"1728,0 0-2961,0 0-464,0 0-144,0 0-305,1 0-335,0 0-465,2 1-48,-3-1 81,2 0 15,1 0-176,0 0-80,-1 0 96,-2-4 17,4 0-113,0 0-64,0-2 48,-1 0-176,0 1 144,0 0 257,1 2-97,-2 2-128,2 1-48,-4 0-208,4 1-96,1 3 96,-2 5 96,2-3-48,3 0-112,-3-2-16,-1 0-32,1-1 96,-1-2-48,0-1 0,0 0 0,1 0 16,-1-4 16,0 0-64,-2 0 64,2-1-32,0 2-16,-3-1-32,0-1 16,1 0-128,-2 2-128,0-1 80,0-1-80,0 2 144,2 2 32,0-2 80,-1 3-80,1 0 48,0 0 32,2 2 16,0 2 0,1 2 208,-1 0 224,0 0-208,1-1-32,3-1-80,-4-1 16,1 2-128,-1-3 64,0-1-80,-1 0 16,0-1 32,-1 0-64,-2 2-448,3-2-384,-1 0-769,-2 1-1008,3-1-1969,0 0-5299</inkml:trace>
  <inkml:trace contextRef="#ctx0" brushRef="#br1">16995 12327 17960,'0'0'609,"0"25"-545,0-11 1424,0 1 97,0-2 80,4-2-353,1-2-655,-2-3-417,2-3-160,-1-3 160,2 0 240,1-8-272,-2 0-96,-1-6-48,2-3 32,-3 1 160,-1-3 177,0 0 47,-2 0 128,0 1-112,-2-1-144,0 1-63,-3-1-177,0 2 32,0-1-96,1-1 0,-2 3-128,2 0 64,2 3 16,-1 1-48,3 6 80,0-1-32,3 5 80,2 0-96,-1 2 16,5 0-48,-1 5 48,3 3 0,1 6 16,-4-4 64,2 3-96,-2 1-96,-3-1 0,1-4 176,-1 2-32,-4-1-16,-1-3-32,0-1-80,-4-2 64,-1 0-16,-2 0 80,2 0-80,-4-3 48,4-1-48,1 0 64,0 0-16,4 0-96,0 0-353,0 0-479,2 0-961,4 0-1184,3-1-945,-1-3-4402</inkml:trace>
  <inkml:trace contextRef="#ctx0" brushRef="#br1">17216 12200 22058,'0'0'2097,"0"0"-1697,0 0 160,0 0-255,0 0 463,0 0 48,-10 29-608,10-17-192,2-1-16,4-2-96,3-4 96,3-1-176,-2-4 96,1 0 80,-2-5 32,2-2-16,-5-1-32,-2 0 80,-1-1-64,-3 0 80,-3 0-112,-5 2 80,-1-1-48,-4 4-32,4 2 48,-2 0-32,3 2 48,2 0-32,0 2-32,2 0-464,4 2-1201,0-4-960,0 0-1889,2-2-7940</inkml:trace>
  <inkml:trace contextRef="#ctx0" brushRef="#br1">17422 12245 6851,'0'0'3426,"0"0"-881,0 0-1201,0 0 145,0 0-96,0 0-193,0 5 65,0-5-305,0 0-319,0 0-65,0 0 0,0-2 16,0-1-191,-1 2-49,-2-1-192,3 1-48,0 0-96,0-1 64,0 2-80,0 0 48,0-1-112,3 1 48,0-4 32,0 3-32,4-4 64,-2 1-64,2-4 64,0 1-32,-1-5 48,1 2-80,-2-1 32,3 2-48,-4 2 16,2 1 48,0 3 160,-1 3 0,-1 0-176,-1 5 0,3 5 80,0 4 352,-3 2 337,4 1-305,-2-2-96,1 0-240,-1-4-96,3-2-64,-4-2 96,-2-5-96,1 1 48,0-3-48,-3 0 64,0-1-304,0-6-832,0 2-961,0-3-720,2-1-1986,1 2-6770</inkml:trace>
  <inkml:trace contextRef="#ctx0" brushRef="#br1">17616 12221 12342,'0'0'5282,"0"0"-4145,23-5-225,-13 1 641,2 0 111,1-1-47,-1-2-624,-4 3-689,1-1-320,-2 2 80,-5-1-64,0 3 16,-2-3 0,0 3-16,-7 1 0,-1 0 0,-4 1 16,2 6 0,1 1 48,-2 0-64,4 2 64,2-2 0,4 3 48,1 0-16,1-4 48,7 1-96,0-4-64,7 0 16,-2-4-288,4 0-784,0-4-929,0-1-705,-4-3-2816,1 1-7204</inkml:trace>
  <inkml:trace contextRef="#ctx0" brushRef="#br1">17827 12224 5667,'0'0'12229,"0"0"-10916,0 0-1249,0 0 1264,0 0 257,0 0-160,23 4-417,-17-5-640,1-2-240,1 0-31,0-3 191,-3 0 0,4 0-240,-4-2 16,1 3-112,-4-1 96,2 2-48,0 4 160,-1 0-96,0 0-64,-1 6 96,2 2 416,-2 1-112,1 1-207,0 1-65,0-1-208,-1-2 64,4-2-32,3-2-497,-3-4-495,1 0-1169,2-7-897,-1-4-2640,0-4-7204</inkml:trace>
  <inkml:trace contextRef="#ctx0" brushRef="#br1">18005 12141 19785,'0'0'2257,"0"0"-2257,32-3-16,-17 2 160,0-1 1489,3 1 576,-4 0-1377,2 1-608,-7 0-160,4 0-96,-5 0 96,1 0-752,-3 0-2017,2-3-1537,-4-2-6291</inkml:trace>
  <inkml:trace contextRef="#ctx0" brushRef="#br1">18055 12019 14439,'0'0'5218,"0"0"-4930,0 0-192,3 23 2177,2-7 320,-5 6-688,4 2-528,-4 4-577,4-3-111,-4 1-193,0-5-48,0-4-240,0-4-272,2-3 32,-2-4 32,0-3-32,0-2 32,0-1-320,0-2-416,1-5-1137,0-1-1889,-1-5-1232,3-2-10117</inkml:trace>
  <inkml:trace contextRef="#ctx0" brushRef="#br1">18263 12109 20217,'0'0'1681,"0"0"-1297,0 0 353,0 0 639,0 0-159,-21 5-481,7 3-480,-2 0-144,2 0-48,5 1-16,1 1 32,4-1-32,4 0 16,0-1-80,8 0 16,1-3 48,2 3 32,-1-3-80,1-1 0,-1-1 0,-3 2 0,-1-2 16,-2 1-48,-2 2 64,-2 2 0,-4 0 129,-2-1-1,-7 5 64,1-4 64,-1 0-16,1-1 112,2 1-176,2-2-112,3-4-96,3 2 0,2-4-16,0 0-32,0 0-384,6 0-224,-2-4-657,-2-1-1232,3 0-1377,-3-7-5826</inkml:trace>
  <inkml:trace contextRef="#ctx0" brushRef="#br1">18752 12179 12422,'0'0'3105,"0"0"-2096,0 0 223,0 0 465,0 0-384,-20 26-209,15-11-176,1-1 33,4 4 223,0-5-287,3 0-401,5-5-272,5-2-144,1-6-48,5-1 96,-2-7-128,-1-2 96,-3-5-416,-5 2-32,-3-3 96,-3 3 16,-2 1 0,-8 2-48,-4 2 159,-4 5 33,-1 3 80,2 0-64,2 3 48,1-1 16,7 5 16,4-4-96,2-2-1312,8-1-1025,4-4-481,2-5-2976,5-7-6212</inkml:trace>
  <inkml:trace contextRef="#ctx0" brushRef="#br1">19023 12176 16007,'0'0'3250,"0"0"-2258,0 0 145,0 0 576,26-11 127,-10 9-319,5 2-640,3-1-417,-1 0-80,1-2-160,-3 2-96,-4-1-96,-2 2 0,-3-2-720,-7 0-1009,-5-2-1264,0-1-1553</inkml:trace>
  <inkml:trace contextRef="#ctx0" brushRef="#br1">19114 11944 15239,'0'0'1729,"-10"-20"-945,1 14 1105,1 2-256,-1 4-625,-4 0-127,5 4-129,-4 5-288,5 3 16,1 4 241,4 2-1,2 3-240,2 3-304,4-1 16,4-1-160,-5-1 80,3 0-15,-4 0-17,0 0-48,-4 2 48,0-5 80,0-1-96,0 1-16,-2-5-128,0-3 48,2 1 0,0-5 16,0 1-641,0-4-687,0-3-1073,0 0-801,-3-6-2144</inkml:trace>
  <inkml:trace contextRef="#ctx0" brushRef="#br1">19976 12056 8756,'0'0'3410,"0"0"-545,0 0-880,0 0-513,0 0-191,0 0-272,-33 12-161,18 4-16,1 3-239,0 2-209,2 2 176,4 0 32,8-5-240,0-1-31,5-6-161,11-4-112,-1-6-48,6-1 48,-3-8-96,3-7-32,-3-2 48,-1-1-32,-5-2-145,-2 3 17,-5-2 80,-3 4-144,-2 3-112,0 1 160,-5 5 192,-2 3 48,3 3-32,-3 1 0,3 8 32,-1 3 96,4 6 208,1 1 48,0 2 177,1 2 79,6-5-224,1-1-144,2-3-48,2-6-112,0-3-80,-1-5 48,-2 0-160,-1-4-336,-3-4-784,0-1-1073,-1-3-977,0-1-2977,-4-2-5058</inkml:trace>
  <inkml:trace contextRef="#ctx0" brushRef="#br1">20306 12022 9828,'0'0'5843,"0"0"-3682,0 0-400,0 0-64,0 0-385,0 0-223,-26 7-49,13 7-159,-3 1 15,3 4 33,0 4-113,-1-5-352,6 2-32,3-1-128,5-6-127,0 1 15,9-4-48,-1-5-96,4 0 0,3-5 32,-1 0-112,2-3-16,-1-3-657,-2-3-735,1-1-1281,-3-3-1345,-1 1-4514</inkml:trace>
  <inkml:trace contextRef="#ctx0" brushRef="#br1">20478 12047 10629,'0'0'5634,"0"0"-4705,0 0 255,0 0 609,0 0-192,0 0-288,0-12-481,-4 12-272,-1 0-64,-3 8 97,-3 1 255,-1 3-144,-1 3-15,0 2-81,1 1-256,3 1 112,3-1-15,3 1-161,3-5-160,0 1 80,1-1-176,4-4 16,2-3 0,2 1-64,0-4 48,0-4-64,3 0-176,3-2-513,1-8-495,-3 3-673,1-5-832,0 0-625,-4 4-3649,-3 0-4658</inkml:trace>
  <inkml:trace contextRef="#ctx0" brushRef="#br1">20569 12170 17192,'0'0'2273,"21"-4"-2145,-8-1 272,6-3 1601,-5 1 64,2-1-160,-3 2-1169,-1-2-560,-4 0-176,-3 2 16,-2-1 32,-3-1-64,-1 2 16,-6 1-32,-4 0 32,-2 2 64,-1 3-48,-1 0-32,2 8-16,2 1-16,2 6 32,5 1 144,4 2 257,0 2 95,4-2 32,5-3-240,5-3-160,-4-3-32,5-5-112,1-4-512,-1-3-352,3-5-401,-1-6-1008,-3-1-224,-1-4-1361,1-5-4818</inkml:trace>
  <inkml:trace contextRef="#ctx0" brushRef="#br1">20870 11893 10117,'0'0'5634,"0"0"-3521,2 21 736,0-4-31,-2 0-609,0 7-416,2 0-657,-2 3-207,0 4-513,0-2 48,2-2 0,-2 0-224,1-1 64,2-5-63,-2-4-113,3-2-80,-2-6 16,1-1-64,2-7-80,-2-1-497,4-1-447,-5-8-1121,2-4-2113,-4-3-3057</inkml:trace>
  <inkml:trace contextRef="#ctx0" brushRef="#br1">20983 12161 13926,'0'0'5843,"25"2"-4770,-10-2-177,2 0 2065,-4 0-608,0-5-1264,0 0-609,-2-1-384,0 1-48,-2-3-48,-5 0-48,1 0 64,-5 3-80,0 0 32,-5 2-208,-3 3 160,-5 0 32,-1 5 112,-1 5-32,0 4 0,6-1 144,2 3 112,5 1 0,2-3-176,4-3 48,6-1-144,3-5-16,1-5-368,3 0-688,0-5-1681,-5-6-2434,1-1-4561</inkml:trace>
  <inkml:trace contextRef="#ctx0" brushRef="#br1">21215 12204 17160,'0'0'3265,"0"0"-3105,21 16 97,-13-11 1984,-1-2-225,0-1-623,-3 1-641,-2-2 49,1-1-145,-1 0 80,0-1-399,-2-4-177,0-3-144,0 1 16,0-2-48,-6 0-32,3-2 64,0 1-64,0-1 112,1-1-96,-1 0 0,0 2 32,3 1 16,0-1 16,0 4-80,4-1 64,2 3-16,-2-1 64,-1 4-80,5-1 96,-2 2-80,3 0 32,0 0-112,-1 2-48,1 0-769,-1 2-1136,4-2-1632,-3-1-2002</inkml:trace>
  <inkml:trace contextRef="#ctx0" brushRef="#br1">21424 12105 9796,'0'0'10917,"0"0"-10260,0 0-449,-23 9 1425,15-3-113,5 3-175,-4-1-849,3 0-176,3 0-160,1 1 0,2-5-15,8 0-1,-1-4-16,5 0-80,1 0 64,-2-3-80,0-1 0,-1-2-48,-1 2 112,-6 0-144,-3 1 64,-2 3 96,-3 0 416,-4 7-224,-1 2 208,1-1-47,2 4-193,5-2-32,0-1-208,0-3 32,9-2-64,3-4-576,1 0-433,1-10-912,-1 1-1328,0-1-593,-4-6-3745</inkml:trace>
  <inkml:trace contextRef="#ctx0" brushRef="#br1">21558 12083 22042,'0'0'3426,"0"0"-3314,0 0-272,0 0 512,35 8 848,-17-6 33,3-2-417,0 0-384,6 0-287,-5 0-129,1-2-16,-5-1-289,-1 2-1007,-1-1-1185,-7 0-1393,1 0-4002</inkml:trace>
  <inkml:trace contextRef="#ctx0" brushRef="#br1">21685 11887 22250,'0'0'2321,"0"0"-2049,0 0 161,0 0 991,1 36-159,1-19-257,-1 4-351,-1 3-321,0 2-176,0 0 80,0 0-128,-4-2 32,1-1-80,1-1 64,0-3-32,0-4-16,2-1-48,0-3-48,0-4 16,5-4-112,0 0-320,3-3-641,-2 0-863,0-8-1762,-2-1-1312,-3-2-8357</inkml:trace>
  <inkml:trace contextRef="#ctx0" brushRef="#br1">21850 11956 23771,'0'0'1809,"0"0"-2306,0 0-1087,0 0 1136,0 0-1425,0 0-913,-7 5-4289</inkml:trace>
  <inkml:trace contextRef="#ctx0" brushRef="#br1">21851 12125 15655,'0'0'8180,"0"0"-8052,0 0-112,25 28 288,-19-19 1169,2-1-1185,-7-3-176,1 0-112,2-3-176,2-2-1073,-5 0-1312,2-8-3602</inkml:trace>
  <inkml:trace contextRef="#ctx0" brushRef="#br1">22095 12104 14022,'0'0'3122,"0"0"-2738,0 0-176,0 0 1137,0 0 352,8-21-113,-8 15 145,-4 5-368,-4 1-673,-2 0-208,-2 1-16,-3 7-79,2 0-177,1 3-64,6 1 16,1 1-32,5-3-80,0 4-32,5-2 0,1-2-48,5-1 128,2-2-176,-1-3-96,1-3-16,0-1 48,-1-2-144,1-5 15,-3-1-31,-6-4 80,0 0 208,-4-1-16,0 0 16,-4 1-48,-6 0 64,1 3 160,-3 2 416,3 3-95,-1 3-337,-1 1-176,6 0 32,-1 3-96,2-1-753,4 2-815,4-4-1458,7 0-2577</inkml:trace>
  <inkml:trace contextRef="#ctx0" brushRef="#br1">22242 12155 17208,'0'0'2817,"0"0"-2048,0 0 463,0 0-63,0 0-241,0 0-240,1 21-416,2-21-159,2 0 127,0-2 128,-1-6-96,0 0-192,0-3-48,1-1 80,1 1 112,2-5 80,-2 1 96,0 3-63,1-1 239,0 4 16,-2 5-192,2 1-224,-4 3-48,1 3 1,1 5 63,-3 2 32,6 2 16,-4 4-208,6-4 32,-4 1-48,5-1 48,-2-1-64,1-3 0,1-2 48,-2-2-64,2-1 16,-5-3-48,1 0-48,-4 0-368,-3 0-545,-3-7-1248,-8 1-1953,-2-5-4770</inkml:trace>
  <inkml:trace contextRef="#ctx0" brushRef="#br1">22685 11972 8532,'0'0'7075,"0"0"-4962,0 0 80,0 0 560,0 0-271,0 0-722,-22-8-543,11 12-529,-1 4-240,3-2-143,-2 4-113,4-2-144,4-2-32,3 1 32,3-2-32,4-5 16,4 0-32,1 0 32,1-3-320,-1-2-81,-1-3 97,-4 0 192,-1-1 48,-6 1 48,0 3 16,-8 4-80,-7-2 16,3 3 96,-2 4 160,3 1-80,1 3-160,5 1 48,1 1-64,4-3-512,2 0-1153,5-3-1072,-1-1-849,1-3-2128,1 0-8789</inkml:trace>
  <inkml:trace contextRef="#ctx0" brushRef="#br1">22663 12175 13222,'0'0'8484,"0"0"-7988,0 0-544,0 0 208,0 0 673,-15 23 687,7-10-287,3-1-497,2-1-368,3 0-192,0-3-15,0-3-129,3 0-16,1-5 48,3 0 48,-2-6 32,1-3-144,-2-1 96,0-3-160,-1 1 32,-2-2-48,1 3-32,-2 5 64,0 0-48,0 4 176,0 2-16,-2 0-16,-2 2-80,0 4 0,0 0-353,2 2-1279,-2-3-1554,1-1-3601</inkml:trace>
  <inkml:trace contextRef="#ctx0" brushRef="#br0">16765 12870 6899,'0'0'1633,"0"0"-1137,0 0-352,0 0 112,0 0 545,0 0 383,-6 0-63,6 0 303,1 0-351,0 0-641,6 0-416,2 0-48,3 0-368,2-1-1729,4-4-784,-1 0-1842,-3-3 1906</inkml:trace>
  <inkml:trace contextRef="#ctx0" brushRef="#br0">17032 12848 11221,'0'0'1057,"0"0"-785,30 12-160,-15-7 32,-1 3-112,5-1 16,0-3-416,4-2-1441,-2-2-2033,-4-2-2929</inkml:trace>
  <inkml:trace contextRef="#ctx0" brushRef="#br0">17453 12822 12518,'0'0'2129,"34"-2"-1953,-17 2-560,4 0-561,2 3 513,2 0 272,0-3-1057,0 0-623,2-2-3427</inkml:trace>
  <inkml:trace contextRef="#ctx0" brushRef="#br0">17964 12790 9588,'0'0'3970,"39"0"-3906,-16 0-912,3 0-1489,3 0-465,0 0-2176</inkml:trace>
  <inkml:trace contextRef="#ctx0" brushRef="#br0">19305 12737 21642,'0'0'928,"0"0"-1472,28 3-3394,-11-2-1856,4-1-1810</inkml:trace>
  <inkml:trace contextRef="#ctx0" brushRef="#br0">19519 12855 20233,'0'0'529,"0"0"-2626,0 0-4627,25 22 2531,-15-15 655,5-1 128</inkml:trace>
  <inkml:trace contextRef="#ctx0" brushRef="#br0">19553 13059 15303,'0'0'5378,"0"0"-4961,-9 24-1810,11-14-2833,4 4 240,-1-1 801</inkml:trace>
  <inkml:trace contextRef="#ctx0" brushRef="#br0">19579 13277 20681,'0'0'801,"0"0"-2306,4 21-3585,2-11 1120,-1 4 2289,0-4-2064,-2-1 1055</inkml:trace>
  <inkml:trace contextRef="#ctx0" brushRef="#br0">19653 13450 13462,'0'0'4338,"0"0"-4210,2 23-2785,-1-9-224,0-3 1232,3 1-2625,0-4-592</inkml:trace>
  <inkml:trace contextRef="#ctx0" brushRef="#br0">19674 13608 11701,'0'0'865,"0"0"-945,10 24-625,-6-12 577,-1 1-432,4 0-849,2-3-1344</inkml:trace>
  <inkml:trace contextRef="#ctx0" brushRef="#br0">18751 12775 15879,'0'0'2321,"0"0"-1776,30 7-689,-11-4-1329,6-3-848,5 0-1473,0-10-4914</inkml:trace>
  <inkml:trace contextRef="#ctx0" brushRef="#br0">16580 13009 9508,'0'0'5939,"0"0"-5651,0 0-576,0 0 448,-26 0 16,23 0 272,1 0 81,-1 0-49,-1 0-544,4 1-672,-2-1-993,0 2-2433,2-2-3890</inkml:trace>
  <inkml:trace contextRef="#ctx0" brushRef="#br0">16471 13087 13846,'0'0'1489,"0"0"-1985,0 0-273,0 0 417,0 0-624,0 0 31,-19 12-1232,19-12-3825,3-2 6402</inkml:trace>
  <inkml:trace contextRef="#ctx0" brushRef="#br0">16447 13133 6851,'0'0'3954,"0"0"-3234,0 0-1568,0 0-1073,-18 20-1553,18-20 1730</inkml:trace>
  <inkml:trace contextRef="#ctx0" brushRef="#br0">16455 13208 14983,'0'0'1601,"0"0"-3362,-17 25 576,12-16 1153,2 1-3009,-2-5-4323</inkml:trace>
  <inkml:trace contextRef="#ctx0" brushRef="#br0">16412 13376 15719,'0'0'1425,"-19"22"-2626,12-6-207,2-3 287,0 0-912,1-2-656,4-2 736,0-2 1169,3-3-961,3-3 881</inkml:trace>
  <inkml:trace contextRef="#ctx0" brushRef="#br0">16388 13546 10805,'0'0'5570,"-12"25"-5570,5-11-1216,2 1 127,2-2-976,1-1-2160,-1-3 415</inkml:trace>
  <inkml:trace contextRef="#ctx0" brushRef="#br0">16347 13754 14279,'0'0'768,"-5"21"-2129,3-10 241,2 1-33,0-3-399,0-4-545,0 1-1249,4-1 2802</inkml:trace>
  <inkml:trace contextRef="#ctx0" brushRef="#br0">16342 13961 4834,'0'0'929,"-7"23"-801,6-11 2065,-2-3-2065,0 2-672,3-4-1105,0 1-128,0 0 96</inkml:trace>
  <inkml:trace contextRef="#ctx0" brushRef="#br0">16344 14075 4866,'0'0'288,"0"0"-1856</inkml:trace>
  <inkml:trace contextRef="#ctx0" brushRef="#br0">16309 14202 8356,'0'0'10885,"0"0"-10533,-7 21-1729,7-13-1152,0 0-928,4-3-3090,1 0 3169</inkml:trace>
  <inkml:trace contextRef="#ctx0" brushRef="#br0">16344 14447 16616,'0'0'2785,"-9"28"-3265,8-15-2866,1 3 1089,0 0 0,0-5-2929,0-3 1616</inkml:trace>
  <inkml:trace contextRef="#ctx0" brushRef="#br0">16377 14698 11525,'0'0'6771,"-16"34"-6755,7-16-1824,4 0-81,0-3-368,2-1-2674,3-4 145</inkml:trace>
  <inkml:trace contextRef="#ctx0" brushRef="#br0">16364 14884 11877,'0'0'1425,"0"0"-1825,-9 30-897,5-17 657,0-2-1361,1-3-4130,1 2 5555</inkml:trace>
  <inkml:trace contextRef="#ctx0" brushRef="#br0">16340 15031 5651,'0'0'240,"0"0"656,-5 31 209,4-22-801,-1 2-256,1-1-336,-2-1-1201,3-1-384,0-4-1136</inkml:trace>
  <inkml:trace contextRef="#ctx0" brushRef="#br0">16351 15219 15335,'0'0'1905,"-17"29"-1921,9-16-1473,1-1-736,-1-2-1601,6-2-4081</inkml:trace>
  <inkml:trace contextRef="#ctx0" brushRef="#br0">16295 15415 8180,'0'0'3089,"-11"31"-2929,3-17-1376,5-1 783,0 1 353,1-2-1344,-2-5-369,4 3 1345,0-4 784,0 2 688,0-3 241,2 1-993,0 0-288,2-3-416,-3 0-2449,2-2-577</inkml:trace>
  <inkml:trace contextRef="#ctx0" brushRef="#br0">16276 15661 12502,'0'0'4066,"0"0"-5571,0 25-5090,4-19-1217</inkml:trace>
  <inkml:trace contextRef="#ctx0" brushRef="#br0">16351 15814 13734,'0'0'-608,"0"0"-6611</inkml:trace>
  <inkml:trace contextRef="#ctx0" brushRef="#br1">17739 15285 1441,'0'0'13030,"0"0"-9157,0 0-2464,0 0-368,0 0 191,0 0-336,-3 1-319,7-1-161,3 0-256,2 0 144,4 0 144,0 0 49,5 0 623,-1 0-320,-3 0-383,2 0-289,-3 0-160,0 1 0,-3 1 0,-2-2-32,-3 0-273,-1 2-335,-3-2-640,-1 2-193,0-2-112,-1 1-560,-3 0-1168,-1 1-3234</inkml:trace>
  <inkml:trace contextRef="#ctx0" brushRef="#br1">17769 15410 11909,'0'0'4931,"0"0"-3026,0 0 79,0 0-79,0 0-512,0 0-497,13 16-399,-5-16-65,2 3-32,0-3 48,2 0-112,1 0-224,-1-4-144,1 2 16,-2 0-16,-3 0-64,0 2-592,-3-1-769,-1 1-367,0 0-706,-4-3-1728,-4 3-5074</inkml:trace>
  <inkml:trace contextRef="#ctx0" brushRef="#br1">18654 15235 8948,'0'0'3202,"0"0"175,0 0-1456,0 0-384,0 0-97,-10 0-143,10 0-273,0-2-383,4-2-209,2 3-64,0-2 0,4 1 16,5 0-111,-1-1-129,6 1 640,3 1-288,-2-2-304,1 2-48,-5 0-96,0 1-16,-3-2-16,-4 2-64,-3 0 64,-3 0-112,0 0-80,-4 0-192,0 0 48,0 0-176,0 0-177,-3 0-239,0 0-225,-3 0-687,2 0-1330,-5 3-1904</inkml:trace>
  <inkml:trace contextRef="#ctx0" brushRef="#br1">19333 14886 10053,'0'0'4001,"0"0"-3024,0 0-513,6-22 641,-4 15 95,1 1-464,-1 2-207,-1-3-1,2 3-64,-3 0-16,-4-1 97,-4 2-257,-3 1-224,-6 2-96,-1 0-16,-3 2-16,0 4-224,-2 2 47,6 1 33,0 1 256,4 4-16,3 1-16,6 6 32,4 7 369,4 6 367,6 7 625,3 4-113,1-1-319,2 1-305,-1-8-176,0-2-176,-7-7-288,-1-6 112,-4 1 81,-3-3-145,-3-2 128,-5-1 128,1-2 0,-2-1-272,0-5-32,5 1-32,0-6-16,4-4-864,0 0-1730,4-6-1311,0-6-3523</inkml:trace>
  <inkml:trace contextRef="#ctx0" brushRef="#br1">19185 15214 752,'0'0'11205,"0"0"-7491,0 0-2257,0 0-193,0 0-15,0 0-161,0-11 1,2 11-161,1 0 113,0 0 207,5 0-47,-3 0-353,7 0-95,-3 0 31,4 1-176,3-1-255,0 0-177,-2 0-128,2-1 32,-4-2-48,-1 1 16,-2-2-16,-2 1-32,-2-1-272,-4 2-337,-1-4-175,0 4-609,0-1-1056,-1 0-720,-4 2-1986</inkml:trace>
  <inkml:trace contextRef="#ctx0" brushRef="#br1">19553 15158 256,'0'0'6467,"0"0"-6691,0 0 432,0 0 1889,0 0-192,0 0-913,4-4-479,-4 4 223,0-1 48,0 1-255,0 0-113,0 0-96,0-1-80,1 1-112,-1 0-112,0 0 16,0 0-48,0 0 32,0 0-32,0 0 16,0 0 0,0 0 96,0 0 160,0 0-16,0 0 161,0 0-193,0 1-48,0 0-112,0 1 32,0-1-48,0 0-16,0 3 0,2-1 0,-2-2-16,0 3 16,0-1 64,0-1 208,0 2 192,0-4 112,0 4-79,0-1-241,0 1-64,-2-2-112,2 1 0,0 0-48,0-2-96,0 0 128,0 1-96,0-1 32,0 2 0,0-2 32,0 3 16,0-1 176,0 1-32,0-3-64,0 1-32,0 1-48,0 0 0,0 1-96,0-2 80,0 1-48,0 1-16,0-1 16,0-1 16,0-2 32,0 4-64,0-2 129,0-1-49,0 0 32,0 0-32,0 1-16,0 0 0,0 1-16,0 0-16,0-1 48,0 1-32,0 1-48,0 0 48,0-1-80,0-2 80,0 1-48,0 0 32,0-1-16,0 0 16,0 2 0,0-2 80,2-1 112,-2 2-144,0-1 16,0-1-96,0 1 32,0 2 0,0-2 0,0 3 0,0-2-16,0 2 0,0-3-16,2 0 32,-2 1-32,0-1 48,0-1-32,0 1 16,0 0-16,2 1 16,-2 0 0,0-2 0,0 2 0,0-1-48,0 0 64,0 1-48,1-1 48,-1 2-16,2-2 0,-2 0-16,0 1 32,0-1-16,3 0-32,-2 2 48,-1-2-48,0 1 16,0 0 16,0-1 0,2 1-48,-2 2 80,0-3-48,0 0-16,0 1 16,2-1 32,0 2-48,-2-3-16,0 0 32,1 1-32,2-1 64,-2 1-48,2-1 48,-1 2-48,1-2 64,1 1 48,0 0 0,-2-1 80,1 3 16,1-2 80,-1-1-15,-1 2-161,2-1-64,0-1 16,2 0-16,-1 1-16,0-1 16,-1 0-32,3 0 32,-6 0-64,4 0 80,-2 0-64,0 0 48,-1 0 32,-1 0-48,3 0 16,0 0-16,-1 0 32,1 0-48,0-1 48,0 0-16,0-1-16,1 1 32,0-3-32,-5 3 16,4-1-32,0 1 32,-1 0-48,1-3 64,-3 2-64,3 1 64,1-2-80,1 1 32,-6-1-16,5 1 64,-1-1-64,1-1 0,-2 1 64,1 1-64,-3-2 16,3 2 48,0 0-32,-4-2-32,3 2 64,-2 0-64,0-1 16,2 2 16,-3-3-48,0 1 64,1-2-64,-1 2 64,0 1-16,0-1 32,0-2-48,0 2 0,0 1 16,-1-1-16,-2 0 0,2 1-32,1-1 64,-4 0-64,4 2 80,0-2-48,0-1 16,0 2-16,0-1 32,0-1-16,0 0 0,0-1 32,0 2-32,0 1 16,0-2-16,0 0 0,0 0-16,-3 0 64,2 0-64,1 0 16,0 0 0,0 1-32,-1 1 32,1-1-48,-3-1 48,3 1-16,-1 2 32,1-3-64,-3 2 80,2 0-48,0-2 16,1 4 80,-2-4-80,2 2 80,0 0-64,-2 0 32,2-1-16,0 2 0,0-1 16,0 1 32,0 0 17,0-2-65,0 2 48,0 1-80,0-1 16,0-1-32,0 2 32,0 0-32,0-1 0,0 1 0,0 0 16,0 0 0,0 0-32,0 0 80,0 0 16,0 0 96,0 0 0,0 0-16,0 0-128,0 0 16,0 0-32,2 0 0,-2 0-16,0-1-16,0 1 48,0 0-16,0 0 16,0-2-32,0 0 32,0 0-16,0 2-16,0-1 0,0 0-16,0 1 16,0-2 0,0 2 16,0 0-32,0 0 48,0 0-32,0 0 32,0 0-48,0 0-16,0 0 64,0 0-112,0 0 128,0 0-112,0 0 96,0 0-32,0 0 16,0 0 0,0 0 0,0 0-32,0 0 32,0 0-16,0 0-48,0 0 48,0 0-48,0 0 48,0 0-16,0 0 16,0-1 16,0 1-32,0-1 0,0-3-32,0 2 48,0 1-64,0-3 0,2 4-160,-2-3 64,0 3-16,0 0-145,0 0-255,0 0-464,0 3 47,-4 0-175,1 1-721,-2 1-2369,-2-1-4514</inkml:trace>
  <inkml:trace contextRef="#ctx0" brushRef="#br0">16398 15914 6275,'0'0'-1185</inkml:trace>
  <inkml:trace contextRef="#ctx0" brushRef="#br0">16468 15943 12630,'0'0'5138,"0"0"-3921,0 0-2162,0 0-2160,0 0 560,15 23-1681,-13-22-1441</inkml:trace>
  <inkml:trace contextRef="#ctx0" brushRef="#br0">16554 16003 11525,'0'0'1105,"0"0"-4259,0 0-3809</inkml:trace>
  <inkml:trace contextRef="#ctx0" brushRef="#br0">16785 16055 5875,'0'0'1937,"0"0"-2065,20 16-865,-10-12 929,0 1 48,4-3 32,-2 0-592,2-2 304,0 3 272,1-3 96,0 0-80,1 0-48,-3 0-2049,0 0 1601,0 0 736,2 0 736,-2 0-752,2 3-272,-5-3-2401,3 0 2273,-2 1 1264,-1 0 913,2-1-176,-1 3-256,-2-3-1201,2 3-384,1-1-3089,-5-2-673</inkml:trace>
  <inkml:trace contextRef="#ctx0" brushRef="#br0">17244 16128 12294,'0'0'2145,"32"0"-1857,-15 0-528,1 0-1505,1-1-80,-1-5-7187</inkml:trace>
  <inkml:trace contextRef="#ctx0" brushRef="#br0">17566 16083 18857,'0'0'1424,"0"0"-2176,33 8-1425,-17-7-416,5-1-1569,-1 0-2705</inkml:trace>
  <inkml:trace contextRef="#ctx0" brushRef="#br0">17971 16061 5843,'0'0'11973,"30"-2"-10900,-11 1-2834,1 1-3650,2-3-2320</inkml:trace>
  <inkml:trace contextRef="#ctx0" brushRef="#br0">18458 16021 15687,'25'-1'1137,"0"-3"-977,3 1-849,1 3-95,1-1 96,2 1 80,1 0-1073,-2 0-608,1 0-96,1 0-2834</inkml:trace>
  <inkml:trace contextRef="#ctx0" brushRef="#br0">19058 16005 5475,'23'-2'4289,"0"0"-4208,1 0-3027,-1-1-239,2 0-353</inkml:trace>
  <inkml:trace contextRef="#ctx0" brushRef="#br0">19335 15964 5491,'24'-5'448,"0"0"-1505,0 2-3377</inkml:trace>
  <inkml:trace contextRef="#ctx0" brushRef="#br0">19711 15923 20393,'0'0'1537,"31"-9"-1585,-13 6-1729,5 1-1072,2-5-961,0-1-3153</inkml:trace>
  <inkml:trace contextRef="#ctx0" brushRef="#br1">16801 16645 4578,'0'0'6739,"0"0"-4642,0 0-1120,0 0 47,-3-5-320,2 3-47,-3 1-81,0 0-400,-4 0 304,3-2 289,-5 3-177,1 0-32,1-3 80,0 3 65,-2 0-161,-1 0-304,1 3-112,2 1-128,-1 1-16,2 2 32,-1 2-32,4 1 32,0 2-32,3 4 128,1-1 144,0 2 193,2 0-33,5-2 16,1-1-256,0-3-80,0-2 16,0-4-80,1-1 32,-1-4-128,1-4 160,0-5-96,-3-4 96,3-4-64,-3-5-96,0 0-48,-2-2-32,0-2-48,0-1 0,-3 1 0,3 4 64,-4 1 128,1 2 32,1-1-48,-1 3 32,-1 1 32,0-1-32,0 1 0,0 2 32,0 2-48,0 3 32,0 1-16,0 5 32,0 0 16,0 3 16,0 0-48,0 0-64,0 7-96,0 5 128,0 4 96,0 5 304,0 5 272,1 5 257,2 0-81,-3 1 49,1 0-17,2-3-240,-2-3-159,0-4-257,2-4-64,1-5 0,0-3-144,-1-3 0,1-3 0,-2-1-48,2-3-112,-3 0-705,3-4-639,-4-3-657,0-5-929,0 0-2400</inkml:trace>
  <inkml:trace contextRef="#ctx0" brushRef="#br1">16851 17302 6051,'0'0'6355,"0"0"-3154,0 0-1552,0 0-224,0-24-625,0 19 256,-4 0 1,0 1-369,-1 1-80,1 3-159,-5 0-257,-3 3-128,1 2-48,-3 0 0,-1 6-16,1 0 16,2-4-32,-3 4 48,3-2-32,0 3 272,5-4 176,0 3 112,2-1-223,3-2-97,2 1-48,3 1-192,5-1 80,5-3-16,3 0 48,4-5-80,-3-1-32,1-1-32,2-9-16,-1-1 96,-5-7-32,2 0-32,-7-1-32,-1-3-112,-3-2-64,-1 0-32,-4-1-81,0 0 1,0 0 48,-5 2-16,1 1 160,1 4-64,1 2 224,-2 6-32,3 4 144,-2 1 80,3 4 256,0-1 32,0 2-255,3 0-145,-1 3-96,2 6 64,0 7 0,0 3 448,1 7 288,-1 3-111,0 5 31,-1-1-112,-1-1-224,1-2-144,-3-3-128,3-6-79,-1-5 31,-2-2-32,4-6 16,-4-3-80,2-3 16,2-2-497,-4-2-671,0-7-993,0-4-1969,0-4-4706</inkml:trace>
  <inkml:trace contextRef="#ctx0" brushRef="#br1">16757 16984 7347,'0'0'3778,"0"0"-320,0 0-1585,0 0-241,0 0-175,0 0-353,21-13-399,-13 13-305,-2-3-112,3 3 128,1 0 705,0 0-609,3 0-272,-4 0 0,3 0 80,0 0 81,0 0-65,-2 0-64,5 0-80,-3 0-16,1 0 160,-1 0-16,-1-2 209,1-2 111,2 1-224,-4 0-128,3-1 16,-2 1-64,2 0-112,-1 0-63,-2 2-65,2-3 32,-2 4-32,0-1 48,-2 1-48,3 0 32,-5 0-32,3-3 16,-1 3 80,0 0-16,0 0-32,-1-3-16,-1 2 144,1 1-144,-2 0 48,-2 0-96,2 0 48,-1 0-64,0 0 48,-4 0-16,4 0-32,-3 0 80,3 0-48,-1 0 32,-2 0-96,3 0 80,-4-1-16,3-1 0,-2 1 0,-1 1-80,2 0-16,1 0-128,-3 0-16,0 0-81,0 0 33,0 0-272,0 0-673,-3 0-832,-3 0-1232,-6 0-4515</inkml:trace>
  <inkml:trace contextRef="#ctx0" brushRef="#br1">16937 16619 11717,'0'0'5555,"0"0"-3618,0 0-384,0 0-129,0 0-207,10 22 159,-3-11-143,2 1-257,2 2-239,-1 2-81,1 0-160,-3 1-64,0 0-272,-1-4-47,-4 2-65,1-6-112,-3-1 32,-1 0 0,0-3-33,0-2-255,0-3-320,-2 0-545,-1-6-735,0-4-1794,1-3-4194</inkml:trace>
  <inkml:trace contextRef="#ctx0" brushRef="#br1">17079 16619 8740,'0'0'5266,"0"0"-3409,0 0-224,-12 26-304,8-19-177,3-1-127,0 2-209,-1-1-112,0-1 33,-1 4 15,0 0 0,-1 3 145,2 1-49,-5 1-15,2 0-177,-3 2-240,1-4-272,4 0-128,-1-3-64,2-2 32,2-3-80,0-3-432,0-2-657,6 0-544,-3-5-223,4-1-770,-2-4-2640</inkml:trace>
  <inkml:trace contextRef="#ctx0" brushRef="#br1">17066 17239 8628,'0'0'4530,"0"0"-1953,0 0 112,0 0-143,0 0-353,0 0-465,18-12-303,-14 11-497,4 1-223,2 0-65,-1 0-112,3 0-63,1 0-257,-1 0-160,0 0-32,-1 0-48,-3-2 0,2 2-64,-6-1-385,0 1-431,-4 0-641,0 0-1408,0-1-849,0-3-4418</inkml:trace>
  <inkml:trace contextRef="#ctx0" brushRef="#br1">17086 16608 11141,'0'0'3986,"0"0"-1969,0 0-416,0 0-177,0 0-79,0 0-321,8 30 49,-3-16 464,-2 1-417,5 1-208,-3 0-175,0 0-257,0-1-272,2-2-96,1-1-48,-2-6-80,-2 3-64,2-5 32,0 0-16,-3-1-416,0 0-337,-3-1-495,0 0-545,0-1-576,-6-1-576,0 0-2466</inkml:trace>
  <inkml:trace contextRef="#ctx0" brushRef="#br1">17133 17067 14615,'0'0'3297,"0"0"-2016,0 0 63,0 0 33,0 0-304,0 0-209,0 8-208,0 0-64,0 0-15,0 5 175,0 3-32,0 3 145,-2 2-49,-2 4-15,0 0-81,0 2-480,0 1 80,-1-4-160,3-2-32,0 1-80,2-9-16,0-3 48,5-2-64,3-2 0,-3-5-16,4-2 32,2 0-96,-2 0-144,-1 0 16,1-2 64,-4 0-48,2-2-176,-4 3-256,-1 0-257,2-2-527,-4-2-1218,0-2-1135,0 1-3523</inkml:trace>
  <inkml:trace contextRef="#ctx0" brushRef="#br1">17191 16592 9668,'0'0'6531,"0"0"-4642,0 0-992,0 0 159,0 0-159,0 0-129,8-2-336,-6 2-144,0 2 208,-2 1 33,0 4-193,0-2 400,0 4 257,0 3-321,-2 4-64,0 4 33,-2 1 127,0 2-208,-4 1-16,3 0-143,1-3 31,0-4-256,2-2-144,-1-3-16,0-6-64,1 1 96,2-5-112,0 1-240,0-3-577,0-4-895,0-5-1842,2-3-3842</inkml:trace>
  <inkml:trace contextRef="#ctx0" brushRef="#br1">17827 16933 11029,'0'0'4658,"0"0"-2817,0 0-304,0 0-81,0 0-271,0 0-513,-9 4-352,9-4-31,0 0 143,0 0 320,0 0-32,0 0 81,1 0-33,-1 0-16,0 0-175,0 0-177,0 0-176,0 0-64,0 0-64,0 0-48,0 0-16,0 0-96,0 1 80,0-1-32,0 0-48,0 0 80,0 0-48,0 0 80,0 0-48,0 0 0,0 0 0,4 0 48,2 0-80,1 0 128,3 0-64,3-1 128,3-1 112,1 0-48,1-1-31,0 0-1,-4 3-32,2-2-80,-3 0 0,-2 1-176,-3 1 112,-3-1-64,0 1 48,-2 0-16,-1 0 16,-2-2 0,0 2-32,0 0 32,0 0-256,-4 0-337,0 0-815,-1 2-913,1-2-1473,0 0-5042</inkml:trace>
  <inkml:trace contextRef="#ctx0" brushRef="#br1">17771 16777 7988,'0'0'5218,"0"0"-2369,0 0-848,0 0 176,0 0-256,0 0-560,6 5-321,-3-5 49,2 0-129,3 0-288,4-1-239,2-3-97,3 0 160,1 0-224,1-1-112,1 2-112,-3-1-16,1 4 0,-7 0-16,4 0-96,-7 0-16,1 0-288,-4 0-64,-1 0-272,0 0-241,-1-2-496,-3-1-223,0 0-833,0 2-2850</inkml:trace>
  <inkml:trace contextRef="#ctx0" brushRef="#br1">18714 16792 8756,'0'0'3298,"0"0"-257,0 0-1712,0 0-113,0 0-95,0 0-417,0-15-272,0 12-176,0 1 32,1-4 257,3 0 159,1-1-400,2-2-176,2-3-128,6-1 16,1 0 48,-3 1-48,1 1 64,-1 2-16,-1 1 432,-1 3-287,-1 1-97,-6 4-96,4 0 0,-2 0-80,-2 4 64,1 1 0,-1 2-16,4-1 80,-3 5-32,3-3 176,-1 5 256,-1-1 64,3 1 16,-5 2 97,2-1-129,-2 5 16,-2-1-80,-2 1 49,-2 2-49,-4 1-176,-2 1-96,-1-1-144,1-2 32,-4 1-16,2-3-16,2-2 32,-1 0-48,-1-3 32,2-1-48,1-1 16,1-3-16,2-2 48,0-2-96,0-1 0,3-1-80,1-2 64,-1 0-80,-2 0-80,3-4 160,0 0 0,0-2 48,0 2 0,0-3 16,4-1-32,0 3 48,1 0-16,-1-2-48,4 5 80,-3-1-16,5 3 128,0 0 64,1 0 32,-2 4-48,3 4 16,1-2-48,-2 2 0,1-1-112,1-3-32,-5 1 48,4-2-80,-5-3 48,1 0-15,-1-3-1,1 1-16,-2-5 32,-2 2-48,0-2 0,-2 2-129,-1-1-399,-1 1-656,-1 4-1217,-2 0-1201,-4 1-4498</inkml:trace>
  <inkml:trace contextRef="#ctx0" brushRef="#br1">19180 16788 7155,'0'0'-32,"0"0"5059,0 0-2402,0 0-784,0 0 112,0 0-497,9-3-527,-9 3-209,0 1-192,0 3-16,0 4 1,0 3 191,0 1 192,0 3-95,0 4-33,-2-1 32,0 1-79,2-1-305,0-2-80,0 0-96,4-3 64,0-1-160,0-1 1,1-2 111,-1-1-144,1-3-64,-1 2-16,1-5 48,-2 1-64,1 2 48,0-4-64,1 3 0,-1-2-32,2-1 32,-1 0 0,1 1 0,4-2 0,-1 0-48,1-3 96,1 0-96,-3-3 64,-1-1-32,0 1 0,-1-2 16,-2-2 16,1-1 0,-2-3-16,-1 1 32,1-3-144,-2 1 80,2-3-64,-3 3 32,0-1-64,0 3 96,0 1 16,0 2-16,0 1 32,-4 3-16,3 0 96,-1 2-96,0 2 80,0-2 64,1 0-80,0 2 0,1-1-16,0-1-80,0-2 48,0 1-96,0-3-353,0-1-95,1 0-240,0 1-1,1-3-63,0 6 448,0 2 240,-2 1 112,0 2-240,0 5-625,-2 0-463,0 6-1170,2-3-5057</inkml:trace>
  <inkml:trace contextRef="#ctx0" brushRef="#br1">19537 16974 6723,'0'0'2321,"0"0"-32,0 0-1360,0 0 95,0 0 209,0 0 111,0 0-303,0 0-17,0 0 1,0 0 15,0 0-47,0 0-273,0 0-320,4 0-160,1 0-32,3 0-96,5 0 32,3-3 209,3 3 767,-1-1-63,2-1-417,-1 2-672,-4-2 48,-3 0-16,1 2-16,-5-1-16,-1 0 64,-4-1-96,-1 0 64,3-1 16,-3 0-16,-1 2 32,2-1-48,-3 0 48,0 1-48,0 1 32,0 0-64,0-1 80,0 1-80,0 0 0,0-3 16,0 0 32,-4 1-32,0-5-16,1-1-192,1-1 16,-4-4-65,4 0 33,-4-2 128,2 2 128,-1 1 16,-1-3 16,-1 5-32,3-1 48,0 1-32,0 1 32,-1-2-16,2 2 32,3-2-16,0 1-32,0 0-16,1 0-48,7-1 32,0 1-48,2-1 48,1 1-32,5-1 0,-1 2 16,-3 1 32,2 3-32,-2 1 32,-4 1 32,1 3-80,-1 0 48,-1 0 0,1 1 16,2 2-16,1 2 0,-2 2 80,4-1-96,-1 2 48,-3 2-16,0 0 32,1 2-64,-2 1 32,-4 0-32,0-1 32,-2 1-16,-2 1 32,0-2-80,0-1 0,0 1 80,0-1-48,-2 2 64,-1-4 32,2 1 128,-3 1 97,1-3-113,2 2 32,-3-1-80,-2 0 64,2 0-64,2 0-16,-1-1-64,-1-2-32,4-2 16,0 1 16,0-1 112,2-3 128,3 1 129,3-1-1,4-1 224,-2 0-96,2 0-223,1 0 15,3 0 48,-4 1-144,1-1-144,-1 1-96,-1 2-16,-1 0 32,-3-2-16,-1 0 0,-2-1-64,0 0-96,-4 0-160,2 0-224,-2 0-257,0-2-623,-3-1-1330,-4-1-2336</inkml:trace>
  <inkml:trace contextRef="#ctx0" brushRef="#br1">20371 16718 7860,'0'0'5682,"0"0"-3937,0 0-1425,-26-8 817,14 6 575,1 2-447,-2 0-337,-2 0-223,-2 0-113,-1 6 160,-1 4 1,0 1 191,-3 6-207,5 3-65,3 5-64,2 1-80,3 1 257,6-1-177,3 0-400,3-2-128,10-5 16,0-4-48,6-4 64,-2-3-48,2-5 0,0-3-48,2 0 16,-1-4-64,-2-4-16,2 1-288,0-1-336,-3 0-305,0 0-495,-1 2-177,-7 2 128,-1 2-208,-5 1-1728,-3 1-3490</inkml:trace>
  <inkml:trace contextRef="#ctx0" brushRef="#br1">20607 16799 5475,'0'0'9732,"0"0"-5906,0 0-2786,0 0 433,-24-14 48,15 14-417,0 3-352,-2 3-223,1 3-161,2 6 16,-1-1 448,5 5-63,0-1-145,4 2-128,0-1-112,5-5-191,7 1-65,0-6-96,1-4 16,5-4-48,2-1 32,-1-5-32,0-8-32,1-3-16,-3-4 64,-3-2 16,-4 0-80,-3 3-225,-2 1-127,-5 2 320,-4 5 80,-5 3-16,-3 4 16,-4 3-32,0 1 16,-1 0-32,4 4 16,-2 3-48,8-2 0,-3 1-560,4 1-689,3-2-864,-1 1-464,0-4-1249,3-2-6627</inkml:trace>
  <inkml:trace contextRef="#ctx0" brushRef="#br1">20926 16703 13078,'0'0'3025,"0"0"-1216,0 0-16,-25 19 32,12-9-368,-4 3-465,4-1-640,-4 0-48,3 0-160,1-1 160,5 0 17,3-4-81,4 1-256,1 0 16,6-2 0,6 1 0,1-2 80,1 2-32,3-1-32,0 0 32,-3 0-80,0 1 0,-6-2 32,-5 2-32,1-1 0,-4 2 64,-4 0-32,-1 3 32,-7-1 0,3 0 64,-3 0-16,-1 1-16,0-2-16,0 0-64,3-2 16,1-2-16,1-1 48,2-1-32,0-3 0,4 0 16,-1-3-32,3-4-160,0-2-1057,5 3-447,1-5-978,-1 3-2048,0 3-6995</inkml:trace>
  <inkml:trace contextRef="#ctx0" brushRef="#br1">21176 16784 11429,'0'0'3874,"0"0"-3026,0 0 769,0 0 480,-23-8-208,14 8-512,0 1-177,-3 6-143,-1 1-113,-2 5-544,3 1-80,4 5 321,3 0 111,1 1-352,4 1-128,6-2-128,5-5-64,7 0 0,-1-5-32,5-7-32,-2-2 65,1 0-65,-1-7-32,1-4 48,-4-2 16,-2-4-16,-4-2-176,-1-2-1,-4-1 1,0-2-304,-6 4 112,0 2 208,-4 3 208,-4 5-80,-3 3 0,-1 4-112,-1 3 0,0 0 64,-3 3-48,2 5-64,2 1-817,-2 0-799,5 1-754,-1-3-751,2 0-2402</inkml:trace>
  <inkml:trace contextRef="#ctx0" brushRef="#br1">21205 16559 10597,'1'21'5250,"3"7"-1984,-4 2-49,0 9-63,-5 2-1426,-4 2-383,1 3-497,-6-1-575,1-1-241,1-5 144,3 1-32,0-7-96,2-4 32,6-5 0,-2-3 16,3-7-96,3-4 16,0-1-272,2-7-513,0-2-751,-1 0-1089,0-4-1345,-4-6-4194</inkml:trace>
  <inkml:trace contextRef="#ctx0" brushRef="#br0">15674 14043 12678,'0'0'3697,"0"0"-3168,0 0 1280,25-2 592,-13 2-144,1 0-625,0 0-799,2 0-369,-5 0-272,-2 0-192,0 0 0,-2-2-720,-5 0-1617,-1-5-737,0 0-3409</inkml:trace>
  <inkml:trace contextRef="#ctx0" brushRef="#br0">15698 13923 13334,'0'0'4338,"0"0"-3041,0 0 239,0 0 337,0 0-80,0 0-288,0 0-417,20 32 33,-20-12-177,-3 2-31,-1 4-481,-3-2-16,2-1-176,4-4-128,-1-1-80,2-5-48,0 0 0,6-6-16,-1-2 16,3-4 0,1-1 64,-1 0-80,1-2 64,-2-5-32,2 0-80,-4 2-304,1-2-224,3 1-465,-4 1-448,1-3-1120,-3 2-1088,-1 1-2786</inkml:trace>
  <inkml:trace contextRef="#ctx0" brushRef="#br0">15513 14083 7523,'0'0'5619,"0"0"-2402,0 0-1760,0 0-32,-25-15-17,16 15-479,0 0-161,-6 6-256,2 3 81,0 1 143,-1 4-64,4 1-79,2 3-161,5-1-240,3-3 64,3-1-80,6-1-80,4-5-64,5-7-48,0 0-160,-1-11 16,-1-6-176,-1-1-432,-2-5 367,-3 1 257,-3-2 272,-2 0-64,-4 1 48,-1 2-32,0 1-128,-1 0-48,-5 0-144,3 4 0,-1 1 128,-1 4 96,1 3-16,4 3 80,-2 2 0,2 3 16,0 3-128,4 5 32,3 2 144,1 9 224,2 2 513,2 3-33,-1-1-320,-2 2-128,0-4-79,-2-1-209,-3-3 80,0-1 64,-4 0-176,0-4-64,0-1 0,-4-1 32,-4-3-208,3-1-545,2-2-1071,-2-4-898,3 0-879,2-5-3603</inkml:trace>
  <inkml:trace contextRef="#ctx0" brushRef="#br0">15489 13787 7139,'0'0'6771,"0"0"-3761,0 0-1874,0 0-255,0 0-65,0 0-144,17-13-111,-2 10-1,3 3 336,4-2 993,0 2-624,4 0-433,-1 0-304,2 0-159,-3 0-113,-1 0-304,0 0 64,-3 0-48,-3-3 144,-1 2 16,-7-3-64,1 3-32,-3-3-32,-3 2 0,-1 0 48,-2 0-96,1 0-112,0 0-433,-1 1-463,2 1-625,-3 0-544,0 0-896,0 0-3218</inkml:trace>
  <inkml:trace contextRef="#ctx0" brushRef="#br0">15999 13768 11749,'0'0'3170,"0"0"-2322,33-2 2066,-19 1-673,5-3-769,-1 1-527,-1 1-1,-1 0-256,-7 0-111,3 2-321,-4 0-224,-4 0-160,-4 0-1569,0 2-1232,0-2-2914</inkml:trace>
  <inkml:trace contextRef="#ctx0" brushRef="#br0">15977 13665 11637,'0'0'3474,"0"0"-2001,0 0 31,0 0-447,0 0-241,22 2-304,-8-2 657,1 2 79,-2-2-191,0 0-193,2 0-271,-5 0-353,-1-2-272,-3 0 64,0-2-64,-1 1-80,-1 0-881,-4 1-415,3-2-1298,-3 1-1840</inkml:trace>
  <inkml:trace contextRef="#ctx0" brushRef="#br0">15744 13373 8084,'0'0'3521,"0"0"-1856,0 0 208,-9 29 272,9-16-480,-4 6-65,2 3-47,-2 2-112,1 0-17,-1-1-271,0 0-529,-2-5-272,2-2-256,2-4-48,-1-4 17,-1-3-82,0-1-159,0-4-960,4 0-1473,-4-4-1585,4-4-4258</inkml:trace>
  <inkml:trace contextRef="#ctx0" brushRef="#br0">15578 13469 7251,'0'0'3602,"0"0"-1233,0 0-1168,0 0 223,0-1 97,0 1-208,0-1-241,0-1-128,0 0-31,-3 0-1,-1 0-175,0-1-161,-2-2-128,-4 4 64,0-1-175,-3 1-257,-1 1 0,0 0-48,-2 1-32,-1 6 0,1 1 16,2-2 16,2 8-16,0-1 48,3 0-16,3 4 48,6 0 48,0-4 192,6 1-176,3-5-48,4-3-80,4-4-64,2-2 144,-1-7-112,2-6 16,-3 0-64,-2-6 64,-2 1-352,-3-2 208,-3 0 16,-2 0 16,-2 2 32,-2-2 48,-1 3 48,0-4-64,0 2 64,-1 4-48,-2-4 32,-1 6 0,2-2-16,-1 6 16,2-1 16,-1 6 48,0 0 80,2 1 0,0 3 32,0 0-176,2 4-112,1 5-16,1 7 128,0 5 64,0 6 432,-3 2 17,2 0-65,-2 1-96,-1-2 80,0-6-64,0-3-224,0-3-80,0-5 0,0-4-64,0-4-48,0-1 0,0-2-304,0-2-432,0-4-817,1-3-1712,-1-1-2338,2-2-6851</inkml:trace>
  <inkml:trace contextRef="#ctx0" brushRef="#br0">15662 13406 14263,'0'0'3457,"0"0"-2032,0 0-161,0 0 81,3 30-16,1-15 63,5 2-127,0 0-577,0-1-384,2-1 80,0-5-240,-2-1-63,-1-3-81,-3-1 64,3-2-80,-5-2 0,1 0-177,-2-1-623,-2 0-481,0 0-351,0-1-353,0-2-1025,-2 1-2208</inkml:trace>
  <inkml:trace contextRef="#ctx0" brushRef="#br0">15638 13103 6435,'0'0'5282,"0"0"-1568,0 0-1505,0 0-528,23-11-321,-15 8-335,2 2-529,2 1-288,1 0 609,1 1-369,-5 6-144,-1 0-160,-3 3-112,-1 3-48,-4 1 128,0 1 0,-7 0 16,1 2-16,-1-4 112,1 0 0,-2-3-63,2 2 239,6-6-160,0 1-192,0-1-48,4 0 80,3-2-16,5 0-48,0-2 16,2-2 64,-2 0-16,3 0-96,-4-2 0,-3-2-832,0 2-369,-4-2-368,-1 3-1456,-3 1-3234</inkml:trace>
  <inkml:trace contextRef="#ctx0" brushRef="#br0">20283 15843 6867,'0'0'6979,"23"0"-6466,-15 0-914,1 0-1039,1 0-289,-2 0 416,-2-1-1312,2-1-1217,-3 0 2434</inkml:trace>
  <inkml:trace contextRef="#ctx0" brushRef="#br0">20397 15773 19721,'0'0'160,"0"0"-3009,11-21-4691,-7 13-559</inkml:trace>
  <inkml:trace contextRef="#ctx0" brushRef="#br0">20407 15430 5859,'0'0'3537,"0"0"-1472,0 0-384,0 0-80,0 0-529,0 0-656,-4-11-320,2 7-544,2-2-1409,0-5-1104,0 1-6915</inkml:trace>
  <inkml:trace contextRef="#ctx0" brushRef="#br0">20371 15270 18248,'0'0'272,"0"0"-5282</inkml:trace>
  <inkml:trace contextRef="#ctx0" brushRef="#br0">20326 15028 14919,'0'0'1200,"0"0"-1376,0 0-1633,0 0-384,-9-22-416,9 13-6723</inkml:trace>
  <inkml:trace contextRef="#ctx0" brushRef="#br0">20297 14897 16055,'0'0'1361,"0"0"-1473,0 0-1761,0 0-1905,0 0 1345,-13-21-560,9 14-497</inkml:trace>
  <inkml:trace contextRef="#ctx0" brushRef="#br0">20263 14749 9636,'0'0'3714,"0"0"-3810,0 0-2481,0 0 224,0 0 272,0 0-1745,-17 4 4114</inkml:trace>
  <inkml:trace contextRef="#ctx0" brushRef="#br0">20265 14715 8820,'0'0'1553,"0"0"-2178,0 0-1455,0 0-1170,-11 24 2274,7-20 1248,0-3-112,2 2 496,1-3 641,-2 0-1057,3 0-96,-1-3-208,1 2-272,0-2-145,0-2-479,0 2-161,1-4 993,2 5-2721</inkml:trace>
  <inkml:trace contextRef="#ctx0" brushRef="#br0">20238 14648 15783,'0'0'3394,"0"0"-2914,0 0-624,-20-27-1617,20 17-2305,0-4-3345</inkml:trace>
  <inkml:trace contextRef="#ctx0" brushRef="#br0">20174 14434 22154,'0'0'-80,"0"0"-576,-10-27-2978,10 17-3089,5 2-3762</inkml:trace>
  <inkml:trace contextRef="#ctx0" brushRef="#br0">20131 14253 17016,'0'0'3457,"0"0"-3265,0 0-3457,-17-21-513,17 13 193,2-1-3475</inkml:trace>
  <inkml:trace contextRef="#ctx0" brushRef="#br0">20065 14054 16167,'0'0'1649,"0"0"-1601,0 0-1713,-23-24-2176,23 14-6244</inkml:trace>
  <inkml:trace contextRef="#ctx0" brushRef="#br0">19979 13909 20810,'0'0'912,"0"0"-1696,-18-20-625,18 12-2113,0 3-1392</inkml:trace>
  <inkml:trace contextRef="#ctx0" brushRef="#br0">19827 13754 21978,'0'0'-912,"0"0"-1537,-17-22-2802,15 14-768,2 3 529</inkml:trace>
  <inkml:trace contextRef="#ctx0" brushRef="#br0">12625 13414 7091,'0'0'512,"0"0"3458,0 0-2225,0 0-464,0 0-17,0-8-191,0 7-321,0 1-352,0 0-112,0-2-47,0 2 47,0 0-112,0 0-112,0 0-32,0 0 64,0 0 0,0 0-16,0 0-48,0 0-48,0 0-32,1 2-144,-1 0 80,2 2-48,0 3 672,-2 0-384,2 0 16,-2-1 96,0 0 128,0 1-16,0 1 49,0 0-33,0-3-128,0 3-112,4-1 32,-4-1-16,4-1-96,-3 1 48,1-2-32,0 1-32,-1-2 16,-1 1-32,4-2 48,-4 2-48,0-3 32,3 2-48,-3-2-16,0 3 16,0-2 32,2-1-16,0 4-16,-1-2 16,-1 0-48,4-1 80,-4 3 80,4-2-16,-4 1-64,3 0 49,-1 1-49,2-2-16,-1 1 32,-1 1-96,1-1 96,1 0-80,0 0 32,-1 0-32,-1 0 48,2 0-32,1-1 0,-1 0 16,0-1-16,0-1 0,0 0 48,2-1-80,0 0 112,-1 0-16,1 0-128,-2-1-96,0-3 144,1-1 192,2-2-128,-2 1-96,0-4 128,0 3-112,1-4 32,-4 3 80,4-1-16,-2 2-48,-2-3 32,1 3-32,-2-1 0,3 3 0,-3-4-48,1 2 64,-2 0-48,2 1 32,-2-2-32,0 0-16,0 3 64,0-3-32,0 1-16,0 2-16,0-2 80,-2 1-64,-1 1 96,0 1-80,2 1 16,0-1-16,-1-1 16,1 1 16,-1 1-16,2-2-32,-2 0-16,1-1 48,0 4-48,-2-4 64,3 4-48,-3-1 48,3-2 0,0 3 64,-2 1-16,2-2-32,0 1 16,0 1-144,0-1 0,0 2 16,0-1-16,0 1-16,0 0-160,2 0-337,-2 0-111,0 1-112,0 2-433,0 2-864,0-2-1344,-2 2-3715</inkml:trace>
  <inkml:trace contextRef="#ctx0" brushRef="#br0">12923 13545 6915,'0'0'4962,"0"0"-2320,0 0-1778,0 0 385,0 0-113,0 0-111,24-4-225,-14 1 192,2 2 433,-1-1-496,3-2 47,-2 3-320,0 0-272,-3-1-224,1 2-47,-2 0-65,-6 0-64,1 0 48,-1 0-144,-2 0-17,0 0-191,0 0-336,0 0-480,-2 2-961,-3-1-1761,-3-1-6115</inkml:trace>
  <inkml:trace contextRef="#ctx0" brushRef="#br0">12946 13422 6899,'0'0'5651,"0"0"-1906,0 0-1552,0 0-816,0 0-513,0 0-207,13-4-81,-5 1-224,2 2 48,2-3 513,1 0-129,-1 1-400,1-1-240,-2 2-80,-2 0-48,-4 0-16,1 2-96,-4 0 32,0 0-160,-1 0-480,-1 0-305,0 0-447,0 2-353,0 0-336,0 0-1249,-1 1-3921</inkml:trace>
  <inkml:trace contextRef="#ctx0" brushRef="#br0">13273 13456 6803,'0'0'-208,"0"0"4546,0 0-2913,0 0-209,0 0-255,0 0-129,5 0 0,-5 0 33,-1 0-129,-5 0 449,0 0-369,-3 5-144,-1-1-480,-4 3-31,3 1-81,-2 2-32,5-2 16,2 3-48,-1 0 32,6-1 208,1 1 64,0-1-224,8-1-64,2-1 256,3-1 48,5-4-304,-3-2 336,1-1-304,-1-4-48,-1-5-64,-2-1-128,-3-1 384,1-1-160,-4-1-176,-1 1-96,-1-2 32,-1-1 128,-3 0 0,1-1-80,-1-4-96,0 1 224,0-4-80,0 2-192,0-4-16,0 3-337,0 1 177,0 1 464,0 5 96,0 3-80,0 7 64,0 0 80,0 3 193,0 2-81,2 6-288,-2 4 208,2 6 352,0 7 304,0 2-63,0 2 239,-1 2 17,2 0-225,-3-2-48,0-1-79,0-5-209,0-1-272,0-3-128,0-5-48,0-3 32,0-3-64,0-2 16,0-3-32,0-1-240,0 0-768,0-3-1105,0-3-689,0-5-1152,0 1-7027</inkml:trace>
  <inkml:trace contextRef="#ctx0" brushRef="#br0">13491 13403 12662,'0'0'4642,"0"0"-2881,0 0-305,0 0 17,0 0-400,0 0 15,17 22-111,-7-12-193,3-1-96,-1 2-32,1-2-143,-1 2-273,-2-1-240,-3-1-32,-1 1 48,-2-1-48,-3-2-16,-1-1-112,0-2-433,0-1-255,-4-1-561,-1-2-527,2-5-1474,-2-5-3345</inkml:trace>
  <inkml:trace contextRef="#ctx0" brushRef="#br0">13585 13343 5939,'0'0'3729,"0"0"-255,0 0-1585,-13 22-64,8-11-401,-2 2-111,1 3-144,-2 0-209,1 2 48,5 2 145,-4-2-113,5 1-223,0-2-305,1-4-176,0-2-208,0-5-64,0-2-80,0-1 64,0-2-192,0-1-752,-3-2-961,3-4-992,0-4-4147</inkml:trace>
  <inkml:trace contextRef="#ctx0" brushRef="#br0">13298 13708 6179,'0'0'192,"0"0"3378,0 0-1554,0 0-479,0 0-32,0 0-161,-7 5-271,7-5-241,0 0-159,7 0-65,-4 0-96,4 0-64,1-2-47,7-1-129,-2 2 1168,6-3-767,3 1 63,-1-1-48,3-2 113,1 3-145,-1-2-160,3 0 96,-3 2 81,-3-1-49,-4 3-352,-3-1-272,-4 2-16,-3 0 0,-2 0 16,-1 0-32,-3 2 64,2 0-48,-3 1 48,0 0-48,0-2 32,0 0-48,0-1-720,-3 0-689,2 0-912,-3 0-736,-1-2-2194</inkml:trace>
  <inkml:trace contextRef="#ctx0" brushRef="#br0">13549 13844 7491,'0'0'4306,"0"0"-1584,0 0-2242,0 0-320,-7-22 544,6 18 209,1 1 191,0 0-383,-2 3-305,2 0 144,0 0 320,0 0-175,0 0-257,0 6-128,0 0 272,0 1 321,0 6 63,0 3-31,0 5 223,-1 5-239,-3 3-177,-1 2-224,2-1 0,-2 0-79,2-2-193,-2-5-80,4-5-64,1-2 64,0-7-96,0 0 32,0-5-80,0-2-32,4-2-16,1 0-64,3-6 128,-2-2-128,5 3-256,-3 0-272,2 0-1,-2 2-271,0 2-353,-1-2-191,-2 3-161,0 0 224,-2 0 17,-2 0-97,-1-1-1168,0-2-2305</inkml:trace>
  <inkml:trace contextRef="#ctx0" brushRef="#br0">13477 13993 5811,'0'0'5122,"0"0"-2737,0 0-880,0 0 256,0 0 127,0 0-399,0-4-352,0 4-97,0-1-207,-2 0 143,2 1-64,-3 0-351,3-2-257,0 0 0,0 2 80,5 0-192,3 0 144,5-3-208,5 2 337,0-2 239,2 3-208,1-1-64,-4 1-112,-2-2-95,-5 0-161,1 2-16,-7-2-64,1 1 48,-2-2-16,-3 2 16,0-3-16,0 2-80,-3-1-160,2 0-193,-2 2-175,2 1-240,-3 0-305,4 0-880,-4 4-352,0 1-976,1 0-3410</inkml:trace>
  <inkml:trace contextRef="#ctx0" brushRef="#br0">13336 13956 7075,'0'0'3842,"0"0"-961,0 0-880,0 0 80,0 0-496,0 0-305,1-4-367,-2 4-241,-4 0-208,-2 0-191,-1 2 47,-5 3-256,0 0-16,0 3-64,-3 0 32,3-1-64,1 4 16,1 1 48,1-1 0,6 1 48,4 0 112,0 2-16,2-3-16,12-2 16,0-1-32,5-6 0,-1-2-160,1-2-112,0-7 288,-2-5-144,-3 0-208,-2-3-192,-5-2 192,0 1 144,-6-5 96,2 1-16,-3 1 16,0-3-32,-3 3-48,2 0-64,-3 5 64,3 3 48,-1 5 64,0 3-80,2 3 16,0 2 0,0 8-208,0 5 176,0 7 384,4 4 288,-3 5-64,3 3 273,-4-5-129,1 1-240,-1-6-336,3-3-64,-3-6-16,0-2-48,3-6 32,-3-2-80,0-3-96,1 0-1072,-1-8-801,0-3-1057,0-5-5233</inkml:trace>
  <inkml:trace contextRef="#ctx0" brushRef="#br1">16689 13426 5010,'0'0'5571,"0"0"-3346,0 0-993,0 0 1,0 0-289,1-16 17,-4 12 175,2 1-191,-6-2-321,2 1-112,-1 0 145,2 3-161,-7 0-336,3 1-32,-2 0-112,-2 0 48,0 2-48,-1 5 16,-1-1-32,0 2 32,1 0 16,-2 3-32,6-1 0,0 4 32,3-5-16,0 4 80,6-2 0,0-2 16,2-1 48,8 1-80,0-4 305,5-2 15,-1-1-144,3-2-80,-2 0-64,1-3-48,-4-1-64,2-4 80,-6 0-64,0 0 16,0 0-64,-4-4-192,-1 0-80,0-4-48,-3 3-192,2-4-209,-2 1 65,0 0 112,1 0 464,0 1 80,-1-1 32,3 3-16,-2-1 0,1 1 0,3 3-32,-5-4 80,1 5-80,1 1 80,-1 0-80,-1 0 32,0 3-16,0 3 32,0-1 0,0 2 32,0 1-16,0 0 32,0 0 96,0 0-144,0 1 0,-1 4-32,1 0 80,0 5 16,0 0 224,0 0 64,0 5 224,1 1 65,-1 3-17,0 3 176,0 4-111,0 3-49,0 2 80,0-2-223,-3-4-129,2-4-64,1-2-240,0-4-176,0-5 80,4-3 0,0 0-16,-3 0 16,2-5-16,1 1-336,-3 0-417,2-1-623,-3-2-273,2 2-192,-2-2-368,3 0-1441,-3-4-1648,5-2-3394</inkml:trace>
  <inkml:trace contextRef="#ctx0" brushRef="#br1">17617 13530 5426,'0'0'65,"0"0"3008,0 0-560,0 0-896,0 0 48,-5-1-209,3 1-239,-2 0-177,2 0-47,1 0-385,-2 0-96,3 0-32,0 0-31,0-2-1,4 2-112,2-2 32,1 0 48,7 0-127,4-2 495,2 1 352,0-1-671,1 3 63,-3-2-336,-2 3-128,-5 0-80,-3 0-64,-4 0 32,0 0-16,-4 0 80,1 0-160,-1 0 144,0 0-112,0 0-16,-1 0-369,-3 0-591,0 0-577,0 0-1152,-2 2-2289,0-1-5107</inkml:trace>
  <inkml:trace contextRef="#ctx0" brushRef="#br1">17661 13629 5843,'0'0'5394,"0"0"-3425,0 0-432,0 0 95,0 0-143,0 0-336,0 0-225,-4 3-128,8-3 145,-1 0-65,3 0-15,0 0-81,1 0-32,7 0 33,-1 0-225,0-3-64,0 0-176,0 1-160,1 2-143,-6-2-114,-5 2 113,3 0-400,-2 0-256,-3 2-400,-1 0-305,0 4 112,0-2-383,-1 0-1250,-3-3-3136,-2 0-3507</inkml:trace>
  <inkml:trace contextRef="#ctx0" brushRef="#br1">18839 13175 5651,'0'0'8724,"0"0"-5923,0-22-1777,-1 14 401,-7 0-288,0 3-481,-5 1-448,-2 2-192,-4 2 0,-3 0-48,1 6 16,2 3-16,-1 3 16,4 1 16,4 5-16,4 3 16,3 7-16,4 1 48,1 4 304,0 3 400,1 3 1,3-2-33,-3 0-144,0 0 353,-1-4-129,0-4-272,-1-2-304,-4-4-112,0-2 65,-1-1-65,1-3-64,2-2-32,-2-1 32,2-2-32,3-2-337,0-4-1055,0-6-1393,0 0-1826,0-2-9187</inkml:trace>
  <inkml:trace contextRef="#ctx0" brushRef="#br1">18582 13484 11445,'0'0'4850,"0"0"-2544,0 0-610,0 0-335,0 0-177,0 0-383,28-9-81,-18 10-272,6 3 337,0 0-49,0 2-96,2-2-464,-5-1-112,-1 2-64,-3-3-64,1-1 64,-6 0-512,1-1 32,-5 0-160,3 0-1,-2-2 193,-1-2-192,0 0-593,1 0-399,-1 2-209,0 0-1121,0 2-1776</inkml:trace>
  <inkml:trace contextRef="#ctx0" brushRef="#br1">18959 13428 10277,'0'0'5474,"0"0"-2608,0 0-1986,20 19 1409,-12-5-400,3 5-561,-1-3-95,1 4-529,0-3-496,-1-3-160,3-1-80,-8-3 48,2-1-32,-2-3-32,-1 0-208,-3-2-320,-1-3-496,0 0-481,0 1-448,0-2-1329,0-3-3681</inkml:trace>
  <inkml:trace contextRef="#ctx0" brushRef="#br1">19174 13368 6675,'0'0'-848,"0"0"4801,0 0-2048,0 0-384,0 0-208,0 0-241,0 0-304,0 0-255,0 6-145,0-2-96,0 4 608,-2 0-111,0 3-17,-2 2 353,-1 3 287,1 5-63,-5 1-209,2 5 33,-1 0-209,-2-2-543,1-1-97,3-1-176,-2-4-80,3-5 16,2-4-64,2-2 32,1-4-96,0-1-80,1-3-1057,5-7-1568,0-5-1905,1-4-13174</inkml:trace>
  <inkml:trace contextRef="#ctx0" brushRef="#br1">19834 13425 7123,'0'0'2305,"0"0"561,0 0-1314,0 0-95,0 0 80,0 0-481,-5 1-335,5-1-129,5 0 80,0 1-96,3-1-111,0 0 159,7 0 192,-2 0-111,4 0-161,1 0-208,1 0-160,-1-2-80,-2 2-32,-1-2-80,-5 2 0,1 0-64,-5 0-160,-3 0-80,0 0-689,-3 2-351,-3 0 159,0 1-304,-2-3-2752,-4 0-6164</inkml:trace>
  <inkml:trace contextRef="#ctx0" brushRef="#br1">20292 13327 5475,'0'0'6691,"0"0"-4642,0 0-561,0 0-31,26-19-289,-15 15-351,1 2 63,3-1 257,-3 2-577,3-2-112,-3 3-240,0 0-80,-2 0-112,-2 0 0,-1 0 0,1 0-32,-3 0 16,3 0-16,-6 0 48,4 0-32,-1 0 48,-1 0-48,-4 0 64,4 0-64,-4 0 32,1 0-32,-1 0-16,3 0-80,-2 4-16,-1 5 128,1 2-16,2 3 80,-3 5-96,0-1 32,4 5 48,-4-5 16,0 2-48,0-1 48,0-4 369,0 0 191,-4-2-96,1-4-304,-2 3 16,3-4-176,-4 5-32,0-2-80,-1 1 32,0 0-16,0 0-16,-1 1 48,0-4-80,1-1 48,-1-2-32,0 0 64,2-5-16,2-1 32,0 0-16,0-3 0,3-3 0,1 1-96,0-1 96,0 0-80,0 3 48,1-2-32,3 2 48,0 0-80,0 0 64,2 0-16,2 0 32,1 2-32,3-2 0,2 1 48,1 0-16,1 1 48,4 0-16,-2-1 96,0 1 160,-1 0 369,-1 1-17,-5 0 48,0 0-191,-6 0-401,-1 0-48,-2 0-80,-2 0 16,2 0-48,-2 0 48,0 0-32,2 0-609,-2 1-479,3-1-369,0 0-480,1 0-864,-1 0-1889,1-5-5203</inkml:trace>
  <inkml:trace contextRef="#ctx0" brushRef="#br1">22036 13344 4962,'0'0'10117,"0"0"-8420,-18-22-385,3 18 305,3 0-272,-1 1-433,-3 3-240,0 0-63,3 1-161,1 6 144,-1 5 96,1 6 417,2 7-193,3 2-175,4 6-241,1-2-32,2 1-192,5-3-80,6-6-336,0-6 128,4-5 48,1-6-176,2-6 176,1 0-128,0-6 32,1-4-144,-5 2-80,-3 0-48,-3 3-224,-4 3-513,-2 2-208,-3 0-591,0 4-882,-5-1-1776</inkml:trace>
  <inkml:trace contextRef="#ctx0" brushRef="#br1">22289 13403 12966,'0'0'4482,"0"0"-3105,0 0 239,0 0 81,0 0-1025,-21-21-95,7 25 31,-2 5 32,-4 5-47,2 3 79,0 3-64,1 1 80,8 1 17,2 3 15,6-4-496,1-1-224,9-4 32,5 0-80,1-8 48,7-6 0,-4-2-16,7-5-160,-3-8-112,1-3-80,-2-2 320,-5-6 176,-2 3-416,-6-3-689,-2 3-255,-6 0 255,-2 4 241,-8 3 656,-4 5 128,-3 7 224,-1 2 304,-6 0-111,4 2-337,-1 5-128,7-2 32,2 0-64,7 3-80,2-2-1521,3-4-2177,8-1-4194</inkml:trace>
  <inkml:trace contextRef="#ctx0" brushRef="#br1">22527 13356 15031,'0'0'3137,"0"0"-1232,-31 6 512,17-2-160,1 3-1184,1 2-609,4 1-176,5-1-192,3 4 0,3-1-32,10-2-96,0 2 80,3-1-560,3-1-112,-2 0 320,-4-1 368,0 0-32,-6-1-64,-2 0 16,-4 0 0,-1 0 48,-6 2 48,-5-3 192,-2-1 160,-1 5-80,-2-6 0,1 2-64,-1-2-223,4-1-33,2-1 16,2-3-64,3 0-145,1 0-1023,4-2-769,0-3-896,4 0-2818</inkml:trace>
  <inkml:trace contextRef="#ctx0" brushRef="#br1">22742 13406 14439,'0'0'3393,"0"0"-3073,-23 4 1137,10 0 736,0 1-624,-1 3-305,2 1-223,-4 2-353,4 2 16,3 2 177,1-2-241,6 0-320,2 2-240,3-4-80,10 1 16,-1-2-48,7-3 48,-2 0-16,0-4 96,4-3-96,-2 0 96,0 0-96,1 0-96,-3-3-96,4 0-128,-6 1-64,-3-1 224,1 0 208,-8-2-64,-1 1-80,-4-2 64,-4-2 32,-1 0 0,-4-5 16,-3-2 48,-3-2-32,-1-2-16,-1 1-144,0 2-480,3 2-929,-2 3 368,5 3 353,3 0-193,4 6-47,4 0-657,0 1-576,0 0-2641</inkml:trace>
  <inkml:trace contextRef="#ctx0" brushRef="#br1">22820 13162 10517,'0'0'3009,"0"0"-1168,-2 26 784,-2-10-480,0 4-496,2 5-96,-3 8 384,2 4-337,-2 8-511,-1 1-257,1 1-127,1-3-113,-4-2-144,3-6-560,0-7 112,1-4 32,-4-4-64,2-5 64,-1-2-48,-1-3-176,2-3-544,-2-2-1041,1-3-1185,4-2-1296,-1-1-5410</inkml:trace>
  <inkml:trace contextRef="#ctx0" brushRef="#br1">20740 13469 7732,'0'0'4402,"0"0"-1553,0 0-1312,0 0 95,0 0-143,0 0-737,14-8-79,-14 7 159,5 0-32,-1 1-223,1 0-49,2 1-96,-2 7 529,3 1-113,2 3-176,1 0-224,-2 3-47,4-2-241,1 0-112,-5 0-64,1-4-32,-2-2 80,-2 1-80,-2-4 64,-2-3-176,-2-1-32,0 0-225,0-1-223,0-4-817,-2-5-1328,-1-3-1521,-1 0-8612</inkml:trace>
  <inkml:trace contextRef="#ctx0" brushRef="#br1">20961 13422 8836,'0'0'6259,"0"0"-3938,0 0-1056,0 0-353,0 0-224,0 0-191,-4 10-369,2-4-112,-2-2 64,2 1 128,-2 2 96,0-2-144,0 4 224,-3 2 336,2 0-63,-2 5-49,1 1 288,-1-1-31,-1 0-209,3-3-256,2-2-208,2-2-128,-3-2-48,4-3 0,-1-3-16,0-1 32,-2 0-80,-1 0-416,4 0-736,-4-4-689,-1 0-288,1-4-913,4 4-2416,0-2-3970</inkml:trace>
  <inkml:trace contextRef="#ctx0" brushRef="#br1">20961 13443 5058,'0'0'7492,"0"0"-4931,0 0-336,0 0-416,0 0-609,0 0-399,18-1-17,-16 9 208,0 1 417,2 3-448,-3 1-129,5-1-160,-2 0-192,1 0-287,2-2-97,-4 2-96,3-3-16,-1 0 32,3 1-16,-5-4 0,1 0-16,-3 0 32,2-2-48,-1-4-176,-2 3-353,1-3-415,3 0-529,-4-6-224,2-1-1408,0-1-4050,-2-3-1778</inkml:trace>
  <inkml:trace contextRef="#ctx0" brushRef="#br1">21128 13390 5891,'0'0'6323,"0"0"-4050,0 0-753,0 0-255,0 0 288,0 0-241,-5 35 369,-3-17-112,0 6 127,2-2-95,-2 2-576,0-3-657,0-4-144,3-2-224,-1-3 32,6-6-16,-2-1-96,2-2-416,0-3-529,0-3-848,0-3-1040,0-3-1729,0-2-6723</inkml:trace>
  <inkml:trace contextRef="#ctx0" brushRef="#br1">21259 13549 5747,'0'0'4930,"0"0"-2865,0 0-512,0 0-97,0 0-335,0 0-257,0-2-224,0 2 209,0 3-17,0-2-336,0 2-127,0-3-81,0 0-128,0 0-32,0 0 64,0 0-16,4 0 64,-4 0 80,4 0 80,0 0-143,1 0-97,3 0-48,3 0 464,0 0-144,3 0-176,0-3-48,1 2-96,-1 1 48,-3-1-95,-1 1-17,-1-2-48,-3 2 48,-2 0-80,0 0 16,-3 0 64,-1 0-80,1 0 64,1 0-96,-2 0 64,0 0-16,0 0 32,0 0-32,0 0 16,0 0 16,0 0-16,0 0 96,0-6-16,0 2-32,0-4-16,0-3-16,-2-1 0,1-1 0,1-1 0,-1 0-112,1 1-32,-3 0 16,2 2 128,1 4-48,0-3 48,0 4-64,0-2 64,0 3 0,0-3 0,0 2-16,0 2-32,1-4 32,3 1-33,4-3 66,-4 2-33,1-2 0,2 2 0,-2 0 16,2 1 16,-5 3-32,4-1 16,-3 3-32,1 0 48,0-2-80,0 4 64,0 0-48,2 0 32,-1 0-16,3 0 16,0 0 0,1 0-16,-4 3-17,3-2 17,1 1 32,-3 0-80,0-1 80,0 3-16,0 0 0,-1 2-16,1-2 0,-2 1 16,4 0 32,-3 0 16,3 3-80,-3-1 177,3 1 223,-4 0-192,2-2-144,-2 2 16,-1 0 16,-2 1 16,2-2 48,-3 2 0,0-2 16,0 2-112,0 0 128,-3-2-128,2 4 80,0-5-64,-1 2 64,-2 1-48,4-2-32,-3-2 48,0 2-48,0-2 0,2 0-80,-3 1 96,1-2-32,2 0-16,-3 1-32,3-1 48,-1 0 48,2 0-32,0 0 16,0-4-48,0 4 65,0-2-17,0 0 32,0-1-32,0-1 16,3 0 0,0 0-32,-2 0 16,3 0-32,-4 0 32,4 0-64,0 0 32,2 0-32,0 0 32,0-1-16,2-1 32,3 1 272,2 0 64,0-3 64,2 4-80,-2-3-63,-1 2-161,0-2-96,-3 2 16,-5 1-16,1-3-48,-2 3-112,-1 0-145,-2 0-31,0 0-208,0 0-448,-5 0-817,1 0-1521,-1 0-2768</inkml:trace>
  <inkml:trace contextRef="#ctx0" brushRef="#br1">16848 13314 8484,'0'0'4162,"0"0"-3106,0 0 769,0 0 240,0 0-544,0 0-353,3 17-415,0-8 191,1 4 241,-2 3-81,1 3-63,1 2-161,0-2-160,0 3-368,2-4-159,1 1-65,1-6-48,0-1-32,1-3-64,-1-4 0,0 0 32,0-3-32,1-2 16,-1 0 64,0 0-32,-3-4 32,3-2-32,-1 0 32,-2-2-32,0-3-16,-2 1-64,2-3-192,-1-1-48,-1-1-145,1-1-31,-3-1-288,2 1 208,-1 0 319,-1 0 65,-1 4 112,0 2 48,0 0 16,0 1 48,-3 3-32,0-4 96,-1 5-80,0-3 65,0 3 15,1-3-112,-2 1-48,2 2 80,2-3-80,1 3 16,0-2-80,0 2-97,0 1-31,0 3 176,0-1-32,0 2 64,0 0-32,0 0-112,0 3-208,0 1-704,0 3-1314,0-2-3808,0 0-6484</inkml:trace>
  <inkml:trace contextRef="#ctx0" brushRef="#br1">16603 13674 5699,'0'0'2705,"0"0"-96,0 0-1424,0 0-129,0 0 305,0 0-193,10 1-95,-3-1 271,4 3-111,2-2-1,-1-1 65,6 3-272,2-3-209,5 1-256,-3-1-400,7 0-96,2-4 128,0-2 64,2 0-111,-2-2-1,-5 3 64,-1 1 1136,-5 3-399,-3 1-673,-2 0-224,-6 0 32,0 0-48,-4 0 0,2 1-32,-4-1 16,1 1-32,-3 1-64,-1-2-881,0 0-703,-3 0-785,-3 0-1409,-4 0-3233</inkml:trace>
  <inkml:trace contextRef="#ctx0" brushRef="#br1">16668 13968 5779,'0'0'6931,"0"0"-3121,0 0-2482,0 0-287,0 0-401,-22-7-256,13 11-144,-3 0-128,-1 6-80,-4 0 96,4 2 465,0 4 111,-1 0 80,6 1 17,1-3 111,5 2-320,2-4-191,11-3-305,5-3 0,10-6-80,0-7 128,5-7-80,-2-5 16,-3 1-32,-3-2-112,-5 0-368,-10 3-81,-4 1 209,-4-1 112,0 0 208,-8 0-64,0 1 64,-1 0-16,0 3 0,1 1-64,1 0 48,2 3 48,2-1-48,2 1 128,1 0-96,0 1 192,0 0-32,1 4 16,-1 0-16,2 2-15,-2 2-49,0 4-112,0 7-48,0 8 48,0 5 192,2 9 352,1 2 128,2 4 113,2-3-353,-2-1-80,2-4-224,-1-5-144,2-8 64,-3-1 0,1-6-48,-1-3 32,-2-2-32,-1-2-560,-1-3-609,-1 2-912,0-3-784,0-3-48,-3-2-4083</inkml:trace>
  <inkml:trace contextRef="#ctx0" brushRef="#br1">16935 13820 10789,'0'0'3634,"0"0"-2290,0 0 49,0 0-161,0 0-543,0 0-289,0-10-272,0 8-48,0 1 128,0 1 112,0-3 192,0 2 177,0 1 15,0 0 64,0 0-143,0 0-161,0 4-112,0 5-128,-1 3 304,-3 5 385,0 6-369,0 1 48,-1 5 161,1 1-113,0 0-240,0 1 128,0-2-191,3-6-145,-1 1-64,2-8-64,0-2 48,2-4-112,3-5 64,3 0 16,0-3-64,1-2 0,0 0 32,4-2-80,-3-3-128,2 2-16,-2 1-32,-1 2-80,-1 0-385,-2 0 17,-4 1-449,1 3-831,-3 0-530,0-1-847,-3-3-3874</inkml:trace>
  <inkml:trace contextRef="#ctx0" brushRef="#br1" timeOffset="0.99">16865 13983 7876,'0'0'6403,"0"0"-2994,0 0-1904,0 0-257,0 0 65,0 0-273,23 0-447,-11 0-81,1 0 368,0 2-271,4 0 47,0-1-80,1-1-96,-1 0-79,-3 0-113,1-1-144,-3-3-80,-4 0 32,-2-2-64,-2 4 16,0-2-96,-4-2-416,0 3-641,0-3-1360,-5 2-913,1-1-3553</inkml:trace>
  <inkml:trace contextRef="#ctx0" brushRef="#br1" timeOffset="0.99">16728 15000 5234,'0'0'4306,"0"0"-1040,0 0-1089,7-16-352,-6 12 80,-1-1-289,0-2-223,0 2-112,0-2-129,0 2 33,-6 0-289,-2-1-448,-6 2-240,0 4-48,-7 0-160,-2 7 0,4 2 48,-5 5-96,1 3 80,4 1 0,5 2-64,5 1 16,5 0 128,6 0 33,9-2-1,3-6-32,8-3-16,3-6-16,0-4-112,0-7-48,0-8 48,-4-2 16,1-4-192,-4-4 95,-5 1 49,-2-4 64,-5-1-16,0-2-16,-6-1 16,0-2-48,0 1 48,-6 2-96,2 6 64,-5 4 16,0 4-16,2 6-64,2 6 48,0 5 80,1 1 160,4 11-96,0 8 16,0 6 337,5 7 95,3 4 0,0 2-48,1 0-176,-4-2-144,-1-3-95,-1-5 63,-3-1 128,0-5-96,-3-4-80,3-4 0,-4-5 16,0 0-80,3-5-16,1-5-368,0 0-1105,0-11-1792,0-3-2946</inkml:trace>
  <inkml:trace contextRef="#ctx0" brushRef="#br1" timeOffset="0.99">17100 14798 5779,'0'0'6979,"0"0"-3249,0 0-1778,0 0-479,-8 24-288,7-12-305,-2 5-48,1 4 241,0 5 448,-3 3 31,1 4-239,2 0-129,-2-2-527,1-2-225,-1-6-160,0-4-80,0-3-128,0-4 16,3-3-80,-4-5-384,1-2-432,2-2-849,1-5-1649,0-5-2528</inkml:trace>
  <inkml:trace contextRef="#ctx0" brushRef="#br1" timeOffset="0.99">16916 14855 12662,'0'0'8180,"0"0"-6724,6 22-95,-2-7 464,0 2-433,1 5-335,2-1-225,0 0-352,0 1-272,-1-1-63,3-3-17,-2-1-16,-1 0-96,2-6 80,-4 2-64,0-2-32,1-3-256,-5-3-817,2-5-1200,-1 0-1745,-1-11-2641</inkml:trace>
  <inkml:trace contextRef="#ctx0" brushRef="#br1" timeOffset="0.99">16591 15353 3602,'0'0'5362,"0"0"-1376,0 0-2577,0 0-1,0 0 129,29-4 96,-16 4-305,4 0 721,4 0-544,6 0-273,3 0-159,7 0-209,0-4-159,9-2-273,-1-2-240,4-1-64,-2 1 0,0 0 1265,-9 4-897,-6 1-416,-7 1-112,-7 0 48,-6 2-16,-4 0-32,-5 0 16,-3 2 16,-2 2-160,-4-2-288,-5 1-369,-2 2-1280,1-2-1937,3-2-3121</inkml:trace>
  <inkml:trace contextRef="#ctx0" brushRef="#br1" timeOffset="0.99">17025 15467 4370,'0'0'12278,"0"0"-10037,0 0-801,8-23 769,-4 22-192,-4 1-576,0 0-593,0 9-207,0 6 47,0 7 432,0 6-127,-5 8-241,-2 2-79,0 4-97,0-2-384,-3-1-144,0-6 16,3-2-32,1-6-112,2-7 112,2-6-48,2-5 32,2-2-16,4-5 16,5 0 0,1-3 48,3-2-112,1 0 32,0-2-96,1-1 48,-5 4-64,-1-1-112,-3 2-353,-4 2-351,-4 0-737,0-2-1552,-4-2-2146</inkml:trace>
  <inkml:trace contextRef="#ctx0" brushRef="#br1" timeOffset="0.99">16757 15692 13078,'0'0'4066,"0"0"-2273,0 0-257,0 0-63,0 0-400,-30-3-417,13 3-256,0 3-256,-3 5-64,-1-1 208,1 6 192,1-1-191,5 1-129,2 0 272,8 2 320,4-2-256,4 2-239,11-3-81,4-2-96,4-6-96,6-1-48,0-3-48,-1-11-16,-3-5-289,-4-2 161,-4-3 160,-4-2 112,-5-2 96,-3 0-48,-5-1-48,0-2 80,-2 0-64,-5-1-64,0 4-256,2 5-96,1 7 256,2 4 144,0 5 16,1 4 48,1 3 0,0 6-48,0 4 80,3 6 160,2 6 128,1 2 177,1 9 319,2 1-400,-5-1-128,1 1-175,-1-4-81,-4-4-32,0-6-16,0-4-16,0-6-32,0-4 32,2-5-160,0-4-689,2-8-1280,-2-6-1680,2-7-5171</inkml:trace>
  <inkml:trace contextRef="#ctx0" brushRef="#br1" timeOffset="0.99">16925 15661 5026,'0'0'9765,"0"0"-6516,0 0-1776,0 0 448,0 0 160,0 0-80,33 18-192,-11-16-353,1-2-303,2 1-417,-3-1-336,-3 0-224,-2 0-112,-3 0-112,-3 0 16,-2 0-240,-5 0-576,-4 0-1201,0 0-1873,-1 0-1632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16.8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 1 9428 0 0,'-3'5'1710'0'0,"-44"107"6275"0"0,-6 14-5354 0 0,50-121-2670 0 0,0 0 1 0 0,-1 0-1 0 0,0 0 1 0 0,0 0-1 0 0,0 0 1 0 0,-9 6 0 0 0,12-10-235 0 0,1-10-9574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17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23 176 0 0,'0'0'10141'0'0,"-2"-5"-9338"0"0,2 5-739 0 0,0-1 1 0 0,0 0-1 0 0,0 0 1 0 0,0 0-1 0 0,0 1 0 0 0,-1-1 1 0 0,1 0-1 0 0,0 0 1 0 0,-1 1-1 0 0,1-1 1 0 0,-1 0-1 0 0,1 0 1 0 0,-1 1-1 0 0,1-1 0 0 0,-1 1 1 0 0,1-1-1 0 0,-1 0 1 0 0,0 1-1 0 0,1-1 1 0 0,-1 1-1 0 0,0-1 1 0 0,1 1-1 0 0,-1 0 0 0 0,0-1 1 0 0,0 1-1 0 0,1 0 1 0 0,-1 0-1 0 0,0-1 1 0 0,0 1-1 0 0,0 0 1 0 0,1 0-1 0 0,-1 0 0 0 0,0 0 1 0 0,0 0-1 0 0,0 0 1 0 0,1 0-1 0 0,-2 0 1 0 0,-1 2 63 0 0,1-1 0 0 0,0 1 0 0 0,0-1 0 0 0,0 1 0 0 0,0 0 0 0 0,0 0 0 0 0,0 0 0 0 0,1 0 0 0 0,-1 0 0 0 0,1 0 0 0 0,-1 1 1 0 0,1-1-1 0 0,0 0 0 0 0,-2 4 0 0 0,-12 28 1048 0 0,1 1 1 0 0,2 0 0 0 0,-8 38 0 0 0,16-54-1024 0 0,1-1 1 0 0,0 1 0 0 0,2 0-1 0 0,0 0 1 0 0,1 0-1 0 0,1 0 1 0 0,7 35 0 0 0,-5-43-161 0 0,0-1 0 0 0,1 1 0 0 0,1-1 0 0 0,9 16 0 0 0,3 8-4331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21.9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1 316 5426 0 0,'0'0'8719'0'0,"0"12"-7692"0"0,5-10-775 0 0,-1 1 0 0 0,0-1-1 0 0,1 0 1 0 0,0 0 0 0 0,-1 0 0 0 0,1 0-1 0 0,0-1 1 0 0,0 0 0 0 0,0 0-1 0 0,0-1 1 0 0,0 1 0 0 0,9-1-1 0 0,68-9 1160 0 0,-13 1-1436 0 0,-36 17 43 0 0,3 1 18 0 0,-35-9-28 0 0,0-1 0 0 0,0 0 0 0 0,0 0 0 0 0,1 1 0 0 0,-1-1 0 0 0,0 0 0 0 0,0 0 0 0 0,0 0 0 0 0,1-1 0 0 0,-1 1 0 0 0,0 0 0 0 0,0 0 0 0 0,0-1 0 0 0,0 1 0 0 0,0 0 0 0 0,1-1 0 0 0,-1 1 0 0 0,0-1 0 0 0,0 0 0 0 0,1-1 0 0 0,0-2 21 0 0,-1 0 0 0 0,0-1 0 0 0,-1 1 0 0 0,1-1 0 0 0,-1 1 0 0 0,0-1-1 0 0,0 1 1 0 0,-1-1 0 0 0,0-5 0 0 0,0-4-11 0 0,0 6-17 0 0,0 1 0 0 0,0-1 0 0 0,-1 0 0 0 0,0 0 0 0 0,-3-8 0 0 0,-7-25-7 0 0,8 1-64 0 0,0-65 1 0 0,4 103 63 0 0,1 0 0 0 0,-1 0 0 0 0,1 1 0 0 0,0-1 0 0 0,0 0 0 0 0,-1 0-1 0 0,1 0 1 0 0,0 1 0 0 0,1-1 0 0 0,-1 1 0 0 0,0-1 0 0 0,0 1 0 0 0,1-1 0 0 0,-1 1 0 0 0,1 0 0 0 0,-1-1 0 0 0,1 1 0 0 0,0 0 0 0 0,-1 0 0 0 0,1 0 0 0 0,0 1-1 0 0,0-1 1 0 0,0 0 0 0 0,-1 1 0 0 0,1-1 0 0 0,0 1 0 0 0,0-1 0 0 0,0 1 0 0 0,0 0 0 0 0,2 0 0 0 0,1-1 4 0 0,-1 0 1 0 0,0 1-1 0 0,0 0 0 0 0,1 0 1 0 0,-1 0-1 0 0,0 0 1 0 0,1 1-1 0 0,-1-1 0 0 0,0 1 1 0 0,0 0-1 0 0,0 1 0 0 0,0-1 1 0 0,6 3-1 0 0,-6 0 24 0 0,1 0-1 0 0,-1 1 0 0 0,0-1 1 0 0,-1 1-1 0 0,1 0 0 0 0,-1 0 1 0 0,0 0-1 0 0,0 1 0 0 0,0-1 1 0 0,-1 1-1 0 0,0-1 0 0 0,0 1 1 0 0,0 0-1 0 0,-1 0 0 0 0,0 0 1 0 0,0 0-1 0 0,0 0 0 0 0,-1 0 1 0 0,0 0-1 0 0,0 0 0 0 0,0 0 1 0 0,-1 0-1 0 0,0 0 0 0 0,0 0 1 0 0,-1 0-1 0 0,1 0 0 0 0,-1-1 1 0 0,-5 11-1 0 0,1-5 96 0 0,1 0-1 0 0,0 1 1 0 0,0 0-1 0 0,-2 16 1 0 0,6-26-92 0 0,0 1 0 0 0,1 0 0 0 0,0-1 0 0 0,-1 1-1 0 0,1 0 1 0 0,0-1 0 0 0,1 1 0 0 0,-1 0 0 0 0,0-1 0 0 0,1 1 0 0 0,-1 0 0 0 0,1-1-1 0 0,0 1 1 0 0,0 0 0 0 0,0-1 0 0 0,0 0 0 0 0,0 1 0 0 0,1-1 0 0 0,-1 0 0 0 0,1 1 0 0 0,0-1-1 0 0,-1 0 1 0 0,1 0 0 0 0,0 0 0 0 0,3 2 0 0 0,5 2 112 0 0,0-1 0 0 0,0 0-1 0 0,1 0 1 0 0,-1-1 0 0 0,1 0 0 0 0,13 2 0 0 0,35 13 148 0 0,-57-18-288 0 0,0 0 0 0 0,0-1 0 0 0,0 0 0 0 0,0 0-1 0 0,-1 1 1 0 0,1-1 0 0 0,0 0 0 0 0,0 0 0 0 0,0-1 0 0 0,0 1-1 0 0,0 0 1 0 0,0-1 0 0 0,0 1 0 0 0,0-1 0 0 0,0 0 0 0 0,-1 1-1 0 0,4-3 1 0 0,-4 3-272 0 0,0-1 0 0 0,0 1-1 0 0,-1-1 1 0 0,1 0 0 0 0,0 1-1 0 0,0-1 1 0 0,0 0 0 0 0,-1 0-1 0 0,1 1 1 0 0,0-1 0 0 0,-1 0-1 0 0,1 0 1 0 0,-1 0 0 0 0,1 0-1 0 0,-1 0 1 0 0,0 0 0 0 0,1 0-1 0 0,-1 0 1 0 0,0 0 0 0 0,1 0-1 0 0,-1 0 1 0 0,0-1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25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4 129 9861 0 0,'0'0'6253'0'0,"0"0"-6223"0"0,0 0 1 0 0,0 0-1 0 0,0 0 0 0 0,0 0 1 0 0,0 0-1 0 0,-1 0 1 0 0,1 0-1 0 0,0 0 0 0 0,0 0 1 0 0,0 0-1 0 0,0 0 0 0 0,0 0 1 0 0,-1-1-1 0 0,1 1 0 0 0,0 0 1 0 0,0 0-1 0 0,0 0 0 0 0,0 0 1 0 0,0 0-1 0 0,0 0 0 0 0,-1 0 1 0 0,1 0-1 0 0,0-1 1 0 0,0 1-1 0 0,0 0 0 0 0,0 0 1 0 0,0 0-1 0 0,0 0 0 0 0,0 0 1 0 0,0-1-1 0 0,0 1 0 0 0,0 0 1 0 0,0 0-1 0 0,0 0 0 0 0,0 0 1 0 0,0 0-1 0 0,0-1 0 0 0,0 1 1 0 0,0 0-1 0 0,0 0 1 0 0,0 0-1 0 0,0 0 0 0 0,0-1 1 0 0,0 1-1 0 0,0 0 0 0 0,0 0 1 0 0,0 0-1 0 0,0 0 0 0 0,0 0 1 0 0,0-1-1 0 0,0 1 0 0 0,0 0 1 0 0,232-9 2461 0 0,-231 9-2484 0 0,-1 0 1 0 0,1-1-1 0 0,-1 1 1 0 0,1 0-1 0 0,0-1 0 0 0,-1 1 1 0 0,1 0-1 0 0,-1-1 1 0 0,1 1-1 0 0,-1-1 1 0 0,1 1-1 0 0,-1-1 1 0 0,0 0-1 0 0,1 1 1 0 0,-1-1-1 0 0,0 1 1 0 0,1-1-1 0 0,-1 0 1 0 0,0 1-1 0 0,0-1 1 0 0,1 1-1 0 0,-1-1 1 0 0,0 0-1 0 0,0 0 1 0 0,0 1-1 0 0,0-1 1 0 0,0 0-1 0 0,0 1 0 0 0,0-1 1 0 0,0 0-1 0 0,0 1 1 0 0,0-1-1 0 0,0 0 1 0 0,-1 1-1 0 0,1-1 1 0 0,0 0-1 0 0,0 1 1 0 0,-1-1-1 0 0,1 1 1 0 0,0-1-1 0 0,-1 0 1 0 0,0 0-1 0 0,-11-28 49 0 0,-17-26-12 0 0,29 54-136 0 0,0 1-1 0 0,0 0 0 0 0,-1-1 0 0 0,1 1 0 0 0,0 0 0 0 0,-1 0 0 0 0,1-1 0 0 0,0 1 0 0 0,-1 0 0 0 0,1 0 0 0 0,0-1 0 0 0,-1 1 0 0 0,1 0 0 0 0,-1 0 0 0 0,1 0 0 0 0,0 0 0 0 0,-1 0 0 0 0,1 0 0 0 0,-1 0 1 0 0,1 0-1 0 0,0 0 0 0 0,-1 0 0 0 0,1 0 0 0 0,-1 0 0 0 0,1 0 0 0 0,-1 0 0 0 0,1 0 0 0 0,0 0 0 0 0,-1 0 0 0 0,1 0 0 0 0,0 0 0 0 0,-1 1 0 0 0,1-1 0 0 0,-1 0 0 0 0,1 0 0 0 0,0 0 0 0 0,-1 1 0 0 0,1-1 0 0 0,0 0 1 0 0,0 1-1 0 0,-1-1 0 0 0,-9 15-6686 0 0,9-13 5433 0 0,0 4-3702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25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25 1072 0 0,'0'0'10787'0'0,"-3"-4"-9744"0"0,-6-12 285 0 0,10 12-25 0 0,11 9-757 0 0,17 15 173 0 0,-2 2-1 0 0,30 29 0 0 0,-29-26-712 0 0,-26-11-1075 0 0,-3-11-2576 0 0,2-10-1162 0 0,3-3-3368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26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133 0 5458 0 0,'0'0'7436'0'0,"-5"4"-6633"0"0,1-2-517 0 0,0 1 1 0 0,1 0-1 0 0,-1 1 0 0 0,1-1 1 0 0,0 1-1 0 0,0-1 0 0 0,0 1 1 0 0,0 0-1 0 0,1 0 0 0 0,-1 0 1 0 0,1 0-1 0 0,0 1 1 0 0,1-1-1 0 0,-1 1 0 0 0,1-1 1 0 0,0 1-1 0 0,-1 5 0 0 0,-5 13 614 0 0,-1 0 0 0 0,-16 33 0 0 0,19-49-1114 0 0,1 1 1 0 0,-1 0 0 0 0,-1-1-1 0 0,1 0 1 0 0,-13 12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31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13 139 160 0 0,'0'0'7518'0'0,"0"-19"-4465"0"0,1 14 743 0 0,1 7-3637 0 0,-1 1 1 0 0,0-1-1 0 0,1 1 1 0 0,-1-1 0 0 0,0 1-1 0 0,0 0 1 0 0,-1-1 0 0 0,1 1-1 0 0,0 0 1 0 0,-1 0-1 0 0,0-1 1 0 0,1 1 0 0 0,-1 5-1 0 0,-2 51 2337 0 0,1-32-1864 0 0,3 0-60 0 0,-1-21 1444 0 0,-9-25-1192 0 0,4 9-819 0 0,1-1 1 0 0,0 0-1 0 0,0 0 0 0 0,2 0 0 0 0,-1 0 0 0 0,1-1 0 0 0,1 1 1 0 0,0 0-1 0 0,0-1 0 0 0,1 1 0 0 0,3-13 0 0 0,-3 18-18 0 0,1 0-1 0 0,-1 0 1 0 0,1 0 0 0 0,0 0-1 0 0,1 1 1 0 0,-1-1 0 0 0,1 1-1 0 0,0-1 1 0 0,1 1 0 0 0,-1 0-1 0 0,1 0 1 0 0,0 0-1 0 0,0 1 1 0 0,0 0 0 0 0,1-1-1 0 0,0 1 1 0 0,0 1 0 0 0,0-1-1 0 0,0 1 1 0 0,0 0 0 0 0,1 0-1 0 0,6-2 1 0 0,-8 4 4 0 0,-1 1 1 0 0,0 0-1 0 0,1 0 0 0 0,-1 0 1 0 0,0 1-1 0 0,0-1 1 0 0,1 1-1 0 0,-1 0 0 0 0,0 0 1 0 0,0 0-1 0 0,0 0 0 0 0,0 0 1 0 0,0 1-1 0 0,0-1 1 0 0,0 1-1 0 0,0 0 0 0 0,-1 0 1 0 0,1 0-1 0 0,-1 0 0 0 0,3 3 1 0 0,26 16-942 0 0,-27-18-121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31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5394 0 0,'0'0'8853'0'0,"1"0"-8790"0"0,-1 0 1 0 0,0 0-1 0 0,0 0 1 0 0,1 0-1 0 0,-1 0 1 0 0,0 0-1 0 0,1 0 1 0 0,-1 0-1 0 0,0 0 1 0 0,1 0-1 0 0,-1 0 1 0 0,0 0-1 0 0,1 0 1 0 0,-1 0-1 0 0,0 0 1 0 0,1 0-1 0 0,-1 0 1 0 0,0 0-1 0 0,0 0 1 0 0,1 0-1 0 0,-1 1 1 0 0,0-1-1 0 0,1 0 1 0 0,-1 0-1 0 0,0 0 1 0 0,0 1-1 0 0,1-1 1 0 0,-1 0-1 0 0,0 0 1 0 0,0 1-1 0 0,-2 75 4509 0 0,0-2-4136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32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1 169 4066 0 0,'0'0'10039'0'0,"18"-2"-7347"0"0,170 6 766 0 0,-186-5-3445 0 0,0 0 1 0 0,0 0-1 0 0,-1 1 1 0 0,1-1-1 0 0,0-1 1 0 0,-1 1 0 0 0,1 0-1 0 0,-1 0 1 0 0,0 0-1 0 0,1-1 1 0 0,-1 1-1 0 0,0-1 1 0 0,0 1-1 0 0,1-1 1 0 0,-1 1 0 0 0,-1-1-1 0 0,1 0 1 0 0,0 0-1 0 0,0 1 1 0 0,-1-1-1 0 0,1 0 1 0 0,-1 0-1 0 0,1 0 1 0 0,-1 0 0 0 0,0 1-1 0 0,0-1 1 0 0,1 0-1 0 0,-2 0 1 0 0,1-3-1 0 0,1-1 6 0 0,-1 0 0 0 0,0-1 0 0 0,0 1 0 0 0,0-1 0 0 0,-1 1-1 0 0,0 0 1 0 0,0-1 0 0 0,-3-6 0 0 0,3 8-10 0 0,-2 1 1 0 0,1 0-1 0 0,-1 0 1 0 0,1 0-1 0 0,-1 1 1 0 0,0-1-1 0 0,0 1 1 0 0,-1 0-1 0 0,1-1 1 0 0,-1 1-1 0 0,1 1 1 0 0,-1-1-1 0 0,0 0 1 0 0,0 1-1 0 0,0 0 1 0 0,0 0-1 0 0,-6-2 1 0 0,6 10-2708 0 0,9 9-5759 0 0,-1-11 2980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33.7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31 2609 0 0,'0'0'8900'0'0,"-2"-4"-7934"0"0,2 3-920 0 0,0-1 56 0 0,-1 1 1 0 0,1-1 0 0 0,-1 1 0 0 0,1 0-1 0 0,-1-1 1 0 0,1 1 0 0 0,-1 0-1 0 0,0-1 1 0 0,1 1 0 0 0,-1 0-1 0 0,0 0 1 0 0,0 0 0 0 0,0 0 0 0 0,0 0-1 0 0,0 0 1 0 0,0 0 0 0 0,0 0-1 0 0,-1 0 1 0 0,1 0 0 0 0,0 1-1 0 0,-2-2 1 0 0,2 2 172 0 0,10 26-288 0 0,9 35 2849 0 0,17 99 0 0 0,-29-114-2193 0 0,-2 0 1 0 0,-3 90 0 0 0,-2-123-625 0 0,-1 0 1 0 0,0 0-1 0 0,-1-1 0 0 0,0 1 0 0 0,-1-1 0 0 0,0 0 1 0 0,-1 0-1 0 0,-1 0 0 0 0,0-1 0 0 0,0 0 1 0 0,-1 0-1 0 0,-1-1 0 0 0,1 1 0 0 0,-2-2 1 0 0,1 1-1 0 0,-2-1 0 0 0,1 0 0 0 0,-19 13 1 0 0,18-18-1169 0 0,16-9-3895 0 0,5-5-27 0 0,-5-2-2818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56:44.89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31202 17537 8340,'0'0'848,"0"0"785,0 0-577,0 0 417,0 0 192,-56 16-465,49-16-271,-3 0-209,4 0-112,-1 0-47,-1 0-129,-2-1-176,3-4-48,-4 3-48,1 1 48,-1 0 0,-1 1-16,0 0-111,-2 0 47,2 0 144,-2 0 48,-1 0-64,3 0 32,-4 0-32,4 1-64,1 0-80,0 0 0,2-1 0,1 0-32,1 0 65,1 0-17,-4 0-16,3 0-32,-2 0 48,0-2 0,-3 1 32,2-1-48,-1 2-32,-1 0-48,-3 0-48,5 0 64,-3 3-64,-1 3 0,1 0 16,4-1 16,-2-2 16,-1 2 48,4-3 80,-3 0-64,0-2 112,2 1-16,0 1-48,-2-2-64,-1 4 16,1-2-31,-1 3-49,0-2 0,0 2-32,1-1 32,-2-2-16,2 2 48,-2-4-96,0 0 48,-2 0 64,-1 0-64,-1 0 0,-1 0 16,2 0 16,1 0-48,-1 0 48,3 0-48,-1 0 16,3 0-32,-2 0 80,5 0-80,-4 0 64,1 0-64,-1 0 80,-4 0-48,1 0 0,-2 0-16,-3 0 0,1 0 80,0 0-96,-1 1 48,5 0-16,2 2 0,0-3 0,2 2 0,3-2 16,0 0-48,1 0 96,-2 0-80,-2 0 48,-1 0-48,-4 0 16,0-5 16,-2-1-16,-4 3-32,0 0 48,-2-2 0,0 3-112,0 1 96,0 0-32,0-1 16,-2 2 0,1 0 32,-8 0-32,3 0 16,-2 0 0,1 0-16,0 0 32,2 4-96,5 1 96,4-2 0,6 0-48,1-2 48,8 1-32,0-2 32,4 0-16,-3 3 16,1-3-32,-2 1 64,-3 3-96,-4-1 64,-3 1-32,-1 3 16,-5 1 0,6 1 16,-1 0-16,-1 1-16,9 1 16,2-1-32,2 2 32,4-1-97,0 1 81,0-1 0,0 1 0,4-4 32,0 4 16,-1-2-32,1-1-16,-4 2 48,0 1-48,0 3 65,0 2-49,0 3 0,0 1-33,0 3 82,0 1-33,0 1-16,0 1-32,0-1 64,0 2-16,0-4 16,0 1 80,0 0-64,0-2-16,0-1-16,1-2 0,1 0-16,1-1 16,-1 2 32,-2-2-96,4 0 80,1 2 0,-2 1 0,1 2-16,1 2 48,-2 0 32,-3 2-16,0-1-16,0 0 16,0 3-16,-8-4-32,-3 3 16,1-3-16,3 0-32,4 0-16,-1 1 64,4-2-48,0-1 16,0 0-16,0-2 0,4 0 16,-1-1 112,1 2 0,-1-1 32,2 1-80,-1 3-48,1-3 0,2 3-16,1-1-16,3-3 32,-2 0-96,6-2 96,-3-2-48,0-1 48,0-3-16,0 1 0,-2-2-16,3-3 16,-2-1-64,2-2 80,-2-1-16,2-2-48,3 0 128,-1 0-112,3 0 64,1-2-32,5 3 0,3-3-32,4 2 32,0-1 16,2 3-32,2 0 16,4 1-32,-2-1 48,4 3-16,2-2 16,2 0 32,2-1 0,6 1 97,2-2-49,-3-1 64,2-2-112,0 2 96,-2-2-112,1-1 0,-2 0-32,0 3 16,0-3-16,-4 3-16,0-1 16,0 1-16,-3 1 0,-4-2 0,-1 2 48,0 0-96,3 0 96,-1-2-64,3 1 64,4-1-80,-1 1 64,-1-2-16,7 1 176,-7 1 0,2 2-128,-1 0-32,-4-1-16,-3 0-16,0 2 16,-3-3 16,1-2-48,0-1 16,3-1-64,0 0 0,2 0 80,3 0-32,0 0 16,-1 0-16,2 0-16,-2 0 48,1 0 0,-2 0-32,4 0 16,-2 0 0,6 0-32,-1 0 64,3 0-32,-2 0 16,3 0-32,0-2 16,0-3 48,0 3-80,0-3 64,0 1-32,1 2 64,-3 1-96,0-2 96,0 0-48,-1 0 0,-1 1-32,-3-3 32,2 2 32,2-2-48,0-2 80,0 0-176,1-3 64,0 2-16,2-3 64,0 1-16,-4 2-32,1 2 32,-3-1 0,0 2 0,0 1-16,1 1-16,1-1 16,4 2 48,-3-3-32,3 3 16,1-1 0,-5 1 0,1 0 0,0-1-48,1 1 96,-2-1-96,3 1 80,0-3-48,2 2 16,2-1-16,-1-1 16,0 2 48,3-1-48,-1-3-16,1 0 64,4 0-144,-2-4 32,0 2 48,2 0-48,0 2 80,-2 0-48,-2 1 32,-1 2-16,-4 0 16,0 3-16,-4 1-32,-2 0 48,-6 0-32,2 0 48,-3 0-32,-2 0 16,-1 0 0,-6 0-16,-4 0 0,-5 0 16,-9 0 0,-3 0-48,-6 0 64,-3 0-48,0 0 16,-2 0 0,4 0 0,-2 0-16,5 0 16,-2 0 16,1 0 0,3-5 0,2 1-48,2-4 80,3 0-80,4-3 64,1 1-32,-2-4 0,4 1 48,-4-1-64,-1 1 64,-7-3-64,-3 0 48,-2-1-64,-6-5 64,3 0-112,-4-4 96,0-1-32,0-1-32,0 0 48,0-3-16,0 3 0,0 1 0,0 2 0,-4 0-64,-1 3 112,2 1-96,-2-2 64,1 0 0,1-1-16,0-1 16,2-1 0,1 1-32,-1-2 16,-3-1 48,1 1-64,-1 1 48,-5 2-48,-3 3 16,-3 3-16,0 1 0,-3 2 32,1 0-16,2 0 16,1-2-32,2 0 96,0-2-96,4 0 32,1-3 0,-3 0 48,2-1-48,0 3-32,-2-3 48,1 3-32,-1 1 48,-2 2-48,0 0 32,0 3-16,1 2 16,1 0-32,-1-1 32,0 0-16,-1-2-16,0-1 48,0-2-64,-3-2 80,-1-1-48,-1-1-16,-2 0 32,1-1-16,0 0 0,-2 1 0,2 0 16,-2 2-16,0-2 16,-4 3-48,0 1 64,1 4-48,-2-2 16,-1 4 16,-2 0-16,1 4-16,0 2 16,-1-1 48,3 1-64,-3 2 48,4 1-64,-2-2 48,1 1-32,1 1 32,-2 0 0,-3 1-16,0-2 0,-5 4 16,-1-1 16,-3 1-64,-3 0 80,-3 0-80,-3 0 32,-1 0 48,-2 3-16,0 1-48,1-1 0,-4-1-48,6-1 48,-1-1-32,2 0 16,1 0 48,2 0-16,1 0-16,-2 0 32,1 0-48,0 0 32,0 0-16,0 0 48,0 0-48,1 0 48,-1 0-64,4 3 80,-4-2-96,-2-1 112,2 0-112,-2 0 64,-1 0 0,-1 0 16,0 0-16,-4 0-32,-1 0 80,1 0-96,-2 0 80,3 0-80,2 1 80,2 3 0,-2-1-64,1 1 16,4 1 48,3-3-80,0 2-16,1-2 0,4 0 48,-1-2-16,3 0-48,-2 0 80,2 0-16,-6 0-16,5 0 32,-5 0-16,4 0 16,-6 0-48,3 0 48,-3 0-64,0 0 64,3 0 0,-4 0-32,5 3 16,1 0 16,2 0 0,0-2-32,4-1 48,1 0-80,3 0 96,3 0-32,-1 0-48,3-2 48,2-4-16,3 2 48,-4-2-96,5 3 112,-3-1-128,1 2 128,2-1-80,-2 2 32,1 0-32,1-2 32,2 2-16,-3 1-16,-1 0 32,-2 0-48,4 0 80,-6 0-96,2 0 80,0 0-16,-1 0-16,4 0-16,1 0 32,3 0 16,0 0-32,4 0 0,-1 0-16,2 0 48,0 0-48,-4 0 16,3 0 16,-1 0-32,-1 0 32,0 0 16,0 0-16,0 0-48,-2 0 80,-1-1-80,-1 1 48,-2 0-48,-5 0 64,-1 0-32,-2 0 0,-4 0 32,1 1-80,3 3 64,-2-2-64,4 1 32,3-2-16,2-1 32,3 0 16,3 0-16,3 0 0,-1 0 16,3 0 0,-1 0-16,0 0 32,-1-1-48,-3-2 32,1 1-32,0-1 16,0 2-16,-1 0 16,2 1-32,-1 0 64,2 0-32,0 0-48,0 0 64,4 0-48,-4 0 48,5 0-16,-1 0 16,3 0-16,-3 0 16,4 0-16,0 0 16,-2 0 0,2 0-32,0 0 32,0 0-32,0 0 48,0 0-48,-1 0 48,1 0-32,-4 0 16,3 0-16,-1-1 0,0 0 0,2 1-32,-1 0 48,-1 0-16,2 0-32,0 0 16,-4 0 16,1 0-16,-2 0 32,3 0-32,-3 0 0,1 0 16,3 0-32,-3 0 48,4 2-64,0 0 0,0 3-480,0-1-160,0 2-273,0 1-640,0-1-287,0 0-273,-3-5-1649,-10-1-3682</inkml:trace>
  <inkml:trace contextRef="#ctx0" brushRef="#br0">32020 20975 5603,'0'0'3377,"0"0"-1872,-22 2-65,15-2-47,1 0-400,-4 0-481,3 0-128,-1 0 16,1 0 64,-4 0-15,1 3-113,1 0 0,-1 0 64,-2-1 64,2 2-96,-4-2 65,4-1-177,-3 1-80,3-1 80,-3-1-128,1 0 80,0 0-32,0 0 48,-4 0 0,5 0 0,-5 0-31,3 0-33,-2-1-32,-1 1-80,0 0 48,1 0-48,-1 0 16,-2 0-96,0 0 80,3 0-80,-3 0-16,0 0 32,2 0 0,-3 0 16,3 0-32,-2 0 96,-3 0-16,1 0 96,0 0-64,0 1 16,-2 1-48,0-1-32,1 3 32,-1 0 0,1-4 16,-1 3-16,1-3 0,0 1 0,1-1-32,0 0-32,-1 0 16,2 0 48,1 0 144,-1 0 240,0 0-95,0 0-129,-1 2-64,1 0-64,-2-1-32,1 3 0,0-1-32,-2 0 32,2 0-64,-1 0 80,1 0-32,1 0-16,-1-2 80,1 0-144,-1 0 96,4 0-64,-3 1 96,2 0 32,-2 0 16,3 1-64,0-1-16,-2 2-16,2-2-32,-1-1 64,3 2-96,-2-2 96,2 0-64,-1-1 32,-1 0-16,4 0 16,-1 0-32,-1 0 16,2 0 16,-2 0-16,4 1 32,-2-1-80,0 2 64,0 0-32,0 0-64,-2 1 16,2-1 32,0 3 0,0-3 0,-1 1-16,2 1 16,-4 0 32,2-2-32,1 2 32,0 0-48,-1-1 48,4 0 0,-2-2 0,0 2-16,-1-3-32,4 4 112,-3-3-112,3 1 48,-4 1-48,5 2 64,-2-1-48,-3 0 32,4 2-32,1-1 16,-5 2 0,5-2 16,1 0 16,0-2-32,1 1 32,1-1-48,2 0 0,0-1-16,0 2 32,1 0-32,1 1-16,0 2 48,0 3-32,0 2 96,0 2-64,0 2 32,0 0 16,0 1 32,0 0 16,0 1 32,0 0-32,0-1 0,3 0 65,-1 1-97,0 0 32,2 0-64,1 0 16,-2-1 0,0 2 48,-1-1 32,2-1 112,0-2-128,-1 3-16,0-2-32,2 0-16,-1 0-16,1-2-32,2 2 32,-4-3-16,1 1 32,1 2-48,-2-3 32,1 3 0,-3-2-16,3 0 48,-2-1-64,-1 2 80,0-6-176,-1 1 112,3-3-80,-3-2 64,3 1-16,-1-3 16,1 0 80,1-2-48,3 0 128,-1 0 96,0 2 273,0-1-193,2 0-128,1 1-96,0 2-48,0-3-32,1 0-16,0 2 48,4 0-96,-1-3 96,2 0-32,5-1 0,0 2 128,1-2 0,5 0-48,0 0 16,3-4 32,0 1-128,3-3-48,1 3-16,1-3 144,0 0 32,1 1-15,2-1-33,1 2 0,-2 1-16,4-1 16,-1 3 32,1-3-304,-2 2 112,1 0-16,2-1 80,-2 0-48,2 0 144,1 0-48,-3 0 32,3 1 48,-3 1-160,1 1-64,-2-1-16,2 1 128,-2 0-80,-2 0 96,4 0-16,-4 0 80,4 0-32,-1 0 64,4 0-224,-3 0-16,3 0 32,1 0 16,0 0 64,-2 0 48,2 0 80,-4-2-48,-2 2 80,2 0-288,0 0 16,-1 0 96,1 0-32,-1 2 96,4-1-48,-3-1 64,-1 0 16,0 0 48,2 0-176,-6 0-80,1 1 96,-3 0-48,-1 0 80,1 2-32,-3 0 80,1 0-32,2 0 64,-1-2-16,1-1 16,0 0 32,1 0-256,0 0 192,2 0 48,0 0-32,0 0-32,-2 0 32,-1 0-16,1 0 48,-1 2-16,-6 0 16,2 0-48,-2 2-208,-3 0 96,2-2-48,-2 0 80,4 1 0,-4-2 64,2 1-16,-1 0-32,0-1 64,3-1 0,-2 0-32,2 1 64,0-1 32,2 0-96,-1 0-64,2 0-32,-1 0 32,0 0 32,2 0 16,-1 0 0,0 0 16,1-1 48,-1 1-48,0 0 80,2 0-48,-2 0 48,2 0-240,-1 0 64,0-1 16,1 1 0,-1 0 80,1 0-16,1 0 64,0 0-80,-1 0 112,1 0-64,0 0 80,-3 1 0,3 0-336,-1 0 112,0 0 80,1 1 0,-2-2 32,3 0 64,-1 0 0,-1 0 48,1 0-64,0 0 32,-2-3 48,3 1-320,0-3 112,1 3 64,-2-3-16,0 2 32,0 1 96,2-2-48,-3 2 32,-2 0-16,0 0 32,-1-1-16,-2 2-192,1-1 16,-2 2 16,1-1 80,-1 0-64,1 1 80,-2-2 16,-1 2-16,-2-3 0,-2 3 0,-1-2 16,-1 1 0,-4 1 16,3-1-16,-3-1 64,0 2-128,-1-1-48,0 1 32,2 0 0,0-2 32,-1 2-48,2-1 64,-3 1-32,3-2 64,-1 1-64,0 0 32,4-1-16,-1 0 48,1 1-32,-1 0 32,0 0-16,-1 0-32,0-1 48,-1 2 0,-3 0 16,-1 0-48,2 0 16,-5 0-32,0 0 96,0 0-96,-2 0-16,-2 0 0,-1 0 0,-2 0 16,2 0-16,-5 0 64,7 0-64,-3-2 32,2 1-16,2 0-48,-1-1 64,3 1-32,-2 1 32,-3-1-16,2 1 32,-2 0-80,-4-1 64,2 1-64,-3 0 32,0 0 16,0 0 16,0-1-16,0-2 16,0 1 32,0 1-48,3-4 16,-3 2-32,1 0 64,3-2-48,-4 3 32,3-3-32,-3 0-32,0 0 64,3 1-16,-2-4 0,-1 1-16,0 0 32,1 0-48,2-1 16,-3 0-16,0 0 64,1 1-32,-1 1-32,0 0 32,1 0 32,1 0-16,0-1-32,0-2 48,-2 2-64,4 0 64,-4-1-32,3-1-48,-2 3 64,3-2 32,-4 0-64,0 0 0,0 0 32,0 0-16,0-1 32,0 1-32,-4-2 0,1 2 48,2 0-32,-3-1-16,4 2 16,-4 0-16,4-1-16,-3 2 80,3 0-96,-1-1 64,-2 1-16,2 1-48,1 0 64,-4 0-32,4-1-16,0 0 64,0 0-48,0-1-32,0 0 112,0 0-192,0 1 80,0-1-32,0 1 64,0 1-48,0 0 48,0 1-16,0 1-48,0-1 80,0 1-80,0 0 64,0 0-64,-2-1-32,1 1 32,0-1 16,-2-1 64,2 0-112,-2 1 112,0 0-16,2 0 0,-4-1-32,2 1 32,-1-1-48,2 0 48,-3 1 0,0-1 16,0 0-32,-2 0 16,0 2 32,-1-3-96,-1 2 112,-2-1-96,-2 2 96,3-2-48,-7 1 32,1 1-48,1 0-16,-2 1-32,-2 0 16,-1 0 32,0-1-16,0 0 16,-1 0-16,-1 0 64,-1 1-16,3-3 0,-4 3 0,1 0 0,1-1 48,-2-2-48,1 4 64,0-2-80,0 1 64,-5 1-16,4-1-128,0 2-16,-3-1 48,0 1 32,0 0-16,-2 0 48,2 0-32,-4 0 80,-3 0-112,4 1 144,-2 0-48,0 0 0,-3 0 48,4-1-160,-5 2-64,0 0 80,3-1 0,-1-1 16,-1 1 80,0 2-48,3-3 80,-4 0-64,1 0 112,3 0-48,-4 0-192,3 0 48,0 0-32,0 0 96,-2 0-16,3-3 64,1 2-32,-1 0 0,-1-1 80,0 0-16,1 1-48,1-1-32,-2 1-112,2-3 48,0 2 64,0-1-96,2 1 128,-2-1-16,4 0 16,-1 2 0,0-2 32,0 0-32,1 0 16,-2 1 48,-1-2-144,3 2-32,1 0 0,-1-2 48,0 0 16,-1 0 16,1 1 16,0 1 16,0-1 0,0 2-32,1 0 80,-1-1-80,-1 0 128,1 1-80,0-1-192,1-1 48,-1 1 64,3 0 0,-3-1 16,2 0 32,3 0-16,-2 2 64,2-1-80,-1-1 96,2 2-48,-1 1 48,0 0-32,1 0 16,-1-1-32,1 1-48,-1 0-64,0-1 0,2 0 64,1-2-32,0 1 64,0 1-64,2-2 64,0 0 32,-2 1-80,3 1 48,0 0 0,-2 1 48,1-1-112,1 1 112,1 0-64,-3 0 80,4 0-80,-5 0 0,2 1 80,1-1-64,0 0-80,0 1-16,-2-1 80,1 0-80,2 0 80,-2 0-16,2 0-32,-1 0 48,0 0 16,1 0 0,3 0-48,-4 0 64,4-1-48,-2 0 80,1 1-64,1-1 16,0-1-16,1-1 16,-1 2 16,4-1 32,-5-1-64,2 2 0,0-1 48,1 0-32,-2 1 32,1 0-64,-1 0 32,0 1 48,0 0-144,0 0 32,0 0 0,-2 0 16,2 1-32,0 1 64,1-1-32,-2 0 16,5-1 16,-4 2 16,2-2-16,1 0 0,-2 0 48,2 0-16,1-2-16,-4 2-32,4 0 32,-2 0 0,1 0-16,-2 0 16,1 0-32,2 0 16,-2 0 16,1 0 0,2 0-32,-3-1 80,3 0-64,-1 0 32,0 0-48,0 1 48,0-1-48,0 1 64,0 0-48,0 0 32,1 0-48,-1 0 0,0 0 64,1 0-48,2 0 16,-2 0-96,-1 0 96,4 0-64,-4-3 32,4 3 0,-3-1 0,2 0 32,0 1-64,1 0 96,-4-1-80,5 1 48,-2-2-64,-1 2 48,1 0 0,0-1 0,1 1 0,-1 0 0,0-1 16,2 1-48,-1-2 64,-1 2-48,4 0 32,-3 0-32,3 0 32,0 0-64,1 0 80,-1 0-16,1 0-48,0 0 16,0 0-80,0 0 112,0 0-64,0 0-16,0 0-64,0 0-16,0 0-64,0 0-97,0 0-143,0 0-448,0-4-1009,1-4-2481,-1-3-5843</inkml:trace>
  <inkml:trace contextRef="#ctx0" brushRef="#br0">32696 9379 1569,'0'0'3681,"0"0"-2960,0 0 2112,0 0-416,0 0-1328,7-3-401,-7 3-112,4 0 49,-1 0-33,-1 0 176,1-1-128,2-1-63,-1 0-17,3 2-16,-4 0-176,2 0-128,-1 0-63,3 0 95,1 0-16,1 0 32,-2 0-96,5 0-64,0 0 64,0 0-16,0 0-112,0 0-32,0 0-16,1 0 16,-4 0-32,4 0 16,-3 0-32,-2 0 48,2 2-48,-3 1 32,0-2-32,3 1 64,-3 0-32,0-1-32,1-1 16,4 0 48,0 0-16,0-1-16,1-1 0,2-2-16,-3 0 32,0 2-32,1 0 16,-2 2-16,1-3-32,-3 3 0,1 0 48,-2 3-16,3-1 0,0-1 32,2 0-32,-1-1 48,3 0-32,2-2 80,2-3-96,-1-2 16,1 0 81,-1 0 207,-1 0 224,2 1-144,-5 3 16,2 0-192,-3 0-96,4 3-48,-7 0-80,7 1 0,-5 4 48,0 0-48,2 1 16,0-1 48,-3 0-64,4-2 80,-2 1 17,-1-3-33,1 0-32,-3 0 16,3-1 16,-2 2-48,-3-2 48,4 0-64,0 0 48,0 2-112,0-2 80,3 2-16,-2-2 0,5 3-16,-1-1 48,-1-2-16,3 0 0,0 0 80,-2 0 144,-2 0 128,1 0-64,-2 0-80,-3 1-96,-1 0-96,-1-1 16,0 2-16,1 0 16,2-1-32,-1-1 32,2 0-16,1 0 48,2 0-32,-1-1 16,2-3-32,-4 2 16,3 0-32,-4-1-32,0 1-16,-2 1 0,-1 1 48,-3-1-48,0 1 32,-3 0-64,1 0 0,-3 0-208,-1 0-304,0 2-513,-4-2-864,-2 0-1232,-1 0-2402</inkml:trace>
  <inkml:trace contextRef="#ctx0" brushRef="#br0">33260 9449 5651,'0'0'6595,"0"0"-4338,-20 0-1057,7 6 337,0-2-176,-1 4-369,3-2-320,0 4-336,1-3 65,7 1-177,1 1-32,2-2-400,4-1 448,6 0-272,2 1-272,3 0 512,2 1-176,-3 1 288,3 0-336,-5 1 16,-4 2-64,-3 0 16,-3 1 48,-2 0 0,0-1 80,-4 0-64,-2-1 16,-4-3 0,3 0 64,-5-3 128,0 0-80,2-1 0,0-3-96,-2-1-80,3 0 80,2-1-448,2-3-448,3 0-177,2-2-287,5 2-2898,6-3-1377</inkml:trace>
  <inkml:trace contextRef="#ctx0" brushRef="#br0">33422 9578 14086,'0'0'2177,"0"0"-2609,0 0 1265,20-5 735,-9 1-511,-4-1-577,6-2-112,-2-2 48,-3 1 241,-1-2-225,-2 2-240,-5 0-112,0 1-32,0-1-192,-5 4 128,-2 1 80,-5 1-176,1 2-32,-1 2 32,3 5 128,-2 5-64,4 3 112,2 1 0,2 1 144,3 2 160,0-1 256,6-1 193,3-3-193,2-3-352,1-1-432,0-6 128,-4 0 368,4-3-320,-6-1-32,0 0-704,-2 0-417,-1-2-31,1-4-833,-3-1-2145,3 1-9028</inkml:trace>
  <inkml:trace contextRef="#ctx0" brushRef="#br0">33701 9528 15975,'0'0'2786,"0"0"-2514,0 0 144,0 0 1041,0 0-145,-19-8-672,19 8-287,-3 0-225,-2 0 304,0 1 320,-2 4 1,-3 2-273,1 2 80,-2 2-16,3 1-224,-2 1 33,4-3-161,1 4-32,4-2-160,1 0 64,0 0 160,2-1 0,6-3-288,0-1-224,3-5 0,2 0 320,1-2-32,1 0-464,-6-4-177,3 1-351,-5 2-481,-3-2 64,-2 3-159,-2-2-1,0 2-1008,-5-4-2946</inkml:trace>
  <inkml:trace contextRef="#ctx0" brushRef="#br0">27867 9240 12790,'0'0'1873,"0"0"144,0 0-1649,0 0 368,2 0 225,0 0-193,3 1-304,1-1-288,-1 0 96,2 1 513,5-1 15,-4 0-192,4 0-304,1 0-191,1 0 47,-1-1-112,-1 0 0,-2-1-32,-1 0 0,-1 1 16,-4 1-64,1-2 64,-5 2-16,3 0 48,-3 0-64,0 0 112,0 0 128,0-3 32,0-1-32,0 0-128,0-2-96,-3-1-16,3-3 32,-5 3-32,1-4 32,1 1-16,-2-2 48,1 1-64,1-1 0,-2-1 80,0 1 160,0-2-96,3 0-112,-3 0 49,3 0-65,-2-1 16,1 1 48,1 0-80,2 2 0,0 0-64,0 3 0,0-2-1,5 1 17,-1 2 32,2-1-80,0 1 64,1 2 32,-1-1 0,0 0-32,2-1 48,1 5 0,-2-3 0,0 3 128,-1-1-47,3 2-130,1 1 98,1 1-81,1 0 16,0 5 0,0 0 16,-2 0-32,1 2 16,0-1-16,-4 2 16,1-1 48,-4 2-48,1-2 32,-2 4 32,1-2 96,-4 2 16,0 1 48,0 0 32,0 0-80,0 1-80,0-2-128,-4-2 32,3 1-32,-2-1 48,3-4 16,-2 2 16,0-2 0,2 0-16,0-3 16,-4 3-32,4-3 32,-3 3-32,2-2 0,-1 1 0,0-1 0,-2 0 16,4 0 96,0 0 16,0 1 48,0-2-144,0-1 0,0 2 113,8-2 47,0-1 192,0 0 32,4 0 0,0 0-112,3 0 49,-2 0 47,1 1-64,-2 2-192,-1-1-96,0-1 32,1 0-80,-4 2 48,-1-2-64,0 1 0,-2 0-48,-1-2-16,-4 0-224,1 0-144,-1 0-273,0 0-495,-1 0-401,-1 0-1664,0-2-1362,-2-1-2400</inkml:trace>
  <inkml:trace contextRef="#ctx0" brushRef="#br0">28415 9026 12166,'0'0'5250,"0"0"-2929,0 0-368,0 0-208,0 0-241,0 0-863,14 0-305,-5 0 48,3 0 352,-1 0 97,4 0-385,-3 0-272,-1 0-160,-3 0 80,-2 0-128,1 0 80,-2 0-80,-1-1-192,-1 1-416,-3-2-465,0 0-880,0 0-912,-1 0-3634</inkml:trace>
  <inkml:trace contextRef="#ctx0" brushRef="#br0">28370 9171 6531,'0'0'3169,"0"0"-447,0 0-353,0 0 48,0 0-128,0 0-544,9 0-433,-5 0-207,-1 0-193,2 0-255,2 0-33,2 0-96,3 0-48,0-3-48,2 2-79,-1 0 255,3 0-256,-2 0-208,-1 1 80,-1 0-16,0 0-96,-5 0-64,-3 0-48,1 0 48,-3 0-96,-1 0 16,-1 0-112,0 0-144,-1-2-448,-3 0-881,1 1-1632,-1-2-849,1 2-4114</inkml:trace>
  <inkml:trace contextRef="#ctx0" brushRef="#br0">29008 8985 6451,'0'0'960,"0"0"417,0 0-529,0 0-223,-17-2-97,15 1-16,-2 1 96,3-1 241,-1 1 111,0-2-223,1 1 79,1 1-48,0 0-47,0-2-177,0 1-160,1-2-176,4-1-16,1 0 32,0-1-128,5-1-16,1-1-80,0 0 145,1 1 95,1 0 64,-2 1 0,-1 2 64,-3 0-80,1 3-176,-6 0-96,2 0-16,0 0 32,0 0-64,-2 3 112,2-2-112,-3 1 80,1 3-16,0 1 112,-1-1-64,-2 3 65,0 2 175,0 2-32,-3 2-64,-2 1 16,1 2 16,-1 1-96,1-1-80,0 4-16,0-3-16,-1 0 0,3-3 128,-2-1 225,-1-2 63,2 0-80,0-3-192,-1-3 0,1 1-112,-2-1 0,4-2-48,-4-2 32,2-2-16,-1 0 16,1 0 0,-1 0-16,3-3 16,0-2-96,1 0 32,0-1-16,1 4 16,4-2-32,5 1 0,-1 0 48,6 2 32,1 1 16,4 0-16,1 1 16,-2 5-16,-1-3-16,0 0 0,-4 0-64,-1 0 48,-5-2-48,-3 1 48,0 0-176,-3-2 0,-2 0-64,0-4-112,-4 2-704,0-3-561,-1 3-416,0-4-1153,3 1-2864,2-1-1618</inkml:trace>
  <inkml:trace contextRef="#ctx0" brushRef="#br0">29372 8959 8692,'0'0'3297,"0"0"-1456,0 0-640,0 0 544,0 0-369,0 0-479,5-11-449,-1 7-240,-1 0-160,5-3 0,-4 0-32,7-2-16,-3 3 32,2-1-80,1 2 80,-3-2-32,4 4 112,-4 0 272,0 0 81,0 3-225,-2 0-128,-1 0-48,-2 4-16,1 0 48,2 2-96,-3 0 80,1-1-48,3 1 112,-1 0 112,1 0 0,1 0-64,0-2-32,4 2-64,-5-2-96,5-2 48,-4 1-48,4-3 48,-3 0-80,1 0 32,-1-5-320,2 1-448,-3-2-449,-2 3-527,0 0-369,-6 1-1025,0 0-2496,0 2-145</inkml:trace>
  <inkml:trace contextRef="#ctx0" brushRef="#br0">29425 8932 7363,'0'0'2257,"0"0"-576,0 0-512,5 18 1328,-5-8-432,0 4-641,0 0-95,0 1-433,0 1-143,0 3 15,0-2-112,-3 0-351,2-3-49,1-1-144,0 0-64,0-4 16,0-2-64,0-1 16,0-2-64,0-1-368,4-2-785,-4-1-864,1-1-2337,-1-6-9876</inkml:trace>
  <inkml:trace contextRef="#ctx0" brushRef="#br0">29552 8932 11717,'0'0'2642,"0"0"-2082,3 22 1153,-3-6 336,0 1-273,0 1-591,-2 1 144,2 0-641,0 0-256,0-2-304,0-1-48,3-4-64,-1-1 32,0-3-64,2 0 16,-4-4 0,3-1-432,-3-3-785,0 0-800,-2-6-1136,-3-3-4002</inkml:trace>
  <inkml:trace contextRef="#ctx0" brushRef="#br0">30679 9376 7011,'0'0'3282,"0"0"-161,0 0-1136,0 0-64,-5-20-208,-5 20-433,-2-1-447,-1 1-241,-1 1-96,1 4-32,-2 0-191,7 2-17,0 0 0,3 1-128,5 1-144,4-1 32,6 0 16,3 2 32,8-1 32,1 1 16,0-3 16,-1 4-80,-3 0 64,-3-1-48,-7 2-96,-3 2 16,-5-1 32,0 1-16,-7 0-32,-2 3 80,-4-5-80,-1 1 80,-3-3-112,2-2 64,0-1 16,1-4-32,3-3 0,3 0 0,-1-3 0,6-4 0,3-1 0,0-3-96,7-1 64,6-2 0,3-2 0,0-2 32,5 3 32,-2-6 0,-2 5 64,-2-1 32,-1-1-112,-5 1 16,-6 1-64,1-1-32,-4 0-480,0 5 15,0 0-31,-7 4 48,4 2 352,1 3 48,-2 3 0,4 0-48,0 3-96,2 4-769,5-2-864,0 4-1264,1-3-5171</inkml:trace>
  <inkml:trace contextRef="#ctx0" brushRef="#br0">30900 9382 13158,'0'0'5106,"0"0"-4737,0 0-225,-19-7 1408,10 12-495,2 7-401,-1 5-208,-1 4 177,2 2 415,0 3 1,5 0-33,-1-2-400,3-2-464,5-6-80,2-4-16,4-2 0,1-5-64,-1-5 16,-2 0-32,3-5 16,-3-2-64,-2-4 16,-4 0-80,1 2-80,-4-2-32,0 3 80,-4 2 0,1 0-224,-6 4 16,-1 2-1,1 0 97,0 5 144,-1 1 48,2 1 96,3 2-64,1-1-80,1-1-432,3-2-865,0-3-1360,5-2-3378</inkml:trace>
  <inkml:trace contextRef="#ctx0" brushRef="#br0">31009 9399 4242,'0'0'11973,"0"0"-10452,0 0-1089,0 0 1009,0 0 368,0 0-353,10 19-287,-8-12-97,-2 2-15,1-1-145,-1-2-223,0 0-161,0 1-80,0-3-224,0-1-64,0 0-48,0-1-112,2-1 64,3 2-64,0-1 32,2-2 0,0 2 32,3-2-96,0 0 48,-1 0-272,-1 0-208,-1 0-208,2 0-497,-2-2-720,-2-2-672,-2 0-592,-3-2-1793,0 0-3618</inkml:trace>
  <inkml:trace contextRef="#ctx0" brushRef="#br0">31128 9386 14999,'0'0'3169,"-5"20"-720,2-3-127,-3 2-386,0 1-479,2 3-240,1-3-465,-1-1-352,4 1-64,0-4-160,0-3-48,7 1-96,-2-5 16,2-3-48,2-1-48,-2-4-512,1-1-752,-1-2-1874,0-8-1584,-2-4-5683</inkml:trace>
  <inkml:trace contextRef="#ctx0" brushRef="#br0">31915 9305 5282,'0'0'449,"0"0"-225,0 0 3601,0 0-1648,0 0-576,0 0-64,7-4-144,-6 4-257,1 0-191,-2 0-305,5 0-176,-3 0-96,4 0 16,2 0-47,4 0-33,-1 0 896,5 0-511,-3 0-209,4 0-272,-3-2 0,-2 2-112,0-4-64,-5 3-48,0-2 32,-2 2-16,-2 1-96,-1-1-96,-2 0-96,0 1-16,0 0-113,0 0-319,-5 0-304,2 0-609,-2 0-1569,0 0-2528,-1 0-1330</inkml:trace>
  <inkml:trace contextRef="#ctx0" brushRef="#br0">31942 9201 3554,'0'0'2177,"0"0"-2081,0 0-32,0 0 768,0 0-416,-8-3-1056,4 3 2961,4 0-1537,0 0-640,0-1 33,0 1 47,-2-1-32,-1 1-16,3 0 112,0 0-176,0 0 96,0-3 416,-2 3-15,2 0-129,0 0 176,-1 0 145,1 0-17,0-2-96,0 2-80,0 0-15,0 0-161,0 0-64,0 0 144,0 0 81,1 0-17,1-1-160,3 0-96,2-1 112,-1 1-47,4 1 223,-2-1-144,4 0-176,0 1 801,0-3-737,-4 3-32,4 0-192,-5 0 16,-1 0-112,0 0 16,-2 0-32,-2-1 0,1 1-48,-2 0 32,-1 0 48,0 0-96,0 0 80,0 0-112,0 0 48,0 0-64,0 0-80,0 0-144,0 0-224,0 0-225,0 0-255,-1 0-577,1 0-1536,-4 0-3106,3-1-2465</inkml:trace>
  <inkml:trace contextRef="#ctx0" brushRef="#br0">32372 8969 8420,'0'0'4706,"0"0"-2129,0 0-1488,0 0 319,0 0-751,0 0 1023,16-3-1327,-3 0-209,1 0 656,3-1-320,-1 1 32,-1 2-127,-3 1-273,0 0-80,-2 0 16,-4 0-32,1 1-80,-3 0 48,-4 1-48,0 0-96,0-1 32,0-1 31,0 0 113,0 0 273,0 0 431,0 1-528,0 2-208,-2 3-16,1 4-48,0 5 48,-3 6 48,4 8 192,-3 2 272,3 1 529,-3 1-161,2-3-368,1-7-432,0-3-48,0-6-16,0-6-64,4-1-192,-1-2-80,-2-5-768,3 0 127,-1-6-448,-3-3-1104,0-3-3393</inkml:trace>
  <inkml:trace contextRef="#ctx0" brushRef="#br0">32638 9191 16984,'0'0'2209,"0"0"-2065,0 0 224,0 0 272,0 0-1152,0 0 16,9 10-2257,-8-15-3362</inkml:trace>
  <inkml:trace contextRef="#ctx0" brushRef="#br0">32731 8993 5651,'0'0'5906,"0"0"-3617,0 0-432,0 0 256,0 0-640,0 0-769,15-12-112,-8 10 161,5 0 255,0 1-79,-3 1-33,3 0-208,-4 1-271,-1 4-129,-2 6-96,0-2 0,-3 3 352,-2 1-112,-3 6-64,-6-2-271,1 1 79,-3 2-48,3-2-64,-1-3 48,2 0-32,2-4-64,1-3-64,1-1 80,3-2-32,0 0 16,0-1-48,4-2 80,4 0 80,1 1 304,3-3-352,2 2-32,-2-2 32,0 3-48,0-3 144,-4 0 0,0 0-112,-2 0-64,-3 0 0,-1 0-144,-2 0-368,0-3-480,0 1-753,-3-1-1569,-2-1-1232,-2-4-4274</inkml:trace>
  <inkml:trace contextRef="#ctx0" brushRef="#br0">33062 9002 5683,'0'0'6851,"0"0"-4066,0 0-1040,0 0 336,0 0-304,0 0-337,1-13-319,-6 12-145,-3-2-720,-4 2-208,-4-1-32,-2 2-64,2 0 32,-2 0-48,2 0 64,4 5-48,3-2 80,3 3 16,2 1 32,3 1 128,1 1 81,5-2-33,4 3 128,2-1 128,2-1-48,-2-2-288,2-3-48,-2-2-48,-2-1 65,0 0-49,-3 0 0,-1-3 32,-2-2-64,-2 0-64,-1-2 0,0 2-32,0 0 0,0 3-112,-1 2 80,1 0-32,-3 7-49,3 5 65,-2 1 112,2 5 65,-2 4 159,1-3 96,1 1-32,0-1 16,-1-3-368,-2-4 48,3-1-80,0-4-16,0-2 0,0-3-224,0-2-465,0 0-815,-2-5-753,2-4-2770</inkml:trace>
  <inkml:trace contextRef="#ctx0" brushRef="#br0">33145 9001 13686,'0'0'4947,"0"0"-4115,0 0 785,0 0-545,23-7-304,-11 7-191,0 0 95,0 1-48,0 3-47,0 0-225,-5 1 48,0 2-192,-6-1-176,-1 0 16,0 3 256,-5 1 208,-5 0-383,0 3-65,0-1 80,-2 4-16,5-3-96,-2 2 96,9 0-32,0-3 0,0-2 144,5 2-240,4-5 16,1 1 416,2-6-160,-1 0-48,-3-2-128,5 0-48,-6-2-208,2-3-400,-1-2-1105,-4 1-1632,-1 0-1457,-3 1-6852</inkml:trace>
  <inkml:trace contextRef="#ctx0" brushRef="#br0">33643 9008 816,'0'0'10037,"0"0"-7364,-7 26-1056,3-11 64,0-2-193,-4 5-351,3-1-225,-2-1-351,0 2-417,-2-1 96,4-3-96,-1 1-32,1-3-48,-2-3-32,4 1-32,0-3-256,0 0-497,3-5-655,-1 1-977,1-3-2209,0-3-4995</inkml:trace>
  <inkml:trace contextRef="#ctx0" brushRef="#br0">33548 9011 11973,'0'0'3378,"0"0"-1985,0 0-465,0 0 49,9 25 303,-1-12-63,0 2-49,2 2-303,1 1-225,-1-1-288,0-2-192,-3 1-96,0-4-48,-3-1 0,0-4-16,-3 1-96,0-2-208,1-1-384,-2 0-129,0-2-367,0 0-865,0-2-1025,0-1-3008</inkml:trace>
  <inkml:trace contextRef="#ctx0" brushRef="#br0">33835 9032 10965,'0'0'4274,"0"0"-2433,0 0-1089,0 0 369,-6 19 447,6-6-303,0 3-241,0 2 81,0 1-257,0-1-63,0-3-241,1 0-288,-1-5-192,3 0-16,-2-4-160,0-1-608,0 0-609,2-4-608,0-1-1024,1-6-2466</inkml:trace>
  <inkml:trace contextRef="#ctx0" brushRef="#br0">33971 9046 12054,'0'0'3937,"0"0"-2560,-10 22 352,6-10 576,4 2-608,0 1-433,0 0-479,4 1-305,2-3 96,3-4-320,-1-1-368,4-4 80,-3-3 160,3-1-64,-1-2 80,-2-9-48,-2 1-64,0-2-192,-2-5-144,-5 0-176,0 2-321,-5-1-607,-3 2 63,-3 2 65,-2 0 671,-1 7 433,2 0 176,0 5 16,0 0-16,4 3 16,-1 3-96,2 2 0,3 2-64,1 0-704,3 3-1537,0-3-2177</inkml:trace>
  <inkml:trace contextRef="#ctx0" brushRef="#br0">34074 8919 9652,'0'0'8997,"0"0"-7413,0 0-1920,24 0 1120,-8 0 193,-1-3-209,1 3-480,-2-2-208,-4-1-192,-4 2-832,-3 1-689,-3 0-2641,0-2-2657</inkml:trace>
  <inkml:trace contextRef="#ctx0" brushRef="#br0">34332 8791 12166,'0'0'6963,"0"0"-6627,-27 2-96,14 3 1361,2 1-561,1 1-784,4 0-256,2 3 64,4-1-240,4 2-16,5 0-96,1-2 128,6 2-961,-4 0 1378,0-4-177,0 3-128,-4-2 96,-1 0-16,-7 2 16,0-2 352,0 2 304,-7-2 481,0 2-577,-3-2-400,0 0-32,1 0-64,1-5-32,0 0-112,3-1-192,1-2-752,2-6-1153,-1-2-1185,3-3-7027</inkml:trace>
  <inkml:trace contextRef="#ctx0" brushRef="#br0">34269 8756 10357,'0'0'5154,"0"0"-2609,0 0-1488,20-8 239,-9 4 129,5 0-401,0 2 17,3-2-689,-3 1-224,4 1-64,-1-1-48,-5 2 16,-1 0-64,-3-2 32,-5 1-720,0 2-753,-4-2-832,-1-2-1088,0-2-4275</inkml:trace>
  <inkml:trace contextRef="#ctx0" brushRef="#br0">29199 9542 8820,'0'0'1857,"0"0"-1329,-7-20 1265,3 14 16,-2 0-160,-1 1-321,-4 3-527,-2 1-161,-1 1 144,0 1 65,-2 5-17,4 1-144,5 3-111,2-1-33,5 2-192,1-1-256,10-2 64,5-2-96,2-4-80,3-2 32,1-5-16,0-3 0,2-7-80,-8-3 80,1-3-16,-8 0 48,-3 1-48,-2-2 48,-4 0-16,-8 3 0,0 3-128,0 4 0,-4 2 32,3 5 64,2 5 80,2 4-128,2 8 0,3 6 96,0 3 288,5 6 80,3-1-48,2 0-160,3-2-63,-4-5-97,2-4 0,-1-2 32,-3-6-64,-1-2 32,-1-3-433,2-2-799,-5-2-769,1-8-1825,0-2-4658</inkml:trace>
  <inkml:trace contextRef="#ctx0" brushRef="#br0">29164 9318 6435,'0'0'2161,"0"0"-432,0 0-289,0 0-79,24-7 48,-8 4 31,4 1 257,4-3-112,7 1-561,1 1-207,7-2-225,-2 0-80,0 2-160,-4-3-176,-3 3-96,-6-1-224,-7 1 96,-6 2-384,-7 1-192,-2 0-401,-2 0-911,-5 1-241,-2 0-1377,-2 1-3729</inkml:trace>
  <inkml:trace contextRef="#ctx0" brushRef="#br0">29435 9467 20617,'0'0'1937,"0"0"-1857,0 0 705,-22 7 655,10-3-495,-1 2-337,1 2-320,-1 2-112,2-1-16,4 1 193,2-1-65,5 0-176,0-1-112,4-2 48,3-2 0,2-2-16,0-2 64,3 0-112,0-8 64,-1 1-32,-4-3-32,2 0 48,-2-1 16,-3 1-48,0 0 16,-3 4 16,-1 2-32,0 0 48,0 4 64,-3 2 64,0 7-208,0-1 32,2 2-16,1-1 48,0 0-48,1-3 32,5 1 16,0-4-48,4-3 48,-1 0-48,2-1 32,-1-6-80,3-1-32,-2-2-32,-2-2 48,2 1 16,-4-1 32,-3 4 48,1-1-112,-2 4-144,-3 1 48,0 4 176,-3 0-289,-2 6 129,1 0 48,-3 4 48,7-2 80,-4 2-64,4-2 80,0-1-48,8-1 48,-1-4-32,2 0 16,2-2 32,1-2-64,2-3 16,0-4 16,-2 1-48,-4 1-48,-1-3 128,-3 3-48,-4-1 64,0 3-128,-8 0-112,0 0 16,1 3 144,-1 2 0,0 0 48,4 3-16,0 3 32,4 4 32,0 1-96,7 3 144,2 4 48,3 0-48,-1 3 32,5 1 64,-6 2-48,-1 0-48,-1 0-15,-4-2-65,0 1 96,-4-1-64,0-2 0,-8-1-160,1 0 80,-1-3 0,-4-1-16,0-2 64,0-3 0,1-3 32,-1-2-96,4-5 96,-2-3-64,2-6-32,2-4-256,3-6-145,3-1-127,0-3 32,0 2 240,7 1 160,1 2 176,4 2-176,4 2 272,-1 2 48,5 3 176,0 0 112,-5 1-224,1 4-176,-8 2-112,-3 2-64,-5 0-2049,-1 2-2705,-7-2-3426</inkml:trace>
  <inkml:trace contextRef="#ctx0" brushRef="#br0">30003 9175 9620,'0'0'3858,"0"0"-2385,0 0-129,0 0 49,0 0-48,28 0-529,-14 0 145,4-2-225,-2 2-96,3 0-224,-4 0-256,-3 0-112,-2 0-320,-3 0-1008,-3 0-1650,-3 0-2848</inkml:trace>
  <inkml:trace contextRef="#ctx0" brushRef="#br0">30055 9300 13862,'0'0'2353,"32"0"-1600,-14-6 1104,-1 2-113,-4 2-751,0-3-737,-7 5-224,-2 0-784,-4 5-1569,-9-3-3026</inkml:trace>
  <inkml:trace contextRef="#ctx0" brushRef="#br0">30580 8874 6467,'0'0'2785,"0"0"-1360,0 0 208,0 0-145,0 0-255,0 0-129,1-12 129,6 10-177,1 1-255,3 0-17,3 1-224,0 0-95,1 0 15,-3 0-160,1 2-160,-4 3-112,-2 4 16,-3 1-64,0 2 0,-4 0 80,0 5-128,-6-2 32,-2 2 64,-1 0 16,0 0 208,-2-1 401,3-3-17,-1 0 0,3-3-128,2 2-95,-1-5-177,5-1-128,0 2-112,0-2 96,5 0-96,2 0 32,5 1 16,-2-1-32,7-3 48,-3-1-16,2-2-16,-2 0 16,1 0 0,-3-2-160,-5-1 0,-1 0-560,0 0-561,-4-1-223,1 1-737,0 0-2354,-2-2-4449</inkml:trace>
  <inkml:trace contextRef="#ctx0" brushRef="#br0">30919 8901 9476,'0'0'6147,"0"0"-5298,0 0 431,0 0 1345,1 31-800,-1-13-416,-1 2-113,-1 1-415,2 0-401,0-5-208,0-1-224,0-3 16,0-5-48,3-2-32,-2-3-336,3-2-608,0-2-1057,-2-8-1201,0-5-4545</inkml:trace>
  <inkml:trace contextRef="#ctx0" brushRef="#br0">30988 8914 5026,'0'0'10501,"1"28"-7443,-1-8-833,0-3-721,0 3-415,0-2-225,0-4-592,0-2-224,2-1 0,-2-5-48,0-2 0,0-4-672,0 0-1057,-2-4-576,-2-4-2737</inkml:trace>
  <inkml:trace contextRef="#ctx0" brushRef="#br0">30842 8881 11189,'0'0'4050,"0"0"-2209,0 0 352,0 0-785,10-19-751,0 15-465,4-4-96,3 4-48,-1-1-32,4 1 112,-5 3 16,2 1 96,-6 0-48,0 5-80,-5 4-16,0 1 160,-3 3 289,3 0 175,-5-1-80,5 0-384,-1-5-143,2 1-97,2-4 48,2-4 0,2 0 0,2-2-96,1-5-257,0-2-367,0 1-801,-6-2-1616,-1 3-3218</inkml:trace>
  <inkml:trace contextRef="#ctx0" brushRef="#br0">30621 9233 5683,'0'0'5506,"0"0"-3921,0 0-753,0 0 273,0 0-113,0 0-255,0 0-225,-13 8-112,25-3 48,4-3 753,8 0 207,4-2-479,9 0-241,5-2 176,2-1 65,-2-4-193,4 2-560,-5-4-160,-2 5 64,-6-2 305,-8 3-129,-2 0-192,-12-1-48,1 2-64,-8-1-1297,-4 1-448,0 0-1168,-4-1-3394</inkml:trace>
  <inkml:trace contextRef="#ctx0" brushRef="#br0">28146 9930 5987,'0'0'4642,"0"0"-2977,0 0-273,0 0 81,0-5 48,0 5-129,0 0-287,0-1-433,0-1-144,-1 2-63,-1-2-97,2 2 0,-2-2-176,2-1-48,-1 1-96,-1-3 16,-2 3-32,1-3 16,-3 0-48,-1 3 32,-4-1 16,-1 3-64,0 0 16,-4 5-32,1 5 0,-1 2-32,-3 4 64,2 4-16,2 2 0,3 1 32,4 2 144,4-1 96,4 0 176,4-3-63,8 0-49,-1-3 0,5-4-128,1-4 80,-1-5 96,-1 1 0,0-4-47,-3-2-241,-1 0-16,-3 0-32,1-8 0,-1 4-32,-1-5-16,2 2-448,-2-2-481,1 4-255,-1 0-97,-1 3-448,-3 2-784,-1 0-2209</inkml:trace>
  <inkml:trace contextRef="#ctx0" brushRef="#br0">28367 10061 11333,'0'0'4386,"0"0"-3890,0 0-63,0 0 1439,-15-21-223,10 18-592,-3 1-481,-3 2-192,4 0 192,-3 3-31,3 5-65,0 0-112,4 0 32,3 5-160,0-3-96,6-2-16,5-2-112,-1-1 16,2-5-48,2 0 97,-2-2-97,0-3 64,-4 0-64,-1-2 0,-1 5 32,-3-3 16,-3 5 0,0 1-32,0 7 96,-4 4 32,-1 0 224,1 3-176,1-2-80,0-1-96,3-3-16,0-3-240,3-3-945,4-3-752,2-3-672,-6-6-1633,6-2-2113,-4-5-624</inkml:trace>
  <inkml:trace contextRef="#ctx0" brushRef="#br0">28527 9924 10373,'0'0'5330,"0"0"-4449,0 0-241,0 0 1089,0 0-321,0 0-463,0 0-417,8-16-272,-7 22 48,-1 4 273,0 4 863,0 5-223,-1 1-177,-2 7-95,1-2 191,1-2-560,1-1-416,0-4-63,0-5-33,0 0 16,1-5-80,1-5 48,-2-2-128,4-1-289,-4 0-735,0-4-593,0-4-1921,0-5-2704</inkml:trace>
  <inkml:trace contextRef="#ctx0" brushRef="#br0">28652 10042 5907,'0'0'11781,"0"0"-10420,0 0-1329,0 0 432,0 0 1361,0 0-240,0-7-513,-4 14-496,-4 0-176,4 2 321,-3 1-17,2 2-176,5 1-416,-2-1 16,2 1 1,0-3 111,0 1 80,0-3-160,2 1-64,-2-5-64,4 1-48,1-3-32,2-2-592,5 0-833,0-4-1232,1-1-321,1-2 433,2 1-3666</inkml:trace>
  <inkml:trace contextRef="#ctx0" brushRef="#br0">28762 10091 20025,'0'0'2513,"0"0"-2433,0 0-80,0 0 337,0 0 287,0 0 640,0 20-607,3-10-353,2-2-112,-1 2 80,3-3-80,-2-3-144,2-1-16,1-3 80,1 0-32,1-6-32,1 0 16,0-2-80,1-1 32,-5 2-16,1-2 0,1 2-16,-6-1 16,1 1 0,-1 2-32,-3 1 0,0-1-288,0 0-320,-3-2-641,-1 2-960,1-2-2161,-1-3-6387</inkml:trace>
  <inkml:trace contextRef="#ctx0" brushRef="#br0">28966 9942 17752,'0'0'3250,"0"0"-3282,1 23 144,-1-6 1600,0 4 337,0 0-304,0-1-608,0 1-529,0-5-128,1 1-16,2-5-63,-1-4-257,1 1-112,-2-6 0,0 0-192,0-3-1217,3 0-1937,-3-6-2368</inkml:trace>
  <inkml:trace contextRef="#ctx0" brushRef="#br0">29039 10105 14215,'0'0'11685,"0"0"-11029,0 0-592,0 0 0,0 0 176,0 0 577,-12 22-561,12-17-128,0 2-128,0-1 32,4-1-48,-1-2-16,6-2-128,-2-1-224,1 0-65,-1-1 81,2-6 176,-6 2 32,2 0 160,-3-1 32,-2 3 48,0 0 176,-2 3 224,-3 0 161,-1 0 47,1 5 32,1 2-415,1 3-113,2 0-144,1-1 0,0 1-48,4-2-16,-1-1-401,6-2-559,-1-1-753,2-4-1776,-1-4-193,3-6-2577,0-3-6899</inkml:trace>
  <inkml:trace contextRef="#ctx0" brushRef="#br0">29162 10078 23883,'0'0'4754,"24"0"-4626,-10-1-592,4 1 496,0 0 368,3 0 112,-2 2-272,-4 3 1,1-3-209,-2 3 80,-1-3-80,-1-2-64,-3 0-48,-4 0 128,1 0-80,-2-4 48,-3-4 32,-1 0-96,0-2-32,-5 0-689,1 1-799,-3 3-17,-2 4 1409,-3 2 256,4 5 432,-4 3 48,4 4 177,2 4 111,1 0-160,4 1-175,1 1-321,6-2 0,4-4-128,1-2 32,2-4-32,-1-2-96,0-4-128,0 0-577,-6-3-815,-4-4-1458,-2-3-2608</inkml:trace>
  <inkml:trace contextRef="#ctx0" brushRef="#br0">29236 9927 24427,'0'0'1617,"0"0"-1921,0 0 160,-5 19 288,4-4 832,-1 0 97,-1 4-529,1 4-224,1-3 48,0 2 48,1-1-63,0-3-161,0-1-80,0-4-32,2-1-64,-1-5 32,3 1-32,-4-5-480,0-3-945,0 0-1360,-3-2-1057,-1-7-4466</inkml:trace>
  <inkml:trace contextRef="#ctx0" brushRef="#br0">29776 10041 4690,'0'0'10549,"0"0"-7748,0 0-1248,0 0-160,29-6 31,-11 3 545,2 1-336,5 2-465,2 0-191,-3 0-385,0 0-272,-4 0-192,-2 0-144,-6 0 48,-3 0-224,-2 0-640,-3 0-657,-4 0-432,0-2-272,0-3-544,-7 1-2705,1 2-5972</inkml:trace>
  <inkml:trace contextRef="#ctx0" brushRef="#br0">29946 9847 14535,'0'0'3457,"0"0"-2848,-29 7-465,15 2 32,-1-1 112,-1 0 16,4 3-96,0-1-48,0-2 48,5 4 160,3-1 81,4 3 175,0 3-144,8 1 208,-1 2 97,1 5 223,4-1-95,-5 2-225,2-2-384,-6-3-240,2-3 0,-5-2-96,0-4-32,-5-1 0,-2-1 0,-3-3-384,1-1-689,-1-3-399,2-3-353,1-2-1297,0-5-3857,2-4-2289</inkml:trace>
  <inkml:trace contextRef="#ctx0" brushRef="#br0">31133 9729 18136,'0'0'2401,"0"0"-1968,-28-5 799,20 5 417,-4 2-673,0 3-399,4 2-401,2 3-32,5 1-96,1 1-64,2-2 32,8 1 0,1-1-16,3-1-112,0 0-368,-2-1 95,0-1 81,-4 2 96,-4-2 96,-4-1 0,0 2 112,-4-1 48,-4-1 16,1-1 48,-2 0 224,1 0-48,1-3-192,-2-2 17,2 0-178,4 0 81,0-5-128,3 0-208,0 1-16,3-1-80,4 0-16,5-1-16,0 0 351,3 1 17,1 1 64,3-4-112,1 0 128,1 0 0,-7-1 160,1 2 321,-4-1 111,-4 2-16,1-4-208,-7 4 193,0-1-209,-1-1-128,-2 1-144,-3-1-16,-2 1-80,1 2 32,0 1 32,0 4-48,3 0-48,-4 7-32,6 2 128,-3 6-48,2-1 144,1 3-32,1-4-96,0 2 32,1-4-80,4-1-160,1-2-1009,-3-2-511,4-6 703,1 0-3345,0 0-3073</inkml:trace>
  <inkml:trace contextRef="#ctx0" brushRef="#br0">31224 9478 16135,'0'0'6099,"0"0"-5699,0 0-368,0 0 513,0 0 863,-9 26-367,9-12-545,0 2-336,4-2-64,1 3-32,3-6 96,2 2-112,3-8 96,-2 0 16,-2-5-48,3 0-96,-4-8 16,2-4-16,-4-2-80,-2-5-80,-4-1-208,0-1-272,-4 3-433,-4 2 273,-2 1 544,-1 6 240,-1 4 64,5 3-48,-1 2 160,1 0 80,2 4-176,1 2-128,4 3 80,-1-3-96,-1 3-304,2 0-1313,0-2-1536,0-1-2994</inkml:trace>
  <inkml:trace contextRef="#ctx0" brushRef="#br0">31405 9759 21642,'0'0'1681,"0"0"-1649,0 0 1504,0-21 817,-7 21-768,-1 3-977,-4 2-367,0 4-1,0 3 0,5 2-128,-2 1-128,8-2 32,1 0-16,6-1 64,5-2-144,6-2 144,-1-3-224,2-3 80,-1-2-112,-3 0-465,-2 0-911,-3-5-1698,-7-4-2785</inkml:trace>
  <inkml:trace contextRef="#ctx0" brushRef="#br0">31405 9459 15367,'0'0'512,"0"0"-560,0 0 1505,-20 9 1152,13 0-816,1 1-320,1 4-369,4 1-143,1 1-1,0-1-288,5 1-400,2-6-128,5-1-79,0-2 63,0-6-48,3-1 0,-4-3-32,2-7-32,-6 0-48,2-4-128,-6-3 0,-3 1-337,0-2-47,-3 0 32,-6 2-225,2 3 177,-1 2 480,-1 4 80,2 5 208,-1 2-48,1 0-208,1 2 80,0 3-48,1 1 16,-2 1-368,3 2-1553,-1-6-1600,1 2-5251</inkml:trace>
  <inkml:trace contextRef="#ctx0" brushRef="#br0">30950 10592 5234,'0'0'1169,"0"0"1424,0 0-176,0 0-848,0 0-16,0 0-225,0 0-127,-12 0-161,12 0-79,0 0-49,0 0-111,0 0 95,0 0-32,5 0-656,2 0-208,1-3 401,3 1-209,6-2 496,0 2 144,1 1-287,-2-2-225,0 1-224,-1 2-64,-4 0-16,-3 0-48,-4 4-32,1-3-368,-3 2-369,-2 1-79,-2-2 224,-3 2 15,-1-2-303,0 2-465,-1-4-704,-1 0-144,2-4-3602</inkml:trace>
  <inkml:trace contextRef="#ctx0" brushRef="#br0">31068 10374 4770,'0'0'9188,"0"0"-6803,0 0-1152,0-2-32,-3 1-321,2-1-240,-5 2-336,1 0-192,-2 0-80,-3 0 1,2 0-17,-3 2 48,3 0 16,-3 4 32,2-2-96,1 0 16,1 5-32,2-3 0,-2 1 0,7 0-48,-4 1 64,4 1-48,0 3 112,4 1 256,0 4 208,4-1-80,-4 3 49,4 4 79,-5-3-352,1 2 48,0 2 64,-4-3-128,0 2-176,-4-3 48,0 0 32,0-4-48,-3 0-64,3-4 32,-1-3-48,2 0-16,3-5-272,0 0-608,0-2-385,0-2-944,0 0-800,3 0-897,-2-6-8275</inkml:trace>
  <inkml:trace contextRef="#ctx0" brushRef="#br0">31286 10553 6163,'0'0'-112,"0"0"4866,0 0-2785,0 0-544,0 0-177,0 0-127,0-3-529,0 3-96,0 0 64,0 0-159,2 0-209,-2 0 16,7 0 128,2 0 64,0 0 208,2-1 65,3-2-209,2-1 0,-3 0-112,3 0-32,-6 0-160,0 1-80,-3 0-64,-1 3-16,-3-4-144,0 4-208,-3 0-208,0 0-144,0 0-1,0 0-463,0 0-417,0 4-928,-3-1-1105,0 0-2705</inkml:trace>
  <inkml:trace contextRef="#ctx0" brushRef="#br0">31261 10662 6659,'0'0'3410,"0"0"-2114,0 0-752,0 0 609,0 0 512,0 0-225,0 0-1023,0 4-321,9-5 368,2-3 320,3 0 305,0 1-17,5-1-47,-4 1-193,1 0-528,-2 3-176,-1-1-16,-1 1-96,-1 0 16,-3 0-32,-3 0 32,1 0-64,-2 1 0,-2-1 32,2 0-16,-4 0-64,1 0-80,-1 0-80,0-1-304,0-1-545,0-1-1104,-1 1-752,-1 0-3122</inkml:trace>
  <inkml:trace contextRef="#ctx0" brushRef="#br0">31959 10464 7844,'0'0'2513,"0"0"-64,0 0-912,-13-6-193,8 5 385,0 1-288,1-3-401,0 2-272,1 0-47,1-1-1,-1-1 129,2 3-225,1-2-160,4-1-160,4 2-160,4-1-176,4 1 48,0-2 32,6 3-48,-2 0 32,-2 0-48,-1 0 80,-3 3-32,-2-1 16,-5-1-64,2-1 64,-6 4-48,-1-4 0,-1 0 32,1 2-64,-2 1 64,0 2-48,0 4 48,-2 2 0,1 1 0,-1 4 0,0-1 32,2 1-80,-1 0-32,1-3 16,0 1 0,0-2 32,0-1-32,-1 0 16,-2-4 16,3 0 0,0 0 16,0-2-32,-5-2-848,3-2-1233,-3-1-1537,2-4-5506</inkml:trace>
  <inkml:trace contextRef="#ctx0" brushRef="#br0">32259 10593 17400,'0'0'4194,"0"0"-3730,0 0-352,0 0 288,0 0 609,0 0-721,-4 18-256,8-17-208,0-1-1137,1-4-1696,0-3-4162</inkml:trace>
  <inkml:trace contextRef="#ctx0" brushRef="#br0">32320 10421 6531,'0'0'2881,"0"0"-1376,0 0-609,0 0 385,0 0 432,0 0-273,21-5-319,-12 5 15,-1 0 193,4 0-368,-4 0-273,3 2-96,-3 1-128,0 2-112,-3-3 1,1 3-65,-1 0-80,-1-1-16,-2 4-64,1-3 96,-3 4-48,2 0 96,-2 1 0,0 1 113,-2 2 63,-2 0 112,-4 0-96,3 0-272,-1-1-32,1 0-47,2-1 31,1-3-64,0 0 0,2-1-32,2-3-16,3 0-32,3 0 144,1-2 144,2-1-176,1 0-16,0-1-64,-2 0 48,-1 0-96,-1 0 48,-2 0-48,-1 0-64,-3 0-464,1-1-385,-3 0-751,-4-1-1346,-2-3-1744,0 2-5875</inkml:trace>
  <inkml:trace contextRef="#ctx0" brushRef="#br0">32688 10478 6291,'0'0'5442,"0"0"-2224,0 0-1249,9-21 64,-9 16 64,0-2-529,0 1-415,0 0-257,-1 1-287,-5-2-209,0 2-352,-3 1-16,0 1-80,-2 2 16,-2-1-176,5 2-48,-4 3 127,5 0 65,0 6 16,2-2 0,3 3 80,0-1-16,2 2 16,2 0 16,3-2 65,3-3 31,0 0 16,0-2-80,3-4 48,-2 0-80,-2 0-48,-1-3 64,-2-1-48,-1 1-32,0 2 48,-3 1 48,0 0 176,0 8-128,-6 3-96,0 5 32,-1 3 336,-1 0-240,3 2-16,-1-3 32,5-1-160,-3-4-16,4-2 0,0-4-48,0-3-48,0-2-144,0-2-336,4-2-865,-4-7-1184,2 0-1889,2-4-12374</inkml:trace>
  <inkml:trace contextRef="#ctx0" brushRef="#br0">32776 10416 11141,'0'0'5411,"0"0"-3170,0 0-993,0 0-255,0 0-273,24-14-336,-12 11-48,0 3-64,0 0 145,0 0-1,0 3-96,-5 1 48,-2 1 0,-3 5 80,-2-2-95,-2 3 127,-3 2 176,-5-1-144,1 2-143,1-2-1,-2 0-176,4-2 32,2 1-112,4-2-64,0-3-96,4 1 48,0 0 32,4 2-16,0-3-16,4 1 320,-1 0-64,2-2-240,-2-1 16,0-3-48,-2 0-256,-2-1-624,-4-1-705,-2-4-1472,-1 0-961,-4-2-3634</inkml:trace>
  <inkml:trace contextRef="#ctx0" brushRef="#br0">33112 10430 11013,'0'0'4082,"0"0"-2866,0 0-191,0 0 240,0 0-353,0 0-304,2 20 161,8-9 495,1 3 257,1 1-273,1 1-127,-1-2-529,0 0-272,-2-2-288,2-2-48,-7-2 16,-1-2 0,-1-1-240,-1 0-368,-2-4-256,0-1-305,-2 0 97,-2-4-625,-1-5-1473,0-1-3601</inkml:trace>
  <inkml:trace contextRef="#ctx0" brushRef="#br0">33232 10409 7652,'0'0'3841,"0"0"-1376,0 0-1088,-11 19 752,5-6-64,-3 7-784,-3 2-209,4 2 177,-1 1-33,-1-1-351,3-3-417,2-4-368,1-3 16,4-4-80,-2-3 16,2-3-16,0-1-16,0-3-96,2 0-705,-2-7-1071,4-2-1890,0-3-4242</inkml:trace>
  <inkml:trace contextRef="#ctx0" brushRef="#br0">33351 10433 6787,'0'0'8900,"0"0"-6435,-1 21-768,1-8 336,0 4-144,0 0-785,0-2-527,1-3-353,1-2-224,2-3-48,0-2 16,-3-2-48,1-3-897,-2 0-816,0 0-704,0-2-1264,0-7-5636</inkml:trace>
  <inkml:trace contextRef="#ctx0" brushRef="#br0">33436 10467 13302,'0'0'6931,"0"0"-5730,0 30-1,0-17 1394,0 4-882,2-5-1039,4-1-433,1-3-192,1-3-64,2-3 32,0-2-48,0-2 48,-1-8-320,-2-1-113,-2-4 49,-1-2-416,-4-2-321,0 1-175,-4 0 255,-3 3-111,0 3 576,-3 2 448,1 6 144,0 1-32,0 3-16,-1 0 0,2 0 32,-1 3 16,5-1-129,0 0-1199,0-2-1377,3 3-1297,-1-3-3378,2 0 5027</inkml:trace>
  <inkml:trace contextRef="#ctx0" brushRef="#br0">33582 10221 13478,'0'0'2177,"0"0"-1937,0 0-208,20-3 176,-12 3-80,1 0 1,-2 2-1,3 2-128,-5-2 32,4 0-128,-6-2-1009,-3 3-1312,0-3-961,0 0-2560,0 0 4337</inkml:trace>
  <inkml:trace contextRef="#ctx0" brushRef="#br0">33839 10150 5266,'0'0'7524,"0"0"-5923,-29 11-705,18-5 48,3 2-303,0-1-177,2-4-160,3 2-176,3-2-112,0-1 16,1-2-16,3 4 16,4-4-16,-1 0-16,1 1 64,-2 1 0,1 1-16,-4 1 0,3 3 112,-1 2 0,-2-1 1,-3 4-113,1-2 32,-1 2-48,0-3 16,-1 0-16,-4-1-32,1-1 16,-4-3-16,2-1 16,-1 0-32,-2-2 48,3-1-32,0 0-96,0-1-481,3-4-607,-1 0-1473,4-2-1489</inkml:trace>
  <inkml:trace contextRef="#ctx0" brushRef="#br0">33804 10124 6803,'0'0'3058,"0"0"-817,0 0-1201,0 0-432,0 0 81,0 0-49,23-3-96,-15 3 128,3 0 433,2-1-113,0-2-271,1-2-193,-3 1-208,-1-1-272,-3 3 0,-3-1-96,-1 0-400,-3 3-897,0-2-944,0 2-2033,0 0-4514</inkml:trace>
  <inkml:trace contextRef="#ctx0" brushRef="#br0">28397 11512 4978,'0'0'1121,"0"0"-849,0 0 16,0 0 80,0 0-256,0 0-528,0 0 528,0 0-176,0 0 160,0 0-16,0 0 673,0-1 271,0 1-320,0-1-95,0 1 335,0 0-32,0-2 113,0 2 223,0-1 65,0 1-192,0 0-193,0 0-176,0 0-111,0 0-97,0 0-160,0 0-64,0 0-16,0 0-80,0 0 17,0 0-81,0 0 16,0-1-32,0 1-16,0 0 0,1 0-16,3 0 96,-4 0-80,4 0-64,-4 1 144,4 2 16,0 4-32,2-1 257,0 6 175,1 0-160,-2 2 240,2 0 33,1 3-433,0-1-48,-1-3-32,1 2-96,-3-2 32,2 1 32,-2-1-48,2-1-15,-3 0 47,0-2 48,2 2-16,-1-1-112,3-3 32,-3 0-80,-1-1-32,2-1-16,-1-3 32,-1 2-16,0-2-64,-4-1 96,5-1-64,-5 0 16,0-1 0,0 0-32,0 0-16,0 0-144,0 0-208,0 0-209,0-2-367,-5-2-849,5 1-432,-2-3-992,0-3-2674</inkml:trace>
  <inkml:trace contextRef="#ctx0" brushRef="#br0">28671 11447 6403,'0'0'-144,"0"0"3874,0 0-1681,0 0-817,0 0-287,0 0 15,3-9-240,-3 9-191,0 0-17,0-1-48,0-1-80,0 2-64,0 0-32,0 0-79,0 0-17,-3 0-128,3 0 0,-1 5 32,-3 2-48,1 1 192,3 4 832,-4 0-287,0 2-225,1 0 0,2-1 177,-3 3-241,2-4-160,-1 1-32,3-1 16,-3-2-144,1 0 16,0 1-48,0-1 17,-2-1 63,2 2 0,-2-2-112,1 1 0,-2 0 32,1-2-64,1 2-16,1-1-48,-1-2 32,2 2 16,-1-3-16,1 1 16,1-4-48,0 2 48,0 1 32,0-2 96,0 0-80,0 0-16,0 0 0,0 0-16,0-1-48,-2 2 16,1-3-32,1 3 0,-2-3 0,1 2-32,-1-1 0,1 2 0,-1-3 64,1 3-80,1-2 32,-3 1 16,3 0-16,-4-2 0,3 2-16,1-2 48,-4 0-48,4-1 16,0 1-16,-1-1 32,1-1-32,0 2 64,-1-2-96,1 0 32,0 2 0,-1-2-16,1 2 48,0 1-16,0-1 32,0 1-48,-3-1 32,2-1 0,1 3 0,0-4-32,0 0 0,0 0 16,0 0-64,0 0-80,0 0-368,0-5 80,4 0-448,-4-2-689,2 2-592,-2-2-721,1 1-2400</inkml:trace>
  <inkml:trace contextRef="#ctx0" brushRef="#br0">28915 11611 8468,'0'0'2897,"0"0"-336,0 0-1312,0-2-273,0-1 225,0 3-177,1 0-479,1 0-241,-2 0 16,3 0 144,0 0 128,1 0 17,3 0-177,0 0-144,0 0-96,7 0 448,-4 0-63,3 0-161,2-1-208,-3-1-64,0-1-64,0 0-48,-4 0-16,-1 1-32,-2 1 48,0-2-64,-3 3 32,-2-2-64,4 2-32,-4-1-80,0 1-48,1 0-208,-1 0-289,0 0-319,0 0-305,0 0-496,0 0-1840,0 0-3827</inkml:trace>
  <inkml:trace contextRef="#ctx0" brushRef="#br0">28923 11710 7219,'0'0'2401,"0"0"-704,0 0-1345,0 0-224,0 0 257,0 0 303,1-1-48,0 1-80,2-1 257,-3 1 191,5 0 289,-3-4-193,0 4-399,2 0-81,1-1-80,1 1 81,2-1-145,-1 1-64,2 0 288,-1 0-320,0 0-191,0 0-113,-2 0-16,0 1-16,2 0 0,-3-1-16,2 0-16,0 0 48,-1 0-16,0 0 48,0 0 176,0 0-16,-1 0-128,-1-1-16,-1 1 48,0-1-48,2 1-64,-5 0-48,4 0 16,-4 0 0,0 0-48,0 0 32,0 0-64,0 0-64,0 0-64,0 0 64,0 0-208,-1 0-176,-2 0-177,3 0 49,-1 0-272,-1 0-401,0 0-448,-1 0-1136,3 0-945</inkml:trace>
  <inkml:trace contextRef="#ctx0" brushRef="#br0">29322 11451 6243,'0'0'6723,"0"0"-5090,0 0-337,0 0 321,0 0-192,0 0-577,-2-5-352,2 4-144,0 0-111,2 0 15,5-2-64,1-2-32,1 3-128,4-3 16,3 1 32,-1 1 112,1 1-96,-1 2-48,-3 0 0,-4 2-96,0 3-16,-3 2 64,-3 0-16,-2 3 80,0-1-112,-2 0 96,-7 2 32,1-3-112,1 1 64,-4 0 16,1-2-48,2-1 32,1 0-32,0-1 16,4-3-32,1-1 32,2 1-48,0-2-128,4 0 176,4 1-48,-1-1 32,1 2 48,0-1 0,4 2-16,-5 0-16,1 0-16,-2 3 32,0 0 0,-1 1-48,-2 0 64,1 0-32,-3 3 64,2-1-64,-1 1 48,-2-1-48,0 1 48,0-1 16,-5-1 96,0-1-32,3-1 17,-3-3 95,2 2 0,-2-4-80,-3 1-80,3-2 16,-1 0-112,2 0 32,1 0-48,-3-3-80,3 3-368,2-2-529,1 2-463,0-3-769,1 0-2802,6-1-6034</inkml:trace>
  <inkml:trace contextRef="#ctx0" brushRef="#br0">29568 11414 5186,'0'0'5955,"0"0"-4082,0 0-576,0 0 175,0 0 209,0 0-705,-8-5-623,8 5-145,4-2-128,0-1 112,2 1-16,2-3-16,1 3 112,0-3 464,-1 4-95,0 0-177,-1 1-272,1 0-208,-2 4 64,-4 5-144,3-1 352,-2 4 16,-3 1-64,0 4 96,0 1 129,-4 1 63,-4 0-128,2 0 48,-2-1-32,1 1-15,0-2-145,0-3-48,-1 1-96,4-3 0,0-3-48,0 1-16,4-4 16,-1 0-64,1-1 64,0-3-112,1-2 80,3 0-80,0 0 16,0 0 80,4 0-48,-4-2 32,3-1 32,1 0 0,-4 1 16,4 1 0,-2 1 112,0 0 176,2 0 16,-2 1-112,-1 2-128,3 2-80,-1-3 16,-2 0-64,-1 1-16,0 0-64,-2 0-336,-2-2-224,0 0-96,0-1-289,0 0-512,-2-2-688,2-4-1600,0-4-8069</inkml:trace>
  <inkml:trace contextRef="#ctx0" brushRef="#br0">29817 11623 21946,'0'0'1361,"0"0"-1361,0 0 224,0 0 752,0 0-736,0 0-224,-7 14-704,10-18-1233,0-3-1937,-2-3-8083</inkml:trace>
  <inkml:trace contextRef="#ctx0" brushRef="#br0">29931 11433 14887,'0'0'4898,"0"0"-3697,0 0-321,0 0 657,0 0-545,0 0-704,-12 2-272,7 6 16,1 0-32,4 0 32,-2 3-64,2-1 0,2-1 48,5 4-80,-2-3 112,7 0-64,0 0-32,0 0 48,0-2 48,2 1 80,-5-1-48,-2 0 48,2 1-32,-7-3-15,-2 1-81,0 0 96,-4 1 32,-3 1 32,0-4 96,0 2-112,-2-3-64,2 1-48,2-2 16,-2-2-64,2-1 32,4-1-512,-1-4-721,2-3-896,0-3-1616,0-5-5892</inkml:trace>
  <inkml:trace contextRef="#ctx0" brushRef="#br0">29953 11426 15863,'0'0'2481,"0"0"-1392,0 0 752,0 0 112,24-11-689,-13 10-656,1 1-383,1-1 479,1 1-608,2 0-48,-4 0-64,-1 0-560,-4 0-1441,-2 0-1425,-3-4-4449</inkml:trace>
  <inkml:trace contextRef="#ctx0" brushRef="#br0">30234 11618 12374,'0'0'3697,"1"22"-1696,3-13-32,0 1-704,-4-4-609,3-1-192,-2-4-48,2-1-79,1 0 31,-4-7 592,3-3-63,-2-2-545,-1-2-224,0-3 48,1 3-80,2 0-80,-2 2 32,0 2-32,1 3 208,2 6 16,1 1-176,2 1-48,0 6 32,-1 3 272,4 2 33,-2 1-193,0-3-160,-2 0 64,0-2-32,-2-2-32,0-3 0,-2-1 32,0-2 0,-2-2 80,0-3-16,0-5-48,4 0-32,-3-2-64,3-4 16,-2 5-80,3-1-80,-2 5-32,5 2 192,-1 5-48,2 0 16,0 8 47,0 2 1,2 5 97,1-1 79,-5 0 48,0 1-160,-2-4-16,0-3 0,-2-3-16,-3-1-192,0-1-977,-3-3-672,-6 0-416,1 0-2081,-4-7-6403</inkml:trace>
  <inkml:trace contextRef="#ctx0" brushRef="#br0">30250 11806 7155,'0'0'5251,"0"0"-2898,22-4-544,-5 1 240,3-1 176,4 1-705,4-2-191,-2 2-161,-1-1-319,-3 1-529,-3 2-320,-5 1-32,-2-1-128,-7 0-416,-1 1-657,-1-4 177,-3 3-113,-3-3-912,-5 2-592,0 0-849,-4 2-1152</inkml:trace>
  <inkml:trace contextRef="#ctx0" brushRef="#br0">30370 11861 17304,'0'0'2545,"0"0"-2113,0 0 545,-20 4 479,8 3-783,4 0-385,1 1-176,-3-1 80,4 2 80,2-4 288,3 2-336,1-1-144,9-3-63,-1 2 15,3-1 0,1-1 32,2 2-48,0-3-16,-4 4 0,0-2 16,-2 3 32,-3 0-48,-3 3 48,-2-3 32,0 1 272,0 3-288,-6-1 112,-1-1 320,0 1-272,0-1 224,-3-1-159,0-5-65,3 0-80,0-1-64,1-2-64,-1 0-32,1-4 16,2 0-576,2-2-417,2 0-640,0 1-640,0-2-720,0 1-2530</inkml:trace>
  <inkml:trace contextRef="#ctx0" brushRef="#br0">30729 11585 10117,'0'0'3905,"0"0"-2064,26-12-480,-14 8-209,0 2 1025,2-3-1360,-3 2-641,-1 3-144,-3 0-48,-2 0-80,-2 0-256,-3 3-1233,0 2-1392,0-1-161,-3-2-688</inkml:trace>
  <inkml:trace contextRef="#ctx0" brushRef="#br0">30738 11692 12534,'0'0'2481,"0"0"-1729,0 0 737,0 0-241,24 4-223,-13-4 111,-1 0-703,0 0-353,-2 0-32,-2 0-128,1-1-641,-4 1-1200,1-3-2833,-3 1-4434</inkml:trace>
  <inkml:trace contextRef="#ctx0" brushRef="#br0">31025 11437 7603,'0'0'3906,"0"0"-1729,0 0-528,0 0 48,0 0-305,0 0-303,-1 0-241,1 0-255,1 0 15,4 2-208,6-1-208,2 0-64,6-1 609,1 0-145,0 0-416,-1-1-64,-3-2-80,-4 0 16,-3 1-48,-2 0 32,-4 0-48,0 1 16,-3 1-16,0 0 48,-3 0 16,0 7 32,-5 3 96,0 3 240,-1 7 225,2 1-241,-3 0-64,4 2-128,-1-5-16,3-4-96,3 0-32,-1-4-16,2-5-16,0 0-80,0-4-64,3-1-160,1 0-768,3-4-337,-2-5-1152,1-3-1457,0 0-3185</inkml:trace>
  <inkml:trace contextRef="#ctx0" brushRef="#br0">31286 11444 13654,'0'0'4050,"0"0"-2321,0 0 400,0 0-16,0 0-640,0 0-705,0-3-640,-4 7-48,1 2-80,1 0 112,1 2-80,1 0-16,1-1-16,4 1-64,0-2 112,2 0-64,-2 1 32,2-1-32,0-1 48,-2 0-16,-1 1 16,0-1-16,0 0 16,-2 1 0,1 2-32,-2-4 48,-1 5-48,0-3 48,-1 1-48,-4-2 96,-3-1-48,2-1-16,-1 2-16,-2-4 0,3-1 16,3 0-128,-1-1-400,4-4-609,0-3-559,0-1-1282,0-3-1408,4-1-4722</inkml:trace>
  <inkml:trace contextRef="#ctx0" brushRef="#br0">31277 11408 9476,'0'0'6996,"0"0"-4531,0 0-1473,17-5 49,-2 3 271,0-1 65,2 1-145,0 0-783,-1-2-417,-4 2 0,-1-1-112,-3 0-1297,0 0-848,-5-1-1105,-2 0-4065</inkml:trace>
  <inkml:trace contextRef="#ctx0" brushRef="#br0">31488 11556 15895,'0'0'3234,"0"0"-2930,0 0 32,-10 22 929,10-20-193,0-1-159,0 1-417,0-2-160,0 0-80,4 0 368,-3-3 305,3 0-353,-1-5-160,2 0-96,0-2 289,1 0-225,-1-1-272,-2-1-16,2 1-96,-3 2 0,0-1-16,1 5 48,-3 1-48,1 1 64,-1 3-48,3 0 32,-3 0-64,0 5 32,2 0 80,-1 2 64,3-1-144,-1 1 48,0-1 0,2-1-48,1-4 16,-3 1-16,4-2 32,-1-2 64,0-2-80,0 0-16,-1-5-16,-1 1 64,0-2-96,-1 1 64,0 2-16,1-1-16,0 4-32,-1 1 64,4 3-128,-1 4 112,1 4 16,2 2 0,-1 3 48,1-1 0,0 1-16,-2-3-80,-1-1 64,-2-2-64,-1-3-208,-3-2-720,0-2-769,0 0-1185,-7-2-1408,-3-4-10900</inkml:trace>
  <inkml:trace contextRef="#ctx0" brushRef="#br0">31168 11751 8708,'0'0'3554,"0"0"-3202,0 0 304,0 0 1425,0 0-480,0 0-705,10 0-496,2 0 33,0 0 255,9-1 801,5-2-641,2 0-208,7-1 337,0-1 415,3 2 177,0-2-1009,1 2-416,-2-2 64,-6 1-112,-4-3-31,-2 3-1,-6-2-32,-8 3-80,-1 0-81,-8 1-63,-2 2-560,-6 0-913,-5 0-784,-2 2-1217,-6 1-5138</inkml:trace>
  <inkml:trace contextRef="#ctx0" brushRef="#br0">32749 11635 7059,'0'0'5907,"0"0"-3938,0 0-480,0 0-177,0 0 1,30-11-145,-17 10 33,2 0-337,1-1-352,-1 2-95,-3-3-257,0 1-64,-5 2-96,1-3-32,-4 1-785,-2 0-575,-2-1-897,0 1-1841,-6-1-4498</inkml:trace>
  <inkml:trace contextRef="#ctx0" brushRef="#br0">32866 11359 10757,'0'0'4354,"1"-11"-2993,-1 5-993,0 3 1056,0-1-143,-1 1-209,-3-1-351,1 3-353,-2 0-176,-3 1-16,2 0-64,-2 0-48,2 3-16,-2 3-64,2 1 16,0 3-16,-1 1 0,3 4-48,0 2 64,0 2-16,2 2 0,-1 5 80,3-4-64,0 5 208,5-2 224,2 0 81,-2-4-97,-2 2-80,5-3-208,-6 2-48,0-5-32,-2-1-32,0 1 80,0-4-128,0-2 0,-3 0-208,-1-7-192,-1 4-128,2-5-385,3-3-608,-4 0-960,4-6-2145,-1-2-6019</inkml:trace>
  <inkml:trace contextRef="#ctx0" brushRef="#br0">33016 11561 6067,'0'0'4370,"0"0"-1937,0 0-1313,0 0 97,0 0 112,0 0-289,10 11 177,-5-2 479,1 6-415,1 1-385,2-1-351,1-1-17,2 0-272,0-2-32,-4-2-128,-1-2-16,-1-3-48,0-3-48,-2 2 48,-4-3-112,0-1-144,0 0-224,0-5-337,-4-1-1167,1-3-1586,-1-1-2193,-1-2-3297</inkml:trace>
  <inkml:trace contextRef="#ctx0" brushRef="#br0">33154 11514 6243,'0'0'-368,"0"0"4305,0 0-2576,0 0-416,0 0 351,-4 29 113,1-12 672,0 2-641,-1 5-175,-1-1-177,1 0 33,2 0-257,-1-7-431,3-1-257,0-4-160,0-3 0,0-4-48,0 1 48,0-4-64,3-1-32,-2 0-513,-1-2-351,0-7-1185,0-3-2641,0 0-5795</inkml:trace>
  <inkml:trace contextRef="#ctx0" brushRef="#br0">33278 11560 6115,'0'0'2129,"0"0"-1329,0 0-80,0 0 881,0 0 480,0 0-368,11 5-304,-3-5-65,1 0 353,1-2-528,2 1-385,-1 0-320,1 0-224,-5 0-160,-1-2-80,-1 3 0,-3 0-528,-2 0-673,0 0-1104,0 0-976,0 0-1665,0 0-2802</inkml:trace>
  <inkml:trace contextRef="#ctx0" brushRef="#br0">33273 11657 8980,'0'0'1681,"0"0"-320,0 0 111,0 0 1025,0 0-400,27 0-912,-19-4-417,3 3-208,0-2-143,-3 2-145,0 0-96,1 1-176,-2 0 48,-4 0-448,-3 0-945,0 0-2097,0 0-3761</inkml:trace>
  <inkml:trace contextRef="#ctx0" brushRef="#br0">33534 11493 8308,'0'0'5394,"0"0"-3601,0 0-832,0 0 47,-19 13 32,14-2-191,5 3-113,-1 3-160,1 0-31,1 1 95,4 1-32,1 0-160,3-5-239,0-2-129,3-2 0,0-8-64,0-1 32,0-2 64,-1-6 0,-1-3-32,0-4-80,-2 0 32,-3-1-48,-2-1 16,-3 2-48,0-1-192,0 0-385,-4 4-95,0 2 352,-4 0 160,0 4 176,0 0 0,4 3 16,-4 2 16,5 0 16,-2 0-64,2 0-32,2 0-144,1 1-1009,0 1-992,0 2-1633,1-4-1968,2 1 991</inkml:trace>
  <inkml:trace contextRef="#ctx0" brushRef="#br0">33763 11621 14311,'0'0'5874,"0"0"-5682,0 0-112,0 0-64,0 0 96,0 0-64,-3 12 16,3-12-1872,0-6-3379,0-3-5970</inkml:trace>
  <inkml:trace contextRef="#ctx0" brushRef="#br0">33930 11500 9652,'0'0'4338,"0"0"-2529,0 0-1104,-20-1 1023,13 2-127,1 4-608,-1 0-241,0 4-96,3 0-128,0 0 1,4 4-17,0-2-64,1 1-48,6-2-272,0-1-96,1-4 32,4 0-64,-2-5 16,1 0-16,-1-5 0,-2-2 0,0-2 0,-3-1-32,-2 0-176,-3-1 32,0 0-16,-3 2 176,-3 1-208,-1 0 64,3 2 128,-3 2 0,3 0 16,0 2-32,2 2 16,0-2-560,2 1-113,0 1-127,0 0-401,0 0-768,4 0-368,-4 0-912,1 1-2754,-1 1 2882</inkml:trace>
  <inkml:trace contextRef="#ctx0" brushRef="#br0">34133 11492 8916,'0'0'3218,"0"0"-2098,0 0-224,0 0 1329,0 0-896,0 0-689,-16-13-351,15 11 15,0 2 64,1-2 112,0 2-48,-1 0-64,-2 0-47,3 0-49,-2 0-208,-3 2-64,0 3-16,-1 5 32,0-2 16,-1 5 144,0 0 288,1 3 368,2 1 49,2-1-81,2 0-79,0-2-465,6-4-144,2-2-32,4-4-48,0-4 0,0 0 0,3-7-32,-4-5 0,0 0-112,-1 0-80,-4-3-145,-4 1 1,2 3-32,-4 1-80,0 1-256,-6 2 63,1 2 209,-3 0 192,2 3 96,0 2 64,-2 0-144,4 0 32,0 0-144,-1 0-273,4 0-287,0 0-401,1 0-672,0-2-1904,0-3-5252</inkml:trace>
  <inkml:trace contextRef="#ctx0" brushRef="#br0">34250 11441 9556,'0'0'3602,"0"0"-2257,0 0-129,0 0-367,0 0-401,15-19-208,-7 18-32,-4 0-32,3-1-64,2 2-32,-2 0-16,-2 0 0,2 4-32,-3-1 16,0 2-32,0-1 96,-1 3 64,-1 3 321,-2 0 191,0 4 16,-6 0-159,-1 3-113,-1-1-64,1-2 16,-1 3-80,3-5-112,0 0-112,2-5-64,0 0 0,3-1-32,0 0 16,0-4 0,3 1 16,1-1-32,0 0 48,4 1 48,1-1-80,-2 1 96,1-1-32,2 0-16,-2 3 0,-2-2-31,1-2-1,-2 0-49,-1 0 50,-3 0-34,-1-1 17,0 0-224,0-2-240,0 0-848,-1-4-1346,0 1-1904,-2-1-8068</inkml:trace>
  <inkml:trace contextRef="#ctx0" brushRef="#br0">34464 11413 5603,'0'0'368,"0"0"-384,0 0 1729,0 0 223,0 0-479,0 0 192,0-6 16,0 5-161,0 1-287,0 0-225,0 0-271,-1 0-225,1 0-176,0 0-160,0 0-144,2-2-64,4 2 96,1-3-96,6 0 64,-1 1-32,4 0 16,-4 0 32,-2-1-48,-1 3 64,-2 0-48,-2 0 16,-2 3-32,-3 0 48,0-1-16,0 2 16,-3 1 0,-1-2-16,-1 3 48,2-3-80,-1 3 16,-2 0 16,-1-2-16,3 2 0,0 0 0,-2 0 16,5 1-16,-3-1 16,4 0 0,0 0 64,5 0-48,2 0 176,0-1 64,1-1 49,1-2 47,3 3-32,-5-3-80,1 3-32,-4 1-144,4-1-16,-4 2-32,-1 1-16,1 1 64,-3 1-48,-1 1-16,0-1-48,0-1 32,-1 0-16,-4-1 16,3 0 64,-5-3-16,2 1 96,1-2-112,-4 1 32,1-4-32,-3 0-16,1 0-80,-1 0 16,3-1-272,0 0-384,2 0-144,4 0-225,1-1-416,5-4-2368,3-3-7429</inkml:trace>
  <inkml:trace contextRef="#ctx0" brushRef="#br0">34763 11369 7668,'0'0'3153,"0"0"-368,0 0-1296,0 0 48,0 0 47,0 0-191,0-3-401,-4 12-543,-4 0-129,2 8 448,0 2-96,-3 2 17,6 6 207,-1-3 65,4 0-337,0-2-256,4-5-256,2 0-112,3-5-64,0-5 32,3-2 0,1-3-32,0-2 16,0 0 16,2-2 64,-3-3-32,-2-2 16,1 2-48,-3-2-16,-2 3 16,-4-2-48,1 3-64,-3-3-16,0 2 80,0-2-64,-7-1-80,2 1 15,-2-4 1,-4 2-176,3-2-288,-1 2 96,2 1 191,0 2 369,-1 4 16,0 1 32,-1 5 0,0 3 1,-2 4 127,-1 2 144,3 0-48,-3 1 80,5-3-80,3-1-192,1-3-64,3-2-80,0-4 112,6-2-304,0 0-528,3-2-785,-1-5-1537,-2-3-2400</inkml:trace>
  <inkml:trace contextRef="#ctx0" brushRef="#br0">35034 11465 8164,'0'0'1392,"0"0"433,0 0-656,0 0 463,0 0 161,-9-9-192,9 4-240,4 3-177,-3-3-143,4-1-113,1 3-320,4 1-207,-1 1-305,2 1-48,0 0-16,1 0 0,0 0 16,-2-2-48,1 2 32,-1-4-320,-2 0-241,0 0-479,-4 1-209,1 1-319,-3-3-401,-2 5-48,0 0-368,-4 0-1553,1 1-512</inkml:trace>
  <inkml:trace contextRef="#ctx0" brushRef="#br0">35049 11520 10453,'0'0'3858,"0"0"-2754,0 0 65,0 0 415,21 6-399,-13-6-113,3 0-175,2 0-449,-2 0-96,2-1-208,-5 0-128,-2 1 16,3 0-32,-6 0-608,-2 1-833,-1 0-768,0-1-1953,-1 0-5970</inkml:trace>
  <inkml:trace contextRef="#ctx0" brushRef="#br0">35445 11434 4754,'0'0'7684,"0"0"-5843,0 0-305,0 0 113,-11-19-32,4 17-529,-3-3-431,1 3 15,-2 0-80,0 2-160,1 0-32,-2 2-127,1 5-193,1 2-80,3 1 32,2 2 0,5 2 32,0-2 112,4 1-96,4-2 32,4-5-48,3-2-32,0-4 0,3-4 64,-4-7-80,2-3 0,-3-5-48,-1 0-16,-2 0 32,-1-3 48,-4 1-80,-1-1 64,-2-2-48,-2 5 64,0-1-96,-2 5 48,-6 1 16,4 6 32,0 2-16,-1 6 64,2 2-48,-1 8-80,1 6 304,3 3 640,0 5-63,0 4-241,0-2 177,5-2-129,0-2-288,1-6-160,-2-4-80,-1-3 16,1-3-128,0-2 64,-4-4-80,0 0-480,0-3-609,-4-3-1376,-1-1-1104,2-4-2434</inkml:trace>
  <inkml:trace contextRef="#ctx0" brushRef="#br0">35611 11334 6499,'0'0'4978,"0"0"-2144,0 0-1010,0 0-47,0 0-384,0 0-401,-4-5-303,1 11-17,-2 1-112,4 4 209,-1 2 95,2 0 144,0 5-127,0 0-65,4-1 81,5 0-449,-2-7-176,4 0-32,2-4-16,-2-4-16,2-2-80,-1-2-112,1-5 16,-4-3-32,1 1-48,-2-3 16,-2 0 16,-2 2 0,-1-1-80,2-1-64,-5 1 16,0-1 16,0-2-16,0 2-32,-5-2-16,1 1 112,-1 1-112,1-2 16,-1 3 96,2 3-1,-1 0 130,2 1-66,2 5 34,-4-1-66,4 3-95,0 0-640,-2 0-625,1 5-223,-2 2-609,2 1-1713,-2-1-2529</inkml:trace>
  <inkml:trace contextRef="#ctx0" brushRef="#br0">35398 11603 6355,'0'0'4482,"0"0"-2353,0 0-336,0 0-305,0 0-271,27-13-193,-12 9 33,3-1-177,6 3 209,-1 1-97,4 0-15,2 1-33,3 0-352,2 0 49,0 0-177,0 0 224,-3 0-175,-4 0-305,-5 0-80,-4-2-96,-10-1-16,-3 0-400,-4 2-161,-1-2-591,-6 0-753,-2 3-464,-7 0-1777,-1 0-4114</inkml:trace>
  <inkml:trace contextRef="#ctx0" brushRef="#br0">36662 11376 9812,'0'0'4819,"0"0"-2674,0 0-1473,0 0 128,0 0 241,0-6-145,0 6-368,2 0-335,0 1-177,0 5 112,1 0 112,1 7 288,-2 3 144,1 3-79,-1 2 95,-1 3-304,-1 0-64,0-2-64,0-5-80,0 0-160,0-2 48,0-6-32,0-1-32,0-2-32,0-3-384,0-1-992,0-2-401,0 0-544,0-7-2850</inkml:trace>
  <inkml:trace contextRef="#ctx0" brushRef="#br0">36549 11373 5651,'0'0'7091,"0"0"-4962,0 0-673,0 0 1,0 0-144,16-20-305,-4 18-239,1 2 47,2 0 64,0 0-31,1 0-193,0 2-288,-2 0-240,0 0-64,-3 0-80,-2-2 0,-2-2-464,3-3-352,-4-4-337,1 0-560,-3-1-976,0 1-1521,1 2-2161</inkml:trace>
  <inkml:trace contextRef="#ctx0" brushRef="#br0">36786 11488 8932,'0'0'7219,"0"0"-5682,0 0-512,7 18 831,-2-8-143,0 0-592,1-1-593,-2 0-304,0-2-128,1-2-80,2-1 64,-2-3-80,-2-1 80,1-1-32,-1-5 48,-3 0-96,4-3 32,-4 4 16,1-3-64,-1 4 64,0 1-48,0 3 64,0 0-80,3 3-80,-2 6 32,-1 2 96,3 3 48,-1 7 0,1-1 272,0 0 961,-2 0-721,-1 0-528,2-6-16,-2-1 0,0-3-32,0-2 16,-2-3-96,1-2-352,-2 0-496,3-3-801,-2-3-1328,2-5-2658</inkml:trace>
  <inkml:trace contextRef="#ctx0" brushRef="#br0">36936 11632 12406,'0'0'5362,"0"0"-5170,0 25 497,0-13 991,4-2-223,3 0 16,2-3-177,-1-1-960,-1-4-47,-1-2 527,0 0-336,-1-6-224,-2-3-192,1-3 16,0-2-96,-4-1 64,0-1 16,0-2 289,0 0 111,0-1-160,-4-2 16,0 1-64,1 1-32,-2 0 0,1 2 48,0 3-79,0 2-49,1 2-128,-1 3 96,4 2 0,0 3-32,0-2-16,0 3-80,7 1 16,1 0-80,1 1 112,2 5-80,-3-1 16,4 2-192,-4 3 48,-1 2-17,-3-3 33,1 3 112,-5-1-16,0 0 80,0 1-48,-1-3 32,-3-3 0,0 1 0,1 0 0,-2-4-32,-2-1 32,5 2 0,-3-3 32,0-1-80,3 0-192,-2 0-336,3-1-513,1-3-1008,0 1-992,0-1-1617,3-1-4370</inkml:trace>
  <inkml:trace contextRef="#ctx0" brushRef="#br0">37129 11525 21146,'0'0'3201,"0"0"-3185,0 0 704,0 23 289,0-17-545,0-4-240,0 3-240,0-5-672,5 0-1569,-4-7-881,1-3-4897</inkml:trace>
  <inkml:trace contextRef="#ctx0" brushRef="#br0">37144 11357 22378,'0'0'2129,"0"0"-2353,0 0 48,0 0 208,0 0 16,0 26-96,5-19-2257,0 0-2929</inkml:trace>
  <inkml:trace contextRef="#ctx0" brushRef="#br0">37299 11450 12198,'0'0'7427,"0"0"-6467,0 0-703,-23 12 1599,15-5 449,-3 3-704,2-1-592,1 2-385,2 1-256,4-1-128,2 1-64,4-4-128,4 0 0,0-2-16,4-1 0,-2-1-32,-1-3 0,-1 1-80,1-2-752,-2 0-1041,-2-3-1504,2-2-1970</inkml:trace>
  <inkml:trace contextRef="#ctx0" brushRef="#br0">37416 11500 25356,'0'0'1920,"0"0"-1871,0 0 47,0 0 544,0 0 336,0 0-560,-22 5-319,11 4-145,2 3 15,-1 1 114,2-1 63,6-2-128,-2 0-16,4-3 16,4-5-16,4-1 32,4-1-96,0-1 80,3-6-112,-1-3-16,0 1 47,-3-1 97,-4 3-128,-1 1 80,-5 1 64,0 4-80,-1 1 177,-1 0-1,-1 3-16,-3 4-64,1 1 0,2 0-32,-3 2-16,5 0-32,0-3-96,0-2-289,5-1-367,0-1-64,-2-3-273,4 0 17,5-3-593,-3-5-512,3-5-832,-5 0-1618,1-5-9043</inkml:trace>
  <inkml:trace contextRef="#ctx0" brushRef="#br0">37591 11231 15287,'0'0'7940,"5"22"-7956,-1-3 320,-1 7 2737,2 3-960,-1 1-720,-1 3-529,-1-2-448,0-5-496,0-2 128,-1-2-48,-1-8 48,2-2-256,-2-5-288,0-2-545,0-5-1360,-5 0-1985,-1-9-2865</inkml:trace>
  <inkml:trace contextRef="#ctx0" brushRef="#br0">34105 11885 5827,'0'0'8035,"0"0"-6018,0 0-1248,0 0 175,0 0 33,0 13-337,0-7-112,0 0-32,0 1-208,0 0 97,0 0-81,0-2-144,0 0-80,0-1 16,0-1 48,0-3 192,0 0-16,0 0 128,0 0-47,-1-3-113,-1-1-96,-1-2-32,2 0-80,0-1-32,1-1 64,0-1-112,0 0 80,0 1-32,0 0-64,1 0 16,3 1 0,-2 1-16,-1 0 0,4 1 32,-3 0-80,3 3 32,2 0-48,-2 0 64,1 2 32,1 2-48,2 2 32,-2 4 80,-1 2 144,1 0-128,0 0 192,-3 0 144,-1 1-223,0-7-129,-1 0 112,-1 0 128,-1-3-192,1-1-16,-1-1-32,2-5 144,-1 0-128,-1-6 0,3 0-96,0-4 16,0 3-16,-3-1-96,5 2-160,-1 2 144,2 3 48,-1 3-32,0 3 96,1 1-64,2 0 80,0 5-32,0 2 96,0 3 80,0 2 80,-1-2-32,-2 2-16,2-1-96,-2-1-16,-2-3-16,-3-4-32,4 2 32,-4-2-48,0-3 16,0 0-32,0 0-32,0 0-784,0-3-1633,0-3-1969,-4 0-6371</inkml:trace>
  <inkml:trace contextRef="#ctx0" brushRef="#br0">34082 12041 7475,'0'0'4002,"0"0"-832,0 0-1297,0 0-417,0 0-367,0 0-337,21-9 0,-12 9-255,5-1 255,0-1-80,5 1-111,2-2-33,3 0-128,-3-3-144,1 3-48,-2-2-96,-3 0-64,-2 2-16,-4-1 16,-4 2-64,-1 2 32,-3-4-48,-3 4 80,1 0-48,2 0 16,-3-1-16,0 1 16,0 0-64,0 0-400,0 0-352,0 0-561,0 0-784,0 0-1312,-4 0-2098</inkml:trace>
  <inkml:trace contextRef="#ctx0" brushRef="#br0">34145 12165 13126,'0'0'4050,"0"0"-2882,-16 8 129,4 3 272,0-2-465,4 3-271,-4-1-417,7-2-32,0 1-176,3-4 48,2 1-160,0-3-112,7 1 16,1-3 0,2 0 32,4 3-32,0-4 128,-3 2-192,3 0 112,-5 2-48,-2 2 0,-2 0-64,0-1 80,-5 3 0,0 0 0,0 0 16,-6 1 0,2-2 0,0 1 0,-2-2 16,-2 1 64,1-1 16,1-4-80,-1 2-16,-2-1 49,5-3-97,-3 2 48,2-3-112,0 0-369,3 0-463,-2 0-145,1 0-591,1 0-577,1 0-1009,1-3-1536,0 2-6067</inkml:trace>
  <inkml:trace contextRef="#ctx0" brushRef="#br0">34268 12111 5747,'0'0'4578,"0"0"-3170,0 0-623,0 0 783,0 0 113,0 0-576,3-13-609,-3 13-192,0 0 0,0 0 0,0 0-144,0 0-15,2 0 111,0 0 240,3 0 80,-1-3-80,2 3-31,0-1 447,0 1-288,2 0-288,-4 0-127,0 1-81,0 4 0,-3 2 16,-1 0-16,0 3 16,0-1-48,0 2 64,0 0 96,-1-1 144,-3-2 16,0 0-15,4-1-97,-3 1-64,-1-5-128,2 3 32,-1-1-32,0-3-96,-2 1 16,1 0-32,1-1-32,3 0 48,-4-1-32,4-1 0,-1 0-16,1 1 32,0 0-64,0-1 48,0 0-96,0 0 144,1 0 0,3 0 16,-4 0-48,3 0 32,2 0 0,2 0 0,1-2 0,0-1 80,4-2 64,0 0 0,1-2 0,1 3 96,-3 2 81,-3 1-65,1 1-272,-6 0-16,-1 1-32,-2 1-96,0 2-32,0 2 96,-5-3-369,1 1-335,-1 0-721,-2-2-1376,-1-2-1281,0 0-7683</inkml:trace>
  <inkml:trace contextRef="#ctx0" brushRef="#br0">29926 17981 7331,'0'0'2209,"0"0"208,0 0-912,0 0-320,0 0 63,-5 4 177,5-4-433,0 0-303,4 0-65,-1 5-176,3 4 224,1 6 369,4 4 416,1 3-401,0 3-512,4 1-336,-3-1-63,1-5-1,-6-1-64,4-3-64,-8-4-16,0-2-32,-1 0 0,-2-3-225,-1-1-127,0-2-240,-3-1-160,0-3-305,-1 0-752,2-6-1776,-2-2-3379,0-2-2784</inkml:trace>
  <inkml:trace contextRef="#ctx0" brushRef="#br0">30041 17978 6227,'0'0'992,"0"0"2498,0 0-1729,0 0-737,0 0-255,0 0 15,0-11-448,0 10-272,0 0 112,2-1 144,-2 2 64,0 0 49,0 0 111,0 0-16,0 0-48,-2 5-127,-3 5 111,-4 5-48,0 4-128,-6 8-32,0 0 112,-1 2 257,4-3-81,4-1 48,-1-6-64,4-3-287,4-3-49,-2-3-64,3-2-64,0-2-64,0-3-32,3-1-304,-2-1-641,1-1-464,3-3-367,-4-4-1490,2-2-2753,0-3 305</inkml:trace>
  <inkml:trace contextRef="#ctx0" brushRef="#br0">30465 17988 5058,'0'0'3394,"0"0"-593,0 0-1120,0 0-609,0 0-159,0 0-161,5 0-64,1 0-111,0 0 31,2 0 160,5 0 177,0 0-177,4 0-96,2-2 33,0-3-113,-2 3-176,2-2-240,-6 3-144,-2-2 16,-3 1-48,-3 2 0,-1 0-48,-1 0-16,-2 0-256,-1-1-288,0 1-240,0 0-865,0 0-1377,-3 0-2800,-2 0 287</inkml:trace>
  <inkml:trace contextRef="#ctx0" brushRef="#br0">30490 18123 528,'0'0'4866,"0"0"81,0 0-3299,0 0-655,0 0 240,0 0-49,0 0-288,0 0-287,0 0-161,0 0 0,0 0 112,2 0-31,1 0-97,0 0-176,4-1-112,1 0 16,4-1 176,1 1 465,3-3-145,1 2-208,0-1-256,0 2 16,-2 1 0,-3 0-64,-1 0-112,-3 0 1,-1 1-17,-2 2-32,-1-2 48,-4-1-81,0 0 17,0 1-592,0-1-240,0 0-225,0 0-720,-3 0-2192,-1 0-4931</inkml:trace>
  <inkml:trace contextRef="#ctx0" brushRef="#br0">31490 17800 3153,'0'0'8949,"0"0"-5684,0 0-2833,0 0-304,-20-15 625,14 14-209,0 1-304,1 0-160,-2 0-32,3 2 64,0 0-32,1 2 0,2 0-48,-1 1-48,0 3 80,2 1-48,0 4 224,0 3 417,4 7 319,-3 2 65,2 4-1,1 0-224,-4 0-431,0 1-145,0-3-128,0-2 192,0-5-144,0 0-32,-4-4-16,2-3-16,1-2-48,0-3-48,1-2 32,0-1-48,0-1-112,0-2-544,0-1-273,0 1-351,0-2-305,1 0-576,-1 0-912,0 0-273,0-3-2705</inkml:trace>
  <inkml:trace contextRef="#ctx0" brushRef="#br0">31397 18034 4930,'0'0'192,"0"0"-64,0 0 2946,0 0-2018,0 0 369,0 0-128,-4-4-401,4 2 385,-3 1 143,3-1-159,-1 2-81,1-1-95,0 1-257,2 0-416,6 0-127,2 0-65,3 0 80,1 0 1104,4 0-655,0 0-129,-1 0 256,-1 0-623,-4 0-193,-2 0-16,-1 0-273,-7 1-255,-1 1-256,-1-2-241,0 1-287,-7 2 239,-1-1-623,1-1-1906,-2 2-1472,4-1-657</inkml:trace>
  <inkml:trace contextRef="#ctx0" brushRef="#br0">31469 17838 5779,'0'0'-240,"0"0"2785,0 0-1185,0 0-559,0 0-721,0 0 208,5-14 640,-3 12-496,-2 2 17,0-1 319,1 1-48,-1-2 81,4 1-145,-4 1-192,1-2-160,1 1-80,2 0-79,1 0-81,-2 0 0,1-1-32,-1 1-16,2-1-32,-1 2 16,-1 0 16,2 0-48,-1 0 48,-1 3-32,2 1 96,-1 0-128,-1 0 176,1 0-64,-1 1-32,2-3-32,-5 0 0,0 2-176,3-3-1185,-3 2-1840,0-2-4947</inkml:trace>
  <inkml:trace contextRef="#ctx0" brushRef="#br0">31769 17950 7812,'0'0'4802,"0"0"-2945,0 0-1249,0 0 672,8 19 177,-2-6-256,2 7-49,6 0-31,-4 3-417,2-1-304,-1 0-288,-1-3 16,-7-4-64,2-3-32,-1-3-16,-3-3 0,-1-3-48,0 0-288,0-3-464,-1 0-241,-3-5-1232,3-2-1728,-3-6-2867</inkml:trace>
  <inkml:trace contextRef="#ctx0" brushRef="#br0">31930 17900 6035,'0'0'3890,"0"0"-1617,0 0-1313,0 0-80,0 0 257,0 0-241,1 6-127,-1 2 47,0 4 385,0 4 191,-1 2-479,-6 2 15,2 0 49,0 3-257,2 0-144,-1-4-240,1-4-176,3 0-112,0-4-32,0-3-32,0-2 16,0-3-240,0 0-592,0 0-337,0-3-287,0 0-545,0 0-1073,0-3-3297,0-1 5059</inkml:trace>
  <inkml:trace contextRef="#ctx0" brushRef="#br0">32267 17858 4930,'0'0'2978,"0"0"-2322,0 0-176,0 0 977,0 0-321,0 0-239,0-12-97,2 10 65,0 2-33,1-1-16,-3 1-63,1 1-289,2 5-304,-3 3 240,3 7 192,-3 5 817,0 6-192,0 5-209,0 4-16,-3-2-463,-1 1-97,-1-4-256,1-4 128,1-10 288,0 0 1,-1-4 31,3-3-224,1-5-128,1 1-192,6-4 48,-1-2-160,4 0 96,2 0-32,0-2 32,1-1-208,-5-2-240,2 3-224,-5 1-257,1-3 65,-4 4-48,2 0-289,-1-2-640,1 1-592,-1-3-1200,4 1-1810,-2-3 785</inkml:trace>
  <inkml:trace contextRef="#ctx0" brushRef="#br0">32235 17994 5475,'0'0'5970,"0"0"-3553,0 0-816,0 0 64,0 0-481,0 0-367,30-6-193,-14 6-128,1-4 1281,3 4-961,0-4-271,-1 0-385,-3 2-80,-4-1-96,0 1-96,-4 0-673,-5 1-543,2-2-241,-5 0-512,0 0-1360,-3 0-1666,-2 0 305</inkml:trace>
  <inkml:trace contextRef="#ctx0" brushRef="#br0">32444 17694 7491,'0'0'3714,"0"0"-496,0 0-1794,0 0-399,0 0-81,24-16-256,-16 16-351,-1 0-225,3 0-64,1 4 144,-1 1 256,-1 4-144,-4-1-80,-1 3 16,-4 3 273,-2 0 31,-5 3-128,-5 0-96,0 1-144,0-3 32,1-1 128,3-1 417,4-6-161,4 1-384,4-4-176,4-1-16,8-3-32,-1 0 128,4-1-112,2-5-32,-2 0-80,-2 1-352,-3 2-208,-6 2-993,-3 1-1088,-5 0-1697,0 0-1857</inkml:trace>
  <inkml:trace contextRef="#ctx0" brushRef="#br0">33671 17839 9364,'0'0'4226,"0"0"-1264,0 0-1730,0 0-143,-4-13-177,0 11-512,0 0-112,1 1-144,0 0-128,-1 1 0,-1 0 80,1 0-31,-4 2-1,1 3 32,-5 5 32,0-1-48,-2 3-32,-3 3 32,1 4 144,1 0 208,2 2 96,1 2 177,0 1-33,4 1 16,4 0-47,1-1-177,3 1-256,2-2 64,3-3 16,7-2 32,-1-2-144,4-6-80,-2-1 16,3-6-96,-1-2 16,-2-1 16,1-3-16,-3-4 49,-1-3-49,-6-2-48,0-1-145,-4 0 1,0 0 0,0 1-48,-4 0-48,-4 2 144,2 1-32,-2-1 32,-1 5 48,1-1 48,0 4-16,-1 0 0,2 2 80,3-2-96,-2 2 64,4 0-48,-2 0 48,4 0-32,0 3-32,4-1-112,4-1 176,0 3 0,4-3 0,1 0 192,1-1 160,2 0 32,-3-2-192,-1-2-16,-2 3-128,-2-1-64,0 1-48,-3-1 16,-2 1-64,1 1-336,-4-2-272,3 2-497,-3 0-335,0 0-513,0 0-1185,0 0-2785,2 0-3169</inkml:trace>
  <inkml:trace contextRef="#ctx0" brushRef="#br0">33778 18030 12950,'0'0'4002,"0"0"-2546,0 0 529,16 10-192,-6-8-688,0-1-465,-3 2-144,1-3-304,0 0-64,-2-3-64,0-1 16,-2-2-32,-2-2-16,0 3-16,-2-1-16,0-2 0,-3 5-16,-2-2 48,-2 5-64,-2 0 48,2 2-16,-3 9-32,0 1 48,4 4 0,0 3 417,2-1 511,2 1-208,2-1-415,2-5-49,4-1-256,3-5 16,1-5 0,2-2-80,-2-2-529,2-5-751,-2-2-769,0-1-656,-6-2-3346,0 0-6067</inkml:trace>
  <inkml:trace contextRef="#ctx0" brushRef="#br0">33932 18078 5891,'0'0'5714,"0"0"-2448,0 0-1313,0 0-176,0 0-289,20 14-255,-19-12-129,2-2-239,-3 0-49,3 0 160,-3-2 33,4-2-353,-4-1-128,1-2-175,-1 0-65,0-3 16,0-1-112,0 0-128,0-2-64,0 3 0,0 0-16,0 2 32,0 3 0,0 0 32,0 3-48,4 2 16,-1 2 16,2 4-32,2 2 128,2 4 48,-2 0 80,1 3 0,-1-3 97,2 1-177,-6-3-112,2-1-48,-3-2 64,3-3-48,-5-2-48,0-1 64,0-1-112,0 0 80,0-1-224,0-3-577,0-2-447,0-1-1345,0 1-1841,0-1-3922</inkml:trace>
  <inkml:trace contextRef="#ctx0" brushRef="#br0">34088 18059 17848,'0'0'2721,"0"0"-1552,23-7 1040,-12 2-64,-2-1-1185,0-1-495,-3 2-321,-1-2-128,-3 2 32,-2-1-48,0 0-16,-5 4-32,-3-1-64,-3 3 96,3 0 32,-4 8 0,3 4 16,2-1 112,2 4 160,2-1 64,3 2-48,0-4-240,5-3-48,-1-3-32,4-2 16,-2-4-112,0 0-400,1-4-481,-2-2-623,-3-1-929,-1-4-1457,3 1-5475</inkml:trace>
  <inkml:trace contextRef="#ctx0" brushRef="#br0">34232 18091 18857,'0'0'896,"0"0"-624,8 18 1601,-4-13 384,-1-1-1345,-1-3-367,1-1-113,1 0 224,-4-5 49,0-2-177,0 0-320,0-3-128,0-1 208,0-1 320,0 2-256,0-4-175,-4 4-49,1-2 0,0 2 0,1-1 16,1 5-80,1 0 16,0-1-16,0 5 0,1-1-48,4 2 16,2 1-48,0 0 16,-2 1-16,2 3 0,1 0-192,-3 3-480,2-2-769,-3-1-1120,4 0-1505,-2-2-3890</inkml:trace>
  <inkml:trace contextRef="#ctx0" brushRef="#br0">34405 18036 20105,'0'0'2161,"0"0"-1376,-19 6 719,12 0 193,1 0-705,1 3-319,3-1-385,-1 1-112,3 3-144,3-2 64,5 0-16,2-3-32,-1-4 0,2-2 0,-1-1 0,-3 0-80,2-1 32,-5-2-96,-1-2 32,-3 0 48,0 3 0,0-1 16,0 3 0,-3 0 16,2 3-16,-2 4 48,3 2-32,0 2 64,0 1-16,0 0 0,4-1-64,1-2 16,2 0-256,5-2-448,-4-5-465,3 0-207,1-2-129,0 0-384,0-6-656,-2-5-881,2-3-1936,-3-6-5411</inkml:trace>
  <inkml:trace contextRef="#ctx0" brushRef="#br0">34629 17834 6691,'0'0'6787,"0"0"-3729,0 25 255,0-3 33,0 7-465,0 2-1040,-3 4-673,2 3-495,-1-4-417,2-3-144,-3-4 0,1-5 16,2-5-96,0-5-192,0-2-801,2-6-879,-2-4-2066,0 0-2465</inkml:trace>
  <inkml:trace contextRef="#ctx0" brushRef="#br0">31446 18383 4034,'0'0'160,"0"0"-288,0 0 176,0 0 32,0 0 1281,0 0 2144,22 2-1776,-16-2-785,3 0 513,-1 0 128,2-1-337,-2-1-239,3-1-33,-4 2-127,-1 0-209,1 1-432,-2 0-80,2 0-16,-2 0 32,2 0 96,1 0 0,0-1 1,-1-2 79,1 1 16,1-2-16,-1 0 0,3 1-64,-3 1 48,1-2-112,0 2-79,1 1-65,-3-1 0,2 2-64,-1 0 48,-1 0-48,2 0 16,0 0 16,-1 0-16,3 0-32,-3 0 96,2 0-80,3-2 32,-2 0 48,2-1-16,0-2 32,-1 1-16,-1 1-16,1 2-16,-2 0 0,2-2 16,-3 3-64,1 0 64,-1 0-64,3 0 80,-1 0 16,-2 0 80,2 0-64,0 0 16,2-3-48,-5-1-16,4 1 96,-2 0-64,-1 0 16,-2 0-112,-1 3 64,3-1-64,-3 1-16,0 0 16,0 0 16,2 1 0,-1 2-16,-1-1 32,4-1-48,-1 1 48,-2-2-16,2 0 32,-2 0 0,0 0-16,-1 0 16,1-3 48,0 1-48,-2 2 48,4-3-16,-2 2-16,1 0 32,3 0-48,-3 0 0,4-1-32,-1 1 16,-1 1 16,0-2-16,0 2 0,1-3-16,-2 2 32,1 0-32,-3-1 49,4-1-33,-4 1 64,5 1-16,-5-3 128,1 2-64,2 0 48,-1 1-80,0 1-80,0 0 0,1 0-48,-3 0 80,3 0-64,0 0 32,-1 0 0,-1 0-32,1 0 16,0 0 16,1 0 0,0 0-16,-1-1 48,3 0-64,-3 0 32,2-1-48,0-1 80,1 2-64,-5-2 16,5 1 16,-4 1-16,1 0 32,-2-1-64,-2 2 64,-1-1-48,1 1 32,-2 0-16,-1-1-16,-1 1 48,-1 0-32,0 0 0,0 0-208,-1 0-304,-3-1-769,0 1-432,0-3-336,-3 1-1632,0-2-4099</inkml:trace>
  <inkml:trace contextRef="#ctx0" brushRef="#br0">31998 18511 2977,'0'0'2930,"0"0"-3603,0 0 2770,0 0-320,0 0-656,0 0-193,0-5 97,-1 5-81,-1 0-224,0 0 33,1 0-241,0 0 176,-3 0 81,4 0-145,-1 0-160,1 0 48,0 0 1,0-1-1,0 0-160,0-1-112,0 1-128,3-1 80,1-3 0,1 0-64,1 0-32,3-2-64,-1 1 144,1 0 1,2-1 47,-2 4-80,-1-1-64,0 2-16,-1 2-16,-3 0 0,1 0 32,0 2-16,-1 3 96,1-2-48,0 1-80,1 1 64,0-2-80,-1 1 16,1-2 32,-2 3 176,2-3-16,0 3 64,-1 2 161,-1-1-113,-4 3-144,3 0-64,-3 2 0,0 0-80,0 3-16,-1-1-16,-1 2 32,-3 0-48,-2 1 48,2-1-32,1 1 0,-3-2 64,4 0-64,-6 1 16,6-3-48,-4-2-16,2 1 16,0 1 0,-2-1 32,2-1-32,1-2 16,0 0 0,-1-1 0,3-3 0,-2 0 16,4-2 16,-4-2-16,4 0-16,0 0 80,0-4-48,0 0-80,0-5 80,0 2-48,4 0 80,0 1-48,1 0 0,1 0 0,3 1 32,-2 2-16,0-1 0,3 3 0,2 0-16,-2 1 16,2 0-32,0 0 16,4 2-16,1 0 144,2 0 49,1-1 719,-1-1 32,-1 0-720,-1 0-63,-3-1-145,-4-1-96,-1 1 64,-2 0-16,-3 1-17,-2-1 66,0 1-34,-2 0 17,0 0 0,0 0-80,0 1-304,0 0-768,-2 0-465,0 1-1328,-2-2-3234,1-2-6131</inkml:trace>
  <inkml:trace contextRef="#ctx0" brushRef="#br0">23753 13278 5394,'0'0'5987,"0"0"-3442,0 0-1440,0 0-577,0 0-64,0 0 129,-11 3-161,9 0-160,-2 3-32,2 3 480,-5 0 321,2 4-177,-4 2-207,2-1-113,-1-1-32,1-3-96,1-2-256,1-2-64,4-3-112,1-2 64,0-1 16,0-4 0,3-5-192,2-2-176,2-6-32,2-1-96,-1-1 112,-1-2-193,-1 5 225,3 0 256,-3 5 64,-3 1-16,1 6 0,-1 3 0,1 0 16,1 1 80,3 0 193,-1 1 335,6 2-80,-3-1 32,1 3 17,1-3 15,-2 3 16,2 0-240,-4-1-207,-1 0-145,-1 0-64,1 0 0,-4 2 16,1-3-32,0 0 16,0 0-241,0-2-271,0 0-368,-2-1-465,0 0-816,-2 3-1633,0-3-3713</inkml:trace>
  <inkml:trace contextRef="#ctx0" brushRef="#br0">23391 13458 5362,'0'0'-16,"0"0"4034,0 0-992,0 0-1025,0 0-369,0 0-303,2-10-161,-2 10-431,0 0-225,5 3-320,-4 4-64,4 0 256,0 4 689,3 1-321,2-2-480,-1 2 225,1-3-209,1-2-192,-4-1-80,0-4-32,-1 1 16,-3-1-16,-1-2-432,-2 0-497,0 0-143,0 0-321,-2-5-608,-1-1-1873,-1-2-5106</inkml:trace>
  <inkml:trace contextRef="#ctx0" brushRef="#br0">23496 13398 5330,'0'0'128,"0"0"2386,0 0-1026,0 0-367,0 0-33,0 0-159,0 1-209,0-1-160,0 0-111,2 0-65,-2 0-80,3 0-160,-3-1-48,0 1-16,0 0 112,0 0 96,0 0-64,0 0 0,0 0-79,0 0-81,0 0 16,0 0 32,0 0 96,0 0-80,0 0 144,0 0 16,0-1 64,0 1-64,0 0-112,0 0-80,0 0-16,0-3-15,0 3 31,0 0-64,0 0 0,0 0 16,0 0-32,0 0 0,0 0 0,0 0 16,0 0-32,0 0 0,0 0 0,0 0-16,0 0-32,0 6 32,0 3 48,0 3 512,0 4 384,0 9-95,0 1 527,0 2-79,0 2-337,-5-2-431,4-3-113,-2-4-128,1-2 176,1-4 48,0-3-368,1 0-96,-2-4-16,2-2-16,0-1 16,0-2-448,0 0-416,0-3-337,0 0-127,3 0-401,0 0-848,-3-3-1281,2-3-5538</inkml:trace>
  <inkml:trace contextRef="#ctx0" brushRef="#br0">24630 14854 7203,'0'0'1425,"0"0"1840,0 0-1424,0 0-240,0 0-160,1-6-145,-1 6-239,0 0-273,0 0-256,2 0-207,0 2-145,0 6 272,5 3 224,1 1-64,1 5-79,3 0 15,0 0-96,4-1-112,-4-3-224,0-1-48,-3-4-32,-2 1 32,0-3-64,-3-3-16,-4 0-208,0 0-432,0-1-401,-2-2 17,-3 0-257,-1-2-1168,-1-5-2401</inkml:trace>
  <inkml:trace contextRef="#ctx0" brushRef="#br0">24752 14823 5635,'0'0'5282,"0"0"-3425,0 0-833,0 0-111,0 0-385,0 0-240,0 0-160,0 2-32,0 1-80,-4 5 224,1-1 545,-2 4 159,2 2 49,-6 2 175,1 6 65,-2 0-145,1 2-31,-1-2-305,2 1-128,-2-5-384,4-2-96,0-3-192,0-1 48,0-3-32,1-1-16,2-1-16,-1-2-400,4-1-336,-1-1-369,1-2-271,0 0-785,5-2-1697,-2-5-2433,6 0 4242</inkml:trace>
  <inkml:trace contextRef="#ctx0" brushRef="#br0">24691 15267 144,'0'0'5154,"0"0"-1520,0 0-1153,0 0-976,0 0-417,0 0 1,1-1-497,-1 1-208,0 1-63,4 5 335,-4 1 913,3 4-913,-1 1-128,1 4 240,-3 0 129,0 1-81,0 2-47,0-3-353,-2-1-112,1-4-64,-1-4-64,2-1-160,0-4-16,0-2-64,0 0-784,0-6-689,2-1-1584,-2-3-3138,0-4-3730</inkml:trace>
  <inkml:trace contextRef="#ctx0" brushRef="#br0">24686 15189 656,'0'0'4434,"0"0"-4146,0 0 4275,0 0-2402,0 0-689,0 0-47,0-13-497,0 12-111,0 0-369,0 0-368,0 1-48,0-2 0,0 2 48,-1 0-48,0 0-16,-3 0 32,2 0-64,-2 0 144,0 2 64,2-2 0,-1 1-16,3-1 112,-3 2 65,2-1 31,-2 3-160,0 2-80,-2 2 80,-1 0 16,2 4 96,-3-4-80,3 1 97,-2-1-81,0-2-96,6-3-112,-2 0-48,0-1-16,2-2 0,0-2 32,2-3-192,0-4 256,4-1-352,0-3-64,0-1 95,1 2-447,3 2 512,-1 2 160,-2 4-48,3 1 32,-2 3 0,1 0 0,-2 5 64,0 0 32,0 2 96,-3-2 64,3 0 80,-2-3-192,1 0-95,0-2 47,-2 0 0,0 0 16,1-1-80,0-1 32,-3-3-80,3 3-433,-2 0-223,0 0-769,-2 2-944,-1 0-1953,-4 5-4386</inkml:trace>
  <inkml:trace contextRef="#ctx0" brushRef="#br0">23532 14595 2417,'0'0'3041,"0"0"-1104,0 0 1409,0 0-1537,0 0-529,0 0 33,-4 3-257,8-3-63,-1 0 143,2 0 33,-1 3-337,4-3-223,-1 0 127,2 0 0,-2 2-207,-1-2-113,0 0-80,2 1-128,-2 0-16,1-1 48,0 0 0,1 0-112,2 0-16,-1 0-32,2 0 16,-1 0-64,1 0 273,0 0 495,0 0-304,-2 0-224,3 0-32,-4 0 1,4 0-81,-1 0 0,1 0-128,0 0 64,-1-1-80,0 0 0,-2 1-16,1-2 16,-1 2 16,0 0-64,-3 0 48,1 0-96,-1 0 96,0 0-48,1-2 32,-2 1 0,2 1 0,-1-3-32,1 2 16,0-2 48,5-1-32,-4 2 48,3-2 192,-2 2 48,-1-1-160,2 1-64,-5 2-32,3-2-16,-1 2-48,-2 0 16,3 0 64,-1-2-64,3 0 64,-1 1-64,0-2 48,3 0-16,-4 0-16,4 1 16,-3 0 80,1-2-16,-2 3-48,2-3-48,-2 3 32,-1 1 32,1-1-112,-1 1 96,-1 0 0,0 0-16,-1 0-16,2 0 0,1 0 0,0 0 16,3 0 0,-2 0 32,6 0 32,-3-1 208,-1 1-63,2 0-97,1 0-128,-1 0 48,-1 0-48,0 0 16,2 0-48,-1 1 64,0 1-80,-2 2 64,-1-2 0,0 3 0,1-3-16,-1 1 16,0 2 0,0-3-64,0 0 112,-3 0-64,3 0 32,-3 2-48,0-3 32,2 1-16,-1-1-16,0 0 48,0 1-16,1-1-16,1-1 48,-2 1-16,0-1-64,0 0 64,1 0-32,2 0 16,-3 0 16,3 0-32,-4 0 16,3 0 32,1 0-64,-4 0-32,1 0 48,0 1-48,0-1 32,0 3 0,-1-3 16,-1 0-48,1 3 48,0-2 0,4 2-16,-2-3 32,0 3-32,2-3 48,1 2-48,-1-2 32,2 0-32,0 0 32,-1 0-48,2-2 32,-2 2 32,1 0-64,-2 0 96,1 0-96,0 0 48,0 0 0,-4 2 0,5 0-16,-3 0 16,4 0 16,-1-2 16,1 2-32,0-1-16,0 0 48,2 1 0,-1-1 0,2-1-176,1 1 80,1-1-16,-1 0 16,0 0 48,1 0-64,1 0 96,-4 0-64,-4 0 48,3 0-16,-3 0-32,-3 0 48,0 0 16,-1 0-48,-1 2 16,0 0-16,0-2-32,-2 0 64,2 1-80,-2-1 96,2 0-16,1 0-16,1 0 48,-1 0-64,3 0 32,-2 0 0,2 0 16,1 0-48,-2 0 48,-1 0 16,1 0-16,1 0-48,-2 0 32,2 0-48,0-1-32,-1-1 32,0-1 0,3 2 96,-2-1-96,-3 0 48,1 1-48,-3 0 48,-2 1-32,-4 0 48,0 0-80,0 0 0,-1 0 64,-2 0-192,-1 2-81,-1-2-495,5 0-929,-2-1-1776,2-5-1489</inkml:trace>
  <inkml:trace contextRef="#ctx0" brushRef="#br0">25403 14508 5170,'0'0'4963,"0"0"-5075,0 0 448,0 0 2241,0 0-240,0 0-304,0-12-448,0 12-145,0 0-79,0 1-96,3 5-209,2 2-112,-2-1-143,4 5-225,-1 0-320,1 1-64,-2 0-128,0 1-16,0 1-16,-4-1 32,-1-2 16,0-1-48,0 1 0,-4-4-48,-3 0 64,1-3 209,0 0 495,-2 0-96,3-3-304,-1 0-256,1 0-64,3-2 16,1 0-64,1 0-192,0 0-640,0-2-753,3 0-912,1 0 0,1 1-1217,0-3-3233,-1 0-3026</inkml:trace>
  <inkml:trace contextRef="#ctx0" brushRef="#br1">24221 10469 10805,'0'0'2433,"0"0"-1585,-2 28 273,2-9 1008,0 4-288,0 3-449,0 4-159,2-1-16,0-2-401,-1-3 64,0-6-223,3-1-161,-4-9-224,1-2-96,0-3-64,-1-3 48,0 0 160,0-9 353,0-4-465,-1-3-192,-2-8-16,-1-3-112,0-3 48,-1 1-96,0-2-225,1-1-79,1 4 288,2 1 176,1 2 0,0 5 112,1 2-128,5 1 80,0 5-64,3 3 64,-1 1-16,3 3-64,-1 4 64,5 1-64,-2 1 16,4 7-96,-4 4 96,1 2 16,-2 3-32,-3-1-144,-2 3 112,-4-1-16,-3 0 64,0-4 0,-3 0 0,-6-2 64,-1 1-48,-1-3 64,-2 0-32,1-3-64,-1 0-16,2-4 0,2 1 32,6-3 0,-2 0 32,5-1-64,0 0 64,0-2-992,5-2-769,-2 1-176,2-2-128,2 2-1825,-1-3-3009</inkml:trace>
  <inkml:trace contextRef="#ctx0" brushRef="#br1">24502 10548 10453,'0'0'4034,"0"0"-3858,0 0-64,-22-3 1793,12 3-385,2 0-399,-2 3-129,-1 4-31,1 0 111,-2 2 209,3 3-81,6-1-271,-2-1-305,5-1-400,5 0-96,2-5-48,4 1-32,-2-4-48,4-1 32,2 0-64,-3-6 32,-4 2-64,-1-2 48,0-2-80,-6 4-128,2 0 80,-3-1-32,-3 4 128,-1 1-32,0 1 48,1 8 0,-2 0 64,2 4 0,3 2 192,0-1 128,3 0-64,2 0-112,2-7-176,1 0 112,-1-4-128,2-3 48,-2 0-80,-1-3-912,0-2-1617,-1-3-433,-5-2-2688,0-3-8613</inkml:trace>
  <inkml:trace contextRef="#ctx0" brushRef="#br1">24613 10672 15415,'0'0'1665,"0"0"-497,0 0 465,4 18-160,-2-16-193,2-2-351,0 0-385,0-5-96,1-2-112,-1-1-15,-1-4-129,0 0-64,-2-1 48,-1 2 32,0 0-80,-3 2 0,2-1-144,-6 3 80,5 1 0,-1 2 48,0 1 80,-1 0-48,3-1-80,1 0-48,0 3 64,0-2-96,5 1 0,0 0 48,2-2-48,2 2 32,1-1 32,-2 2-64,1-1 64,-2 1-16,-1 1-64,-2 0 48,-1 0-112,0 0-656,-3 1-721,0 1-736,0-2-1104,0 0-3010</inkml:trace>
  <inkml:trace contextRef="#ctx0" brushRef="#br1">24809 10567 14807,'0'0'3297,"0"0"-3137,0 0 417,-18 16 1392,9-10-321,1 5-287,-1-3-369,3 4-399,1-1-161,5 0 80,0 0 64,0-4-320,8 0-95,0-5-113,3-2-32,-1 0-16,0-3-16,2-4 48,-5-3-112,2 1 96,-5-2-64,-2 1 31,-2-1 17,0 5-16,0 1-16,-2 0 32,-1 5 32,2 0-48,-3 3 97,4 2-65,0 2 64,0 2 48,4 0-64,-2-2 0,2 2-48,1-3 0,0-3 0,2 0-16,-1-3-625,0 0-943,3 0-1666,-6-4-2833</inkml:trace>
  <inkml:trace contextRef="#ctx0" brushRef="#br1">24928 10635 17064,'0'0'1472,"0"0"-1327,0 0 1023,0 0 737,0 0-608,20 11-161,-12-15-480,0-1-191,0 0 143,-2-1 80,-1 2-208,-2-4-63,2 1-241,-3 4 224,0-3-80,1 3-144,-3 0-144,1 2 64,-1 1 32,2 0-48,0 0-80,-2 0 32,4 3 64,0 1-64,0 0 48,2 0-48,-1 0 32,0-1-48,2-2 16,-3-1 48,4 0-48,0 0 16,-2-2-64,0-3 48,1 0-48,-2 0 32,1-1-32,-1 1 16,-1 0-64,-2 1 48,0 3 32,0 0-64,0 1 64,1 2-48,1 2 64,-2 3-48,4-1 32,0 0 0,0-2 0,4-1-32,-3-2 0,2-1 48,-1 0-80,-1 0 80,0 0-112,-2-1 112,-2 0-32,0 1 16,-1 0-16,2 0-48,-1 0 64,4 1-32,2 0 48,-1 1-48,4-2 64,0 0-80,4-2 32,-4-1 0,-1-4 16,1-2 0,-1 1-64,-2-2 64,-7 1-48,-2 2 112,-2-2-128,-6 1 48,-4 4 0,-2 3-32,0 1-32,-2 5 64,5 3-48,2 3 80,4 3 0,5 1-64,1-1 112,8 0-96,3-2 48,2-1-32,3-2 64,1-6-64,0-2-16,-3-1 48,1 0-480,-4-2-320,-4-3-721,-4-1-768,-1-1-832,-2-3-3634</inkml:trace>
  <inkml:trace contextRef="#ctx0" brushRef="#br1">25401 10490 8148,'0'0'10661,"0"0"-10005,0 0-528,17 18 2001,-8-8-304,4-4-513,-1 1-319,2-2-433,1-1-144,1 1 65,2-4 15,-1 1-48,-1-2-240,0 0-144,-1 0 32,1 0-80,-1 0 96,-3 0-128,0 0 64,0 0-16,-4 0 0,0-2-16,-4 1-16,0-2 96,-4-1-96,0-1 128,-7 0-96,-3-2-32,-4 1-32,2 3 48,-4 0 0,4 3-64,0 3 80,4 5-64,2 3 96,1 3-96,4 0 96,1 2-32,0-2 32,6 1-32,5-3 0,0-4-16,2-1 48,1-4-80,3-3-352,-2 0-720,1-3-1265,-3-4-337,0-1-1487,-3-3-5124</inkml:trace>
  <inkml:trace contextRef="#ctx0" brushRef="#br1">25466 10406 17240,'0'0'1393,"0"0"-1618,0 0 177,19-14 1201,-17 14 496,-2 5-769,0 6-448,-2 4 513,-3 4 607,-1 3-15,1 2-512,0 0-321,2-4 96,3-1-287,0-3-209,3-3-96,2-2-128,1-2-64,0-3 0,-2-2 32,-1-1-112,2-2-512,-5-1-913,0 0-960,0-1-1041,0-4-1472,0 3-6579</inkml:trace>
  <inkml:trace contextRef="#ctx0" brushRef="#br1">25766 10587 12278,'0'0'5826,"0"0"-5089,0 0 719,0 0 353,21 18-512,-16-13 111,-3-1-319,2 1-577,-1-1-240,-1-3 32,0-1-144,-2 0 49,0 0-49,0-5-16,0-1-160,0-2 48,2 0 48,0-3 320,-1 0 176,2-2 0,0 1 273,1 0-401,0-2-128,1-1-192,-2 2-64,1-1-32,1-1 0,0 1-32,-1 2 32,2 0-32,-2 4-64,3-1 64,1 6-64,0 0 16,-1 2-16,2 1 16,3 0 0,0 1 0,-1 2-48,5 0-16,-4 0 64,-1-1-112,1 1 96,0-2-128,-3-1-256,-1 0-289,-5 0-351,-2-1-513,-1-4-1504,-7-2-2514</inkml:trace>
  <inkml:trace contextRef="#ctx0" brushRef="#br0">23846 11329 5330,'0'0'5603,"0"0"-3746,0 0-545,0 0 145,0 0-352,-19 7-321,11 2-256,-3 0 48,-3 4 289,-1 3 15,2 3-47,2 1-81,3 1 0,6-2 65,2 0-81,6-2-272,9-4-320,4-2 48,4-5-96,3-6 113,-1 0-209,2-6-112,-4-8 31,-2 4-31,-6-6-256,-4 4-32,-5-1 128,-4 1-32,-2 0 64,0-2 144,-7 1 64,-3-3-128,-2-1-353,-2 1 305,-1 2-64,-2-1 64,2 4 144,-1 3 80,4 4-16,1 2-80,2 2-80,2 5-240,-1 4-545,1 1-1200,3 2-1857,2-4-4641</inkml:trace>
  <inkml:trace contextRef="#ctx0" brushRef="#br0">23914 11101 6067,'0'0'4002,"-2"21"-1601,-4-6-480,1 4 31,-2 5-527,-5 3-224,5 9-1,-2 2 241,2 5-241,2 3-239,1-2-257,4-3-240,-1-1-175,1-7-1,0-5-192,0-4-32,0-6 32,0-5-80,0-2-64,0-6-160,0-2-513,0-3-463,0 0-273,0-6-688,0-4-2721,-2-2-4963</inkml:trace>
  <inkml:trace contextRef="#ctx0" brushRef="#br0">24046 11465 9380,'0'0'3490,"0"0"-2242,0 0 161,0 0 192,26 6-177,-14-6-351,2-2-321,-1-2-303,2 0-193,-2 1-64,-3 1-176,-3 2 32,0 0-112,-7 0-1105,0 0-1632,0 1-2209,-7-1-5667</inkml:trace>
  <inkml:trace contextRef="#ctx0" brushRef="#br0">24049 11355 6163,'0'0'5346,"0"0"-3297,0 0-624,0 0 224,0 0-209,0 0-303,0 0-449,6 0 48,3 0-15,0-1 63,4-1-160,2-4-271,-1 2-161,2 2-48,-4-2-16,-3 3-112,-2 1 0,-3 0-64,-1 0-352,-3 0-225,0 5-239,-3-2-737,-2 1-960,-2 1-1617,-1-2-5346</inkml:trace>
  <inkml:trace contextRef="#ctx0" brushRef="#br0">24300 11269 3650,'0'0'2337,"0"0"-2465,0 0 2817,0 0 752,0 0-911,0 0-433,4-9-305,-2 6-335,1 1-320,4 2-545,-1-1-240,3 1-208,5 0-32,-1 1 464,2 4-207,1 0-49,-1 1-192,-3 0-96,-1 2-48,-6 0 48,-3-1-112,-2 2-32,-2 0-80,-7 1 64,-4 2 112,-1-1 16,1-2 32,-2 0-32,2-1 32,6-2-48,-1 0 48,7-1-64,1-2 48,3 2-48,4-1 80,6-2 16,1 0 64,2 2-16,2-4 64,-2 1 144,-3 0 400,-1-1-63,-1 0-273,-2 3-208,-2 0-128,-3 1 16,0 1-32,-4-1-16,0 5 96,0-1-128,-4 2 112,-3-1-96,-2 2 16,1 0 0,-3-3 16,-2-1-32,2 2 32,-2-3-16,1-3 0,0-1 48,3 1-48,3-3 48,3 0-112,0-3 48,3-1-48,3-1-576,5-3-1025,-1 1-416,2-2-1216,-2 2-3426,1 0-2866</inkml:trace>
  <inkml:trace contextRef="#ctx0" brushRef="#br0">24636 11318 11557,'0'0'3746,"0"0"-2129,0 0-353,-23 10 289,17 1-528,-1 4-193,-1 3 288,2 4 65,4 0 176,-1 1-177,3 0-239,7-6-593,4-3-240,2-8-112,4-5-32,3-2 0,-1-10-32,2-1-465,-2-7 81,-4 0 288,-3-3 112,-5 3 48,-2-1-528,-4 2 96,-1 0 160,-4 4 128,-5 3 95,-5 3 66,-3 3-17,-2 4 32,-2 1 0,3 1-32,0 5 128,3 2-144,5-1-16,4-1-353,1 3-1728,5-3-816,2-5-3698,5-1-6131</inkml:trace>
  <inkml:trace contextRef="#ctx0" brushRef="#br0">24857 11222 13862,'0'0'4114,"0"0"-1777,0 0-1600,0 0 543,0 0-367,-24 7-465,16 7-32,1 5 416,0 3 33,5-3-433,2 0-240,5-2-64,1-7-112,4-4 48,0-4-16,2-2 32,0-8 0,3-5-32,-3-1 96,-2-5-112,0 1 32,-5-2-32,-2 0-224,-3 1-480,0 3-192,-6 2 111,-1 4 273,-2 3 320,0 3 80,-3 4 64,2 5-48,1 4 32,0 3 16,1 3 0,1-1-32,3 1-1041,-1 0-880,1-3-2224,2-3-4804</inkml:trace>
  <inkml:trace contextRef="#ctx0" brushRef="#br0">23801 11814 4914,'0'0'9252,"0"0"-6450,0 0-1121,0 0-433,0 0 33,-13-2-129,11 2-239,2-1-257,0 0-192,0 1-144,5-3-112,2 1-112,5-1-64,6 3 433,4-2-161,0 2-144,2 0 32,-5 0-64,1 0-144,-7 0-48,-3 0 48,0 0 0,-4 0 0,-2 0 0,-4 0 32,2 0-48,-2 0 48,0 0 0,0 0 32,-2 2-16,-2 3-16,-2 4 48,1-1-80,-1 4 0,0 1 0,0 4 32,0 1-16,-1-2 64,2 1-64,3-3 80,0 0-64,-1-5 48,2-2 0,1-2-32,0 0-16,0-4-16,0 0 0,0-1-64,0 0-624,4-2-1169,-3-5-352,2-3-1233,-3-2-4449</inkml:trace>
  <inkml:trace contextRef="#ctx0" brushRef="#br0">24092 11771 11685,'0'0'6067,"0"0"-4146,-21 15-768,11-7 31,2 0-207,4 0-209,1-2-240,2-3-336,1 2-96,1-1-48,6-1-64,2 2 64,5-3-64,-1 1 96,-1 0-64,0 1 32,1 1-48,-2-2 16,-3 3 16,0 1-48,-4 1 48,-2 0-48,-2 1 48,0 3 32,-2 0 0,-6-2-48,0 3 48,0-5 65,0 0 367,0-1-144,-2 0-240,4-5-64,-1 1-16,2-3 32,1-3-80,4-4-352,0-2-1489,0-3-896,0-2-1425,4 3-3714</inkml:trace>
  <inkml:trace contextRef="#ctx0" brushRef="#br0">24083 11743 9845,'0'0'5282,"0"0"-2273,0 0-1904,0 0-177,0 0 177,0 0-289,0 0-384,11 8-240,0-10 241,5-1 159,-3 0-160,2-3-224,0 0-96,-3 2-16,-1-1-32,-2 2-80,-2 0 32,-1 1 0,-1 2-64,0 0-16,-4 0-176,2 0-736,-3 0-689,0 1-1056,0 0-2258,0 1-5377</inkml:trace>
  <inkml:trace contextRef="#ctx0" brushRef="#br0">24354 11917 6067,'0'0'5746,"0"0"-4753,0 0 464,0 0 672,6 19-417,-5-12-351,-1-3-353,0 1-223,0-2-113,0 0-32,0-1 81,0-2-33,0 3-208,0-3-128,0 0-15,0 0 79,0 0-48,0 0-144,0-3-48,0 0-80,-1-1 112,1-2 32,0 1-48,0-3-96,0 1 16,1-2-63,3 1-17,-2 1 16,2 1-32,-1 0 176,2 1-64,-1 1 96,-1 2-48,3 2-96,-2 0-16,1 0 16,-1 4-64,0 3 112,0 1-16,-1 1-64,2-2-16,-1 0-80,-1-2 128,-2-2-112,3 1 64,-4-2-16,0-2 0,0 0 0,2 0 16,0 0 0,-2 0 0,1-2 64,1-4-144,-2 0-16,1 1-112,1-2-32,-1 0-192,-1 2 160,0 0 96,3 2 96,-3 0 64,4 2-48,-3-1 48,4 2 64,-2 0 0,1 0 0,0 0 16,2 6 16,0 0 112,2 1-16,-1 4-96,1-3 0,2-1-80,0 4-16,-2-6 16,4 1 0,-4-4-16,2-1 48,-1 0-32,-4-1 0,4 0-16,-2-2 0,0-3 0,0 0 32,-1 2-32,0-6-16,0 4 0,1-4-48,-3 2 32,1 0-16,-3 1 32,0 0 0,-1 1 0,-1 0 0,0-1-32,-4 4 0,-2-2 0,2 3-32,-4 1-96,-1 0 96,6 0 32,-3 6 0,3 4 0,0-1 16,3 3 48,0 0 32,3 0 112,5-1-80,-1-3 0,2-2-32,0-2-16,0-2 32,-2-2-96,2 0-128,-2-2-272,-2-3-384,-3-2-737,2 1-1200,-1-5-1393,-1-1-4370</inkml:trace>
  <inkml:trace contextRef="#ctx0" brushRef="#br0" timeOffset="0.99">24740 11753 10725,'0'0'5090,"0"0"-3649,0 0 96,0 0 544,0 0-257,0 0-639,8 4-225,-8 7 353,0 3-321,0 3-111,0 2-225,0 2-192,0 1-79,4-1-1,-4 0-176,1-2-32,3-5-16,-3 1-112,1-6 16,2-4-64,-3 0 32,3-4-128,-1-1-384,0-4-593,-2-5-704,-1-4-1568,0-3-1281,0 1-4642</inkml:trace>
  <inkml:trace contextRef="#ctx0" brushRef="#br0" timeOffset="0.99">24727 11875 13398,'0'0'4274,"0"0"-3474,0 0-591,0 0 1743,23 15 354,-11-14-322,0 0-927,3 3-417,1-4 81,-1 0-17,1 0-176,-4 0-176,-4 0-256,3 0-64,-6-2 0,-2-1-16,1 0-80,-4 1-224,0-2-128,-4 3-272,-3 1 111,-1 0 257,-3 5 224,2 1 96,1 4 32,5 3 128,-1-2 144,4-2-63,0 1-209,4-3 48,7-4-224,0-1-977,1-2-1680,0-4-1201,0-4-5667</inkml:trace>
  <inkml:trace contextRef="#ctx0" brushRef="#br0" timeOffset="0.99">24924 11915 16552,'0'0'1520,"0"0"-1536,0 0 1105,0 0 1088,20 13-288,-14-12-833,-2 0-432,0-1 49,-1 0 79,0-1 96,-3-2-319,0-2-385,0 0-48,-5-2-48,0-3-48,1 2 48,1-1-64,-1 0 64,1-1 80,1 3 128,1 4-112,1-2 80,0 2-96,0 1 32,3 1 128,4 0-15,0-2-33,5-2-32,0 2-16,3-1-48,-1 0 48,0-1-96,-2 2 0,-3-1-32,-1 1-144,-5 3 64,0-2-16,-3 2 0,0 0-352,-6 0-304,-2 0-993,-1 2-1969,-2 1-1792</inkml:trace>
  <inkml:trace contextRef="#ctx0" brushRef="#br0" timeOffset="0.99">25148 11774 5955,'0'0'16279,"0"0"-13141,0 0-2002,0 0 657,0 0-673,0 0-463,-23 14-513,11-6-112,5 1-16,2 0 16,-2-1-16,6 0-16,1 0 16,0-1-16,1 2 0,2-2 32,1 0-32,0 0-16,-4 0 64,0 3-64,0-2 48,-4 1 0,-3-1 0,2 1 16,-3-2-32,1-1 0,2-3-16,-2 1 80,2-1-96,2-1 48,2-2-96,-1 0-288,1 0-625,1-2-943,-2-2-1346,0 0-1104,2-2-6915</inkml:trace>
  <inkml:trace contextRef="#ctx0" brushRef="#br0" timeOffset="0.99">23877 12241 4786,'0'0'6787,"0"0"-3729,0 0-1041,0 0-305,0 0-287,0 0-208,10-13-353,-5 8-192,2 0-143,5-1 15,-3 0 112,4 2-256,-3-1-336,1 1 32,-2 2-48,-3-1 16,-2 3-80,1 0-32,-5 6-48,0 4 112,-3 2 224,-3 6 33,0 2-113,-2 2 16,3-2 144,-2 0-176,2-2-80,3-2-32,1-3 16,-1 0-32,2-3 32,0-4-16,0-2-32,0 1 16,0-2-32,0-2 80,0-1-64,-2 0 80,2 0 16,-1-1-16,-2-3-80,3 0 32,-1 2-48,1 0-32,0 2 48,0 0-64,4 0 128,1 2 0,2 4 240,1 0 337,0 1-273,3 1 64,1-2-128,-2-2-64,1-2-128,-2 0 16,-1-2-80,1 0-16,-4-3-32,3 1 32,-4-3-64,-1-1-112,0 0-144,-2-1-256,-1 3-192,0-2-529,-4 4-480,-1 0-496,-1 2-464,-2 0-801,3 4-3537</inkml:trace>
  <inkml:trace contextRef="#ctx0" brushRef="#br0" timeOffset="0.99">24249 12249 9060,'0'0'4258,"0"0"-2833,0 0-209,0 0 289,0 0-176,0 0-97,1-8-175,-2 8-225,-6 0-224,3 1-143,-2 3-1,-1 1 32,0-1-192,1 4-176,0-1 48,2 0-64,4 0-64,0-1-64,0 0 16,0 1-16,9-2-64,-3 1-48,2 0 80,0-1 0,1-1 64,3 0 0,-5 1 32,1 1-16,1-1-16,-2 1 16,-4 1-80,1 0 80,-3 1-32,-1-1 64,0 2 32,0-1 80,-5-2 97,2 1 159,0-1-80,-1 0-32,-1-2-208,1-3-32,1 0 0,-2-1-96,1 0 80,-1-1-96,2-1 48,-1-3-48,1 2-176,3-1-176,-3 1-400,2 1-385,1 0-544,-1-1-544,1 3-896,0 0-2002</inkml:trace>
  <inkml:trace contextRef="#ctx0" brushRef="#br0" timeOffset="0.99">24388 12325 18793,'0'0'1664,"0"0"-1792,0 0 192,0 0 449,0 0 1087,0 0-655,23-10-513,-19 8-176,2-2-64,0 1 128,-1-2-208,-5 0-80,0 0-16,0 0 32,0 1-48,0 0-32,-7 0-176,1 2-112,0 0 192,0 2 16,0 0 112,0 6 176,2 0-80,-1 6 112,3 0 320,2 2 161,-2 0-209,2 1 80,0-3-240,2-1-176,-1-3-95,2-1-49,1-4 80,-1 0-96,4-3-273,-1 0-351,1-4-608,3-1-401,0-3-784,2 0-801,0-2-2112,-5 3-2946</inkml:trace>
  <inkml:trace contextRef="#ctx0" brushRef="#br0" timeOffset="0.99">24549 12289 21130,'0'0'4914,"0"0"-4850,0 0-608,0 0 640,0 0 528,0 0 417,-19 17-385,12-5-496,-2-1 80,4 3 336,1-2 33,-1 0-417,4-2-160,1-3 0,0-1 0,3 2 32,4-5-128,2-2-112,0-1-481,2 0-287,1-4-689,-1-4-1472,0 1-2146</inkml:trace>
  <inkml:trace contextRef="#ctx0" brushRef="#br0" timeOffset="0.99">24656 12308 22170,'0'0'4802,"0"0"-4578,0 0-256,0 0 64,0 0 64,0 0 417,-14 21-177,14-9-256,0-2-80,2 1 48,3-3-16,4-2-160,-2-2-320,0-4 240,3 0 144,-1-2-48,-3-4-369,1-2 177,0-1 32,-2-2 160,-5-1-80,0 1-208,0-1-241,-3 4 97,-3 3 432,-4 3 224,1 2 224,0 0-128,-2 2-48,3 3-127,2 0-33,0 2-97,2 0-143,3-2-1408,1-3-1922,0 0-2961</inkml:trace>
  <inkml:trace contextRef="#ctx0" brushRef="#br0" timeOffset="0.99">24771 12340 12742,'0'0'2353,"0"0"-1393,0 0-1200,0 0 368,0 0 993,0 0 464,0 9-769,0-9-400,0 0 336,5-3 273,-1-2-17,3 1-191,-3-1-81,4-2-128,-5 4 17,1-1-145,-1 2-224,2 2 64,-5 0 32,4 5 241,-3 0 111,3 1-64,-1 0-368,3-1-192,0-2-48,-2 0 0,3-3-32,-2 0-432,-2-3-432,1 0-529,-4-2-1088,0 0-897,0 1-3649</inkml:trace>
  <inkml:trace contextRef="#ctx0" brushRef="#br0" timeOffset="0.99">24959 12306 20073,'0'0'3858,"0"0"-3058,0 0 801,0 0-64,0 0-593,0 0-784,-16-8-192,8 14-192,-3 3-256,4-1 112,0 3-96,2-2 15,5 1-31,0-3 320,0-1 176,8-2-336,0-4-368,2 0 399,3-6-239,-1-5-32,2 1 112,-1-4 224,0 0 128,-5-4 0,1 0 32,-2-4 32,-4 3-481,-3 0 17,0 2 528,0 7 288,-7 1 529,0 7 95,0 2-48,-3 5-95,3 5 127,-1 2 145,3 4-321,3-2-256,0 5-240,2-2-176,2-1-16,0-3-31,5 0 47,-1-2-128,1-4 64,-1-2-97,0-4-335,1 1-144,-2-2-817,-1-3-1648,-3-5-2530</inkml:trace>
  <inkml:trace contextRef="#ctx0" brushRef="#br0" timeOffset="0.99">25154 12205 18953,'0'0'4322,"0"0"-3330,0 0 353,0 0 95,0 0-127,0 0-689,-24 19-464,17-12-112,2-1-32,1 3 176,4-3-15,0 0-113,0-1-48,0-1 64,4-1 0,1-1-48,-2 3-48,5-3 32,-3 1-112,1 1-48,3 0-113,-5 1-159,4-2 112,-2 3 176,-4-1 144,0 1-16,-2 1 32,0 0-16,-2 1 256,-5 1 176,-3-2 1,-1 1 31,1-1 16,0 0-128,3-2-240,2-1-112,2-1-80,-1-3-448,4 0-496,0-4-1041,4-4-2081,-1-3-2881</inkml:trace>
  <inkml:trace contextRef="#ctx0" brushRef="#br0" timeOffset="0.99">33712 18526 10245,'0'0'4482,"0"0"-2129,2 24 80,2-14-608,0 0-465,-2 1 65,0-2-336,2-5-529,1 2-320,-2-4 0,-2-2 0,2 0-16,-3-5 48,3-2 32,-3-4-159,2-4-97,-2-6 16,0-1 0,0-1-128,0-4-16,0 3-16,0 4 32,0 2 47,2 5 34,-1 5-17,-1 3 48,1 0-96,2 4 128,0 1 32,1 0-32,1 0-48,2 2-16,-1 2-16,5-1 0,-3 0 32,2-2-32,0 1 32,0-2-48,-1 0-48,2 0-385,-5 0-111,1 0-192,1-2-321,-4 2-271,-4 0-177,4 0-608,-4 4-736,0-2-849,0 0-4738</inkml:trace>
  <inkml:trace contextRef="#ctx0" brushRef="#br0" timeOffset="0.99">33980 18471 15623,'0'0'2033,"0"0"-1937,24-3 1729,-11-1 288,-4-2-993,1 0-367,-2-3-465,-2 1-272,-3 0-48,-2 0 32,-1 1-16,0-1 16,-5 2-16,-6 4 16,2 2 32,-3 0-16,-1 6-64,3 5 16,-1 4 48,8 3 320,-1 2 1025,4 2-161,7 0-495,2-5-449,6-3-96,0-5-80,-1-3-144,1-6 0,1 0-449,-4-3-367,-1-7-529,-2 3-511,-2-5-626,1 0-2512,-4-2-6595</inkml:trace>
  <inkml:trace contextRef="#ctx0" brushRef="#br0" timeOffset="0.99">34220 18308 8708,'0'0'7507,"0"0"-5346,0 0-816,0 0 640,0 0-352,0 0-673,0 0-400,5 10 65,-2 3 287,-3 5-64,4 1-95,-1 3-145,-1 3 48,-2 0-175,3-1-177,-3 0-112,4-2 112,-1-5-48,1-3-112,1-2-80,-3-6-128,1-3 96,0 1-96,1-4-64,-4 0-576,3-6-705,-3-4-1552,0-2-1969,0-5-5603</inkml:trace>
  <inkml:trace contextRef="#ctx0" brushRef="#br0" timeOffset="0.99">34396 18477 1473,'0'0'13798,"0"0"-12213,0 0-817,0 0 1457,0 0-336,-23-1-288,13 1-49,2 2-303,2 6-369,-1-1-223,3 1-209,4 2-240,0-3-16,0 4-112,9-4 32,-1-4-80,0 0 16,3-3-48,1-3 0,-1-5-96,-2 0 0,-1-2 48,-2 1-80,-3 0 80,-1 2-16,-2 3 16,-2 1 16,-3 3 32,3 2 16,-2 4 16,2 3 48,2 0 64,0 2-16,0 0-80,4-2 48,3-3-112,0 0 64,0-1-416,1-5-1025,0 0-832,-1-2-704,-2-7-2177,1-2-10261</inkml:trace>
  <inkml:trace contextRef="#ctx0" brushRef="#br0" timeOffset="0.99">34576 18318 15159,'0'0'4098,"0"0"-3346,0 0 753,0 0 1216,22 6-1024,-20 3-529,2 4-335,-4 1-257,0 5 32,0 4-143,-4 0-161,3 1 16,-3-1 80,4-2-144,0-1-64,0-3-112,4-4 32,1-3-112,-2-3-48,1-3-32,-1-1-160,-1-3-256,0 0-417,-2-5-623,0-2-1137,0-5-1201,0 0-3650</inkml:trace>
  <inkml:trace contextRef="#ctx0" brushRef="#br0" timeOffset="0.99">34513 18435 15799,'0'0'6979,"0"0"-6434,0 0-449,25 5 1889,-11-1-289,2-2-831,3-1-497,-2-1-304,2 2-32,-5-2-32,-1 0-416,-1 0-1505,-1 0-2497,-2 0-2561</inkml:trace>
  <inkml:trace contextRef="#ctx0" brushRef="#br0" timeOffset="0.99">34724 18488 19641,'0'0'4018,"6"23"-3682,1-13-240,-3 1 304,4-1 449,-4-4-657,4-1-208,-3-3-433,1-2-1487,-1-2-978,-3-9-3569</inkml:trace>
  <inkml:trace contextRef="#ctx0" brushRef="#br0" timeOffset="0.99">34773 18343 22186,'0'0'2689,"0"0"-2497,0 0-192,0 0 16,0 0 97,0 0-194,-1 17-1087,1-10-3138,0 0-8868</inkml:trace>
  <inkml:trace contextRef="#ctx0" brushRef="#br0" timeOffset="0.99">34875 18501 16504,'0'0'2465,"0"0"-2449,0 0 320,0 0 1761,5 20-769,-5-12-111,0-1-273,0 0-271,3 0-481,1-1-48,-3-3-64,6-2 32,-3-1-96,1-3 64,1-1 0,-2-6-32,1-1-80,-5 0-16,0 0-32,0-1-192,-8 1-144,1 1 144,-4 4 224,1 1-1,3 3 33,-1 2 16,3 0-48,1 0-864,4 7-1185,0-3-1729,0-1-5122</inkml:trace>
  <inkml:trace contextRef="#ctx0" brushRef="#br0" timeOffset="0.99">34931 18515 14118,'0'0'2658,"0"0"-2706,0 0 240,23 0 2113,-15 0-736,-1 0-113,2-2-319,-2-4-529,0 1-160,1-2-32,-3-1 1,5-2 143,-6 2-48,2 0 48,-2 2-176,0 1-271,-2 2-49,0 3 160,-2 2-176,0 5 16,0 1 432,0 0 0,0 1-320,-4 0-112,4 1-16,0-4-32,0 0-736,-2-3-1025,1 0-1440,0-3-1617</inkml:trace>
  <inkml:trace contextRef="#ctx0" brushRef="#br0" timeOffset="0.99">35220 18403 12982,'0'0'5747,"0"0"-4435,-21 6-559,12-1 735,-1 1-383,-2 2-593,4-1-80,0 2-192,3-1-192,2 2 16,3-1 0,0-3-16,3 1 16,2-1-64,3 2 0,0-4 32,1 1 16,1 2-80,-2-1 0,-1 1 48,-2-2-16,-1 2 16,-4-2 0,0 0 16,-4 1-32,-3-2-16,0-1 112,-3 1 17,-1-2 31,3-1-16,-1 0-80,1-1-96,1 0 48,7 0-353,0-2-863,0-2-1521,4-1-2578,2-1-10244</inkml:trace>
  <inkml:trace contextRef="#ctx0" brushRef="#br0" timeOffset="0.99">35309 18472 6051,'0'0'2145,"0"0"-1121,0 0-592,0 0-304,0 0-144,0 0-848,-3 3-1009,3-3-1072,0 0 1888,0-4-1968</inkml:trace>
  <inkml:trace contextRef="#ctx0" brushRef="#br0" timeOffset="0.99">35317 18310 6003,'0'0'4962,"0"0"-2113,11 23 721,-9-8-785,2 4-576,-4 4-112,0 3-336,0 2-897,-4 0-319,3-2-81,-3-4 0,2-3-32,1-5-128,-2-3-144,2-5-127,1-2 47,0-2-80,0-2 16,1-1 96,3-5-80,2-2 16,1-3-80,-1 0-160,3 1-305,-2 1-159,-3 2 336,1 5 256,-2 2 64,-3 2-48,0 5 64,0 2 192,0-2 176,0 1-48,0 1 80,0-5-336,3-1-80,2-2 0,1-1 0,-1-1-672,3-4-1041,-1-3-2048,-2-3-3443</inkml:trace>
  <inkml:trace contextRef="#ctx0" brushRef="#br0" timeOffset="0.99">35511 18524 6803,'0'0'12134,"0"0"-11526,0 0 1521,9 23 624,-6-17-1184,-1-3-673,-1 0-528,0-1-336,-1-2-15,0 0-402,0 0-799,0-2-1794,0-4-4033</inkml:trace>
  <inkml:trace contextRef="#ctx0" brushRef="#br0" timeOffset="0.99">35515 18334 18280,'0'0'5363,"0"0"-5251,0 0-752,0 0 592,0 0-449,0 0-735,8-7-945,-1 9-6579</inkml:trace>
  <inkml:trace contextRef="#ctx0" brushRef="#br0" timeOffset="0.99">35586 18517 14807,'0'0'784,"17"22"-336,-7-8 2882,0-1-1089,1-3-912,-4 1 143,1 1-271,-3-5-481,-1 0 112,-1-4-287,1-1-161,-1-2 16,0-6 368,3-2-495,-1-4-113,-2-4 64,2-3-48,0-2-48,0-1-48,-1-2-192,-1 3-16,-1 1 0,2 3 96,-4 4 0,1 0 48,1 3 0,-2 2 32,1 0-80,3 2 96,0 0-80,-1 1 48,2 1-32,-1 0-16,4 2 16,-3 2-16,1 0-32,-2 4 16,0 2 48,-4 4-64,4 0 64,-4 2-32,0 0 32,0 1-16,1 0 32,1 0-16,-1-1 48,3 1-80,-4-3 32,4-2 32,-4 1-32,0-2 32,-3-1-80,-2-2 64,-1 2-16,-1 0 0,-2-1-16,-1 1 32,-1-2-16,3 2-32,0-1 16,0-2-64,4 1-32,0-3-240,3 0-129,-3-1-255,4 0-529,0-1-527,0-5-2098,3-5-4338</inkml:trace>
  <inkml:trace contextRef="#ctx0" brushRef="#br0" timeOffset="0.99">35499 11804 624,'0'0'9717,"0"0"-6724,0 0-1552,0 0 368,0 0-97,0 0-479,-11 0-257,7 0-239,1 0-81,-4 0 64,-2 0-127,1 0-321,-5 0-128,-2 2-96,2 0 96,-1 3-112,1 1 32,2 3-48,1-1 16,3 4 176,4 1 224,3 1-32,3-2 17,6 1-65,4-3-240,1-3-80,5-4-16,-2-3-64,3-3 144,-4-6-160,-1-3-80,-3-4 64,-4-2 64,-3-1-80,-2-1 80,-1 1-96,-2-1 48,-2-1 48,-2 2-241,-2 1-239,0 2 144,2 3 176,0 2 96,0 4 96,4 4-16,0 0 48,0 1-48,0 2-96,0 0 80,4 5 48,1 4-16,-2 2 240,-3 3 224,3 7-144,-3 0 273,0 3-17,0-1-48,0 1-47,0-4-49,0-1-304,1-3-48,1-6-64,0 0 16,-1-3-128,2-4-336,1-1-657,-4-2-1312,0 0-1041,2-2-4273</inkml:trace>
  <inkml:trace contextRef="#ctx0" brushRef="#br0" timeOffset="0.99">35660 11682 10341,'0'0'3777,"0"0"-703,0 0-1681,0 0-369,0 0-192,0 0-431,7-4-193,-7 11-32,0 2 128,0 4 224,-2 2 256,-2 4 161,-1 2 79,0 4 177,-1 1-369,2 0-191,0-3-49,1 0-288,3-6-16,0-4-192,1-1 32,5-6-64,1 0 16,1-6-48,3 0 64,0-3-48,0-2 16,0-2-48,-3 3-48,-2-1-496,-4 2-672,2 1-497,-4 2-784,0 0-641,-6 0-3313</inkml:trace>
  <inkml:trace contextRef="#ctx0" brushRef="#br0" timeOffset="0.99">35597 11836 5779,'0'0'5826,"0"0"-4001,0 0-448,0 0-129,0 0-127,0 0 63,-4-5-175,4 5-241,0 0-143,0 0 143,5 0 32,3 0-240,7 0-175,-1 0 335,5 0-16,0 0-384,3-1 241,-2-1-97,-3-3-288,-5 1-112,0 4-80,-9-2-288,1 1-769,-4-1-351,-4 1-257,-4-1-1104,-3-1-3442</inkml:trace>
  <inkml:trace contextRef="#ctx0" brushRef="#br0" timeOffset="0.99">37018 11832 13206,'0'0'4082,"0"0"-2321,0 0-289,0 0 417,12 25 272,-9-7-352,0 5-336,-1 0-417,3-1-319,1 0-321,-1-5-288,2-4-32,0-4-128,-2-3 64,3-6-96,-1 0 64,0-6 16,-2-4-16,4-5 0,-2-5-48,-2-2 64,2-3-160,0 1 16,-2 5-32,-2 1 144,1 6 16,-3 4 32,-1 5-48,0 0 48,0 1-64,0 2 32,2 0-112,-2 2-449,2 3-575,-2-2-977,1 5-817,1-4-1199,1 0-4787</inkml:trace>
  <inkml:trace contextRef="#ctx0" brushRef="#br0" timeOffset="0.99">37285 11888 20105,'0'0'1569,"0"0"-1425,0 0 912,-22 0 721,15 6-576,-2 3-401,1 0-208,4 5-223,-2-4 47,6 0-144,0-2-144,1-4-96,4 1 0,2-3 0,1-2 0,-2 0 0,1-2-32,1-3 64,-2 2-64,-4-1 0,2 1 48,-2 3 0,-2 0-48,0 5 0,0 1 128,-3 2 224,0 4-31,2-3-225,1 0-32,0-2-96,0-1 16,0-2-545,0-3-671,0-1-609,4-1-1329,-3-4-1200,3-3-3761</inkml:trace>
  <inkml:trace contextRef="#ctx0" brushRef="#br0" timeOffset="0.99">37424 11756 11253,'0'0'5331,"0"0"-4243,0 0 1809,0 28 225,0-11-561,4 2-944,-4 3-385,0 2-479,3-2-257,-2 2 48,2-2 192,-3-2-351,0-4-225,3-2 96,-3-2-176,2-4 16,-2-2-128,0-2 96,0-2-320,0-2-577,0-3-319,0-7-1329,0-2-3362,1-4-13574</inkml:trace>
  <inkml:trace contextRef="#ctx0" brushRef="#br0" timeOffset="0.99">37515 11939 15095,'0'0'5266,"0"0"-4962,0 0-256,0 0 1841,0 0 336,0 0-464,8 24-720,-4-15-401,-1 3 96,1 0-207,4 0-257,1-6-192,2 1-48,-2-3 0,3-4 16,2-3-64,-5-5 48,3-2-96,-4 0-16,-4-2 32,0-3-112,0 3-97,-4 0-15,0 5 48,-1-1 192,-4 2 64,3 4-64,-2-2 96,-1 3-48,4 1 16,-1 0-32,2 0 0,0 0 0,0 0-16,0 2 32,0 1-32,2-1 48,3 2-48,0-2 80,2-1-48,1 1 64,2 3 0,1-2-32,-1-1 209,2 3-129,0-3 80,0 1-160,0 0 96,0-2-32,-2-1 0,0 0 80,-2 0-96,0-4-80,-5-1 32,2-2-16,0-2-32,-3-1 48,2-2-112,1-2 112,-4 1-32,1 0-16,0 1 0,-2 3-16,0 0 32,0 4 16,-5 5-32,-4 0-32,-3 9 16,1 4-96,-1 5 112,-4 2-64,4 2 32,5 2 32,2-3 0,2 1 32,3-4 16,3-4-16,5-1 0,3-3 32,4-4-64,1 0 32,2-5 0,3 1-176,-2-2-272,-3 0-689,-1-3-960,-7-3-2129,-4 0-3745</inkml:trace>
  <inkml:trace contextRef="#ctx0" brushRef="#br0" timeOffset="0.99">36695 12292 6291,'0'0'-320,"0"0"2689,0 0-736,0 0-865,0 0-16,0-1 129,0 1 95,0 0 17,0 0 63,0 0-15,0 0-145,0 0-224,0 0-176,0 0-175,-4 5-129,-4 2-96,-3 3-80,-1 3 16,-2 2-32,0 2-16,1-3 16,-1 0 16,6-2 0,0 0-16,2-4 16,1-3-16,4-2 32,-3 1-48,4-3 32,0-1-32,0 0 32,0 0 16,0 0 16,0 0-16,4-2-32,-4 2 112,2-3-96,2 3-16,-1 0-16,3 0 16,3 0 32,1 0-32,1 0 16,0 3 0,0-1 16,-3-1-64,-1 3 80,-2-2-32,-1-1-16,-3 1 16,1-2-32,-2 2-16,0-2 16,0 0 0,0 0-32,0 0 0,0 0-384,0 0-593,0 0-1184,0 0-1376,0-4-3187</inkml:trace>
  <inkml:trace contextRef="#ctx0" brushRef="#br0" timeOffset="0.99">36865 12298 5507,'0'0'656,"0"0"1025,0 0 191,0 0-303,0 0-208,0 0-241,2-9-287,-2 6-97,0 3-144,0 0-47,0 0-161,-2 0-112,-2 5-224,-1 0 0,-3 2-16,1 3 32,-4-1 80,2 1 128,1 1 128,-1-2 65,3 0 143,0-1-256,3-1-96,0-2-128,3 2 16,0-1-48,0 0 16,1 0-48,5 0-16,-1 2 16,4-2 16,1-1 112,-2 1-47,3-2-49,-3 0-32,1-2-48,-4-1 0,1 0-32,-5 0 48,1-1-128,-1 0-353,-1 0-223,0 0 80,0 0-321,0-2-1120,0 1-1184,0-3-929</inkml:trace>
  <inkml:trace contextRef="#ctx0" brushRef="#br0" timeOffset="0.99">37111 12350 9236,'0'0'4530,"0"0"-2945,0 0-1169,0 0 80,-6-21 177,4 18-289,-6 0-64,4 2-192,-4 1 128,0 0-80,0 0-64,1 1-16,-5 2-32,3 5 65,2-3-1,-2 5-32,3-2-80,0 2 48,1 0-96,4-1 112,-2 0-64,3 1-16,3-3 32,3 0 16,3-5-32,-1 1 32,3-3-32,1 0 16,0-4 0,0-2-48,-4-2-16,0 0 16,-1 2 0,-2-2 16,-2 2-16,-3 2 48,0-1-16,0 4 64,-3 0-64,3-1 64,-5 1-80,1 1-16,1 0 48,0 0-32,3 1-48,0 2 16,0 0 0,0 2 16,0 0 16,3 3-16,0-2 48,1 5-48,-2 2 16,1-1 0,0 4 16,2 0 16,-1 1-32,-4 1 48,1 1-16,0-1-64,-1-1-16,0-1 112,0 4 64,0-6-48,0 3 32,0-4-32,-1 0 80,1-1-48,-1 0-16,-1-4-32,0 1 320,-3-2-208,2-2 1,-2-1 95,0-1 80,-1-2 0,-2 1 16,-1-2-128,2 0-128,-5 0 112,5-4-144,-1 0-64,-1-1-32,2 0 16,4-2-80,-2 0 0,5 0-272,0-3-16,0 3-128,0-1 0,5-2 288,-2 4 143,1-1 82,0 3-17,4-1 16,-4 0-65,6 0 82,0-2-17,0 2-16,2-2-16,-1-2-33,2 1 65,-1-1-48,0-1 32,-1-1-80,-4 4-32,-1 0 80,-5 3 32,-1 3-16,0 1-416,-5 0-720,1 2-1201,-1 2-1713,-1 0-6275</inkml:trace>
  <inkml:trace contextRef="#ctx0" brushRef="#br0" timeOffset="0.99">25916 13713 8052,'0'0'2321,"0"0"-624,0 0-1073,0 0 592,0 0 193,-14 0-529,13 0-319,-3 0-97,3 0 80,-3 0-112,1 0-31,-1 0-129,-1 2-128,2 1-144,-6 0 0,2 1 0,-1 2 0,-1-1 32,2 2-16,0 0 0,0 1 0,1-2 160,2 2 112,1-1 16,2 0-144,1 2 160,0-1 32,1 2-63,2-1 31,1 0 48,4 0 32,-1-1-112,2 0-80,2-2-112,-1 0 0,0-2-128,2-2 80,-4-2-96,4 0 80,-6-4-16,3-3 48,-4 0-112,4-5-128,-6 1-48,1 0-64,0-1-32,-4 0-128,0 0 16,0 3 111,-5-1 193,-1 3 112,1 0 0,-3 2 16,4 0 16,-3 3-16,-1 0 16,3-1 0,-1 2-32,5 1 32,-3-2 0,4 2-16,-1-2 16,1 1 0,0 1 16,-4 0-64,1 0 64,-2 4-16,0 3-32,-1 1 32,-2 3 48,2 1 225,0-2-49,2 2-80,3-2-96,1-1 0,0-2-80,1-2 16,3-1-48,2-1 32,0-3 48,-1 0-80,2 0 48,-2 0-16,2-3 96,-4-1-80,3-1-64,0-2 112,4-1-288,-2-1 208,-1 1-192,0-1 15,1 3 113,-7-2 96,2 3 0,-3 1 32,-3 0-80,-3 1 64,-4 1-16,0 2 48,-5-1-64,3 1 48,-3 0-16,0 2-32,1 2 32,1 0-16,0 2 16,6 4-16,1-4 16,2 2-32,4 1 16,0-2-32,5 1 0,4-2 32,1 0-32,4-1 112,-1-1 17,1-3-65,-2-1 0,-2 0-16,0-3-32,-3-4 16,1 0 16,-3 0-16,-2-3-64,-3 1-129,0-2-95,-3 1-192,-3 1-160,-6 2 128,4 1 111,-4 2-111,-1 4-32,-2 0-16,7 4 352,-3 0 144,6 4-97,2-4-1055,3 2-1986,3-1-4433,7-4 6819</inkml:trace>
  <inkml:trace contextRef="#ctx0" brushRef="#br0" timeOffset="0.99">25905 13511 10389,'0'0'2481,"0"0"-1361,0 0-319,0 0 63,0 0-208,0 0-463,-3-8-145,3 7-64,0-3-16,0 2-753,0-3-1216,0 0-1024,2-2-3826</inkml:trace>
  <inkml:trace contextRef="#ctx0" brushRef="#br0" timeOffset="0.99">25897 13390 4786,'0'0'5059,"0"0"-8965</inkml:trace>
  <inkml:trace contextRef="#ctx0" brushRef="#br0" timeOffset="0.99">25903 13416 6659,'0'0'4162,"0"0"-1569,0 0-1216,0 0-497,0-22 33,1 18-225,-1-1-224,3 0 16,-3 3 49,0-1-81,0 1-192,-4 2-80,0 0-96,3 0-48,-2 0-64,-1 0 48,-1 0-64,2 5 48,-3 1-32,0 0 48,0 3-16,-1 2-16,-4 3 32,-1 1 0,0 1 16,-1 1 16,0-1 80,1-2-16,3-3 0,2-5 64,2-2-16,5 0-48,0-4-128,3-2-176,5-6 96,2-1-800,2-3 320,3-4 175,4 1 369,-3-2 32,2 0-16,-3 1 80,0 3-32,-1-1 80,-3 5 1,-2 3-49,-3 1-32,-2 1-48,-1 4-32,-1 0 16,0 0 0,-1 0 16,2 5 16,1 1 64,0 0 208,1 1 48,-2-1-112,2-1-176,0 0 16,1-4 80,1-1 96,-2 0-96,2-1-80,1-1-32,0-3-32,-4 2-48,3 0-480,-7 3-673,0 0-3105,0 0-6819</inkml:trace>
  <inkml:trace contextRef="#ctx0" brushRef="#br0" timeOffset="0.99">25936 13387 7235,'0'0'4546,"0"0"-3393,0 0-897,0 0 64,0 0 192,0 0-111,16-2-209,-16 2 0,2 0 368,0 2 481,2 3 143,0 0-304,-2 3 97,3 0-193,0 3 49,2 0-97,1 1-304,0-1-64,0-2 1,2-2-161,-3-1-176,0-1 64,-1-2-32,-1-1-48,-3-1 16,0-1-16,1 0 0,-2 0-16,4-1-128,-2-3-449,-1 1-671,0-2-561,-2 1-896,0 1-2338,0 0-4593</inkml:trace>
  <inkml:trace contextRef="#ctx0" brushRef="#br0" timeOffset="0.99">25889 13252 8532,'0'0'2257,"0"0"-1841,0 0-1488,0 0-641,0 0 592,0 0-95,0-14-385,0 9 1137,0 3-993</inkml:trace>
  <inkml:trace contextRef="#ctx0" brushRef="#br0" timeOffset="0.99">25904 13179 4226,'0'0'1072,"0"0"-831,0 0 2112,0 0-1633,0 0-128,0 0-560,-19-6-368,19 0-3073,0 3 1167</inkml:trace>
  <inkml:trace contextRef="#ctx0" brushRef="#br0" timeOffset="0.99">25896 13058 12726,'0'0'1168,"0"0"-2016,0 0-977,-4-19-1777,4 13-1120</inkml:trace>
  <inkml:trace contextRef="#ctx0" brushRef="#br0" timeOffset="0.99">25911 12951 8356,'0'0'624,"0"0"-1408,0 0-1009,0 0 1761,0-22-961,0 18-1023</inkml:trace>
  <inkml:trace contextRef="#ctx0" brushRef="#br0" timeOffset="0.99">25879 12813 12166,'0'0'992,"0"0"-1120,0 0-672,-17-23 736,15 17 80,0-3-449,2 0-383,0-1 400,0-2-817,0 4-3201,2-3 2753</inkml:trace>
  <inkml:trace contextRef="#ctx0" brushRef="#br0" timeOffset="0.99">25864 12665 4818,'0'0'352,"0"0"-112,-4-19-31,4 12-786,0-1-1055,0-1 399</inkml:trace>
  <inkml:trace contextRef="#ctx0" brushRef="#br0" timeOffset="0.99">25877 12565 5282,'0'0'4162,"0"0"-2097,0 0-1088,0 0 47,0 0-368,0 0-527,2-14-498,0 11-559,2-2-417,-2 2-127,3-2-257,-4 0-2929,2-2 4001</inkml:trace>
  <inkml:trace contextRef="#ctx0" brushRef="#br0" timeOffset="0.99">25890 12480 5555,'0'0'2513,"0"0"-480,0 0-1585,0 0-288,-18-21-48,17 15-96,-2 0-112,3 1-416,-3-2-481,3 2-688,-1-2-1824,1 2 3393</inkml:trace>
  <inkml:trace contextRef="#ctx0" brushRef="#br0" timeOffset="0.99">25858 12372 4306,'0'0'1185,"0"0"1776,0 0-1857,0 0-79,0 0-449,-11-20-80,8 17-304,3-2-128,0 1-256,0-3-640,0 3-1281,3-2-2049,-2 1 3282</inkml:trace>
  <inkml:trace contextRef="#ctx0" brushRef="#br0" timeOffset="0.99">25835 12211 10245,'0'0'3825,"0"0"-2816,0 0-769,0 0-160,0 0 400,0 0-256,0-5-240,0 4-16,1 0-464,0-1-1329,-1-1-912,3-2-2481,-2 2 2961</inkml:trace>
  <inkml:trace contextRef="#ctx0" brushRef="#br0" timeOffset="0.99">25837 12161 6403,'0'0'4162,"0"0"-2433,0 0-1361,0 0-288,0 0-48,0 0-16,-2-10-448,2 9-1585,0 0-3026,0 1 3539</inkml:trace>
  <inkml:trace contextRef="#ctx0" brushRef="#br0" timeOffset="0.99">25835 12123 5635,'0'0'3409,"0"0"-1888,0 0-993,0 0 32,0 0-175,0 0-257,-1-18-176,1 17-689,0-1-1760,0 1-2593,0 0 6034</inkml:trace>
  <inkml:trace contextRef="#ctx0" brushRef="#br0" timeOffset="0.99">25816 11934 5955,'0'0'-609,"0"0"2114,0 0-32,0 0-449,0 0-303,0 0-49,-3-5 96,3 4-111,0 1-33,-1-1-64,1 1-224,0 0-240,-1 0 80,-1-1 0,2 1-111,0 0 31,0 0 0,-2 0 16,2 0 48,0 0-96,0 0 0,-1 0-48,-1 0 112,1 0 48,-2 0 64,2 0-144,-3 0-16,1 1-32,-1 1 32,1 0 0,-1 1 48,2-1 0,-1-2 112,1 4 161,1-4-145,1 1-64,0-1-96,-2 1 0,2-1-16,0 0 0,-2 1-16,2-1 0,0 3 0,0-2 0,0 3-32,0-2-16,0 0 32,-1 3 32,-1 0 48,2 0 32,-2-3-16,2 3 80,-1 0-63,-1-1 31,2 4 16,0-5 0,0 2-128,0-1-16,0 0-32,0 0 0,0 0-16,0 0 16,0-1-16,3 0-16,2 2 64,-1-1 112,2 0 32,0-1 32,1 0-48,1 0-64,-1-2 0,-1 0-31,3 0-65,-3-1 16,1 2-64,-2-2 112,-2 0-112,2 0 48,-3 2-48,0-2 64,1 2-32,-2 1 16,3-2-16,-3 0 0,2 3 16,0-4-48,1 0 16,0 0 0,0 0-80,4-5 32,-2-1 160,0 0-48,-1 0-32,1 0 32,-1 1-64,-4-1 16,2 2-32,-1-1 80,-1 1-64,-1-1 16,0 1-32,0-1-16,0 0-176,0-2-129,0 1 81,0 0 96,0-1 144,0 0-96,-1-1 160,-1 0-48,0 3-16,0-1 64,0-1-48,0 4 80,0-1-32,1-1 16,-3 3-16,3-3-32,-3 3-16,1-3-16,2 2 0,-3 0 16,2-1-32,0 4 0,0-2 32,1 2-16,0-1 48,-3 1-48,3-2 32,-2 2-16,-1 0 16,1 0-32,2 0 32,-4 0-16,3 0 32,-4 0-16,1 2-32,-1-1 48,3-1-64,-3 1 64,1 0-32,0-1 16,0 0-48,-1 3 48,2-2-16,-1 1 32,1-1 48,-3 4-32,2-1 33,2 1-98,-3-2 34,1 2-1,2 0-16,0-1 0,-1 1 0,1 1 0,3-2 0,-5 1 16,5-1-32,0 1 16,-2-2 0,2 3 0,0-3-16,0 2 16,0 0 0,0-1 16,0 4-16,2-4-16,0 0 96,1 3-64,-3-1 16,2-2-48,-1 2 64,-1-3 16,2 3-48,-2-1 64,0-3 80,2 2-32,-2-2-96,1 1 80,-1-2-16,4 1-64,-2-2 32,3 2 16,0-2 0,-2 1 0,6-1 112,-2 0 80,1 0 0,-1 0-160,3 0 33,-3-1 47,3 1 0,-2-3-176,-2 2 32,1-3 0,-1 4-64,0-2 16,-1 0 32,0-1 0,-1 0-48,1-1 32,0-1-32,-3-1 0,2 2-32,-2-4 16,2 4-32,-4-4 0,1 1 0,-1 1-32,0 1 64,0 2-48,0-3-1,0 2 17,0 0-48,-1 1-80,-3-2 96,4 2 16,-2-2 64,1 1-96,-4 0-32,3-1 80,0-2-160,-1 2-64,2 0 192,1 2 80,-4-1 16,4 2 0,-1-1 0,0 3-16,-1 0 0,0-2 0,1 2 0,-4 0 0,3 0 16,0 0-32,-2 0 48,0 0-16,-1-1 16,1 1 32,-2-2-32,2 2 48,-4-1 0,2 1-32,0 0-16,-3 0 16,6 0-64,-2 0 80,0 0-80,2 0 64,0 0-64,3 1 0,-3 2 32,3 2-32,-2-3 32,0 2-32,2-2 48,-1 0 0,1 2-32,0-2 16,-1 1 0,-2 0 16,3 3-48,-2 1 32,1 1 0,-1-1 0,-1 4 0,3-3 0,-4 0-16,3 3 32,0-5 0,1 0-48,0-2 48,0 0-32,2-1-32,5-3 0,-2 0-16,6 0 128,-1 0-16,0 0 80,2 0 32,0-1 48,0-1-48,0 1-48,-1 0 0,-4-1-16,-1 0-80,1 1 0,-4 0-16,0-1 16,-2-3 32,2 0-32,-3-2 0,0 0-32,0 0-16,0-3-32,0 3-80,0 0 32,-3-1 96,2 4-16,0-4 32,-3 5 16,1 1-32,2-2 16,-3 2-16,2-1 0,0 3 0,-1-2 32,2 1-16,-3-3 16,2 3 0,0 0-16,-2-2 16,1 3-48,-1-2 32,1 2-48,-2 0-16,1 5 48,-2 1-16,0 0 16,-3 3 0,6 3 0,-6-1 0,6 0 0,-1-2 32,1-1-16,3 1 0,0-2 0,0-2-16,3 0 16,3-3 0,4-1 16,-2-1 144,2 0 112,0-2 0,1-3-16,1-1-127,-4-1-17,1 0-96,-2 0 16,-1 1 0,-4-3-16,-2 4-32,0 1 48,0-1-64,-3 0 32,-6 0 0,1 0-48,0 3-16,-4 0 0,2 2-33,1 0 1,-2 0 48,1 2-48,3 3 96,2 1 16,2 0-32,-1 1-48,4 0 64,0-2-16,0 0 48,0 0-64,4-1 48,-1-1-32,2-3 48,0 0-16,0 0 32,1-2 48,-3-1-64,2-2 48,-5 2-64,0-3 0,0 3 0,-2-2-64,-4 5 0,0-1-16,0 1-144,-3 0 192,3 0-208,2 1 48,2 2-64,2-1-576,0 1-1041,2-3-2881,1 0-6339</inkml:trace>
  <inkml:trace contextRef="#ctx0" brushRef="#br0" timeOffset="0.99">31534 13243 6979,'0'0'384,"0"0"2690,0 0-1842,0 0-879,0 0 351,-1-20 320,-2 20-239,0-1-321,0 0-80,-2 1-48,3 0-240,-4 0-80,1 0 32,1 0-48,-4 0 64,-1 1-112,2 0 48,-1 5-32,0-1 16,0-1-48,0 1 48,0-2 32,3 1-16,0 0 16,1 1-16,3-2 48,0 0-32,1 1 64,0 3 0,0 1 112,1 3 497,3 2 79,-1 0-16,1 2 17,-2 0-193,3 1-256,-4-1 32,3 0-96,1 1-63,-4 1-1,1 2 80,2-2 160,-2 2 48,1-2 144,-1 2-271,3-1-81,0-1-32,2-2-112,-4 3-48,6-2 16,-1 0-128,1 2 96,1-1 112,1-1-144,0 0 16,0-1-48,-4-1 64,1 0-80,-3 2 64,1-1-16,-1 0 32,-3 2-48,-1-1 80,4 1-64,-4 0-16,2-2 96,0 2-128,1-3 96,-3 1-176,3-3 64,-1 0 0,-3 0 48,0-1-32,0 1 16,0-2 48,-3 4-64,-1-3 80,2 1-80,-4 1 96,1 0 112,-2 0 113,3-2-17,-3 0-144,2-1-32,-2-2-112,2-1 64,-3 0-96,-1-1 96,1 0-48,-3 0 32,1-2-32,-1 1 0,0-1 16,-3-1-16,3 1-32,1-1-32,-3-3 128,5 0-64,-2 0 16,0-1-32,0-5-32,2 2 0,-1-2 0,2 3 16,1 0 0,0 0-64,4 3-144,-1-2-80,1 2-81,2-1 97,0-1-608,5-1-433,1 1-31,-2-3-769,4-2-2369</inkml:trace>
  <inkml:trace contextRef="#ctx0" brushRef="#br0" timeOffset="0.99">31422 12949 5138,'0'0'1281,"0"0"-1393,0 0-320,0 0 1968,0 0-879,1-6-449,2 4 80,-3 1 288,0 0 273,0 0 111,0 0-128,0-2-335,0 1 111,0 2-416,0-1-80,0-1 160,0 2-128,0 0-96,0 0 0,0 0-32,0 0-16,0-1 48,0 1 80,0 0 80,0 0 177,0-1 95,0 1-32,0-1-96,0 1-128,0 0-112,0 0-16,0 0-80,0 0 0,0 0-48,0 0 32,0 0 16,0 0-16,0 0 0,0 0 0,0 0 16,0 0 0,0 1 32,0-1-48,0 1 80,0 0 65,0 1 95,0-1-80,0 1 64,0 1 80,0-1-128,0 0-16,0 4-48,0-2 144,0 2-64,0-3-32,0 3-31,0 0 127,0-1-144,0 0-48,0 0 32,0 0 0,0-1-16,1 1 16,0-1 16,0-1-16,-1 1 16,0-1-112,3 1 64,-3 0 80,0 0 16,0 0-96,0-2-16,0 4 80,0-2 112,0 2-63,0-1-97,-3-2 16,3 0-32,0 0-16,-1 1-32,1-2 16,0 1-32,0-1 0,0 0 32,0-2-48,0 4 32,0-2 0,1 1 0,2-2 16,-2 1-32,1 3 32,-1-2 16,3 0 64,-3 1 16,3-2-32,-3 3-16,3-3 160,-1 1-32,-2-1-48,2 0 0,2 0-32,-3-1 16,3-1 0,0 3 17,2-1-65,-4-1-16,3 0-64,0-1 32,-1 1-16,0 0 16,0-1 16,-1 0-16,-1 0 64,0 0-64,2 0 0,-3-2 16,3-2-64,0-2 128,-1-1-80,2-2-32,-3 0 0,2 0-16,-3-1 0,0 1 32,1 0-48,-2 1 48,-1 0-32,2 0 16,-2 2-16,2-1 16,-2 1 16,0 0-16,0-1-32,0 0 16,0 1 16,0 0-48,0-2 32,0-1 0,0 2 32,0 0-96,0 0 64,0 1-16,0 0 0,0 0 32,0 1-16,0 0 32,0 2-64,0 0 32,0 1 0,0-2 0,0 3-16,0 0 48,0-1-48,0 2-32,0-4 80,1 4-80,-1-1 48,1 0-64,1 1 32,-2-3-16,0 3-128,0 0-160,0 0 64,0 0-33,0 0-239,0 0-192,0 0-33,0 0-47,0 0 128,0 0 176,0 0 111,0-2 97,0 2 64,-2-1 80,1-1-16,0 2-160,-1 0-593,-1 0-303,-4 0-433,2 2-3137,-4-1-3442</inkml:trace>
  <inkml:trace contextRef="#ctx0" brushRef="#br0" timeOffset="0.99">32881 14380 6163,'0'0'4850,"0"0"-3057,0 0-769,0 0 17,0-4-65,-3 4-207,3-2-433,-1 2-80,-2 0-96,1 0 64,1 0 160,-4 0-80,1 2 17,2 0-65,-1 2-48,-1 0-80,-2 0-64,3 3-16,1-1-16,-2 2 48,1-2-64,0 5 96,1-4 80,0 4 112,2 1-32,0-1 32,0 0 81,0-1 47,4 2-80,-1 0-64,4-2 32,-2 2 96,2-2-175,1 1-65,1-2 112,-2-3 0,5-3-16,0 1 48,0-3-16,0-1-32,0-2 113,-2-4-81,3 0-144,-2-3 32,0 2-128,-4-3-64,0 2 0,2 0 48,-3-2-48,-2 1-32,0 0 64,1-2-48,-2 1 48,1-3-64,-3-2 64,-1 2-80,0 0-16,-1 0-32,-5 1 80,0 2-80,0 2 144,-1 2-32,-2 1 16,1 2-48,0 1 0,-4 1 32,3 1-32,0 0-96,-1 0-80,3 0-32,1-1-145,-1 1 129,5-1 48,-1 0-144,0-2 144,3 3 0,-4 0 160,2 0-112,-2 5-817,-1 5-31,-1 2-289,-1 3 657,-1 2-560,1-2-1330,2-3-863,-1-2 592</inkml:trace>
  <inkml:trace contextRef="#ctx0" brushRef="#br0" timeOffset="0.99">32976 13173 6419,'0'0'-176,"0"0"3345,0 0-1376,0 0-512,0 0-625,0 0-320,2-11 529,-2 11 95,0-1-144,0 1-63,0-2-81,0-1-176,-2 3-352,-4-1-144,1 0 0,-2 1-128,-2 0-64,2 0-80,-1 2 0,0 1 192,-1 2 16,2-3 64,2 0 0,2 3 16,-2-2-32,1 0 32,4 1-16,-3 2 32,3-1 0,0 3-16,0 1 208,0 2 64,0 2 64,0 1 16,0 0 1,0 1 15,0-1-48,0 0 16,-3-1-32,2 0-48,0-1-96,-1-1 17,0 0-1,1-2 96,-1 3-112,2-3 32,0 1 64,0 2 32,3-1 96,-1 1-47,2 2 79,2 1-96,0-3 48,0 2-112,3 3 16,-2-3-96,1 2-47,-1-1 15,-1 1-112,1 0-16,1 1-32,-4-3 64,0 2-80,1-3 32,0 1 0,-2-2-16,2 0 16,-3 0 0,2 0 0,0-3-48,-1 3 96,1-3-96,0 1 80,-1-1-48,2 2 48,-1-1-64,-1 0 48,2 2-48,-4 1 96,2 1-96,2-2 64,-1 1 16,-2 0-64,1-1 64,0-1-96,-1 2 0,2-1 0,-3 1-16,2 0 32,-2 0 16,-1 1 16,0 1-80,0-1 128,0-1-96,0 2 80,0-1-32,-4-1-32,3 0 48,-3 0-32,2 2 64,-1-3 0,-2 2 16,1-2-48,-1-1 160,1 1-128,-4-3 144,1 1 16,2-3 64,-4 0-144,-1 0-32,1-2 17,-2-3-177,1 1 64,-3-3-81,0 0 49,1 0-32,-2 0 0,1-3-32,3 1 48,1 0 16,0-1 32,2 3-32,2-1-16,2-1 64,3 2-112,-4 0 0,4 0-80,0-2-80,0 2-208,0 0-128,0-1 47,0-2-255,0-4-417,0-1-607,0-4-962,0 2-1664,-1-6-7555</inkml:trace>
  <inkml:trace contextRef="#ctx0" brushRef="#br0" timeOffset="0.99">23782 13264 5491,'0'0'5490,"0"0"-3905,0 0-817,0 0 257,0 0 175,0 0-191,0-1-289,0 1-352,0 0-176,0 1-160,0 3-16,0 0 0,0 4 16,1 1 0,1 1 64,-2-1 96,0 2 0,0 0 1,0-3-33,0 2 0,0-2 48,0 0 208,0 1-16,0-2-112,0 0 48,0-1-79,0 0-1,0 0-48,-2-1-32,2 2-128,0 0-16,0 2 0,0-3 0,0 2 0,0 3-16,2-4 32,-2 1-32,0 1 16,0-1-16,0 0 32,0-1-32,0 1 32,0-4-64,0 1 48,0 2-16,1-2 16,1 1 32,-1 1 0,0-1 16,1 1-96,0 1 48,-1-2-32,0 1 16,-1 1-64,0-1 48,0 2 16,0-1-16,0 0 32,0 0-64,0 1 64,0-2-64,0 0 48,0 3-16,0-3 32,0 3-48,0-2 32,0 1 0,0 0 0,0-1 32,-1 1 64,0-1 80,-1 2 48,2-2-15,0-2-49,0 4 96,0-4 48,0 1-96,0 0 32,0-1 16,0 0-112,0 0-112,2 2 32,-1-2 48,0 1-31,-1 3-65,2 0 80,0-1-80,-2 1-32,0 0 48,1 0-48,-1 1 64,0-3-144,0-1 64,0 0-16,0 1 32,1-4-16,-1 4 0,1-1 16,-1-1 0,0 0-32,0 0 16,0 1 32,0-1-32,0 1 32,0 0-16,-1 0-16,0 0 32,1 1-16,-1-1-16,1 0 0,0-1 32,0 0-16,0 1 64,0 0-48,0-1 160,0 0 160,0 1-16,0 1-96,0-2-128,0 2-64,0 0-48,0-2 96,0 0-128,0 4 96,0-3-32,-2 0-48,2 0 80,0 2-32,-2-2-32,2-1 16,0 1 32,0 0-48,0-1 48,0 0 0,0 0 128,0 0-64,0 2 0,0-2-32,0 2-32,0 0 32,0 0-80,0-1 48,0 2-48,0-2 48,0 0-80,0 2 0,0-1 0,0-1 64,0 0-48,0-1 16,0 1 32,0 1-48,0-1 80,0 1-64,-1-2 16,0 2-16,1 0 0,-2-1 48,2 1-32,0 1 0,0-4-16,0 3 16,0-1-16,0 0 32,0-1-32,0 1 32,0 0 16,0-1-16,0 1 0,0 1-64,0-1 112,0 0-112,0-1 112,0 1-128,0 0 112,0-1-48,0 3-16,0-3 48,0 1-16,0 1-32,0 1 32,0-1 16,0-1-48,0 3 64,-2-3-64,1 1 96,1 1-80,0-1 32,0 0-15,0 1-17,0-1 32,0 0-16,0 1 16,0-1-48,0-2 64,3 1-112,-3 2 64,0-2-16,0-1-33,2 1 33,-2-1 16,0 0 0,0-1-48,0 1 64,0 0-16,0-4-32,0 2 64,0-2-64,0 2 32,0-3-16,0 1 32,0-1-64,0 1 48,0-2-64,0 2-32,0-2-128,0 0-48,0 0-384,0-2-449,0-2-816,0-3-1696,0 0-4083</inkml:trace>
  <inkml:trace contextRef="#ctx0" brushRef="#br0" timeOffset="0.99">28311 13553 9668,'0'0'4643,"0"0"-3731,-3-1-560,-2 1 609,0 1-97,-5 5-192,1-1-240,1 3-127,-6 1 223,4 2 352,0-1-15,2 3 15,-1-1-304,3 2-111,3-4-65,3 0-96,0 1-144,6-3-80,0 0-16,2-2 32,3-3-64,-2-1 16,3-2 0,-1-2-32,1-5 16,0-3-32,1-2 32,-1-4-48,-1 0 32,0-2-48,-3-2 0,-1-3-144,-3 1-144,-1 1-32,-1-4 48,-2 3 208,-2-1-209,-1 3 161,-1 1 112,-3 3-80,3 3 64,0 5 32,0 1 0,2 1-32,-1 2 80,2 3-64,1-1 80,0 0-80,0 2 32,1 0-32,3 0 48,-1 4 0,2 2 0,-2 4 0,-1 6 48,2 5 352,-1 4 161,-2 2 239,2 5-32,-3-2 97,3-2-625,-1-3-16,1-2-48,2-7-64,-2 0-64,0-5-144,-1-2 128,1-2-96,-2-3 32,2-3-80,-3-1-784,0-3-913,0-6-1248,0-3-4819</inkml:trace>
  <inkml:trace contextRef="#ctx0" brushRef="#br0" timeOffset="0.99">28545 13492 9716,'0'0'2706,"0"0"-1330,0 0 145,0 0-16,0 0-497,0 0-464,-1 22-127,1-10 47,0 1 432,0 1 65,0 1-193,0 0-208,0 1 1,4-1-17,-4-3-64,5-1-240,-2-1 96,2-1-192,0-1 0,1 0-96,-2-2-48,1-2 48,1 1-16,1-4 0,-1 1-16,3-2 0,-1-3 16,3-3-32,-3-2 0,-1 1 0,3-4-16,-4 1 16,2-3-32,-4 1 32,-1-3 0,-1 0-16,1-1 64,-3-2-48,0 1 49,0 1-49,0 2 16,-3 2-32,-1 3 16,2-2 0,-1 2-33,-1 3 66,0 0-66,0 1 66,1 1-49,-1 3 16,3 0 16,1 1-16,0 0 0,0 0-65,0 0-95,0 1-16,1 1 144,3 2-1200,-1 0-817,-3 1-64,3-2-1937,-2-1-6995</inkml:trace>
  <inkml:trace contextRef="#ctx0" brushRef="#br0" timeOffset="0.99">30039 13565 9508,'0'0'3842,"0"0"-1793,0 0-704,0 0-401,0 0 97,9 22 79,-5-9 417,5 4-145,-1-1-383,4 1-321,-5 0-464,2-2-48,-1 0-112,-2-3 0,-4-2-32,1-1-80,-2-4 48,-1 2-336,0-6-432,0 1-144,0-2-353,-1 0-480,1-3-400,0-7-1857,0-1-3585</inkml:trace>
  <inkml:trace contextRef="#ctx0" brushRef="#br0" timeOffset="0.99">30176 13507 9572,'0'0'2658,"0"0"-1266,0 0-191,0 0-417,0 0-384,0 0-208,3-4-96,-3 9 17,0 2 335,0 3 208,-1 3 897,-1 2-689,-3 4-384,0 2 433,-1 3-81,1 1-160,2-3-143,-1 1-177,-1-1-96,2-3-128,2-2-64,-2-6-48,3 3 64,0-8-96,-2-2 64,2-2-32,0-2-128,2-3-640,-2-6-1409,0-6-3442</inkml:trace>
  <inkml:trace contextRef="#ctx0" brushRef="#br0" timeOffset="0.99">28574 13912 9508,'0'0'4082,"0"0"-1857,0 0-496,0 0-384,0 0-353,0 0-352,7-6-287,-7 9 31,0 6 288,0 4-224,-2 4 305,-3-1 431,0 8-432,-1-2-47,2 2-81,-2-4-80,0-1-127,3-2-81,1-2-192,-1-4 16,3-1 80,0-3-16,0-2-144,4 1-80,0-3 16,4 0-16,3-3 64,-2 0-96,3 0 48,0-3-48,0 0 0,-5-1-80,-3 2-624,1 2-385,-5-1-560,0-1-223,0-2-946,-7-1-1264,1-4-5266</inkml:trace>
  <inkml:trace contextRef="#ctx0" brushRef="#br0" timeOffset="0.99">28524 14034 10789,'0'0'2513,"0"0"-528,0 0 208,0 0-640,0 0-817,0 0-80,19-5 177,-3 4-97,0 0 993,2-2-865,-2 2-480,-3 0-159,-1 1-113,-5-3-96,-2 3-32,-5 0-96,0 0-561,0 0-1184,-7 0-688,-1-1-3954</inkml:trace>
  <inkml:trace contextRef="#ctx0" brushRef="#br0" timeOffset="0.99">28373 14060 3618,'0'0'6963,"0"0"-4002,0 0-752,0 0-48,0 0-704,0 0-689,-15-17-304,8 17-271,-4 0-49,-2 4-16,0 3 32,-2 3 48,1 2 80,1 1 16,1 0 80,5 4 289,2-2-97,5 1-128,3-4-304,5-4-64,5-2-32,1-5-32,4-2 32,1-10 0,-1-2-48,-1-4-32,-5-2 64,0-1-48,-3 0-96,-3-2 80,-2 1-32,-3-1-48,-1 2-192,0 3 16,-1 3-32,-3 2 144,2 5 160,1 2 64,-3 5-80,3 0 0,1 6-32,0 3 32,0 3 15,0 4 82,1 3 95,3 0 192,-1 1 192,-3-1 160,0 2 17,0-2-385,0-5-48,0 1-96,0-5-64,0 0-64,0-3-48,0-2-48,0-3-48,0-1-672,4-1-1345,-3-7-1169,3-2-4001</inkml:trace>
  <inkml:trace contextRef="#ctx0" brushRef="#br0" timeOffset="0.99">28328 13801 9845,'0'0'2209,"0"0"-1121,0 0 225,0 0 463,0 0 1,0 0-704,-8 13-433,5-12-208,2-1 64,1 1 65,0-1-145,0 0-208,0 0-144,0 0-48,0 0 16,0 0-48,5 0 32,2 0 80,1 0 0,7 1 64,0-1 577,5 0 431,4 0-544,0-1-432,-1 0-96,-3 0 1,-1 1-1,-2 0-64,-1 0-32,-4 1 0,-5 1 48,1-2-48,-4 3 0,-3-3 16,3 0 0,-3 0 32,0-3 16,0-3-16,3 0-96,0 0-64,0-2-673,2 1-191,-2 3 79,0 1-271,-2 3-97,0 0-159,-2 3-1041,-2 1-1041,-2 6-4258</inkml:trace>
  <inkml:trace contextRef="#ctx0" brushRef="#br0" timeOffset="0.99">28986 13698 9700,'0'0'2850,"0"0"-1362,0 0 1,0 0 144,0 0-337,0 0-591,0 1-449,6-1-16,4 0 80,2 0 192,0 0 1,3 0 911,2-1-703,-3 1-401,3 0-256,-5 0-32,-1 0-32,-3 1 16,1-1-48,-6 2-304,2 0-609,-4-2-543,0 0-385,-1 0-1441,0-4-4305</inkml:trace>
  <inkml:trace contextRef="#ctx0" brushRef="#br0" timeOffset="0.99">29003 13848 10453,'0'0'2689,"0"0"-2065,23 0 385,-11 0 608,3 0 880,1-1-1297,1-1-511,-2 1-145,-3-2-288,0 1-224,-5 2 16,-1-2-128,-3 2-192,-1 0-1265,-2-3-1760,-2 1-5972</inkml:trace>
  <inkml:trace contextRef="#ctx0" brushRef="#br0" timeOffset="0.99">29682 13663 11717,'0'0'1649,"0"0"-688,0 0 655,0 0 657,-20 0-848,20 0-321,-3 0-415,3 0-241,3 0-112,5 0-144,4 0-48,7 0-64,3-1 721,-1-3-353,4 1-32,0 0-176,-3-1-192,-5 4-16,-4-1-64,-3 1 32,-2 0-224,-6 0-400,-2 0-225,0 0-127,-5 0 0,-1 0-673,-2 0-1056,1 0-1569,3 0-3442</inkml:trace>
  <inkml:trace contextRef="#ctx0" brushRef="#br0" timeOffset="0.99">29813 13375 11765,'0'0'3442,"0"0"-1777,0 0-257,0 0-527,-28-14-785,15 9 96,-2 5-128,2 0-32,-1 0-16,1 5-16,3 0 16,1 4-16,4 6 0,1-1-16,4 5 32,0 5 16,7 2 224,-1 4 128,1 2 241,4-1 143,-2 4-256,-3-3-176,-2-1-80,1-1-112,-5-2-63,0-3 15,0-4 16,0-3-64,0-2 16,-3-2-48,-1-4 32,4-5-128,-1-1 48,-3-4-144,4 0-897,0-7-976,-2-2-2321,1-3-4690</inkml:trace>
  <inkml:trace contextRef="#ctx0" brushRef="#br0" timeOffset="0.99">31800 13699 4162,'0'0'10277,"0"0"-8228,0 0-1169,0 0 321,-1-8-145,1 5-544,-4 2-352,2 0-80,0 0-48,-4-2 16,0 3-32,-1 0-16,-1 0 32,-2 5-16,0 0 0,-4 2 0,0 1-16,1 2 64,0 2-16,1 1 177,2 0 239,7 2 128,0 0-48,3-2-144,6 3-143,10-5-113,1 1-96,5-6-32,2-3-48,1-3 48,0-2-32,-3-5 16,-4-5 0,-3-5-208,-4 0-145,0-3-31,-8-2 192,2-4 112,-5 1 80,0-1-32,0-2 16,-8 2-32,1 0 64,0-1-112,2 6-304,-2 3 208,2 3 80,1 4 128,4 6-48,0 0 48,0 4-80,0 1 0,5 0 0,1 6 0,-1 2 48,0 6 16,2 4 64,-5 4 0,-1 2 400,-1 2 240,0 3 17,0 1-241,0-4-224,0-1 32,0-3-176,0-6-32,0-1-80,1-6 32,2-2 0,-1-2-48,-1 0-112,4-4-880,-5-1-769,3 0-1409,-2-2-3409</inkml:trace>
  <inkml:trace contextRef="#ctx0" brushRef="#br0" timeOffset="0.99">31992 13654 7716,'0'0'5346,"0"0"-3889,0 0-689,0 0 208,0 0 161,0 0 224,0 26-289,0-12-336,0 1 17,0 0 159,0 2 49,0-2-369,0 1-96,0-3 16,3-2-127,-1-2-81,3-1-112,2-4-96,0 1-48,0-4 32,4-1-64,0 0 32,0 0-48,0-3 48,-1-2-80,0 1 96,-3-4-64,-1 3-16,-1-4 48,2 0-176,-5-1 64,3-2-144,-4 0 224,1 0-80,-2 0 64,0-1-16,0 1-48,0 0 48,-1 0-16,-1 0-16,-2 2-161,1 2 225,0 0-48,0 0 48,2 5 0,-1-3-32,2 3 32,0 0-16,0 2 16,0-2-32,0 2 64,0 1-80,0-1 32,0 1-80,0 0-160,0 0-352,0 0-401,0 0-303,0 1 47,0 0-800,-3 3-1088,0-4-2017</inkml:trace>
  <inkml:trace contextRef="#ctx0" brushRef="#br0" timeOffset="0.99">32194 13526 5202,'0'0'3762,"0"0"-2753,0 0-593,0 0 832,3 0-159,-2 0-209,-1 0-159,0 0-65,0 0 16,0 0-16,0 0 1,0 0-145,0 0-128,0 0-64,0 0-64,0 0-31,1 0 15,-1 0-80,0 0 32,0 0-32,0 0 0,0 0-32,0 0-16,2 0-32,-2 0-64,2 2 48,-2 3 32,3 2 593,-3 2-129,3 1 112,-2 0-176,2 2-208,-2-1 33,2-2-145,-2 2-32,0-5-80,2 0 0,-3-3-64,0 2 32,0-2-48,0-1-544,-3 0-881,-2-2-944,1 0-3058</inkml:trace>
  <inkml:trace contextRef="#ctx0" brushRef="#br0" timeOffset="0.99">32379 13688 6211,'0'0'5570,"0"0"-3329,0 0-1120,0 0-145,0 0-143,0 0-225,10-1-160,0 0 161,-3 1 95,1 0 480,4 0-239,-1 0-337,2 0-288,0 0-208,1 0 32,-3 0-112,1 0-16,-4 0-16,1 0-192,-2 0-368,-2-2 64,-2-1 112,1 1 79,-4-1 97,0 2-256,2 1-368,-2 0-481,0 0-656,0 0-1392,-2 1-3362,-2 2 3153</inkml:trace>
  <inkml:trace contextRef="#ctx0" brushRef="#br0" timeOffset="0.99">32402 13825 6627,'0'0'1569,"0"0"2192,0 0-1616,0 0-448,0 0-288,0 0-481,-2 0-271,2 0-385,0 0-128,1 0-96,4 1 48,2-1 80,2 0 160,3 0 368,4 0-351,-2-1 47,3-3 272,-4 0-80,1 2-256,-2 1-159,-1 0-145,-4 1-16,-1 0 16,-2 0 0,-3 0-48,-1 0-48,0 0-673,-1 0-559,-4 0-1426,-2 1-2880</inkml:trace>
  <inkml:trace contextRef="#ctx0" brushRef="#br0" timeOffset="0.99">33119 13739 10933,'0'0'4018,"0"0"-2321,25-4 111,-12 3 498,4-2-722,0 3-639,0 0-401,-3 0-304,-2 0-192,-4 0-64,1 4 0,-5-3-528,0 2-673,-2-3-223,0 0-529,0-4-1009,-1-2-1968</inkml:trace>
  <inkml:trace contextRef="#ctx0" brushRef="#br0" timeOffset="0.99">33247 13466 9252,'0'0'2946,"0"0"-1666,-24-21-768,13 13 897,-2 6-240,-1 0-337,1 2-464,-3 0-224,4 1-48,0 2 80,5 6 48,2-1-96,4 4-79,1 5-49,5 3 32,1 4 304,4 6 64,-2 1-128,1 1 352,1 2-272,-5 0-47,0 0-97,-3-3 80,-2-2 64,0-3 128,-2-1-192,-1-5-208,1-2-64,-3-3 0,1 1-16,1-7-64,3 0 80,-3-4-432,2-4-544,-2-1-641,3-3-1008,-4-7-2690</inkml:trace>
  <inkml:trace contextRef="#ctx0" brushRef="#br0" timeOffset="0.99">33374 13698 12918,'0'0'2049,"0"0"-1393,0 0 865,7 29 672,1-14-496,-1-2-625,2 4-560,0-3-272,-1-2-95,-1-2-49,0-3-128,-2 0-16,-2-4-209,-3-1-383,0-1-64,0-1-225,-2 0-447,1-3-1169,-4-2-1761,1-4-7156</inkml:trace>
  <inkml:trace contextRef="#ctx0" brushRef="#br0" timeOffset="0.99">33503 13643 2657,'0'0'7860,"0"0"-5315,0 0-1697,0 0 113,0 0 239,-1 23-175,-2-11-49,3 0-47,-2 4-257,1 1 208,-3 1-47,-1 1-209,3-2-144,-2-3-31,2 0-97,-2-2-64,1-2-208,-1-3-64,-1 0 16,2 0-64,-1-4 32,4-1-96,0-2-865,0 0-527,0-5-2018,0-3-5618</inkml:trace>
  <inkml:trace contextRef="#ctx0" brushRef="#br0" timeOffset="0.99">33885 13699 4882,'0'0'6643,"0"0"-3825,0 0-1538,0 0-127,0 0-225,-6-8-288,0 4-319,0 2-33,-2-3-176,0 3-32,-6 2-32,3 0 0,-3 0 0,1 1 160,-1 5 224,6 1 144,-3 2-63,5 5-33,3-1 112,3 2-64,0 0 65,9-1-305,2-3-144,2-3-128,2-3 16,4-5-48,-3-5-16,1-4 48,-2-5-128,-2-2 80,-2-5-32,-4 1 96,-2-4-48,-1-2 32,-4 0-160,0-2-224,0 2-1,0 2 33,0 2 240,0 6 96,0 4 48,0 5-32,0 2-16,0 2 0,0 3-32,0 0 16,0 5 0,0 5 48,1 4 16,-1 5 288,2 5 145,1 4 63,-1 0 80,0 1-80,0-3-191,-1-2-129,1-4-96,-2-3-32,0-1 32,0-6-96,0-1 32,-2-3-80,1-5 48,1-1-624,0-4-769,0-4-1056,0-6-2177,0-2-5171</inkml:trace>
  <inkml:trace contextRef="#ctx0" brushRef="#br0" timeOffset="0.99">34121 13511 6019,'0'0'3601,"0"0"-1472,0 0-1520,0 0 255,0 0 193,0 0-257,0-20-96,0 19 17,0-1-209,0 0-144,0 1 32,0 1 128,0 0-255,0 1-209,0 5-64,0 5 32,0 6 240,0 6 736,0 3 33,0 3-209,0-2-32,0 2-95,0-3-161,-4-5-80,1 0 80,0-4 33,1-3-161,-2-1-112,2-2-112,2-3-32,0 1-80,0-5-64,1 3-16,5-4 48,1 2-48,3-3-48,-3-2-48,2 0-96,0 0-96,-3 0-208,-3 0-401,1-2-223,-3-3-113,0 0-368,-1-2-928,0 0-912,-1 0-593,0 2-1713</inkml:trace>
  <inkml:trace contextRef="#ctx0" brushRef="#br0" timeOffset="0.99">34071 13639 5298,'0'0'337,"0"0"3632,0 0-1535,0 0-914,0 0-191,0 0-65,-20 3-431,19-3-353,1 0 80,0 0 33,0 0-81,0 0-80,1 0-64,4 0 64,2 0 97,4-3 31,1-1 144,5 1 64,-3-2-255,3 3-81,1 1-144,-5 0-32,1-2-176,-4 3-64,-1-1-32,-1 1 32,-5 0-48,-2 0-32,2 0-272,-3 0-176,0 0 208,-3-1-241,2 1-527,-2 0-609,-3 0-1248,0 0-2370,1 0-2800</inkml:trace>
  <inkml:trace contextRef="#ctx0" brushRef="#br0" timeOffset="0.99">31482 14340 6147,'0'0'5506,"0"0"-2400,0 0-929,0 0-144,0 0-625,0 0-447,5-4-353,1 3-224,2 0-240,0 0 48,1-1-16,1 1-63,-1 1-49,-2 0-32,1-2-16,-4 2 16,3-1-48,-2 1 0,-3-2 16,0 2-128,1 0-353,-3 0-431,0 0-593,0 0-528,0 0-944,0 0-1649,-2 2-2449</inkml:trace>
  <inkml:trace contextRef="#ctx0" brushRef="#br0" timeOffset="0.99">31470 14416 6115,'0'0'8019,"0"0"-5697,0 0-1042,0 0 337,0 0-481,0 0-479,0 0-97,21 7 304,-9-5-399,0-1-225,3-1-32,-2 0-16,-1 0 0,-5 0-48,-1 0-96,-4 0-16,2 0 16,-4 0-48,0 0 48,0 0-48,0 0-144,0-1-512,0-1-625,0 0-1008,0 0-2545,0 0-4466</inkml:trace>
  <inkml:trace contextRef="#ctx0" brushRef="#br0" timeOffset="0.99">31744 14251 11621,'0'0'3714,"0"0"-2706,-27 6 241,20-1 448,2 3-545,1 1-367,-1 1-33,1 4-32,1-1 17,-1 2 191,3 0 65,-3 1-177,4 0-32,0-2 65,0 1-305,4-3-384,1-2-80,2-1-16,2-1-80,2 0 0,1-4 0,2 0 0,0-3-16,-2 0 48,2-1-16,-2 0 48,1-1-32,-1-3-16,0-1 128,0-4-128,2-1 32,-1 1 0,2-3 32,-3-4 16,-2 0-48,1 1 64,-4-2-240,-2 1 128,-1-1-32,-4 4 64,0 0 16,-5 1 0,0 0 0,-2 3 48,-3 0-96,1 3 16,-2-1 0,-1 2-96,0 1 96,-1 2-80,2 0-64,-2 2-32,1 0 112,1 0 80,2 0-16,0 0 16,-1 3-48,3 1 16,-1-2-96,-1 1-64,2 0-160,-1 1-64,0-2-49,0 3 145,1-2 176,2 2 32,1 0-32,1 2 80,-1-1 16,3 0-112,1 4-16,0-1-624,0 0-433,0-1-176,0 2-704,0-4-2545,0-1-3441</inkml:trace>
  <inkml:trace contextRef="#ctx0" brushRef="#br0" timeOffset="0.99">31060 14299 8132,'0'0'4322,"0"0"-3154,0 0-207,0 0 111,0 0-432,0 0-271,1-11-17,-1 11-192,0 0-128,0 0-16,0 0 48,0 0 176,0 0 400,0 0 257,0 0-17,0 0-192,0-1-47,0 1-65,1 0-160,-1 0-176,0 0 32,0 0-128,0 0-31,0 0-33,0 0-48,0 0 32,0 2-16,-1 2 80,1 2 224,-3 2 48,1 2-128,2-2 224,-1 3 145,-1 0-161,2 1-144,0 0-32,0-1 64,0-2-128,0 2-31,0-3-97,0 2-32,0 1-32,0-1-16,0 0 0,0-1-48,0 1 16,0 0-32,2-2 64,-1 0-48,3-1 0,-2-2 32,3 1-16,0-3 16,1-1 0,3-2 32,0 0-16,3-1 32,0-3-96,-2-2 112,1 0-96,0-2 80,-3 2-48,1-1-16,-2-2 16,-1 0-48,-1 2 96,-1-4-96,1 0 48,0-1 16,-3 0 0,0 0 0,0 0-16,-2-1 0,0 1-96,0 1 0,-4 1 16,1 0 48,-1-2-64,-1 4 32,2-1 32,0 0-64,0 4-32,2-2 80,-1 2-48,2 0 96,0 3 0,0 0-16,0 0 16,0 1-48,0 1 32,3 0-32,-2 0-48,3 0-385,0 1-175,0 1-528,-3 0-609,3 2-608,-4-3-2017,0 2-4146</inkml:trace>
  <inkml:trace contextRef="#ctx0" brushRef="#br0" timeOffset="0.99">31282 14456 3394,'0'0'2977,"0"0"-1072,0 0 384,0 0-640,0 0 31,0 0 33,3-8-240,-3 8-321,1-1-255,-1 0-401,0 1-128,0 0-64,0 0-96,0 0-96,0 0-16,0 0-15,0 0-33,0 5 64,0 0-32,0 1 480,-1 2-32,-2 2-160,3-1 257,0 1-129,3-1-80,1-2-144,0 2-32,3-3-80,3-3-32,-3-2-48,4-1 0,-2 0-96,0-2 80,0-3-64,-3 1 16,1-5-16,-2 1 16,-1 1-80,-1-3 48,-3 3 64,0-1-64,0 2 0,-2-2 16,-3 1 32,0 0-32,-1 3 32,0 1-32,-1-1-16,-1 3 0,4 0 16,-3 1 0,2 0-32,3 0 64,1 0-144,0 0 0,-2 0-96,2 0-160,1 0 16,0 0 64,0 1 128,-2-1-16,0 1-48,1 0-241,-1 2-159,-2 2-144,-2-3 191,1 3 129,1 0-608,0-5-177,3 3 17,1-3-897,0 0-2049,0-3-3154</inkml:trace>
  <inkml:trace contextRef="#ctx0" brushRef="#br0" timeOffset="0.99">33406 14225 4978,'0'0'513,"0"0"-33,0 0 1745,0 0-128,0 0-1073,0 0 81,7-13 239,-4 12-239,-3 1-369,2 0-16,-2 0-191,0 0-385,0 0-96,0 2-32,0 2 0,0 0-16,0 1 16,0 1-32,0-1 64,0 1-32,0 1 16,0-3-32,-5 3 16,5-2 0,-3-1-16,-1 1 0,3-1 32,-2-1-32,0 1 0,2-2 16,-3-1-32,1 2 64,3-1-48,-4-1-16,-1 1 32,2-2 0,-1 2-16,-3-2-16,2 2 48,-2 0-64,1-1 64,0-1-48,0 1 48,-1-1-32,3 0 0,-1 0 0,-1 0 32,5 0-32,-4 0-16,3-1 80,-3 0-32,3-3 80,1 2-96,-3-1 32,-1-2-48,3 4 64,-2-1 48,0-2-80,2 2 16,-2 1-16,1 0 64,-2 1-96,2-2 64,-1 2 32,-3 0 32,2 0-32,0 0 193,2 0 95,-3-1-160,0 0 16,2 1-160,0-4 32,-2 4-48,1-1-16,0 0 0,1-1 0,0-1 16,0 2 128,-2-1-64,1-1-48,1 0 64,0 0-128,-1 0 64,2 1-80,-1-2 64,0 1-16,1 1 1,-1-2-33,3 2 32,-3 0 0,1-3-64,-1 2 64,2 1-80,-3-2 32,2 1-16,-2-2 32,0 1-48,1 1 64,0-2-64,-4 0 32,1 1 16,0 0-48,-2 0 64,1 1-80,0-2 32,0 0 0,-1 2 16,3-1 16,2-2-32,-4 1 0,2-1 16,3 0 32,-1 2-48,1-2 32,-1 1-16,0-1 16,3 0-48,-5 1 32,4-1 0,-4 1 16,1 1-16,2-1-16,-5 0 32,2 0-32,0-1 16,2 1-16,-5 1 16,5-1-16,-4 0 32,1 0 16,2 2-48,-3-3 32,1 0-32,2 1 32,-2-1-32,2 0 16,-1 0-81,1 1 49,1 0 0,0-2 32,0 3-48,1-1 0,2 0 112,-3-1-96,4-1 48,-2 1-32,2 0 16,-2-1 48,2 0-48,-3 1-16,2 0 48,1-2-64,-4 2 0,1 2 64,-1-1-80,0 1 32,2 2 16,0-2 32,-3 0-80,5 4 64,-3-4 0,2 3-32,1 0 16,0-2-16,-1 0 16,-1 0-16,2 2 16,-2-1 0,0-1 0,2 1 0,0-1 16,0 3-16,0-1-16,0-1 32,0 2-48,0 0 48,0 0-64,0 0-16,0 0-64,0 2 96,0 1 0,0 0-16,0 0 48,0 0-32,0 2 48,0-3-48,-4 2-16,4 2 16,-4 1 0,0 1 64,-1 2-32,-2 1 16,0 1 0,-1 1 0,3-2-96,-2 1 112,-1-2-96,2 2 48,1-3 0,0-2 0,1-1 32,3 0-16,0-4 16,0-1-48,1-1 80,0 0-96,0 0 96,0 0-32,0 0 16,0-3-48,1 0 16,1-1 32,-1-1-16,3-1-16,3 0-16,0-1 16,-1-3-48,4 3-16,-3-1 0,3-3-48,-3 1-144,-3 3 64,2-2 112,-3 3 96,0-2-64,-3 2 16,0 3 32,0-1 0,0 1 0,0 1 16,0 0-16,0 1 32,0 1-32,0 0 0,0 0-16,0-1 48,0 1-80,0-3 80,0 1-48,0 0 32,4-2-32,-4 2 48,7-1-48,2 0 64,-1 0-32,3 2 0,2-1 176,5 2-128,-4 0-32,2 0-16,-2 0 0,-6 0 0,0 1-32,0 1 16,-5-1-32,-1 3-368,-2-3-689,0-1-399,0 1-946,-2-1-1055,-5 0-3154</inkml:trace>
  <inkml:trace contextRef="#ctx0" brushRef="#br0" timeOffset="0.99">33204 14070 5266,'0'0'513,"0"0"-177,0 0 208,0 0 1137,0 0-865,0 0-95,-4 1 175,4-2 208,0-2-191,0 3-49,0-3-336,0 3-127,0-2-113,0 1-48,0 0-112,0-1-64,4 2-16,-2-2-48,1-1 16,0 2-16,0-3 16,2 2-32,-4-3 48,4 1-32,-3 1 16,4-1-16,-4-1 0,3 2 48,-3-2 48,3 3 64,-1-2-64,1 3-16,-2-2-48,-2 3 0,2 0-32,0 0 16,-1 0-16,1 0-16,-3 0 64,3 0-64,-2 0 16,2 0 0,2 0 0,-4 3 16,3-2 0,-2 1 0,2 0 16,-3 2 64,3-1 48,-2-1-31,-1 2-97,4-1 16,-5 2-16,2 0 0,0-2 16,-1 1-32,1 0 16,-1-2 32,2 2 80,-3-3-16,3 0 176,-3 1-48,2 0-16,-1 1 0,1 0-48,-2 0-80,1 1-32,1-2-16,-2 2-48,1 1 32,-1-2-32,0 1 16,0 0-16,2-4 16,1 5-32,-3-2 32,0-2-48,3 2 64,1-3-16,-3 4-16,2-3 32,-1 2-16,0-1 32,2-1-64,-2-1 48,2 1-16,-2-1-32,-2 2 48,2-2-32,0 0 16,-1 0-32,2-3 48,-3 0-64,4-5 32,-2 4 16,1-4-64,0 0-16,1 0-32,-3-1-80,2 2 64,-1 0 112,-1 1-48,-1 0 64,1 1-16,3 2 0,-4-2-16,3 1 32,-3 1-16,4-1-16,0 2 32,-3-3-32,1 3 48,1-2-48,-1 3 16,-2-2 0,0 2 32,0 0-32,0 1 32,0-1 0,0 1 0,0 0 64,0 0-80,0-1 80,0 1-64,0 0 16,0 0-32,0 0 0,0 0-16,0 0 0,0 0-16,0 0 32,0 0-32,0 0-16,0 0 16,0 0 16,0 0 0,0 1 0,0 0 0,0 1-32,0 0 32,0 0 16,0 0 0,0 0 0,0 2-48,0-2 80,0 0-16,4 0 0,-4 3 16,1-2 0,2 0 49,-1 2 47,0 2 64,2-2 64,-1 1 208,2-1-272,-2 1-112,-3 0 16,4-3-48,-3 1-48,3-2 32,-4-1-64,1 1 16,1-2 16,-2 0-16,0-2 80,4-1-80,-2-2 64,0 1-96,-1-3 80,2 1-48,-3-1 0,2 1 16,0-1-32,-2 0 48,0 0-64,0 1 48,0-2-32,0 2 32,0 3 16,0-1-32,0 1 0,0 1 0,0 0 16,0 0-48,0-1 64,0 3-48,2 0 48,0 0-48,-2 0 0,0 0-16,0 0 64,0 0-16,0 0-32,1 0 32,-1 0-32,0 3 32,3 0-16,-3 1 0,4 1 0,-3-2 32,2 4 16,1-1 32,1 0 241,1 2 111,-1-1-240,3 1-128,-2-2 0,-1 1-32,2 0 16,3 2-64,-4-3 48,-2 2-16,6-3-16,-6 2 32,0-3-96,-1 0 80,2-1-48,-3-2 32,2-1 0,-1 0 0,-1-4 0,2-3-16,-3-1 32,2-5-64,-3 0 48,0-1-176,0-2 128,-4-2-80,0 2-48,-1 1 16,0 3 48,2 1 96,0 0 64,2 6-16,-1-2-48,2 5 96,0 0-80,2 0 0,-1 2-16,2 0 16,0 0-32,-2 0-32,1 4-96,-2 1-1201,0-1-672,0 1-2561</inkml:trace>
  <inkml:trace contextRef="#ctx0" brushRef="#br0" timeOffset="0.99">31796 15150 9380,'0'0'1601,"0"0"400,0 0-720,0 0 271,0 0 97,0-1-352,0 1-433,0 0-416,0 0-240,0 0-64,0 0-64,0 0-32,0 1 16,0 4 0,3-3-64,-2 4 48,-1-1-32,1 1 17,0 1 15,2 1 0,-3 1-32,1-1 176,1 3 64,-2-4-16,0 4 96,0-2-144,0-1 112,0-1 96,1 1-207,-1-2-97,0-1-48,2 1-32,0-3 16,-2 1-32,1-2 16,-1 2 16,0-2-48,1 1 80,1-1-64,-2 1 96,0 0 48,1 1 112,1 1-64,-1-2-48,0 2-80,1-2-80,0 2 64,-1-1-48,0 1 16,2-2-32,-2 0 32,0-1-32,3 2 48,-3-3-16,1 1 0,-2 1 32,4-1-64,0 0 48,-4 1-48,2-1 32,-1-1-16,4 0 0,-5 2 0,0-2 0,4 0-16,-3 3 0,2-3 32,1 0-32,-4 2 32,5-2-16,-1 0 32,2 1-32,-2 0 48,4-1-96,-3-1 64,2 0 32,1 0-48,0 0 32,-1 0-16,-2 0 48,2-3 0,-2 0 32,2-1 32,-2 1-16,2-3-16,-4 0-64,2-1-16,-1 1-16,2-2 65,-1 0-98,-3 3 33,0-2 0,2-1 17,-3 1-1,2-1-16,-3 0 32,4 2-48,-4-2 64,0-1-80,5-1 64,-4 1-48,2 0 16,-1-2-48,-1 4 80,-1-2-16,1 2-16,-1 0 0,0 3 16,0 1 48,0-2-48,0 1 48,0 0-48,-1 0-16,1 0 0,0 1-16,0-2 0,0 2 16,-1-3 16,1 1-48,-2-1 80,2 0-32,0 1-16,-3-1 32,2 2-16,-1 0-32,-1 1 64,3 2-48,0 0 32,0 0 16,-2 0-64,2-2 64,0 1-80,0-1 16,0 1-16,0 0 48,0-2-16,0 3 16,0-2 0,0 1 48,0 2-16,0-1-80,0 1 48,0 0-64,0 0 32,0 0-80,0 0 48,0 0-16,0 0-16,0 0 112,0 0-80,0 0 112,0 0-32,0 0 32,0 0-32,0 0 32,0 0-48,0 0 16,0 0-32,0 0-64,0 0 0,0 0-32,2 0 128,-2 0-64,0 0-48,0 1-16,0 1-65,0-2-239,0 4-288,0-3-401,0 2-831,-2-2-1426,0 0-3569</inkml:trace>
  <inkml:trace contextRef="#ctx0" brushRef="#br0" timeOffset="0.99">32418 15329 6851,'0'0'2753,"0"0"-624,0 0-800,0 0-273,0 0 49,0 0 31,10-1-319,-5 1-177,2 0 129,3-1 559,1 1-367,3-1-161,-1-2 128,6 1-79,-3 1-353,3-2-144,-2 0-112,-2 2-192,-4-1 0,-3 1-32,0 1 0,-6 0 32,-1-1-64,0 1 16,-1 0-16,0-2-192,0-1-368,-1 2-561,-1-1-575,1-2-850,-2 2-1888,-2 0-4722</inkml:trace>
  <inkml:trace contextRef="#ctx0" brushRef="#br0" timeOffset="0.99">32416 15194 8900,'0'0'3938,"0"0"-2241,0 0-513,0 0 17,0 0-145,0 0-95,11-9-321,-8 7 48,1 2 33,1 0-49,5-2-112,0 2 48,2 0 353,5-2-257,2-1-80,0 2-63,1-1-273,-4-2-192,0 3-64,-4 0 16,-1 0-96,-7 1 80,1 0-80,-1 0-64,-4 0-128,0 0 48,0 0 96,0 0-305,0 0-479,0 0-240,-4 0-769,3-2-785,-3 1-1055,3-2-4131</inkml:trace>
  <inkml:trace contextRef="#ctx0" brushRef="#br0" timeOffset="0.99">33095 15284 5074,'0'0'7172,"0"0"-5444,0 0-239,0 0 176,0 0-401,0 0-223,0-11-225,3 10-95,-1 0 175,2 0 80,-2-2-143,3 2-97,2-3-48,-2 4-15,6-2-209,0 1 16,1 0 145,4-1-257,-3 1-96,1 0-128,-3 1-208,-2 0 48,-3 0 32,-4 0-64,3 0 32,-5 0-480,0-1-33,0 1-31,0 0-240,-5 0-753,3-3-832,0 2-833,2-1-2064,-1-1-6339</inkml:trace>
  <inkml:trace contextRef="#ctx0" brushRef="#br0" timeOffset="0.99">33276 15002 6259,'0'0'6883,"0"0"-4434,0 0-640,0 0 0,-9-22-961,3 17-464,0-2-80,-2 3-111,1-1-33,-5-2-48,4 4-32,-3 1-64,2 1 0,0 1 32,-1 0-48,4 1 32,-1 2-32,4 3-16,-1 3 16,0 1-16,3 5 32,-1 0 32,2 7 32,0 1 272,0 4 512,0 2-191,2 4-257,-2 1-176,0-3 16,0 1-64,-2-2 192,1-4-127,-3-1-49,3-3-64,-2-3-112,3-2 64,0-4-80,0-1 48,0-5-64,0-2 0,0-3-48,0 1-1233,0-3-960,0-6-896,0-3-3026</inkml:trace>
  <inkml:trace contextRef="#ctx0" brushRef="#br0" timeOffset="0.99">33442 15145 6451,'0'0'3874,"0"0"-865,0 0-1344,0 0 208,0 0-96,0 0-561,3 12-400,-3-3-111,5 0 415,2 5 49,-3 1-321,4 3-143,0 0-161,0 0-128,-1-1-160,-2 0-112,2-4-48,-2 1 0,-2-5-112,2-1 48,-4-2 0,-1-2-16,0-2-64,0 1-592,0-3-256,-3-3-609,2-1-912,-1-6-1825,2 0-6451</inkml:trace>
  <inkml:trace contextRef="#ctx0" brushRef="#br0" timeOffset="0.99">33620 15106 672,'0'0'5363,"0"0"-5539,0 0 1840,0 0 465,0 0-1040,0 0 304,0-1 15,0-1-207,0 2-97,0 0 1,0 0-337,0 3-128,0 2 49,0 2-193,-4 0-112,-2 5 64,4 1 145,-3 5 95,2 3 144,-1 3 1,-2-1 15,-1 0-96,3 1-239,-3-4-241,0-1-80,0-2-16,1 0-48,-1-5-80,2-3-64,0-2 80,2-1-112,1-3-80,2-2-1105,0-1-527,2 0-770,1-3-1295,4 0-3042,-1-1 688</inkml:trace>
  <inkml:trace contextRef="#ctx0" brushRef="#br0" timeOffset="0.99">33798 15183 5378,'0'0'369,"0"0"3344,0 0-2080,0 0-656,0 0-113,0 0-432,0-3-144,0 3-16,-1 0 81,-3 0 415,3 0 192,-3 2 33,1-1-193,3 1-31,-5-2-81,5 1-160,0-1-16,-2 0 33,2 0-49,0 0-192,0 0-128,0 0-96,2 0 64,-2 0 16,5-1 0,3 1 0,3-2 144,5 1 113,4-1 543,5-2 769,5 2-641,-1-2 17,-2 1-33,-3 0-848,-5 1-240,-6 2 0,-3-2-32,-5 2 48,-4 0-128,-1 0-80,-1 3 96,-7-2 0,1 3-160,-2-1-592,1 0-625,0-2-1312,-3 1-1201,3-2-4898</inkml:trace>
  <inkml:trace contextRef="#ctx0" brushRef="#br0" timeOffset="0.99">33907 14995 7139,'0'0'3826,"0"0"-1345,0 0-1136,0 0-161,0 0-255,0-5-529,0 5-144,0 0 32,-4 1-112,2 3 128,1 3 209,-4 1-17,0 3 96,0 4 16,-1 3 273,0 3 127,-2 5-63,2 3 47,-1 3 1,-3-1-129,1 2-400,2-3 321,2-1-161,0-4-192,1-3-112,4-3-112,0-5 16,0-3-112,6-3-48,0-2-48,3-2 49,3-2-49,0-1 96,0-1-112,-2 0 16,2 0 0,0 0 48,-2 0-48,-1 0 16,-3 0-48,-2 0-80,-1 0-417,-3 0-303,0-4-305,0-1-79,0-1-1633,0-1-481,0 0-1744,0-2-3522</inkml:trace>
  <inkml:trace contextRef="#ctx0" brushRef="#br0" timeOffset="0.99">32756 17065 8692,'0'0'2401,"0"0"224,0 0-1104,0 0-401,0 0-63,-18 9-257,14-2-335,2 2-49,-2 4-32,3 2 16,1 0 144,0 1-95,3 1-17,5-2-208,3-6-80,4-2-128,1-6 32,-1-1 16,4-4-48,-3-7 64,1-3-48,-4-2 32,-2-1-16,-4-1 0,-2 2-32,-3-1 48,-2 3-144,-5 0-48,-4 5-160,-2-1 48,-2 4 96,1 5 16,-4 1 0,-3 1-64,6 6 79,-3 2-15,4-2-48,3 0 0,3-1-288,2-1-720,4-3-1330,0-2-2080,5 0-2497</inkml:trace>
  <inkml:trace contextRef="#ctx0" brushRef="#br0" timeOffset="0.99">32927 16173 8516,'0'0'3217,"0"0"-2352,-21 16-417,15-12 144,-1 2-15,3 0-161,0-1 64,0 0 0,2 0-176,0 1-144,-1 1-16,3 2-80,-1 1 177,1 1 47,0 2-128,0 0-16,0 2 80,2 2 416,3 2-112,1 3-31,1 2 383,2 2-384,0 0-192,-2 3 129,2-1-177,-3 0 112,-3 1 96,1-2 48,0 2-111,-4 0-113,0-3 16,0-1-16,0-1 0,0-5-272,0-1 32,0-5 32,-3 0-32,2-2 64,1 0-64,-4-3 64,3-1-16,-1 1 32,-2-4-96,-1 1 0,-1-1 32,0-3-32,-3-1-32,-2 0 49,0-1-33,3-3-32,-6-2 0,4 0-49,-2 1-143,4 3 32,1-2-208,3 3 48,0 1 176,1 0-16,3 0-208,0 1-65,3 3-111,1-2 48,3 0-513,2 0-815,-5-2-1074,4 0-1952,-5 0-1697</inkml:trace>
  <inkml:trace contextRef="#ctx0" brushRef="#br0" timeOffset="0.99">32967 15834 4754,'0'0'6419,"0"0"-5554,0 0-113,0-23 961,0 19-257,0 2-383,0-2-369,0 4-288,0-2-240,0 2-80,0 0-48,0 0-48,0 0 16,2 2-16,-2 4 97,0 4 335,0 3 352,-2 3 32,-5 4-319,2 4-1,-3 0-48,1-3-64,1 0-208,1-4-16,4 0-112,0-4 48,1-1-15,0-2-49,1-3-48,4 0 48,1-4-32,1-1 32,2-2-16,0 0 32,2-1 0,2-3-48,-5 2-176,4-1-481,-5 1-159,0 1-593,-4 1-1104,-1 0-2081,-2 0-4274</inkml:trace>
  <inkml:trace contextRef="#ctx0" brushRef="#br0" timeOffset="0.99">32898 15904 1937,'0'0'4786,"0"0"-688,0 0-2545,0 0-561,0 0 289,0 0-97,-5-2-63,5 2-209,4-3-320,-1 2-95,5 0-289,0 0-16,5 1 64,2-3 624,4 2-271,1 1 223,-2-1-560,0 0-208,-4 0 32,-3 1-416,-4 0-944,-3 0-1346,-3 0-3184,-1 0-2866</inkml:trace>
  <inkml:trace contextRef="#ctx0" brushRef="#br0" timeOffset="0.99">31863 16583 5138,'0'0'8772,"0"0"-4994,0 0-2721,0 0 191,4 25 97,-1-12-369,6 0-191,-2 2-65,5-3-240,0 1 0,0-1-208,-2-3 225,-1 0 431,0-3-704,-3-2-192,2 1-64,-6-4 32,0-1-464,2 0-673,-3-1-847,1-5-898,-2-3-4513,0-2-145</inkml:trace>
  <inkml:trace contextRef="#ctx0" brushRef="#br0" timeOffset="0.99">31980 16548 6003,'0'0'32,"0"0"3377,-15 25-415,6-10-913,2 0 320,-1 4-160,-1-1-576,2 4 47,-5-3-47,5 2-464,-1-3-593,1-3-368,-1 0-192,0-2-32,3-1-64,-3-4 80,4-1-192,0-3-672,2-4-673,2-2-464,2-4-2017</inkml:trace>
  <inkml:trace contextRef="#ctx0" brushRef="#br0" timeOffset="0.99">32078 16397 5827,'0'0'3681,"0"0"-399,0 0-801,0 0-400,0 0-400,0 0-1,-3 16-543,-1-5-449,0 0-239,0-2-289,0 1-112,1-3 16,1 0-256,2-4-1505,0-3-1969,5 0-4482</inkml:trace>
  <inkml:trace contextRef="#ctx0" brushRef="#br0" timeOffset="0.99">31678 16607 5987,'0'0'8692,"0"0"-7892,-17-9-336,8 8 673,-1 0-241,0 1-384,-3 0-223,1 0 159,-1 1-48,-1 4-80,1 1-48,-2 2-96,2 4 96,2 0 273,3 3 399,3 0 49,4 1-257,1-2-80,6 0-288,6-2-256,4-3-32,-1-3-31,4-5 15,-2-1-64,2-8-209,-3-4-191,-1-6 32,-2-4 128,-2-1 224,-3-3 16,0-3-32,-5 1-48,-2-2-80,-1 4 48,0 1-304,0 2 208,-3 5 192,0 5 80,-1 1-48,2 6 32,-1 1 16,3 3 112,0 2 160,0 0-160,3 7-144,1 4-48,4 4 32,-4 4 352,3 6 224,-2 2-63,-4-1 159,-1 4 64,0-3-272,-1-2-191,-4-2-97,2-3 16,-1-3-192,0-5-48,3-4-32,1 0 32,0-5-529,1-3-895,3 0-1073,1-9-689,2-1-3217,1-1-5442</inkml:trace>
  <inkml:trace contextRef="#ctx0" brushRef="#br0" timeOffset="0.99">32289 16607 5907,'0'0'7667,"0"0"-4433,0 0-1586,0 0-335,0 0-288,0 0 47,20 0-352,-6 0 17,3 0 687,0 0-575,1 0-609,-2 0-128,1 0-112,-5-3 0,0 2-48,-5-1-144,-2 1-481,-1-1-287,-4 2-144,0 0 15,0 0-64,0 0-511,-4 0-1090,3 0-2592,-3 2-1137</inkml:trace>
  <inkml:trace contextRef="#ctx0" brushRef="#br0" timeOffset="0.99">32344 16711 13766,'0'0'2978,"20"0"-1394,-7 0 545,1 0-512,0 0-752,-3-3-401,1 2-240,-3 1-176,-3 0-176,-3 0-1169,-1 0-1200,-2 0-2721,-4 0-7988</inkml:trace>
  <inkml:trace contextRef="#ctx0" brushRef="#br0" timeOffset="0.99">33051 16621 8500,'0'0'4914,"0"0"-1584,0 0-1986,0 0-271,23-5 63,-10 4-207,4 0 864,1-1-753,-2 2-320,0-3-287,-2 3-177,-1 0-224,-5 0-32,-4 0-545,-1 3-767,-3-3-801,0 2-1185,-4-2-4017</inkml:trace>
  <inkml:trace contextRef="#ctx0" brushRef="#br0" timeOffset="0.99">33248 16273 9236,'0'0'5603,"-20"0"-4275,6 2-1136,-2 2 17,-1 4 159,1 0-32,-1 3-160,3 1-144,-2 4 128,6 5 528,4 3 673,2 4-208,1 3-81,3 2-160,3 1-463,3-1-177,-2-1-144,2-2-16,-2-2-64,-4-4 64,0-2-80,0 0-16,-2-2-48,-3-1 32,0-1 32,-1-2-16,1-2 0,1 0 0,4-3 0,-3-3-128,3-2-1505,0-5-784,0-1-2561,-1-2-7508</inkml:trace>
  <inkml:trace contextRef="#ctx0" brushRef="#br0" timeOffset="0.99">33445 16589 5635,'0'0'5058,"0"0"-2833,0 0-977,0 0 321,0 0-64,0 0-545,4 2-191,-3 3-33,6 3 224,-3 3-31,1 5 383,2 0-95,1 0-48,-2 3-289,0-2-576,1 0-240,1-4-64,-4-2 16,1-3-32,-1-3 0,-1-1-128,-3-1-416,0-3-449,0 0-47,0 0 15,0-4-783,-3-3-1970,2-1-2961,-1-2 64</inkml:trace>
  <inkml:trace contextRef="#ctx0" brushRef="#br0" timeOffset="0.99">33592 16523 6467,'0'0'3041,"0"0"-367,0 0-946,0 21 353,0-8 32,-2 3-640,1 5-385,-5 0 97,2 1 144,1 0-385,-3-1-304,1-3-255,-1-3-257,2-3-96,2-2 16,1-3-32,0-1-16,1-3-48,0-1-193,0-2-703,1 0-369,1-4-239,-1-2-1458,3-1-3056,-4-3-3363</inkml:trace>
  <inkml:trace contextRef="#ctx0" brushRef="#br0" timeOffset="0.99">33816 16602 4578,'0'0'7123,"0"0"-4097,0 0-1522,0 0 17,0 0-80,0 0-481,-7-14-319,10 14-385,5-1-48,0-1 64,9 0 224,-2 0 945,6-1-385,1 1-79,2-2-321,-4 3-384,0-1-256,-4 0-16,-1 1-480,-3 1-641,-8 0-351,4 0-609,-8 0-1329,0-2-2128,-3 2-4819</inkml:trace>
  <inkml:trace contextRef="#ctx0" brushRef="#br0" timeOffset="0.99">33903 16371 4610,'0'0'8868,"0"31"-6835,-2-8 688,1 3-432,-3 6-736,0 1-48,0 2-33,1-1-351,2-3-337,-4-2-111,2-3-385,2-4-160,-1-5-32,1-4-48,1-2 16,0-3-80,0-2 16,0-3 0,4-1 0,-1-2-80,3 0-160,1 0-256,2 0-97,-2-2-143,5 1-433,-5 0 177,1 0 112,0 1 287,-4-3 305,1 3-160,-1 0-705,-1-3-687,-3 1-97,0-4-1249,0-2-3201,0-1 1425</inkml:trace>
  <inkml:trace contextRef="#ctx0" brushRef="#br0" timeOffset="0.99">34049 16267 6899,'0'0'6131,"0"0"-3506,0 0-1104,0 0-48,0 0-193,-4 22-592,1-11-287,-1-1-1,-1 0-272,2-2-128,1 1 16,-1-6-96,3 1-881,0-2-1424,0-2-2145,0 0-3858</inkml:trace>
  <inkml:trace contextRef="#ctx0" brushRef="#br0" timeOffset="0.99">34212 16600 352,'0'0'5219,"0"0"-2930,0 0 560,0 0-928,0 0-465,-21 1-319,14 4-353,-2-1-63,1 7 63,1 1 64,-2 1 65,1 4 143,5-1-15,0-1-17,3-2-287,2-3-353,5-3-112,4-5-64,-1-2 0,2-2 16,4-8-144,-2-4 0,-1-4 16,0-3-96,-4-4 16,-1-2-416,-2-1-592,-2-4-449,-3 1-32,-1 0-640,0 6 241,0 0 911,0 6 1041,0 3 128,0 7 465,0 2 223,0 4 272,0 2 49,0 1-241,0 9-607,0 6-321,0 5 496,0 9 1089,0 3-513,4 7-127,-1-1-433,1-2-336,-3-6-144,-1-4 48,1-3-64,-1-8-128,0-4 0,-1-4-16,0-1-208,-3-4-288,1-2-257,3-4-447,-3-7-1522,3-2-3905,0-2-6835</inkml:trace>
  <inkml:trace contextRef="#ctx0" brushRef="#br0" timeOffset="0.99">34367 16381 5907,'0'0'-160,"0"0"3697,0 0-2672,0 0-337,0 0 544,0 0 321,-2-2-48,2-1-65,2 2-95,-1 0-257,-1 0-95,1 1-289,-1 0-48,3 0-272,-3 1-176,4 6-32,-4 5 32,4 3 737,-3 5 927,3 2-607,-4 3 175,0 2-31,0-1-257,-4 0-367,2-2-257,-3-2-96,0-4-144,3-3 48,0-2-80,-1-4-64,3-2 16,0-2-48,3-1-32,1 0-16,3 0 64,5-3-64,-1 0 64,-1 0-48,1 0-16,0 1 64,-3 0-32,-2-2 32,0 1-32,-5-1-432,2 0-96,-1 0-337,0-1-719,0-3-449,1 0-497,-3-4-1824,0 1-2961,0 1-1377</inkml:trace>
  <inkml:trace contextRef="#ctx0" brushRef="#br0" timeOffset="0.99">34345 16542 6371,'0'0'5026,"0"0"-1296,0 0-1489,0 0-512,0 0-449,0 0-383,22-19-145,-13 17-160,2-2-79,2 3 47,3-1 16,-1 0-96,1 1-95,1 1-129,-3 0-176,-4 0-80,-3 0 0,-2 0-689,-5 0-479,0 0-593,-2 0-416,-5 0-1056,-1 0-3971</inkml:trace>
  <inkml:trace contextRef="#ctx0" brushRef="#br0" timeOffset="0.99">34606 16290 4370,'0'0'5090,"0"0"-1408,0 0-2177,0 0-385,-4 1-143,3 5-193,-2 4-128,-1 1-127,0 1-289,0 2 336,0-2-144,0-1-256,1-2-128,3-2-16,-1-2-32,1-2-416,0-3-1393,0 0-1584,0-6-2610</inkml:trace>
  <inkml:trace contextRef="#ctx0" brushRef="#br0" timeOffset="0.99">30367 15809 8020,'0'0'5410,"0"0"-2272,0 0-1442,0 0-383,0 0-369,-19-4-47,8 4-225,1 4-288,-4 0-176,0 1 81,-1 2 191,-1 3 96,1 1 48,2 2-95,6 0-113,0 2 176,7 0 0,0-2-240,9-4-111,6-1-177,3-7 32,2-1-80,4-11 16,-1-3 0,-3-4-32,-3-5-32,-4 2-16,-6-3 16,0 3-209,-7-3 177,0 2-64,-4 0 16,-1 1 16,-1 4-80,-3 4-16,6 2 112,-2 4 144,5 2-64,-4 3 16,4 2 16,0 0 32,4 2-80,1 8 48,2 3 64,-2 4 128,1 4-16,-2 5 81,-3 2 127,3 2-80,-4-4 0,0 0-224,0-1 144,0-4-80,0-1-64,0-6-80,0 1-32,0-6-16,0-4 0,0 0-272,1-5-752,2-3-817,1-5-1393,4-5-2208,-5 0-9701</inkml:trace>
  <inkml:trace contextRef="#ctx0" brushRef="#br0" timeOffset="0.99">30557 15679 8916,'0'0'4562,"0"0"-1056,0 0-1009,0 0-464,0 0-480,0 0-673,6 3-352,-6 14 993,0 6-112,0 6-401,-3 1-352,0 0-111,-2 0-97,3-6-416,0-3 16,2-4-48,0-4 48,0-3-96,0-3 112,0-4-96,2 1 64,0-4-80,4 0 48,0 0-96,2 0-192,4 0-129,-3 0 17,1 0-80,-1 0-128,-1 0-673,-3 0-544,2 0-1120,-7 0-817,3-2-3009,-3-3 3138</inkml:trace>
  <inkml:trace contextRef="#ctx0" brushRef="#br0" timeOffset="0.99">30522 15810 10837,'0'0'4722,"0"0"-2369,0 0-48,0 0-656,0 0-432,0 0-369,3-4-240,3 3-208,1 1 113,2 0-17,1 0-96,2-2-240,0 2-128,-2-5 0,2 5-112,-1-3 112,-1 2-64,-4 1 32,0 0-96,-5 0-1088,2 0-721,-3 1-657,0-1-3520</inkml:trace>
  <inkml:trace contextRef="#ctx0" brushRef="#br0" timeOffset="0.99">31182 15449 5378,'0'0'4066,"0"0"-1761,0 0-960,0 0 192,0 0-97,0 0-271,-6-3-305,6 3 1,0 0-129,0 0-64,0 0-31,0 0-65,0 0 112,0 0 33,0 0 47,3 0-128,-1 0-112,0-1 17,2 0-81,-3 1-96,6 0-48,-2-1-64,0 1-64,4 0 49,2 0-129,2 0 112,6-1 160,1-2-64,1 2-80,-1-1-16,-1-2-112,0 2-128,-2 0 80,-5 0-128,0 1 32,-8 0 48,0 1-16,-1 0-16,-3 0-32,0 1-192,-4 2-176,-1 1-657,-2 0-1232,4-2-1264,-3-2-3330,1 0-4179</inkml:trace>
  <inkml:trace contextRef="#ctx0" brushRef="#br0" timeOffset="0.99">31128 15350 5394,'0'0'16,"0"0"16,0 0-48,0 0-416,0 0-1345</inkml:trace>
  <inkml:trace contextRef="#ctx0" brushRef="#br0" timeOffset="0.99">31128 15350 384,'4'0'849,"-4"0"2288,0 0-2177,0 0-783,0 0 4353,0-3-2289,0 2-641,0 0 177,1 0-240,-1-1-289,2 2-111,-2-1-225,4 0-175,3 1-145,1-2-16,6 2 33,0 0 767,4 0 17,1 0-625,-1-2-96,0 2-271,0-1-49,-5-1-128,1 2-128,-4-3-48,1 1-32,-4 0-64,-1 0 32,-3 1 16,0-1-48,-2 1 48,-1 1-80,0 0-48,0 0-368,-4 4-177,2-1-479,-1 0-449,0 2-272,-1-2-784,1 0-2401,2-3-4531</inkml:trace>
  <inkml:trace contextRef="#ctx0" brushRef="#br0" timeOffset="0.99">30284 15277 5587,'0'0'-129,"0"0"434,0 0-209,0 0 416,0 0 112,0 0 289,0 0 367,0 0-175,0 0 47,0 0 129,0 0-193,0 0-271,0 0-65,0 0-112,0 0 81,0 0-193,0 0 48,0 0 32,0 0 129,-3 0-145,0 0-256,-3-3-144,2 2 64,-4-1 33,2 1-65,-1-1 112,0 1-80,0 1-96,0 0 16,1 0-80,-1 1-64,2 3 16,0 1 0,0 3-80,1 4 112,0-1-80,4 3 80,0 0 128,0 2 48,5-3-15,2-1-81,0-1-16,1-4-80,4-5 48,-1-2-64,0-1 32,1-7-80,0-7 48,-1-1-80,-2-5 0,1-1 16,0-3 16,-1-4-288,-1 0-48,-4 3 47,-1-2-47,-1 5 160,-2-1-48,0 7 112,-2 1 96,-1 4 48,-1 0 32,-1 4 0,-1 2 192,3 0 80,0 1 1,2 4-33,0 1 16,1 0-224,0 7-96,2 4-64,2 6 112,1 4 272,-4 8 272,3 3 401,-4 3-321,0 2 64,0-1-303,0-5-129,-2-5-64,0-3-32,1-5-112,1-7-16,0-4 16,0-4-80,1-3-32,3-6-320,-1-6-1089,0-4-1776,-2-6-1810</inkml:trace>
  <inkml:trace contextRef="#ctx0" brushRef="#br0" timeOffset="0.99">30577 15170 8132,'0'0'6483,"0"0"-4723,0 0-943,0 0-1,0 0-15,0 0-177,0-3-160,-1 9-224,-6 3 144,-2 4 385,1 4 191,-4 3-31,4 3 31,-3 0 305,3 1-401,0-2-176,4-2-335,0-5-193,0-1-112,3-4 16,-1-3-48,1-1-16,0-3-16,-2-2-673,1-1-335,1 0-961,-3-5-1072,3-3-2978,1 0-6515</inkml:trace>
  <inkml:trace contextRef="#ctx0" brushRef="#br0" timeOffset="0.99">30467 15212 5122,'0'0'8484,"0"0"-6147,0 0-992,0 0 176,0 0-161,0 0-303,16 10-289,-10-2 353,2 4-113,-1-1 49,2 1-193,-1 1-256,2-1-64,-3 0-159,0-3-33,0 1-176,-2-3-16,-2-2-144,1 0 0,1-1-48,-4-1 0,1-2-32,1-1-704,-2 0-545,0 0-1232,2-2-305,-2-4-2048,-1 1-6867</inkml:trace>
  <inkml:trace contextRef="#ctx0" brushRef="#br0" timeOffset="0.99">30259 15571 8356,'0'0'3457,"0"0"-831,0 0-1394,0 0 305,25-12 176,-12 7 95,5 3-399,3-1-208,6 0-49,2 1-111,6 2-193,-1 0 0,2 4 177,-2 0-561,-2 0-352,-4 0 0,-2 0-224,-7-3-96,-3 0-176,-4-1-240,-1 0-161,-5 0 17,-2-2 192,-2 0 256,2-1-481,-4-1-672,1 1-655,-1 0-1330,0 0-4578</inkml:trace>
  <inkml:trace contextRef="#ctx0" brushRef="#br0" timeOffset="0.99">31311 16206 4882,'0'0'7059,"0"0"-4625,0 0-1346,0 0-304,0 0-79,0-7-97,-2 7-208,-1 0-16,0 3-320,-3 0 16,0 2-32,-2 0 97,4 0-17,-3-1-32,-2 0-16,2 1-80,0-2-32,2 2 32,-2-1 16,2 1-32,1-2 32,0 1-32,0 2 32,1 0-48,1-2 32,2 4-32,0-1 32,0 1 0,0 0-16,0 2 32,4-2-32,-2 3 48,2-1-16,-1-1 16,1 1 16,1 1 160,2-1 320,-2 4 0,2-3-64,3 4-127,-1 0-65,2 0-48,0 0 112,-1 2-208,-1 0-160,-1-1-32,-1 5 48,0-2 0,-3 1 32,0 3-48,-3-2 32,1 1 32,-2-2-16,0 2 16,0-3 16,-2-1 0,-2-1 0,3-2-16,-3-3 0,1 0 16,-3-2 64,0-1 0,-1-1 144,0 1-48,-1-1-63,-1-1-49,0-1 0,1 0-48,-3 0 0,3-2-48,-4-1-32,1 0 112,-1-1 0,2-2 48,-2 0 0,1 0 96,0 0-64,0-1-96,2 0-48,5-2-16,-1 1 32,2 2-48,3-1 48,0 1-96,0 0-80,0 0-288,2-1 32,1 1-49,0-3-239,1 2-272,-1-4-545,1 3-768,-4-3-2273,2 2-3618</inkml:trace>
  <inkml:trace contextRef="#ctx0" brushRef="#br0" timeOffset="0.99">31409 16018 5186,'0'0'5331,"0"0"-2802,0 0-1136,0 0-209,0 0-271,5-3-289,-3 3-304,4 4-32,1 3-144,-1 4 1009,4 2-209,-1 1-656,1 3 465,3 0-49,-2-2-256,-3-2-208,2-1-80,-2 0-16,-2-3-80,-1-3 0,-2-2-80,1 0 32,0 0-80,-4-4 80,2 0-336,-1 0-272,2 0-448,-3 0-673,0 0-1249,0-4-2512,0 2-1041</inkml:trace>
  <inkml:trace contextRef="#ctx0" brushRef="#br0" timeOffset="0.99">31528 15988 5875,'0'0'-288,"0"0"2320,0 0-623,0 0-400,0 0 143,0 0-79,0-4-353,0 4-368,0-2-32,0 2 160,0 0 97,0 0-17,0 5-176,0-1 353,0 6-113,-3 5 64,-4 3 337,-2 2 63,1 2-336,-5 0-303,2-3-193,-2-1-160,6-5-32,0-1-48,3-5 0,3-3 0,1-2-16,0-2-400,1 0-401,6-5-543,0-2-337,1-1-288,0-1-480,-2 1-1793,-1 1 272</inkml:trace>
  <inkml:trace contextRef="#ctx0" brushRef="#br0" timeOffset="0.99">31175 16975 4786,'0'0'5363,"0"0"-3154,0 0-993,0 0-143,0 0-81,0 0-175,-9 0-321,5 2-160,1 2 32,-2 2-144,-1 5 96,-2 1-96,0 2-47,-2 3-65,4-2-32,-1 0 32,7-1 208,0-3-64,0-2-144,8-2-16,2-1 96,-1-3 48,5-2 128,-2-1 33,2 0-161,-2-6 160,1 1-144,0-3-160,-2-2-32,1 1-32,-3-2 16,-3 0-16,-2 2-112,0-3-96,-4 2 48,0 1-64,-4-2 64,0 1-64,-2-2 0,-1 4 176,0-3 0,1 3 32,0 2-64,-2 0-80,1 1-65,-1 1 129,1 3 48,1 0-64,3 0 32,-1 1-16,3-2-96,0 2-112,-2 0-128,3 0-432,0 0-337,0 0-368,-1 0-95,0 0 63,0 0-336,1 0-880,-3 0-145,1 0 1810</inkml:trace>
  <inkml:trace contextRef="#ctx0" brushRef="#br0" timeOffset="0.99">30074 20148 12934,'0'0'3377,"0"0"-2224,0 0 16,0 0 175,-6-2-159,6-1-513,0 0-288,4-2-96,2-1 0,1 1-31,0-2 47,2 0-16,2 2-144,-4-1-80,5 2-48,-3 2 16,-2 2 16,1 0-32,1 2-16,-1 6 16,3 6 16,1 0 192,2 8 160,0-1-112,2 4-31,3-1-209,-3 0-32,-1-3-49,-1-4 98,-2-3-33,-2-2-16,-2-4-48,-4-2-145,0-2 81,-3-2-160,0-1-112,-1-1-496,0 0-273,0-1-848,-1-4-1504,0-2-9349</inkml:trace>
  <inkml:trace contextRef="#ctx0" brushRef="#br0" timeOffset="0.99">30330 20039 10773,'0'0'2801,"0"0"-2016,0 0 15,0 0 336,0 0-95,-17 28-177,11-11 113,-2 5-17,-2 3 449,1 5-449,-1 0-127,-2 2-273,0-4-416,0-2-112,1-6 0,7-2-16,-5-6-32,6-3 32,0-3-160,2-5-352,1-1-929,0-1-928,4-8-1585,0-3-8628</inkml:trace>
  <inkml:trace contextRef="#ctx0" brushRef="#br0" timeOffset="0.99">30609 20137 4082,'0'0'2593,"0"0"-2897,0 0 5378,0 0-2561,0 0-848,0 0 32,0-6-16,4 5-689,1-1-336,2 1-463,1-1-97,4-1-80,1 2 784,2-1-208,0 2-80,-2-1-271,3 0-129,-5 0-128,-3-2-64,2 1 96,-4 1-48,-2 0 32,-1-1 0,-1 2 16,1-2-16,-3 2 48,0 0-32,0 0 0,0 0-96,0-1-353,0 1-527,0-1-657,0 1-928,-3-2-2177,1 1-6419</inkml:trace>
  <inkml:trace contextRef="#ctx0" brushRef="#br0" timeOffset="0.99">30597 20240 5154,'0'0'1521,"0"0"2817,0 0-2785,0 0-625,0 0 257,0 0-49,-6 0-399,12 0-385,2 0 32,1 0 544,6-1 513,4-2-208,1 0-65,1 1-79,-1 0-225,-1 0-336,-3 1-496,-4 0-48,-1 1 0,-5 0-32,-1 0-224,-4 0-288,0 0-64,-1 0-193,0 0-415,-4 0-881,0 1-160,-4 0-2914</inkml:trace>
  <inkml:trace contextRef="#ctx0" brushRef="#br0" timeOffset="0.99">31208 20035 9396,'0'0'4482,"0"0"-3457,0 0-641,0 0 208,0 0 1,-9 4-241,7-3-304,2-1 0,0 2-48,0-1 48,0-1 16,-1 1 256,1 0 128,0 0-160,-2 3-112,1 0-64,-1 0 97,0 6-33,1 0 0,-3 0 144,4 1 192,0-1-160,0-1-112,0-3-64,0-2-16,0-2-15,0 1-129,0-3 96,3-3 0,-2-2 144,2-2-160,-1-2-48,1-1-64,-3-1 16,1 1-32,-1 0-64,0 0-64,0 3-32,0 0 144,0 2 0,0 1 48,0-1 0,0 5 16,4-4-16,-4 3 16,1 0-16,2-2-16,0 1 48,-2 1-80,2 0 128,0-2-128,1 2 80,0 0-16,-2 1 0,1 0 32,-1 0-48,0 0-16,2 0 0,-1 0 48,1 2-48,1-1 32,-1 2 16,2 0-32,0-1 0,3-2 0,-2 0 32,0 0-16,3-4-16,0 0 0,-2-2 48,0 3-80,0-2 48,-4 3-32,1-1 48,-3 2-48,0 1 48,-2 0-32,2 0-48,-2 0 48,1 0-48,-1 0 80,2 1-80,-1 2 48,-1-2 0,2 0 16,0 0-48,-1 2 64,-1-3-32,1 0 16,2 0 16,-3 0-48,2 0 48,-1 0-32,-1 0 16,0 1-48,2-1 48,-2 0-32,0 0 16,0 0 0,0 0-16,0 0 48,0 1-64,0-1 64,0 1-48,2-1 16,-2 1-16,0-1 32,0 0 0,0 0-32,1 3 48,-1-2-64,0 1 80,3 2-80,-3 4 96,2 4 336,-2 1 16,2 7-16,-2 1 145,0 1-177,0-2-32,0-1-32,0-2-64,0-4-112,-2-1 48,0-4-48,2-3 0,-2-1-64,2-1-80,-1-2 32,1-1-48,0 0-32,0 3-160,0-3-432,0 1-96,0 0 63,-1 2-15,1-1 0,0 0-49,0 1 65,0-1-497,0-1-527,0-1-1170,1 0-895,2 0-5924</inkml:trace>
  <inkml:trace contextRef="#ctx0" brushRef="#br0" timeOffset="0.99">31520 20177 12646,'0'0'3441,"0"0"-2224,0 0 256,0 0-177,0 0-607,0 0-449,1 15-208,-1-12-32,0-1-224,3-2-913,-3 0-1296,0 0-2657</inkml:trace>
  <inkml:trace contextRef="#ctx0" brushRef="#br0" timeOffset="0.99">31595 20008 1537,'0'0'7299,"0"0"-3617,0 0-2194,0 0-719,0 0 271,0 0 49,21-12-177,-16 11-95,3 1-273,-1-2 208,1 2 225,-2 0-273,3 2-176,-6 3-192,2 1 16,-4 3-175,2 2 223,-3 2 32,0-1 48,0 4-112,0-3-64,0 0-79,0-1 127,0-1-208,0-2-32,-4 0 144,1-1-160,-2-1 64,-1-2-96,0 0 32,2-3-48,1 1 16,-2 0-16,5-2-16,0 2-32,0-1-48,6 2 112,1-1-96,4 1 96,1 1-64,-4-1 32,3-1 144,1 0-144,-5-1-16,1 0-16,-3-1 48,-1-1-112,-4 0 96,2 0-240,-2-1-48,0-3-544,-2 1-545,2-1-304,-5 1-880,1 1-1473,1-1-2449</inkml:trace>
  <inkml:trace contextRef="#ctx0" brushRef="#br0" timeOffset="0.99">31899 20070 10885,'0'0'2561,"0"0"-1873,0 0 1586,0 0 271,4-24-961,-4 20-319,-2-2-112,-2 0-529,-1 0-304,-2 0-176,-3 2-64,3-1 0,-6 3-112,4 1 32,-1 1-16,0 1 0,1 5 0,3 0-48,0 2 64,4 4-32,2-1 176,0 0-160,5-2 160,4 1-112,1-3 96,3-2-96,-2-4 0,1-1-16,-4-1-16,2-6 32,-3 2-48,0 0 64,-4-1-96,-2 4 96,-1-2 16,0 4 48,-6 6-144,-1 4 96,-2 5 224,1 4 401,1 2-145,0-1-112,3 2 64,2-6-399,2-3-81,0-2-80,0-2-17,2-5-95,2-4-16,-1 0-288,1 0-801,-3-6-191,0-4-1105,-1 0-1073,0-6-5970</inkml:trace>
  <inkml:trace contextRef="#ctx0" brushRef="#br0" timeOffset="0.99">31947 20009 9108,'0'0'4850,"0"0"-2593,24-16-800,-12 6 96,0 5-641,0-1-159,-2 3-1,-1 0-160,-1 3-336,-3 0-208,-3 3 80,2 2-80,-3 3 32,-1 3 161,0 2 207,0 0-112,-1 4 96,-3 1 176,-2 1-239,0 0 127,0-4-144,0 1 32,0-3 64,3-2-80,0-3 97,1 1-193,2-5-64,0 0-112,4 0-32,0-2-16,3 0 96,3 1-96,1-3 48,-2 1-64,5-1 0,-5 0-16,1 0 16,-3 0-16,-2 0-16,-2 0 64,1 0-160,-4 0-176,0 0-272,0 0-257,0-1-399,0 0-1009,-1-2-752,-2 0-1506,3-3-4625</inkml:trace>
  <inkml:trace contextRef="#ctx0" brushRef="#br0" timeOffset="0.99">32204 20032 12214,'0'0'5730,"0"0"-4433,0 0-673,0 0 1409,9 23 0,-3-11-416,3 0-513,-2 1-335,4-4-225,-2 3-192,1-2-160,-1-3-64,0 3 16,-2-6-160,-1 2 80,-1-2-112,-4-2-208,0 1-560,-1-3-433,0-3-544,0-3-208,-1-4-1840,0-6-5732</inkml:trace>
  <inkml:trace contextRef="#ctx0" brushRef="#br0" timeOffset="0.99">32293 19995 6467,'0'0'6499,"0"0"-3122,-14 20-1264,6-5 32,0 4-192,0 2-304,-1 3 240,-1 0-913,3-2-399,1-3-305,1-6-192,3-2-80,-1-5-64,3-2 32,0-4-288,3 0-657,0-3-1088,2-7-1216,2-3-3538</inkml:trace>
  <inkml:trace contextRef="#ctx0" brushRef="#br0" timeOffset="0.99">32358 20080 17960,'0'0'2561,"0"19"-1360,-1-6 960,1-2-432,-1 0-433,-2-3-847,3-3-369,0 1-64,0-4-369,4-2-703,0-1-1633,2-6-1745,0-5-6515</inkml:trace>
  <inkml:trace contextRef="#ctx0" brushRef="#br0" timeOffset="0.99">32465 20078 20633,'0'0'2706,"-11"19"-2514,6-6 752,1 1 993,-1 0-576,5-3-609,3 0-384,3-4-400,1-3 64,5-4-32,0-1 32,-1-8-96,2-2-64,-1-1-80,0-4-240,-8-1-64,1 0-241,-4 1 49,-1 2-240,-1 2 463,-5 5 321,-1 1 144,-3 3 96,0 3 368,-1 0 65,-1 2-337,4 4-80,-3-1-160,5 1 64,-1-3-961,4 1-1472,2-4-1457,1-1-4369</inkml:trace>
  <inkml:trace contextRef="#ctx0" brushRef="#br0" timeOffset="0.99">32559 19934 13814,'0'0'4114,"0"0"-3025,0 0-1297,0 0 576,0 0 1024,24 4-15,-16-4-465,3 0-447,-3 0-289,-1 0-96,-1-3-64,0 2-192,-2-2-913,1 0-960,-5 0-2449,4-1-8884</inkml:trace>
  <inkml:trace contextRef="#ctx0" brushRef="#br0" timeOffset="0.99">32744 19872 14231,'0'0'7219,"0"0"-5570,0 0-657,-20-5 305,14 6-465,0 3-288,0 2-432,1 2-128,5 1-32,0-2 32,3 4 0,1-3-64,6-1-64,0 0 80,0 0 112,0-2-80,-2 2 96,0-1-48,-4 2 0,-1-4 0,-3 4 48,-1-2 16,-5 1 32,-5-1-16,2 1-96,-2-1 48,2-3-80,3 1-32,1-2-448,4-2-945,1 0-768,0-7-880,4-1-4370</inkml:trace>
  <inkml:trace contextRef="#ctx0" brushRef="#br0" timeOffset="0.99">32720 19864 8660,'0'0'4306,"0"0"-2945,0 0-177,0 0 17,0 0 271,24-11-79,-10 7-289,1-1 81,4 2-609,-3-3-352,4 0-144,-8 1-64,3 0-176,-7 2-832,-2 0-1137,-4-1-3153</inkml:trace>
  <inkml:trace contextRef="#ctx0" brushRef="#br0" timeOffset="0.99">33030 20062 6179,'0'0'2993,"0"0"-1120,0 0-608,3-8-385,0 5 0,3-3-79,-2 1-321,3 0-208,2-3 32,-2 4 353,-1-2 31,0 3-48,2 2-240,-2 1-47,0 0-129,3 0-48,-3 4 48,0 2 16,1-2-144,1 4-80,-4-3 48,3 1-32,-6-1 0,3-1-32,-3 1 16,-1-2-32,0 2 32,-5 0 0,0 1 0,-2 0 48,-1 3-64,-1-3 144,2 1 0,-1 2 176,2-3-128,0 0-160,2-3-16,1 2-16,3-1-32,0-2 0,0-1 16,5 2-16,0-1 48,4-2-32,-1 4 32,5-2-32,2-1 112,-3 2 33,0 1 383,0-1-288,-2 3-128,-1-3-48,-1 5-48,-4-3 80,-1 3-48,-3-2 48,0 2 192,-3 0 240,-5 1-111,1-1-81,0-1-48,-2-1-144,0-1-48,-3-1-64,4 0 48,-3-2-32,0-1-16,2 0 0,2-1 16,-2 0-48,4 0 16,3 0 32,1-1-80,1-2 16,0 0-320,1 0-737,1 1-431,3-2-401,4 1-1441,-6-1-2304</inkml:trace>
  <inkml:trace contextRef="#ctx0" brushRef="#br0" timeOffset="0.99">33284 20025 6947,'0'0'1521,"0"0"1104,0 0-928,0 0-625,0 0-191,0 0-129,17-22-128,-11 18 177,2-1 47,-3-1 257,3 1-1,0 3-271,-4 1-289,0 1-304,1 0-144,-2 4 0,1 3-48,-1 3 176,2 3 0,-4-1-144,2 4 48,-3-3 16,0 2-16,0-1 65,0 0 207,-4-1-64,-3 1 80,0 1-128,0-3-48,-4 1-32,4 0-48,-2-1-64,1-1-63,2-3 15,1 0-64,4-2 32,-3-3-48,4-1 64,0 1-48,0-3-97,3 0 1,-1-3 112,3 1 0,1 1 16,2-2 0,0 2-32,-2-1 96,2 2-112,-2 0 96,2 3 1,-1 0 79,-1 0-112,2 0-64,-4 1 16,2-3-16,-1 1 32,-1-1-32,0-1 32,-2 0-64,0 0 31,2 0-111,-4 0 16,1-1-16,1-1-176,-2 1-160,4 0-256,-3 0-305,3-1-848,-4 2-1424,3-3-2786</inkml:trace>
  <inkml:trace contextRef="#ctx0" brushRef="#br0" timeOffset="0.99">33549 20143 13254,'0'0'5298,"0"0"-4481,0 0-689,0 0 400,0 0-256,0 0-240,-8 11-16,8-11-608,1 0-1169,-1 0-1248,0-1-2594,0-4-880</inkml:trace>
  <inkml:trace contextRef="#ctx0" brushRef="#br0" timeOffset="0.99">33676 20031 11157,'0'0'5763,"0"0"-3794,0 0-849,-20-4 145,13 4-481,-2 2-432,5 2-144,-2 0-96,4 1-80,2-2-32,0 3 32,2 0-64,4 1 64,3 2-16,2 0 32,-3 2-96,4-1 32,-3 2 48,-2-2 48,-3 1-112,0 1-16,0-4 32,-4 3 32,0-4 16,0 1 0,-4-1-32,0-1 32,-3-3 33,1 1 15,-1-1-32,0 0-16,-3-1-96,3 2 96,1-4-80,0 3 64,5-3-177,-1 0-639,2 0-769,3-3-1792,2-6-4851</inkml:trace>
  <inkml:trace contextRef="#ctx0" brushRef="#br0" timeOffset="0.99">33645 20017 6867,'0'0'5699,"0"0"-2946,24 1-832,-10-1 624,3 0-608,3-4-801,-2-1-863,-1-1-225,-4 3-112,-2-1-545,-3 2-687,-4-1-1297,-4 3-2050,0 0-2400,-10 3 3137</inkml:trace>
  <inkml:trace contextRef="#ctx0" brushRef="#br0" timeOffset="0.99">33894 20141 6003,'0'0'4402,"0"0"-2097,0 0-800,0 0 223,0 0-111,0 0-464,7 15-385,-7-9 16,1 2-95,1-2-145,-2 0-16,4 1-96,-3-4 65,-1 2-193,4-3-80,-4 0-112,0-2 32,0 1 64,0-1 64,0 0 80,0 0 16,0 0-31,0 0-145,0 0-48,0 0-112,0 0 16,0 1-48,0-1 16,0 0-16,0 0 0,0 0-16,0-4 80,0-3 64,1-2-144,1-3 48,1-4 0,-2 2-16,0-3-16,-1 2 48,4 0-16,-4 2-128,3 4 64,-1 0-16,1 2 96,-2 3-32,2 0 80,0 0 48,1 2-48,3-2-80,-1 2-16,1-2 48,0 4-16,3-2 80,-3 1-80,0 1 96,2 0 32,-5 6 0,1 2 0,-1 4 49,-2 2 191,-2 1 176,0 0-288,0 1-144,0-6 32,0 0-256,0-3 64,-1-2 0,1-3 32,0-2-16,0 0 64,0-3 48,5-5-96,0-1 48,-1-3-32,3-2 32,1 0-144,0-1-32,0 2-96,0 1 96,0 5 48,0 0 64,-2 1 16,0 3-32,1 3 16,-3 0 0,0 0 48,0 6-96,-4 6 48,4 1 48,1 8 144,-2-1 192,1 0-31,-1 3-81,3-5-224,0 1 192,2-6-304,-4-2 96,1-4-32,2-1-32,-4-4-48,0-2-513,-3-2-799,0-4-1906,0-4-2272,-6-3-11126</inkml:trace>
  <inkml:trace contextRef="#ctx0" brushRef="#br0" timeOffset="0.99">32205 20538 6211,'0'0'7331,"0"0"-3409,0 0-1761,0 0-304,0 0-577,-20 3-255,10 6-209,-3 3-496,5-3-256,-3 3-64,2-2 112,7-1-96,0-2-16,2 1-16,3-2-16,3-1-64,4 0 16,1-1 0,0-2 64,1 1 64,2 0-64,-6 1 96,1-1-112,-3 3 32,-4 2-16,-2-1 0,0 1 48,-2-1 16,-1 0 80,-5 2-64,0-2 81,0 1-81,-3-2 96,2 3 0,-2-3 64,3 0-64,-2-3 80,3 2 160,0-3-208,2-2-96,2 0-80,2 0 32,1-2-320,3-4-976,3 0-1025,-2-1-737,1 0-2768</inkml:trace>
  <inkml:trace contextRef="#ctx0" brushRef="#br0" timeOffset="0.99">32039 20366 10405,'15'-4'5586,"8"-1"-2480,6 2-1522,2-3 113,2 2-128,1 2-481,-2 0-303,0 1-593,-5 1-176,0-1-80,-4 0-512,-5-3-929,-2 2-96,-1-2-400,-7 0-784,-3-1-192,-3 0-1249,-2-2-4226</inkml:trace>
  <inkml:trace contextRef="#ctx0" brushRef="#br0" timeOffset="0.99">34051 20493 4818,'0'0'9813,"0"0"-6564,0 0-1312,0 0-480,0 0 47,-20-2-543,8 7-289,1 2-96,1 1 17,0 1-97,-1 0-144,2 0-128,2-1-64,3 0 16,4 1-160,0-2 0,4 1-16,3-2 16,6 0 0,-2-1-16,5-1 0,-1 0 48,0 0-16,-2 0-32,-1 0 64,-3 1-48,-2 2 0,-4 0 0,-3 1 0,0 0 0,0 3 0,-8-4 1,1 2-17,0 1 48,-6-3 64,2 0 352,-1 1-192,0-4-80,1 1 32,0-2-96,3-2-112,0-1 16,2 0-16,2 0-48,3-4-256,1 2-560,0-2-481,0 2-656,4-1-352,-2 0-640,0 2-3026</inkml:trace>
  <inkml:trace contextRef="#ctx0" brushRef="#br0" timeOffset="0.99">33955 20348 5795,'0'0'4001,"0"0"-1792,0 0-784,0 0 32,0 0 208,0 0-225,-8 7-127,8-7-401,3 0-287,3 0-49,1 0 80,6 0 80,3 0-127,4 0 847,4 0-399,-1 0-449,0 0-192,-1 0-63,-3 1-225,-1-1-112,-5 0-96,-2 0 48,-3 0 32,-2 0-16,-1 0-97,-3 0-255,1 0-16,-3 0-256,0 0-321,0-1-607,0 0-721,0-2-1793,0 1-5138</inkml:trace>
  <inkml:trace contextRef="#ctx0" brushRef="#br0" timeOffset="0.99">34682 20054 6051,'0'0'4162,"0"0"-2033,0 0-817,0 0-31,0 0-273,-19 0-143,19 0-417,0 0-224,0-3-80,7 1-80,1-4 112,1 0-16,3-1 32,-1-3 353,2 2-81,-2 1 0,1-1 64,-5 5-48,-2 2-111,-2 1-1,2 0-128,-3 3-112,0 6 32,-2 0 144,0 6 192,0-1-47,0 4-97,0 0 0,0 2-80,-2-4-64,0 0 48,2 1 64,-1-4-208,-1 2 1,0-2-49,-1 0-16,-1-2 48,1 1-64,-2-3-16,0 1-16,-2 0 48,1-4-48,0 0-16,0-2 16,1 0 0,0-4-48,2 0-240,0 0-49,2-4 97,1 0 16,0 0 128,0 1 64,4 0 16,-1 0 0,2 1 32,2 1-16,0-2 112,1 1 96,0 1 80,0 1-64,1-2-95,-1 2-17,3 0 48,-3 0-48,4 5-16,-5-1 48,2 2 112,-1 0 0,-3 1-64,-3 0 96,3-1 0,-5-1-15,4-2-113,-4 1-32,0-3-80,0-1-64,1 0 48,-1 0-80,3-5 48,-3-1-160,4-2-401,-2 1-543,0-1-625,1 3-336,-2 1-480,1-1-1969,-2 4-5043</inkml:trace>
  <inkml:trace contextRef="#ctx0" brushRef="#br0" timeOffset="0.99">34861 19841 6003,'0'0'3809,"0"0"-1984,0 0-976,0 0-33,0 0 193,0 0-225,0 0-176,0-4-192,3 3 145,-2 0 79,3 0 96,-1 0 81,-1-1-145,0 0-144,2 1-64,0 0-31,0-1-257,1 1 48,2 0-112,0 0 160,-1 0 48,1-1 48,0 2-256,-1 0 0,-3 0-80,0 0-32,-1 0 48,-2 0-96,0 3 96,0 0 48,-2 5-32,-1 0-48,0 0 97,-1 3 111,-1 0-80,1 1-48,-1-2-48,3 0 16,1-2-16,-3 3 64,4-5-16,0 1 112,0-2 16,0 0 32,0-3 32,0 1-32,0-3 33,0 1-113,2-1 64,0 0-16,1 0-48,2 0-16,-1 0-32,4-3-64,-4 2-16,4-1-16,-4-1-32,3 2 32,-2 1-80,-3 0 96,3 0-32,-4 0-16,3 0-16,-3 4 48,1-4-48,-2 2 16,0 1-208,0-1-1104,0 0-753,0 2-849,-3-3-2464,1-1-6724</inkml:trace>
  <inkml:trace contextRef="#ctx0" brushRef="#br0" timeOffset="0.99">34723 20485 7011,'0'0'2481,"0"0"-48,0 0-1104,0 0-449,0 0-191,5-9-81,-3 9-288,-2 0-144,4 0-112,1-2-32,-2 2 32,1 0 160,4 0-63,-1 0 95,5 0 960,0-2 417,3 0-705,0-1-159,2 0-145,-2-1-192,1 2-80,-3-1-95,-1 0-33,1 1-96,-2 2-112,-3-1 32,4 1-48,0-1 0,-1 1 64,1-1-48,0 0 16,0-3-16,0 0 16,0 1-48,-2-1 48,2 2 96,-3-3 208,-1 3-48,-2 1-48,0 1-80,0-2-32,0 2-48,1 0-48,0 0 0,1 0-32,1 0 0,-2 0 32,4 0 0,-1 0-64,-2-1 96,2 1-96,-1-2 96,-2 2-48,3 0-16,-3 0 33,-2 0-66,3 0 66,-2 0-66,0 0 98,0 2-65,2-1 32,-3-1-32,4 0 16,-2 0 48,1 0-32,-1 0 96,0 0-128,2-1 112,-1-1-80,-1-1 0,2 2-32,-1-1 16,-1 2-16,2 0 0,-2 0 48,1-3-48,-1 3 80,-1 0-48,0 0 32,3 0-32,-6 0 32,2-1-64,0 1 0,1 0 48,-5 0-64,3 0 32,-1 0-16,-3-1 48,3 1-80,-2 0 48,-1 0-16,2 0 0,-2 0-16,1 0 0,-1 0-96,0 0-192,0 0 96,0 0-257,0 0-159,-1-1-560,-5 1-977,3-1-1937,-7-1-3394</inkml:trace>
  <inkml:trace contextRef="#ctx0" brushRef="#br0" timeOffset="0.99">35337 19876 5843,'0'0'3697,"0"0"-1664,0 0-336,0 0 192,0 0-128,-1-22-529,2 20-431,7-1-321,0 0-192,-1 0-48,5 1 160,0 0 1,0 2 191,-2 0-192,-2 2-16,-2 1-128,-1 5-112,-3 0-16,-2 3 64,0 0 81,0 2-1,-7-1-96,0 0-16,0 0 0,-3-1-16,2-1 96,3 0 64,-1-2-80,5-2-112,-1 1 32,2-1 1,6-2-17,5-1 0,1-2-48,4-1 288,0 0-48,0-4-48,-1-1-144,-3 0-64,-3 2-32,-3 1-48,-4 0 48,-2 2-544,-1 0-657,-6 0-992,-2 2-848,-3 1-3762</inkml:trace>
  <inkml:trace contextRef="#ctx0" brushRef="#br0" timeOffset="0.99">35235 19993 5987,'0'0'3489,"0"0"-911,0 0-834,0 0-559,0 0-145,22-22 321,-17 17-353,3-1-223,0 2-209,-4 0-48,0 3-224,0 1-304,-4 0 32,0 0-240,0 3-1216,-4 2-1874,0 0-3233</inkml:trace>
  <inkml:trace contextRef="#ctx0" brushRef="#br0" timeOffset="0.99">35209 19989 9460,'0'0'4771,"0"0"-3315,0 0-559,0 0 687,0 0-143,0 0-545,4 6-127,-9 1 207,-1 5-175,0-1-417,3 2-256,-3-1-32,2-1-64,3-2-32,0 0 48,1-3-48,0-2 16,0 1-16,1-1 32,4-2-32,0 2 48,-1-1-16,2 0 48,1 3 32,-2-1-64,1-1 48,3 1-48,-5 3-32,0-2-48,-4 2 32,4-1-32,-4 1 48,0-2-48,0 3 16,-4-1 32,0 0-48,4 1 80,-3-1-48,2 0-16,-3 1 16,-1-3 64,0 2-16,3-3 144,-5-2 272,3 2-47,-2-4-145,3 1-96,-2-2-80,3 0-32,-3 0-32,2-3-48,0-2 16,0 3-384,0 0-353,3 0 1,0 1-256,-1 0-65,1 1-15,0 0-881,1 0-2353,2-2-1921,3-1 1137</inkml:trace>
  <inkml:trace contextRef="#ctx0" brushRef="#br0" timeOffset="0.99">34973 20650 5779,'0'0'-96,"0"0"1904,0 0-111,0 0-1137,0 0-271,0 0 79,0 0 112,0 0-192,0 0-96,0 0-16,0 0 272,0 0 193,0-1 159,3 1-15,-3-1-161,4-2-288,1 1-112,-2-1 160,5-1-96,0 0 705,0 0-177,-1 0-256,1-2 1,0 2-65,-2 2-144,0-3-176,-1 4-16,0 0-64,-1-1-32,-1 2-32,4 0 16,-4 0 0,2 3-16,2 0 80,1 5 33,-2 1 31,1-2-96,0 3 160,-4 2 0,1-4-80,2 3 32,-5-4 48,-1 1 144,0 0-64,0 0 1,-1-1-113,-5 2-32,2-1-144,-2 3 48,2-1-64,-2 4 16,0-1-32,1 2 32,-1 0 16,4-1-48,-2 0 80,0-1-64,2-2 0,1-2-16,-3-2 48,4-1-48,-5-4-32,2 0 48,-1 1-48,0-2 16,-4 1-64,4-2 48,-4 2 32,4-2 16,-1 0-32,-1 1 0,6-1 16,-3 0 0,3 0 32,0-3-128,3-3-16,4 3 80,-3-4 48,0 0-32,5 1 16,-6 1-16,5 0 48,-4 0 80,0 0-16,1 4 80,2 0 0,0 0 16,-1 1-80,4 1 0,-1 3 0,-1 2 48,2 1-16,1 1 32,-2-1 49,0 3-145,-1-4 64,-2 0 16,-1-3 32,1 1 112,-1-4-32,-2 0-64,1 0 16,2 0-32,-4-4-112,2 2 32,-1 0-144,1 0 64,-4 0-32,2 1 0,-1 1-48,1 0 64,0 0-48,-2 0 0,1 1-48,-1 1-128,0 0-96,0-1-224,0-1-192,-1 0-321,-3 0-255,1-6-97,3 1-128,-4-1 193,3-1-209,1 1-352,-5 0-208,5 0-2177,-2 2-224</inkml:trace>
  <inkml:trace contextRef="#ctx0" brushRef="#br0" timeOffset="0.99">30435 21346 6179,'0'0'-176,"0"0"3537,0 0-1744,0 0-913,0 0-464,-6-17-95,4 14 335,0 0 320,0-1 81,0 2 15,0 0 176,0-1-15,2 2-129,-2 0-79,2 1 63,0 0 129,2 1-241,2 7-272,4 4 593,0 5 303,5 2-351,2 1-529,-3 2-272,0 1-240,0-4 16,-2-4 16,-1 1-32,-2-3 0,-2-3 16,-2-4-96,1-1-80,-4-1-288,1-3-224,-1-1-401,0 0-47,0 0-353,0-6-880,-1-1-1537,1-1-1264</inkml:trace>
  <inkml:trace contextRef="#ctx0" brushRef="#br0" timeOffset="0.99">30556 21291 5939,'0'0'5218,"0"0"-4321,0 0 79,0 0 961,0 0-160,0 0-577,-14 4-463,12 0-161,1 3 96,-3 2 48,-3 2 177,1 4-129,-3 3-127,0 1-177,-3 2 16,0 3-16,0 0-144,2-1 48,-1-3-111,1-2-97,3-4-96,2-3 16,5-4-80,0-2 0,0-5-32,0 0-513,6-3-415,0-7-449,1-2-752,1-5-1584,-2-1-3122</inkml:trace>
  <inkml:trace contextRef="#ctx0" brushRef="#br0" timeOffset="0.99">30787 21362 10261,'0'0'4674,"0"0"-2929,0 0-609,0 0 273,18 0-305,-8 0 17,2 0-81,3-1-95,-1-1-353,1 1-160,-1-3-128,0 2-96,-4 0 17,-1 2-145,-4-2-128,-2 2 16,1 0 0,-4 0-353,0 0-31,0 0-176,0 0-593,-4 0-303,1 2-1009,-2 0-1697,1-2-5251</inkml:trace>
  <inkml:trace contextRef="#ctx0" brushRef="#br0" timeOffset="0.99">30821 21438 12710,'0'0'6003,"0"0"-5491,0 0-480,0 0 128,23 4 1024,-11-2 193,3-2 16,2 0-433,1 0-352,0 0 49,-4 0 143,0 1-720,-5-1-128,-1 0-272,-3 0-801,-5 0-799,0 0-321,-4 0-1345,-2-3-5410</inkml:trace>
  <inkml:trace contextRef="#ctx0" brushRef="#br0" timeOffset="0.99">31317 21312 7652,'0'0'5986,"0"0"-4881,0 0-593,0 0 641,-22-8-289,16 8-384,-1 0-48,-2 1 161,2 4 79,-1 2 128,2 2-159,-1 3 31,4 5 48,-1 2-31,3 2 63,1 1-64,5 1-16,3-3-239,4-2-177,2-2-192,3-5 64,0-5-144,-1-4 0,0-2-208,-2-7-32,-2-4 32,-3-3 63,-1-5 49,-2-1-96,-5-1 48,-1-1 128,0 3-32,-3-1 32,-5 6 32,-1-1 16,-2 6 32,3 2-32,-4-1-16,1 5 32,2 2-128,-1-1 96,5 2-64,-2 0 64,3 2-112,3 0-160,0 4-576,1 1-337,0-1-512,4 1-1008,0 0-1489,1-1-4162</inkml:trace>
  <inkml:trace contextRef="#ctx0" brushRef="#br0" timeOffset="0.99">31523 21459 11397,'0'0'10213,"0"0"-8756,-12 22-1425,8-16 16,4 0 32,0-4-64,2-2-176,1 0-1297,2-5-1921,-3-4-4545</inkml:trace>
  <inkml:trace contextRef="#ctx0" brushRef="#br0" timeOffset="0.99">31711 21305 5378,'0'0'3890,"0"0"-1873,0 0-784,0 0-193,0 0 81,0 0-1,-14 14-159,6-4-81,4 2 65,-3 2-1,2 3-112,5 0 209,0-3-17,0 3-303,4-4-353,4 0-160,3-5-80,1-3-64,3-2-32,1-3-32,-2-4 32,1-4-16,-4-2-64,-1-2-128,-4 0-224,-2-1-113,-4 0 145,0-2 128,-4 4 0,-2-3-48,0 4-208,-4 0-97,1 2 129,1 1 400,-1 2 0,2 0 32,-1 4-48,0 0 80,4 1-16,-2 0 16,1 2-256,4 0-560,1 3-513,0 0-1120,0-3-1457,3-1-3521</inkml:trace>
  <inkml:trace contextRef="#ctx0" brushRef="#br0" timeOffset="0.99">31955 21305 5234,'0'0'5811,"0"0"-4947,0 0-143,0 0 1104,0 0-209,0 0-223,-1-13-256,1 13-401,-1 1-400,-3 7-144,3 3 176,-1 5 144,-2 2-47,0 2 143,3 3 240,1-1 33,0-1-289,6-3-240,4-4-128,1-5-192,2-4 32,2-5-32,-2-1 0,3-7-64,-1-7-272,-4-1 80,-2-2-16,-1 0 160,-3 0-96,-3 1-288,-2 2 256,0 1 160,-4 2 16,-4 1 96,0 2-128,-3 1 96,-1 3-241,0 3-143,-1-1 0,2 3 64,-1 0-32,5 1-48,0 3-145,2 1 49,4 0-544,1-2-1585,0 2-2354,5-4-6546</inkml:trace>
  <inkml:trace contextRef="#ctx0" brushRef="#br0" timeOffset="0.99">32218 21286 4770,'0'0'1297,"0"0"1568,0 0-848,0 0-496,0 0-337,0 0-159,0-5 47,0 5-223,0 0-145,0 0-96,0 0-80,0 0-175,0 5-81,0 2 352,2 1 160,0 2 49,-2 1-129,3 1 225,-3 0-113,0-2-208,1 0-144,-1-2-31,0-2-17,0-2-128,0-2-64,0 1-112,0-3-16,4 0-112,-4 0 128,4 0-64,-1 0-16,1-3-48,4 2 16,1 0 16,-1 1 0,-1-1 48,3 1-32,-3 0 0,1 0-80,-2 0 80,-1 0-112,-2 0-432,1 0-144,-3 0-241,2 0-191,-2 0-113,-1-2-143,0 1-577,0-2-865,0 0-1456,0 0-4994</inkml:trace>
  <inkml:trace contextRef="#ctx0" brushRef="#br0" timeOffset="0.99">32338 21266 6771,'0'0'4178,"0"0"-1649,0 0-1376,0 0-257,0 0-15,0 0 31,-2 22-16,6-15 193,-2 3-1,3 2 1,0-1-17,-1 2 1,-1 2-1,1 2-159,0 0-337,-4 0-112,4-1-16,-2-1-159,1-3-97,-3-2-128,0-1-16,0-2-32,0-2-48,0-3 32,0-2-513,0 0-463,0-2-721,0-2-1072,-5-4-2209,1-1-9157</inkml:trace>
  <inkml:trace contextRef="#ctx0" brushRef="#br0" timeOffset="0.99">32469 21279 5987,'0'0'3009,"0"0"-1424,0 0-513,0 0 145,0 0 95,0 0-79,-12 2-160,12-2-209,0 0-32,0 0 1,1 0-145,3 0 96,-1 2-31,7 1-97,0-3-32,4 0 433,0 2-193,3-1-384,-1 1-239,0-1 63,-1 0-224,-7 0-32,0-1-32,0 0 32,-5 0-64,2 0 32,-2 0-16,-3 0 48,0-1-80,0 1 48,0-1 32,0 1-96,0 0 64,0 0-96,0 0 16,0 1-80,0 4 48,3 2 80,-2 5 16,-1 2-16,0 5 48,0 3 16,-4 3 0,1-2 192,-2 2-64,-2-4 0,2-2-48,-2-3 224,3-4-48,0-1-64,0-5-144,2-2-48,0-4-32,2-2-48,0-6-496,2-4-1921,0-5-976,0-2-2898</inkml:trace>
  <inkml:trace contextRef="#ctx0" brushRef="#br0" timeOffset="0.99">32707 21319 5394,'0'0'417,"0"0"1424,0 0 576,0 0-352,0 0-177,0 0-63,7-13-128,-6 10-384,4-2-337,-3 2-272,6 0-127,-2-1-241,0 2-128,2-3 32,0 1 112,1 1-128,-2 2-128,1-1 16,-1 0-32,-1 2 16,0 0-112,-1 0 96,1 0-96,-2 4 49,-1-2-17,1 2 0,-2 3 16,-2-1 32,5 0 48,-5 1-16,0 0 48,0 0-96,0 2-16,0 0-16,0 1 96,0 1 64,-5-1 0,4 3-112,-1-1 32,-2 2 48,2-1 0,-2-1 16,2 1-64,-2-2-48,-1-1-16,2 0 16,0-2-48,2-1 32,-2 1-16,-2-2 0,2 0 0,2-1-32,-4 0 48,2 0-32,-2 0-32,3-2 16,-3 1 0,1-2 0,2 1 0,-2-3 16,2 0-48,0 0-96,0-3 48,-1 1 0,3-2-32,0 1 32,0-1 0,0 1 80,3-1-16,1 2 64,1-1-48,-2 1 32,2 1 0,0 0-16,1-1 16,0 2-16,0 0 16,2 0 0,-1 0-32,2 0 32,0 0 0,2 0 128,-1 2 833,0-1-225,1 2-704,-3 0 0,2-1 144,0 2 96,-2 0-64,-5 0-32,2 1-112,-2-2-48,1 1 32,-4-3-64,3 0 32,-2 1-32,-1-2 16,4 0-32,-3-4-16,0-2-224,1 0-352,-2 0-400,0-1-801,0 0-512,0 3-1569,-4-1-4514</inkml:trace>
  <inkml:trace contextRef="#ctx0" brushRef="#br0" timeOffset="0.99">33206 21478 6115,'0'0'-160,"0"0"3585,0 0-1168,0 0-144,4 24-432,-4-13-272,0 1-385,0-1-95,0-1-273,0-2-224,0-2 80,0-2 49,0-4 63,0 0 96,0 0 257,0 0-321,-4-4-480,0-4-80,0 0 32,4-3-16,-4 0 16,4 1 208,0-3-63,0 1-33,4 0-16,3-3 32,-2 3-64,2-1 128,2 2 0,-2 3-128,-2 2-64,0 3 0,-2 3-32,2 3-112,-3 7 81,2 3 143,-1 4 352,2 2-336,-3 0-64,3-2-80,0-3-48,-1-2 16,-1-5-64,2-1 80,-2-6-48,-1 0 48,-1-2 64,0-7-64,1 0-16,0-3-32,-1-3-16,1 2 0,-1 1 16,3 3-64,0 2 48,0 2-32,2 2 80,0 3-96,2-1 48,2 1 0,-3 1 16,3 3 48,-2 2 48,1-1 192,-2 2 257,1 0-177,1-2-336,-3 2 0,0-1-32,2-2 0,-2 2 0,0-3-16,1 2 32,-3 1-64,0-3 48,-2 2-160,0 0-112,-2-1-160,0 0-161,-2 0-431,-1-4-833,0 0-1392,-3-2-833,0-7-4770</inkml:trace>
  <inkml:trace contextRef="#ctx0" brushRef="#br0" timeOffset="0.99">33812 21405 5426,'0'0'5843,"0"0"-5107,0 0 449,0 0 192,0 0-193,-13-12-191,11 11 31,2 0-15,0-3-177,0 3-192,0 0 17,0 0-1,2 0 16,-1 1-144,4-2-191,-1 2-65,3 0-80,1 0-32,4-2-64,3 2 608,0-1-47,2 0 63,-4-1-400,1 1-176,-3 0-192,-2 0-16,-4-2 80,-2 3-32,-2 0 16,-1 0 0,0 0-48,0 0-16,0 3-32,0-1 16,0 1-48,-2 1-224,0-1-369,0 0-95,1 0-497,0-1-287,1 1-865,0-2-1489,-1 2-2673</inkml:trace>
  <inkml:trace contextRef="#ctx0" brushRef="#br0" timeOffset="0.99">33805 21507 10085,'0'0'3937,"0"0"-2496,0 0-432,0 0 79,0 0 33,0 0-353,9 0-384,-2 0-96,0 0 128,4 2 497,2-2 672,4 2-449,0-1-127,0 0-81,-1 0-432,-2 1-384,-4 0-96,-1-1 0,-3 0-48,-5 0 80,3 0-160,-4-1-32,0 0-32,0 0 0,0 0-192,0 0-593,-4 0-511,2 0-593,0 0-1713,-3 0-2881</inkml:trace>
  <inkml:trace contextRef="#ctx0" brushRef="#br0" timeOffset="0.99">34243 21306 656,'0'0'5491,"0"0"656,0 0-3330,0 0-528,0 0-16,0 0-560,12 5-160,-12 3-289,0 2 1,0 2-209,0 2-352,0-2-159,-4 0-113,3 0-176,0-4-48,1 1 16,0-4-144,0 0 64,1-2-112,4 0 0,-1 0 16,4-2-16,0 0 32,0 0-16,3-1-64,-1 0-16,0 0 48,-2 0-80,0-1 80,0-1-32,-4-1-256,1 1-480,-2 0-241,1 0-303,-1 0-641,-1-1-384,1-2-640,1 2-2162</inkml:trace>
  <inkml:trace contextRef="#ctx0" brushRef="#br0" timeOffset="0.99">34405 21292 7684,'0'0'4273,"0"0"-1743,0 0-497,0 0 352,0 30-32,0-17-432,0 5-225,0 2-79,0 0-576,3 1-225,-3-1-64,1-1-351,-1 0-225,2-3 32,-1-3-16,3-1-160,-2-4 48,1 1-96,-1-3 0,-1-3-256,-1 0-817,0-3-1056,0-6-1392,-1-5-2802</inkml:trace>
  <inkml:trace contextRef="#ctx0" brushRef="#br0" timeOffset="0.99">34531 21475 14775,'0'0'3970,"0"0"-2018,0 0 145,0 0-576,0 0-993,10 20-400,-8-16-112,-1-2-368,0-2-1280,1-1-1698,-2-5-7683</inkml:trace>
  <inkml:trace contextRef="#ctx0" brushRef="#br0" timeOffset="0.99">34648 21292 5074,'0'0'2241,"0"0"2401,0 0-2417,0 0-720,0 0-48,0 0-289,3-10-271,-3 8-257,0 2-80,0 0-31,0 0-1,4 0 0,-3 0-144,4 2 16,1 1-15,6 1 31,0 0 272,3 0-96,1-2-496,1 0-64,-2 0 16,1-2-112,-6 0 112,-1 0-48,-1 0 16,-4 0-16,-1-2 16,0 0 16,-2 2-32,-1-4 49,0 3-49,0 0 16,0 1-32,1 0 64,-1 0-48,0 1-16,0 6-33,3 3 82,-2 2 15,-1 5 64,0 1 368,0 1 16,0 0 192,0 1-175,0-4-33,-4-2-160,3-2-112,-3-3-32,3 0-144,-1-3-16,2-4-16,-1-1-32,-2-1-624,3-3-529,0-4-2368,0-3-1778,0-2-10852</inkml:trace>
  <inkml:trace contextRef="#ctx0" brushRef="#br0" timeOffset="0.99">34932 21275 5571,'0'0'7763,"0"0"-5122,0 0-1152,0 0 96,0 0-81,0 0-383,17-21-257,-11 15-287,2 2-1,-3-1 16,2 4 160,0 0-239,-2 1-225,-1 2-64,-1 5-80,2 3-64,-2 2 192,-2 2 32,-1 5-48,0-1 49,0 1-65,-5-1-128,1 0 48,1-2-224,-1-2 16,-1-1 16,2-2 16,-4 0 32,2-2-32,1 0 160,1-1 32,2-1-16,-3-1-192,4 0 128,0 0-128,0-2 48,5 1 0,2-2-16,1 0 112,3-3-16,1 0-32,0 0 48,0-2 112,2-1-48,-4-2 16,2 1-144,-6 1-48,0 0-16,-3 2 16,-3 1-192,0 0-496,0-2-657,0 2-960,-3-5-1873,-3 1-7555</inkml:trace>
  <inkml:trace contextRef="#ctx0" brushRef="#br0" timeOffset="0.99">35294 21445 6035,'0'0'0,"0"0"256,0 0 1297,0 0 592,0 0 480,0 0-288,17 13-96,-15-6-176,-2-1-464,0 4 15,3-6-287,-2 1-577,-1-1-47,0-2-241,0 1-208,0-3-112,0 0-16,0-4 176,0-1 0,0-1-176,0 0-64,0-3 353,0 2-97,0-1 48,0-1-48,0 2-224,5-2 80,-2 1-64,1 1 16,4 1-96,-2-1 16,0 1 48,2 3 16,0 1-48,-5 2 32,5 0-15,-4 6 15,-1 5 32,-1-2 160,2 5 96,-1-2-272,-1 3-48,0-6-80,0 1 48,0-4 32,-1-3 144,2 0 0,1-3-160,-2-3 48,-1-4-16,4-4-16,-1 0-64,-3-4 32,1 2 0,2 1-48,0 3-32,0 1 48,1 4-16,-1 1-64,3 3 112,1 0-112,2 1 80,1 5-32,1-1 16,0 4 208,-1-1-16,-3 0-144,0-1-16,-3-1 32,-3 2-96,3-4 96,-5 0-32,0-3-32,0 2-304,-5-3-96,3 0-528,1-3-897,-2-2-1969,2-2-3281</inkml:trace>
  <inkml:trace contextRef="#ctx0" brushRef="#br0" timeOffset="0.99">35654 21407 9989,'0'0'6963,"0"0"-6483,0 0-128,0 0 1313,0 0-753,-5 20-592,5-15-79,0 2 303,0 0 320,0 0 481,0 0-241,0 0-367,-1 1-97,1-1 176,0 0-127,0-2-369,0 1-96,0-3 96,0 2-48,0-2-112,0-2 32,0-1 112,0 0-143,1 0 31,2-3 0,-3-4 16,3-2-160,2-2-16,-1-5 32,-1 1-48,2-2 0,-1 0 16,-1 2 64,-3 3-64,4 3 32,-4 2-64,1 4 0,-1 0 16,0 3 144,4 3-32,-3 0-96,1 6 16,2-1 0,1 3 0,-2 2-16,1-2-64,-1-1 32,1 0 16,1-2 80,-3-2 465,0-1-529,2-3 16,0-2 0,-3 0-64,5-2 112,-3-3-112,7-3 80,-3-3-32,1 2 0,2 1 32,0 2-64,-1 3 64,-1-1-64,2 4-48,0 0-32,0 4 112,2 1 16,-3 3 96,1 0-32,0 0-96,-3 0 0,0-2-48,-4-1 80,-1-3-48,2 0-16,-4-2-192,0 0-144,0 0-353,-4 0-271,1-3-1201,1-3-1953,0 1-2017</inkml:trace>
  <inkml:trace contextRef="#ctx0" brushRef="#br0" timeOffset="0.99">30845 22324 5795,'0'0'4290,"0"0"-3074,0 0-704,0 0-111,0-2-49,0 1-160,0 1-128,0-1 0,0 1-32,0-3 96,0 3 160,2 0 256,-2 0 81,1 0 191,-1 0-48,0 0-47,0 0-305,0 0-80,2 0-48,0 0-144,2 4 96,-2 4 177,3 3 111,1 4-16,-3 1 176,2 2-239,-1 2-65,-1-3 0,0-3-96,0 1-32,-2-6-48,1-2 0,-2-2-64,2-1-16,-1-3 49,-1-1 223,0 0 304,0-6 64,0-4-207,-3 0-401,0-7-112,0-2-80,-1-3 64,-1 0-32,-1 0 16,3-2-32,-3 3 32,1-2-112,0 4 112,2 0 0,0 2-16,1 0 48,-2 1-128,4 1 32,-1 1 16,1 2-16,0-1 0,0 2 80,2 1-96,4 3 0,2 1 0,-1 3-16,2 1 31,4 2-63,2 4 112,2 2-32,-2 5 64,-1 1-32,1 0 32,-3 2 0,0-2 16,-5-1-32,0 0 1,-3-4-1,-4 1-16,0-1 0,-3 0 0,-5-1 64,-1 2 0,-1 0-128,1-1 112,-4 0-96,6-2 96,-1 1-80,4 1 80,4-2-96,0 1 32,6 0-16,4 1 0,4 0 48,-1-1 0,4 1-48,-2-2 48,1 0 0,-4 1 0,0 0 16,-4-1-48,-1 1 64,-3 0-160,0 0 63,-4 1 82,0 2-50,-3 0 50,-2 3-66,1-4 82,-5 4-81,2-2 48,-3-3 16,2 2-32,0-2 32,-1-1 64,1 0-32,1-2-16,0 0 16,2-3-48,0 0 16,2-1-64,-1 0 48,3-2-336,0-3-625,1 0-560,0 1-383,0 1-97,1 0-801,4 1-1376,-2 1-5810</inkml:trace>
  <inkml:trace contextRef="#ctx0" brushRef="#br0" timeOffset="0.99">31213 22408 15143,'0'0'2033,"0"0"-1921,0 0-16,0 0 784,0 0-79,0 0-337,0 0-112,-10-19-144,10 19 32,0 0 96,-1 0 81,-1 0-65,-2 2-176,1 3-112,-1 5 64,0-3 80,2 1 32,2 1-112,0-2-96,2-1-32,3-4 16,2-1-48,5-1-32,-3-1 48,0-6-96,1 0-80,-2-2 0,-2 2 192,-1 2 0,-1 1 0,-3 4 16,-1 0 32,0 4 32,-1 4 16,-3 1 288,0 1-64,2 0-176,0-1-95,2-1-17,0-4-64,0-1-1,2-3-895,2 0-1057,2-6-1376,-2-3-2338</inkml:trace>
  <inkml:trace contextRef="#ctx0" brushRef="#br0" timeOffset="0.99">31336 22235 7812,'0'0'5474,"0"0"-4177,0 0-145,5 20 833,-2-7-160,1 5-544,-4 1-129,0 3 209,2-2-545,0-1-288,-2-2-176,0-4-304,1-1 81,2-5-145,-3-1 48,4-3-32,0-1-16,-2-2-449,0-4-815,1-4-977,-2 0-1777,-1-7-5362</inkml:trace>
  <inkml:trace contextRef="#ctx0" brushRef="#br0" timeOffset="0.99">31434 22208 8612,'0'0'6147,"0"23"-2962,0-6-768,0 3-384,0 4-288,-1 1-448,1-2-353,0 1-528,0-5-288,1-5-64,3-1-96,-1-4 80,0-4-192,-1-2-384,2-2-961,-3-1-1056,-1-1-1985</inkml:trace>
  <inkml:trace contextRef="#ctx0" brushRef="#br0" timeOffset="0.99">31734 22216 10085,'0'0'6691,"0"0"-4322,0 0-1905,0 0-80,0 0 112,0 0-384,8 6-80,0-4-1664,-2 2-3170,1-4-8581</inkml:trace>
  <inkml:trace contextRef="#ctx0" brushRef="#br0" timeOffset="0.99">31739 22323 12838,'0'0'3650,"0"0"-1794,14 29 177,-9-16-528,-1-2-240,-1 0-897,0-3-368,0-2 80,-3-4-128,0-2-240,0 0-945,0-1-192,-6-7-1536,3-3-3298,-3-5-5122</inkml:trace>
  <inkml:trace contextRef="#ctx0" brushRef="#br0" timeOffset="0.99">31880 22286 17016,'0'0'1985,"0"0"-1729,0 0 608,0 0 113,0 0 95,-20 14-464,20-12-399,0-1-177,0 1-48,0 2 32,2-1-16,4 3 16,-1-1-64,2 2 32,0 2-33,1 0 33,-2 1 0,0 1 32,0-2 17,-1 3-1,-3-5-32,1 3 128,-3-5 96,0-1 0,-3 1 224,-1-2 160,-5-2 97,2 1-193,-1-2-160,1 0-176,2 0-48,1 0-48,4 0-96,-2 0 32,2 0-672,0 0-929,2-3-1136,2-1-2321</inkml:trace>
  <inkml:trace contextRef="#ctx0" brushRef="#br0" timeOffset="0.99">32418 22338 8628,'0'0'5843,"0"0"-3778,0 0-1089,-12-20 289,3 16-321,1 2-48,-3 1-367,0 1-177,-2 4-144,1 4-32,3 4 48,-1 1 192,5 4 337,2 0 111,3-3-80,5 0-527,7-4-241,-2-5 64,7-3-48,-3-2-64,1-8 48,-1-4-16,2-7-80,-4-3 16,0-3-49,-4 0 129,-2-1 16,0-3 0,-6 0-32,0 2-80,0 3-176,0 2-32,0 6 96,-3 6 112,1 5 80,2 5 0,0 8-80,0 8 64,0 7 128,0 4 432,2 5 97,1 0 95,-3-2-336,3-5-64,-1-5-240,1-3-16,0-6-48,-1-4-32,0-2 0,2-5 32,1 0-96,-4-8-992,1 0-1713,-2-5-1041,0-1-4002</inkml:trace>
  <inkml:trace contextRef="#ctx0" brushRef="#br0" timeOffset="0.99">32611 22318 12982,'0'0'5106,"0"0"-4481,0 0-657,0 0 368,0 0 784,0 0 1,13 0-497,-7 0-352,3 0-48,-3-2 64,0 0 113,1-2-257,-2-2-32,-2-1-80,-2 0 80,1 1-32,-2-1-16,-3-1-32,-4 5-16,-1-2 32,-3 5-16,0 0-16,0 7-48,1 6 48,5 1-32,1 2 32,4 1 144,0-1-64,5-2-96,2-2 16,0-1-32,2-7-32,-1-1-496,-1-3-497,2 0 225,-2-4-225,1-3-559,-1-3-2066,2 0-5010</inkml:trace>
  <inkml:trace contextRef="#ctx0" brushRef="#br0" timeOffset="0.99">32801 22304 15623,'0'0'2785,"0"0"-2128,0 0-81,0 0 609,0 0 127,0 0-15,16 1-305,-8 3-416,1-1-351,-1-1-65,1-1-16,-4-1-80,4 0-48,-5 0-16,2 0-432,-2-3-833,-3 1-1312,-1-4-2674</inkml:trace>
  <inkml:trace contextRef="#ctx0" brushRef="#br0" timeOffset="0.99">32939 22113 5827,'0'0'4498,"0"0"-993,-16-23-1264,4 21-688,0 2-240,0 0-481,0 2-384,0 7-272,3 1 64,2 2 49,0 3-33,4 1 240,2 6 192,1-2-31,0 2-145,1 0 80,2-1-192,1-1-80,0-2-112,-4 0 81,1-1-113,-1-4-48,0 1 32,0-2 0,-1-1 0,-3-3-96,4-2-48,-2-1-48,2-3 32,0-1-624,0-1-705,2-1-560,-2-5-640,4-1-2689</inkml:trace>
  <inkml:trace contextRef="#ctx0" brushRef="#br0" timeOffset="0.99">33024 22150 12310,'0'0'1168,"0"0"-960,-2-20 1009,2 18 1008,0 2-416,0 5-993,0 10-208,0 4 609,0 3 736,0 5-48,0 0-593,0 3-367,0-6-241,0-3-256,2 0-272,0-5-128,0-4 32,2-2-80,-2-3 16,2-3-16,0-2-64,0-2-256,-4 0-784,4-6-1025,-4-2-1313,0-2-3169</inkml:trace>
  <inkml:trace contextRef="#ctx0" brushRef="#br0" timeOffset="0.99">33077 22359 17016,'0'0'1953,"0"0"-1825,24-7-48,-11 4 752,-2-1 705,0 0 16,-3 1-353,1-2-720,-6 2-352,2 1-64,-1-3-48,-3 3 0,-1-3 16,0 0-176,-3-1-224,-4 1-64,2 1-240,-3 0 15,-1 2 177,1 2 400,-1 6 48,0 4 64,2 5 208,2 2 192,2 0 129,3 0 47,0-1-96,8-2-352,2-4-144,4-6-16,2-1-800,3-3-945,0-7-1120,-2-3-1889,-2-5-9813</inkml:trace>
  <inkml:trace contextRef="#ctx0" brushRef="#br0" timeOffset="0.99">33306 22277 13638,'0'0'3314,"0"0"-1970,0 0 337,-22 7 32,15-5 224,-4 4-481,-1-1-367,4 2-529,-2 1-384,3 3-112,2 1 80,4 0 0,1 0-112,4-1-48,4 0 16,0-5 16,8-3-336,0 1-80,-1-4-640,3-4-593,0-2-1440,-3-5-2674</inkml:trace>
  <inkml:trace contextRef="#ctx0" brushRef="#br0" timeOffset="0.99">33429 22298 21514,'0'0'3281,"-23"4"-2928,12-1-305,2 3 16,0-1-32,3 2 16,2 0 160,2 2-112,2-3-32,0 3-64,4-3 32,4 0-64,1-2 32,1-2 0,0 2 16,0-4 0,-2 0-16,2-4-16,-3-1 32,5-2 0,-5-1-48,1-4 112,4 0-80,-5-2 0,2 0 32,-1 0-16,-3 5 0,0-1 0,-4 3 16,-1 3-96,-4 3 0,-1 1-96,-3 1 128,-1 4-16,0 5 48,-3 2 48,4 2 112,2 1 48,0 2 32,2 1-48,4-1-128,-1-3 80,1 1-48,0-5-32,0-1-48,2-2 16,2-4-48,1-1 16,1-2-528,2 0-1201,-4-4-1248,1-6-3122</inkml:trace>
  <inkml:trace contextRef="#ctx0" brushRef="#br0" timeOffset="0.99">33399 22278 18008,'0'0'1473,"0"0"-1745,21 0 320,-9 5 560,3-1 897,-3 4 15,3-3-623,-3 0-369,0 0-384,2-4-32,-2 0-48,2-1-48,-3 0-384,1-3-896,2-2-961,-1 1-2770,-1 0-8387</inkml:trace>
  <inkml:trace contextRef="#ctx0" brushRef="#br0" timeOffset="0.99">33499 22063 5234,'0'0'5747,"0"0"-3906,0 0-336,0 0-273,0 0-383,0 0 127,7 10 321,-7 4 207,2 2-111,-2 5-81,0 4-95,-5 3-128,-4 2-193,-2 3-272,-1-2-160,0 1-464,0-6-32,1-3 64,3-5 32,5-3 1,1-3-49,2-5 16,5 1-48,3-6 32,0 0-113,3-2-31,1 0-400,0-1-608,0-4-529,0-2-688,-1-1-1441,-1 0-5330</inkml:trace>
  <inkml:trace contextRef="#ctx0" brushRef="#br0" timeOffset="0.99">33649 22340 21066,'0'0'3569,"0"0"-3345,0 0-176,21-7 64,-14 3-16,3-3 113,-3 0 47,-1-2-176,-1 1-80,-2 0 48,-3 1-48,0-1 16,-7 2-160,-2 3-401,-6 3-79,2 0 64,-2 9 304,3 3 160,2 5 352,4 2 368,3 2-256,3-4-112,7 0-144,5-2-63,2-7-658,5-6-1888,3-2-2769,-4-5-8997</inkml:trace>
  <inkml:trace contextRef="#ctx0" brushRef="#br0" timeOffset="0.99">33826 22267 16840,'0'0'10228,"0"0"-8579,-28 8-1585,16 2-64,3 2 32,-1 2-48,2 2 80,0-3-80,8-1 64,0 0-144,3-6-16,5-3-288,1-3-32,1-3-96,1-8 79,3-4 177,-2-2 96,0-6 128,-1-4-352,1-3-513,-2-4-191,0-2 352,-1 2 367,0 3 273,-3 8 96,-2 9 32,-3 9 64,-1 10 97,-7 15 31,-6 12 720,1 5 913,-5 9-384,1-3-561,6-3-512,5-5-304,5-11-112,0-5 16,8-5 32,3-5-128,-3-2-832,1-6-897,-3-1-1697,0-6-1472,-1-3-5715</inkml:trace>
  <inkml:trace contextRef="#ctx0" brushRef="#br0" timeOffset="0.99">34440 22181 9124,'0'0'3218,"0"0"-1329,0 0-385,0 0-335,0 0-561,0 0 96,0 26 289,-1-11 111,-1 1-383,0-1-65,2 1 16,-2-1-95,2-2-177,0-1-208,2-5-64,2 0-16,0-1 0,5-3-48,-2-2 64,1-1-80,2 0-32,-1 0 0,0 0 0,3 0-32,-5 0-16,0 0 16,0 0-16,-1 0-256,-2 0-464,2 2 15,0-2-207,-1 3-289,-1-3-672,0 0-848,1-3-1457,-4-2-6611</inkml:trace>
  <inkml:trace contextRef="#ctx0" brushRef="#br0" timeOffset="0.99">34569 22195 9556,'0'0'3346,"0"0"-2386,0 0 161,0 0-145,0 0-271,-4 21 287,8-5 113,1 8 591,1 4-191,0 0-432,0 1-337,0 0-144,-2-3-160,4-3-192,-5-4-160,1-6 17,-2-3-1,2-2-48,-2-4-48,2-2 32,-3-2-32,2-2-849,-3-4-1168,0-5-1200,0-1-2770</inkml:trace>
  <inkml:trace contextRef="#ctx0" brushRef="#br0" timeOffset="0.99">34719 22421 15447,'0'0'4498,"0"0"-3970,0 0-496,0 0 32,0 0 0,0 0-32,0 6-1968,0-14-5508</inkml:trace>
  <inkml:trace contextRef="#ctx0" brushRef="#br0" timeOffset="0.99">34806 22212 5859,'0'0'7331,"0"0"-4578,0 0-784,0 0-400,0 0-641,25-7-335,-15 7-65,5 1 913,-2 0-849,-1 2-304,-3-3-224,1 1 0,-6-1-32,0 1-32,0-1 32,-3 0-32,-1 1 16,0 0-16,0 2 80,0 3-80,-1 2 48,-3 3-32,4 6 64,-4 3 368,4 3 161,0 2-289,0-3 80,0-1-112,2-1-240,0-7 16,-2-2-32,0-4 16,0-3-64,0-2-96,0-2-640,0 0-529,-4-6-656,2-2-896,1-4-2433</inkml:trace>
  <inkml:trace contextRef="#ctx0" brushRef="#br0" timeOffset="0.99">35016 22220 5539,'0'0'3601,"0"0"-1024,0 0-528,0 0 0,0 0-304,23-6-208,-16 6-161,2 0-207,2 0-209,-1 0-79,-1 0-289,-3 0-128,0 4-288,-2 2-112,-4 1-32,0 2 80,-4 0-32,-3 3-64,-3 1 64,3-1 241,0 4 223,1-3-96,4 1 16,-1-1-144,3 2-207,3-3-33,1 0 64,4-3 80,0-2 144,4-1 16,-1-2-288,1-2 16,-4-2-96,2 0 16,-3-2-192,-4-4-976,-1-1-1314,-2 0-1856,0 1-5106</inkml:trace>
  <inkml:trace contextRef="#ctx0" brushRef="#br0" timeOffset="0.99">35359 22407 9780,'0'0'2065,"0"0"-480,0 0-1137,0 0 817,0 0 112,0 0-417,-12 18-224,12-17 49,2-1-177,1 0 240,4 0 65,-2-5-129,2 0-48,0-4-239,-1 2-209,1 1-128,-1-1-32,-2 2-48,-1 2 32,0 1 64,-1 2 48,-1 0-96,-1 4-32,0 3 160,1 0 385,2 0-353,-3 1-224,5-2 16,-3-2-80,3-2 80,1-2-16,0 0 0,0-1 0,1-4 0,-3-1 48,0-2-64,-1 0-32,0-1 0,-2 1 16,2 0-64,-2 0 96,3 5-64,-2 2 0,3 1-64,0 4 64,3 2 0,-1 4 0,0-2 64,0 2 80,-1-1 256,3-1-255,-6-4-113,1 1-32,0-2 32,-3-2-353,1-1-671,-2-1-977,0-4-1056,0-4-3202,0-1-6963</inkml:trace>
  <inkml:trace contextRef="#ctx0" brushRef="#br0" timeOffset="0.99">35624 22387 10485,'0'0'6835,"0"0"-5522,0 0-1025,0 0 1024,0 0 17,0 0-449,0 20-271,7-19-273,1-1-128,1 0 272,-1-1 288,2-6-79,0 2-273,-2-3 240,-1 0-16,0 4 225,-2-1-481,-4 1-224,0 3-128,1 1-32,-2 0 32,0 0-64,0 4 48,0 0-32,0 0 16,0 0-48,0 0 64,0 1 0,4-4-48,2 1 64,0-2-48,3-2 80,2-1-96,-3-2 80,3 3-64,2-1 32,-2 3 32,1 0 112,-4 1 64,4 3-144,-5 3 16,-2-2-128,-2 0 64,0-1-304,-3 2-992,0-3-1538,-3-3-1792,1 0-4738</inkml:trace>
  <inkml:trace contextRef="#ctx0" brushRef="#br0" timeOffset="0.99">31925 22953 9364,'0'0'5955,"0"0"-3922,0 0-640,0 0-273,0 0-127,0 0-161,23 10 112,-6-8-159,3-1-465,2-1-112,0 0-16,2-2-48,-4-3-128,1 3 16,-7-2-32,-1 3 48,-3 1-32,-4 0-16,-4 0 16,1 6-32,-3 2 128,-4 4 416,-1 1 545,-1 0-129,1 3-207,4-3-321,1 1-176,0-4-208,9-2 0,-1-3 0,3-5 32,2-1 0,-2-9 0,1 1 16,-4-3 0,-1-2-16,-2-1-32,-5-2 0,0 3-80,0 0 32,-8-1-208,0 7 0,0 0 80,-3 7 112,3 1-16,-5 9-96,2 3-96,0 1-513,0 3-399,4-1-993,1 0-896,0-3-2706,6-4-6819</inkml:trace>
  <inkml:trace contextRef="#ctx0" brushRef="#br0" timeOffset="0.99">31975 22769 8676,'0'0'4514,"0"0"-2721,0 0-609,0 0 593,0 0 144,12 22-688,-4-12-305,-4 3 65,-2 3 223,0 3-95,-2 6-193,0 4-304,0 0-111,-4 0-305,1-3-64,-1-3-144,3-3-112,1-6 128,0-3-96,4-5 16,-3 2-433,2-6-495,-1 0-609,0-2-720,-2-4-1008,0-6-2722,-2 0-6115</inkml:trace>
  <inkml:trace contextRef="#ctx0" brushRef="#br0" timeOffset="0.99">32654 22933 13398,'0'0'4034,"0"0"-3090,0 0-671,0 0 735,12 24 273,-3-17-369,1-2-240,5-4-175,0-1 31,0 0-32,3-5-192,-1-3-48,-1-2-80,1-2 0,-3-2-64,0-2 1,0 1 47,-5-2-96,1 0-32,-4 2 0,-2-2-80,-1 4 32,-3 2 16,0 3-16,0 2-16,0 5 16,-3 1 32,2 3-64,1 7-48,-1 3 96,1 5 64,0 3 112,0 4 336,0 0 240,1-2-159,3 0-225,-1-5-224,2-4-48,1-3 0,0-5 272,-2-3-48,2-1-192,-4-2-80,3 0-48,-3-3 32,2-3-48,-3 0 48,-1 3-192,2-1-128,-2 2 80,0 1 128,0 1-80,0 0 64,0 3-16,2 1 48,1 1 64,3-1-48,4 0 80,-2 1-16,6-2 48,0 1 16,1-1-32,1 1-16,0 0 16,0-3-32,-1 0 48,-1-1 96,0 0-96,-2-1-32,0-4 16,-3-2-48,-1 1 48,-1-4-16,-4 1-16,-3-3 16,0 0-144,-1 1-32,-5 2 32,-2 3 32,-4 3 64,1 3 0,3 4 0,-1 6 80,6 2 64,0 4 144,3-2-128,6 2-16,3-1-240,3-3 80,3-2 0,1-2 16,-4-2-48,3-2 0,-5-2-384,-2-2-1137,-5 0-1808,-3-1-1378,0-3-8067</inkml:trace>
  <inkml:trace contextRef="#ctx0" brushRef="#br0" timeOffset="0.99">32678 22814 8532,'0'0'4162,"0"0"-913,0 0-1616,0 0-448,0 0 239,21 35 81,-20-10 48,0 5-465,-1 1-255,0-1-81,-1 0-416,0-6-224,-3-5-144,3-2 16,1-5 0,0-4-32,-1-1 80,-2-3-272,3-4-849,0 0-703,-3-7-914,3-1-2592,-2-6-5347</inkml:trace>
  <inkml:trace contextRef="#ctx0" brushRef="#br0" timeOffset="0.99">33543 22952 9396,'0'0'4674,"0"0"-2417,0 0-288,8 20 96,0-14-640,4-3-208,4-3-113,0-3 177,3-2-433,-2-3-368,-3-3-256,-2 0-160,-3-2 0,-4 1-112,-3 0 80,-2 0-64,0 2-48,-7 0-128,0 2-64,-4 4 0,-1 4 208,-2 1 32,0 9-16,0 7 48,-1 3 0,3 5 64,1 3 48,5-1 208,3 1 416,3-3 113,4-4-593,7-4-176,4-6-80,2-4 32,0-5 16,2-2-32,-4-1-320,1-4-673,1-4-703,-5-1-913,-4 3-737,3-5-2865,-3 4-5314</inkml:trace>
  <inkml:trace contextRef="#ctx0" brushRef="#br0" timeOffset="0.99">33863 22933 7363,'0'0'6691,"0"0"-4962,0 0-144,-20-4 608,14 4-752,-1 0-273,-2 0-15,-1 0-177,-1 0-79,-1 6 63,4 2-224,-1 2-127,1 2-177,5 1-192,3 0-48,1 0-64,6-1-112,5-2-64,4-4 16,-4-2-16,3-4-16,1-3-160,-4-4-64,0-3 176,-4-2 32,-3 0 144,-3 2-32,-2-1 48,0 1-160,-2 2 32,-3 3 48,3 5 0,-3 0 48,4 9-48,-3 3 80,0 1-48,4 2 80,-1 2-112,1-3-48,0 2-16,1-4 48,3-1 0,0-4-304,0-2-433,0-3-143,3-2-161,-3-2-944,0-4-1264,1-4-2882,0-3-5954</inkml:trace>
  <inkml:trace contextRef="#ctx0" brushRef="#br0" timeOffset="0.99">34115 22898 20745,'0'0'2498,"0"0"-2178,0 0-176,-22-12 1425,9 12-545,1 7-368,-3 3-143,0 3-129,2 0-224,5 3-80,-1-2 48,7 0 0,2-2-96,0 1-16,2-2-48,7-1 0,-1-2 32,0-2-32,2 1-32,0-1-128,-2 0 64,-3-1 64,0 2 80,-4-1-80,-1 0-32,0 0 64,-4-1 32,-2 0-16,0-2-16,0 2 64,-1-3-32,-1 0 80,1 0-112,-1-2 96,0 0-96,1 0 32,0 0-16,3 0-481,-1 1-1039,3-1-1121,2 0-609,2-1-2705,3-5-5586</inkml:trace>
  <inkml:trace contextRef="#ctx0" brushRef="#br0" timeOffset="0.99">34188 22943 19145,'0'0'2641,"0"0"-2417,0 0-1168,31 14 1104,-16-10 400,1-1 0,2-2-128,-2 0-288,1-1-111,-1-1-1,-3-3-225,1-2-2496,-1-1-5122</inkml:trace>
  <inkml:trace contextRef="#ctx0" brushRef="#br0" timeOffset="0.99">34318 22812 17720,'0'0'1409,"0"0"-1281,0 0 736,0 0 737,-1-20 96,1 20-305,0 0-687,0 2-545,-4 8-80,3 3 240,-1 4 480,-2 5-191,-1 3-65,2 4-304,3-1 144,-3-2-176,3-3-16,0-1-160,0-4-64,0-5 0,0-1 0,0-5 64,0-1-64,0-2 64,0-3-96,-2-1-384,1 0-480,-1 0-801,2 0-1056,0-1-337,0-1-2544</inkml:trace>
  <inkml:trace contextRef="#ctx0" brushRef="#br0" timeOffset="0.99">34508 23003 9668,'0'0'13094,"0"0"-11429,0 0-1585,2 21 16,-2-18 208,4-2-256,-2-1 16,0 0-32,1-2-1536,-2-5-2386,-1-5-8115</inkml:trace>
  <inkml:trace contextRef="#ctx0" brushRef="#br0" timeOffset="0.99">31393 23466 9893,'0'0'2609,"0"0"-1057,0 0-463,0 0 31,0 0 17,4-4-129,-4 4-207,0 0-161,0 0-96,0 0 97,0 0-33,0 1-176,0 7-16,-4 0 161,-3 4-193,-1 2-240,-4 2-96,1 0 16,3 4-64,-4-6 16,3 1 48,2-1-48,0-4 16,2 0 16,3-1-32,0-4-16,2 1-16,0-2 32,0-1 0,2 1 208,0 1 48,3-3 128,2 2-112,-3-1 193,2 3 47,-1-1-416,-1-1-80,1 0 16,-1 0-32,-2-2-16,1 0 16,0 0-16,1-2-48,-4 0-112,3 0-64,1 0-16,1 0 160,-4 2-176,1 0-353,2-1 65,1 2-240,-2-1-321,1 0-720,1-1-416,-3 0-1664,3-1-1826,-2 0-2401</inkml:trace>
  <inkml:trace contextRef="#ctx0" brushRef="#br0" timeOffset="0.99">31667 23456 8468,'0'0'4578,"0"0"-1969,0 0-1584,0 0-385,0 0-48,0 0-128,4-2-271,-4 3-81,-4 5 112,-1 1 480,-2 5 64,-4 1 81,2 4-33,-3 1 16,0 2-31,-2-2-97,4 1-16,2-2-303,1-4-289,2-1-16,1-4 112,4 0-96,0-4 64,1 1-128,7-1 16,0-2-16,4 1 32,-4-2 80,4 2-48,-1 0 0,-3 2-112,-1-2-32,-1 1 16,0 2-224,-4-3-400,0 2-641,-2-1-1040,-2-3-1008,-3-1-4355</inkml:trace>
  <inkml:trace contextRef="#ctx0" brushRef="#br0" timeOffset="0.99">32103 23487 6259,'0'0'7443,"0"0"-5474,0 0-512,0 0 0,0 0-881,0 0-176,29-2-320,-5 2 1489,0 0-337,5 0 97,0 0-753,-1 0-112,-5 0-240,-5 0-304,-7 0 32,-1 0 16,-5 0-304,-4 3-16,-1 0-112,0 3 560,-8 3-16,3 2 80,-2 6 176,-2 2 256,2 5-127,2 1 47,1-1-112,1 1-224,0-5-80,3-3-208,0-4 80,0-3-16,0-5 32,0-2-112,0-2-704,0-1-769,0-4-336,1-5-1777,-1-4-4401</inkml:trace>
  <inkml:trace contextRef="#ctx0" brushRef="#br0" timeOffset="0.99">32500 23468 10533,'0'0'7907,"0"0"-5986,0 0-1200,-26 11-1,20-2-80,-1 1 49,2 1-417,5-2-208,0 3 0,5-2-80,2-1 64,1 1-64,4 0 32,0-1 16,0 1-16,-1-1 48,-3 2-16,2 1-32,-4 1 48,-1-2 16,-5 2-16,0-2-80,0-2 0,-5 0 0,1-3 32,-4 0-32,-3-3 96,3-2-96,-4-1 48,0 0-48,1-6 0,0 0-288,2 0-737,0 0-527,1 1-673,4-3-225,1 4-1407,3-4-8581</inkml:trace>
  <inkml:trace contextRef="#ctx0" brushRef="#br0" timeOffset="0.99">32488 23472 10613,'0'0'5282,"0"0"-2945,0 0-1376,30-4 816,-13 2-273,3-2-703,-1 1-433,0-3-272,-2 1 32,-4 0-112,-2 0-448,-6 2-1025,-3 0-1072,-2 0-1761,0 2-3201</inkml:trace>
  <inkml:trace contextRef="#ctx0" brushRef="#br0" timeOffset="0.99">32725 23729 8212,'0'0'4450,"0"0"-1985,0 0-448,0 0-144,0 0-289,0 0-431,15-17-161,-10 7-95,2 0-417,-3-1-80,1 3 112,-1-1-95,1 4-145,-2 3 80,0-2-96,1 4-112,-2 0-80,3 2-96,-1 2 64,-2 4 144,3-1 192,-3 2-240,2-2-128,-1-2 16,0 0-32,0-1 32,0-4 0,0 0 49,2-6 31,-1-2-32,0 1 16,1-1-64,-1 2 32,1-1-48,-3 3 16,1 1 16,-1-1-16,0 2-32,2 0-48,-1 2 32,2 0-16,1 0 64,0 2 0,1 2 16,5 2-32,0 2 32,0-1 352,-1-1-176,2 1-128,-2-2-32,-3-2 16,-1 2-48,-2-1 0,-5-2-64,0-1 48,-1 0-352,-4 1-417,-1-2-959,-1 0-1490,0 0-2448</inkml:trace>
  <inkml:trace contextRef="#ctx0" brushRef="#br0" timeOffset="0.99">33565 23639 4882,'0'0'5683,"0"0"-2930,0 0-1232,0 0 224,0 0-1,-5 19-559,3-9-241,2-1-175,0 1-49,0 1-128,0-3-31,3 0-369,3-3-80,2-4-64,2-1-48,1-1 80,0-5-80,0-3-176,-4-3-32,1 2 112,-3-2 0,-3 1-81,-2-1 97,0 4-96,-3 0 64,-6-1 0,2 2 80,-1 2-32,-3 3 32,1 2 16,1 0 32,1 1-16,2 5 16,0 1-48,4 2 0,-1-1-832,3-2-1089,3 0-1969,1-5-3185</inkml:trace>
  <inkml:trace contextRef="#ctx0" brushRef="#br0" timeOffset="0.99">33732 23604 13414,'0'0'5747,"0"0"-4275,0 0-1279,28-6 2016,-13 5-465,2-2-1311,1 0-337,-1 1-80,-3 1-128,-6 1-1057,-3 0 689,-5 0-5011</inkml:trace>
  <inkml:trace contextRef="#ctx0" brushRef="#br0" timeOffset="0.99">33802 23429 11061,'0'0'3858,"0"0"-1969,0 0 96,0 0-289,-19 9-783,15 1-513,0 2 80,0 3 80,4 2-79,-4 2 63,4 3 48,0-2-288,0 3-112,0-5-64,4 1-63,-3-3 15,2-1-32,-3-2 0,2-2-112,0-2 16,-2-2 32,0 1-16,0-2-49,0 0-591,0-4-752,0-1-673,-4-1-1697,1-1-3714</inkml:trace>
  <inkml:trace contextRef="#ctx0" brushRef="#br0" timeOffset="0.99">34263 23407 5763,'0'0'5186,"0"0"-3425,0 0-561,0 0 1,0 0-449,0 0 177,6 36 591,-6-12 353,0 2-288,5 3-481,-2-2-463,2-1-369,-1-9-192,-1-1-16,0-4-48,1-4-128,-4-2-176,0-2-304,0-1-385,-6-3-368,0 0-351,3 0-930,-5-6-1199,-1-2-6052</inkml:trace>
  <inkml:trace contextRef="#ctx0" brushRef="#br0" timeOffset="0.99">34218 23560 5122,'0'0'7924,"0"0"-5795,26-9-752,-9 3 976,3-2-625,3 2-671,-3-1-577,3-1-368,-7 1-128,0-2 32,-4 2-352,-4 0-160,-1-1 32,-4-3 127,-2 0 193,-1-1 144,0-3 0,0 2 0,0-2 32,-1 3 16,-2 4 129,3 2 335,0 5 16,0 1-240,0 9-288,0 8 256,4 3 801,-3 7-81,3 4-368,-1-1 177,1 1-1,1-3-352,-1-3-192,2-3-111,0-5 655,2-5-512,-2-8-224,-2-2-32,4-2 32,1-5 32,-2-6 16,2-1-144,-1 0 32,-1 1 0,-2 3-96,1 2 16,-5 4-160,4 0 112,-5 2 48,1 0 0,0 0-16,0 4 96,3 0 16,-2 0-16,3 1 80,4-1-80,-2 1 32,4-3-16,0-1 16,3 0-16,-1-1 0,-1 0 0,0-2-48,-2-5 80,0 0-64,-4-3 32,-1 1-48,-2-2-96,-3 0-97,-3 1 81,-2 3 144,-5 4 0,1 3 32,2 0 32,-1 8 32,3 5-32,1 3 161,4 0-81,4 1 16,4-2-112,4-1 0,6-5-416,0-4-961,1-2-752,-4-1 1217,-3-2-1714,-3-4-5954</inkml:trace>
  <inkml:trace contextRef="#ctx0" brushRef="#br0" timeOffset="0.99">32204 24066 7764,'0'0'3617,"3"20"-671,1-7-465,-3 5-240,0 1-657,2-3-639,-3-1-337,0-4-112,0-4-191,0-2 127,0-5 80,0 0 560,0-5-47,0-3-561,-4-4-320,-1-5-32,2-3 16,3-2 32,0 1-32,0-3-96,0 1 81,0 4-49,3 2 176,2 5-352,-1 4 160,4 2-80,-1 4 16,3 2 0,-1 0 48,0 8-48,-1-2-48,-2 5 48,0 1-32,-1 0 0,-3 1-113,1-1 65,-3 0 0,0-2 64,-5 1-16,-1-1 64,-1-1 0,-1 2 16,1-5 48,1 0-64,-1-4-16,0 1-32,2-3 48,5-5-32,-2-2-528,2-1-897,2-2-367,7 3-449,-2-3-1153,5 3-2369</inkml:trace>
  <inkml:trace contextRef="#ctx0" brushRef="#br0" timeOffset="0.99">32399 24051 6003,'0'0'14855,"0"0"-13703,-27 27-528,16-18 1281,8 0-832,-2-2-401,5-4-288,0-1-288,6-2-48,4 0 16,3-3-80,0-3 32,1 0-576,1-1-96,-2 1 672,-2 2 96,-3 4-48,-3 0 48,-2 4 192,-3 4 0,0 3 80,0 1-112,-3-2-175,3-1-97,0-3-16,0-5-1,0-1-639,2-3-1441,3-7-1056,1-3-3906</inkml:trace>
  <inkml:trace contextRef="#ctx0" brushRef="#br0" timeOffset="0.99">32614 23956 14199,'-8'18'7747,"0"2"-6738,0 5 527,1 0 369,3 1-960,-1-5-257,5-4-384,0-4-256,0-6-96,0-1-240,1-4-545,2-2-335,-3-8-65,0-1 849,-4-5-304,-3 0 512,-1-3 128,-1-1-320,-1 5-145,1 3 385,3 4 304,1 4 849,5 2-129,0 4-448,8 3-111,-1-2 239,5-1-64,3 0-320,3-3-48,0-1 0,1 0-48,2-2-32,-6-3 0,2 0 0,-6-2 673,1-3-737,-4 0 64,-3-3 0,-3-1-144,-2-1 80,0-2 48,0 2-48,-2 1 0,0 4 0,-1 4 240,2 6 144,0 1-304,-1 12-112,2 3 80,0 5 272,0 4-128,0 2-96,4-1 1,1-2 175,2-3 64,0-3-416,-1-2 80,1-7-64,2-3 96,-2-5-64,0-1 48,1-7 48,1-3 16,-2-4-32,0 2 0,-2 0 32,0 4-32,-2 2 0,1 4 48,-4 2-96,3 0-64,-2 5 128,1 2 0,-1 2 192,4 4-64,-2-1-224,2 3 80,-1-5-80,3 1 32,-1-2-240,1-3-320,0-3-337,0-2-703,-2-1-1074,-1-4-1359,-1-6-5348</inkml:trace>
  <inkml:trace contextRef="#ctx0" brushRef="#br0" timeOffset="0.99">33485 23965 11221,'0'0'2481,"0"0"-2289,-2-21 1265,-1 14 32,1 1-993,-5-2-16,3 1-48,-6 3-160,0-2-159,-1 0-97,-3 3 80,0 1 0,1 2 32,3 0 608,-2 5 272,4 3-223,5 6-305,2 1 16,1 5 65,6 5 207,1 4-464,4-1 672,-3 2 177,-1 0-1201,1-5 0,-4-2 16,0-4 0,-4-3 0,0-3-16,0-4 112,-4-1-48,4-5 16,-5 1-288,-2-4-561,2-4-911,2-5-930,-4-5-2320,-2-5-4082</inkml:trace>
  <inkml:trace contextRef="#ctx0" brushRef="#br0" timeOffset="0.99">33371 24085 19577,'0'0'3057,"0"0"-2608,0 0-449,24-11 1472,-5 9-863,3-1-321,1 2-160,1 0-96,-1 1-64,-3 1 544,-1 3-496,-7 0-128,-4 0-368,-3 1 128,-2-4 15,-3 0 241,0 0 160,-4-1 289,-2 3 223,1-3 272,1 2 545,-1 1-497,3-1-464,2 0-288,0 3-96,2-2 1,4 1-33,0-2 32,2-2-144,0 0-81,-1 0-207,-1-3-32,0-4 16,-2 0 16,-3-3 208,-1 1 208,0-2-449,-4 3 193,-1 0 64,2 5-32,-4 0 224,2 3 64,1 4-64,1 0-80,2 3 16,1-1-752,0-3-1681,1-2-705,4-1-3617</inkml:trace>
  <inkml:trace contextRef="#ctx0" brushRef="#br0" timeOffset="0.99">33716 24094 20025,'0'0'1889,"0"0"-1297,-18 25 1425,16-19-320,2-1-1313,0-5-192,3 0-64,2-2 0,1-7-32,0-2-16,0-3-32,0 0 65,2 0-65,-2-1 80,0 3 176,0 4 432,0 1-64,-1 2-447,-3 5-193,2 0-48,-1 0-65,-2 4-47,-1 0-736,0 2-1089,0-1-2017,-3-2-4530</inkml:trace>
  <inkml:trace contextRef="#ctx0" brushRef="#br0" timeOffset="0.99">33582 24421 5683,'0'0'6547,"0"0"-4611,0 0-543,0 0-32,0 0-257,0 0-399,1-3-289,1 3-160,-2 0 0,4 1 0,-1 5 128,5 5 209,-1 5 495,2 0-208,0 4-431,3-2-177,0 1-144,-2-7-80,-1-3-16,-1-2 0,1-2-32,-6-5-64,1 0-224,-3-2-465,0-5 33,-1-3-400,0-1-785,-1-2-689,0-1-335,-3-2-1505</inkml:trace>
  <inkml:trace contextRef="#ctx0" brushRef="#br0" timeOffset="0.99">33694 24399 10293,'0'0'4274,"0"0"-2033,0 0-545,0 0-159,0 0 272,11 35-384,-11-11-465,0 3 113,0 3-401,-1 2-256,-3-2-144,4-2-80,-2-3-160,0-2-128,0-8 112,1-1-96,0-5 112,1-2-96,0-3-80,0-3-736,0-1-865,0 0-416,0-7-464,2-1-1553,2-1-1601</inkml:trace>
  <inkml:trace contextRef="#ctx0" brushRef="#br0" timeOffset="0.99">33877 24572 22554,'0'0'2417,"0"0"-2369,0 0 0,5 18 33,-2-12-65,0-1-1041,-3-5-2481,0 0-5794</inkml:trace>
  <inkml:trace contextRef="#ctx0" brushRef="#br0" timeOffset="0.99">34142 23872 9444,'0'0'3442,"0"0"-1857,0 0-257,0 0 1073,0 0-816,0 0-817,-8 7 401,11 11 400,2 8 159,-1 4-703,-3 3-417,-1-2-320,0 0-64,0-7-288,-1-5 48,0-4 16,-3-4-48,0-4 96,3-6-32,-1-1 48,2-2-16,-3-6-64,1-4-688,0-5 160,-1-2 176,1-3 0,-2 4 47,1 3 193,2 3 96,-2 6 144,3 2 465,0 4-417,4 6-176,3 0 32,0 3 336,1-3-48,4-2-176,5-1-224,-3-3 128,3-5-16,4-4 16,-2-5 240,0-2 112,-2-1-336,-2-1-80,-3-2 16,-4 1 0,1-3-48,-2 3-64,-7-1-96,0 6 224,0 5-16,-4 7 80,0 2 112,-4 11-32,0 9 64,0 2 449,4 6-177,-1 3-32,4-1-96,1-2-240,0-1 32,4-6-112,2-4-48,2-4-80,-2-5 80,1-4 48,2-4 64,-2 0 49,2-6-33,0-2 32,-1-3-80,0 4 0,0-2-48,-5 6 32,-1-2-64,-2 5 0,0 0-16,-2 0 32,-1 0-48,-1 2 16,0 3-16,1-2 32,-1 0-32,4 3 64,4-2-48,4 2 32,5-1 304,3-1-256,2-1 16,3-1 240,1-2-112,0 0 0,0 0-64,-4-5 16,-1-2-256,-4-2 128,-5-1-48,-2-4 16,-6 1 64,0-3-64,-1 2-144,-6 2 48,-5 1 112,1 6-32,-2 5 112,2 1-16,4 8 48,2 5-176,5 0 80,3 3 16,4 1 64,6-1-128,1-3-96,2-2 16,-2 0-320,3-4 240,-6-3-160,-2 0-1217,-2-4-1537,-7-1-1968</inkml:trace>
  <inkml:trace contextRef="#ctx0" brushRef="#br0" timeOffset="0.99">34956 23871 2785,'0'0'2561,"0"0"-191,0 0-578,0 0-671,0 0-81,-5-20-191,5 17 159,0 1-175,0 1-81,0-1-32,-1 2 33,1 0-17,0 0-272,0 8-320,1 4 336,3 7 737,0 6 256,0 2-529,5 4-304,-6-2-319,2-4-97,-1-5-144,-1-5 32,-2-3-32,2-6-16,-3-2 96,0-2 32,0-2 0,0-2 112,0-4 96,2-2-416,1-3 16,4 1-16,0-4-32,1 6 80,1 0-48,0 4 176,1 4 81,-2 3-97,0 4-128,-4 2 96,1 4-32,-3-2-32,2 1-64,-4-2 48,0-2-16,0-1-32,-4-1 64,1-3-48,-5-2 48,0 0-16,0-1 0,-3 0-16,1-1 32,1-2-32,-1 0-16,4 0 48,0 1-64,3 1-32,3-3-304,-3 3-113,3 0-591,3-2-97,0 1-383,2 0-721,2 0-1409,3 0-2481</inkml:trace>
  <inkml:trace contextRef="#ctx0" brushRef="#br0" timeOffset="0.99">35184 24006 15559,'0'0'5106,"0"0"-4321,0 0-401,-19 0 1121,11 8-577,0 2-96,0 2-415,5 0-65,3 0-240,0-2 16,3 0-48,5-4-96,3-1-48,-2-5 16,2 0-32,-2-6 16,-2-3 112,-2 1-48,0 0 48,-3-1-16,-1 2-16,2 4 112,-3 3 304,0 0 80,0 2-255,0 5-81,0 2-208,0-1 96,1-1-96,3 3-80,-1-3-897,2-4-1328,2-3-208,-3 0-1713,1-3-4738</inkml:trace>
  <inkml:trace contextRef="#ctx0" brushRef="#br0" timeOffset="0.99">35358 23816 16840,'0'0'3633,"0"0"-2592,-5 20 672,1 2 1072,1 2-1072,2 7-465,-1 0-848,2 2-175,0 0-257,3-7 80,0-6 0,2-2 0,-1-7-112,-1-5-97,1-1-351,-3-5-576,3-3-913,-4-6-768,1-7-1041,1-7-3185</inkml:trace>
  <inkml:trace contextRef="#ctx0" brushRef="#br0" timeOffset="0.99">35452 23767 14951,'0'18'4194,"0"7"-1633,-1 5 832,0 8-911,-3 2-1122,4-1-719,1-3-417,5-6-208,5-5 0,2-7 32,-2-8-128,2-1-417,-2-7-671,-5-2-1217,-4-1-1953,1-9-7444</inkml:trace>
  <inkml:trace contextRef="#ctx0" brushRef="#br0" timeOffset="0.99">35709 24021 2705,'0'0'17512,"0"0"-14855,0 0-2288,0 0 815,0 0-159,0 0-897,4 6-80,-6-8-2049,0-4-3009</inkml:trace>
  <inkml:trace contextRef="#ctx0" brushRef="#br0" timeOffset="0.99">35829 23937 3298,'0'0'7267,"0"0"-5394,0 0-1553,0 0-288,0 0 16,0 0-112,-11-11-208,10 10-32,1 1 95,0 0-31,0-2 368,0 2-32,0-1 321,0 1 735,0 0 465,-5 0-352,1 0-321,-2 0-400,-3 3-160,0 3 33,-3 0 15,-2 2-32,1 4-32,3-2 96,1 1 49,0 1-49,9-2 80,0 1-144,5-3-192,5-3-80,3-4-32,2-1-48,2-1-64,-4-6 0,2-3-96,-3-1-128,-4 1 160,-1 0 64,-2 1 32,-1 1 16,-4 5 0,0 3 16,-2 0 32,-2 6 48,-1 6 80,0 4 49,0 0-113,5 1-128,-1-1 0,1-5-32,1-1 0,6-8-256,1-2-705,1-6-864,-1-2-1040,2-8-2818</inkml:trace>
  <inkml:trace contextRef="#ctx0" brushRef="#br0" timeOffset="0.99">35978 23751 10661,'0'0'5811,"0"25"-3250,-4-3-544,3 4 256,-2 5-320,0-1-897,3-1-464,0-6-528,3-2-16,0-5-96,2-4 128,-1-5-64,-3-2-288,2-3-576,-3-2-801,0 0-624,0-5-992,-3-2-3795</inkml:trace>
  <inkml:trace contextRef="#ctx0" brushRef="#br0" timeOffset="0.99">36097 23971 15335,'0'0'3986,"0"0"-3362,-8 19 176,8-9 401,0 1-369,4-3-463,0-2-113,4-2-192,1-1-16,1-3-16,-2-1 32,2-6-80,-3 0-16,0-4 80,-3 1-64,-1 0-352,-3 0-1,0-1 145,-1 2-144,-4 2 144,-1-1 208,-1 4 48,-1 4-48,-1 0 64,2 0-16,0 3-96,2 2 64,2 1-96,-2-1-640,5-3-1633,0 1-3058</inkml:trace>
  <inkml:trace contextRef="#ctx0" brushRef="#br0" timeOffset="0.99">36219 24006 14375,'0'0'3857,"0"0"-3440,0 0-433,0 0 928,0 0 753,0 0-513,27-4-880,-19-4-144,0 0-128,0-1 561,0 0 175,-2 2-416,-1 2 96,-2 0 177,-2 3-49,2 2-224,-2 0-160,-1 0-96,0 4 304,4 4 80,-3 0-143,1-1-81,-1 0-144,3-2-128,1 0 48,-4-3-160,4-1-801,0-1-800,-1 0-1024,4-2-1521,-1-4-6179</inkml:trace>
  <inkml:trace contextRef="#ctx0" brushRef="#br0" timeOffset="0.99">36444 23937 11045,'0'0'10101,"0"0"-8517,0 0-191,0 0 896,-24-5-1072,17 10-737,2 2-256,0 1-208,3 2 16,2-1-16,0 2-48,0-3 64,2 0-64,3-4 32,1 1-16,0-2 48,3-3-48,-2 0 80,1-8-16,-1 2-64,-2-2 64,2-2-64,-2 2-240,-1 1-176,-4 2 304,0 3 96,0 2 48,-3 1-112,-2 4 80,1 3-16,0 2 96,0 0 144,3 2 32,1 0-96,0 0-112,0 1 0,1 1-80,3-1 96,0 0 0,0 1 16,0-1 48,0 3 32,-2-1-112,-2 0 16,0 0 32,-2 0-96,-7-1 32,2-3 32,-1-2-32,-4 0-48,2-6-48,1-3 0,0 0-160,2-5-128,-1-5-32,4-3-17,1-2-95,-1 1-144,4 0-112,0 0 688,4 5 112,1 0 48,1 3-48,3-1 96,2 1 256,1-1 64,-1-1-16,5 3-144,0-3-32,-4-1-143,1 2-33,-3 0-32,1 1-48,-2 0-80,-6-1 16,2 0-353,-5 2-943,0 0-1682,-4 2-2272,0-1-9285</inkml:trace>
  <inkml:trace contextRef="#ctx0" brushRef="#br1" timeOffset="0.99">23740 9533 4994,'0'0'3922,"0"0"-416,0 0-1393,0 0-449,0 0-351,0 0-144,0-6-177,7 3-96,1 1-175,4 2-161,0 0 400,7 0 1,5 0-17,-1 0-335,1 0 31,-1 0-368,-2-2-144,-4-1-112,-3-1 48,-7 0-256,-2-2-544,-4 0 79,-1 0 193,-1-2-64,-4 2-481,-1 0-111,-1 2-353,-1 4-1216,2 0-2209,0 0-6195</inkml:trace>
  <inkml:trace contextRef="#ctx0" brushRef="#br1" timeOffset="0.99">23943 9189 13558,'0'0'2737,"0"-22"-2272,0 11 943,-4 2 97,-3 0-529,0 1-335,-5 3-337,0 3-192,-3 2-112,-1 2 48,-2 3-16,1 5 0,-1 0-16,4 2-16,1 4-32,5 1 0,2 3 48,1 4-80,5 0 64,0 6 0,1-2 32,6 5 432,0-4 321,2 1 95,0-1 0,-3-2-143,1 0-257,-2-3 64,-1-2-128,-4 0-320,0-2 32,0 1-32,0 1-15,0-1-49,0-1 16,0 0-80,0-2 80,0-4-48,0 0 32,0-6-112,0 0-369,0-3-255,0-5-320,-1 0-161,-2-8-608,3-5-1792,-2-4-4963</inkml:trace>
  <inkml:trace contextRef="#ctx0" brushRef="#br1" timeOffset="0.99">24055 9496 8820,'0'0'5379,"0"0"-2914,0 0-1489,0 0 1,0 0-161,0 0-368,5 3-272,2-1 32,2-2 64,-1 0 433,3 0-81,1-2-144,0-1-112,-4 2-224,-1-2-80,2 2-80,-2 0 49,-3-2-50,-1 2-95,2 1-496,-5 0-464,0 0-497,0 0-352,0 1-960,0 3-2162,0-2-1520</inkml:trace>
  <inkml:trace contextRef="#ctx0" brushRef="#br1" timeOffset="0.99">24060 9585 5731,'0'0'8307,"0"0"-6402,0 0-1024,0 0 255,0 0 49,26-4-257,-17 4-288,-1 0-319,0 0-289,3 1 0,-6 0-64,2 0 64,-3-1-80,1 1-737,-3-1-1312,-2 0-2001,0-1-4097</inkml:trace>
  <inkml:trace contextRef="#ctx0" brushRef="#br1" timeOffset="0.99">24305 9397 8372,'0'0'4514,"0"0"-1713,0 0-1568,0 0-177,0 0 129,-20-12-225,17 10-239,1 2-273,0 0-32,2-1-16,0 1 112,2-2 1,6-2-225,4-1-160,5-2 0,6-1 288,1 0-160,0-2 144,-2 3 289,2 2-241,-8 0-384,-2 5-64,-4 0-48,-3 5 48,-2 2 0,-2 5 16,-3 1 48,0 4-16,-3 5 96,-2 0-48,-2 2 192,-2 2 192,2 1-15,-1-1-97,1-2-32,-4-1-208,1-2 160,-2-2 32,0 0-144,2-2-80,-2-1-64,0-4 0,3-3-80,3 0 80,2-6-32,2 2-16,2-5 48,5 0-64,6 0 64,1-2-48,5-1 96,2 1-64,0-1 80,2 2-176,-2 0 96,-1 1 80,-2 0-15,-7 0-17,-1 0-64,-1 1 16,-6-1-32,3 0 64,-4 0-32,0 0 48,0-1-48,-2-4-16,0-1-112,1 0-209,-2-1-351,3 1-705,0-1-751,0 3-738,0 2-1136,0 0-4449</inkml:trace>
  <inkml:trace contextRef="#ctx0" brushRef="#br1" timeOffset="0.99">24686 9600 5394,'0'0'6419,"0"0"-5026,0 0-513,0 0 129,0 0-321,0 0-400,-4-5-128,1 5-144,3 0 80,-3 0 145,3 0 399,-3 0 112,3-1 129,-1 1-161,1 0-256,0 0-208,0 0-192,0-1 0,0 1-64,0 0 48,1 0-48,2-2 64,-2 2 80,1-1 1,2-1-33,1-1-16,0 2 32,1-1-16,5-1 128,-2 0-48,3 0-96,-4 1-48,3 0 0,-2 0-32,2 2-16,-3 0 16,0 0-48,-3 0 48,1 4-32,-2-4 64,1 5-64,-2-5 16,1 0 32,-3 0-16,2 0-32,-3-3 64,3 1-80,-2-3 48,-1 3 16,0-3-32,0 3 32,0 1-32,0-2 16,0 1-48,-1 1 80,-2-3-64,-1 0 16,0 4 16,2-3-32,-4-1 48,4 2-48,-3-3 32,4 1-16,-4-2 0,3 1 0,-2 0 16,0-2-32,0 1 16,4-2-16,-4 4 0,-1-4 48,4 1-48,-1 3 48,0-4-48,1 0 32,0 2-32,1-2 16,0 2 0,0-3-16,0 1 32,-1 0-48,1-1 96,-3 1-96,3 1 48,0-4-32,0 3 32,0-2-16,0 2 16,0 2-16,0-2-16,0 1 32,3 1-48,-2 2 64,1-2-48,2 1 16,-2-1-16,3-1 32,-2 2-32,4-1 16,-2 0 16,0-1-16,1 3 32,-2-1-48,2 2 0,-1 0 64,-2 1-48,2 1 64,1 1-32,1 0 16,-1 0 16,0 0 0,1 0-64,2 2 16,-1 1-16,-1 0 16,2 0-48,-1-1 32,-1 0 16,2 1-16,-5-1 0,4-2 0,-4 1 64,2 1-64,-1-2 16,-5 3 16,4-2 64,0 2-64,0 1 0,-2 1-32,3 0 32,-1 2-32,1 0 0,-2 1 80,2 0-112,-1-1 48,-1-1-16,1 1 16,-3 0 0,-1 1-32,2-4 32,-2 4-48,0-3 96,0 0-64,0 1 32,0-1 17,0 1-17,0 0 16,0 0 16,-2-1 64,2 2 48,-1-2 48,1 2-48,-4 0 80,3-1-96,-1 2 32,-2-2-96,-1 0 32,2-1-32,0 1-64,2-2-16,-3-1 0,3 1 16,1-2-64,-3-1 64,3 3-32,0-2 16,-2 0-16,2 0 16,0 2 32,-2-1-48,2 1 96,0-2-112,-2 2 112,0-1-112,2 0 48,-1 1-15,-1-1-1,1-2-32,-1 1 48,2 1-48,-2-1 16,2-1 0,0 2 32,0 0-32,-3-3 32,3 4-32,-4 0 16,3-2 16,1-1-64,-3 0 64,2 1-32,1-1-32,0-1 96,0 2-96,0-2 48,0 0-32,0 0 64,0 0-16,1 0 48,2 0-16,0 0 16,-1 0 16,1 0 0,1 0 48,-1 0-64,2 0 48,-1 0-32,0 0-16,4 0 0,-1-2 48,1 2-16,-1-1 128,6-1 176,-1 0 17,3 1 15,-2-3-112,-1 4 80,-1-1-128,-2 1-176,-2 0-80,-1 0 48,-3 0-128,0 0 16,-3 0 64,1 0-64,1 0 64,-2-1 0,0-2-48,0 0-256,0 0-288,0 1-480,-2 1-417,1-2-432,-1 3-656,-1-1-1505,0 1-3730</inkml:trace>
  <inkml:trace contextRef="#ctx0" brushRef="#br1" timeOffset="0.99">25255 9321 11333,'0'0'4626,"0"0"-2273,-26-18-960,14 16-16,-1 2-193,2 0-367,-2 4-337,2 2-80,4 2-240,3 3 0,2-1-144,4 4-48,9 0 64,1 3-80,5-1 64,2 2-32,0 0 80,0 1-80,-2-1 96,-4 3-32,-2 0 96,-4-2-80,0 0 16,-6-2 32,-1-4-64,-1-1 48,-6-3 32,-1-3 145,-3-3 159,0-3 32,-1 0-176,-1-3-224,0-3-16,1-4 16,1 3 0,0-2-208,3 3 208,0 2-144,3 1 64,1 3-208,2 0-80,2 5-336,0 0-945,6 1-672,3 0-336,3-3-3586</inkml:trace>
  <inkml:trace contextRef="#ctx0" brushRef="#br1" timeOffset="0.99">25449 9453 17816,'0'0'2865,"0"0"-1472,-16 21 928,14-8-64,2 3-1056,0-2-721,2-3-416,7-3 16,-5-2-64,2-3-416,-1-3-593,-2 0-975,-2-3-706,-1-5-735,0-2-3362</inkml:trace>
  <inkml:trace contextRef="#ctx0" brushRef="#br1" timeOffset="0.99">25455 9288 12374,'0'0'5314,"0"0"-4033,0 0-817,0 0-48,0 0-368,0 0-256,2 8-3330,-2-2-7683</inkml:trace>
  <inkml:trace contextRef="#ctx0" brushRef="#br1" timeOffset="0.99">25583 9565 17528,'0'0'2081,"0"0"-1937,0 0-80,13-19 1249,-6 8-289,-3 0-496,0 0-464,0 0 16,-2-1-64,0 1 193,-2 0-33,0 3-128,0 3 112,0 0 336,2 5 176,-1 0-288,0 6-304,3 3 33,-1 0 303,6 3 192,-2 1-272,1-3-80,1-2-80,3 1-64,-5-6-96,0 1 16,-3-4 16,0 0-48,-2-4-240,-2-1-1104,0-5-2066,-6-2-3217</inkml:trace>
  <inkml:trace contextRef="#ctx0" brushRef="#br1" timeOffset="0.99">25841 9456 20249,'0'0'1937,"0"0"-1921,0 0 96,0 0 993,0 0 255,0 0-639,-16-18-513,9 22-160,-2 4 48,0 4 192,-3 1 32,6 5-48,4 0 0,-1 4 321,3-3-273,4 0-80,3-5-80,6 1 64,-1-6-48,5-4-64,1-3 0,1-2 96,1-5 64,-4-5-272,1-6 32,-3 0-48,-2-2-128,-2-3-80,-3 1-208,-4 1-48,-1 2 272,-2 3 160,-6 4 48,-5 1 96,-2 5-160,-3 1 64,-3 0 0,3 3-48,-1 0-384,3 0-385,0 0-623,4 0-882,2 0-143,3-2-944,2-7-2130</inkml:trace>
  <inkml:trace contextRef="#ctx0" brushRef="#br1" timeOffset="0.99">25855 9183 5603,'0'0'7763,"0"0"-6370,0 0 816,5 22 352,-5-6-656,0 2-609,0 6-143,0 4 304,0 6-113,0 3-287,-2 2-177,-1 2-176,0 3-175,-1-2-1,3-4 16,1-3 16,0-3-95,0-4-449,3-6-16,0-2-16,0-4 48,-1-3-48,0-3 48,-2-5-48,0-3 48,0-2-256,0-2-433,0-7-671,-2-6-1666,0 1-2688</inkml:trace>
  <inkml:trace contextRef="#ctx0" brushRef="#br1" timeOffset="0.99">24037 9982 448,'0'0'11557,"0"0"-8435,0 0-1601,0 0 255,0 0-79,19-21-464,-15 11-257,0 2-63,-1-5-257,1 3-256,-1-1-96,-1 1-272,-2-1 16,0-1-96,0 3 80,-2-2-16,-5 2-32,-1 1-32,-4 3 48,-2 1 0,-2 1-32,-1 3 112,-3 0-96,-3 7 64,3 3-32,-5 2-48,1 3-80,0 4 64,3 4 16,4 2 64,4 1 48,3 3-32,5 2-160,5-2 112,6 1 64,4 1 0,3-4 32,3-1-16,-1-3-16,2-3 32,-2-2-64,0-3 48,-2-3-31,-1-3 15,-1-3-32,-1-5 16,-3-1-64,4-2 16,-4-8-193,1 2-47,1-1 80,-3-2 64,-1 4 112,-2 2-48,1 1-96,-4 4-304,0 0 0,0 0-273,0 0-383,0 0-849,0 0-1617,1 0-1424,4-2-4978</inkml:trace>
  <inkml:trace contextRef="#ctx0" brushRef="#br1" timeOffset="0.99">24217 10135 8788,'0'0'3378,"0"0"-753,0 0-1441,0 0 177,0 0-112,0 0-657,-22 1-192,21 2-144,-4 2-96,5-1 112,0 2 128,0 1 97,0 1-1,5-2-16,-1 1-112,5-4-96,1 2-95,0-2-65,0-3-16,3 0-128,-2-4 96,-3-3-96,1-2 48,-3 1-192,-5 0-65,0-1 33,-1 3 160,-4-1 32,-4 2 16,-2 3-16,1 0-16,-4 2 80,2 0-64,1 0 32,2 0-80,0 0 96,4 0-48,1 0 32,3 0-16,0 0-96,0 0-480,3 0-673,1 0-15,0-2-417,1 0-1152,-1 2-1441,-1-4-5010</inkml:trace>
  <inkml:trace contextRef="#ctx0" brushRef="#br1" timeOffset="0.99">24383 10190 7235,'0'0'4066,"0"0"-2945,0 0 303,0 0 561,0 0-432,19 5-449,-17-5-143,1 1-433,-3-1 112,0 0 481,0-1 192,0-4-193,0-1-752,-5 0 80,5-2 49,-4-1-209,1 1-160,-1 0 32,4 2-16,-3-3 32,-1 5 144,2-2 32,-1 2-112,3 2-159,0-2 47,0 2 16,0-1-32,4 3-112,1-3 0,2 2-16,2-1-16,2 1 48,0 0-80,-3 0 80,4-2-48,-4 2 48,0 0-16,-4 0 32,4 0-48,-7 1 32,0 0-48,-1 0 0,0 0-321,0 0-351,-1 2-256,0 3-1057,-3-3-1057,4-1-3473</inkml:trace>
  <inkml:trace contextRef="#ctx0" brushRef="#br1" timeOffset="0.99">24554 10020 18745,'0'0'2465,"0"0"-1825,-21-15 753,18 13 111,3 2-751,0 0-561,6 0-224,-1 6-561,4-2-1119,-2 0-1730,3-1-4273</inkml:trace>
  <inkml:trace contextRef="#ctx0" brushRef="#br1" timeOffset="0.99">24581 10156 16199,'0'0'1665,"0"0"-1345,-3 17 1313,1-8 64,2-2-817,0 0-544,0-2-208,2-1-112,1-2 65,1-2-97,-1-2-641,1-3-1520,-1-5-3665</inkml:trace>
  <inkml:trace contextRef="#ctx0" brushRef="#br1" timeOffset="0.99">24696 10127 16295,'0'0'1473,"0"0"-1345,0 0 561,0 0 655,0 0-415,2 21-97,-1-10-448,7-1-288,-5-3-32,6 0-16,-5-1-48,5-5 32,-3-1-64,2-2 48,-4-5 0,-3-3 16,1-2-80,-2-1 96,-7-1-32,0 0 16,-1 4 16,-4 0-64,0 3 80,3 3-32,-1 4-80,5 0 16,1 4 48,1 3-80,-1 3 32,4 0-304,0 0-1569,0 1-3777</inkml:trace>
  <inkml:trace contextRef="#ctx0" brushRef="#br1" timeOffset="0.99">24824 9963 8500,'0'0'4258,"0"0"-1521,0 0-608,0 22 128,1-10-624,-1 2-208,1 3 111,3 1-175,-3 1-481,1 1 33,1 0-353,0-1-256,-2-2-48,2 0-96,-1-4-48,1-2-96,-3-3 64,1-1-96,-1-3 16,0-3-528,0-1-1025,-1-1-1040,-2-9-1569,-2-4-7427</inkml:trace>
  <inkml:trace contextRef="#ctx0" brushRef="#br1" timeOffset="0.99">24909 9981 20329,'0'0'2097,"0"0"-1921,0 0-176,0 0 32,0 0 32,0 0-80,9 8-512,-9-3-3202,0-1-14118</inkml:trace>
  <inkml:trace contextRef="#ctx0" brushRef="#br1" timeOffset="0.99">24933 10154 19817,'0'0'816,"0"0"-607,0 0 1359,0 0-671,0 0-529,0 0-256,15 17-48,-15-21-1457,0-4-2176,0-4-4499</inkml:trace>
  <inkml:trace contextRef="#ctx0" brushRef="#br1" timeOffset="0.99">25148 10031 7571,'0'0'6499,"0"0"-3473,0 0-673,0 0-176,0 0-881,-19 4-415,8 3-497,-2 1-176,1 2-112,-3-1-16,7 2-32,0 0 48,4 0-96,4 1 16,0-2 0,7 0-16,2 0 80,4-2-80,1-1 80,4-2-112,-1 1 48,-1-4 32,1 1-32,-5 0 64,0 1 65,-7-1 15,-2 3-224,-3 2 160,-1 0-80,-6 0 64,-1 2 0,-4-1-48,1 0 48,-2-1 16,3-2-32,0-1-48,2-3 64,2 1-128,4-3 64,-2 0-64,4-3-1089,0-2-1056,0 0-1825,0-3-6626</inkml:trace>
  <inkml:trace contextRef="#ctx0" brushRef="#br0" timeOffset="0.99">21175 14176 5731,'0'0'4386,"0"0"-849,0 0-1328,0 0-432,0 0-176,0 0-32,0 0-273,0 0-367,4-1-273,5-3-416,5 2 128,6-3 288,4 0-175,3-2-177,9 0-96,3-1 128,2-1 112,1 1 785,0-3-993,-4 1-96,-4-1-208,-1 1 80,-7-1 16,-4 2 32,-3 1-64,-9 1-16,1 1-48,-5 4-64,-6 0-64,0 0-96,0 2-353,-2 0-335,-3 0-225,-1 0-191,0 0-497,1 2-1281,2-2-2848</inkml:trace>
  <inkml:trace contextRef="#ctx0" brushRef="#br0" timeOffset="0.99">21676 13929 10053,'0'0'4994,"0"0"-2417,0 0-1120,0 0-177,0 0-335,0 0-417,-4 22-288,10-16-112,-1 1-96,4 1 80,-1 1-80,-5 3-16,2 0 32,-1 2 112,-4 1 401,0 1 223,-5 0 128,1 1 33,1-4-289,-1-1-96,4-1-288,0-4-223,0 1-114,0-1 81,0-1-112,0-1 64,-4 0-96,4-3-640,-5 1-689,1-3-383,3 0-786,0-5-2496</inkml:trace>
  <inkml:trace contextRef="#ctx0" brushRef="#br0" timeOffset="0.99">23399 13808 4322,'0'0'1120,"0"0"-1071,0 0 79,0 0-16,0 0-160,0 0 1152,0-4 289,0 2-177,0 1 161,0-1 0,0 0-161,0 1-544,0-3-351,0 4 383,1 0-112,-1-2-432,2 2-96,-2 0-80,0 0 16,0 2-48,-3 5 240,-3 1 257,1 1-33,-2 1 16,-2-1 0,0 1 64,3-3 97,0-2-177,4-2-240,0-1-96,2-2-32,0 0-32,0-6-128,4-3 32,2-3-32,-1 0-641,2-3 513,3-1-80,-1 2 240,2 2-16,-4 1 96,0 3 64,1 6-32,-1 2-80,-2 0-32,-2 5 112,1 1 32,1 5 304,-2-2 33,0 1-145,0 0-160,0-4-48,-1 0-32,-1 0 16,0-4-48,-1 1-80,1-1-641,1-2-1328,-2 0-1504,3 0-2994</inkml:trace>
  <inkml:trace contextRef="#ctx0" brushRef="#br0" timeOffset="0.99">23424 13900 5234,'0'0'1617,"0"0"2753,0 0-2417,0 0-592,0 0-257,0 0-432,5-6-303,-4 6-241,-1 0-128,3 1 48,-2 4-48,0 2 224,-1 1 16,1 3-96,0 2 48,-1 0 240,0 3-128,0 1-192,0-1 33,0 4 159,-2-4 64,0 1 128,-3 0 32,1-4-95,-1-1-97,1-3 112,-1-1-112,1-4-176,-2 2-112,0-3 48,-2-2-96,2-1 16,-1-1 16,-2-3-80,0-5-160,2 1-96,-2 0-16,1 0 64,1-1 32,2 5 15,1-1 65,1 2 48,3 0-80,0 3-368,0 0-416,0 0-865,0 0-1281,0 0-2640,0 2 1056</inkml:trace>
  <inkml:trace contextRef="#ctx0" brushRef="#br0" timeOffset="0.99">31207 11866 1153,'0'0'5506,"0"0"-63,0 0-3074,0 0-849,0 0-191,0 0-273,5-6-495,-2 6-401,5-1 0,1-1-96,2 2 592,1-1 321,0 1-209,-4 0-112,-1 0-31,-2 1-49,-1 7-432,-4 1 112,0 4 208,0 4 144,-2 1-63,-2 0-81,-1 1-208,0-2-80,4-3-48,-3-2-80,3-2-48,1-3-16,-1-4 0,1 0 0,0-1 80,0-2-96,-1 0 64,1-2 96,0-2-128,0-3-48,0 0 48,1-2-48,1 3-160,4 0 176,0 3-16,3 3 0,-2 0 16,1 0 80,1 5-16,-1 2 32,-1 0-32,1 3 48,0-3-64,0 2 16,-4-2 16,3-1-32,-2-1 48,-2-2 0,2-2-32,-2-1 64,0 0 48,-2-4-128,-1-1 16,0-1-336,-1 2-784,-5-2-1345,1 1-289,-1 0-623,1 2-4082</inkml:trace>
  <inkml:trace contextRef="#ctx0" brushRef="#br0" timeOffset="0.99">31530 11868 12774,'0'0'3682,"0"0"-2370,0 0 177,0 0 304,0 0-353,0 0-559,-16-7-577,9 11-176,-1 4-48,-2-1 80,4 3-80,0-2-32,5 2 0,0-2-32,1-2-32,4 2 32,1-3-64,4 1 64,1-2-16,1-1 48,1 0 0,-4-1-48,3 2 32,-4-1 16,-1 1 0,-2 2-64,0 1 112,-4 0-96,0 0 64,-4 2-32,-1-1 16,-3 0-32,-2 0-16,2-4 48,-2 2-64,3-3 128,0-1 192,3-2-191,1 0-49,3-4-32,3 0-224,1-2-273,7-1-287,-2-1 608,2 0 112,2 2 48,-2 0 48,2 1 96,-1-3 320,0 3 369,-1 0 207,-2-1-240,-2 2-415,1-1-177,-5-1-128,1 2-16,-3-2-48,-1 1-16,0-2-32,0 0 0,0-2 16,-1 1-48,-3-1 16,3 4-32,-1-1-80,2 4 112,-3 2-16,2 0-112,-3 7 48,1 1 176,-3 7-48,2-1 64,1 3-16,0 1-16,2-5-16,1-1 32,3-5-128,1-2-689,6-5-1152,-3-3-752,5-6-688,0-3-3010</inkml:trace>
  <inkml:trace contextRef="#ctx0" brushRef="#br0" timeOffset="0.99">31764 11844 19641,'0'0'2929,"0"0"-2336,0 0 943,0 0 1090,0 0-1090,0 0-767,-23 22-337,15-9-176,-1 1-16,1 2 0,1-1-112,3 0-112,0-1 80,0-4-64,4-1-48,0-4 16,2 0-16,3-3-240,0-2-192,3 0-144,-1-2-305,3-3-399,0 0-673,-2 2-929,-3-3-895,0 3-3731</inkml:trace>
  <inkml:trace contextRef="#ctx0" brushRef="#br0" timeOffset="0.99">33105 12868 6163,'0'0'128,"0"0"3490,0 0-2082,0 0-95,0 0 272,0 0-433,0-11-159,0 9-337,0 2-208,0 0-175,0 2-145,0 2-96,-4 3-64,3 4 256,1 5 144,-4-1-48,4 3-15,-1 0-49,-1-1-80,2-3 272,0 1-112,0-2-127,-2-1 207,0 0-144,2-2-96,0 0-16,0-2-128,0-1-80,0-1-48,0 0-32,4 0 32,-1-2-32,6-2-64,-2 3 48,1-4-48,4 1 0,-3-2-208,1 0-160,-1 0-112,-2 0-305,-1 0-159,-1 0-145,-3 0-511,-2 0-545,0 0-273,0-2-1423</inkml:trace>
  <inkml:trace contextRef="#ctx0" brushRef="#br0" timeOffset="0.99">33028 12978 3650,'0'0'1921,"0"0"-1537,0 0-320,0 0 2577,0 0-1056,0 0-545,0 0 273,-8 5 111,8-5-95,0 0-32,0-1-225,0 0-175,0 1-241,2 0-176,0-3-176,0 3-80,4 0-64,-1 0-48,2-2-16,1 2-48,4-2 81,4 0 559,-1-1-112,0-1-160,-2 1-32,-1-1-111,-3 2-113,-3-1-64,1 0-64,-4 3-16,-1 0-16,-2 0 48,0 0-160,0 0-288,0 0-673,-2 3-384,-1 0-832,1 0-2321</inkml:trace>
  <inkml:trace contextRef="#ctx0" brushRef="#br0" timeOffset="0.99">34295 13366 6195,'0'0'5762,"0"0"-3921,0 0-80,0 0 272,0 0-384,0 0-561,0-16-383,0 16-145,0 6-432,0 2-32,-5 4 256,3 3 417,-5-1-161,2 0-400,3 0-144,1-6-48,-2-1 48,3-1-112,3-6-224,2 0-1569,1-8-2577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38 5635 0 0,'0'0'3777'0'0,"-2"-3"-2928"0"0,-3-2-991 0 0,-6-13 4841 0 0,11 18-4622 0 0,1-1-1 0 0,-1 0 0 0 0,1 1 1 0 0,-1-1-1 0 0,1 0 1 0 0,-1 1-1 0 0,1-1 1 0 0,0 1-1 0 0,-1-1 1 0 0,1 1-1 0 0,0 0 1 0 0,0-1-1 0 0,-1 1 1 0 0,1 0-1 0 0,0-1 0 0 0,0 1 1 0 0,0 0-1 0 0,0 0 1 0 0,-1 0-1 0 0,1 0 1 0 0,0 0-1 0 0,0 0 1 0 0,0 0-1 0 0,0 0 1 0 0,-1 0-1 0 0,1 0 0 0 0,0 0 1 0 0,0 0-1 0 0,1 1 1 0 0,121-5 1235 0 0,-120 4-866 0 0,4 0-2348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45.4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28 4882 0 0,'0'0'6809'0'0,"-8"-17"-2615"0"0,17 15-4012 0 0,-1-1 0 0 0,1 1 0 0 0,0 1 0 0 0,-1 0 1 0 0,1 0-1 0 0,0 1 0 0 0,0 0 0 0 0,0 0 1 0 0,13 3-1 0 0,-21-2-164 0 0,0-1 0 0 0,0 1 1 0 0,-1 0-1 0 0,1 0 0 0 0,0 0 1 0 0,0-1-1 0 0,-1 1 0 0 0,1 0 1 0 0,0 0-1 0 0,-1 0 0 0 0,1 0 0 0 0,-1 0 1 0 0,1 0-1 0 0,-1 1 0 0 0,0-1 1 0 0,1 0-1 0 0,-1 0 0 0 0,0 0 1 0 0,0 0-1 0 0,0 0 0 0 0,0 1 1 0 0,0-1-1 0 0,0 0 0 0 0,0 0 0 0 0,0 0 1 0 0,0 0-1 0 0,0 0 0 0 0,-1 3 1 0 0,-13 40 1151 0 0,8-28-828 0 0,-7 37 430 0 0,8-31-441 0 0,0-1 1 0 0,-14 35 0 0 0,16-47-323 0 0,15-11-49 0 0,-7 1 60 0 0,5-1-21 0 0,-1 0 1 0 0,1 1-1 0 0,-1 0 0 0 0,1 0 1 0 0,-1 1-1 0 0,1 1 0 0 0,-1-1 1 0 0,1 2-1 0 0,-1-1 0 0 0,1 1 1 0 0,14 5-1 0 0,-36 1-4307 0 0,6-6-1197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46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59 107 3714 0 0,'0'0'2054'0'0,"-4"1"-2626"0"0,-11 4 8011 0 0,10 4-5687 0 0,-9 16 64 0 0,14-24-1707 0 0,0-1 0 0 0,0 1 1 0 0,-1-1-1 0 0,1 1 0 0 0,0-1 0 0 0,0 0 0 0 0,-1 1 0 0 0,1-1 1 0 0,0 1-1 0 0,-1-1 0 0 0,1 0 0 0 0,0 1 0 0 0,-1-1 0 0 0,1 0 1 0 0,-1 0-1 0 0,1 1 0 0 0,0-1 0 0 0,-1 0 0 0 0,1 0 0 0 0,-1 1 1 0 0,1-1-1 0 0,-1 0 0 0 0,1 0 0 0 0,-1 0 0 0 0,1 0 0 0 0,-1 0 1 0 0,1 0-1 0 0,-1 0 0 0 0,1 0 0 0 0,-1 0 0 0 0,1 0 0 0 0,-1 0 1 0 0,1 0-1 0 0,-1 0 0 0 0,1 0 0 0 0,0 0 0 0 0,-1-1 0 0 0,1 1 1 0 0,-1 0-1 0 0,0-1 0 0 0,1 0-111 0 0,-1 0 1 0 0,1 0 0 0 0,-1 0-1 0 0,1 0 1 0 0,-1 0-1 0 0,1 0 1 0 0,0 0 0 0 0,-1-1-1 0 0,1 1 1 0 0,0 0 0 0 0,0 0-1 0 0,0 0 1 0 0,0-1-1 0 0,0 1 1 0 0,0 0 0 0 0,1 0-1 0 0,-1 0 1 0 0,0 0-1 0 0,0-1 1 0 0,1 1 0 0 0,-1 0-1 0 0,1 0 1 0 0,0-1-1 0 0,12-24 20 0 0,7-12 66 0 0,-17 30-12 0 0,2-1 0 0 0,-1 1 1 0 0,1 0-1 0 0,9-12 0 0 0,-13 19-71 0 0,-1 1 0 0 0,0-1 0 0 0,1 1 0 0 0,-1-1 0 0 0,1 1 0 0 0,-1-1 0 0 0,1 1 0 0 0,-1-1 0 0 0,1 1 0 0 0,0 0 0 0 0,-1-1 0 0 0,1 1 0 0 0,-1 0 0 0 0,1 0 0 0 0,0-1 0 0 0,-1 1 0 0 0,1 0 0 0 0,0 0 0 0 0,-1 0 0 0 0,1 0-1 0 0,0 0 1 0 0,-1 0 0 0 0,1 0 0 0 0,0 0 0 0 0,-1 0 0 0 0,1 0 0 0 0,0 0 0 0 0,-1 0 0 0 0,1 1 0 0 0,0-1 0 0 0,-1 0 0 0 0,1 0 0 0 0,0 1 0 0 0,-1-1 0 0 0,1 1 0 0 0,-1-1 0 0 0,1 0 0 0 0,-1 1 0 0 0,1-1 0 0 0,-1 1 0 0 0,1-1 0 0 0,0 2 0 0 0,21 32 143 0 0,-5-9 28 0 0,-16-24-154 0 0,0 0-1 0 0,0-1 1 0 0,1 1 0 0 0,-1-1 0 0 0,0 1 0 0 0,1-1 0 0 0,-1 0-1 0 0,0 0 1 0 0,1 1 0 0 0,-1-1 0 0 0,1 0 0 0 0,-1 0-1 0 0,0 0 1 0 0,1 0 0 0 0,-1-1 0 0 0,0 1 0 0 0,1 0 0 0 0,-1-1-1 0 0,0 1 1 0 0,1 0 0 0 0,-1-1 0 0 0,0 0 0 0 0,3 0-1 0 0,32-26-284 0 0,-32 23 221 0 0,0 1 0 0 0,0 0 0 0 0,0 0 0 0 0,0 0-1 0 0,0 0 1 0 0,0 1 0 0 0,1-1 0 0 0,0 1 0 0 0,7-2-1 0 0,-11 4 46 0 0,1 0-1 0 0,-1 0 0 0 0,1 0 0 0 0,-1 0 0 0 0,1 1 1 0 0,-1-1-1 0 0,0 0 0 0 0,1 1 0 0 0,-1-1 1 0 0,1 1-1 0 0,-1 0 0 0 0,0-1 0 0 0,0 1 0 0 0,1 0 1 0 0,-1 0-1 0 0,0 0 0 0 0,0 0 0 0 0,0 0 1 0 0,0 0-1 0 0,0 0 0 0 0,2 2 0 0 0,18 34 475 0 0,-2-7-109 0 0,-10-16-291 0 0,-7-11-57 0 0,-1 0-1 0 0,1 0 1 0 0,0 0 0 0 0,0 0-1 0 0,0 0 1 0 0,1 0 0 0 0,-1-1-1 0 0,1 1 1 0 0,4 3-1 0 0,-6-6-281 0 0,-4 0-2455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49.2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0 237 6019 0 0,'0'0'7296'0'0,"12"0"-3758"0"0,40 0-2468 0 0,18 8-285 0 0,-59-6-758 0 0,-1 0 0 0 0,1 0 0 0 0,0-1 1 0 0,0 0-1 0 0,0-1 0 0 0,0-1 0 0 0,0 1 0 0 0,12-4 1 0 0,-22 4-13 0 0,0 0 0 0 0,-1 0 0 0 0,1 0 1 0 0,0 0-1 0 0,-1 0 0 0 0,1 0 0 0 0,0 0 0 0 0,-1 0 1 0 0,1 0-1 0 0,0-1 0 0 0,-1 1 0 0 0,1 0 0 0 0,0-1 1 0 0,-1 1-1 0 0,1 0 0 0 0,-1-1 0 0 0,1 1 0 0 0,-1-1 1 0 0,1 1-1 0 0,-1 0 0 0 0,1-1 0 0 0,-1 0 1 0 0,1 1-1 0 0,-1-1 0 0 0,0 1 0 0 0,1-1 0 0 0,-1 1 1 0 0,0-1-1 0 0,1 0 0 0 0,-1 1 0 0 0,0-1 0 0 0,0 0 1 0 0,0 1-1 0 0,0-1 0 0 0,1 0 0 0 0,-1 1 0 0 0,0-1 1 0 0,0 0-1 0 0,0 1 0 0 0,0-1 0 0 0,-1 0 1 0 0,1 1-1 0 0,0-1 0 0 0,0 0 0 0 0,-1 0 0 0 0,-25-28 104 0 0,0 1-92 0 0,20 14-31 0 0,1 1-1 0 0,0-1 0 0 0,1 0 1 0 0,0-1-1 0 0,1 1 0 0 0,1-1 1 0 0,-1-15-1 0 0,3 29-4 0 0,1-1 0 0 0,0 1 0 0 0,0-1 0 0 0,0 1 0 0 0,0-1 0 0 0,0 1 0 0 0,0-1 1 0 0,0 1-1 0 0,0 0 0 0 0,1 0 0 0 0,-1-1 0 0 0,0 1 0 0 0,1 0 0 0 0,-1 0 0 0 0,1 1 0 0 0,-1-1 0 0 0,1 0 0 0 0,-1 0 0 0 0,1 1 0 0 0,3-2 0 0 0,34-9-32 0 0,-32 9 36 0 0,0 1 1 0 0,0 0 0 0 0,0 1 0 0 0,-1 0-1 0 0,1 0 1 0 0,0 0 0 0 0,0 1 0 0 0,0 0-1 0 0,0 0 1 0 0,-1 1 0 0 0,1 0 0 0 0,-1 0-1 0 0,1 0 1 0 0,-1 1 0 0 0,0 0 0 0 0,0 0-1 0 0,0 1 1 0 0,0 0 0 0 0,0 0 0 0 0,-1 0-1 0 0,9 9 1 0 0,-11-11 18 0 0,0 0 0 0 0,0 0 0 0 0,0 0-1 0 0,0 1 1 0 0,-1 0 0 0 0,1-1 0 0 0,-1 1-1 0 0,1 0 1 0 0,-1 0 0 0 0,0 1 0 0 0,0-1-1 0 0,0 0 1 0 0,-1 1 0 0 0,1-1 0 0 0,-1 1 0 0 0,0-1-1 0 0,0 1 1 0 0,0 0 0 0 0,0-1 0 0 0,-1 1-1 0 0,0 0 1 0 0,1 0 0 0 0,-1-1 0 0 0,0 1-1 0 0,-1 0 1 0 0,1 0 0 0 0,-1-1 0 0 0,0 1 0 0 0,0 0-1 0 0,-2 6 1 0 0,1-7 58 0 0,1 1 1 0 0,0 0-1 0 0,0 0 0 0 0,0 0 1 0 0,0 0-1 0 0,0 0 0 0 0,1 0 1 0 0,0 0-1 0 0,0 0 0 0 0,0 0 1 0 0,0 0-1 0 0,0 0 0 0 0,1 0 1 0 0,0-1-1 0 0,0 1 0 0 0,0 0 1 0 0,3 6-1 0 0,0-8-43 0 0,1-1-1 0 0,0 0 1 0 0,-1 0 0 0 0,1 0-1 0 0,0 0 1 0 0,0-1-1 0 0,-1 0 1 0 0,1 0 0 0 0,0 0-1 0 0,0-1 1 0 0,0 1 0 0 0,5-3-1 0 0,1 2 6 0 0,16-1 0 0 0,-19 0-56 0 0,0 1 1 0 0,-1 0 0 0 0,1 1-1 0 0,0 0 1 0 0,0 0 0 0 0,0 0 0 0 0,0 1-1 0 0,14 4 1 0 0,-22-5-39 0 0,1 0 0 0 0,-1 0 0 0 0,0 0 0 0 0,0 1-1 0 0,1-1 1 0 0,-1 0 0 0 0,0 0 0 0 0,0 0 0 0 0,1 1 0 0 0,-1-1 0 0 0,0 0 0 0 0,0 0-1 0 0,1 1 1 0 0,-1-1 0 0 0,0 0 0 0 0,0 1 0 0 0,0-1 0 0 0,0 0 0 0 0,0 0 0 0 0,1 1-1 0 0,-1-1 1 0 0,0 0 0 0 0,0 1 0 0 0,0-1 0 0 0,0 0 0 0 0,0 1 0 0 0,0-1 0 0 0,0 0-1 0 0,0 1 1 0 0,0-1 0 0 0,0 0 0 0 0,0 1 0 0 0,0-1 0 0 0,0 0 0 0 0,-1 1 0 0 0,1-1-1 0 0,0 1 1 0 0,-10 3-6227 0 0,-3-4-857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2.7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14 146 1056 0 0,'0'0'8298'0'0,"-14"0"-2973"0"0,115-3-2949 0 0,47 0-318 0 0,-152-1-2033 0 0,-1 0 1 0 0,1-1 0 0 0,0 1-1 0 0,0-1 1 0 0,0 0 0 0 0,1 0-1 0 0,-6-11 1 0 0,1-4 225 0 0,-2 0 0 0 0,-19-29 0 0 0,21 47-3048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4.0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19 5683 0 0,'0'0'6200'0'0,"-5"-2"-5202"0"0,-27-15 3147 0 0,42 32-3718 0 0,19 10 712 0 0,-1 1-1 0 0,-2 1 1 0 0,41 54-1 0 0,-63-65-232 0 0,-3-12-3493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4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 1 6003 0 0,'0'0'6883'0'0,"-4"3"-5819"0"0,2-1-902 0 0,-29 25 1576 0 0,2 1 1 0 0,1 1-1 0 0,-34 46 1 0 0,60-72-1826 0 0,1 1 1 0 0,-1-1 0 0 0,1 1 0 0 0,0-1 0 0 0,0 1-1 0 0,0 0 1 0 0,0-1 0 0 0,1 1 0 0 0,0 0 0 0 0,-1 0-1 0 0,2 6 1 0 0,-1-7-445 0 0,4-3-4920 0 0,-3 0 5145 0 0,-1-1 1 0 0,0 1-1 0 0,0 0 0 0 0,1 0 1 0 0,-1-1-1 0 0,0 1 1 0 0,0 0-1 0 0,1 0 1 0 0,-1-1-1 0 0,0 1 0 0 0,0 0 1 0 0,0 0-1 0 0,1-1 1 0 0,-1 1-1 0 0,0 0 0 0 0,0-1 1 0 0,0 1-1 0 0,0 0 1 0 0,0-1-1 0 0,1-9-6062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5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17 2273 0 0,'0'0'3767'0'0,"-3"-2"-3025"0"0,-7-9-205 0 0,6 8 4727 0 0,3 18-2624 0 0,3 4-1767 0 0,2 1-1 0 0,0-1 1 0 0,1 0 0 0 0,1 0 0 0 0,14 30-1 0 0,-10-25-642 0 0,-7-19-166 0 0,-1 0-1 0 0,1 0 0 0 0,1 0 1 0 0,-1 0-1 0 0,1-1 0 0 0,5 6 1 0 0,13 20-2276 0 0,-22-39-3303 0 0,0-1-1184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6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0 5843 0 0,'0'0'5189'0'0,"-1"1"-5080"0"0,0-1-1 0 0,0 0 1 0 0,-1 0 0 0 0,1 1 0 0 0,0-1 0 0 0,0 0 0 0 0,0 1 0 0 0,0-1 0 0 0,0 1 0 0 0,0-1-1 0 0,0 1 1 0 0,0 0 0 0 0,0-1 0 0 0,0 1 0 0 0,-1 1 0 0 0,-23 89 6270 0 0,-24 42-4488 0 0,46-128-2107 0 0,-1 1 0 0 0,1-1 0 0 0,-1-1 0 0 0,0 1 0 0 0,0 0 0 0 0,0-1 0 0 0,-6 5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2:59.6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36 150 2385 0 0,'0'0'4314'0'0,"-36"-19"4925"0"0,63 21-8363 0 0,-1 0 0 0 0,42 11 0 0 0,14 1-425 0 0,-81-13-423 0 0,0-1 1 0 0,0 0-1 0 0,1 0 1 0 0,-1 1-1 0 0,0-1 0 0 0,0 0 1 0 0,1 0-1 0 0,-1 0 1 0 0,0-1-1 0 0,1 1 1 0 0,-1 0-1 0 0,0 0 1 0 0,0-1-1 0 0,1 1 1 0 0,-1 0-1 0 0,0-1 1 0 0,0 1-1 0 0,0-1 1 0 0,0 0-1 0 0,0 1 0 0 0,0-1 1 0 0,0 0-1 0 0,0 0 1 0 0,0 0-1 0 0,0 1 1 0 0,2-3-1 0 0,-2 0 51 0 0,0 0-1 0 0,-1 0 1 0 0,1-1-1 0 0,0 1 1 0 0,-1 0-1 0 0,0 0 1 0 0,0 0-1 0 0,0-7 1 0 0,0 0-258 0 0,-1 7 181 0 0,1 0-1 0 0,-1 0 1 0 0,0 0 0 0 0,0 1-1 0 0,0-1 1 0 0,0 0-1 0 0,-1 1 1 0 0,1-1 0 0 0,-1 0-1 0 0,1 1 1 0 0,-1 0-1 0 0,0-1 1 0 0,0 1 0 0 0,0 0-1 0 0,0 0 1 0 0,-4-3-1 0 0,-47-33 42 0 0,28 22-33 0 0,21 11-978 0 0,7 3-1447 0 0,12 5-3801 0 0,-2 1-784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1:01:23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1195 1 24575,'2'0'0,"-1"1"0,1-1 0,0 1 0,0-1 0,-1 1 0,1 0 0,0 0 0,-1 0 0,1 0 0,-1 0 0,1 0 0,-1 0 0,0 0 0,1 1 0,-1-1 0,0 1 0,0-1 0,0 1 0,0-1 0,1 3 0,19 38 0,-17-32 0,50 118 0,60 117 0,-109-235 0,-1-1 0,0 1 0,-1 0 0,0 1 0,0-1 0,-1 0 0,0 1 0,0 13 0,-4 92 0,-1-48 0,4 18 0,15 102 0,-12-149 0,-1 0 0,-3 0 0,-1 0 0,-1 0 0,-3-1 0,-1 1 0,-2-1 0,-20 60 0,-51 192 0,75-270 0,0 0 0,-1-1 0,-1 0 0,0 1 0,-2-2 0,0 1 0,-17 26 0,-27 29 0,-2-2 0,-96 95 0,106-121 0,23-23 0,0-1 0,-2-1 0,0-1 0,-1-1 0,-47 28 0,35-28 0,1 2 0,1 1 0,1 1 0,1 2 0,2 1 0,0 2 0,-31 37 0,32-30 0,10-12 0,0 0 0,-2-1 0,0-1 0,-1-1 0,-26 17 0,-22 14 0,-70 65 0,58-45 0,58-48 0,22-21 0,5-6 0,8-12 0,-3 3 0,-1 0 0,-1-1 0,0 0 0,-1 0 0,-1 0 0,0 0 0,3-22 0,-4 19 0,0 0 0,2 0 0,0 1 0,12-25 0,-17 40 0,0 1 0,0 0 0,0-1 0,0 1 0,0-1 0,0 1 0,0 0 0,0-1 0,1 1 0,-1 0 0,0-1 0,0 1 0,0 0 0,0-1 0,1 1 0,-1 0 0,0-1 0,1 1 0,-1 0 0,0 0 0,0-1 0,1 1 0,-1 0 0,0 0 0,1 0 0,-1-1 0,1 1 0,-1 0 0,0 0 0,1 0 0,-1 0 0,0 0 0,1 0 0,-1 0 0,1 0 0,-1 0 0,0 0 0,1 0 0,-1 0 0,1 0 0,-1 0 0,1 0 0,6 19 0,-3 28 0,-3 2 0,-12 89 0,11-134 0,1 0 0,-1-1 0,0 1 0,1 0 0,0-1 0,0 1 0,0-1 0,0 1 0,1-1 0,-1 1 0,1-1 0,0 0 0,0 0 0,0 0 0,0 0 0,1 0 0,-1 0 0,1 0 0,0-1 0,-1 1 0,1-1 0,0 0 0,1 0 0,-1 0 0,0 0 0,0-1 0,5 2 0,3 2 0,1 0 0,0 0 0,0-1 0,0-1 0,0 0 0,25 2 0,2 0-1365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07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43 6979 0 0,'0'0'6288'0'0,"-2"-3"-4593"0"0,-2-2-789 0 0,-7-12 2945 0 0,11 16-3803 0 0,0 1 1 0 0,0-1-1 0 0,0 1 1 0 0,0 0-1 0 0,0-1 1 0 0,0 1-1 0 0,0-1 1 0 0,0 1-1 0 0,0 0 1 0 0,1-1-1 0 0,-1 1 1 0 0,0-1-1 0 0,0 1 1 0 0,0 0-1 0 0,0-1 1 0 0,1 1 0 0 0,-1 0-1 0 0,0-1 1 0 0,1 1-1 0 0,-1 0 1 0 0,0-1-1 0 0,0 1 1 0 0,1 0-1 0 0,-1 0 1 0 0,0-1-1 0 0,1 1 1 0 0,-1 0-1 0 0,1 0 1 0 0,-1 0-1 0 0,0-1 1 0 0,1 1-1 0 0,-1 0 1 0 0,1 0-1 0 0,-1 0 1 0 0,0 0-1 0 0,1 0 1 0 0,-1 0-1 0 0,1 0 1 0 0,-1 0-1 0 0,0 0 1 0 0,1 0-1 0 0,-1 0 1 0 0,1 0-1 0 0,-1 0 1 0 0,1 0-1 0 0,-1 1 1 0 0,1-1-1 0 0,54 1 73 0 0,-26 1 39 0 0,0-2 0 0 0,0-1 0 0 0,49-9 0 0 0,-88 14-3419 0 0,-3 0-6846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1.8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17 140 5811 0 0,'0'0'4551'0'0,"0"6"-3721"0"0,0 0-417 0 0,-1 1-1 0 0,0-1 1 0 0,-1 0 0 0 0,1 1 0 0 0,-1-1-1 0 0,-4 9 1 0 0,2-8 3159 0 0,7-29-2304 0 0,-1 9-1165 0 0,0-1 0 0 0,1 1 0 0 0,0 0 0 0 0,1 0 0 0 0,0 0 0 0 0,1 0 0 0 0,1 1 0 0 0,0-1 0 0 0,1 2 0 0 0,15-23 1 0 0,-21 34-105 0 0,-1-1 1 0 0,1 1-1 0 0,-1-1 1 0 0,1 1-1 0 0,-1-1 1 0 0,1 1-1 0 0,0-1 1 0 0,-1 1-1 0 0,1 0 1 0 0,0-1-1 0 0,-1 1 1 0 0,1 0-1 0 0,0 0 1 0 0,-1 0-1 0 0,1-1 1 0 0,0 1-1 0 0,0 0 1 0 0,-1 0-1 0 0,1 0 1 0 0,0 0-1 0 0,0 0 1 0 0,-1 0-1 0 0,1 0 1 0 0,0 1-1 0 0,-1-1 1 0 0,1 0-1 0 0,0 0 1 0 0,0 0-1 0 0,-1 1 1 0 0,1-1-1 0 0,-1 0 1 0 0,1 1-1 0 0,0-1 1 0 0,-1 1-1 0 0,1-1 1 0 0,-1 1-1 0 0,1-1 1 0 0,-1 1-1 0 0,1-1 1 0 0,-1 1-1 0 0,1-1 1 0 0,-1 1-1 0 0,1 0 1 0 0,0 0-1 0 0,24 37 559 0 0,-18-27-152 0 0,3 11 111 0 0,-9-20-486 0 0,-1 0 0 0 0,1 1 0 0 0,0-1 0 0 0,0 0 0 0 0,-1 0 1 0 0,1-1-1 0 0,1 1 0 0 0,-1 0 0 0 0,0 0 0 0 0,0 0 0 0 0,1-1 0 0 0,-1 1 1 0 0,3 1-1 0 0,-3-2 452 0 0,13-35-593 0 0,-1 7-172 0 0,-9 19 193 0 0,-1 0 0 0 0,1 0-1 0 0,1 1 1 0 0,0-1 0 0 0,0 1-1 0 0,7-9 1 0 0,-11 16 84 0 0,0-1 1 0 0,0 1-1 0 0,0 0 0 0 0,0-1 0 0 0,0 1 0 0 0,0 0 0 0 0,0 0 1 0 0,0 0-1 0 0,0 0 0 0 0,0 0 0 0 0,0 0 0 0 0,0 0 1 0 0,0 0-1 0 0,0 1 0 0 0,0-1 0 0 0,0 0 0 0 0,0 1 1 0 0,0-1-1 0 0,0 0 0 0 0,0 1 0 0 0,0-1 0 0 0,0 1 0 0 0,0-1 1 0 0,-1 1-1 0 0,1 0 0 0 0,0-1 0 0 0,0 1 0 0 0,-1 0 1 0 0,1 0-1 0 0,0-1 0 0 0,-1 1 0 0 0,1 0 0 0 0,-1 0 1 0 0,1 0-1 0 0,0 1 0 0 0,21 33 341 0 0,-9 6 240 0 0,-11-33-531 0 0,0-1 0 0 0,0 1 0 0 0,0-1 0 0 0,1 0 0 0 0,0 0 0 0 0,1 0 0 0 0,6 11 0 0 0,-5-16-1345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3.0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181 218 10677 0 0,'0'0'2262'0'0,"-5"-1"-1144"0"0,-1-1-830 0 0,-1 0 0 0 0,1 1 0 0 0,-1 0 0 0 0,1 1 0 0 0,-1-1-1 0 0,0 1 1 0 0,1 0 0 0 0,-1 1 0 0 0,0 0 0 0 0,1 0 0 0 0,-1 0 0 0 0,1 1 0 0 0,0 0-1 0 0,-1 0 1 0 0,1 1 0 0 0,0-1 0 0 0,-6 5 0 0 0,8-4-202 0 0,0-1 0 0 0,0 1 0 0 0,0 0-1 0 0,1 0 1 0 0,-1 1 0 0 0,1-1 0 0 0,0 1 0 0 0,0-1 0 0 0,0 1-1 0 0,1 0 1 0 0,-1 0 0 0 0,1 0 0 0 0,0 1 0 0 0,0-1 0 0 0,0 0-1 0 0,1 1 1 0 0,0-1 0 0 0,0 1 0 0 0,0 0 0 0 0,0-1 0 0 0,1 1-1 0 0,-1 0 1 0 0,1-1 0 0 0,0 1 0 0 0,1 0 0 0 0,0 5 0 0 0,-1-8-86 0 0,0-1 1 0 0,0 0 0 0 0,0 0-1 0 0,0 0 1 0 0,1 1 0 0 0,-1-1-1 0 0,0 0 1 0 0,1 0 0 0 0,-1 0 0 0 0,0 0-1 0 0,1 0 1 0 0,-1 0 0 0 0,1 0-1 0 0,0 0 1 0 0,-1 0 0 0 0,1 0 0 0 0,0 0-1 0 0,0 0 1 0 0,-1 0 0 0 0,1 0-1 0 0,0 0 1 0 0,0-1 0 0 0,0 1 0 0 0,0 0-1 0 0,0-1 1 0 0,0 1 0 0 0,0-1-1 0 0,0 1 1 0 0,1-1 0 0 0,-1 1-1 0 0,0-1 1 0 0,0 0 0 0 0,0 1 0 0 0,0-1-1 0 0,1 0 1 0 0,-1 0 0 0 0,0 0-1 0 0,0 0 1 0 0,0 0 0 0 0,0 0 0 0 0,1-1-1 0 0,-1 1 1 0 0,0 0 0 0 0,2-1-1 0 0,1-1 4 0 0,0 1 0 0 0,-1-1 0 0 0,1 0 0 0 0,-1 0 0 0 0,0 0 0 0 0,1-1 0 0 0,-1 1 0 0 0,0-1 1 0 0,0 1-1 0 0,-1-1 0 0 0,6-7 0 0 0,6-15-130 0 0,-1 0 1 0 0,-2-2-1 0 0,15-45 1 0 0,-3 6-75 0 0,-18 48 193 0 0,-2-1 0 0 0,0 1-1 0 0,0-37 1 0 0,-2 40 9 0 0,0 16-42 0 0,6 81 1371 0 0,-5 98-1 0 0,-3-105-1230 0 0,1-75-114 0 0,0 0-1 0 0,0 1 1 0 0,1-1-1 0 0,-1 0 0 0 0,0 0 1 0 0,0 0-1 0 0,0 0 1 0 0,0 1-1 0 0,0-1 0 0 0,0 0 1 0 0,0 0-1 0 0,0 0 1 0 0,1 0-1 0 0,-1 1 0 0 0,0-1 1 0 0,0 0-1 0 0,0 0 1 0 0,0 0-1 0 0,0 0 0 0 0,1 0 1 0 0,-1 0-1 0 0,0 0 1 0 0,0 0-1 0 0,0 0 1 0 0,1 1-1 0 0,-1-1 0 0 0,0 0 1 0 0,0 0-1 0 0,0 0 1 0 0,0 0-1 0 0,1 0 0 0 0,-1 0 1 0 0,0 0-1 0 0,0 0 1 0 0,0 0-1 0 0,1 0 0 0 0,-1 0 1 0 0,0-1-1 0 0,0 1 1 0 0,0 0-1 0 0,1 0 0 0 0,-1 0 1 0 0,0 0-1 0 0,0 0 1 0 0,0 0-1 0 0,0 0 0 0 0,0 0 1 0 0,1 0-1 0 0,-1-1 1 0 0,0 1-1 0 0,0 0 0 0 0,0 0 1 0 0,0 0-1 0 0,0 0 1 0 0,0-1-1 0 0,1 1 0 0 0,-1 0 1 0 0,0 0-1 0 0,0 0 1 0 0,0 0-1 0 0,0-1 0 0 0,0 1 1 0 0,0 0-1 0 0,10-10-1748 0 0,-2-7-2183 0 0,-2-1-3131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4.3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0 279 4914 0 0,'0'0'10506'0'0,"1"18"-7379"0"0,5-16-2981 0 0,-1 0 0 0 0,1-1 0 0 0,-1 0 0 0 0,1 0 0 0 0,0-1 0 0 0,0 1 1 0 0,-1-1-1 0 0,1-1 0 0 0,0 1 0 0 0,0-1 0 0 0,-1 0 0 0 0,1 0 0 0 0,0-1 0 0 0,8-3 0 0 0,20-2 256 0 0,69-6 249 0 0,-113 0-649 0 0,0-1-1 0 0,2-1 1 0 0,-1 0 0 0 0,2 0-1 0 0,0 0 1 0 0,1-1-1 0 0,0 0 1 0 0,2 0-1 0 0,-1 0 1 0 0,2-1-1 0 0,-1-17 1 0 0,4 32-9 0 0,1-1 1 0 0,-1 1-1 0 0,1 0 0 0 0,0 0 0 0 0,0 0 1 0 0,0 0-1 0 0,0 0 0 0 0,0 0 1 0 0,0 0-1 0 0,0 0 0 0 0,1 0 0 0 0,-1 1 1 0 0,1-1-1 0 0,0 0 0 0 0,-1 1 0 0 0,1-1 1 0 0,0 1-1 0 0,0 0 0 0 0,0 0 1 0 0,0-1-1 0 0,3 0 0 0 0,49-21-70 0 0,-47 21 73 0 0,-3 0 1 0 0,0 1 1 0 0,1 0 0 0 0,-1 0 0 0 0,1 0 0 0 0,-1 1 0 0 0,1 0 0 0 0,0 0 0 0 0,-1 0 0 0 0,1 0 0 0 0,-1 1 0 0 0,1-1 0 0 0,-1 1 0 0 0,7 2 0 0 0,-9-2 1 0 0,0-1-1 0 0,0 1 1 0 0,0 0 0 0 0,0 0 0 0 0,0 0-1 0 0,-1 1 1 0 0,1-1 0 0 0,0 0-1 0 0,0 1 1 0 0,-1-1 0 0 0,1 1 0 0 0,-1-1-1 0 0,1 1 1 0 0,-1 0 0 0 0,0-1 0 0 0,1 1-1 0 0,-1 0 1 0 0,0 0 0 0 0,0 0 0 0 0,0 0-1 0 0,-1 0 1 0 0,1 0 0 0 0,0 1 0 0 0,-1-1-1 0 0,0 0 1 0 0,1 0 0 0 0,-1 4 0 0 0,-1 10 70 0 0,0 0 1 0 0,-1 0 0 0 0,-1 0 0 0 0,0 0-1 0 0,-1-1 1 0 0,-8 21 0 0 0,-21 42 741 0 0,33-78-799 0 0,0 1 1 0 0,0-1-1 0 0,0 1 1 0 0,1-1-1 0 0,-1 1 1 0 0,0 0-1 0 0,0-1 1 0 0,1 1 0 0 0,-1-1-1 0 0,0 1 1 0 0,1-1-1 0 0,-1 0 1 0 0,1 1-1 0 0,-1-1 1 0 0,0 1-1 0 0,1-1 1 0 0,-1 0-1 0 0,1 1 1 0 0,-1-1-1 0 0,1 0 1 0 0,-1 1-1 0 0,1-1 1 0 0,0 0-1 0 0,-1 0 1 0 0,1 1 0 0 0,-1-1-1 0 0,1 0 1 0 0,-1 0-1 0 0,1 0 1 0 0,0 0-1 0 0,-1 0 1 0 0,1 0-1 0 0,-1 0 1 0 0,1 0-1 0 0,0 0 1 0 0,-1 0-1 0 0,1 0 1 0 0,-1-1-1 0 0,2 1 1 0 0,31 1 645 0 0,-31-1-526 0 0,145-2 620 0 0,-128 3-11815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5.1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60 102 5442 0 0,'0'0'4917'0'0,"-4"-1"-3828"0"0,-52-9 6674 0 0,76 10-7333 0 0,9 1 842 0 0,67-4 731 0 0,-86 2-1922 0 0,-1 0-1 0 0,1-1 1 0 0,-1 0-1 0 0,0-1 1 0 0,1 0-1 0 0,-1 0 1 0 0,15-9-1 0 0,-24 12-69 0 0,1 0 0 0 0,-1 0-1 0 0,1 0 1 0 0,-1-1 0 0 0,1 1-1 0 0,-1 0 1 0 0,1-1 0 0 0,-1 1-1 0 0,0 0 1 0 0,1-1 0 0 0,-1 1-1 0 0,0 0 1 0 0,1-1 0 0 0,-1 1-1 0 0,0-1 1 0 0,1 1 0 0 0,-1 0-1 0 0,0-1 1 0 0,0 1 0 0 0,1-1-1 0 0,-1 1 1 0 0,0-1 0 0 0,0 1 0 0 0,0-1-1 0 0,0 1 1 0 0,0-1 0 0 0,0 1-1 0 0,0-1 1 0 0,0 1 0 0 0,0-1-1 0 0,0 1 1 0 0,0-1 0 0 0,0 0-1 0 0,0 1 1 0 0,-1-1 0 0 0,-15-14 63 0 0,-24-4-330 0 0,20 9 290 0 0,13 7-1831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6.2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55 912 0 0,'0'0'4619'0'0,"-5"0"-4318"0"0,-13 0 151 0 0,-12-2 8810 0 0,48-1-8433 0 0,103-14 2283 0 0,-33 3-1286 0 0,134-4 0 0 0,-201 17-1833 0 0,-1 2 0 0 0,1 0 0 0 0,0 1 0 0 0,0 1 0 0 0,-1 1 0 0 0,1 0 0 0 0,38 15 0 0 0,-58-18-1097 0 0,5 2 2648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7.2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160 204 10901 0 0,'0'0'3404'0'0,"-4"-4"-2451"0"0,-3 0-595 0 0,1 0 1 0 0,-1 0 0 0 0,0 0 0 0 0,0 1 0 0 0,-1 0 0 0 0,1 0-1 0 0,-1 1 1 0 0,1 0 0 0 0,-10-1 0 0 0,14 2-303 0 0,1 1 0 0 0,0-1 0 0 0,-1 1 0 0 0,1 0 1 0 0,-1-1-1 0 0,1 1 0 0 0,-1 1 0 0 0,1-1 0 0 0,0 0 1 0 0,-1 0-1 0 0,1 1 0 0 0,0 0 0 0 0,-1-1 0 0 0,1 1 0 0 0,0 0 1 0 0,0 0-1 0 0,-1 0 0 0 0,1 0 0 0 0,0 1 0 0 0,0-1 0 0 0,0 0 1 0 0,1 1-1 0 0,-1 0 0 0 0,0-1 0 0 0,0 1 0 0 0,1 0 1 0 0,-1 0-1 0 0,1 0 0 0 0,0 0 0 0 0,-1 0 0 0 0,1 0 0 0 0,0 0 1 0 0,0 1-1 0 0,1-1 0 0 0,-1 0 0 0 0,-1 5 0 0 0,2-6-50 0 0,-1 0 0 0 0,1 0 0 0 0,-1 0 0 0 0,1 0 0 0 0,0 1 0 0 0,-1-1-1 0 0,1 0 1 0 0,0 0 0 0 0,0 0 0 0 0,0 1 0 0 0,0-1 0 0 0,0 0 0 0 0,0 0 0 0 0,0 1-1 0 0,0-1 1 0 0,1 0 0 0 0,-1 0 0 0 0,0 0 0 0 0,1 1 0 0 0,-1-1 0 0 0,1 0 0 0 0,-1 0-1 0 0,1 0 1 0 0,0 0 0 0 0,-1 0 0 0 0,1 0 0 0 0,0 0 0 0 0,0 0 0 0 0,0 0-1 0 0,0 0 1 0 0,0-1 0 0 0,-1 1 0 0 0,2 0 0 0 0,-1 0 0 0 0,0-1 0 0 0,0 1 0 0 0,0-1-1 0 0,0 1 1 0 0,0-1 0 0 0,0 1 0 0 0,1-1 0 0 0,-1 0 0 0 0,0 0 0 0 0,0 1 0 0 0,0-1-1 0 0,1 0 1 0 0,-1 0 0 0 0,0 0 0 0 0,0 0 0 0 0,1-1 0 0 0,1 1 0 0 0,3-2 3 0 0,-1 1 1 0 0,1 0-1 0 0,-1-1 1 0 0,0 0 0 0 0,0-1-1 0 0,0 1 1 0 0,0-1-1 0 0,0 0 1 0 0,0 0 0 0 0,6-6-1 0 0,-2-1-2 0 0,-1 0 0 0 0,0-1 0 0 0,-1 1 0 0 0,0-1 0 0 0,-1-1 0 0 0,0 1 1 0 0,-1-1-1 0 0,0 0 0 0 0,-1 0 0 0 0,0-1 0 0 0,-1 1 0 0 0,0-1 0 0 0,-1 0 0 0 0,-1 0 0 0 0,0 0 0 0 0,-1-21 0 0 0,-4 110 702 0 0,2-52-601 0 0,1 0-1 0 0,0 0 0 0 0,2 0 0 0 0,1-1 1 0 0,7 36-1 0 0,-8-52-1022 0 0,5 16 114 0 0,1-15-2324 0 0,3-9-4128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7.7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15 11877 0 0,'0'0'4416'0'0,"0"-14"-2839"0"0,-3 20-1331 0 0,0 0 0 0 0,1 1 0 0 0,-1-1 0 0 0,1 1 1 0 0,1 0-1 0 0,-1-1 0 0 0,1 1 0 0 0,1 0 1 0 0,-1 0-1 0 0,1 13 0 0 0,-1 8 815 0 0,-3 1-216 0 0,-4 50-31 0 0,8-75-805 0 0,0 1 1 0 0,0 0-1 0 0,0-1 0 0 0,1 1 1 0 0,-1-1-1 0 0,1 1 1 0 0,0-1-1 0 0,1 1 0 0 0,-1-1 1 0 0,1 0-1 0 0,0 1 1 0 0,0-1-1 0 0,4 5 0 0 0,-4-7-44 0 0,-1 0 1 0 0,1-1-1 0 0,0 1 0 0 0,-1-1 0 0 0,1 0 0 0 0,0 1 0 0 0,0-1 0 0 0,0 0 0 0 0,0 0 0 0 0,1 0 0 0 0,-1-1 0 0 0,0 1 1 0 0,0 0-1 0 0,0-1 0 0 0,1 0 0 0 0,-1 1 0 0 0,0-1 0 0 0,0 0 0 0 0,5 0 0 0 0,13-9-3083 0 0,-19 8 2672 0 0,-1 0 0 0 0,1 0 0 0 0,0 0 0 0 0,0 0 0 0 0,-1 0 0 0 0,1-1-1 0 0,0 1 1 0 0,-1 0 0 0 0,0 0 0 0 0,1-1 0 0 0,-1 1 0 0 0,1 0 0 0 0,-1 0 0 0 0,0-1 0 0 0,0 1 0 0 0,0-2 0 0 0,0-8-6814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18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 16023 0 0,'0'0'2500'0'0,"5"-1"-1836"0"0,38-6 127 0 0,-15 2-797 0 0,46-3 0 0 0,-72 8-1093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20.3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4226 0 0,'0'0'9508'0'0,"1"5"-8574"0"0,4 22 533 0 0,2-1-1 0 0,0 1 1 0 0,13 28-1 0 0,-9-31-963 0 0,0 0 0 0 0,1-1 0 0 0,24 33 0 0 0,-27-36-2238 0 0,-10-20 1312 0 0,0 0 1 0 0,0-1-1 0 0,1 1 0 0 0,-1 0 1 0 0,0-1-1 0 0,1 1 1 0 0,-1-1-1 0 0,0 1 1 0 0,1-1-1 0 0,-1 0 0 0 0,1 1 1 0 0,-1-1-1 0 0,1 0 1 0 0,-1 1-1 0 0,1-1 1 0 0,0 0-1 0 0,-1 1 0 0 0,1-1 1 0 0,0 0-1 0 0,-1 0 1 0 0,1 1-1 0 0,0-1 0 0 0,0-2 1 0 0,-5-8-4172 0 0,0-2 3737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1:01:32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1522 1101 24575,'-21'-23'0,"1"-2"0,0 0 0,2-1 0,-23-45 0,-41-120 0,72 165 0,-1 2 0,-1-1 0,-1 2 0,-1-1 0,-1 2 0,-1 0 0,-1 1 0,-1 1 0,-1 0 0,-38-30 0,-38-38 0,74 66 0,-1 0 0,-1 2 0,-1 0 0,0 2 0,-2 1 0,-33-18 0,-115-59 0,78 39 0,80 48 0,0 2 0,0-1 0,0 2 0,0 0 0,-1 1 0,0 1 0,1 1 0,-1 0 0,0 1 0,-23 3 0,-67-5 0,-118-34-1365,208 32-5461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20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151 1 5491 0 0,'0'0'8860'0'0,"-6"4"-7164"0"0,-1 22 245 0 0,-1-1-1 0 0,-19 40 0 0 0,0-14-1037 0 0,-40 58 1 0 0,59-90-2349 0 0,9-14-2574 0 0,6-13-1818 0 0,1-4-1383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21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 7956 0 0,'0'0'5589'0'0,"1"6"-4314"0"0,7 168 7289 0 0,-11-232-8493 0 0,1 43-101 0 0,0 0 0 0 0,2-1 0 0 0,-1 1 0 0 0,2 0 0 0 0,3-17 0 0 0,-4 30 21 0 0,1-1 0 0 0,0 1 0 0 0,-1 0-1 0 0,1 0 1 0 0,0 0 0 0 0,1-1 0 0 0,-1 1 0 0 0,0 0 0 0 0,1 0 0 0 0,-1 0 0 0 0,1 1 0 0 0,-1-1 0 0 0,1 0 0 0 0,0 1 0 0 0,0-1 0 0 0,0 1 0 0 0,0-1 0 0 0,0 1 0 0 0,0 0 0 0 0,0 0 0 0 0,0 0 0 0 0,0 0 0 0 0,1 0 0 0 0,-1 0 0 0 0,0 1 0 0 0,1-1 0 0 0,-1 1-1 0 0,3-1 1 0 0,5 1 7 0 0,0-1-1 0 0,0 2 1 0 0,0-1-1 0 0,-1 1 1 0 0,19 5-1 0 0,-27-6-27 0 0,-1 0 1 0 0,0 0-1 0 0,1 0 0 0 0,-1 0 1 0 0,1 0-1 0 0,-1 0 0 0 0,0 0 1 0 0,1 0-1 0 0,-1 0 0 0 0,1 0 0 0 0,-1 0 1 0 0,0 1-1 0 0,1-1 0 0 0,-1 0 1 0 0,0 0-1 0 0,1 0 0 0 0,-1 1 0 0 0,0-1 1 0 0,1 0-1 0 0,-1 0 0 0 0,0 1 1 0 0,1-1-1 0 0,-1 0 0 0 0,0 1 0 0 0,0-1 1 0 0,0 0-1 0 0,1 1 0 0 0,-1-1 1 0 0,0 1-1 0 0,0-1 0 0 0,0 0 0 0 0,0 1 1 0 0,1-1-1 0 0,-1 1 0 0 0,0-1 1 0 0,0 0-1 0 0,0 1 0 0 0,0-1 1 0 0,0 1-1 0 0,0-1 0 0 0,0 0 0 0 0,0 1 1 0 0,-1-1-1 0 0,1 1 0 0 0,0-1 1 0 0,0 0-1 0 0,0 1 0 0 0,0-1 0 0 0,0 1 1 0 0,-1-1-1 0 0,1 0 0 0 0,0 1 1 0 0,-1-1-1 0 0,-8 8-3089 0 0,-5-4-3526 0 0,6-4-774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21.9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6275 0 0,'0'0'10719'0'0,"2"8"-9275"0"0,2 35 799 0 0,-1 68 1 0 0,-6-104-2647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22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1 152 10309 0 0,'0'0'6749'0'0,"7"-8"-5633"0"0,13 0-843 0 0,0 1-1 0 0,1 1 1 0 0,0 1 0 0 0,0 1 0 0 0,1 1 0 0 0,21-1 0 0 0,-17 2-132 0 0,-1 2-77 0 0,7-1 99 0 0,-42-28 248 0 0,-2 14-497 0 0,0 0 0 0 0,-1 0 0 0 0,-18-14 0 0 0,31 28-432 0 0,13 1-12803 0 0,-8 0 9874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49.4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 94 5763 0 0,'0'0'5874'0'0,"15"0"-975"0"0,0-28-3316 0 0,-12 25-1474 0 0,-1-1 0 0 0,0 0 1 0 0,1 0-1 0 0,-1 0 0 0 0,-1-1 0 0 0,1 1 0 0 0,-1 0 0 0 0,1-1 0 0 0,-1 1 0 0 0,0-1 0 0 0,-1 1 0 0 0,1-6 0 0 0,-2 10-95 0 0,1-1-1 0 0,0 1 1 0 0,-1 0 0 0 0,1-1-1 0 0,-1 1 1 0 0,1-1 0 0 0,-1 1 0 0 0,1 0-1 0 0,-1-1 1 0 0,0 1 0 0 0,1 0-1 0 0,-1-1 1 0 0,1 1 0 0 0,-1 0-1 0 0,0 0 1 0 0,1 0 0 0 0,-1 0 0 0 0,0 0-1 0 0,1 0 1 0 0,-1 0 0 0 0,1 0-1 0 0,-1 0 1 0 0,0 0 0 0 0,1 0-1 0 0,-1 0 1 0 0,0 0 0 0 0,1 0 0 0 0,-1 0-1 0 0,0 1 1 0 0,1-1 0 0 0,-1 0-1 0 0,1 0 1 0 0,-1 1 0 0 0,1-1-1 0 0,-1 1 1 0 0,1-1 0 0 0,-1 0-1 0 0,0 2 1 0 0,-27 12 18 0 0,14 1 155 0 0,0 0 0 0 0,1 0 0 0 0,0 2 0 0 0,2-1 0 0 0,0 1 0 0 0,1 1 0 0 0,0 0 0 0 0,2 1 1 0 0,0-1-1 0 0,1 2 0 0 0,1-1 0 0 0,1 1 0 0 0,0 0 0 0 0,-2 33 0 0 0,6-48-157 0 0,1 0 0 0 0,0-1 0 0 0,0 1 0 0 0,1 0 0 0 0,-1 0 0 0 0,1-1 0 0 0,0 1 0 0 0,0 0 0 0 0,1-1 0 0 0,-1 1 0 0 0,1-1-1 0 0,0 1 1 0 0,0-1 0 0 0,1 0 0 0 0,-1 0 0 0 0,1 0 0 0 0,0 0 0 0 0,0-1 0 0 0,7 7 0 0 0,-8-8-134 0 0,1 0 0 0 0,0 0-1 0 0,0 0 1 0 0,1-1 0 0 0,-1 1 0 0 0,0-1 0 0 0,0 0 0 0 0,1 0-1 0 0,-1 0 1 0 0,1 0 0 0 0,-1-1 0 0 0,1 1 0 0 0,-1-1-1 0 0,1 0 1 0 0,-1 0 0 0 0,1 0 0 0 0,-1-1 0 0 0,1 1-1 0 0,-1-1 1 0 0,0 0 0 0 0,1 1 0 0 0,-1-2 0 0 0,0 1 0 0 0,1 0-1 0 0,-1-1 1 0 0,0 1 0 0 0,4-4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49.9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1 113 7539 0 0,'0'0'5523'0'0,"4"-4"-4456"0"0,16-13-333 0 0,-12 11-425 0 0,1-1 0 0 0,-1 0 0 0 0,0-1 0 0 0,0 0 0 0 0,-1 0 1 0 0,0 0-1 0 0,10-17 0 0 0,-17 25-297 0 0,0 0 1 0 0,1 0-1 0 0,-1-1 0 0 0,0 1 1 0 0,0 0-1 0 0,0-1 0 0 0,1 1 1 0 0,-1-1-1 0 0,0 1 0 0 0,0 0 1 0 0,0-1-1 0 0,0 1 0 0 0,0 0 1 0 0,0-1-1 0 0,0 1 0 0 0,0-1 1 0 0,0 1-1 0 0,0 0 0 0 0,0-1 1 0 0,0 1-1 0 0,0-1 0 0 0,0 1 1 0 0,0 0-1 0 0,0-1 0 0 0,0 1 1 0 0,0-1-1 0 0,0 1 0 0 0,-1 0 1 0 0,1-1-1 0 0,0 1 0 0 0,0 0 1 0 0,0-1-1 0 0,-1 1 0 0 0,1 0 1 0 0,0 0-1 0 0,-1-1 1 0 0,1 1-1 0 0,0 0 0 0 0,0 0 1 0 0,-1-1-1 0 0,0 1 0 0 0,-18 5 28 0 0,-18 18-174 0 0,34-20 214 0 0,-1 1-1 0 0,1 0 1 0 0,0 0-1 0 0,0 1 1 0 0,0-1-1 0 0,0 1 1 0 0,1-1-1 0 0,0 1 1 0 0,0 0-1 0 0,0 0 1 0 0,0 0 0 0 0,1 0-1 0 0,0 0 1 0 0,0 0-1 0 0,0 0 1 0 0,1 0-1 0 0,-1 1 1 0 0,1-1-1 0 0,1 0 1 0 0,-1 0-1 0 0,3 10 1 0 0,-2-11-92 0 0,0 0 0 0 0,0 0 0 0 0,0 0 1 0 0,1-1-1 0 0,0 1 0 0 0,0 0 0 0 0,0-1 0 0 0,0 1 0 0 0,0-1 0 0 0,1 0 1 0 0,-1 0-1 0 0,1 0 0 0 0,0 0 0 0 0,0 0 0 0 0,5 3 0 0 0,-4-4-284 0 0,-1 0-1 0 0,1 0 1 0 0,-1-1-1 0 0,1 0 1 0 0,-1 1-1 0 0,1-1 1 0 0,0 0-1 0 0,0-1 1 0 0,0 1-1 0 0,0-1 0 0 0,5 1 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0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88 13494 0 0,'0'0'3314'0'0,"15"-20"-2778"0"0,-2 8-398 0 0,-5 3-71 0 0,1 1 0 0 0,-1 1-1 0 0,2 0 1 0 0,15-10 0 0 0,-24 16-45 0 0,1 0 1 0 0,0 0-1 0 0,-1 1 0 0 0,1-1 1 0 0,-1 0-1 0 0,1 1 1 0 0,0-1-1 0 0,0 1 1 0 0,-1-1-1 0 0,1 1 0 0 0,0 0 1 0 0,0 0-1 0 0,0 0 1 0 0,-1 0-1 0 0,1 0 1 0 0,0 0-1 0 0,0 1 1 0 0,-1-1-1 0 0,1 0 0 0 0,0 1 1 0 0,0-1-1 0 0,-1 1 1 0 0,1 0-1 0 0,0 0 1 0 0,-1 0-1 0 0,1 0 0 0 0,-1 0 1 0 0,1 0-1 0 0,-1 0 1 0 0,0 0-1 0 0,1 0 1 0 0,-1 1-1 0 0,0-1 1 0 0,0 0-1 0 0,0 1 0 0 0,1 2 1 0 0,55 100 1103 0 0,-57-103-1155 0 0,0 0-1 0 0,1 0 1 0 0,-1 0 0 0 0,1 0 0 0 0,-1 0-1 0 0,1 0 1 0 0,0 0 0 0 0,-1 0 0 0 0,1 0 0 0 0,0 0-1 0 0,0 0 1 0 0,0-1 0 0 0,-1 1 0 0 0,1 0 0 0 0,0-1-1 0 0,0 1 1 0 0,0 0 0 0 0,0-1 0 0 0,0 1-1 0 0,0-1 1 0 0,0 0 0 0 0,0 1 0 0 0,1-1 0 0 0,-1 0-1 0 0,0 0 1 0 0,0 1 0 0 0,2-1 0 0 0,-2-1-426 0 0,0 0 0 0 0,1 1 0 0 0,-1-1 0 0 0,0 0 0 0 0,1 0 1 0 0,-1 0-1 0 0,0 0 0 0 0,0 0 0 0 0,0 0 0 0 0,0 0 0 0 0,1 0 0 0 0,-2 0 1 0 0,1-1-1 0 0,0 1 0 0 0,0 0 0 0 0,0-1 0 0 0,-1 1 0 0 0,2-2 0 0 0,6-12-5646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0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5955 0 0,'0'0'6886'0'0,"3"8"-5243"0"0,6 31 1063 0 0,8 76 1 0 0,-3-10-1674 0 0,-12-95-1020 0 0,0-1 0 0 0,0 1 1 0 0,1 0-1 0 0,1-1 0 0 0,6 14 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1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34 11845 0 0,'0'0'5480'0'0,"24"-7"-3983"0"0,4-1-1750 0 0,46-11 901 0 0,-38 20-3569 0 0,-33-1 2147 0 0,0 1 0 0 0,0 0 0 0 0,0-1 0 0 0,0 1 0 0 0,0 1 0 0 0,0-1 0 0 0,-1 0 0 0 0,1 1 0 0 0,2 1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1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1 127 10821 0 0,'0'0'3466'0'0,"4"6"-3418"0"0,-3-5 193 0 0,18 24-582 0 0,-2-15 3749 0 0,-19-17-3103 0 0,0 1 1 0 0,1 0-1 0 0,-1-1 1 0 0,1 1-1 0 0,0-14 1 0 0,1 13-318 0 0,0 0 0 0 0,0 0 0 0 0,1 0 0 0 0,0 0 0 0 0,0-1 0 0 0,1 2 0 0 0,-1-1 0 0 0,2 0 0 0 0,4-12 0 0 0,-5 16-13 0 0,0 1 1 0 0,0-1-1 0 0,0 1 1 0 0,1-1-1 0 0,-1 1 1 0 0,0 0-1 0 0,1 0 0 0 0,-1 0 1 0 0,1 0-1 0 0,0 0 1 0 0,0 1-1 0 0,0-1 0 0 0,0 1 1 0 0,0 0-1 0 0,0 0 1 0 0,0 0-1 0 0,0 0 0 0 0,0 0 1 0 0,0 1-1 0 0,1-1 1 0 0,-1 1-1 0 0,0 0 1 0 0,5 0-1 0 0,11 7-5332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1:01:34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1 24575,'-2'7'0,"0"0"0,-1 0 0,1 0 0,-1-1 0,-1 1 0,1-1 0,-9 11 0,1 2 0,-87 159 0,96-175 0,1 1 0,-1-1 0,1 1 0,0 0 0,0 0 0,0 0 0,0-1 0,1 1 0,-1 0 0,1 0 0,0 0 0,0 0 0,1 0 0,-1 0 0,2 6 0,2 2 0,0 0 0,1 0 0,9 17 0,-8-20 0,-1 1 0,-1 0 0,0 1 0,0-1 0,4 19 0,-5 5-99,-3-29 25,0 1-1,0 0 1,1-1-1,0 1 1,0 0-1,0-1 1,1 1-1,0-1 1,0 1-1,0-1 1,1 0-1,-1 0 1,1 0-1,0 0 1,1-1-1,7 9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1.7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1 277 17320 0 0,'0'0'272'0'0,"13"42"-176"0"0,-3-30-32 0 0,-6-1 32 0 0,1-3 400 0 0,-5-6-448 0 0,5 2 48 0 0,-1-4-320 0 0,1-8-672 0 0,-5-5-1425 0 0,0-5-2209 0 0,0-3-1601 0 0</inkml:trace>
  <inkml:trace contextRef="#ctx0" brushRef="#br0" timeOffset="1">24 15 11333 0 0,'0'0'6147'0'0,"0"-14"-9204"0"0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2.3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23 7684 0 0,'0'0'3695'0'0,"5"-4"-2623"0"0,18-15 2580 0 0,-26 20-3496 0 0,1-1 1 0 0,-1 1-1 0 0,1 0 0 0 0,0 0 0 0 0,-1 0 0 0 0,1 0 0 0 0,0 0 0 0 0,0 0 0 0 0,0 1 0 0 0,0-1 0 0 0,0 1 0 0 0,0 0 0 0 0,0-1 0 0 0,0 1 1 0 0,1 0-1 0 0,-1 0 0 0 0,1 0 0 0 0,-1 0 0 0 0,1 0 0 0 0,0 1 0 0 0,-2 3 0 0 0,-19 53 1015 0 0,16-24-913 0 0,0 1 0 0 0,3-1 1 0 0,0 1-1 0 0,3 0 0 0 0,1-1 0 0 0,1 1 0 0 0,9 44 0 0 0,-5 6 759 0 0,-7-57-5103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2.7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 15927 0 0,'0'0'2607'0'0,"-10"-11"-1244"0"0,15 11-1582 0 0,124 0 774 0 0,-73 0-9730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3.1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36 8628 0 0,'0'0'3335'0'0,"0"6"-2615"0"0,1 2-443 0 0,-1 0-1 0 0,1 1 1 0 0,0-1-1 0 0,1 0 0 0 0,0 1 1 0 0,0-1-1 0 0,1 0 1 0 0,6 12-1 0 0,-8-18-237 0 0,0 0-1 0 0,0 0 1 0 0,0 0-1 0 0,1 0 1 0 0,-1 0-1 0 0,1 0 1 0 0,0 0-1 0 0,-1 0 0 0 0,1 0 1 0 0,0-1-1 0 0,0 1 1 0 0,0-1-1 0 0,0 0 1 0 0,0 1-1 0 0,0-1 1 0 0,1 0-1 0 0,-1 0 1 0 0,0 0-1 0 0,1-1 0 0 0,-1 1 1 0 0,0-1-1 0 0,1 1 1 0 0,-1-1-1 0 0,1 0 1 0 0,-1 0-1 0 0,1 0 1 0 0,-1 0-1 0 0,1 0 1 0 0,-1 0-1 0 0,0-1 1 0 0,1 1-1 0 0,-1-1 0 0 0,1 0 1 0 0,-1 1-1 0 0,0-1 1 0 0,4-2-1 0 0,0-1 7 0 0,-1 0 0 0 0,1 0 0 0 0,-1 0 0 0 0,0-1 0 0 0,0 0-1 0 0,-1 0 1 0 0,1 0 0 0 0,-1 0 0 0 0,0-1 0 0 0,-1 0 0 0 0,1 1 0 0 0,-1-1 0 0 0,0-1-1 0 0,-1 1 1 0 0,1 0 0 0 0,-1-1 0 0 0,-1 1 0 0 0,1-1 0 0 0,-1 1 0 0 0,0-1 0 0 0,0-9-1 0 0,-6 1 1359 0 0,2 9-2204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3.6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0 10165 0 0,'0'0'4362'0'0,"-7"2"-3196"0"0,-42 20 1648 0 0,48-21-2755 0 0,-1 0 0 0 0,1 0 0 0 0,-1-1 0 0 0,1 1 0 0 0,-1 0 0 0 0,1 0 0 0 0,0 0 0 0 0,-1 1 0 0 0,1-1 0 0 0,0 0-1 0 0,0 0 1 0 0,0 1 0 0 0,0-1 0 0 0,0 0 0 0 0,0 1 0 0 0,0-1 0 0 0,1 1 0 0 0,-1-1 0 0 0,0 1 0 0 0,1 0-1 0 0,-1-1 1 0 0,1 1 0 0 0,0 0 0 0 0,0-1 0 0 0,-1 1 0 0 0,1 0 0 0 0,0-1 0 0 0,0 1 0 0 0,0 0 0 0 0,1-1 0 0 0,-1 1-1 0 0,0 0 1 0 0,1-1 0 0 0,-1 1 0 0 0,1 1 0 0 0,0-2-51 0 0,0 0 0 0 0,0-1-1 0 0,-1 1 1 0 0,1 0 0 0 0,0-1-1 0 0,0 1 1 0 0,0-1 0 0 0,0 1-1 0 0,0-1 1 0 0,0 1 0 0 0,0-1 0 0 0,0 0-1 0 0,0 1 1 0 0,0-1 0 0 0,0 0-1 0 0,0 0 1 0 0,0 0 0 0 0,0 0 0 0 0,0 0-1 0 0,0 0 1 0 0,0 0 0 0 0,0 0-1 0 0,0 0 1 0 0,0 0 0 0 0,1-1-1 0 0,-1 1 1 0 0,0 0 0 0 0,0-1 0 0 0,-1 1-1 0 0,3-1 1 0 0,-2 0-70 0 0,1 1 1 0 0,-1-1-1 0 0,0 1 0 0 0,1-1 1 0 0,-1 0-1 0 0,0 0 0 0 0,0 1 1 0 0,0-1-1 0 0,1 0 0 0 0,-1 0 0 0 0,0 0 1 0 0,0 0-1 0 0,0 0 0 0 0,0 0 1 0 0,0-1-1 0 0,-1 1 0 0 0,1 0 1 0 0,0 0-1 0 0,-1-1 0 0 0,2-1 1 0 0,16 64-190 0 0,-6-20 845 0 0,9 47-305 0 0,-19-80-288 0 0,-2 1 1 0 0,1-1-1 0 0,-1 0 1 0 0,0 0-1 0 0,0 0 1 0 0,-1 0-1 0 0,0 0 1 0 0,-5 15-1 0 0,5-21 11 0 0,1 1 1 0 0,-1 0-1 0 0,0-1 0 0 0,0 1 0 0 0,-1-1 0 0 0,1 1 1 0 0,-1-1-1 0 0,1 0 0 0 0,-1 1 0 0 0,0-1 0 0 0,1 0 0 0 0,-1 0 1 0 0,0 0-1 0 0,-1-1 0 0 0,1 1 0 0 0,0 0 0 0 0,0-1 0 0 0,-1 1 1 0 0,1-1-1 0 0,-1 0 0 0 0,1 0 0 0 0,-5 2 0 0 0,6-4-160 0 0,1 1-1 0 0,-1-1 1 0 0,1 1-1 0 0,-1 0 1 0 0,1-1-1 0 0,-1 1 1 0 0,1-1-1 0 0,0 1 1 0 0,-1-1-1 0 0,1 1 0 0 0,0-1 1 0 0,-1 1-1 0 0,1-1 1 0 0,0 1-1 0 0,0-1 1 0 0,-1 1-1 0 0,1-1 1 0 0,0 0-1 0 0,0 1 1 0 0,0-1-1 0 0,0 0 0 0 0,0 1 1 0 0,0-1-1 0 0,0 1 1 0 0,0-1-1 0 0,0 0 1 0 0,0 1-1 0 0,0-1 1 0 0,0 1-1 0 0,0-1 1 0 0,0 0-1 0 0,1 0 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4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21 7619 0 0,'0'0'9098'0'0,"3"-20"-6379"0"0,-6 20-2671 0 0,0 1 1 0 0,0 0-1 0 0,0 1 1 0 0,1-1-1 0 0,-1 0 1 0 0,0 1 0 0 0,1-1-1 0 0,-1 1 1 0 0,1 0-1 0 0,-1 0 1 0 0,1 0 0 0 0,0 0-1 0 0,0 0 1 0 0,0 1-1 0 0,0-1 1 0 0,-2 5-1 0 0,2-5-25 0 0,1-1 0 0 0,-1 1 0 0 0,1 0 0 0 0,0 0 0 0 0,0 0-1 0 0,0 0 1 0 0,0 0 0 0 0,0 0 0 0 0,1 0 0 0 0,-1 0-1 0 0,0 0 1 0 0,1 0 0 0 0,0 0 0 0 0,-1 1 0 0 0,1-1 0 0 0,0 0-1 0 0,0 0 1 0 0,0 0 0 0 0,1 0 0 0 0,-1 1 0 0 0,0-1 0 0 0,1 0-1 0 0,-1 0 1 0 0,1 0 0 0 0,1 3 0 0 0,-1-5-24 0 0,0 1 1 0 0,0 0-1 0 0,1-1 0 0 0,-1 1 1 0 0,0-1-1 0 0,0 0 0 0 0,1 1 0 0 0,-1-1 1 0 0,0 0-1 0 0,0 0 0 0 0,1 0 1 0 0,-1 0-1 0 0,0 0 0 0 0,1 0 1 0 0,-1 0-1 0 0,0 0 0 0 0,0 0 1 0 0,1 0-1 0 0,-1-1 0 0 0,0 1 1 0 0,0-1-1 0 0,1 1 0 0 0,1-2 1 0 0,-2 1-12 0 0,1 1 0 0 0,-1-1 0 0 0,1 1 0 0 0,0-1 0 0 0,-1 1 1 0 0,1-1-1 0 0,0 1 0 0 0,-1 0 0 0 0,1 0 0 0 0,0 0 0 0 0,0 0 0 0 0,-1 0 0 0 0,1 0 1 0 0,0 0-1 0 0,0 1 0 0 0,-1-1 0 0 0,1 1 0 0 0,-1-1 0 0 0,4 2 0 0 0,7 17-166 0 0,9 10 553 0 0,-20-28-532 0 0,-1-1 0 0 0,1 1 1 0 0,-1-1-1 0 0,1 1 0 0 0,0-1 0 0 0,-1 0 1 0 0,1 0-1 0 0,0 1 0 0 0,0-1 0 0 0,-1 0 1 0 0,1 0-1 0 0,0 1 0 0 0,0-1 1 0 0,-1 0-1 0 0,1 0 0 0 0,0 0 0 0 0,0 0 1 0 0,-1 0-1 0 0,1 0 0 0 0,0-1 0 0 0,0 1 1 0 0,-1 0-1 0 0,1 0 0 0 0,0 0 1 0 0,0-1-1 0 0,-1 1 0 0 0,1 0 0 0 0,0-1 1 0 0,-1 1-1 0 0,1-1 0 0 0,-1 1 0 0 0,1-1 1 0 0,0 1-1 0 0,-1-1 0 0 0,1 1 1 0 0,-1-1-1 0 0,1 1 0 0 0,-1-1 0 0 0,0 0 1 0 0,1 0-1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4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19129 0 0,'0'0'445'0'0,"2"5"-239"0"0,1 15 287 0 0,0 1 1 0 0,0-1 0 0 0,-2 1 0 0 0,-1-1 0 0 0,0 1-1 0 0,-6 32 1 0 0,0 38 33 0 0,6-78-641 0 0,-1 9 275 0 0,2 0 1 0 0,0 0 0 0 0,8 35 0 0 0,-8-52-284 0 0,0 0 1 0 0,0 0 0 0 0,1 0 0 0 0,0 0 0 0 0,0-1-1 0 0,0 1 1 0 0,0-1 0 0 0,1 1 0 0 0,0-1-1 0 0,0 0 1 0 0,0 0 0 0 0,0 0 0 0 0,0-1-1 0 0,1 1 1 0 0,0-1 0 0 0,0 0 0 0 0,0 1 0 0 0,0-2-1 0 0,0 1 1 0 0,1-1 0 0 0,8 5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5.7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34 200 9380 0 0,'0'0'4456'0'0,"1"6"-3282"0"0,2 29 1583 0 0,-1 45 0 0 0,-17 102-1047 0 0,12-162-1331 0 0,4-42 39 0 0,1-12-607 0 0,-2 11-4 0 0,1-49-443 0 0,-4-1 1 0 0,-17-111 0 0 0,19 181 643 0 0,1 0 1 0 0,-1 0-1 0 0,1 0 1 0 0,0 0-1 0 0,0 0 1 0 0,0 0-1 0 0,0 1 1 0 0,0-1-1 0 0,1 0 1 0 0,-1 0-1 0 0,1 0 1 0 0,0 0-1 0 0,0 1 1 0 0,0-1-1 0 0,0 0 1 0 0,0 1-1 0 0,1-1 1 0 0,-1 1-1 0 0,1-1 1 0 0,-1 1-1 0 0,1 0 1 0 0,0-1-1 0 0,0 1 1 0 0,0 0-1 0 0,0 0 1 0 0,4-2-1 0 0,2-1 41 0 0,1 0 0 0 0,0 1 0 0 0,0 0-1 0 0,0 1 1 0 0,0-1 0 0 0,17-2 0 0 0,-11 3-88 0 0,0 0 1 0 0,1 1 0 0 0,-1 1-1 0 0,1 0 1 0 0,0 1-1 0 0,-1 1 1 0 0,1 0-1 0 0,0 1 1 0 0,28 8 0 0 0,12 0-2875 0 0,-25-9-698 0 0,-9-9-4091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6.1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 10533 0 0,'0'0'6011'0'0,"8"0"-4707"0"0,39-1-200 0 0,106 3-1047 0 0,-140 1-2352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6.5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55 11557 0 0,'0'0'1828'0'0,"1"7"-1247"0"0,0 2-193 0 0,0 0-1 0 0,0 0 1 0 0,1-1-1 0 0,1 1 1 0 0,3 8-1 0 0,-5-14-283 0 0,0-1 0 0 0,0 1 1 0 0,0-1-1 0 0,1 0 0 0 0,-1 0 0 0 0,1 1 1 0 0,0-1-1 0 0,-1 0 0 0 0,1 0 0 0 0,0-1 1 0 0,0 1-1 0 0,0 0 0 0 0,1-1 0 0 0,-1 1 0 0 0,0-1 1 0 0,0 0-1 0 0,1 1 0 0 0,-1-1 0 0 0,1 0 1 0 0,-1-1-1 0 0,1 1 0 0 0,0 0 0 0 0,-1-1 0 0 0,5 1 1 0 0,-1-1-58 0 0,-1 0 1 0 0,0-1 0 0 0,0 0 0 0 0,0 0-1 0 0,0 0 1 0 0,1-1 0 0 0,-2 1 0 0 0,1-1 0 0 0,0 0-1 0 0,0-1 1 0 0,0 1 0 0 0,-1-1 0 0 0,0 0-1 0 0,1 0 1 0 0,4-4 0 0 0,-7 5-93 0 0,1-1 1 0 0,-1 1-1 0 0,0-1 1 0 0,1 1-1 0 0,-1-1 1 0 0,0 0-1 0 0,0 1 0 0 0,-1-1 1 0 0,1 0-1 0 0,-1 0 1 0 0,1 0-1 0 0,-1-1 1 0 0,0 1-1 0 0,0 0 1 0 0,0 0-1 0 0,-1-1 1 0 0,1 1-1 0 0,-1 0 0 0 0,0-1 1 0 0,0 1-1 0 0,0-1 1 0 0,0 1-1 0 0,0 0 1 0 0,-2-7-1 0 0,0 7 14 0 0,0 0 0 0 0,0-1-1 0 0,0 1 1 0 0,0 0 0 0 0,0 1-1 0 0,-1-1 1 0 0,1 0 0 0 0,-1 1-1 0 0,1-1 1 0 0,-1 1 0 0 0,0 0 0 0 0,0 0-1 0 0,0 0 1 0 0,-1 0 0 0 0,1 0-1 0 0,0 1 1 0 0,-1-1 0 0 0,1 1-1 0 0,-1 0 1 0 0,1 0 0 0 0,-1 1 0 0 0,1-1-1 0 0,-1 1 1 0 0,0-1 0 0 0,1 1-1 0 0,-1 0 1 0 0,0 1 0 0 0,-4 0-1 0 0,0-1 40 0 0,0 0-1 0 0,0 1 1 0 0,1 1-1 0 0,-1-1 1 0 0,0 1-1 0 0,1 1 0 0 0,-1-1 1 0 0,1 1-1 0 0,0 0 1 0 0,0 1-1 0 0,0 0 1 0 0,-8 6-1 0 0,7-2 48 0 0,-4 3-565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1:01:56.8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0 548 24575,'5'4'0,"0"0"0,0-1 0,0 1 0,1-1 0,-1 0 0,1 0 0,0-1 0,0 0 0,7 2 0,61 11 0,-60-13 0,357 25 0,-200-20 0,194 27 0,-251-24 0,1-5 0,209-18 0,-262 9 0,47-8 0,28-1 0,208-13 0,-124 5 0,-48 1 0,37-1 0,-127 18 0,165-10 0,-80 1 0,97-11 0,-142 10 0,39-7 0,43-3 0,-99 14 0,62-6 0,187-28 0,-324 39 0,61-3 0,0 1 0,122-12 0,-40 5 0,5 6 0,-126 7 0,-1-2 0,0-2 0,84-18 0,-76 6 0,126-35 0,-100 32 0,-65 17 0,-1-2 0,0-1 0,22-8 0,6-5 0,0 2 0,2 2 0,-1 2 0,2 2 0,-1 2 0,1 3 0,62 1 0,-35 7 0,-21-1 0,57-5 0,-36-7 0,-42 4 0,50 0 0,-75 5-19,0-1-1,0 0 0,-1 0 1,1-1-1,0 0 0,-1-1 1,0 0-1,0-1 0,0 0 1,17-12-1,5-2-1129,-16 10-5677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7.1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76 11813 0 0,'0'0'2135'0'0,"0"6"-1284"0"0,8 43 1398 0 0,-7-46-2141 0 0,0 0-1 0 0,0 0 1 0 0,0 0-1 0 0,0 0 1 0 0,1 0-1 0 0,-1 0 1 0 0,1-1-1 0 0,-1 1 0 0 0,1-1 1 0 0,0 1-1 0 0,0-1 1 0 0,0 0-1 0 0,1 1 1 0 0,-1-1-1 0 0,0 0 1 0 0,5 2-1 0 0,-6-7 105 0 0,0-1-1 0 0,0 1 1 0 0,0-1-1 0 0,0 0 0 0 0,-1 1 1 0 0,1-1-1 0 0,-1 0 1 0 0,0 1-1 0 0,0-1 1 0 0,0 0-1 0 0,-2-4 0 0 0,-6-25-186 0 0,6 27-118 0 0,0 0-1 0 0,0 1 0 0 0,1-1 0 0 0,0 0 0 0 0,0 0 0 0 0,0 0 0 0 0,1 0 0 0 0,0 0 0 0 0,0 0 0 0 0,2-9 0 0 0,-2 13 80 0 0,1 1-1 0 0,-1 0 1 0 0,1 0 0 0 0,0-1-1 0 0,-1 1 1 0 0,1 0-1 0 0,0 0 1 0 0,0 0 0 0 0,0 0-1 0 0,0 0 1 0 0,0 0 0 0 0,0 0-1 0 0,0 0 1 0 0,1 0-1 0 0,-1 1 1 0 0,0-1 0 0 0,0 0-1 0 0,1 1 1 0 0,-1-1 0 0 0,0 1-1 0 0,1 0 1 0 0,-1-1-1 0 0,0 1 1 0 0,1 0 0 0 0,-1 0-1 0 0,3-1 1 0 0,44 1-2529 0 0,-32 1-2303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3:57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 15143 0 0,'0'0'3676'0'0,"-1"3"-2894"0"0,-27 68 543 0 0,26-65-1260 0 0,0-1-1 0 0,1 1 0 0 0,0 0 0 0 0,0 0 1 0 0,1 0-1 0 0,0-1 0 0 0,0 1 1 0 0,0 0-1 0 0,0 0 0 0 0,1 0 1 0 0,3 9-1 0 0,-3-13-61 0 0,0-1 0 0 0,0 0 0 0 0,0 0-1 0 0,0 0 1 0 0,1 0 0 0 0,-1 0 0 0 0,0 0 0 0 0,1 0 0 0 0,-1-1 0 0 0,1 1 0 0 0,-1-1-1 0 0,1 1 1 0 0,-1-1 0 0 0,1 1 0 0 0,0-1 0 0 0,-1 0 0 0 0,1 1 0 0 0,-1-1 0 0 0,1 0-1 0 0,0 0 1 0 0,-1 0 0 0 0,1-1 0 0 0,-1 1 0 0 0,3-1 0 0 0,39-6-617 0 0,-17-1 269 0 0,-12 4-220 0 0,-1 1 0 0 0,1-2 0 0 0,-1 0 1 0 0,0-1-1 0 0,-1 0 0 0 0,0-1 1 0 0,19-12-1 0 0,-30 17 600 0 0,1 0 0 0 0,0 1-1 0 0,-1-1 1 0 0,1 0 0 0 0,-1 0 0 0 0,1 0 0 0 0,-1 0 0 0 0,0 0 0 0 0,0 0 0 0 0,0 0 0 0 0,0 0 0 0 0,0-1-1 0 0,-1 1 1 0 0,1 0 0 0 0,-1 0 0 0 0,1-1 0 0 0,-1 1 0 0 0,0 0 0 0 0,0-1 0 0 0,0 1 0 0 0,0 0 0 0 0,-1-3-1 0 0,1 3-10 0 0,-1 0 0 0 0,1 1 0 0 0,-1-1 0 0 0,0 1 0 0 0,0-1 0 0 0,1 1-1 0 0,-1-1 1 0 0,0 1 0 0 0,0 0 0 0 0,0-1 0 0 0,-1 1 0 0 0,1 0 0 0 0,0 0-1 0 0,0 0 1 0 0,-1 0 0 0 0,1 0 0 0 0,0 0 0 0 0,-1 0 0 0 0,1 0-1 0 0,-1 0 1 0 0,0 1 0 0 0,1-1 0 0 0,-1 1 0 0 0,1-1 0 0 0,-1 1 0 0 0,0 0-1 0 0,1-1 1 0 0,-1 1 0 0 0,0 0 0 0 0,-2 0 0 0 0,1 0 59 0 0,1 0-1 0 0,0 0 1 0 0,-1 0 0 0 0,1 0 0 0 0,0 0-1 0 0,0 1 1 0 0,-1-1 0 0 0,1 1 0 0 0,0-1-1 0 0,0 1 1 0 0,0 0 0 0 0,-1 0 0 0 0,1 0-1 0 0,0 0 1 0 0,0 0 0 0 0,0 1 0 0 0,1-1-1 0 0,-1 1 1 0 0,0-1 0 0 0,0 1 0 0 0,1-1 0 0 0,-1 1-1 0 0,1 0 1 0 0,0 0 0 0 0,-1 0 0 0 0,1 0-1 0 0,0 0 1 0 0,0 0 0 0 0,0 0 0 0 0,0 0-1 0 0,1 0 1 0 0,-1 1 0 0 0,0-1 0 0 0,1 0-1 0 0,0 0 1 0 0,-1 1 0 0 0,1-1 0 0 0,0 0-1 0 0,0 1 1 0 0,1-1 0 0 0,-1 0 0 0 0,0 0-1 0 0,1 1 1 0 0,-1-1 0 0 0,1 0 0 0 0,0 0 0 0 0,0 1-1 0 0,1 2 1 0 0,1 1-6 0 0,-1-1 0 0 0,1 0-1 0 0,0 0 1 0 0,0 0 0 0 0,1-1 0 0 0,-1 1-1 0 0,1-1 1 0 0,0 0 0 0 0,0 0 0 0 0,1 0 0 0 0,-1 0-1 0 0,1-1 1 0 0,0 0 0 0 0,0 0 0 0 0,7 4-1 0 0,-3-3-419 0 0,0 0 0 0 0,1-1-1 0 0,-1 0 1 0 0,1-1-1 0 0,0 1 1 0 0,0-2 0 0 0,0 0-1 0 0,12 1 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3.6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279 35 5394 0 0,'0'0'5619'0'0,"-10"-31"-1711"0"0,3 30-3866 0 0,0 0 0 0 0,0 0 0 0 0,0 1 0 0 0,0 0-1 0 0,-1 0 1 0 0,1 1 0 0 0,0-1 0 0 0,0 2-1 0 0,0-1 1 0 0,0 1 0 0 0,0 0 0 0 0,1 1-1 0 0,-1-1 1 0 0,0 1 0 0 0,-6 5 0 0 0,-5 2 227 0 0,1 0 1 0 0,0 2 0 0 0,1 0 0 0 0,-18 17-1 0 0,30-25-157 0 0,-1 0 0 0 0,1 1 0 0 0,0 0 0 0 0,0 0 0 0 0,1 0 0 0 0,-1 0 0 0 0,1 0-1 0 0,0 1 1 0 0,0 0 0 0 0,1-1 0 0 0,0 1 0 0 0,0 0 0 0 0,0 0 0 0 0,1 0 0 0 0,0 1-1 0 0,0-1 1 0 0,0 0 0 0 0,1 0 0 0 0,0 0 0 0 0,0 1 0 0 0,1-1 0 0 0,0 0 0 0 0,1 8 0 0 0,1-7-60 0 0,-1-1 1 0 0,1 1 0 0 0,0 0 0 0 0,0-1 0 0 0,1 0 0 0 0,0 1 0 0 0,0-1 0 0 0,0-1 0 0 0,1 1 0 0 0,0-1-1 0 0,0 0 1 0 0,0 0 0 0 0,1 0 0 0 0,-1 0 0 0 0,1-1 0 0 0,0 0 0 0 0,1-1 0 0 0,-1 1 0 0 0,13 4-1 0 0,-2-2-54 0 0,1-1 0 0 0,27 5 0 0 0,-12-7-3521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4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52 8564 0 0,'0'0'8345'0'0,"-5"6"-7758"0"0,1-1-479 0 0,-1 1 0 0 0,2 0-1 0 0,-1 0 1 0 0,1 0 0 0 0,0 0 0 0 0,0 1 0 0 0,0-1-1 0 0,1 1 1 0 0,-2 6 0 0 0,4-10-84 0 0,-1-1 0 0 0,0 1 0 0 0,1-1 1 0 0,0 0-1 0 0,-1 1 0 0 0,1-1 0 0 0,0 1 0 0 0,0-1 0 0 0,0 1 1 0 0,1-1-1 0 0,-1 1 0 0 0,1-1 0 0 0,-1 1 0 0 0,1-1 0 0 0,0 0 1 0 0,0 1-1 0 0,0-1 0 0 0,0 0 0 0 0,0 0 0 0 0,0 0 0 0 0,1 0 1 0 0,-1 0-1 0 0,1 0 0 0 0,-1 0 0 0 0,1 0 0 0 0,0 0 0 0 0,0-1 1 0 0,0 1-1 0 0,0-1 0 0 0,0 1 0 0 0,0-1 0 0 0,0 0 0 0 0,5 2 1 0 0,-3-2-29 0 0,0-1 1 0 0,0 1-1 0 0,0-1 1 0 0,0 0-1 0 0,1 0 1 0 0,-1 0-1 0 0,0-1 1 0 0,0 1-1 0 0,0-1 1 0 0,0 0 0 0 0,0 0-1 0 0,0 0 1 0 0,0-1-1 0 0,0 0 1 0 0,0 1-1 0 0,0-1 1 0 0,-1-1-1 0 0,1 1 1 0 0,-1 0 0 0 0,0-1-1 0 0,0 0 1 0 0,4-3-1 0 0,-5 4-28 0 0,0 1 1 0 0,0-1-1 0 0,0 0 0 0 0,0 0 0 0 0,-1 0 0 0 0,1 0 1 0 0,0 0-1 0 0,-1 0 0 0 0,0-1 0 0 0,1 1 0 0 0,-1 0 1 0 0,0-1-1 0 0,0 1 0 0 0,0-1 0 0 0,-1 0 0 0 0,1 1 0 0 0,-1-1 1 0 0,1 1-1 0 0,-1-1 0 0 0,0 0 0 0 0,0 1 0 0 0,0-1 1 0 0,0 0-1 0 0,0 1 0 0 0,-1-1 0 0 0,1 0 0 0 0,-1 1 1 0 0,0-1-1 0 0,0 1 0 0 0,0-1 0 0 0,0 1 0 0 0,0-1 1 0 0,0 1-1 0 0,-3-4 0 0 0,-9-9-122 0 0,-28-30-175 0 0,39 42 319 0 0,-1 1-1 0 0,0 0 1 0 0,0 0 0 0 0,0 0-1 0 0,0 0 1 0 0,0 1 0 0 0,0-1 0 0 0,0 1-1 0 0,0 0 1 0 0,-1 0 0 0 0,1 0-1 0 0,-1 0 1 0 0,1 0 0 0 0,-5 1-1 0 0,6 0-1 0 0,1 1 0 0 0,-1 0 0 0 0,1 0 0 0 0,-1 0 0 0 0,1 0 0 0 0,0 0-1 0 0,0 0 1 0 0,-1 1 0 0 0,1-1 0 0 0,0 0 0 0 0,0 1 0 0 0,0-1 0 0 0,0 1-1 0 0,1-1 1 0 0,-1 1 0 0 0,0-1 0 0 0,0 4 0 0 0,-16 37-915 0 0,15-35 181 0 0,-5 18-2720 0 0,-2-2-2467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4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1 148 14471 0 0,'0'0'320'0'0,"1"6"-141"0"0,0-3-294 0 0,9 34 908 0 0,-10-36-715 0 0,0-1 0 0 0,0 1 0 0 0,0 0-1 0 0,0 0 1 0 0,0 0 0 0 0,1 0 0 0 0,-1 0 0 0 0,0-1 0 0 0,1 1-1 0 0,-1 0 1 0 0,0 0 0 0 0,1 0 0 0 0,-1-1 0 0 0,1 1-1 0 0,-1 0 1 0 0,1-1 0 0 0,0 1 0 0 0,-1 0 0 0 0,1-1-1 0 0,0 1 1 0 0,-1-1 0 0 0,1 1 0 0 0,0-1 0 0 0,0 1-1 0 0,-1-1 1 0 0,1 0 0 0 0,0 1 0 0 0,0-1 0 0 0,0 0-1 0 0,0 0 1 0 0,-1 1 0 0 0,1-1 0 0 0,1 0 0 0 0,8-48 1490 0 0,-10-17-1279 0 0,-2 55-292 0 0,2 0 0 0 0,-1 0 0 0 0,2 0 0 0 0,-1 0 0 0 0,1 0 0 0 0,1 0 0 0 0,3-12 0 0 0,-5 22-4 0 0,0-1 1 0 0,0 1-1 0 0,0-1 1 0 0,1 1-1 0 0,-1-1 1 0 0,0 1 0 0 0,1 0-1 0 0,-1-1 1 0 0,0 1-1 0 0,1-1 1 0 0,-1 1 0 0 0,0 0-1 0 0,1-1 1 0 0,-1 1-1 0 0,1 0 1 0 0,-1-1-1 0 0,1 1 1 0 0,-1 0 0 0 0,1 0-1 0 0,-1 0 1 0 0,1-1-1 0 0,-1 1 1 0 0,1 0 0 0 0,-1 0-1 0 0,1 0 1 0 0,-1 0-1 0 0,1 0 1 0 0,-1 0-1 0 0,1 0 1 0 0,-1 0 0 0 0,1 0-1 0 0,-1 0 1 0 0,1 0-1 0 0,-1 0 1 0 0,1 0 0 0 0,-1 1-1 0 0,1-1 1 0 0,-1 0-1 0 0,1 0 1 0 0,-1 0-1 0 0,1 1 1 0 0,-1-1 0 0 0,0 0-1 0 0,1 1 1 0 0,-1-1-1 0 0,1 1 1 0 0,25 21-135 0 0,-17-13-222 0 0,12 4-2805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5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18056 0 0,'0'0'256'0'0,"14"42"-160"0"0,-5-26-16 0 0,1-5 657 0 0,-6-1-337 0 0,1-2-288 0 0,-5-1-64 0 0,0-3-48 0 0,0-2-80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5.4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16536 0 0,'0'0'336'0'0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5.8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0 14583 0 0,'0'6'728'0'0,"0"3"-447"0"0,0-1-1 0 0,1 1 1 0 0,1 0-1 0 0,-1-1 1 0 0,1 1-1 0 0,1-1 1 0 0,0 0 0 0 0,0 0-1 0 0,4 9 1 0 0,-5-15-268 0 0,-1 1 1 0 0,1-1 0 0 0,-1 1-1 0 0,1-1 1 0 0,0 0-1 0 0,0 0 1 0 0,0 0 0 0 0,0 0-1 0 0,0 0 1 0 0,0 0-1 0 0,1 0 1 0 0,-1-1 0 0 0,1 1-1 0 0,-1-1 1 0 0,1 0-1 0 0,-1 1 1 0 0,1-1 0 0 0,0-1-1 0 0,0 1 1 0 0,-1 0-1 0 0,1-1 1 0 0,0 1 0 0 0,0-1-1 0 0,0 0 1 0 0,0 0-1 0 0,0 0 1 0 0,0 0 0 0 0,-1 0-1 0 0,1-1 1 0 0,0 1-1 0 0,0-1 1 0 0,0 0 0 0 0,4-2-1 0 0,-6 3-28 0 0,0-1 0 0 0,1 1 0 0 0,-1-1 0 0 0,0 1 0 0 0,0-1 0 0 0,0 0 0 0 0,0 0 0 0 0,0 1 0 0 0,0-1 0 0 0,0 0 0 0 0,0 0 0 0 0,0 0 0 0 0,0 0 0 0 0,0 0 0 0 0,0-1 0 0 0,-1 1 0 0 0,1 0 0 0 0,0 0 0 0 0,-1 0 0 0 0,1-1 0 0 0,-1 1 0 0 0,0 0 0 0 0,1-1 0 0 0,-1 1 0 0 0,0 0 0 0 0,0-1 0 0 0,1 1 0 0 0,-1 0 0 0 0,0-1 0 0 0,-1 1 0 0 0,1 0 0 0 0,0-1 0 0 0,0 1 0 0 0,-1 0 0 0 0,1-1 0 0 0,0 1 0 0 0,-2-2 0 0 0,1-1-17 0 0,0 1 0 0 0,-1 0-1 0 0,0-1 1 0 0,1 1 0 0 0,-1 0-1 0 0,0 0 1 0 0,-1 0 0 0 0,1 1 0 0 0,0-1-1 0 0,-1 0 1 0 0,0 1 0 0 0,-5-5-1 0 0,1 4 24 0 0,0-1 0 0 0,0 1 0 0 0,0 0 0 0 0,0 1 0 0 0,0 0 0 0 0,-1 0 0 0 0,1 0 0 0 0,-1 1 0 0 0,0 0 0 0 0,1 1 0 0 0,-1 0 0 0 0,0 0-1 0 0,1 0 1 0 0,-9 2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6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10725 0 0,'0'0'5821'0'0,"3"7"-5034"0"0,2 9-395 0 0,-1-1 1 0 0,-1 1-1 0 0,0 1 0 0 0,-1-1 0 0 0,0 0 0 0 0,-2 0 1 0 0,-2 30-1 0 0,5 59 267 0 0,-1-80-671 0 0,5 33 248 0 0,-7-55-283 0 0,1-1 0 0 0,-1 1 0 0 0,1-1 0 0 0,0 0 1 0 0,0 0-1 0 0,0 1 0 0 0,0-1 0 0 0,0 0 0 0 0,0 0 0 0 0,1 0 0 0 0,-1 0 0 0 0,1 0 0 0 0,-1 0 0 0 0,1-1 0 0 0,0 1 0 0 0,0 0 1 0 0,0-1-1 0 0,3 3 0 0 0,10-4-5559 0 0</inkml:trace>
  <inkml:trace contextRef="#ctx0" brushRef="#br0" timeOffset="1">199 308 20233 0 0,'0'0'3490'0'0,"-4"35"-3554"0"0,4-20 96 0 0,0-5 32 0 0,4-6-64 0 0,1 0 64 0 0,0-4-848 0 0,-1 0-865 0 0,-4-6-304 0 0,0-8-2305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6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 19177 0 0,'0'0'320'0'0,"27"-2"-3986"0"0,-13 8 1025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24:27.021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177D36"/>
    </inkml:brush>
    <inkml:brush xml:id="br3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18045 20099 10725,'0'0'672,"0"0"-576,0 0-32,0 0 577,0 0 1231,0 0-351,0-1-656,0-1-113,0 2 64,1-3-191,1 3-193,0 0-224,2-2-32,2 2-48,0 0 160,4 0-32,3 0 64,0 0-32,1 0-47,5 0 31,0 0-112,2 0 16,-1 0-128,-1 0 48,2 0 0,-3-1 576,-1 0-576,0 1-80,-3 0 0,-1 0-32,-4 0 16,2 0-32,-5 0 48,1 1-32,0 0 64,-2 1-64,2-2 32,0 0 32,2 2-16,1-2 48,1 0 16,-2 0 65,5-2-97,-2-1 64,1 2-80,0-3 32,-1 4-48,-2-1 0,-1 1-32,-1 0 0,2 0 32,-1 0-96,-1 0 112,2 1-64,-2-1 32,1 2-48,2 0 80,0-2-64,-2 0 32,0 0 0,1 0 32,-1 0 0,0 0-32,1 0 16,1 0-32,-3 0 16,2-4-48,3 3 32,0-2 0,-1 0-16,2-1 32,-1 2-48,-1 0 48,0 1-32,0-1 0,0 2-32,-2 0 48,3 0 0,-4 0-16,4 0 0,-2 2 16,1-1 16,0 1-48,1-1 64,-4-1-32,2 0 32,-1 0-64,-4 0 32,2 0-16,-1 0-32,-2 0-432,-2-3-289,3 0-335,0 1-129,-1-1 49,0 0-817,0 2-64,1-1 128,-5 2 320,-1 0-1584</inkml:trace>
  <inkml:trace contextRef="#ctx0" brushRef="#br1">20173 20873 6035,'0'0'160,"0"0"2673,-7 5-1088,7-5-673,-2 0 257,0 0 16,1 0-33,-2 0-63,3 0-241,-3-2-95,1-4-225,2 2-208,-1-3-208,1-2-112,0 0-48,0-2 17,0-3-81,3 1 32,0-2-32,1-4-16,-2-1 32,1-2-64,1-2-48,-2 0 0,0 2 32,2-1 0,0 4-32,1 1 64,-4 0-32,2 4 48,-1 0-80,2 2 64,-1-2 0,1 1-16,1 0 0,0-2 0,-1 0-32,2-1 48,3 1-16,-1-2-48,1 1 0,2 1-49,-1 1 114,-1-2-1,4 3 32,-1-3-48,-2 2-16,3 1-32,1-2 31,-1 4 1,1-3 16,3 1 16,1-1-48,1 2 48,1 0-32,4-2 32,-1 3-80,1 0 16,-2 2 16,2 3-16,-2 0 48,0 3-16,-1 0 16,-2 1 0,-3 2 16,1 0-48,-4 0 16,1 0-624,-6 0-416,-1 0-913,-4 0-2017,-3 0-3778</inkml:trace>
  <inkml:trace contextRef="#ctx0" brushRef="#br1">26447 20404 6435,'0'0'-560,"0"0"3393,-3 0-448,3 0-1040,-1 2 47,1-1 113,0-1-304,-2 0-353,0 1-16,2-1-143,0 0-17,0 0-144,0 0 16,0 0-95,0 0-33,0 0-176,0 0 0,-2 0 64,0 0-16,0 0 65,-1 0-241,0 0-32,-2 0 32,1 0 96,-1-1-64,0 1-16,0 0 16,0-1-16,-2 1-32,1 0-32,0 0 64,-1 0 0,3-2-64,-2 2-16,1 0 160,0 0 0,-1 0-112,1-2-16,1 1-31,0 1 111,-2 0-112,0 0-32,-1 0-32,0 0 16,1 0 48,-3 0 16,2 0-48,-1 0 0,1 0 32,-4 0-48,1 0 80,0 0-32,2 0-32,-5 0 32,3 0-32,0-2-16,-1 1 16,1 1 48,2 0-16,-1-2 64,0 2-48,3 0-32,-2 0 16,4 0-16,-4 0 0,4 0-16,-1 0 64,0 0 80,0-1 64,-1-1-64,1 2-16,0 0-80,-2-2-48,0 1-16,2 0-32,-3 1 0,-2-2 32,6 2-32,-5 0 0,1 0 64,-1 0-80,-1 0 64,2 0-64,-5 0 96,3 0-96,0 0 64,-2 0-16,-1 0 16,0 0-48,0 0 64,0 0 0,-2 0-64,0 0 80,0 0-32,-1 0 16,-1 0-16,0 0 0,-3 0-32,3 0 80,0 0-32,-1 0-48,-1 0 64,-2 0-16,3 0 0,-3 0-32,-2 0 97,4 0-210,-4 0 97,1 0-64,2 0 48,-2 0 32,-1 0-32,2 0 48,-1 0-16,4 0-16,-4 0 16,4 0 32,1 0 16,0 0-32,-1-2 48,3 2-80,0-3 113,0 1-130,-1 2 98,1-4-81,-1 3 32,1 1-16,1-4 48,-3 4-80,-1-1-16,1 0 15,0 1-31,3 0 80,-5 0-64,2 0 32,-1 0 32,-3 0-48,3 1 32,-1 0 16,0 1 16,0 0-32,1-1 48,1 1-64,-1 0 64,1 0-48,2 1 0,-1-1 33,3 0-17,-2-1 0,1 0 0,2 1 48,-1 1 16,0-3 64,0 2-112,0 1-64,4 0 0,-4-3 0,4 3 0,0-2 32,-1 3-32,2-1 32,1-1 48,1-2 0,1 2 0,1 1-48,-1-1 48,3-1-48,0 2-16,1-1-16,1 1 32,0-1 0,0 1-16,0 0 64,0 1-16,0 0 0,0-2-16,0 1-16,1-1 32,-1 2-32,2 0 0,0 2 0,-1 2 0,3-2 32,-2 5 112,0 1-64,-1 1 48,3 1 16,-4 2 0,0 0 0,0 0-16,0 1-16,-4-2-64,3 3 96,-3-4-48,0 1-48,3 1 64,-3 0 16,1 1-63,2 0-1,-4 2 48,5-2 64,0 1 16,-2 1-48,2-4 32,-3 2-208,3-2 48,-1 1-64,-1-3 48,2 1-64,-1 2 64,-1-2-16,0 0 48,2 1-48,-1 0 16,-2 1 16,3 0-64,0 0 80,0 2 0,0-2-32,0 3 16,0-1 16,0-1-16,-2 1 16,2 1 16,-2-1-64,2 1 112,0-1-96,0 0 80,0 1-32,0 0-16,0 0-128,0-1 48,0-2 48,0 5 0,2-2 80,0 2-80,-2 0 48,0-1-80,4 0 64,-4 2 0,4-2 16,-4 1-48,3 1 48,-2-2-16,2 0-32,-1 2 64,3-1-48,-2 0 64,0-2-32,0 1 48,3-1-144,-3-1-16,2-1 16,-2 2 0,1-1 48,1-1-32,-1 0 80,-3-1-96,2-1 32,-1-1 16,2-2 16,0 0 0,-4-1 0,3 0 0,-2-4-16,3 2 48,1-4-80,-1 3 112,1-3-64,0 0 48,3-2-16,3-1 64,0 2 0,3-4 16,3 1-16,2-1-112,3 0 16,3 0-32,0 0 32,3-1 32,2-3-31,3 3 15,-1 0-48,2-2 64,4 1-16,3 2 32,-2-3-16,8 3 96,0-5-32,6 2-320,4-2 112,1 0 48,3 0 32,3 0 80,0-1 80,1 1 48,0 2-352,-1-2 32,3 2 144,-1 2-48,-4-1 160,5 1 32,-2-1-160,1 1-176,0-1 80,0 0 112,-2 1 16,1-1 144,0 2-48,-5-2-352,0 2 128,-2 0 64,-1 0 80,-4 0 16,-2 0 32,-1 2 48,-3-2-224,1 3-112,0-3 176,0 0-32,2 0 32,-1 0 96,1 0 16,-2-3 0,2 1 64,-2 0-384,-1-1 80,-1-1 144,3 3-48,-1 0 128,-4-2-32,0 1 16,0-1 32,1 1 64,-1-1-496,0 3 240,-1-1 64,-2-1 32,-1 2 48,0 0-64,-1 0 80,-3 0 0,-3 0 48,-2 0-32,-3 0-176,0 2-16,1-1 64,-2 1 32,2-2-32,0 1 48,2 1-16,-1-2 64,-2 2-16,2-1 16,1-1-16,-2 2 16,-1-2 0,0 3 16,-1-3 16,2 1-320,-2 0 208,-1 1-64,2 0 80,-1-1 0,0 1 16,1 0-16,-1 0 32,-1-2 32,1 2-48,-1-1 64,1 1-48,1-2 48,-3 0 16,2 2-16,-1-1-160,2-1 0,-3 2 32,2-1 16,-2 1 64,0-1-64,1 1 48,0-2-16,-2 3 64,-1-3-32,4 0-16,-4 2 16,1-1 80,-1-1-112,-4 0 80,-1 0-32,-1 2 16,-3-2-80,-1 0-16,3 0-16,-2 0 32,-1 0 0,0 0-32,-1 0 96,-1 0-80,-3 0 32,3-2 64,-2 2-64,-2 0-16,1-3 16,2 3 32,-1-3-16,-1 1-32,2 1 48,-4-1-48,1 1 64,-1-1-64,1-1 64,-3 3-16,0-2-16,2-1 0,1 3 0,-2-2 0,2 0 0,-1 0 16,2 1-32,-2-3 48,-1 4-80,3-2 80,-2 0-32,2-1 0,-2 2 0,1-1 16,1-1-32,5 1 16,-4-1 64,5 2-112,-2-3 112,2 3-80,-1-1 64,0 0-16,-3-2 0,-2 3-32,-3-3-64,3 3 0,-3-2 32,0 0-32,-1 0 0,0 0 64,0-2-32,-1 4 0,3-3 16,-4 1 16,2 1-16,1 0 0,-2 0-1,1 1 1,1 0 32,-1-2-32,0 1 49,2-3-50,1 1 1,-2-3-32,2 2 16,-1-4-16,-2 3 48,0 0 16,1 0-48,-4 1 80,-1 1-48,0-1 80,0 0-80,0 1 16,-1-1-16,-1 1 0,-1-1 33,3-1-66,0 1 66,0-3-33,0 2 32,5-1-81,-2-1-15,-1 0 48,3-1 0,-3 0-64,0-2 112,-2 0-80,4 0 48,0 1-32,-4-3 16,3 1 0,-1-1 0,2 3 16,-3-4-64,-1 4 96,0-3-32,0 2 16,0 0-32,0 2 32,-1-2 16,-3 1-64,4-3 64,-4 3-16,3-3 0,1-1-16,-2 2 16,2-2 16,0 1-32,0-3 48,0 2-96,0-1 96,2 1-32,-2-1 0,1-1 16,1-1 32,0 2-80,0-1-64,0 0 16,-2 0-16,0 1 80,0-2-80,-4 2 96,-1-1-32,1 2 32,0-2-64,-4 0 48,3 0-48,-1 1 48,-2-2 64,4 0-64,-2 0 32,-1 0-32,1 0 48,-2 0-80,2 1 96,-1 1-16,-2 2-16,5-3-32,-5 2 16,2-1 64,1 1-96,-2 0 113,3-1-113,-2 1-33,0-1 1,3 1-16,-4 1 32,2-1-32,-3 2 16,2-2-32,1 3 96,-3-1-64,0 1 64,1 1-64,-1-1 48,0 2-16,0-1 16,0-1 16,-1 4-32,-1-1 32,3 2-48,-2-2 80,1 1-96,-3 0 80,2 3-16,1-4-48,-3 3 80,2-1-64,-3 1 16,2-2 16,-1 1 0,-2 1-48,3-1 80,-5 2-16,0-1-48,3 1 32,-5-1-32,1 1 64,0 0-32,0 1 32,-2 0-64,1-2 112,0 2-112,0 0 96,-3 0-208,3-1 64,-3 2 16,0-1 16,1-1 32,-1 2-64,3 0 96,-4-1-32,4 2 0,-3-1-32,2-1 80,1 1-48,-3 1 64,3-1-96,0 2 96,0 0-48,1 0 0,-1 0 16,0 0 0,-1 0 16,-1 0-32,4-1 0,-3-1-80,0 2-16,2-3 32,-1 1 48,1 1-64,3-1 48,-3 1 16,1-1-16,1 2 48,-3-2-32,1 2 0,0 0-16,2 0 64,-2 0-32,3 0-48,-4 0 96,1 0-64,4 0 16,-4 0-16,1 0 32,1 0 32,-2 0-64,2 0 16,-1 0 0,1 0 32,0 0-128,0 0 80,2 0-96,-1 0 96,1 0-64,-1 0 80,1 0-64,-1 0 64,0 0-32,1 0 32,-1 0-16,-1 0-16,2 0 64,-2 0-112,-1 0 144,2 0-96,3 0 0,-3 0 16,0 0 0,3 0 64,-1 0-48,-2 0-48,2 0 80,-4 0 0,1 0-64,2-2 48,-5 2 16,3 0-48,-4 0 32,2 0 48,-2 0-224,0 0 96,-2 0 16,3 0-48,-4 0 80,1 0-32,1 0 0,-1 0 48,-1-3-16,1 3 16,1 0 16,0-4-16,-1 4 0,1-1 48,1 1-96,-1 0 80,2 0-48,-3 0 80,3 0-64,0 0 0,-2 0 48,0 0-96,1 0-48,-2 0 16,0 0 64,3 0-64,-5 0 32,2 0 48,2 0-48,-1 0 16,1 0 32,1 0 0,-3 0 16,4-1 0,-2 1-32,2 0 32,0 0-32,-2 0 64,2 0-48,-2 0 16,2 0-16,-3 0 0,1 0 65,0 0-194,0 0 65,0 0-80,2 0 144,0 0-64,-2 0 64,4 0-48,-4 0 48,0 1-64,0 0 64,1 1 0,-3 0-16,-1 1 64,-1-1-48,1-2 32,0 2 0,-4-2-32,4 2 32,-2-2-32,0 0 81,2 0-65,-1 0-193,3 0 81,0 0 96,-1 0-96,2-2 80,-1 2 0,1-2 0,1 2 0,-3 0 16,2-2 0,0 2-48,2 0 112,-2-3-128,2 3 144,1 0-128,-1-2 64,2 0 32,-2 1-64,-1 1 16,5-1 49,-4-1-33,0 2-32,2 0-16,-2 0-81,1 0 97,1 0-96,-1 0 80,2 0 0,2 0 0,1 0 32,-1 0-48,0-2 32,0 2-16,-1-1 32,5 1 16,-2 0-32,2-2-16,-3 1 16,2 1 16,2-2 16,-1 2-48,-1 0 16,5 0 32,-5 0-48,4 0 48,-3 0-64,2 0 48,-1 0-32,-1 0 32,1 0-16,0 0 16,-3 2 0,1 1-48,3-2 80,-1 1-96,-2 0 64,4-1-32,0 0 48,2-1 0,-2 2-48,2-2 48,3 0-48,-1 0 16,1 0-32,0 0 64,0 0-80,0 0 0,0 2-272,0-2-400,0 0-625,0 0-624,0 3-1392,-4-1-673,0 0-2929</inkml:trace>
  <inkml:trace contextRef="#ctx0" brushRef="#br2">19015 21386 4546,'0'0'5763,"0"0"-4179,0 0-815,0 0 63,0 0-31,0 0-97,-5 0-208,5-2-96,0 1 16,0-1 65,0 1 15,0-1-112,0 2-176,2-1-32,3-3 0,-2 2-32,3-2 65,0-1-1,3-1 160,-3 1-48,3 0 32,1-1-32,-2-2 0,1 1-80,-1 1-95,2-1-113,-2 1-16,2-2 16,-1 1-32,1-2 32,-1 2-16,-1-1 16,-1 0-16,0 1 0,0 0-32,1 0 64,-3 1 32,2-2-16,0 3 64,-2-1-64,0-1 48,2 1-32,0-1-64,0 0 32,-3-3-32,4 4-16,-1 0 0,0 0 0,2 0 0,-5 1 16,4 0-48,-3 1 48,4-1-48,-4 0 32,0 1-32,3-2 80,-4 1-48,2 1 0,-1-1 32,-2-1 0,2 1-16,3 1-16,-4-1-16,3 1 48,-1-3-48,0 2 64,2 0-80,-4 0 32,1-1-32,1 0 16,-2 1-16,0-3 16,1 3 0,1 1-16,-3 0 16,2-1 16,0 0 16,0 1-48,0-1 32,0 0-32,2 2 48,0-2-16,1 1 0,0-1 0,-2 0-16,2 3 16,-4-3 0,1 2 16,-1 0-48,0 1 80,1-1-64,-4 0 32,2-2-48,1 3 48,1-3-16,-3 1 0,3-1 0,-1 0 0,2-1-16,-1 1-32,0-1 64,0 0-48,2 1 48,-3 0-16,1 1 0,-3 1 0,0 3 48,-1-3-48,1 1-32,0-1 80,2 3-112,-2-3 96,6 0-64,-4 0 16,1 1 32,1 0-16,0-2-16,-1 3 32,0-3-16,1 3-16,-1 0 48,-1-2-48,0 1 32,0 0-16,-1 1 32,-1-1-80,0 2 64,-1-1-16,2-1-16,-3 1 64,3-1-80,0 0 48,0 1-96,1-2-16,-1 1 0,-1 0 64,2 0 16,-3 0 32,-1 2-16,2-1 0,-2-1 32,0 0-48,0 2 16,2 0-16,-2 0 32,0-2-32,1 0 16,-1 2-16,2-3 32,-1 3-16,-1-3-16,0 3 48,2 0-64,-2-2 48,0 2-16,0 0 0,0 0-16,0 0 16,0 0 16,0 0-96,0 0 96,2 0-64,-2 0 64,0 0-32,0 0 16,0 0 16,0 0-32,0 0 16,0 0 32,0 0-64,0 0 0,0 0 32,0 0-96,0 0 96,0 0-32,0 0 32,0 0-16,0 0 16,0 0 0,0 0 0,0 0 16,0 0 0,0 0 32,0 0-96,0 0 64,0 0-32,0 2 16,2-1 16,-2 3 0,0 1 176,2-3-128,0 3-32,-2-1 48,0 1 16,0 0-64,0-1 32,0 1 32,0 0-32,0-3-32,0 2 16,0 1-32,0-1-16,0 0 64,0 1-64,0 0 112,0-2 0,0 3 16,-4-1 0,2 1-48,0-1 0,2 0-48,-2 0 16,2 2-48,0-3 64,-1 1-48,1-3-16,0 5 32,0-3-16,0 1 0,0-2 0,-2 3 0,1-1 16,1 0 16,-2-3-16,0 5 65,-1-3-49,3-1 16,-2 2-32,0 0-16,0-1 0,2 1-32,0-1 48,-1 0-32,1 2 48,-2-2-32,2 3 16,0-1-16,-2-1 32,2 0-32,-3 1 64,3-1 0,-1 1-48,-1-1 32,2-2-32,0 2 48,-3-2-96,3 2 96,0-2-48,0 1 16,0 1-64,0-1 80,0 1 0,0 1 64,0-1 48,0 1-32,0-2 32,0 3-64,0-3-32,0 1-32,0 1 32,0-1-16,0 1 0,0-2-16,3 1 1,-1 0-33,-1 1 16,2-1 64,-3 1-16,2-1 16,-2 0-16,0-1-16,2 2-16,-1-1-16,-1-1 16,0 2-32,0-3 112,2 2-144,0 0 80,-2 0 0,2-1-48,-2 1 16,3-1 64,-3 1-32,0-1 16,2 1-16,-2-2-64,0 2 96,0-3-128,2 3 64,-2 0 16,0-1-32,0 1-32,0-2 64,0 0-16,0 2-80,1-3 128,-1 2-80,2-1 32,-1 0-16,-1 0 16,2 0-16,-2 2 16,2-2 0,0 0 0,0 2 16,0-2-64,-2 2 64,1-3-48,-1 3 16,2 0 16,-2 0 0,0 1-16,0-2 16,0 3-32,0-1-32,0-1 80,0 2-80,0-1 96,0 0-96,0 2 64,0-2-16,0 2-16,-2-1-16,2 0 32,0 0 48,0 0-64,0 2 48,0-2-16,0 1-64,0-2 0,0 1 32,0 0 0,0-1-16,0 1 0,0-1 16,0 0 32,0 0-48,0-1 112,-1 0-96,1 0 0,-2 1 32,0 1 1,0-3-50,2 1 17,-2 1 17,0-2-17,2 1 0,-3 0-17,3-1 17,-1 1-32,-1 0 32,2-1-16,-2 0 16,2 1 0,0-1-32,0 0 48,0-1-80,0 0-64,0 0-64,0 1-144,0-3-384,0-1-657,0 0-848,0-3-1200,0-5-5620</inkml:trace>
  <inkml:trace contextRef="#ctx0" brushRef="#br2">19015 21319 7956,'0'0'4066,"0"0"-2626,0 0-431,0 0 143,0 0-15,0 0-241,-5 0-416,5 0-240,0 0-112,0 0-31,0 0 31,0 0-80,0 0 16,0 2 128,0 3 384,0 1-176,0 1-32,1 1 49,-1-1-161,2 1-48,0-1 0,-2 1-64,0 0 0,0 0 0,0-2 48,2 1-64,-2-1-32,0 2 32,0-3-48,2 3-16,-2-3-16,0 2 0,0-1 16,0 0 16,0-1-48,2-1 16,0 1 49,-2-1-65,2 1-32,-2 0 32,2-1 0,-2 1 16,1 2 64,1-3 0,0 1 16,-2-1-32,0 2 32,2 1-32,-2-3 16,0 4-48,0-2 64,0-1 0,0 2-48,0 0 32,0-1-48,0 0 48,0 0-112,0-1 64,0 0 16,0-1 0,0 1-48,0-1 0,0-1-16,0 3-16,0 0 48,0-1-48,0 1 32,0 1-16,0-2-32,0 2 32,0-1 16,0 2 16,0-2-32,0 1 49,-2 0-65,2-3 80,0 2-64,0-1 32,0 0-32,0 0 16,0-1-32,0 1 0,0-1 32,0 1-32,0 0 0,0-2 16,0 1 32,0 1-32,0-1 16,-2 1 0,0-1-16,2 1-16,0 0-16,0 0 32,0-3-32,0 3 64,0-1-112,0 1 112,0-1-32,0 2-16,0-3 16,0 1 0,0 1 16,0 0 0,0 0 0,0-1-16,0 0 32,0 4-48,0-2 16,0 0 16,0 0-32,0 1 0,0-1 16,0-1-48,0-1 48,0 2 0,2-1 0,-2-1 16,0 1-80,0-1 64,0 0-16,0 1 0,-2-3 16,1 3-48,-1-2 64,0 2-64,2-1 48,0 1-64,-2-1 48,0 0 0,2 0 16,0 1-16,0 0 0,-2-1 16,2 0 0,0 0 16,-2-1-48,2 1 80,0 0-32,0 0 0,0-1-64,0 2 32,0-2 0,0 3 16,0-1-16,0 2 0,0-1 32,0-1-48,0 2 48,0-1 0,0 0 32,0 0-48,0 1 64,0 0-48,0 1 0,2-2-16,-2 0-16,2 2 64,-2-2-80,0 1 32,0-2 0,2 3 0,0 0-16,-2-1 16,0-1-16,2 2 0,0-1 32,-2 2-64,1-3 48,3 1-16,-4 1 16,2 0-16,0-2 16,-1 2-32,3-3 48,-4 2-32,3-1-16,-2 0 48,1 1-32,1-1 16,-3-1-16,4 0 0,-4-2 0,0 2 16,0-3-32,0-1-32,0 1-96,0-2-128,0 0-64,0-5-353,-4 0-687,4-3-609,-5-2-752,2-1-2802</inkml:trace>
  <inkml:trace contextRef="#ctx0" brushRef="#br2">19094 22302 6723,'0'0'2017,"0"0"-16,0 0-1137,0 0-255,0 0-177,0 0-176,1 14-144,2-14 112,-3-2 432,4-3 625,1-3-193,-1-2-303,1 0-49,2-1-464,-1-1-128,2-1-64,3 1 64,-1 1 81,1-1 223,2 1-96,-2 0 48,0 1 96,2 1-31,-3-1-113,0 1-128,1 0-16,-3 0-144,1 0-32,-3-1 32,2 1-32,1 0 48,0-2 0,2 1 16,-3 1 32,0 0 16,3 2-112,-3-3 16,1 2-80,-2 1 64,2 0-32,-3 0 0,1-1-32,2 2 16,-5 0 0,5-1 0,-4 0 48,3 0-64,-2 0 48,1 1-32,0-2 32,1 1-16,-1-2 16,0 2-32,-1 1 48,4-2-16,-6 2-16,1-1 0,-1 0 16,1 0-32,-1 0 0,1 2 16,-1-4-48,2 3 16,-1-1 16,1 1 16,-1-2 0,-1 0-16,0-1 16,1 3-32,-1 0 64,-3-1-48,2 1 48,-1 1-48,1 1 16,1 1 16,-2-2-16,1 1 16,1 1-32,0-4 32,0 3-32,2-3-16,0 1 64,0-1-48,-1-1 32,-1 0-16,2 3 16,-2-2-32,0 1 48,0 0-48,1 0 48,-3 1-32,3 0-16,-2 1 16,2 0-16,1 0 16,-1 1 0,-1 0 0,1-2-16,1 1 48,1-1-48,-1 0 48,2-1-32,-4 0 32,2-1-32,1-1 16,-3 1-32,-2 0-48,2-1-512,-2 2-144,0 2 159,-2 0-47,1 1 160,-1 3 160,2-1-128,-1 1-257,-1 0-127,0 0-177,0 0-607,0 0-641,-3 1-1809,-2 2-560</inkml:trace>
  <inkml:trace contextRef="#ctx0" brushRef="#br2">20828 20820 6019,'0'0'-208,"0"0"3617,0 0-1648,0 0-192,-13 26 272,9-18-705,-3 0-207,1 1-113,1 1-160,-2-2-240,1 3 1,-3-1-65,3 0-112,-3-1 16,0 3-160,-1-1 16,0-2-32,0 1 32,-1 0-16,1-2-64,1 3 16,0-1 0,-2-1-32,5 0 16,-3 0 64,2-1-32,0 0 80,-1-2 49,2 2-65,-1-1 0,1-1-32,-2-1-64,2 1-32,-1 1 64,0-1-80,0 0 64,0 0-32,2 2 16,0-2-48,-2 0 32,1 1-16,-2 2 0,3-2 16,0-1-48,-1 2 80,0-2-64,1 0 16,1 0 16,-4-1 16,3 0 0,0-1 0,0 1 16,-2 0-64,2-1 32,-1 0-32,2 3 48,-3-1-48,1 0 32,1 1-48,2-1 48,-1-1-32,2 4 32,-2-4 0,0 2-16,1-1 32,1 0-16,-2-2 48,-1 3-48,2-3 16,-2 2 0,0-1-16,0 1-16,0 1 32,-2-1-16,2 1 16,1 1 16,1-2-32,0 1 0,-1-2 16,0 1-32,1-1-16,2 1 16,-1-1 16,2-2 16,-2 2-64,2-2 48,0 2 0,0-2-16,0-1 0,0 0-16,0 1 0,0-3 16,2 2-272,-2-2-208,0 0-273,0 0-687,0-5-1538,0-1-5810</inkml:trace>
  <inkml:trace contextRef="#ctx0" brushRef="#br1">16151 21399 9348,'0'0'2994,"0"0"-1250,0 0-79,0 0-128,0 0-353,0 0-607,-9-9-193,9 8-80,0 1-144,-2 0-144,2 5 0,0 5 192,0 4 240,0 6 273,0 4 159,0 3 17,0 2-49,0 4-112,0-4-175,0 2-81,0-4-160,0-1-128,0-4-80,0-1 0,0-3 16,0-1-64,0 0 192,4 1-64,1 2-48,0 1-31,-2 0 63,3 1-64,-2 2-48,-1-3 0,0 1-16,-1-2-32,-1 0 0,2-1 48,-2-1-16,1-3-16,0 4-16,-1-2 16,3 0 32,-4 1-16,1-1 0,3 0 32,-4 0 176,0 1-224,0 1-16,0-1-16,-4 1 0,1 1 0,0 0 0,1-1 0,0 1 16,2-3 0,0 1-64,0-2 80,2-2-32,0 2 48,1 1-48,-1-2 32,-1 1 16,1 2-32,0-1 16,-2 3-16,0-1 80,2 1-16,-2-1 80,0-1-64,0 0-64,2-1-112,-2 0 32,0 2 16,0-2 0,0-1 48,3 3-96,-2-1 128,-1 1-48,0-2 32,2 3-64,-2-2 64,2 1 16,-1-2-16,-1-1 16,3 2 0,0-2 48,-1 0-96,1-1 80,0 2-64,0-2 16,1 0 33,-1 2-33,-1-2 0,2-1 0,-3 1-48,-1 0-96,2 1 79,0 1 1,-2 1 16,0-1-16,0 2 0,0-1 16,2 1 32,0-2 0,-2-1-16,0 2-16,2-2 16,0 1 32,0-1-32,0 1 48,-1 1-32,1-1 16,0 4-15,-1-3 15,2 1 16,1 2-16,-2-3 80,2 1-112,-3-1-16,2 0-96,-3 1 64,2 1 48,-2-1-32,0 0-1,0 3 50,0-2 47,0 0-16,0 2 64,-2-2-80,2 0 48,0-2-16,0 2 16,-1-2-16,1 3 0,0-3 16,0 2-32,0-1 80,0-1-144,0 1 144,0-1-96,0-1-112,0 0 16,0 1 16,1 1 32,-1 0 0,0-1-32,0 2 16,0 0 96,0-1-96,2-1 32,-2 0 16,2 1 16,0-2 0,-2 0 0,2-2-16,-1 2 16,-1 0 0,0-1-16,0 2 32,2-2-32,-2 4 48,0-3-16,0 1 16,0 0-80,0 0-48,0 1 0,0 1 32,2 0-32,-2-1 16,1-1 64,-1 1-16,3-1-32,-3-1 48,2 0 0,2-4 16,-2 3-48,0-2 32,2-2-16,-2 1 64,1-3-80,1 1 16,0-3 16,1-2 0,-1-2-48,1-4 0,3 0-416,-4-10-945,1-2-1696,-1-7-1505,-4-2-3186</inkml:trace>
  <inkml:trace contextRef="#ctx0" brushRef="#br2">20337 21394 5811,'0'0'1232,"0"0"1553,0 0-1408,0 0-288,0 0-49,0 0-288,7-3-191,-5 3-49,-2 3 0,2 2 881,0 1-577,-1 1-368,-1 0 145,2 2-177,0-1-64,-1 1-80,-1 0-64,3 0-80,-3-1 48,0 0-16,2 1-15,-2-3-1,0 2 0,0 0 96,0 0-64,0 1 80,-2-2-80,2 2 80,0 1-160,-1-2-48,1 1-16,0-2-64,0 1 64,0 0-16,0 2 16,0-4 0,-2 2 80,1 0-48,1 0 64,-2-1-32,2 1 17,0 0-17,0 1-96,0-2 80,0 2-64,0 2 64,0-3-32,0 1 16,0 2 32,0-4 112,0 2-96,0-1-16,0 0 96,0 1-128,0-3 0,-2 1-64,2 0 16,0-1 0,-1 1-16,-1-1 0,2 1 16,-2 1 32,2-2-64,-2-1 48,0 2-64,2-1 48,0 1 0,0-3 16,0 0-32,0 3 0,0-4 0,0 3 0,0-2 64,0 1-112,0 0 96,0 1-64,0 0 64,0 0-96,0 1 32,0 0-16,0-1 32,0 2-16,0-2 0,0 1 48,0 0-80,0-1 80,0 0-48,0 2 0,0 0 32,2 1-32,-2 0 16,0 0-16,0 3 16,0-3-16,2 2 48,-2-2-32,0 0 32,0 1-32,0-2 16,0 0-16,0 0 32,0-2-64,0 0 32,0-1 32,2 1-64,-2-2 80,0 3-80,0-1 48,0-1-16,0 2 0,0-1 0,0 1 0,0-1 0,0-2-16,0 1 48,3-2-176,-3 2 112,2-2-80,-2-1 32,2 2-16,-2-1 128,1 1-32,-1-1 16,0 2-32,0-2 32,0-1 0,0 1-48,2-2 48,-1-1-144,-1 0-704,0 0-353,2 0-576,1 0-1104,-3-1-1089,1-1 32,-1 2-544,0 0 3314,0 2 1088,0 1-160,0-1 688,-4 3 1136,2-1-655,2 0-497,-3-2-288,3-2-176,-1 0-1553</inkml:trace>
  <inkml:trace contextRef="#ctx0" brushRef="#br3">20675 21441 6243,'0'0'1953,"0"0"-1457,0 0 256,0 0 465,0 0-273,0 0-191,0 0-97,0 0 16,1 0-31,-1 0-49,0 0-64,2 0-112,0-1 16,-2 1-191,0 0-113,2 0-64,0 0 16,-1 0-48,1 0-16,0 0 16,1 0-48,-2 0 32,4 0 32,-1 0 160,0 0 16,0 1-64,3-1-16,0 0 16,-2 0-32,3 0-48,-2 0 80,1 0-96,0 0 48,-1 0-48,2 0 48,-2 0-63,-1 0 15,3 0 48,-4 0-64,4 0 0,-2 0-32,-1 0 16,1 0-32,0 0 48,1 0-16,-1 0 64,2 0 0,-2 0 48,0 0 32,1 0-96,-3 0-32,2 0-16,-1 0 16,2 0-16,-2 0 0,0 0-16,4 0-32,-5 0 16,4 0-16,1 0-16,-1 0 0,1 0 16,-1 0-16,-2 0 48,3 0-48,-1 0 48,-2 0-16,1 0-16,-2 0 16,4 0 16,-5 0-16,6 0 16,-6 0-32,3 0 32,-1 0-16,0 0-48,-1 0 48,2 0 0,-2 0-16,1 0-32,0 0 16,3 0 16,-3 0-16,1 0 48,2 0 0,-4 0 0,3-1-32,0 1 80,0 0-80,-1-2 16,1 2-16,2 0 0,-6 0 48,5-2-48,-3 2 48,1 0-48,2 0 48,-4-2-48,3 2 16,1 0 0,-1-2 32,1 2-16,0-1 16,0 1-16,1 0 16,-2-2 48,1 2-48,1 0 32,-1-2 32,-1 2-64,2 0-16,1 0 0,-2 0 32,-1 0-48,2 0-32,-2 0 32,0 0 0,2 0 0,0 0 16,-2 0 0,5 0 16,-4 0 80,2 0-48,0 0 0,2 0-32,-3 0 16,2-1 16,-2 1-16,1-1-32,-2 1 0,2-2 0,0 2-48,-1 0 48,0 0-16,2 0 32,-1 0-48,0 0 48,0 0-32,0-1 16,-2 1-16,1 0 0,2 0 16,-4 0-16,5 0 32,-3 0-32,1 0 48,0 0-15,0 0-1,0 0-16,0 0 0,1-2-16,-2 2 32,2-2-32,1 1 0,-5 1 16,2-2-80,3 1 112,-7-1-32,3 2 144,-1 0-80,0-2-32,1 1 0,-1 1 0,1 0-80,0-1 32,0 1 16,0 0-48,4 0 64,-4 0-32,0 0 16,3 0 48,-2 0 32,1-2 32,-1 2-32,3-2 64,-2 2 0,1 0 16,-3 0-128,0 0 48,-1 0-32,-3 0 64,-1 0-80,1-1-32,-4 1-32,-1 0 0,0 0-336,-1-2-1329,-8 0-1744,0-3-3266</inkml:trace>
  <inkml:trace contextRef="#ctx0" brushRef="#br2">19065 22271 3105,'0'0'2193,"0"0"-1872,0 0 3008,0 0-1008,0 0-496,0 0-288,-6 14-241,6-14-351,0 0-225,2 2 48,2-2 1,3 0-129,-3 0-128,6 0-176,-2 0-175,2 0-1,3-2-144,-4 2 64,5 0 192,2 0 32,2-1-160,1 1 0,3-2 512,3 2 1,1-2-401,2 2 16,-3 0 48,2 0-144,-4 4-48,-2-1-176,1 1 16,-5 1 16,2-2-16,-1 0 16,-1-3 32,5 0-16,-4 0 0,4-4 16,-1-1-32,0-1 80,-1 3 272,-3-1-32,0 1-224,-3 1-32,-1 2-16,1 0 1,-3 0-1,0 0-32,2 0 64,0 0-32,0 0 0,0 0-16,2 0 16,-1 0 16,0 0-112,2 0 48,-5 0-16,3 0 96,0 0 32,-1 0 192,0 0-144,-2 0-32,3 0-96,0 0-32,-3 0 48,3 0-48,-2 0 16,1 0-32,0 0 64,-3 0-176,2 0 48,-2-2-64,2-1 144,0 2 32,0-2-16,0 2-16,-1 0 48,-1 1 0,0-2-48,0 2 48,1-1-80,-2-1 16,2 1-256,0-1 31,-2-1 129,0 1 64,1 1 48,1-1-16,-2 1 80,1 1-96,-1-2 48,-1 2-48,1 0 32,0 0-16,2 0 16,-1 0-16,0 0 48,0 0-16,1 0-64,-2 0 112,1-2-64,-1 2 64,-3 0 80,0 0-48,2 0 16,-2 0-96,-1 0 32,1 0-32,-1 0 16,-1 0-32,2 0 48,-1 0-48,-1 0 32,2 2-16,2 0 16,-2-2-16,1 1-16,0-1 32,-2 2-96,-1-1-208,-2-1-832,-2 0-881,-4 0-1985,-6 0-5410</inkml:trace>
  <inkml:trace contextRef="#ctx0" brushRef="#br1">16043 24546 2321,'0'0'1937,"0"0"224,0 0-656,0 0 335,0 0-175,0 0-320,-3-7-161,3 5-47,0-1-177,0-1-303,0 2-193,2-3-144,-1 0 48,3 0 64,1 1 1,-2-3-161,3 1 48,0 1 32,0-2-96,4-1-48,-1-1 112,3-1-112,1-1-128,-1-2-31,1 2 47,-1-2 0,1 2-32,-4 2 0,0-2-48,0 2 64,-5 1 0,4-1 16,-1 1 0,0-1 96,-1 0 48,5-1-96,-2-1-80,0 2-16,3-2 640,-2 3-223,3-1-337,-1 0-112,-1 0 48,2 3-48,-4-2 0,2 1 16,-1-1-48,-1 0 16,0 2-32,-1-3 80,1 1-64,-1 1 32,-1-1-16,1-2-16,-1 2 64,0 0-80,0 0 64,-1-2-32,2 3 16,-1-3-32,0 3 48,1-2-64,1-1 0,0 1 32,0 0-32,1 0 32,2-1 16,-3 3 48,-1-1-80,2 1 80,-4 0-80,3 1 64,-3-2-80,1 1 64,0-2-32,0 1 32,-1-2-16,2 1-16,-2 0 16,2 0 0,-2-1 176,1 3 560,-2 0-416,0-2-47,0 2-97,3 0-128,-4 0-16,1-1-16,1 1-32,0-1 32,-1 0-48,0 0 64,3 1-32,1-1 0,-3-1 0,5-1 0,-2 0 32,2-1-32,2 0 48,1 1-16,1-3 80,3 2-64,-1-1 32,1 0-16,0 1-16,0-2-80,-2 1 80,-1 2-80,-1-1-80,-1-1 64,0 1 0,0-2 64,0 2-64,2-2 48,-2-1-48,4 0 48,3 0-32,-1-3 64,-1 2-32,4-1 16,-3 1 64,3 1 16,-1-1 0,1 1-64,0 2 0,0-3 48,3 1-48,-3 1 32,0-1 0,1 0-16,-1-1-80,0 0-96,0-1 32,1 0-48,0 2 96,0-2 16,-1 0 0,-2 3 16,1-1 48,-2 0-80,-1 0 112,1 0-128,1-2 96,-3 3 0,1-4 0,3 2-48,-1-4 48,1 2 0,-1 0 32,2 0-16,1 0 0,-3 2-48,1 0 1,-1 0 95,2 1-64,-3 2-64,2-2 64,-1 3-32,-2-4-64,-1 2-16,1-2 48,0 3-32,-5-2 64,3 1-16,-1 0 0,-2 1-32,0 0 64,-2 1-16,1 1 32,0 0-32,-1-1 0,0 2 32,0-3-64,1 2 48,-2-2-16,2 1 16,-1-1 16,2 0-32,-1-2-64,2 1-16,-1 1 80,3 1-64,-3-1 64,1 1-32,-1-1 48,-2 0-32,1 1 16,0-3 32,1 1-48,-2-1 48,1-1-32,0 0 32,0 0-16,0 0-112,2-1 0,0 0 48,-3 1 0,3 1 16,-2-1 48,1 1-80,-2 2 80,-3 1-16,0 2 16,-4 1-32,0 3 16,-2 2-16,-2 2 80,2-1-96,-2 0-48,3 2 16,0-1 16,1 1 32,-4-2 16,3 2 16,-1-1-48,0-1 32,-2 1-16,2-1-16,-2 0 64,0 2-64,0-3 0,0 2-32,0 1-16,0 0-48,0 0-353,0 0-431,0 0-481,0 0-912,0-3-2161,-2-3-3890</inkml:trace>
  <inkml:trace contextRef="#ctx0" brushRef="#br1">15800 24250 9989,'0'0'1552,"0"0"-1168,0 0 305,0 0 335,0 0-159,0 0 335,0 9 97,2-9-321,1 0-464,2 2 257,4-2-49,1 2 65,2-2-241,2 1 32,2-1-208,1 2-112,1-2 16,1 2-79,3-2-1,1 0 672,1 0-256,-2 0-240,2 0-111,-3 0 31,1 0-176,-2 0-32,0 0-128,1 2 112,0 0-48,3-1 496,-3 0 192,4 2-528,0-2-48,1 0 113,3-1-33,0 2-64,6-2 96,-4 0-80,4 0 48,1 0-144,0 0 0,3 0-192,0-2 96,3 1 0,0 1-16,0 0 48,2 0 32,1 0 48,0 0-32,-1 1 64,1 2 16,-1-1-352,2-1 144,-2-1 112,4 2-16,0-2 0,-2 0 32,0 0 64,1 0 96,-2 2-128,0-2-240,-1 1 112,1-1 0,-1 2 48,0 1-32,0-2 96,-3 3-32,1-1 48,-1-2 16,1 2-128,-1-1-64,0 0 0,0 0 48,0 0 96,0-2-32,-1 0 16,-3 0 48,1 0-16,-3 0 48,-4 0-32,4 0-192,-3 0 32,-1 0 48,0 0 0,2 0 32,-5-2-32,3 2 96,-3-2-16,-1 2-32,-1-1 48,-1 1-48,-1-1 32,0 1-16,-2-2 48,3 0-112,-1 1-48,-2 0 48,2-2 0,1 3 16,0-2-64,0 2 112,0-2 64,0 1 160,-3 1-160,-2 0-64,0 0 0,-1 0 1,3 0-1,0 0-32,-1-2 48,2 2-48,1-1 80,1 1-32,1-2-208,2 1 112,-1 1 32,2-2 64,-2 2-48,1 0 32,-3 0-16,3 0 48,0 0-48,-3 0 32,3 0-64,-3 0 80,4 2 0,-3-2-16,1 1 16,-1-1-128,1 2 32,-1-2-64,1 1 48,0-1 16,-1 0 16,1 2 16,-1-2-16,2 0 32,-3 0 16,3 0 16,1 0-32,-2 1 64,0-1-80,3 2 112,-3 0-64,-1-2-64,1 4 0,0-3-16,3 3 16,-4-2-16,5 0 64,-3 1-16,4 0 0,1-1 16,-2 1 16,0-1 16,-2-1 0,-1 1 0,-5-1 16,-2 1-112,-6-1-48,-4 1 16,-1 0 16,-7-2 0,-1 0-32,-2 0-256,-4 2-161,-1 0-159,-1-2-625,-2 0-784,4 0-144,-4-2-688,7-4-1425,-1-1-4754</inkml:trace>
  <inkml:trace contextRef="#ctx0" brushRef="#br1">22159 28924 10901,'0'0'1745,"0"0"-1201,0 0 416,0 0 497,0 0-144,0 0-561,-8 6-16,10-6-47,8-8 271,6-6 1,8-7-225,10-8-352,7-7-64,4-5 177,7-7-129,1-2-320,4-3-112,-1-1 0,4-1 128,-2-1 0,3-1 96,-4 3-32,0 1-208,-3-2-160,-2 4 0,-6 3-193,-5 7 129,-8 4 256,-6 9-240,-10 10 208,-6 8-496,-9 6-1649,-2 4-2145,0 0-2737</inkml:trace>
  <inkml:trace contextRef="#ctx0" brushRef="#br1">19470 28941 7043,'0'0'1201,"0"0"207,0 0-175,0 0-161,0 0 65,-17 10-177,14-10-31,1 1-225,-2 1-272,3 0 33,-3 0 31,4 0-16,-1 0-112,-1-2-32,2 0-112,0 0 17,3-4-17,6-3 320,-1-4-352,8-3-80,0-4-16,4-1-48,0-3 128,2-2 128,4 0 113,1-3-1,4-1 16,3-2-48,7-3-64,-1-2-160,8-7-96,2-2 96,6-4-160,6-3 0,3-1 16,2 2 96,-1 5 33,-4 3 15,-8 5 224,-3 6-400,-9 3 0,-6 5-32,-8 1 112,-7 5-96,-6 5-480,-9 3-593,-6 4-880,-2 4-2065,-10 1-3489</inkml:trace>
  <inkml:trace contextRef="#ctx0" brushRef="#br1">22057 29674 4690,'0'0'6227,"0"0"-4866,0 0-401,0 0 385,0 0-225,9-8-303,-9 7-97,1-2 112,-1 0-143,0 1 79,0-1-64,0 0-95,0 0-145,0 0-64,-8 0-112,-3 0-96,2 1-64,-3-1-48,3 0-16,-4 1-16,5 1-16,2-1 16,-3 0-32,4 2 0,-2 0-32,1 0 16,2 0 64,-3 0-64,-2 0 48,-1 0 0,0 0 16,-3 0 0,-1 0-32,-2 0 1,1 0-17,-1-2 16,-1 2-16,3-2-16,1 1 48,0 1-16,0-2 96,1 0-48,2 2-16,1 0-16,1-1 32,-1 1 0,0 0-48,1 0-64,-3 0 80,0 0-48,-1 0 0,-2 0 0,-1 0 0,-3 0 32,0 1 0,0 4 0,-2-1 48,1 0 16,2-1 112,2 1-64,1 0 64,1-1-48,5-2-64,4 1-64,-4-1 32,7 1 0,-4-2-48,1 0 16,1 2-16,-3-2 16,2 0-32,-3 0 32,0 0-32,-1 0 16,-5 0-16,2 0 16,-6 0-16,1 0 0,-3 0 0,-2 0-16,-1 0 32,0 0-16,0 0 0,-1 2 0,3 3 0,0 0 0,1-2 32,-1-1 33,7 2-1,-2-3 64,3 3-48,2-3 48,2-1-16,4 2-16,-3-2-48,3 0-48,-1 0 48,0 0-80,-1 0 80,2 1-48,-5 1-16,1-1 32,1 1 0,-2-1-16,1 1 0,-3 1 0,2 1-16,-2 1 0,1 1 32,-1-1-32,-1 1 0,2 0 48,1-1-48,-3 1 48,2 1-48,0-3 32,-1 2-32,3-1 32,2-2-16,1 0-16,1-2 48,0 1-80,1 1 112,2-2-80,-5 1 16,2 1 0,0 1 0,-5 3-16,0 1-32,0-1 96,1 1-80,-1 1 48,1-1-32,-1 1 32,3-1-32,-1 2 16,-2-2 0,4 1 0,-3 1 32,2-1-16,2-2-32,0 0 0,-1 1 32,1 1-32,0-1 48,-1 1-64,0-2 80,1 1-64,0 1 16,-1 0 16,1 1-16,-1 1-16,2 1 0,-2 0 32,1 1-32,1 0 16,0 1 0,0-1 0,-2-1 0,1 0 32,-1 1-32,1-3 0,0 1 32,0 0-64,-2 0 48,0-1-32,3 1 32,-1-1 0,0-1 0,1 0-48,2-2 32,-3 1 0,2 2-32,0-1 48,2 1-80,0 1 80,0 4-48,0-2 32,0 1 0,0 2-32,0-1 64,0 0-48,-2 1 16,2-1-16,0-1 32,-3 0-16,3 0-16,-1-2 16,1 2 16,0 0-16,0-1-16,0 1 32,-2 2-64,2-4 64,-2 2 0,2 0-16,0-1-16,-1 3 32,1-2-32,-2 1 16,2 0 0,0 0 0,-2-2 0,2 3 16,0-3 0,-2 2-80,0-2 112,2 1-48,-3 0 0,2-1-32,-1 2 48,0-2-16,1 3-16,-3 1 48,0 0-64,3 3 96,-3-1-112,3 2 48,-1-1 0,1 0 16,-2-1-32,1-2 32,2-1-16,-2 0 0,-1-2 16,3-2-48,0 0 64,0 1-48,0-2 32,0 1-48,0 0 48,0-1-16,0 2 16,0-1-16,0 0-16,0 1 48,0 0-64,0 2 64,0-1-48,0 0 16,0 1 0,0-1 0,0 0 0,0-1 0,0-1 16,0-1-48,0-1 80,0-1-80,0 1 48,0-1 0,0 2-32,0-2 16,0 0 32,0 1-32,0-3-48,0 4 96,5-2-96,-5 1 64,5 1-16,-1-3-16,0 3 48,1 0-32,0 0-16,0-2 32,2 2 16,-2-1-48,3 1 32,0 2-16,0-4 0,1 2-16,1-1 32,0 0-16,3-1-16,-2-1 32,3 0-16,1-1 16,-1-1-32,3 1 64,-3-1-48,3-1 16,-1-1-16,-1 0 16,0 1 0,2 0-32,2-1 32,0 0-16,4 0-16,-6 0 32,6-2-32,-2 1 48,-3 1-32,3-2 0,0 1-16,1 1 16,2-1 0,0-2 32,5 1-48,0-2 32,4 0-48,-1 0 96,1 0-128,4 0 96,-1 0 0,2 0-16,-2-3-32,-4 0 64,1-1-32,-2 3-32,-3-1 32,2 1-16,-4-2-16,6 0 16,-3-1 16,1 2-16,3-3 48,3 0-48,4-1-32,-3 0 96,6 2-80,-2-2 64,1-1-48,3 1 16,-2 0 16,-4 1 64,1 0 48,-4 3-80,-1-2-48,-2 3-16,-3 0 32,0-3-32,1 3 0,-2-1 0,0-1 16,4 0-32,0-2-32,2 1 96,3-1 144,-1 0-48,3 2 0,-5 1-48,1-2-64,-3 3 0,0 1-48,-2 0 32,-3 0 0,5 0-16,1-2 0,2 0 0,3-2 0,3-1-16,0-1 32,1-3 0,0 1 17,-4-1-33,-5 3 48,-5 0-16,-4 1 16,-4 2-64,-2 1 48,-3 1-32,1 0 16,0-1-32,2 0 16,1 0 32,4-2 0,0 0-32,0 1 48,2-2 32,0 2 32,-6 1 16,0 1-64,-3-1-96,0 2 48,1 0 16,-5 0-32,5 0 0,0 0 0,4 0 16,-1 2-32,6 1 48,0-2-48,2-1 48,-1 0 0,-2 0-16,1 0 32,-4 0-48,-5 0 64,3 2-32,-4-2-16,2 2-16,3-1 32,4-1-32,3 0 96,4 0-80,4 0 96,2 0-96,-1-5 32,-1-1-96,-5 1 16,-3-1 48,-2 2-64,-5 1 48,-1-1 0,2 3 0,0 1-32,2 0 48,3 0 48,2 0 80,1 0-96,0 6 0,0 4 16,-1-1-16,-3 0 0,0 1-64,-3 0 112,-1-1 64,0-1 16,1 0 0,0-2-47,-1 0-33,2-3-96,3 0 80,-2-1-48,5-2 80,0 0-80,0 0 0,4 0-16,-1 0 0,-1 0 0,1-2-32,-1-1 32,2 1-16,4 1 0,2 1 16,6 0-16,2 0 96,3 0-80,2 6 64,4 5-16,-1-1 0,-1 3-16,-2-1 32,-2 0-64,-7-1 0,-5 0 32,-10-3-32,-6-2-32,-3 0 0,-9-2 64,-1-2-128,-3 0 80,-2-2-32,1 0 32,-2 0-48,3 0 48,1 0-16,2 0 0,4 0 16,2-3-16,5-3 32,6 0-64,7-1 16,4 3-32,6-1 80,3 3-32,4 1-48,2 1 48,1 0 32,5 0-32,-2 0 32,3 6 0,2 2-64,-2 0 96,-7 1-64,2 0 48,-7 0-32,0 2 16,-4-2 0,-2 2 0,-1-2 0,1 1-16,-1-1 32,8 0-64,-2-1 80,4 0-16,6-1-16,4 0 0,5-2 0,4 3 32,3-2-16,3 2 16,1-1-16,-2 0-144,-1 0 32,-1 0 80,-3 1-80,0-4 64,-1 0-16,1 1 64,-5-1-48,2-3 16,-1-1 16,-2 0-48,-4 0 32,0 0 0,-5 0 0,-1 0 16,-6 0 16,1 0-16,-4 0-16,0 0 32,1 1-48,-3 1 32,5-1-32,0 1 96,2-2-96,3 0 32,3 0-16,3 0 32,1 0-16,4 0 16,2 0 16,-2 0-144,3 0 64,-3 0-32,2 0 80,-1 0-80,0 0 64,3 0-64,-1 0 80,3-2-16,0 1-16,1-1 32,1 1-32,-2 0 48,0 1-64,-1 0 96,1 0-64,-1 0 32,1 0-32,4 0 32,3 0-16,1-2 16,3-1 32,-5-1-64,-2 0 64,-3 0-32,-7-3-144,-7 1 16,-6-3 64,-8 0 16,-8 0 0,-7-1-16,-8 1 16,-6-2 80,-3-1-96,-3-1 96,-5 1-80,0-3-16,0 0 48,-3-4 16,-1-1-48,0-2-32,0-2 64,0-4-16,0-1 16,0-2-32,0-3 32,2-2-16,0 1 0,-1-1-32,3-4 32,-4 2-32,0 0 32,0 1 32,0-1-80,-2 2 64,-10 2 0,-5 2-32,-1 2 32,1 1-16,-5 1 16,2 1 0,0 1 0,-1-1-16,0 1 64,3 0-128,-1 0 144,0 0-80,2 1 0,-1-1-32,3 1 64,-1 1 0,-1 0-32,1 3 16,-3-2-16,0 1 0,2 3 32,-5-4-16,0 2-16,-2 0 16,-1 1 0,-2-2-32,1 0-16,0 0 16,3-2 16,-2 1-48,0-2 80,3 2-32,0-1 16,0 0-32,-1 0 64,1 0-64,-2 2 32,3-1-16,3 3-112,-1 1 160,0 4-96,0 1 48,2 2-48,-2 1 48,1-1 0,-4 1-16,-5 1 32,1 1-16,-5-2-48,-4 2 32,0 0 64,-5 0-80,1-2 64,-1 2-32,1-2-32,-3 0 32,-1-1 0,1-2 16,0-1-48,-5-1 80,1-1-64,0 2 80,-1-2-144,-1 1 144,-4 3-48,2 0 0,2 3-16,3-1 0,-1 2 32,7 1-32,3 1 16,3 2-32,8 0 32,3 1 0,3 0 0,0 0 32,4 0-48,0 2 16,1-2-16,-3-1 0,-1 3-16,0-1 32,-8-1-32,-4 2 32,-6-1 32,-6-2-80,0 2-64,-7-2 80,-4 0 0,-1 0 0,-2 3-16,-5-2 16,0-1 16,-4 1-16,0 0 16,4-2 16,-5 1-16,3-1-32,2 1 48,4 1 16,3-1-32,6 2 32,8 0-32,4 0 16,4 1-16,3 1-16,2-1 16,1 1 16,-5-1 16,0 0-64,-4 1 32,-4 1 32,-3 0 16,-5 0-80,-4 0 64,-4 0-64,-3 0 80,1 0-32,-3 0 32,4 0-48,0 0 32,3 0 32,4 0-160,1 0 80,6 0-32,4-3 32,3-2-48,2 1 64,0 1-16,2-1 16,0 0 16,-6 1-32,-2-2 32,0 0-48,-6 3 64,-3-2-80,-1 1 64,-4 1-32,-3 0 16,-2 2 16,0-2-16,0 1 32,2-3-48,-2 3 48,1-2-32,0 2 16,1-3 0,-2 1-16,1 2 32,-1-2-32,2 0 0,-4-1 48,2 1 0,-3 1-64,3-3 48,2 0 32,3 0-48,4 1-64,1-1 32,3 1 16,5-1 0,0-1-16,0 2 0,1-1 0,2-1-16,-2-1 80,0 1-96,2 0 64,-1 1-16,-2 3 0,1 0-32,0 0 32,2 1 16,-2 1-32,0 0 48,2 0-48,-3 0 32,3 0 0,-1-2 0,-1-1-16,-1 0-32,0-2 64,1-1-64,-5 2 96,5-1-112,-3 1 80,2-1 0,1 1-32,0 2 0,-3-1 32,1 1-48,2 0 16,-3 1 0,3 1 32,-1-2 16,-4 1-64,4-2 64,-4 0-48,0-1 0,0-1 0,0 3 32,-3-2-128,-1 2 64,-2-1 32,0 1-48,-2 2 48,2 0-80,-2 0 96,3 0-48,1 0 48,4 0-16,-1 0 16,3 0-16,0 0 0,3 0-16,-1 2 0,1 1 48,2-1-16,-1-1-32,1 0 32,2 1 0,0 0-16,4-2 0,0 4 16,0-3-64,0 3 80,4 0-64,0-1 96,2 2-80,3 0 0,4 0 48,0-3-32,1 4 0,0-1-16,3-2 32,0 2-48,-1-2 80,-1 2-80,3-1 32,-4-1 0,3 2 32,-3 1-48,3-1 16,1-3-16,-1 3 16,2-2 16,3 2 0,-4-2-16,1 2-16,0-2 64,-1 1-80,-3 1 16,1-2 48,-2 2-32,0-2 32,-1-2-80,1 2 96,0-1-96,0 1 80,2-2 0,-1 1-16,1 1-16,-2 2-16,1-2 16,-1 1 0,0 1 16,1 0-32,1-2 48,0 1-48,0 0 16,1-1-16,2-1 0,-1 3 0,-1-1-32,1 0 48,3 2-32,0 0 64,-1 1-64,3-2 64,-1 0-64,1-1 32,2 1-16,1 0 32,1-2-16,0-1 0,0 1 0,4-3 0,-2 1 16,-2 1-32,1-1 32,-4 3-32,0-2 16,-1 2 0,-2-1 16,2 1-32,-1-1 16,-1 2 16,2 0-48,-5-1 64,2 1-80,0-1 48,-2 0-16,3 1 32,-1-3 0,3 0-16,1-1 0,-1 0 0,4 1 0,-2 0 0,5-2 16,-2 0-32,-1 0 32,1 0 0,-3 0 0,2 0-16,-5 0 0,0 0 0,2 0-16,0 0 48,-1 0-80,4 0 64,-4 0-32,5 0 32,-2 0-32,3 0 32,2 0-32,-2 0-48,2 0 80,0 0-128,0 0 80,0 0-80,0 0 48,0 0-176,0 0-160,0 0-401,0 0-335,0-2-1121,0-6-1169,0-8-3697</inkml:trace>
  <inkml:trace contextRef="#ctx0" brushRef="#br1">26786 30784 6531,'0'0'3874,"0"0"-3202,0 0 481,0 0 47,21 4-47,-11-4 351,4 0 49,3-1-80,2-2-193,-1 0-79,3-2-353,0 2-287,2 0-289,2 0-48,-1 1-192,2-1 16,1 2-32,4-2 656,-2 1-160,1 0-272,1-1 17,0-2-65,-2 0 96,-2 2-48,-1 0 16,-5 0-32,-2 1-16,-1 2-112,-3-2-16,0 2-16,-2 0-144,2 0 80,-1 0-32,2 0 0,-1 0-16,1 0 80,1 0-64,-3-3 80,3 2-80,-1 0 80,-1-1 64,-1 0-48,-1 2-16,-1-1-48,2 1 64,-1-1-96,-4 1 16,5 0 64,0 0-32,2-2 0,-2 2 0,-1 0-16,3-2 16,-2 2 32,2-1-64,0-1 96,-3 2-96,3 0 97,-1 0-65,-1 0-65,-2 0 17,0 0-16,-1 0 32,1 0-16,-1 2 16,0-1-16,0 1 64,1-2-32,2 0 16,-1 0 64,4 0 97,1 0 31,0-2 48,3 1 0,2-1-32,-5 2 0,-1-1-144,1 1 16,-3 0-96,-4-2 48,2 2-32,-5 0 16,2-1-32,-5 1-16,3 0 80,-5-2-96,-2 2-80,3-1-480,-4-1-609,0 0-992,-4-1-1264,-4 0-4627</inkml:trace>
  <inkml:trace contextRef="#ctx0" brushRef="#br1">20905 30838 4370,'0'0'1056,"0"0"-591,0 0 2496,0 0-1312,0 0-577,0 0 193,0-5-97,0 4-223,0 1-321,0 0-304,0 0-96,0 0 16,0 0-79,2-3-17,0 3-16,-1 0 80,1-1 32,0 1 176,2-1 96,1-1-47,-1-1-81,1 1 64,4 1-32,1-2 0,1 3-32,1-2-79,0 2 127,0-1 176,1 1-48,1 0-207,-1-2-17,-2 1-80,1 1-48,-2-2-128,1 0 0,-3 2-32,1 0-64,1 0 32,-2-3-32,3 3 32,1 0 0,-2 0-16,2 0 0,1 0 32,-4 0-32,3 0 0,0 0 64,-1 0-48,-3 0 48,2-1-80,-1 0 64,-1-1-32,-1 0-16,0 2 0,-2-1-16,3 1 48,-4 0-48,1 0 48,1 0-80,-2 0 80,0 0-32,1 0-16,2 0 16,-2 0 64,3 0-64,-2-1 0,2-1-16,1 0 32,1 2 32,-1-1-80,-1 1 32,0 0 0,0 0 32,-1 0-48,0 0 16,-4 0-32,2 0 16,0 0 16,-1 0-48,1 0 0,1 0 32,1-2 0,-2-1-16,4 2-16,-2-3 16,0 3 32,-2-1-48,2 1 32,-2-1 32,-1 1-48,-4 1 64,0 0-48,0 0 0,0 0-208,0 0-593,-2 0-143,-4 0-577,0 1-1552,-1-1-3906</inkml:trace>
  <inkml:trace contextRef="#ctx0" brushRef="#br1">21339 32174 7027,'0'0'256,"0"0"113,0 0 783,0 0-128,0 0-31,0 0-257,-13-21 273,4 21-145,1-1-95,-2 1-209,-3 0-224,1 0-128,1 3 0,-3 1 0,-2 1 112,3 0 16,-2-2-303,-1 3 127,-1-1 800,2 2-512,-1-1-176,-1 2-48,2 0-79,-1-1 79,2 4-112,4 0-16,-2 2-16,2 2 0,1 0 0,0 2 64,5 0 160,-5 2-64,3-2-64,-1 0 0,2 1-80,-3 1-64,3 0-16,-1 1-16,0 0 0,1 3-16,0 1 32,2-1 0,1 2 16,0-1 128,0 2-15,2 2-1,0 0 48,0-1 64,-1 3-48,1-2-32,0-1-32,0-1-16,0-1-48,1-2-128,3 2 16,-2-4 0,1 2 16,2 0 16,-1 1-48,1-3 112,0 1-32,2 1 48,-3 0-64,2 1 80,-1-1-64,-1 2 80,0 1-64,2-3 64,-1 2-48,1-4 32,0 1-32,1-2-128,2-2 80,0 1-64,0-1 16,-1 1 32,2-2 32,-2 1-32,1-2 32,-1 1 16,-2 0-64,2-1 0,-1 2 0,0 0 32,2-1-16,-3 1 0,3-1 32,1-2-32,-1 4 16,1-3-16,0 0 32,0 0-32,1 0 96,-2-3-79,2 1 31,0 0-32,0 0 0,-1 0 0,3-1-32,1 1 32,-1-2-48,1 2 96,1 0-112,1 0 112,-1 1-48,0 0 64,1 0-16,-3-3-16,4 4-32,-1-3 0,-2 0 32,4-1-48,-1 0 32,2 1 16,1-1-16,-1 0 0,0-1-64,2 0 0,0 2 0,1-3 80,1 2-80,-1-2 80,4 1-16,-2-1 80,4 0-80,-1-2 32,2 1 0,2-4-16,2 2 96,-3-3-128,3 1 80,-1-2-80,2 1-48,0 0-48,-1-1 64,1 1-16,1 0 0,0 0 16,1-1 64,0 0-48,0 0 48,0 1 0,1-3 16,0 2 0,1-1-96,1-1-16,-2 1 16,5-2 0,-3 2 64,3-2 16,-2 0 32,3 4-80,-3-3 80,1-1 0,-1 2 16,1-2-256,1 2 96,-2-2 48,3 0 16,0 0 32,-1 0 0,2 0 32,1 0-32,-6 0 32,1 0 0,2-2-176,-3 0 64,0 2-16,0-1 64,0 0 0,0-2 32,2 3-16,-4 0 48,1-4 0,-2 3 0,-1-1-96,2-1-32,-1 2 16,-3-1 32,4 0-48,-3 1 96,1-1-32,-2-1 0,1 0 64,1-1-32,0 0 32,-2 0 0,1-1-128,1 1 32,-1-1-16,0 0 32,-2-1 16,0 1 16,-2 0-32,1-2 32,-2 0-48,2-1 64,-2 0-16,1 1 16,-2-2-16,2 1 16,-3-2-144,2 0 32,0 1 80,-2-1-64,2-1 64,-2 0-32,1 2 48,-2-2-32,-1 1 32,2-3 32,-4 1-16,2 0-16,0-2 0,0 0 32,0-2 16,-2 0-96,3-2 0,-5 2-32,4-1 64,-3 0 32,0 2-16,-1-3 0,-2 5 16,-2-3-32,0 2 48,0-1-48,-2-3 64,1 2-32,-3-4-112,1 2 32,-1-3 32,-1 2 16,-2-2-16,-1 3 0,0-2 16,0 0 32,-1 1-16,-3-2 16,3 2-32,-3 0 32,-1-3 0,2 2-16,-3-1 0,1 0 0,0 1 48,-2 0-48,1 2 48,-2-1-32,-1 0 32,0 0-112,0 1-16,0-1-32,0 1 96,-4-1-48,2 2 0,-2-1 64,0 1-80,-3 0 96,3-1-32,-2 0 32,1 1-64,-2 0 80,1 0-32,1 1 0,-3-1 32,3 0-80,1 1 96,0-1-64,-1 4 16,-2-3-16,0 1 48,0-1-32,-2-1 0,1 3 0,-1-1-112,-1 0 176,-2 3-32,1-2 48,-2 3-80,0-3-16,-1 3-32,0 0 32,1 1 16,-3-1-32,2 0 32,1 1-48,-3 0 96,1-1-64,0 0 16,-2 1-16,1 1 64,-1-1-32,0-1-16,0 4 32,-1-2-32,2-1 1,-3 2-34,0 1 1,0-1-16,1 1 0,-1 0 0,-1 1 32,0 1 0,-2 1 0,1 0 32,0 0-32,-2-1 32,2 1-48,-1-1 64,-1-1-48,3 2 33,-2-3-17,2 3 64,-3-3-32,1 3 0,-2-1-16,1 2-32,0 0-32,-2 1-64,0 0 48,1 0 16,1 0 16,1 1-1,1-1 17,-1 0 17,1 0-1,1-1 16,3 2-32,-1-2 80,1 2-32,2 0 0,-1-1 0,1 2-48,-1 0 0,3 0 16,-5 0 48,4 0-64,-2 0 64,2 0-112,-1 0 32,-1 0-48,3 0 64,-1 0-48,1 0 0,-2 0 80,2 0-64,-1-3 48,-1 3-32,1 0 48,-2 0-48,3 0 32,-1-2-32,-1 2 16,1 0 48,-1-1-96,0-1 80,4 2 0,-3-3 0,0 3-64,0-3 96,1 2-80,-2-1 32,1 0 32,-1-1-32,-1 3-32,1-3 48,-1 2 32,1-2-112,0 0 32,0 1-64,-1 1 64,1-1 0,-1-1 16,2 2-16,-3-1-16,2 0 32,2 1 16,-3-2-32,1 0 0,-1 1 48,2-2-32,1 0 16,-1 3 0,0-3 16,1 2-64,0-1 64,-1-1-32,-1 3 16,0-2 0,3 3-16,-2-2 80,1 1-64,1-1-16,-2-1 0,3 3 48,-2-3-64,0 1 16,0 1-48,0 0 0,0-3 80,-1 3-32,1-1 96,-1 0-16,1 0 32,0 2-32,0-3-80,0 3 32,0-2-16,0 0-16,-1 1 0,0 0 32,3-1-16,-3 1 0,0-1 0,3 0-32,-1 1 64,-1-1-32,0-1-48,-1 1 48,2 1 0,0-2 16,1 1 0,0-1-16,0 1-16,2 0 48,-3-1-80,3-1 80,-4 0-48,3 1 0,-1 1 0,1-1 48,-4 0-144,1 0 80,0 2-16,-3-1 16,3-1 0,-2 1 0,-1 2-16,2-2 16,-1 2 48,2-4-32,-3 3 0,2-2-16,0 1 32,0-1 0,2 0 0,-2 0 16,1 0-16,-2 0-16,1 1 16,-1-1 0,2 1-16,-1 0 0,-2 0 0,2 0 16,1 1-16,1-1 16,-2 0 32,4 2-32,-3-2 32,0 0-80,4-1 16,-4 0-16,1 3 0,2-3-16,-2 1 48,1 1-16,3-1 16,-4 1 16,1-1-16,3 2 48,-1 0-112,-2 0 80,2 0 0,-2 0 0,3-1-16,-3-1 16,3 2-16,-4 0 16,2-2-16,-2 2 16,0-1-32,-2 1 32,1 0-16,-1 0 32,-1 0-32,1 0-32,-1 0 48,1 0 32,-3 1-32,3-1-16,0 2 32,-1-2 0,0 2 0,0-1 16,-1-1-16,1 0-80,-1 0 32,-1 3 0,0-3-16,2 2 128,-3-1 64,1 1-80,-1-2-16,0 3-48,1-2 16,-1 1 0,0 0-32,1-1 16,0 1 0,2-2 16,-1 0 0,2 0 0,1 0 16,0 0-32,2 0 0,0 0 48,-2 0-64,3 0 16,0 0-16,-2 0 16,1 0 48,0 0-64,0 0 16,0 0-32,-2 0-64,0 0 48,-1 0 16,2 2 0,-2-2 16,1 4-32,-1-3 32,1 3-32,0-2 32,-2 2 16,1-3 0,4 2 16,-4 0-64,2 1 64,1-3 16,2 0-64,-2 1 48,0 0 16,3-2-16,-1 1-32,0-1 49,-1 0-49,1 0 0,2 0 16,-2 0-16,1 0 16,-1 0-32,4 0 32,-4 0 0,5 0-16,0 0-16,-2 0 64,3 0-64,0 0 16,1 0 0,-1 0 0,-1 0-16,2 0 0,2 0 32,-2 0-48,0 0 80,2 0-80,-2 0 0,0 0 32,2 2-49,0-2-47,0 0 32,0 0-64,0 3 32,4-3-16,-2 0-512,0 3-577,2-3-687,1 0-1298,-5-3-1920</inkml:trace>
  <inkml:trace contextRef="#ctx0" brushRef="#br1">25292 34426 2257,'0'0'5603,"0"0"-3635,0 0-767,0 0 64,0 0 191,0 0-111,-6 0-337,6 0-255,-2 0-97,2 0-80,0 0-15,0 0 47,-2-1-16,2-1-144,0 2-112,0 0-79,0 0-193,0 0 0,0 0-16,0 3 32,0 0 112,2 0 80,0 2 208,0 0-80,2-1 145,-1 1-257,1 1 176,0 0-64,2-1 48,-2 1-208,0 0 0,4 2 17,-3-2 15,1 0 0,2 0-80,-4 0 16,4 0-112,0 0 32,-2 1 0,3-1 0,-4 0-80,3 0 48,-2 0-48,1 0-32,-3 1 48,1-1-96,0 0 96,-1 0-128,-2-1 64,4 1 16,-3 0-32,0 0 16,0 2 0,3-1 305,-2 2-49,-3 0-80,2 0-32,-1 0-16,0 1 0,-1-2-16,2 3 16,-2-2-64,-1 2-80,4-1 80,-3 1-64,3-2 32,-3-2 0,3 2-80,0-1 112,-4 0-48,3-1 0,-2 2 0,1 0 0,-2 0 16,2 1-32,-1-1 144,2 1 0,0 1-80,-1 0-48,1-1 96,-1 0-96,2-1-64,0 1 0,1-1 32,-1 0 32,1 0-48,-1 1 16,2-3 16,-1 2 48,0 0-32,-2 1-32,1-2 32,0 2 48,0-1-80,-2 2 32,2-2 48,-1 0-48,1 2 64,0-2-96,0 1 32,0-1-48,-2 2 80,2-2-48,0 0 16,1 0 16,-1 2-16,1-1-16,-1 1 16,1-3 16,-1 3-16,1 0 33,1-2-81,-4 2 96,6-1-48,-3 1 0,-1 0 0,2 0-32,-1-1 112,0 2-80,1-1 0,-1-1 48,-1 1-16,2 0 0,-1 0-32,2 0-16,0-3 32,-1 3 0,2 0-32,-2 0 64,3 0-112,-3 1 112,1 1-48,2-1 32,-1 2 16,-1-3 0,0 4-32,1-1-16,2-2 32,-2 0-48,1-1 64,-3-1-80,2 1 48,0-1-16,-1-1-16,0 0-32,-3 0 32,0 0-16,1 0 0,0 0 64,-1 1-64,0 0 32,0-1-16,1 2 32,0 0-32,3-1 16,-2 3 16,1-3-16,0 1 32,-1 0-80,4 0 80,-6-1-64,5 1 80,-4 0-112,3-1-32,-3 1 32,3 1 48,-1 0-16,-1 0 32,1 0-32,-1 3-16,0-2 128,1 1-80,-2 0-32,2 0 64,-1 1 48,-2 0-80,3-2 32,0 1 16,-2 0-32,0-2-32,2 0 48,-1-1-32,-2 0-32,1-1 48,3 0-16,-4-1 0,1 0 48,-1-1-48,1 2 0,-1-4-64,0 3 144,1 0-96,1 0-16,1 1 64,-3 0-16,2-1 0,-1 2-16,2-2 0,-2 2 32,0-2-64,2 1-64,-1-1 80,0 0-48,1 0 32,-2 1-16,2-1 32,0 0-16,0 0 0,-2 1 32,1-1-16,1 0 0,-3 2 16,0-2 0,1 1-32,-2-1 16,-2 1 0,3-1 0,-3 2-16,3-2-16,-2 1 32,1-1-32,1 0 48,-3 0-32,4 1 32,-1-1-16,1 0 0,2 0 16,-2 1-64,3-1 48,-2-1 0,2-3 32,-3 2-64,1-5 32,-4 0-80,2-2-272,-4 0-416,0-2-561,-4-5-1376,-5 0-1393,-1-4-3954</inkml:trace>
  <inkml:trace contextRef="#ctx0" brushRef="#br1">23981 34704 6387,'0'0'2561,"0"0"-1296,0 0-49,0-1-31,-2 0-81,2-1-287,-3-1-193,2 0 64,-1 0-320,0 1 33,-4-1-209,3 0-160,2 2 64,-1-1 992,0 2-159,2-2-417,0 2-272,-1 0 32,1 0 208,0 0 193,0 0 79,0 0-96,0 0-175,0 0-81,0 0-160,0 0-64,1 0-48,1 2 0,1 1 32,2 3 448,3 1-143,-4-1 15,2 3-48,1-1-16,-1-1-176,-2 2-144,1 1 48,0-3-96,2 1 16,-3 0-48,1 0 33,0-2 63,-1 1-48,2 1 112,0-2-80,-1 2 32,1 0-80,-1-1 16,0 1-16,1 0-32,-1 1 0,1-2 48,1 1-32,-2 2 336,0-2-192,3-1-176,-4-1 16,4 2 0,-3 0-16,0 0-16,2-1 16,-2 1 0,0-1 16,0 1 16,-1 0-48,2 0-16,-1-1-16,2 1 48,-3 1-16,0-1 32,1 1-48,-1 0 48,0 1 16,-1 1-48,0-2 64,2 0-64,-1 2 16,1-2 16,-2 1 0,3-1 0,-3 0-32,2-2 32,-2 1 0,1 0 48,0-1-64,-2-1 64,2 2-48,0-1 16,1 2-16,-1-2 32,1 1-48,-1 0 16,1-1 32,-1 2-32,0 0 48,0-1-80,1 2 48,-1 0 16,1 0 16,0 1 32,3-2-16,-4 0-47,3 2 31,-1-2 0,-1-1-112,-1 1 80,2-1-96,-2-1 64,0 3-32,0-5 64,-1 5-48,1 0 32,-1-2 0,0 2-32,-1 0 0,2-1 0,0 1 48,-4 1-64,4 0 48,1 1 0,1-1 0,-2 1 16,3-1 16,2 1 0,-1-1 32,1 0 48,-2-1-80,1 2 32,0-3-64,-2 2 32,0-1 32,-1-1-32,-1 2-48,0 0 16,2 0 16,-2-1 0,3-1 16,-1 1-48,0 1 64,2-2-64,-2 0 64,1 0-48,1 1 16,-1 1 80,-1-2-96,3 0 128,-2 0-192,0 1 96,-2 0-96,2-1 0,0 2 16,0 1 32,-2-1-16,0 1-48,2-1 80,0 2-32,0-1 0,0 0-16,-1 1 96,3-1-112,-2 0 80,1 1-16,-1-3 16,0 3-32,-1-3 48,0 1-64,-1 0 16,-2-1 64,2 1-64,-1 0 16,1 2 16,0-2-16,3 1 16,-4-1-32,1 0 48,3-1-48,-2 3 32,1-3-64,0 3 128,-1-1-80,1 0 32,0 1-48,1-1 112,1-1-208,0 0 96,0 1-32,-1-1-16,2-1 64,1 1-64,-1 0 32,0 1 16,1-1 32,-1 0-16,-1 1 32,0 0-32,0-1-32,0 2 64,-3-2-64,1-1 48,0 1-32,0 0 16,1 0 32,-2-2-16,2 1-16,-1-1 0,-1 0 16,0 1-48,1-2 48,0 1-112,-1 1 80,-1-3-16,1 2 16,-1-1 32,1 1-48,-4-1 16,4 1 0,-1-1 64,0-1-64,0 3 0,-1-3 32,0 2 32,4-1-80,-2 0 48,3-2-32,-2 0 48,-1-3-64,3 1-32,-2-2 64,-1-2-48,-2 2 48,0-2-48,-3 0 64,3 0-48,-4 2 16,0-2 0,0 1-16,0-1 48,0 0-80,0 0 48,0 0-48,0 0-16,0 0-256,0-5-304,0-1-1089,0-3-1264,2-3-1681,-2-4-6387</inkml:trace>
  <inkml:trace contextRef="#ctx0" brushRef="#br1">20682 34708 10629,'0'0'1296,"0"0"-879,4-10 511,-4 9-160,2 1-239,-2-1-49,0 1-64,0 0-128,1 0-64,-1 0-64,0 0 0,0 2-96,2 2 17,1 3-65,-1 1 32,2 3 16,-1 2 192,2 3 304,-2 3 368,1-1-79,-2 3 31,0-4-272,1 2-127,-3-2 31,2-1-192,-2-3-96,1-1-144,1 1 32,0-1 32,-1 0-80,3 1-16,-2-1 16,0 0-16,1 1-48,-2-1 96,1 0-32,0-1 65,-1 1 47,-1-1 112,0 0-80,0 0-48,0-1-64,0-1-32,3-2 0,-3 1-80,0-2 64,0 1-48,0 2 32,3-4-48,-1 3 48,-2 0-16,1-1 32,-1 1-48,0 1 48,0-1 0,0-1-64,0 3 32,0 0-16,0-3 16,-1 3 32,-1-3-48,2 1 0,0-1 48,0 1-48,0 0-32,0-2 80,0 2-32,0-2 0,0 1-48,0 1 16,0-1 0,0 2 0,0 0 16,0-1-16,0 1 0,-3 0 16,3-1 0,0-1-16,0 3 0,0-3 32,0 2-48,0-2 64,0 2-16,0-1 0,0 0-16,0 2 32,0-1-48,0 1 48,0 1-64,0-3 80,0 3 0,0 0 64,0 0 16,0 0 80,0-1-112,0 1-32,0 0 33,0-2-1,0 2 64,0-1 0,0 1 0,0 1-80,0-2 32,3-1-16,-1 2-80,-1 1 48,1-1-64,0 2 80,-1-2-80,3 1 16,-2-2 48,0 1-48,-2 0-48,0-1-16,2 0 16,0-1 16,-2 1 0,2-2 16,-2 1 16,2 0-32,-1 0 32,-1 1-64,2-3 48,0 4 16,0-2 0,-2 1 0,2-1-64,-2 0 112,0 0-112,0-1 96,0 0-80,0 1 48,3 0-32,-3-1 32,0 1 0,0-2-16,0 3 32,0-3-48,0 3 96,2-3-112,-2 2 160,0 1 48,0 1 16,0-2-96,0 2-16,1-1-32,-1 2-48,0-1 16,0 0 0,2 2 48,-2-3-64,1 3 32,-1-1-16,0-2 64,0 3-64,0-2-16,2-2-48,0 1-32,-1-1 80,3 0-48,-2-1 48,1-1-176,-3 2-288,2-5-288,0 2 31,-2-2 81,0 0-112,0 0 320,0-3 95,0 3-31,-2-3-96,0-1-512,-1-1-849,1-7-944,-3-5-4067</inkml:trace>
  <inkml:trace contextRef="#ctx0" brushRef="#br1">18133 35250 13094,'0'0'1745,"0"0"-1265,0 0 64,-20 0 1009,18 1-256,2-1-385,2 2-112,9-1-367,2-1 383,7 0-64,6 0-111,7 0-145,3 0 80,4-1 833,4-1-785,-2 1-256,1 1-48,0 0-112,-3 0-32,-2 0 145,-1 1 15,0 2-96,1 1 16,-1-1-272,5 0 144,0 0 80,5-2-16,1 1 80,0-2-64,1 0-15,0 0 63,-2 0 128,-2 0 96,2 0-528,-1 0-32,0 0 80,-1 0 48,-1 0-16,-3 0 16,-6 0 32,1 0 0,-9 0 32,-7 0-160,-3 0-32,-8 0 48,-4 0-112,-5 0-416,0 0-497,-3 0-15,-1 0-321,-3 0-1024,1 0 320,2 0-32,-3 0-2401,2 0-3650</inkml:trace>
  <inkml:trace contextRef="#ctx0" brushRef="#br1">20448 36051 12374,'0'0'1921,"0"0"-1617,0 0-112,0 0 1088,0 0 225,28-4-368,-18 1-241,0 1-240,3 2-159,0 0-97,0-2-96,4 2-96,-1-2-48,3 2 64,1-1 256,1 1-336,-2 0-64,3-1 0,-2 1 65,2 0 95,-4-2 144,3 2 80,-4 0-112,-2 0-96,0 0-176,-1 0 80,-2 0-80,-2 0-80,2 0 0,-1 0 0,0-2 0,1-1-16,2 2 64,-3-3-32,2 3 401,-1 1-145,-1-2-192,2 2 32,-1 0 192,0 0 64,-2 2-176,2-1-192,1 1 32,2-2 80,-2 0-112,3 0 64,-1 0 0,-1 0-16,1-2 0,-3 1-16,0-1-48,-1 2 48,-2 0 16,2 0-64,0 0 0,0-1 32,3 1 16,1-2-16,1 1 65,1-1-17,2-1 144,-1 1-80,3 0-32,-1-1 144,1 1-160,-2-1-80,2 2 0,-3 1 32,-1-2-32,0 0 16,-1 2-48,-1-1 48,-1 1 16,1 0-64,-1-2 80,-1 2-32,2-2 16,-1 2-48,2-1 80,-1 0-64,-1 1 32,3 0-16,1-2 48,-3 2-48,2 0 16,0 0 96,2 0-160,0 0-16,-1 0 16,5 0 16,-2-2-16,1 1 16,-2-1-16,0 1 32,-2-1 48,-1 2-80,-3-1 80,1 1-48,-4 0 16,3 0-16,2 0 16,-1 0 0,1 0 0,-1 0 16,2 0-32,-2-2 16,-3 0-16,1 2 48,-5-1-32,-1 0-16,-4 1-16,1-2 32,-3 2-16,1-2-16,0 1 32,0-1-32,1 0 48,0 2-48,-1-2 0,1 2-32,2-2 0,-4 2-32,-1 0-336,2 0 0,-2 0-1,0 0 1,0 0 0,0-1 256,0 1 32,0 0 64,0 0 64,0 0 32,0 0-48,0 0 32,0 0-32,0 0-48,0 0 96,0 0-64,0 0 96,0 0-96,0-2 48,0 2-16,0 0 64,-2-2-32,2 2-32,-1-1 32,1 1-48,0-1 80,0 1-96,0-2 80,0 2-112,0 0 32,0 0-464,0 0-1505,-3-2-400,3-1-1793,0-3-5202</inkml:trace>
  <inkml:trace contextRef="#ctx0" brushRef="#br1">29106 25294 4930,'0'0'5859,"0"0"-3810,0 0-817,0 0 17,0 0 48,0-1-97,0 1-15,0 0-257,0 0-192,0 0-223,0 0-97,0 0-128,0 3-192,0 5 0,3 4 16,-3 8 272,4 5 129,-2 7 175,0 3 16,0 6-31,-2-2 255,0 0-192,0-4-304,0-4-207,0-5 47,0-5-176,0-6 144,0-3-80,0-4-96,1-4-80,1 0 48,-1-4-48,1 0 64,0 0-64,-1-2 32,1-2 48,0-1-80,2 0 64,-3 1-80,3-1 32,1 2-32,-1 1-288,4 0-144,1 2 63,-1 0 65,0 0-80,2 0-48,-1 0 16,1 0 256,1 0 160,-1 0 48,2 0-32,-1 0 32,2 0-16,0 0 0,1-4 16,2 1-48,-2 0-417,-5 0-1215,2 0-657,-5 1-497,-4-1-1776,-2 0-6467</inkml:trace>
  <inkml:trace contextRef="#ctx0" brushRef="#br1">29422 25578 5202,'0'0'6051,"0"0"-3073,10 28-753,-8-17 160,0-3-481,3 2-591,-4-4-497,-1-3-543,4-1-193,-4-2-112,3-2-32,-1-6-1185,0-3-1360,0-1-4114,-2-5-2610</inkml:trace>
  <inkml:trace contextRef="#ctx0" brushRef="#br1">29436 25402 7123,'0'0'10181,"0"0"-8212,0 0-1825,0 0-64,0 0 112,0 0-160,-4 9-32,4 2-1777,0-1-4210,0 0 1233</inkml:trace>
  <inkml:trace contextRef="#ctx0" brushRef="#br1">29543 25638 7940,'0'0'4978,"0"0"-3665,0 0-481,0 0 1201,0 0-48,0 0-577,9 0-319,-9 0-193,0 0 33,0-2 191,1-2-79,1-3-353,0 0-608,2-1-64,-1-3 0,0 0 48,1 1-64,-2-1-32,3 3 48,-2 3-32,-1 1 32,3 3-32,-1 1 96,-2 0-80,4 5 32,-1 0 0,0 5 32,-1-1 0,0 1-32,1 1 16,-3 0-16,4-4 0,-3-1-64,3-4 96,-2-2-144,1 0-272,0 0-961,1-2-703,-3-4-225,1-2-1457,-4 0-4434</inkml:trace>
  <inkml:trace contextRef="#ctx0" brushRef="#br1">29731 25588 14006,'0'0'1665,"0"0"-1537,0 0 1665,24-6 496,-19 4-768,3-2-673,-5 1-464,3 0-208,-6-2-64,4-1 65,-4 1-49,0-2-80,0 1-32,0 0 32,-4 0-16,0-1-32,-1 4-16,-3 1 48,2 2 32,-2 0-16,0 2 64,3 5 96,1 3 160,0 1 224,0 1-15,4 2-241,0-1-96,0-3-176,6 0 32,0-3-64,-1-2 48,3-2-80,-3-1-64,1-2-416,-1 0-657,1-4-191,-3-1-465,-1-2-1057,2 2-2912,-4-2-6804</inkml:trace>
  <inkml:trace contextRef="#ctx0" brushRef="#br1">29932 25556 13190,'0'0'1377,"0"0"-1345,0 0 960,0 0 1409,0 0-576,0 0-864,1-9-497,-4 7-320,0 1 160,-4 0 304,1 1-48,2 0-111,-4 0-65,2 4 128,1 3 0,-1-2-47,4 5 95,-2-1-112,0 1-144,3 0-96,1-2-64,0-1-80,3-2-32,3-2 48,-2-1-96,5-2 48,-5 0-48,6-5-64,-4-1-112,1 0-112,-2-2-32,-1-2 224,1 4-32,-5-1-96,2 1 64,-2 2 64,0 1 160,0 3-32,-2 2 0,0 4 0,-1 5 144,-1-1 240,4 1-32,0-1-224,4-1-112,1-5-32,5-2-144,1-2-528,1-2-1393,-1-5-1201,-1-1-3281,1-3-7283</inkml:trace>
  <inkml:trace contextRef="#ctx0" brushRef="#br1">30026 25573 8692,'0'0'4946,"0"0"-4017,0 31-177,2-22 1553,1 2-176,0-3-480,2-2-225,1-1-319,0-2-17,-1-2 225,3-1-449,-2 0-319,2-4-321,-4-3 32,0-1-64,-1-1-48,-2 0-96,-1-2 16,0-1-64,0 1-32,0 0 48,0 0-32,0 2 48,0 2-96,5 4 144,-5-2-96,3 4 80,2-1-96,-2 2 48,2 0 0,1 0 0,3 0-16,-3 2 0,2-1 48,-1 2-80,2 0 32,-4-1 32,0-2-176,-1 3-416,-3-3-385,1 2-607,-2-2-913,0 0-929,-2 0-2225</inkml:trace>
  <inkml:trace contextRef="#ctx0" brushRef="#br1">30572 25567 4754,'0'0'192,"0"0"1281,0 0 1392,0 0-896,0 0-304,0 0-320,-20-20-433,20 18-288,0 1 177,0 1 15,0 1-144,1 6-15,5 2 351,-2 3-144,0 1-191,0 3-161,-3-1-208,3 0-144,-4-3-96,2-1 0,0-4-16,-2-2-32,0-1-16,0-4-64,0 0-432,-2-5-288,-1-6-1649,-1-1-3378,0-6-4914</inkml:trace>
  <inkml:trace contextRef="#ctx0" brushRef="#br1">30576 25424 14935,'0'0'832,"0"0"-704,0 0-160,0 0 48,0 0-96,0 0-16,-1 4-1873,2 5-1104,4 1-3778</inkml:trace>
  <inkml:trace contextRef="#ctx0" brushRef="#br1">30718 25662 15479,'0'0'2033,"0"0"-1697,0 0 112,0 0 609,-1-27-225,2 15-464,-1-1-208,0-1-63,0 4-97,0 0 64,0 1 0,0 3 128,0 1 160,4 3 160,-1 2-16,3 2-352,0 6-96,0 3 16,3 2 64,0 3-47,0 1-33,-3 0-32,1-2 16,2-2 0,-5-3-225,2-3-367,1-4-272,-6-3-689,3 0-1360,-4-7-2754,0-5-2368</inkml:trace>
  <inkml:trace contextRef="#ctx0" brushRef="#br1">30924 25336 7363,'0'0'3154,"0"0"-865,0 0-896,0 0-273,0 0-496,1 32 17,4-7 1087,-2 4 49,3 2-320,1 3-337,-2-4-159,-2 0-209,1-7-400,-1 0-144,-3-4-144,2-4-16,-2-1 33,0-4-65,-3-1 0,-1-3 0,-1-1-161,1-3-431,3 0-480,-1-2-321,2-2-400,0-4-1728,3-1-3619</inkml:trace>
  <inkml:trace contextRef="#ctx0" brushRef="#br1">30860 25507 11429,'0'0'3218,"0"0"-2242,0 0-640,25 10 481,-11-6 992,7 2-369,2-1-607,-2-1-241,2-2 16,-2 1 160,-3-3-271,-5 0-337,-3 0-128,-2 0-16,-3 0-576,-5-3-977,0 3-592,0-3-1665,0 1-2273,-5 1-112</inkml:trace>
  <inkml:trace contextRef="#ctx0" brushRef="#br1">31110 25564 7844,'0'0'3105,"22"0"-1152,-13 0 768,-1 0-480,-1-2-496,-4 1-817,1-1-559,-4 1-65,0-3 80,0 0-208,-4 1-96,-4-3-96,-1 3 16,1 1-48,-3 2 16,3 0-64,3 5 0,0 4 64,1 3 16,0 4 96,4 1-16,0-2 0,4 0 0,1-2 16,3-4-80,-2-1 16,2-3 0,1-4-832,-1-1-1762,-2-6-1663,-1-2-4531</inkml:trace>
  <inkml:trace contextRef="#ctx0" brushRef="#br1">31221 25671 12694,'0'0'736,"0"0"-16,0 0 1586,0 0-177,0 0-337,0 0-799,22 12-385,-18-19-48,-3 2 33,2-4 15,-3 2-336,0-4-144,0 0-144,-4 1 144,4-3 64,-4-1-16,3 4-128,1 2 128,0-1-64,0 1 48,0 1 129,3 3-129,3-1-16,-2 1-80,1 3 48,4-1-112,-2 0 16,-1 2-64,2 0 48,0 0-16,-1 0-224,-3 2-705,0 1-607,-2 0-609,-2-2-1633,0-1-2081,0 0-1616</inkml:trace>
  <inkml:trace contextRef="#ctx0" brushRef="#br1">31406 25607 10389,'0'0'6675,"0"0"-6307,-4 31 16,3-16 1345,1 1 160,0-1 0,0 0-945,0-2-624,3-2-64,-1-2-16,1-3 193,-1-2-241,2-4-96,-4 0 0,3 0 208,-2-7-16,3-4-224,-4-1 16,2-3-16,0-3-16,-2 0 16,0 0-80,0-1-80,0 1 160,0 0 48,0 3 144,0 1-128,0-1 1,0 1-49,0 1-112,0 3 64,0 1-32,0 1 32,0 3-48,0 2 16,0 3-16,6 2-80,1 4-17,-1 3 97,3 4 32,0 1-32,-1 1 81,-1 2-98,-1-2 66,-3-1-66,-1-2-223,-2 1-96,0-6 112,-4-1 0,-1 1 128,-4-4 112,1-2-32,-1-1 48,2 0-64,1-3-32,1-2-160,3 1-609,0-2-495,2 1-465,4-1-768,1 1-2241,1-1-4931</inkml:trace>
  <inkml:trace contextRef="#ctx0" brushRef="#br1">31575 25588 12566,'0'0'7523,"0"0"-6947,0 0-496,0 0 225,-19 24 783,15-13-287,4-1-529,0 1-208,1 0 0,6-2 32,3 0 32,-1-4-144,3-2 48,-3-1-160,4-2-64,-4-5 160,-4-2-48,-1-3 128,-2-2-144,-2-1-48,-2 0-49,-6 2-175,-2-2-16,-1 5 160,0 3 176,3 3 16,-1 2-16,5 0-48,3 2-464,1 0-1617,3 1-1713,4-1-1953</inkml:trace>
  <inkml:trace contextRef="#ctx0" brushRef="#br1">31760 25331 8500,'0'0'4322,"-6"25"-1665,6-5-464,0 6 80,0 4-544,0 1 80,0 2-257,0 0-383,0-3-577,-1-1-288,-2-3 129,-1-4-241,3-2-80,-3-5-64,2-3-16,0-5-592,2-3-785,0-4-1328,8-4-1425,-2-10-8756</inkml:trace>
  <inkml:trace contextRef="#ctx0" brushRef="#br1">31866 25588 16199,'0'0'1601,"0"0"-1313,0 0 1281,-21 13 128,13-7-321,-3 0-399,5 0-401,-1 3-128,1-1 81,3 2-305,3-3-144,2 1-32,5-3 0,1 0-16,1-5-160,2 0 32,-1 0 112,-2-5-32,-1-1-32,0-3 32,-4 2 16,-1 2 48,0 2-48,-2 0 16,0 3 192,0 0-48,2 6-112,-1 2 0,3 1 32,-1 1-64,4-3 16,0-2-1009,2-2-591,1-3-1410,2-8-2816,-3-3-5972</inkml:trace>
  <inkml:trace contextRef="#ctx0" brushRef="#br1">31972 25536 9796,'0'0'9957,"0"0"-8740,0 0-897,21-1 544,-7 1 417,-1 0-177,5 0-383,-3 3-417,1 0-208,-4 1-48,-1 0-32,-3 1-16,0-1-1249,-3-1-1008,-1 0-1809,0-2-4674</inkml:trace>
  <inkml:trace contextRef="#ctx0" brushRef="#br1">32055 25382 12166,'0'0'4274,"0"0"-3442,0 0-752,0 0 800,0 0 353,0 0-913,0 8-16,0 10 449,0 6 495,-2 0-207,0 2 31,2 4 97,-4-4-417,4 0-176,0-3 16,0 0-239,0-5-145,0-2-128,2-2 64,2-6-112,-1-3-16,1-3-144,-3-2-673,1-2-815,-2-9-1266,0-5-2384,-3-3-11798</inkml:trace>
  <inkml:trace contextRef="#ctx0" brushRef="#br1">32184 25630 18937,'0'0'3377,"0"0"-3233,0 0-32,8 25-16,-3-20-16,-5-4-16,1-1-16,1-1-560,-1-6-2129,3-2-3154,0-3-5394</inkml:trace>
  <inkml:trace contextRef="#ctx0" brushRef="#br1">32218 25460 12278,'0'0'6146,"0"0"-4481,0 0-1329,0 0-208,0 0 32,0 0 177,-6 5-177,4 8-128,1-1-208,1 0-1569,0-1-3570</inkml:trace>
  <inkml:trace contextRef="#ctx0" brushRef="#br1">32299 25580 13798,'0'0'6931,"0"0"-6178,0 0-145,-5 26 1265,5-15-288,-2 0-1009,2 0-432,0 0-96,6 0 32,2-3-48,2-2 32,3-5-128,-4-1-112,4 0-80,-4-5 112,0-5-288,-2-4 111,-4-1 81,-1-3-240,-2 0-160,-2 4-16,-4-1 431,-3 6 145,-4 3 80,0 3 0,0 3-32,0 0 32,0 5-16,4 0 16,3 3-64,3 1-1744,3-3-2402,0-1-3586</inkml:trace>
  <inkml:trace contextRef="#ctx0" brushRef="#br1">32408 25612 4642,'0'0'15783,"0"0"-15286,0 0-497,0 0 16,0 0 80,0 0 160,19 16 32,-11-16-160,-2 0 0,2-3 256,1-1 417,-1-4-401,1 2-272,-1 0 240,-4 1 176,3 4 177,-2 1-417,2 3-160,-3 6-64,2 5 80,2 1-16,0 2-48,-1 1-48,1-5 0,0 2-32,1-6-688,-1-1-721,1-3-896,-1-5-1617,-4 0-4626</inkml:trace>
  <inkml:trace contextRef="#ctx0" brushRef="#br1">29296 25944 2561,'0'0'5795,"0"0"-2946,-31 0-1760,18 0-129,-4 2 433,1 3-65,-1 3 33,2-1-161,3 3-287,4 1-129,0-2-207,7-2-209,1 1-256,4-3-48,6-2-16,-1-1 48,3-2-144,2-4 96,2-4-48,-2-1 0,-1-1-32,-3-3 0,-3 2-80,-1 1 16,-5 2-80,1 0 64,-2 2 80,0 4 32,-2 2 0,1 2 0,-3 8 0,0 2-16,3 6 192,1 1 416,0 2 208,1-2-191,7-1-353,-2-6-112,2-1-128,0-4 48,-4-3-96,1-3-192,-5 1-913,0-2-480,0-2-384,0-2-1040,0-4-1537,0 1-2417</inkml:trace>
  <inkml:trace contextRef="#ctx0" brushRef="#br1">29508 25914 8724,'0'0'2753,"0"0"-608,-25-13-720,14 10 336,-1 3-545,2 0-223,-2 6-337,1 4 0,0 2-79,1 3 143,1 2 368,5 0-239,-1 2-17,5-3-288,0 0-287,9-6-161,4 0-64,0-6 64,0 0-96,5-4-96,-4 0-929,-1-4-784,1-2-928,-6-2-1889,-1 1-4306</inkml:trace>
  <inkml:trace contextRef="#ctx0" brushRef="#br1">29564 26035 4930,'0'0'10901,"0"0"-9252,0 0-352,20 23 383,-17-18-559,1 0-497,-3-4-400,2-1-48,-3 0-48,0 0 433,0-6 383,0-2-560,0-1-240,0-4 128,0 2 305,-1-2-289,-1 0-176,1 2 48,1 1-32,0-1 144,0 4 240,0 1 1,0-1-289,0 1 48,4 1-16,0-1-64,3 3-96,0-2-80,2 1 0,0 1-48,0 1 16,-2 1 48,-1 1-80,-2 0-208,0 0-496,-4 1-433,1 3-448,-1-2-256,2-2-320,0 2-1840,2-2-4499</inkml:trace>
  <inkml:trace contextRef="#ctx0" brushRef="#br1">29804 25940 12150,'0'0'4290,"0"0"-3938,-14 19 1184,3-6 657,4-1-288,-2 2-576,5 0-513,4-4-400,0 1-288,6-3 17,2-3-145,1-2 48,1-3-96,1 0-48,-3-5 128,1-1-96,-4-1-209,0-2-79,-5 4 96,0-3-96,0 2 64,-1-1 80,-3 1 80,-1-1-128,-2 2-81,1-1-15,2 1-304,0 1 320,-1 2 176,3 0 0,0 2-1057,2 0-1024,0 0-1329,0 0-2160</inkml:trace>
  <inkml:trace contextRef="#ctx0" brushRef="#br1">29993 25916 19673,'0'0'1857,"-22"0"-1681,9 0-128,3 2 800,-2 2 209,3 1-721,4 0-176,1 1-144,1 0 0,3 1 0,3-1-32,5 0 32,1-2-32,0 1-32,5 1-96,-1-1-176,-1-1-336,-2 1 191,-5-1 97,-1 1 112,-4-2 144,0 5 96,0-3 32,-8 0 16,2 0 48,-3-1-16,2-2 64,0 1-112,2-1 16,0-2-32,2 0 0,1 0-480,0-5-1889,2 3-3762,0-3-6291</inkml:trace>
  <inkml:trace contextRef="#ctx0" brushRef="#br1">30156 25920 21226,'0'0'880,"0"0"-848,0 0 128,0 0 513,0 0-273,-28-18-208,17 18-160,2 1-32,0 4-16,-1 3 48,4-2-64,1 0 16,4 0-32,1 0 0,0-1 96,4-2-112,4 2 80,-2-2-48,1 1 64,-1 1-48,-2 1 16,0 2 0,-4 0-16,0 1 32,0 0-16,0 0 32,-4 1-16,3-1 32,-2-3-32,3-1 32,0-3-32,0 0-32,0-2 16,0 0-48,0-2-705,0-4-1952,0-1-4066</inkml:trace>
  <inkml:trace contextRef="#ctx0" brushRef="#br1">30581 25990 15815,'0'0'2593,"0"0"-2208,0 0 767,26 3 849,-8-4-272,7-8-657,2-1-655,0-1-209,0-1-96,-1 0-64,-4-1-96,-5 2-80,-1 0-96,-5 2-241,-7 2 49,0-1 128,-4 1 176,0 1 32,-5 4 64,-2 0 64,0 2-80,1 2 80,0 5-32,-1 4 144,4 3 224,1 4 272,2 1-15,2-1-17,4 3-112,4-5-272,-2-2-96,4-3-96,-1-4 81,0-3 159,0-3 32,-2-1-176,0 0-48,-1-3-80,-4-1-32,-2-1 32,1-1-16,-3-2 16,0 3-80,0-1 16,0 3-64,0 1 16,0 2 32,5 2-112,2 5 112,5 0 64,3 1 96,3 1-80,2-5 80,0 2-80,3-3 32,-2-1-16,-3-2 0,-2 0-16,-2-2 48,-6-2-96,-2-1 32,-2 0 16,0-2-64,-4 0 64,0-2-48,-4 0-48,0-1 16,-4 2 0,3 0-64,1 2-176,-2 5 95,-1 1 113,4 5 64,-1 4-48,1 5 112,-1 2 0,4 3 48,0-1-32,0 1 48,5-6-16,4 0-31,4-7-17,-2-1-48,3-5 16,-2 0-673,-1-2-1184,-2-4-1184,-5 0-1777,0-2-6035</inkml:trace>
  <inkml:trace contextRef="#ctx0" brushRef="#br1">30624 25893 5426,'0'0'8901,"0"0"-6692,0 0-1009,0 0 49,0 37 511,0-17-63,0 3-320,0 3-305,0-1-607,0-4-225,0-3-144,0-3-32,0-4 0,0-6-48,1-1-96,-1-2 96,4-2-432,-4-1-1009,4-5-672,-3-5-1361,2-4-3489,-3-2-2513</inkml:trace>
  <inkml:trace contextRef="#ctx0" brushRef="#br1">31430 25974 10725,'0'0'3618,"0"0"-1569,0 0-97,0 0-335,0 0-304,0 0-353,-15-3-352,6 9-63,0 4-65,0 3 32,5 3 176,-3 3-15,5-1-17,2-1-80,0-1-239,2-2-209,5-3-80,1-3-48,1-2-16,-1-4 48,1-2-32,-2 0-16,1-2-401,-4-3-303,1-1-625,-1-1-415,0-1-866,0 0-2544,1-1-6691</inkml:trace>
  <inkml:trace contextRef="#ctx0" brushRef="#br1">31553 26021 11061,'0'0'6851,"0"0"-6243,0 0-576,0 0 1521,0 0 80,-15 24-416,15-13-225,6 1-256,3-1-432,1-2 1,1 1-17,0-6 16,2-2-160,-2-2-144,-2 0 80,0-5-64,-5-4 16,2-2 16,-3-1-112,1-2 32,-4 0-80,0-1 48,0 2-400,0 2-417,0 3 49,0 3 320,0 0-145,0 5-335,0 0-945,0 0-2993,3 0-6259</inkml:trace>
  <inkml:trace contextRef="#ctx0" brushRef="#br1">31720 25894 5378,'0'0'8628,"0"26"-6611,0-9 1793,0 5-977,0-1-496,0 2-608,0-4-768,0-1-769,4-4-96,-2-3-16,0-6 0,1-1 128,1-4-80,-2 0 16,2-4-64,1-3-16,2 0-112,0-4 64,0 1-96,-2 1-48,0 2-112,0 2 64,0 2 48,-1 3 32,0 0 16,0 8 32,0-1 80,0 2-32,2 2 48,1 0 16,-1 0-32,0-2 0,-1-1-16,-1-3 32,-2-1-64,-2 0 16,0-3-64,-4-1 64,-5 1 16,0 1 0,1-2-16,2 2-16,2-2 16,0 0 0,3 0 0,1 0-336,1 0-1377,7-5-1809,2-4-2096</inkml:trace>
  <inkml:trace contextRef="#ctx0" brushRef="#br1">31914 26011 15687,'0'0'6355,"22"0"-5971,-9 0-16,1 0 1889,3 3-352,0-3-1264,-1 2-257,-4-2-400,1 0 32,-5-2-16,-5-3 32,-1-1-144,-2-3-208,-5 0-65,-3 1 97,-6 1 48,1 1-256,1 4 0,2 2 320,1 4 112,1 7 112,7 2 160,1 4 160,0-2 96,9 3-16,0 1-208,9-4-63,0-4-81,3-2-128,2-4-273,-4 0-287,1-5-672,-7 0-2162,-6 0-4402</inkml:trace>
  <inkml:trace contextRef="#ctx0" brushRef="#br2">20338 19680 5555,'0'0'8275,"0"0"-4961,0 0-1873,5-24-481,-5 16-192,2 0-368,-1 0-175,-1-1-97,0 2-64,-3 0-32,-2-1 32,-4 2-32,0 1-32,-4 0 32,-1 2-80,-1 3 64,-1 0-64,-4 8 16,-2 6 0,-3 7 48,0 8 64,0 5 16,1 4 240,3-1 272,7 1-64,5-5-319,9-6-65,6-8-96,10-5 16,4-5 32,4-5-16,2-4 32,0-4-32,1-3-16,-4-1-160,-2 0-32,-7 0-576,-2 2-561,-5 2-272,-5 1-352,-2 0-272,0 3-560,-2-2-961,-4 2-1968</inkml:trace>
  <inkml:trace contextRef="#ctx0" brushRef="#br2">20449 19753 7988,'0'0'5186,"0"0"-2033,0 0-1696,0 0-288,0 0-257,-5 32-80,5-18 161,0 1-81,7-2-255,1-2-417,2-6-96,3-1-96,1-4 96,-1-2-32,0-5-32,1-2-16,-5-4 16,1 0 64,-2 0-48,-8-1-32,4-2-112,-4 4 16,0-2-32,-4 3-16,0 4 0,0 1 48,1 4-160,-2 2-288,3 0-289,-2 4-303,4 1-1137,0 0-2161,0-1-4178</inkml:trace>
  <inkml:trace contextRef="#ctx0" brushRef="#br2">20642 19567 13222,'0'0'3346,"-3"28"-1554,3-3 305,0 3-288,0 3-144,0-2-529,0-1-431,3-4-465,-3-5-112,4-4 64,-2-6 176,0-1-16,-1-5-15,-1 1 31,2-3-192,0-1-48,-1 0-64,2-1 32,3-6-32,-2-1 0,4-4-48,-1 0-176,0-2-176,2 2-144,-5-1-1,3 4 209,-1 4 128,0 1 48,1 3 80,-3 1-48,6 0 64,-6 2 16,2 6-16,1 1 48,-3 4 16,2 0-16,-1 3-16,0-2 32,-2-2-80,1 0 0,-4-3 0,2 0 16,-2-2 0,-2-4 64,-2 2 16,-1-2 0,-3-2-16,-1-1 0,3 0 16,-5 0-80,3-1 32,1-2-32,0-2 0,1 2-64,4 0-240,-1 0-336,3 2-529,0-3 113,5 3-561,-1-3-368,5 2-736,0-1-1777,0-2-6019</inkml:trace>
  <inkml:trace contextRef="#ctx0" brushRef="#br2">20868 19771 15079,'0'0'4402,"0"0"-3938,28-9 320,-16 7 1009,1 0-304,-1-3-497,-2 1-383,-2 3-289,-1-2-208,-3-2-48,-2 2 0,-2-1-16,-4 0-48,-2-2-80,-5 4-16,-3-3-128,-3 1-96,3 4-177,1 0 1,3 5 288,3 6 144,7 3-16,0 3 128,5 3 48,4 0 0,2 0-16,0-1-144,1-4 64,2-4-16,-1 0-32,0-4-304,0-6-1441,0-1-752,-4-1-2465,0-6-6740</inkml:trace>
  <inkml:trace contextRef="#ctx0" brushRef="#br2">21395 19736 8980,'0'0'4722,"0"0"-1696,-21-2-2130,7 2-96,-2 2 193,-3 4 175,4 2-431,-1 4-65,5-1-224,4 3 209,7-3-369,3-1-176,10 1 64,3-6-80,5-2-32,2-3 0,-1 0 16,-1-5-16,-3-4-32,-3-1-144,-4 0-112,-5-1-160,-4 0-32,-2 0 47,-5-2 161,-6 2 32,0 2 64,-1 0-16,-2 3-32,3 2-48,2 3-400,2 1-193,7 0-319,3 0-1586,10 0-4145,4-3 544</inkml:trace>
  <inkml:trace contextRef="#ctx0" brushRef="#br2">21570 19702 10741,'0'0'3666,"0"0"-1986,0 0-1359,0 0 335,0 0 96,0 0-80,25-1 433,-10 5-305,4-1-255,-1 1-97,1-2-176,-2-2-112,1 0-144,-5 0 16,-3 0-144,-2-4-1169,0 1-2096,-8-2-2578,0-2-5186</inkml:trace>
  <inkml:trace contextRef="#ctx0" brushRef="#br2">21766 19456 1761,'0'0'11813,"-31"-14"-10020,10 9-1057,-2 2 369,2 3-305,0 0-416,2 0-127,6 7-33,0 2-112,4 1 112,9 6-64,0 3 16,0 4 80,6 1 272,3 3-176,1 0 225,0 1-145,-2-1-32,-1-1-64,-3-1-192,-2-2-16,-2-1 0,-2-2-32,-4-3 17,1-3-49,1 0-64,0-5 0,0-3-32,4 0-337,0-4-1151,0-2-1330,0 0-2864</inkml:trace>
  <inkml:trace contextRef="#ctx0" brushRef="#br2">22157 19462 7908,'0'0'4818,"0"0"-3137,0-30-401,-2 19-63,-5 3-209,-1-2-448,-6 5-431,0 0-97,-2 3 16,1 2 0,-3 2-32,3 7 0,4 3 32,1 4 112,1 5 112,5 4 96,-1 4 16,2 2 240,3 1 65,0 0-81,3-1-160,3 0-64,-1-3 81,2-2-273,-2-4-48,0-1-48,-2-4-16,-1-2-16,-2-2-48,0-3-64,-2 1 16,-1-3 0,-2 0-96,2-3-545,1 0-463,2-1-241,0-4-1056,0 0-2433</inkml:trace>
  <inkml:trace contextRef="#ctx0" brushRef="#br2">21961 19679 14791,'0'0'1568,"0"0"-1391,0 0 975,0 0 897,0 0-480,0 0-513,14 3-191,1 2 319,4 0-191,3-1-305,1-1-400,-4-1-176,-2-2-96,-3 0 16,-2 0-16,-7 0-128,-2 0-896,-3-4-497,0-1-720,-1-3-1953,-2-5-4546</inkml:trace>
  <inkml:trace contextRef="#ctx0" brushRef="#br2">22270 19467 12902,'0'0'3586,"0"0"-2626,0 0 177,0 0 31,0 0-336,-4 26 209,1-4 432,1 2-209,1 5 193,1 3-609,0-1-336,0-2-287,3-2 15,2-6-64,2-2 80,-2-6-96,2-2-32,-3-1-96,1-5-16,-4-1-784,1-1-1137,0-3-1425,-2 0-1616,0-3-6275</inkml:trace>
  <inkml:trace contextRef="#ctx0" brushRef="#br2">22424 19729 7716,'0'0'12773,"0"0"-11572,15 22-1185,-7-11 224,-4 2 1105,3-3-337,0 1-544,0-2-208,-1-4-192,2-2 1,1-3 79,-1 0-128,0-3 16,-1-8-529,-2 0 1,2-4-32,-5-2-240,1-1 239,-3-3 257,0 1 48,0 3 144,0 1 96,0 3 320,0 4 401,0 1-289,0 5-64,0 2-240,0-2-48,0 3-112,0 0 16,0 0-272,0 4-849,-3-1-271,3 2-1378,-2-2-3472</inkml:trace>
  <inkml:trace contextRef="#ctx0" brushRef="#br2">22681 19740 20649,'0'0'3154,"0"0"-3138,9 25 80,-5-17 16,1 0 0,-2-4-48,2-1-32,-4-3-80,3 0-576,-3-3-865,1-6-2081,-2-3-5538</inkml:trace>
  <inkml:trace contextRef="#ctx0" brushRef="#br2">22716 19549 14919,'0'0'8868,"0"0"-8388,0 0-1248,0 0-65,0 0 753,0 0-768,11 19-1089,-9-13-3537</inkml:trace>
  <inkml:trace contextRef="#ctx0" brushRef="#br2">22879 19687 18504,'0'0'5699,"0"0"-5299,0 0-496,-29 14 112,15-7 48,3 6 48,-1 0 0,3 1-32,5 2-32,4-4 0,0 0 97,9-4-162,0-2 34,3-3 79,2-3 48,-1-3-32,5-6-32,-4-3-16,5-5-48,-2-4-48,0-1-64,2-6 80,1-1-32,-3-4 0,1-5 32,-3-3-32,-1-1 16,-3 1-48,-5 6 48,-3 7 0,-3 9 176,-8 9-128,-6 10-16,-3 5-64,-5 13 80,-1 12 288,3 7 768,3 4-367,6 3-545,7 1-64,4-3-48,4-7 64,8-6-64,2-4 16,3-5 16,-3-3-32,0-6-160,-2-3-384,-3-4-241,-5-4-896,-2 0-560,-2-4-592,-5-5-2305</inkml:trace>
  <inkml:trace contextRef="#ctx0" brushRef="#br1">21038 20241 8548,'0'0'2913,"0"0"-1536,0 0 112,0 0-257,0 0-239,-8 22-321,7-19-240,1-1-64,-2-1 160,2 1 161,0-2-81,0 0-160,0 0 193,-2-2-17,2-4-352,0 0-64,0-2-96,0-4-48,0-2-64,0-3 32,0 0-16,0-2 0,0 0 32,0-3-96,0 2 80,2 0-32,1 3 16,1 0 16,0 4-16,2 2-16,2 3-48,1 3 48,1 3-96,2 2 96,1 10-16,1 2 64,-5 7 32,3 0 112,-3 2 0,-5-1-16,2-2-79,-2-4 31,-1-3 112,-2-4-80,1 0-32,-2-3-112,0-2 48,0-2 0,0 0 112,0-5 448,0 0-432,2-4-176,-2-3 16,2-2-48,1-1 0,1-2 48,0-1-96,2 0 48,2 1-64,-3 4 96,3 3 32,-3 3-48,2 5-80,-1 2 0,1 3 48,1 8-16,3 5 64,-1 3 16,2 1 208,-3 2 48,1 0 17,-2-4-145,1-2-64,-2-3 32,0-3-96,-3-5 32,-4 0-48,4-1 16,-4-4 0,0 0-96,0 0-192,-4 0-385,2-2-703,-2-1 47,0-1 113,0 3-1041,2-2-1025,0 2-1472</inkml:trace>
  <inkml:trace contextRef="#ctx0" brushRef="#br1">21441 20122 8372,'0'0'2097,"0"0"-336,0 0 208,-2-25-897,-2 20-640,-3 1 257,-2 1-225,1 1 64,-1 2 336,-2 0 49,2 5-273,0 4-160,2 2 145,0 3 79,3 1-80,4-2-336,0 2-176,4-3-80,3-2 16,1-5-48,4 0 64,-4-5-288,3 0 544,-3-5-239,1 0-49,-1-4-97,-3 0-31,-1 1 64,-2-1 16,0 2-16,-2 2 16,0 2 0,0 3-32,-2 2-240,0 7 352,-2 3 32,4 2 337,0 3-257,0-5-144,3 2-80,3-7 32,7-2-737,-5-5-2096,2-5-1137</inkml:trace>
  <inkml:trace contextRef="#ctx0" brushRef="#br1">21595 20072 11477,'0'0'3858,"0"0"-2962,0 0 193,0 0 592,0 0-225,0 0-847,-22 25-353,16-15-112,2-4-64,-1 4-16,1-2-64,4-2 16,0 2 0,0-3-64,0 2 16,4-1 96,1 2-128,-1-2 80,0-1-16,1 0 48,-3 2 0,0-1-64,-1 0 48,-1 1-16,0 0 0,-5-1 16,0 0 48,1 1-96,-4-4 64,3-2-32,1 1-16,-1-2-80,4 0-336,-1-5-737,2-3-1920,3 0-3602</inkml:trace>
  <inkml:trace contextRef="#ctx0" brushRef="#br1">21708 20086 14439,'0'0'2993,"0"0"-2065,0 0 369,0 0-16,0 0-481,0 0-704,-26 3-64,19 2-32,1 4-16,1-3-16,3 2 0,0-2-96,2 2 64,0-3-128,4 0-160,1-1 288,4 1 208,-3-3-96,3 3 0,-2-1 0,-1 1-16,-2 0 0,-4 2-48,0 2 64,-2 0 256,-5 1 0,-1 1-96,1 0-96,0-2-64,1-3-48,4 1 16,0-3 0,0-2-32,0-1-176,2-1-688,-1 0-977,1-5-2273</inkml:trace>
  <inkml:trace contextRef="#ctx0" brushRef="#br1">22005 20172 7555,'0'0'3218,"0"0"-1441,0 0 608,0 0-400,0 0-481,0 0-495,8 11-369,-8-8 65,0-1-1,1 1-112,-1-3 16,2 0-159,0 0 79,-2 0 80,4 0-112,-1-3-127,0-2-97,4-1-112,-2-1-112,2-3 0,-1 1-80,3-3 64,-2-1-32,0-1-16,1 0 16,1-2 48,-2 0-32,0 4 32,-3 0-32,4 4-16,-5 3-48,1 5-48,-1 0-32,1 8-32,0 3 208,1 4 144,-1-1-32,1 1-80,1-2-64,0-3 48,1 0-64,-1-4 64,-1-4-16,-1 0 16,1-2 0,-1 0 48,1-2-64,-1-3-16,-1-1 0,0-2-48,1 1 48,0-2-80,0-1 64,1-4-32,1 1-16,-3 2 0,2 1 0,1 2 64,-4 5-32,6 3-64,-3 0-80,-1 6 128,5 4-16,0 2 64,-1 0-48,1 1 80,0-3 32,1 0-32,-2-4 16,1-2-48,-4-2 0,-2 1-16,-1-3 32,-2 0-64,0 0-96,-2 0-624,-1 0-97,-2 0-31,1 0-177,3 0-495,-1 0-609,2 0-1073,0-5-4081</inkml:trace>
  <inkml:trace contextRef="#ctx0" brushRef="#br1">22584 20100 3906,'0'0'4434,"0"0"-3394,0 0 113,0 0 127,0 0 129,0 0-96,15-15-113,-13 12 97,-2 3 111,3-2-191,-1 2-177,-2 0-335,0 3-273,1 3 240,-1 2 369,2 2-593,-1-3-272,-1 1-96,2-2-80,0-1 48,1-3-80,1 2-208,-1-4-897,2 0-1264,-2-6-1504,3-2-4963</inkml:trace>
  <inkml:trace contextRef="#ctx0" brushRef="#br1">22638 19965 11957,'0'0'113,"0"0"-370,0 0-239,0 0 448,0 0-2305,0 0-1969</inkml:trace>
  <inkml:trace contextRef="#ctx0" brushRef="#br1">22682 20133 14343,'0'0'240,"0"0"-160,0 0 624,20 2 897,-10-6-561,-6-2-720,5 1-208,-4-1-16,1-1 81,0 2 223,-2-1-48,-1-1-32,0 3-48,-1 2 208,-1 2-239,2 0-129,0 4-80,1 1 16,-3 5 144,4-1 0,2 0-80,-2 1-16,4-5-48,-1 2-32,1-5 16,1-1-112,-2-1-1409,1-3-1888,-3-4-4547</inkml:trace>
  <inkml:trace contextRef="#ctx0" brushRef="#br1">23198 20031 10949,'0'0'1521,"0"0"-721,0 0 417,0 0 736,0 0-1441,0 0-272,26-13-16,-11 11 272,0-3-112,2 2 113,1-2-193,-3-1-208,1 1-64,-2-1 16,-5-1 0,0-1 0,-1 0-16,0 0 16,-3 1 16,-4-3 16,3 1 0,-2 0 0,0 1 96,-2 3 160,0 1-112,0 2 257,0 2-161,0 9-448,0 6 144,0 3 1088,0 7 273,0 2-673,0 1-208,0-1-304,5 0-144,-1-6 17,0-5-1,3-2-64,-1-5 128,0-2-32,-1-3-32,2-4 80,-2 0-80,0 0 16,2-4-32,-1-5 0,-2 4-48,1-5 16,-1 1-16,1 1 0,-1 1 0,0 0-16,1 3-32,-1 2 16,1 1-32,3 1 16,1 0 16,1 0 16,2 3-16,2 0 32,-1 0-32,4-2 48,-3-1-16,-1 0 0,-1 0 0,-2 0 0,-5-4 0,-2-1 32,-1-1-32,-2 0-32,-2-2-32,-2 0-128,-7 1 176,0 1-48,0-1-64,1 4-225,1 2-79,4 1 336,0 4-32,1 7 16,4 2 64,0 5 64,2-3-80,1 4 128,3-5-64,0 0 16,2-5-32,-2-3-144,5-3-448,0-3-641,5-3-1008,-1-3-32,-3-3-2481</inkml:trace>
  <inkml:trace contextRef="#ctx0" brushRef="#br1">23210 19944 9396,'0'0'1985,"0"0"-1441,4-21 977,-3 15-16,1 1-657,-1 0 129,2 3-193,-1 0-256,-1 0 33,3 2-177,0 6-176,1 5-80,-1 5 544,-2 5 961,1 5-449,1 4-527,-2-4-353,0 1-160,-2-3-48,0-5-16,0-6-32,0-2-32,0-2-16,-4-3-16,0-1 16,1 0-288,1-2-256,-2-3-353,4 0-575,0-3-353,0-4-2161,0-2-3489</inkml:trace>
  <inkml:trace contextRef="#ctx0" brushRef="#br1">23852 20013 11173,'0'0'1761,"0"0"-817,0 0 1041,0 0 160,0 0-400,0 0-496,0-2-577,0 9-512,-2 6 768,0 1 305,0 1-513,2 1-368,0-1-95,0-3-113,4-1-64,0-3-48,1-2 16,-1-1-48,1-3 32,-4-2 0,2 0 16,-1 0-16,1 0 64,1 0-128,-2-2 16,1-1-128,2-2-513,2 0-239,-3 0-593,6 1-480,-3 0 17,-1-3-690,0 1 129,-1 0-5202</inkml:trace>
  <inkml:trace contextRef="#ctx0" brushRef="#br1">23987 20085 13462,'0'0'2673,"0"0"-2577,0 0-32,0 0 1281,0 0 288,22 26-865,-15-22-31,0 1-65,1-3-368,2-2-48,-2 0-64,-1 0-96,-1-2-32,1-4-64,-1 0 32,-1-2-32,-4 0 0,1-1-48,-2 0-112,0 1-160,0 2 48,0 1 48,-3 2-176,1 1-65,0 2-191,1 0-608,1 0-1394,0 0-2928</inkml:trace>
  <inkml:trace contextRef="#ctx0" brushRef="#br1">24217 19909 10677,'0'0'1312,"0"0"-687,0 0 1056,0 0 143,0 0-239,0-15-384,0 15-225,0-2-288,0 2-47,0 0-273,0 0-256,-4 7-112,4 0-32,-1 7 288,-1 3 384,0 3-15,2 2-353,0 2-128,-2 1-112,0-3 64,2 0 48,-1-3 16,-1-5 48,0-4-64,2 0 96,0-5 0,0-2-80,-2-1 81,2-2-49,0 0 16,0 0 48,0-5-32,4-3-176,1 0 16,2-3-80,0-1 32,-1-2-32,3 3 0,-4 0-16,2 2 16,-2 3-16,-3 3 32,1 1-32,1 2-64,-3 2 0,2 4 0,-2 1 64,3 2 0,-1 1 0,-2-1 32,3 1-16,0-1 32,-4-3-48,5 2 64,-4-5-48,-1 3 48,0-2-32,-1 0 16,-4-1 32,-3 1-32,0-2 48,-2 1-32,1 1 0,2-4 16,2 2 0,4 0-112,1-2-16,0 0-560,6 0-977,6-3-768,-2-2-3362</inkml:trace>
  <inkml:trace contextRef="#ctx0" brushRef="#br1">24384 20077 19033,'0'0'2065,"0"0"-2001,0 0 16,0 0 304,0 0 368,0 0-624,26-8-80,-20 5-16,0-2 16,-3 3 0,-3-3-32,0 1 32,0-1-16,-3-1-16,-4 1-48,0 0 16,-2 2 16,3 1 0,2 2 16,-1 0-48,1 5 0,1 6 32,2 1 176,1 2 1,0 2 191,0-2 0,0 1-160,0-1-64,3-4-48,0 0 208,1-2-256,1-4 0,2 1-80,-2-5-288,2 0-1889,-1 0-1969,0-3-5362</inkml:trace>
  <inkml:trace contextRef="#ctx0" brushRef="#br1">24955 19954 11909,'0'0'3410,"0"0"-2065,0 0-177,0 0 209,0 0-225,2-6-399,-2 6-65,0 0-224,1 0-128,-1 5-128,3 5-79,-1 6 303,3 7 544,-1 4 65,5 5-257,-1-1-336,2 1-96,-1-7-112,0-2-63,2-6-33,-5-4-80,3-4-16,-5-3 64,2-4-32,-3-2-16,1 0 64,-3-6 64,-1-3-112,0 1-64,0-5-160,-1 2-817,-3-2-1264,3-2-1488,-1-4-3747</inkml:trace>
  <inkml:trace contextRef="#ctx0" brushRef="#br1">25159 19872 6643,'0'0'3346,"0"0"-929,2 33 848,-6-10-496,0 2-816,-5 5-608,1 3-257,-5-1-239,3-2-33,2 0-175,-3-5-289,4-5-176,2-6-64,3-1-64,0-5-16,2-3-48,-2-2-624,2-3-1073,0 0-640,0-3-1681,0-4-10949</inkml:trace>
  <inkml:trace contextRef="#ctx0" brushRef="#br1">25242 20109 18809,'0'0'1536,"0"0"-1456,0 0 1105,-21 22 176,19-9-865,-2 0-144,4 2-160,0 1 0,2-2-48,5-3 0,-2-1-64,4-2-16,-1-3 16,1-5-32,-1 0 80,2-2-64,-6-6 48,3 1-112,-1-4 16,-6-1-80,0-1-240,0 2-224,0 1-32,-4 1-112,-1 2 143,1 5 177,0-2 112,0 4-320,0-1-865,2 1-1936,2-4-3138</inkml:trace>
  <inkml:trace contextRef="#ctx0" brushRef="#br1">25392 19960 11653,'0'0'4642,"0"0"-2977,0 0-1040,0 0 399,0 0-336,0 0-576,-7 8-16,10-2 209,1 6 639,-4 5 241,0 3 303,0 5-159,0 1-417,0 0 33,-5-1-193,5-4-192,-4-4-304,4-3-80,0-3-80,0-3-64,4-5-48,-3 0-144,3-3-672,0-2-897,2-5-1360,-1-4-2066,2-1-11364</inkml:trace>
  <inkml:trace contextRef="#ctx0" brushRef="#br1">25488 20112 18200,'0'0'2081,"0"0"-1985,0 0 961,-5 21 351,8-12-623,4 0-449,2 2-144,-1-3 144,2-1 977,3-1-545,-2-1-496,0-4-32,-2-1-48,0 0 65,-1 0-193,-4-6-48,0 0 16,1-4-48,-4 0-176,1-3-129,-2 0-127,0 1-128,0 0-304,0 1 383,0 3 289,0 3-64,2 2-16,-2 0 0,0 3-609,1 0-1312,-1 1-1952,0 4-2483</inkml:trace>
  <inkml:trace contextRef="#ctx0" brushRef="#br1">25709 20183 2817,'0'0'12470,"0"0"-11077,0 0-1249,0 0 1617,0 0-97,0 0-639,0 0-337,9-7 32,-3-2-31,2 2 447,-1-4 1,0 1-209,0-3-272,0 4-127,0-1-81,-2 1-112,-1 3 32,0 2-80,0 4 33,-3 0-129,3 0-96,-2 3-32,0 3 32,3 4-80,-4-2 48,2 2-48,-3 0 0,4-1 16,-3-4-32,3 0 0,0 0 0,-1-4 16,0-1-80,0 0 176,1 0-96,1-3-16,-1-5 0,1 1 32,0-4-48,0-1-96,2 0-64,-3-1-32,1 4-113,-4 1 17,1 3 176,0 5 96,-1 0 0,-1 5-224,4 3 272,0-1-64,-2 4 64,5 0 16,2 0-48,4-1 96,-4-3-48,5 0 48,-1-2 0,3-2 48,-2-1 48,-1-2-48,1 0-32,-1 0-64,-4-3 97,3-2-113,-3-1 80,1 0-96,-2-3 32,-2-2-48,1-1 0,-3-3-80,-2 0-209,-2-1-143,0 3-256,-2 2-80,-2 2 447,-3 5 305,-2 4 0,1 5 112,1 6 48,-2 4 129,5 2 31,0 3-144,4-1-32,0 0-80,4-3 32,5-2-32,2-2-16,0-4 64,3-3 16,-1-1-16,-1-4-112,-2 0-400,-5 0-689,-1-4-1568,-1-1-1201,-3 1-3281</inkml:trace>
  <inkml:trace contextRef="#ctx0" brushRef="#br1">26270 20088 5603,'0'0'5586,"0"0"-4145,0 0-641,0 0 113,20-1 31,-8 1 385,5 0-1,2 0-367,2 0 47,-1 0 113,-1-2-209,-1 0-384,-1-1-416,-3 1-80,-3 1-16,-3 0-32,0-1-272,-4 0-352,-4 1-192,2-1-481,-2 1-928,0-1-1601,-2 2-3409,1 0 4594</inkml:trace>
  <inkml:trace contextRef="#ctx0" brushRef="#br1">26323 20200 6179,'0'0'4562,"0"0"-1249,0 0-1424,0 0 48,0 0-320,0 0-657,10 0-431,-3 0-33,1 0-16,3 0 192,2 0-79,0 0-113,5 0 16,1-1 64,2-1-31,-3-1-145,-1-2-192,-3 2-96,-1 0-48,-5 2-496,-4-1-689,1 2-207,-5-2-433,0 2-1377,0 0-3521,-9 0-2449</inkml:trace>
  <inkml:trace contextRef="#ctx0" brushRef="#br1">27348 20160 5026,'0'0'8532,"0"0"-6131,0 0-1712,0 0 1328,-18-25-657,10 20-752,-1-1 1,-5 1-161,1 3-144,-3 0 80,1 2-64,-3 4 257,3 5 175,4 0 192,1 5-111,2-2-49,5 2-464,3-2-80,3-2-144,5-1-31,5-4 63,1-5-112,0 0 96,1-4-80,0-3 32,-1-4-48,3-3 0,-3-1-16,-1-3-32,0-1-96,-4-3-96,0-1-97,-4-2-111,1 1-192,-4 1-160,-2 0 255,0 3 209,0 3 112,0 4 256,0 6-16,0 2 208,-2 5 128,0 5-96,2 9-240,0 4 209,-2 7 367,0 3-80,2 5-32,0-1-47,-1-1-145,-3-5-96,2-4-96,0-5-112,0-5 80,-2-2-16,1-4 0,1-2-32,0-2 0,1-2-224,-1 0-881,2-4-848,0-3-1520,2-1-4099</inkml:trace>
  <inkml:trace contextRef="#ctx0" brushRef="#br1">27444 20135 7571,'0'0'4883,"0"0"-1202,0 0-1536,0 0-496,0 0-192,0 0-593,6-4-400,-6 4-191,0 0-33,0 0-64,0 0 32,0 2-16,0 4 32,2-1 272,0 2 177,1 2-209,1-2-272,0 2 48,2-5 0,3 1-112,-3-2 48,4-3 16,1 0-16,-1-5-80,-2 0-48,1-1-48,-2-3 32,-2 0-176,-1 1-128,-3 1 32,-1-1-48,0 2 192,0 3 80,0 3-16,0 2-80,-5 7-208,0 6 640,-2 2 496,-2 6 65,4 0-49,-2 0-240,5 0-15,-2-1-225,4-5-160,-2-2-144,0-2-16,2-5 0,0-1-32,-1-3 0,1 0-416,-2-3-401,2-1-831,0 0-1186,2-6-559,4-5-4707</inkml:trace>
  <inkml:trace contextRef="#ctx0" brushRef="#br1">26880 20109 5298,'0'0'4418,"0"0"-1648,0 0-1394,0 0-15,0 0-80,-22 0-465,10 3-224,-2-1 177,-1 3-17,0-2-160,-5 3 145,3-1 47,4 1-176,-1-1-144,4 0-15,3 2-177,4-1-192,3 2 0,2-1-80,4-1 32,6 0-32,2-1 32,-1-2-16,4-1 16,-3-2-32,0 0 0,0-5 0,0-3 0,-3-2 64,2-3-80,-4-1 32,0-2-32,-1-3 32,1-3-16,-4-1 48,-1-1-32,0-3-32,-3 6-16,-1 0-384,0 3 15,-1 3 113,-3 5 208,0 2 80,3 3 0,-3 2-16,1 3 0,2 0-16,-4 5 0,5 7 0,-3 3-32,3 10 160,0 4 288,0 3 129,0 2 191,3 0 128,-1-2-383,1-5-129,-2-4-16,1-4-144,-1-6-32,-1-2-80,0-5 0,0-1-64,0-5 16,0 0-16,0-3-656,2-5-1441,0-5-2081,-1-3-6115</inkml:trace>
  <inkml:trace contextRef="#ctx0" brushRef="#br1">26986 20130 7267,'0'0'4178,"0"0"-2353,0 0-640,0 0 623,0 0-191,0 0-320,14 5-193,-9-9-63,2-2-193,-2 0 65,3-2-241,1 0-288,0 1-224,0 2-32,-5 2-112,0 2 16,0 1-48,-4 1-16,5 5 32,-4 3 0,3 3 48,1 3 96,-1-1 176,4 1 257,-1-2-49,1-2-160,0 0-144,1-3-160,-1-4-16,0-1-32,-3-3 16,0 0-144,0 0-400,-1-5-496,-4-3-849,1-3-608,-1-2-2658,0 0-9155</inkml:trace>
  <inkml:trace contextRef="#ctx0" brushRef="#br1">27147 20066 14903,'0'0'4034,"0"0"-3138,0 0 97,-20 31 623,11-14-559,-1 4 191,-2 1-95,-1-1-337,4 0-320,-1-5-207,2 0-161,0-6-128,3 0 48,0-4-32,1-2-513,4-4-1103,-1-4-1314,1-5-1888</inkml:trace>
  <inkml:trace contextRef="#ctx0" brushRef="#br1">27760 20136 10181,'0'0'6819,"0"0"-4850,0 0-241,0 0 161,0 0-624,0 0-689,-23-20-272,13 19-16,-3-1-79,-3 2 95,1 0 0,-1 0-112,3 7-64,3 0 496,0 2 81,6 2-353,4 1-176,0-1-128,4-2 16,7-1-16,1-5-48,4-2 16,-1-1-128,3-4-80,-1-5-96,1-5 144,-3-1 80,-1-6 112,-3 0-80,-3-3 48,-3-3-321,-5 1-303,0-1-64,0 3-32,0 3 367,-5 4 209,1 6 144,3 3 16,-1 6 0,1 2 16,1 7-64,0 5 32,-2 8 160,2 5 161,0 4 175,-2 2 96,2-1-144,0 0-15,-2-3-81,2-6-160,-2-3-224,0-4 64,2-3-16,0-4-560,0-2-881,0-3-1408,0-2-1569,4-7-5555</inkml:trace>
  <inkml:trace contextRef="#ctx0" brushRef="#br1">27895 20000 5635,'0'0'8531,"0"0"-5297,0 0-2001,0 0 543,23-16-127,-23 14-368,4 2-33,0-1-255,1-1-417,-1 2-224,1 0-144,2-2-128,-1 2-96,3 0 32,-1 0 0,1 0-16,-5-3 0,4 3-16,-3 0 16,-2 0 0,-1 0 16,0 0-32,0 5 32,-1 1-112,-1 2 96,0 4 0,0 2-16,0 4 32,-3 0 16,-3 0-16,1-1 0,1 0 48,-5-3-80,2-2 112,1-1-128,0-3 128,3-1 225,-1 1-129,0-2-64,4 2-80,0-2-16,0-2 16,4 3 16,1-1-80,3-1 96,1-2 0,-1 0-48,1-2-64,-4-1-48,3 0-480,-3-1-529,-1-4-1008,0 0-960,0 0-3090</inkml:trace>
  <inkml:trace contextRef="#ctx0" brushRef="#br1">27905 20085 5843,'0'0'9972,"0"0"-7619,0 0-560,35-2 464,-18 2-496,5 0-592,0 1-305,1 0-64,-5 1-223,-2 0-161,-6-1-272,-1 0-112,-9-1-961,0 0-1072,-5 0-1456,-1-6-5571</inkml:trace>
  <inkml:trace contextRef="#ctx0" brushRef="#br0">10014 19951 4306,'0'0'7651,"0"0"-5105,0 0-1474,0 0-320,0 0 113,0-3-97,0 3-304,0 0-336,0 4-79,0 1 31,0 4 64,0 0 224,0 5 160,0 2 256,0 5 145,0 0-65,0 4-143,0-2-97,0 0 0,0-3-128,0-1-79,0-5-81,0-2-128,0-5 80,0 1-48,0-5-80,0 2 16,0-4-112,0-1-48,0 2 32,0-2-64,0 0 80,0 0-96,0 0 80,0 0-16,0-5 112,2-3-16,0-1-48,0-6-48,0 0-176,1-5 160,-3-4-80,2 1-16,-2-4-96,0 0-224,0-5-144,-2 0 144,-1 1-1,1-1-15,-4 4 240,3 3 64,-2 2 64,2 3-16,-1 1 128,1 3-48,-1 0-48,3 4-48,1 1 48,0 0 32,0 6-32,0 0 32,0 3-48,0-1-32,0 2 0,1-1 32,1 2 32,0 0 0,-1 0 16,-1 0-16,2 0 16,0 0-16,0 0 64,1 0-80,2 0 48,2-3-32,3 3 0,3-2 16,4-1-32,-1 0 48,5 0-16,0-2 48,-1 0-64,-1 1 48,-2 1-16,-2 0 0,-1 0 0,-4 0 0,1 1 0,-5 1 0,0 1-16,-1-2-48,-4 2-32,3 0-833,-4 0-431,2 0-513,-2 0-480,0 0-1137,0 2-1696</inkml:trace>
  <inkml:trace contextRef="#ctx0" brushRef="#br0">10022 19947 9845,'0'0'3121,"0"0"-1424,0 0-241,0 0-335,24-1-177,-11 1 33,0 0-81,2 0-272,-1 0-191,0 0-273,-2 2-48,-2 1-112,1-1 32,-5 2-32,1-4-64,-2 2-577,0-2-927,-2 0-961,-1 0-1249,1 0-2913</inkml:trace>
  <inkml:trace contextRef="#ctx0" brushRef="#br0">10215 20035 9140,'0'0'2001,"0"0"-752,0 0 960,12 23-833,-8-11-255,1-1 95,4-1-287,0 5-369,0-6-208,2 0-160,0-4 96,-2-2 33,1-3-161,-1 0-64,-2-3-16,0-5-16,-1 0-32,-4-3 16,0-1-32,-2 0 0,-2-3 16,-4 2-64,-3-1-64,0 4-96,-4-1 0,0 3 144,0 5-32,-1-2 32,1 5 32,1 0-16,3 0 48,3 0-65,0 4 17,4 0-16,2 2-240,0 2-768,3 0-193,5 4-464,0-3-367,-1 2-786,2 0-3345</inkml:trace>
  <inkml:trace contextRef="#ctx0" brushRef="#br0">10375 20065 4354,'0'0'4066,"0"0"-1969,0 0 592,0 0-800,14 25-32,-12-20-449,2 1-575,0-1-209,-3-2-80,1-3-63,2 0-33,-2 0 16,3 0 96,-4-4-160,2-1-159,-1-4-17,-2 2 16,0-1-80,0-3-64,0 3 32,0-2-48,-2-1 48,2 2-16,-3 0 144,3 1-144,0 1-48,0-2-16,0 4-32,0 0 0,0-1-48,3 3 16,-1 1 0,0-1-48,1 3-16,1 0-32,1 0-16,1 3-336,2 2-272,-2-2-529,-1 3-528,3-1-912,-4-3-1617,2 0-5475</inkml:trace>
  <inkml:trace contextRef="#ctx0" brushRef="#br0">10558 20003 9332,'0'0'1713,"0"0"-753,0 0 1362,0 0-578,27 4-399,-20-4-289,0 2-511,-2-2-129,0 0-192,-2 0-64,-1-2-80,-2 0 16,0 0 32,0-2-16,-3-1 32,-4 1-96,2 1-64,-2 0 48,0 2-32,2 1-64,1 0 112,0 4-80,0 5 16,-3 2 128,4 6 321,-4 0 127,1 1 80,4 1-176,-2-2 1,4-3-305,6-3-64,8-5 16,3-3 64,4-3-128,0 0 16,1-5-64,0 1-64,-2-5-721,-6 4-719,-1-5-577,-5 1-1569,-3-2-2305</inkml:trace>
  <inkml:trace contextRef="#ctx0" brushRef="#br0">10713 20012 11141,'0'0'1585,"0"0"-673,0 0 1265,27-3-96,-19 3-576,2-2-449,-2 2-367,1 0-81,-2-2-160,-1 0-80,0-2-112,-3 1-143,-3 1-33,0-3-64,-5 1-16,-5 0-32,-1-1-32,0 4 47,-3 1-95,4 0-16,-2 3 48,5 6 64,3 3 16,4 6 304,0 1 177,4 0 287,8-1-176,3-1-288,3-5-207,0-3 95,4-4 32,-1-5-368,-2 0-64,-4-1-1521,-3-5-496,-4-3-2289</inkml:trace>
  <inkml:trace contextRef="#ctx0" brushRef="#br0">11368 20009 8884,'0'0'4802,"0"0"-1984,0 0-1026,0 0-511,0 0-257,-33-18-255,16 19-113,3 6-192,-3 2-48,3 3-15,1 0-81,3 1-112,5 1-32,3-2-64,2-3-80,7-1-64,5-4 48,5-4 64,2 0-48,1-4 32,1-7-80,0-2 48,-2-1-32,-5-2-48,-1-2-224,-3-1 48,-2-1-16,-2-4 192,-4-1 0,-1-2-32,-1 1 48,0-3 16,-1 3 0,-1 1-96,-1 5 144,0 3-112,0 6 48,1 6 16,2 5 80,-1 5-128,-1 11 32,2 5 48,0 11 496,0 4 240,3 6 241,2 2-113,1-1-128,0-6-399,1-3-273,0-6 16,1-8-64,-4-3 16,0-6 0,1-4-16,-4-3-513,3-4-687,0-4-641,-3-5-512,1-5-1681,-2-2-4626</inkml:trace>
  <inkml:trace contextRef="#ctx0" brushRef="#br0">11595 20008 14311,'0'0'4850,"0"0"-4146,0 0-512,0 0 352,8 29 545,-3-18-49,0 0-431,2 1-241,1-3-240,1-1-32,3-4-80,-2-2 112,1-2-128,0-5 96,1-4-64,-4-3 0,0-4-16,0-2 16,-5-3-16,1 2-48,-4-1 80,0 1-32,-5 6-32,0 2-16,0 6 48,-1 4-32,4 1 0,-1 3-32,3 3-64,3 2-144,1-1-1201,3 2-1312,0-2-2161,2-1-6435</inkml:trace>
  <inkml:trace contextRef="#ctx0" brushRef="#br0">11798 20002 14166,'0'0'2850,"0"0"-1538,25 1 945,-13-1-576,-1-3-224,2 0-225,-3-2-463,3-2-449,-3 1-160,-4-2-64,1-3-80,-3 4 32,-2-4-48,-2 0 64,-4 0-64,-5 3-64,-2 2 32,-2 3-48,-2 3-32,0 3 48,1 9 16,2 5 48,1 5 0,7 2 80,2 3 272,2-1-48,8-1 16,8-7-95,5-3-129,2-5-32,4-5 32,3-5 0,-3-4-128,-3-3-817,-5-4-1248,-9-3-1664,-6-3-3539</inkml:trace>
  <inkml:trace contextRef="#ctx0" brushRef="#br0">12294 19942 16375,'0'0'1313,"0"0"-1041,0 0 32,0 0 993,0 0 128,40-4 63,-11 0-159,2-1-497,3-1-191,0 3-465,-4 1-80,-7 2-256,-4 0-833,-3 0-928,-7 4-128,-3 0 96,-3 1 113,-3-2 687,0 0 1025,0-2 224,0-1 112,-3 2 881,0 0 367,0-1-15,0 4-32,1 1-49,2 3-223,0 4-321,0 1-208,4 1-95,6-2-305,3-2-16,4-1-16,1-4-80,1-5-16,0-1-64,-2-1 32,-3-7-16,-4-1-32,-3-3 32,-5-2-16,-2-2 32,-8-2-112,-3 1-96,-6 0-16,1 3-64,-7 4 80,1 7 144,2 3-32,1 3-16,5 9 48,2 1-641,7 1-607,5 0-977,0-3-2994</inkml:trace>
  <inkml:trace contextRef="#ctx0" brushRef="#br0">12356 19742 7011,'0'0'2161,"0"0"-96,0 0-160,0-21-432,0 20-145,0 1-351,2 1-385,0 10-288,-1 6 432,2 6 1121,2 6-80,-3 7-128,2 2-64,-1 4-385,-1-5-672,0-1-351,-1-8-97,2-4 32,-3-6-80,0-4-16,2-3 48,-2-4-80,2-3-208,0-4-737,0 0-736,-1-5-512,1-6-1056,-2-5-3602</inkml:trace>
  <inkml:trace contextRef="#ctx0" brushRef="#br0">13075 19923 14231,'0'0'1072,"0"0"-1120,0 0 272,9 30 1297,-4-13 224,1 0-401,1 4-543,-2-3-225,0 1-176,0-5-160,-1-1 96,-1-3-144,-3-4 0,2-2-47,-2-4-33,0 0 64,0 0 528,0-7 64,-2-4-560,-1-2-128,1-2-80,-2-3 16,1-2-32,0-3 16,1-2 0,-3-1 0,1-1 0,1 1 32,1 0 16,-1-2-32,2 4-16,-2-2 17,3 0 79,0-1-353,0 4 177,0 2 16,3 4-16,-2 3 16,2 3 80,-3 3-80,2 4 48,1 1-32,1 3-96,1 2-176,3 3-32,-2 5 288,4 2 48,1 2 64,1 2-64,-1 2 16,1 1 32,-1-1-112,-3 0-48,0-1 32,0-3 0,-3-1-144,-3-3-33,-2-1-31,0-2 96,-7 0 64,-2-1 80,-1-1 48,-1 1-64,-2-1 96,1 0-48,1 0 0,-1-1-48,2 0-96,3 1-160,1 1-481,2-3-543,1 3-417,3-2-640,0 0-801,0-4-3088</inkml:trace>
  <inkml:trace contextRef="#ctx0" brushRef="#br0">13308 20024 12710,'0'0'1296,"0"0"-1103,0 0 415,0 0 928,19 11-463,-13-9-385,-1 3-304,1-4-15,-1 1-129,0-2-80,-1 0 0,-2 0 0,2 0 112,-2-3 384,-2-4-159,0 1-81,0-3-240,-4 0-48,0-3-16,0-1-64,-1-1-32,-1 0 0,1 2 16,2 0-64,1 1 64,0 3-48,2 2 48,0 2-48,5 0-16,3 3 32,2 0-32,0 1 48,3 0-16,1 0 16,0 0-48,1 2 80,-2 2-112,-4-2-224,2 1-1249,-5-1-832,-1-2-1121,-3 0-2960</inkml:trace>
  <inkml:trace contextRef="#ctx0" brushRef="#br0">13472 19934 5330,'0'0'7876,"24"1"-7492,-9-1-384,1-1 1441,0-2 80,-3-2-257,0 2-335,-3-2-481,-2 2-272,-3 0-32,-3 0-16,0-1 64,-2-1-128,-2-1-32,-3 1 16,-3-1-48,-3 1-16,2 2 32,0 3-48,0 0-16,0 8 96,4 5 240,1 1 208,4 5 1,0 0 15,6 1-32,2-3-224,5-5-128,-1-1-96,5-6 64,-4 0-32,2-5-96,-2 0-832,-4-5-705,-1 0-272,-7-3-1280,-1-2-1201,0-1-5490</inkml:trace>
  <inkml:trace contextRef="#ctx0" brushRef="#br0">13799 19841 12886,'0'0'1905,"0"0"-657,0 0 225,0 0-593,-20-3-271,9 5-1,-1 1-192,2 3-272,1-1-32,0 0-32,1 4-16,5-3 48,3 3-64,0-1-32,0 2-16,7 1-16,2-3 16,1 3 0,1-4 32,2 3-32,-3-3-32,-2 1 80,-2-3-96,-4 3 64,-2-3-112,-2-1 64,-4 1 80,-2-1-16,-1-1-16,-3-1 48,2-1-48,1 1-16,1-1 48,3-1-32,1 0-16,4 0 16,0 0-864,2 0-1089,4 0-1040,-1-3-2226</inkml:trace>
  <inkml:trace contextRef="#ctx0" brushRef="#br0">13958 19866 2449,'0'0'16392,"0"0"-16232,0 0-256,0 0 112,0 0 48,-22-14-144,14 14 224,-4 0-64,1 2-48,3 1-48,2-1 32,2 3-32,2-3 0,2 2 16,0 1-48,0 0 80,3-2-32,2 3 32,1 1-48,0-2 16,-2 3-16,1 1 16,0 2 16,-3-2-16,3 4 0,-3-3-16,0 0 48,0 0-48,-2-4 0,0 1 32,0-4 0,-2 0 16,0 0 80,-5-1 240,2-1-96,-2-1-96,2 0-112,-2 0 16,1 0-64,0 0 0,1-1-176,-1-1-224,6-1-464,0 3-689,0-3-368,0 1-1200</inkml:trace>
  <inkml:trace contextRef="#ctx0" brushRef="#br0">14064 19915 3009,'0'0'11830,"0"0"-11670,0 0-192,0 0 48,0 0 96,0 0 1329,3-12-65,-3 16-896,0 4-207,2 0 239,-2 4 48,4 1-176,1-1 0,1 0-208,0-1-79,3-2-1,1-4-16,2 0 32,0-4-32,0-1-16,0 0-96,0-6 64,-2-1-32,-1-2 80,-5-4-64,1 0 32,-4-2-48,-1-2-32,0 1 16,0 3 32,0-1-16,0 3 0,-1 4 0,-2 2-144,3 2 32,-2 1-32,2 2-225,-2 2-319,0 6-176,-2-1-561,1 2-1248,1-1-1025</inkml:trace>
  <inkml:trace contextRef="#ctx0" brushRef="#br0">14306 20009 9396,'0'0'1505,"0"0"-897,0 0 641,15 23-225,-9-18-223,-4-2 15,2 0-160,1-3 49,-3 0-65,1 0 160,0-1 17,2-6-337,-4 1-272,2-5 32,-1 2 64,-2-3 16,0-2 177,0-1 47,0 0 128,0-1-224,0-1-127,-2 2-113,-1 1-16,-1 1-128,2 1-32,-2 3 16,0 0-64,4 2 80,0 3-80,0 0 16,0 3-16,0 0 0,5 1-64,3 0 48,0 0-32,2 0 32,0 1 80,2 0-192,1 2-369,-5-1-303,1 1-384,-4-1-337,-4 0-848,-1-1-1457,0-1-4930</inkml:trace>
  <inkml:trace contextRef="#ctx0" brushRef="#br0">14472 19905 13974,'0'0'2466,"0"0"-1906,0 0-80,29 12 560,-17-9-239,0 0-65,0 0-80,0-3-207,-2 0-49,1 0-48,-1-3 32,-4 0-336,1-5 32,-2 2 0,-5-4-64,0 0 64,0-1-64,-3 0 0,-3 2 16,2 0-16,-3 3-32,1 3 48,-2 3-64,2 0-48,-5 6 48,3 5 0,-3 4 32,3 2 16,2 2 144,3 4 48,3-3 1,0 0-81,9-2 0,3-4-64,1-1 32,6-6 0,0-1-64,3-3-32,-1-3-48,0 0-448,-3 0-433,-1-3-431,-6-1-1666,-6-5-4017</inkml:trace>
  <inkml:trace contextRef="#ctx0" brushRef="#br0">14824 19891 10517,'0'0'2401,"0"0"-960,0 0 575,0 0-447,-22-11-576,19 11-593,1 0-304,0 0-96,2 3-64,0 0-16,4 2-32,3-2 144,-1-1-32,1 1-32,0-3 0,-1 0 80,-2 0 32,0-5-64,-3 0 16,-1-1 0,0 1-16,0-1 80,-5 2-128,1-2 64,-2 3-64,1-1 16,-1 3-352,3 1-112,-2 0-225,4 3-1024,-1 4-1072,2 1-1393</inkml:trace>
  <inkml:trace contextRef="#ctx0" brushRef="#br0">14855 20042 19801,'0'0'240,"0"0"-304,0 0 64,-26 13 16,23-5 32,1-2 0,2 1 112,0-1-128,5-1 0,6-4-96,0 2 80,1-3-384,1 0-304,-3-3 192,-3 0 95,-4 0 209,-3-2-48,0 0 32,-6-1-96,-3 3 32,-1-1 176,-1 2 32,2 0-1201,3-1-2128</inkml:trace>
  <inkml:trace contextRef="#ctx0" brushRef="#br0">15793 19920 9861,'0'0'2609,"0"0"-1825,-3 23-240,3-4 1777,0 2-640,0 4-384,3 0-353,-3-3-336,4-3-127,1-5-97,-3-5-96,1-1 128,1-5-144,-3-3 48,3-1 273,-4-9 447,2-5-384,-2-2-399,0-6 79,0-3-224,-2-2-16,-3-3-64,-2-1 0,-2-3 48,1-4-96,-1 2 80,-1-3-80,1 3 48,3 3-16,-2 2 64,6 4-32,0 2 16,2 4-224,0 2 112,2 3 16,4 2-32,1 2 16,4 4-32,2 3 64,0 5-80,1 1 16,2 1 0,-1 8-16,0 2-16,0 5 64,-2 4 48,-1 2-48,-2 2 128,-3 0-64,-2-1 32,-3-3-320,-2-3-177,0-3 273,-7-3 144,-2-3 32,1 0-16,-4-1 96,2-4-64,-1 0 16,0-1-16,2-2 16,1 0-16,0 0-16,2-2-240,2-1-192,1 3 32,3-1 64,0 1-369,0 0-527,5 1-705,0 5-160,2-1-1153,2 0-4177</inkml:trace>
  <inkml:trace contextRef="#ctx0" brushRef="#br0">16033 19949 14567,'0'0'1232,"0"0"-880,5 22 785,-3-12-145,0-3-463,1-1 255,-1-1-64,-2-2-336,2 0-79,-1-3-33,-1 0 144,0 0 400,0-5-207,0-1-385,-1-3-16,-3-2 224,4 0-16,-3-1-256,1-1-80,2-2 96,0 1-176,0 1 16,0-1 0,0 1 16,0 3-16,2-1 80,1 3 49,2 4-49,2-3 80,0 5-160,3 2 0,1 0-16,1 0 0,-3 5-48,4 3 48,-3 0-64,1-1-721,-3 0-271,0 0-65,-1-1 321,-1-1-625,-2 1-176,0-4-223,-2 1-449,1-3-897,-3 0-2881</inkml:trace>
  <inkml:trace contextRef="#ctx0" brushRef="#br0">16209 19882 12918,'0'0'2337,"0"0"-1857,0 0 721,22 1 127,-11 1-479,-1-1 79,0 1-191,3-2-225,-5 0-64,1 0-96,-5 0-112,2-2-144,-6-1-64,0 0 48,-6 0-112,-2 1 96,-4-1-112,-2 3 64,0 0-16,3 0 16,0 8 0,5 0 16,3 3 144,3 1-48,3-1-63,5 0-65,8-5 64,-1-2-128,5-1 15,-1-3-783,2-3-1169,-3-5-2225,-3 1-2641</inkml:trace>
  <inkml:trace contextRef="#ctx0" brushRef="#br0">16460 19803 7219,'0'0'11846,"0"0"-10037,0 0-1473,0 0 64,0 0 352,0 0 337,-17 8-289,9 3-512,0-4-160,1 4-48,0 0-128,4-3 96,-1 1-64,4-2 16,0 1-32,6 0-32,-2-3 48,5 0 16,-1 2 0,2-1 16,-6-1 48,0 1-144,-3 0 48,-1-2-16,-3 3 80,-3-3-32,-4 1 64,2-2-48,-1 0-64,5-3 16,-4 0-912,6 0-753,2-6-1905,0-5-2560</inkml:trace>
  <inkml:trace contextRef="#ctx0" brushRef="#br0">16575 19814 19465,'0'0'1841,"0"0"-1489,0 0-48,0 0 96,0 0 48,-30-9 241,18 15-273,1 0-304,1 2-160,2-1 64,4 1-32,-1 2 0,5-1-16,0-4-16,5 3 48,5-3-96,2 0 208,2-1 0,2-2-112,-2 1 32,-2 2 0,-1-4-32,-3 3-32,-4 0-32,0 0-128,-4 2-192,0 1 144,-8 0 256,0 3 0,-3-1 32,-1 0 32,-1-1-16,1-1 96,2 2 16,1-7-32,1 1-128,6-3 32,2 0-48,0-3-864,6-4-1858,-2-4-3424</inkml:trace>
  <inkml:trace contextRef="#ctx0" brushRef="#br0">16666 19879 18504,'0'0'1809,"0"0"-1665,0 0 1313,0 0-449,0 0-303,0 0-49,-2 22-288,11-14-176,2 0-32,0 2 17,2-3-81,0-2-48,0-1 16,1-4 16,-2 0-32,-1-1 16,-1-6 64,-1-1-96,-3-4 48,-2 2-16,-3-4-32,1 2 16,-2-3-48,0 2-48,-3 0-16,-1 2 32,3 2-128,-1 5 112,1 1-16,1 3-80,0 0-353,0 3-191,0 5 48,0 2-497,0-2-1376,1 0-1393,2-2-4081</inkml:trace>
  <inkml:trace contextRef="#ctx0" brushRef="#br0">16877 19914 18617,'0'0'2481,"0"0"-2625,0 0 96,0 0 272,0 0-32,0 0 496,25 8-320,-20-8-208,3 0-128,0-5 96,-1 0-32,0-2 16,-2-2-15,-1 1-49,0-3 368,0-2-112,-3 3-256,1 1-64,0 1 48,-2 3-16,0 2 16,0 3 176,0 3-144,0 5-112,0 0 128,0 3 208,0 2-160,0 1 192,1-1 65,5 0-161,0-2-112,3-3-32,4-4 16,1 0 160,2-4 0,1 0 0,2-5-64,-1-4-112,0-1-16,-1-4-64,-2-1 32,-4-2-64,-1-1 64,-3-1-48,-5 4-32,-2 1 0,-4 6-48,-3 2 48,-3 6 16,-2 6-16,0 7 32,-1 4 64,4 3 64,1 1 192,3 1 33,5-1-129,0-2-64,9-5-144,4-3 48,1-5-64,3-3-32,-1-3-641,-4 0-175,1-2-1441,-9-5-1121,0-3-3953</inkml:trace>
  <inkml:trace contextRef="#ctx0" brushRef="#br0">15506 19942 7187,'0'0'48,"0"0"48,0 0-16,0 0 289,0 0-113,0 0-240,-13 8-48,15-8-801,1-2-1088</inkml:trace>
  <inkml:trace contextRef="#ctx0" brushRef="#br0">17532 19879 5218,'0'0'1457,"0"0"-577,0 0 737,0 0-208,0 0-337,1-9-31,4 7 127,4 0-319,1-3-65,2 2 96,2 0 81,2 1-241,1-1-207,-3 0-289,0 3-160,0 0-48,-2 0-48,-4 0 16,-3 0-289,-2 0-927,0 0-833,-3 0-320,-3 0 176,-1 0-2657</inkml:trace>
  <inkml:trace contextRef="#ctx0" brushRef="#br0">17543 19957 13686,'0'0'1969,"0"0"-1729,0 0-336,0 0 881,33 0 479,-16-4-303,2-1-449,-1 3-320,1-2-112,-3 3-48,-3 1-160,-5 0-1473,-2 0-2481,-2 0-3681</inkml:trace>
  <inkml:trace contextRef="#ctx0" brushRef="#br0">18022 19776 14391,'0'0'832,"0"0"-800,10 22 80,-7-7 1857,1 5-576,-3 0-273,1 2-320,0-2-143,-2-3-273,2-2-48,1-4-160,-1-3 16,0-6-112,2 1 64,-2-3 160,4-7 289,-1-4-257,0-3-256,0-4-64,-3-1-16,-2-2-32,0-5-16,-2-1 80,-5-2-208,-3 0 96,0 2 80,-3 0 32,3 3 16,0 3 0,1 3 32,2 6-96,3 1 0,0 3 32,4 5 48,0 0 16,0 3-80,4 0-80,3 1 64,1 4 0,3-1 16,5 0 32,1-3-32,2 1 32,5-2-16,2 0 16,1-2 32,4-3-48,0 0 48,-1 0-32,1-1-96,-1 1-48,-7 2 64,-1 0 0,-4 3-80,-5 0-560,-6 0-897,-3 6-528,-4-1-929,-6-2-1376</inkml:trace>
  <inkml:trace contextRef="#ctx0" brushRef="#br0">18037 19803 16375,'0'0'1329,"33"5"-1217,-6 0 432,0-3 529,2-1-97,-2-1-447,-1 0-145,-4-3-240,-5 0-192,-5 0 32,-4-1-945,-2 2-895,-6-5-1378,0 3-2305</inkml:trace>
  <inkml:trace contextRef="#ctx0" brushRef="#br0">18365 19867 17768,'0'0'1329,"0"0"-1297,0 0-64,0 0 192,-27 25 144,21-13 704,4 2-111,-1-2-385,3 2-192,7-3-192,3-4-112,1-2 96,5-5-144,-1 0 176,1-5-32,1-2-144,-4-2 0,-3-1-112,-3-2 32,-6 2-112,-1-3-208,-1 4-48,-8-1 128,-1 0 111,-4 4 113,-1 1 144,0 0-80,0 5 112,1 0 32,5 0 97,-1 7-145,4-2-64,4 2 48,2-1-64,4-2-1105,5-4-1152,3 0-3618</inkml:trace>
  <inkml:trace contextRef="#ctx0" brushRef="#br0">18581 19942 14871,'0'0'1424,"0"0"-1680,0 0 432,0 0 1,0 0-65,0 0 640,15 15 64,-15-15-336,2 0-191,0 0 383,-1 0 448,2-5-223,-1-1-529,0-2 208,-1-1 113,2-2 31,-3 0-240,0-1-80,0-1-160,0 3-160,-4-3-64,2 1-32,-1 3 16,1 1-64,-1 2 64,3 3-16,0 3 32,0 0-96,2 0-224,2 3 256,4 2 64,0-1 0,1 3-64,-1-5-224,3 1-192,-5 1-128,1-3-257,-2-1-1072,-5 0-1760,0-1-2754</inkml:trace>
  <inkml:trace contextRef="#ctx0" brushRef="#br0">18746 19840 12470,'0'0'1937,"0"0"-1217,0 0 1089,0 0-144,0 0-161,0 0-431,-1 0-433,-7 5-144,-1 1-64,-1 2 209,4 1 63,1 0-208,0-1-176,5 3 65,-2-3-97,2 0-32,2-1-48,5-2 80,2 0-96,1-2 0,3-2-32,5 1-16,-3-2-160,5 0 32,-2-2 32,2-1-96,-1-2 96,-2-1-80,0 1 64,-2 0-64,-2-3 48,-2 0 16,1 0-48,-3 0 32,-1-2-16,1-1 32,-4 0-48,-1 1 64,-3-3-80,-1-1 0,-1 4-64,-8 2 0,-3 2-48,-2 1 0,0 5 48,1 3 32,0 7 48,0 3-32,8 4 16,1 1 32,4 3 16,6-1 48,5-2 16,3-1-48,5-4-16,2-4 96,3-1-96,-2-3 112,-2-3-128,-3 0-16,-3-2-768,-5 0-1057,-4-2-256,-5-4-912,-1-3-5315</inkml:trace>
  <inkml:trace contextRef="#ctx0" brushRef="#br0">18327 20314 13158,'0'0'1601,"0"0"-1249,-8 32 800,2-17 657,-1 6-576,1-1-177,2-5-175,-1-1-257,2-4-112,1-5-272,2-3 81,0-2-161,6-3 272,-1-6 16,2-4-224,0-2-192,1-2-48,0-3 80,0 0 80,-1-3 64,1-2-128,2-1-64,3 1 0,-2 2 0,3 1-48,-2 6 80,2 3-64,-4 10 48,-2 3-16,1 3-16,-4 11 128,1 3 81,-1 6 15,-4 2-112,1 2 16,-2-2-16,0-2 16,2-1-48,-2-4-32,1-2 64,1-6-16,-1 0 0,2-6-96,-1 2 0,3-4-16,-4-2 48,2 0-416,-3 0-881,0 0-944,0-3-704,0-3-1857</inkml:trace>
  <inkml:trace contextRef="#ctx0" brushRef="#br0">18377 20329 16103,'0'0'1393,"0"0"-657,0 0-31,0 0 79,0 0-112,0 0-63,33-5 431,-16 5-304,2 0-367,-1 0-209,-1 0-64,-4 0-48,-1 2-96,-4 1-96,-1-2-993,-7 1-768,0-2-1504,-3 0-1826</inkml:trace>
  <inkml:trace contextRef="#ctx0" brushRef="#br0">18627 20425 13462,'0'0'4274,"0"0"-3586,0 0-495,0 0 383,0 0 192,22 13 193,-18-15-65,1-3-416,0-1-384,0-2 64,1-1 0,-3-1 113,0 0-145,-1-1-16,0-1 48,-2 1-16,0-2-96,0 1-16,0 2 16,0-3-48,0 2 80,0 0-80,0 4 16,1-3-32,-1 6 16,4-1-16,-4 2 64,2 3-80,0 0-96,-1 3 96,3 2 16,1 3 48,-1-1-48,4 2 48,-1-1-32,0 0 32,1 1 0,2-2 288,0 0-160,-1-1 192,1 0 144,0-1-159,-1 1-145,-1-1-112,0 1-48,0-3 16,-1-1-16,3 0 16,-2-2 16,1 0-48,3 0 16,-3-6 32,1 1-96,-2 0 80,1-3-48,-1 2 32,2-2-48,-7 3 32,0-4-64,-3 3 0,0 0 32,-2 1-32,-2 1 32,-6-3-112,2 4 176,-1 1-80,0 0-32,0 2 80,2 0 0,1 2-32,0 3-16,1 5 48,-1 2-16,6 0 80,-5 2 160,5 2 0,0 0 16,0-1 32,8-2 0,1-2-144,2-2 17,2-1-49,3-3 96,-1-2-176,1-3 16,-1 0-16,-1 0-48,-1 0-48,-2 0-337,-2-3-591,-1 0-673,-3-4-992,-3-2-1793,0 2-7059</inkml:trace>
  <inkml:trace contextRef="#ctx0" brushRef="#br0">19073 20292 18248,'0'0'2481,"0"0"-1536,9-21-33,-5 16 513,0 0-417,-4 2 17,0 3-401,-3 0-432,-2 0-192,-4 5 16,-2 3 48,1 3-48,-2-1-16,1 4-32,5 1 80,-2-1-16,4 2 16,2-2 64,2-1-32,0-3 33,3-5-1,2 2 0,4-5-48,-1-2 32,1 0-16,2-5 0,-1-1-32,-1-3-32,2-1-80,-2-1 32,0-1 16,-1-2-16,-1 3-32,-3 1 16,-4 2 80,0 5-80,0 1 32,0 2 0,-3 5 0,-2 6 32,4 2 128,1 3 48,0-1-32,5 1 32,7-2-64,3-3 32,6-4-80,2-4-64,-1-3 16,4 0-32,-4 0-48,-4-3-608,-3 0-1217,-3-1-1601,-5-3-912,-1-2-11013</inkml:trace>
  <inkml:trace contextRef="#ctx0" brushRef="#br2">19754 20137 13286,'0'0'2449,"0"0"-1520,0 0-353,0 0 736,0 0-175,0 0-273,-4-10-239,3 11-113,-1 6-224,2 4 16,0 5 417,0 1 223,5 2 96,2 0-47,1-1-337,1-3-240,2-6-159,0 0-17,-1-2 16,1-4-48,-1-3-96,-2 0 96,2 0-112,-4-3-16,-1-2-64,-1-2 64,-1 0-80,0-1 64,-1-2-48,2-6 32,0 0-128,2-2-416,1-3-192,-1 1 15,1 0 161,2 4-48,-1 3 224,-3 5 304,1 2 64,-3 6-64,1 0-128,-4 1-1169,0 4-160,-2 1-944,-1-2-4242</inkml:trace>
  <inkml:trace contextRef="#ctx0" brushRef="#br2">19947 19753 9156,'0'0'2321,"0"0"-1873,0 0-159,0-26 543,0 20 160,0 3 193,-2-2-145,-1 2-79,-4 3-401,-2 0-400,-4 0-144,-3 3 32,-3 5-32,-1 3 32,-1-1 32,4 3-64,3 0 16,1 2 32,4 0 96,5 3 145,0 4 223,4 4 240,0 4-112,0 2-63,5 3 95,-2 1-208,2-1-224,-1-1-128,1-2 17,-3-2-33,-2-4-32,2-5 16,-2 1-112,0-7 96,-2-1-112,0-3-353,-1-4-303,3-2-480,-2-2-1153,2-3-1649,0 0-1857</inkml:trace>
  <inkml:trace contextRef="#ctx0" brushRef="#br3">17553 21141 11733,'0'0'577,"0"0"-353,0 0-48,0 0 848,0 0 17,0 0-161,-8-6-320,8 3-63,0 3-49,0 0 112,0-1-80,0 1-15,0 0-49,0 0-16,0 0-112,0 0-160,0 1-16,2 3 48,-2 1 112,0 2-80,3-1 81,-3 4-81,2 0 208,-1 4 96,-1 0-128,2 3 48,0 2 65,-2-1-65,1 0 32,3 1-160,-2-1-144,0-2-32,1 1-32,-2-2-64,1-3 48,0-1-64,-1 0 64,-1-3-64,2-3 96,-2-1-80,0-2 113,0-1 31,0-1-32,0 0 32,-2-1-16,1-4-48,-1-1-48,2-3 64,-2-3 0,2-1 160,-4-3-48,4-2 0,0-2-16,0-2-16,-2-1-15,0-1-1,0-3-64,-1 1-208,1 2 16,-1-2-32,-2 2 112,5 2-64,-2 1 96,0 3-48,2-1 16,0 1 16,0 2-81,0 0 98,4 0-33,-1 0 32,2 3-48,-2 2 32,3 0-32,-1 0-16,-2 4 15,2-1 1,-1 3 65,-1-1-130,2 3 97,1-1-16,-4 0-32,4 2 0,1-2 16,-1 3-16,1 1-16,2 0 16,-2 0-80,1 0 32,1 0-32,1 5 96,0 1-64,-2 1 32,2 3 0,-1 0 16,-1 2-48,1 4 80,-1-1-16,0 2-32,-1 1 80,-2 0-48,0 0 0,-1 1 0,-1-1 16,-3 0 0,0-2 16,0 0-16,-3-1 16,-1-2-16,-1 0-32,0-1 48,-2-2-48,0 1 64,3-4-16,-3-1-16,1 2 32,1-3-32,1 1 32,-2-3-80,-1 0 80,0 0-32,0 0 16,-3-2-32,-2 2 48,0-1-64,2-2 32,-4 2-32,4-1 64,-1-1-16,6 3-48,2-3 80,3 2-112,3-2-160,4 0-560,4 0-449,2 0-576,-2 0-1472,0 0-2834</inkml:trace>
  <inkml:trace contextRef="#ctx0" brushRef="#br3">17927 21157 10901,'0'0'1793,"0"0"-753,0 0 577,0 0-721,0 0 321,0 0-305,6-16-303,-6 14-113,-6 0 0,3 2-64,0 0-96,0 0-63,-2 0 31,-1 2-32,1 2-80,0 6 176,-2 2 240,2 6 49,0 1 47,-2 5 208,2 3 1,2-1-353,-1-1-336,4-4-208,0-1 64,0-3-64,0-3 0,2-3-32,1-5 48,4-1-32,0-4-144,1-1-256,3-3-416,-1-3-449,0 0-144,-2 2 1,2-1-561,-7 3-816,-2 2-625,-1 0-1200</inkml:trace>
  <inkml:trace contextRef="#ctx0" brushRef="#br3">18043 21185 13206,'0'0'1153,"0"0"-721,0 0 1249,0 0-257,0 0-95,0 0-417,3-18-191,1 18-241,-2 0 32,4 6 64,0 1 17,4 9 95,-2-1 96,1 4-304,0 0-175,0 0-129,-1-1-160,0-2 16,-2-2-96,0-3 80,-1 1-16,1-4 16,-2 0-48,2-4 16,-3-3 32,0 1-160,-1-2-433,-1-2-623,1-2-577,-2-1-1088,0-1-2194</inkml:trace>
  <inkml:trace contextRef="#ctx0" brushRef="#br3">18171 21132 10981,'0'0'1169,"0"0"-305,0 0 897,0 0-112,0 0-113,0 0-1008,0-5-399,0 8-1,-4 3 144,1 1 48,-3 4 128,2 3 128,-2 3 241,0 0-273,-1 3 80,-1 0-15,-2 0-337,2-3-176,-3 1-32,2-1 64,-2-3 80,5 0 32,1-3-128,1-2-128,2-1 64,2-3-80,0 0 0,0-5-560,3 0-289,0 0-303,-1 0-577,3-7-1424,-4-2-3138</inkml:trace>
  <inkml:trace contextRef="#ctx0" brushRef="#br3">18287 21117 2865,'0'0'240,"0"0"-144,0 0 1521,0 0-464,0 0-449,0 0 192,-14-9 273,13 7 320,1 2-97,-2-1 33,2 0 48,0 1-113,0 0-191,0 0-177,0 0-287,2 4-353,3 2 64,0 2 32,2 1-16,-1 3 81,2 2 95,1 3-192,-3 3-160,-1 1-128,-2 0-32,1 1 0,-4-2-160,0-1 32,-4 0 0,-1-1 48,-4 1 0,3-3 16,-2-3-48,1 1 48,-2-3 0,4-4-64,0 1 64,3-3-64,0 0 48,2-4-528,0-1-1089,0 0-1936,4-1-1169</inkml:trace>
  <inkml:trace contextRef="#ctx0" brushRef="#br1">25000 20670 4946,'0'0'5795,"0"0"-3650,0 0-929,0 0 209,0 0-48,-22-2-385,17 2-303,1 0-177,-2 0-80,0 0-64,1 3 112,-4 2-144,5 2-95,-3 6 111,0 0 64,3 5 16,0-1 80,0 0-15,4 1-97,0-3-144,0-1 0,0-3-112,4-3-112,5-2 32,2-4 0,0-2 16,2-2-32,0-6 16,1-3-144,0-2 48,-1-1 32,3-3 32,-6 0-48,-1 2-256,-1 0 0,-3 0 0,-2 3 48,-3 2 96,0 0 48,0 4 96,0-2 16,-4 2-80,0-1 64,0 2-96,-4 0-96,2 2-113,-5 0 17,1 1 64,-2 2 48,-2 0 160,2 5-16,-2 3 48,3-1-16,-2 4 0,2 0 16,2 2 16,3 1 48,0 0-16,3 0-16,-1 0 64,4-1 0,0-2 16,0 2-64,0-2-47,4 2 111,1 3 208,-1 0-32,0 0-128,0 5-64,-1-1-48,-2 3-48,2-2 16,-3 0-48,0-2 48,0-1 0,-3-2-32,0-2 48,2-2-48,-1-2 0,2-1-16,0-1 16,0-4-48,2 3 80,2-5-112,2 1-64,-1-1-336,3-1-433,-4-1-1103,0-1-1090,-1-4-2753,-1-2-2528</inkml:trace>
  <inkml:trace contextRef="#ctx0" brushRef="#br1">25188 20723 6803,'0'0'2465,"0"0"-512,0 0-624,0 0 464,0 0 175,0 0-607,-4-2-352,4 2-145,4-1-96,1 1-175,3-2-33,6 2 0,-1 0 16,5 0-95,-1 0-33,1 0-64,-3 0-144,-1 0-160,-3 0-80,-3 0 0,-3 0-80,-4 0-320,2 0-320,-3 0-97,-3 0 17,0-3-385,-2 0-2224,-1 0-2370,-2-1-1088</inkml:trace>
  <inkml:trace contextRef="#ctx0" brushRef="#br1">25190 20820 13446,'0'0'3586,"0"0"-1713,25 2 0,-8-2-145,2 0-303,3-2-481,-5-1-319,-3 1-369,-2-1-176,-1 3-112,-4-1 96,-6 1-208,2 0-689,-3 0-367,0 0-193,-3 0-544,0 1-2321,-2-1-6563</inkml:trace>
  <inkml:trace contextRef="#ctx0" brushRef="#br1">25566 20720 9668,'0'0'4627,"0"0"-3091,0 0-687,-29-8 1232,17 6-497,3 2-911,-5 0-289,1 0-16,3 5 144,0 1-64,3 4 129,2-1 15,5 0-240,0 0-64,10-1-96,-2-2-144,6 0-16,2-4-16,-1-2 16,-2-2 0,1-4 0,-2-3 0,-1-3 48,-3-1-144,-1 0 96,-3-5-64,2 3-16,-6-4 16,0 3-16,0-1 32,0-2-16,-6 4-48,2 1 32,0 3 64,1 5-32,2 4 16,-3 2 16,3 8 16,-1 5 48,2 5 305,0 4 319,0 1-192,0 1-96,5 0-32,-2-4 49,4-2-257,-3-4-32,1-5-128,-2-3-32,0 0 16,-1-4-16,0-2-48,-2 0-625,0 0-239,0 0-977,-4 0-768,3-3-1073,1 0-2433,0 0-1456</inkml:trace>
  <inkml:trace contextRef="#ctx0" brushRef="#br1">25677 20731 14487,'0'0'4434,"0"0"-3938,0 0-224,0 0 1265,0 0-257,29 5-687,-18-5-385,2-2-144,-3-2 32,-2-2-16,-2 1 0,-2-1-48,-3 1-48,-1-1 96,-1 3-16,-9-2 16,2 5-80,-2 0 0,-3 0 32,4 5 16,1 4-16,0 2 240,7 1 208,1 1-336,0-2-64,5-2-112,3-3-48,1-3-848,1-3-705,0 0-1312,1-5-3154,-3-2-3761</inkml:trace>
  <inkml:trace contextRef="#ctx0" brushRef="#br1">25798 20781 14807,'0'0'2513,"0"0"-1921,0 0 1249,26 8 656,-18-8-1120,1-4-721,0-4-288,-1 2-192,-3-3 48,-3 0-79,0 0-49,-2-1 0,0 3 64,-4-1 512,1 2-256,1 1-256,0 4-112,0-1 32,2 2-96,0 0 64,0 7-32,2-1-16,0 3 0,3 2 32,-1-2 48,1 1-64,0-1 64,-1-4-96,0 1 177,4-2-97,-3-1 16,-2-2-64,0-1 32,-1 0-561,0-1-1488,-2-4-1296,0-3-2530</inkml:trace>
  <inkml:trace contextRef="#ctx0" brushRef="#br1">26040 20704 18713,'0'0'3489,"0"0"-3137,0 0 225,-22-13 991,11 12-383,1 1-657,0 0-352,1 4-160,0 2 16,5 1 0,-1-1-16,5 1 0,0 1-48,5-2 32,1 1-32,3-1 48,-1 0-32,3-2 64,0 3-32,0-3 16,-2-1-48,-3 2 48,-1-2-16,-1 3-48,-2-1 48,-2-1-32,0 0 32,-4 1-64,-1 0 32,-1-2-32,-2-1-144,2-1-240,-2-1-16,2 0-385,-1-1-735,3-4-209,2 0-1105,2 0-3552</inkml:trace>
  <inkml:trace contextRef="#ctx0" brushRef="#br1">26159 20742 13782,'0'0'10501,"0"0"-9364,0 0-1137,0 0 464,-4 28 720,4-19-399,0 1-561,0-3-224,0 0 48,4-3-272,0-1-417,-1-3-959,1 0-1089,-1-5-449,1-4-1920,-3-3-8452</inkml:trace>
  <inkml:trace contextRef="#ctx0" brushRef="#br1">26155 20576 18585,'0'0'2080,"0"0"-1919,0 0 767,0 0-368,0 0-480,0 0-80,3-7-224,-2 11-1345,3 0-1936,-1-1-4419</inkml:trace>
  <inkml:trace contextRef="#ctx0" brushRef="#br1">26243 20565 13846,'0'0'5139,"0"0"-4707,0 0-416,0 0 320,0 0 480,5 23 369,-5-4 96,0 2-289,2 2 337,0 1-305,-2 0 33,1-3-385,3 0-256,0-5 48,0-2-240,0-1-176,0-4-96,-1-4 48,-3 0-80,0-3-112,0 0-528,-3-2-545,0 0-976,-2-4-1152,1-1-2082,0-3-8387</inkml:trace>
  <inkml:trace contextRef="#ctx0" brushRef="#br1">26212 20727 18376,'0'0'3442,"0"0"-2962,0 0-160,0 0 753,0 0-1,0 0-303,31 12-449,-21-7-288,2-2 32,2 0-80,-1-3-144,-5 0-1329,1 0-400,0 0-400,0-5-1441,-4-1-1984,0 1-1970</inkml:trace>
  <inkml:trace contextRef="#ctx0" brushRef="#br1">26349 20713 6691,'0'0'8532,"0"0"-5427,0 0-1632,0 0-96,0 29-129,4-18-335,-3-2-577,4 0-160,3-1-144,-4-2 96,4-1-48,2-3-96,-3-2 64,-1 0-80,-1-2 112,1-4-80,-1-1 32,-2-2-16,0-2 0,-1 1 48,1 1-112,-3-1 0,0 2 16,0 7 48,0 1-48,0 1-16,0 9-32,-5 1 112,4 3 0,-2 2 16,1 0 32,0 2-32,2-1 0,0 1 96,2-2-16,1 1-112,2 0 64,2-2-80,-3 2 32,1-1-64,-1-2 80,-4-1-48,0 0 0,0-1 48,-4-3-80,-5 1 96,-1-3-48,0-2 160,-1 0 305,3-3-225,-2 0-112,1-2-96,1 0-16,2-3-16,1-4-48,2-3-288,1 1-209,0-1-287,2 0 208,0 2 352,4 0 224,2 2-32,2 0 64,0 1-16,1 1-48,1-1-48,2 1 0,0-1 128,-1 0-16,2 0 32,-1 3-32,-4-3 0,-1 1 16,-3-1-2049,-4 0-2658,0-1-6674</inkml:trace>
  <inkml:trace contextRef="#ctx0" brushRef="#br1">26641 20718 9380,'0'0'4450,"0"0"-2609,0 0-672,0 0-177,0 0 209,0 0-561,35 2 0,-17-2-191,5-2 111,-6 1 256,5-1-272,-7 1-336,0-1-143,-5 2-65,-4 0-16,1 0-385,-4 0-527,-2 0-897,1 0-1889,-2 0-2769,0-1 1425</inkml:trace>
  <inkml:trace contextRef="#ctx0" brushRef="#br1">26703 20803 4514,'0'0'7908,"0"0"-5539,31 4-1649,-13-4 897,-1 0 112,0 0-369,-3-2-655,-1 0-401,-2-1-240,-4 3-32,-6-2 0,1 2-817,-2-1-1328,-3 1-1088,-4 0-2690</inkml:trace>
  <inkml:trace contextRef="#ctx0" brushRef="#br1">27238 20749 9828,'0'0'2434,"0"0"-1650,0 0 224,0 26 449,0-18-384,0-2-449,0 0-96,2-1-96,0-3 33,-2 1 79,0-3 112,0 0 80,0 0 193,0-3-241,0-2-352,-2 0-176,0 1-64,2-3 81,-1 1-65,-1-1 16,2-1-80,0 0 64,0-2-16,0-1-32,0 0 32,0 0 96,3-2-64,1 0 32,-2 0 0,3 0 0,1-3 48,0 4-80,-1-1-32,2 3-16,0 2-16,0 2 16,0 3 65,-1 3-1,1 0-80,-1 8 16,0 4-64,1 4 96,-2 2 0,-1 3-32,0 1-32,1-2 64,-1-3-96,-2-2 48,1-4-64,1-5-16,-3-2 80,2-4-48,-3 0 128,2-4-32,0-5-48,-2 0-80,0-3-16,2-2 48,2-2-64,-1 1 16,2-2-16,0 0 0,3 0-96,2 0-80,3 2 144,-4 2 96,0 1-48,3 4 32,-5 2 64,0 1 0,-2 5 16,3 0-32,-4 5 0,0 5-16,1 1 64,0 5-32,0 3 32,2 1 0,2-1 48,-3 3 192,3-1 449,-2-2-481,-1-3-224,2 0 16,-3-3-64,-1-3 0,1-1-80,-4-2-16,2-4 64,-1 0-112,0-3-881,2-3-1168,-3-5-1888,-1-5-6244</inkml:trace>
  <inkml:trace contextRef="#ctx0" brushRef="#br1">27149 20938 11925,'0'0'2113,"0"0"-1969,0 0 241,0 0 751,0 0-528,0 0-351,-7 8-49,10-8-112,5 0 48,-2 0 336,3-1 240,-1-1-63,5-1 31,-1 1 0,3-1-288,2 1-111,-2 0-113,2 2-16,0-2-144,2 2 48,0 0-16,-1 0-32,1-1 32,2-3-32,-2 2-64,2-1 16,-1-2 48,1 0-48,-2-1 48,-3 3 560,1 1-272,-1 0-240,-1 2-48,-2 0-16,1 0 32,-2 0-48,2 0 16,2 0 16,-1 0-32,3 0 80,-1 0-80,1-4 32,0 1 0,-1-1 48,-2 2-80,1-2 48,-3 1-16,-1 1-16,-1 0 32,-2 1-80,0-1 32,0 2 16,-5 0-48,4 0 48,-5 0-128,1 0-832,-2 0-1425,-2-1-2898,0-2-4353</inkml:trace>
  <inkml:trace contextRef="#ctx0" brushRef="#br1">27512 21322 5603,'0'0'4610,"0"0"-2177,0 0-2081,0 0 448,0 0 65,5-21-561,-4 16-208,2 2 16,-3 0 160,0 2 144,0-3 337,0 3-17,0-1-240,-3 1 128,0-2 193,-2 1-177,-1 1-192,0-3-96,-3 4-79,-1-2 127,-1 2-208,-2 0-64,-1 0-48,-1 4-16,3 4 64,0 1 16,3 2 512,5 2-47,4 0-321,0 0-256,4-4 32,9 0-80,1-5 16,0-4-16,2 0 16,1-6-208,-2-5-32,2-2 0,-1-2 208,-3-3 80,-1 0-80,0-2 80,-7 0 0,1 0-32,-3-1-16,-1-3 0,-2 2-128,0 1-353,0 1 81,-2 3 80,2 5 224,-1 3 48,1 4 80,0 5 0,0 6 80,0 9 16,0 9 352,0 5 305,0 3-49,-4 5 80,0-3-239,3-3-129,-3-3-224,1-7-176,2-4-64,1-5 64,0-4-32,-3-3 0,3-4-96,0-1-1025,0-3-799,0-4-2114,0-4-5859</inkml:trace>
  <inkml:trace contextRef="#ctx0" brushRef="#br1">27654 21253 3666,'0'0'12629,"0"0"-10980,0 0-640,0 0 175,0 0-527,0 0-225,-13 28 192,13-16 96,4 1-384,0-5-95,5 2-113,-2-4-64,2-3-32,1-1-48,-1-2 48,-3-3 16,5-4 32,-4 0-64,1-3 80,-3 0-80,1-1-16,-4-1 16,-2 3-32,0 2 48,0 3-48,0 4 0,0 3-64,-4 8 16,-1 5 32,0 5 224,-2 3 576,1 1 209,2-2-401,0-2-112,-1-2-16,3-3-400,0-6-16,1-4-32,1-3-80,0-1-496,0-2-689,0-2-767,0-4-1554,0-2-3874,0-2-511</inkml:trace>
  <inkml:trace contextRef="#ctx0" brushRef="#br1">27897 21271 5491,'0'0'8675,"0"0"-7122,0 0-608,0 0 223,0 0-512,-14-21-303,6 18-161,-1 1 32,-4 2 16,2 0 80,-3 2 16,0 4 112,0 2 49,4 2 271,2 6-32,4-2 1,4-1-305,0 0-272,8-2-64,1-5-96,5-1 0,0-5-64,3-2 32,-4-7-96,1-2-96,2-4 96,-5-2 64,0-3 112,-1 0-16,-2-3-16,-4 1 32,-2-2-32,-2-1 16,0 0-176,0 2-192,-6 1-193,3 6-15,2 3 16,-3 5 480,3 6 64,1 2 16,0 10-80,0 8 48,0 9 256,1 4 288,3 4-80,0 0-143,0 0-321,-4-7-32,4-7 16,-3-5-49,1-3 49,0-5-272,-1-5-320,3-3-592,-4-2-1346,0-4-2752,0-4-3330</inkml:trace>
  <inkml:trace contextRef="#ctx0" brushRef="#br1">28040 21097 13190,'0'0'2977,"0"0"-2480,25-11-305,-13 7 192,1 1 224,1 2-128,-1-1-239,-5 2-65,-4 0-176,2 0 32,-4 3 0,-2 0-48,0 2 96,-2 0 16,-4 0 64,2 2-32,-4 0-80,0 3-32,0 1 0,-3 2 0,3 5 32,-2 0 32,2 2 448,-1 0-80,4-1-79,1-3-177,0-2-128,4-3 16,0 0-96,6-5 16,1-2 32,2-2 16,0-2-32,4 0 16,0 0-64,-1-5-192,2 3 80,-2-2-1,-1 2 81,-3-1 32,1 3 16,-4 0-496,-2 0-128,-2 0-577,-1 0-896,0 0-1664,-1 0-3539</inkml:trace>
  <inkml:trace contextRef="#ctx0" brushRef="#br1">28046 21210 12438,'0'0'5058,"0"0"-3473,0 0-705,0 0-63,29-14-225,-10 11-32,4 0 80,0 0-320,2-2-159,-7 4-49,-5-2-80,-2 3-369,-6-2-1503,-3 2-1938,-2 0-4034</inkml:trace>
  <inkml:trace contextRef="#ctx0" brushRef="#br1">27096 21233 15111,'0'0'1825,"0"0"-1601,-32 0 1024,21 3 113,1 2-561,-2 5-255,2 1-161,-1 2 48,4 3 96,4-1-112,3 0-207,3-2-145,4-4-48,5-2-16,2-5-16,2-2-64,-4-5-65,7-3-143,-6-6-96,1-1 240,-2-2 144,-3-1 64,-3-2-32,-1 0 16,-3-2 32,-2 1-16,-2-2 32,-3-1-112,-1 3-48,-2 3-16,3 4 64,1 4-32,0 4 64,4 6 0,0 5-48,2 9 48,4 6 160,-1 6 96,3 3 129,-3 4-1,-1-3-368,0 2-48,-4-9-48,0 2 64,0-8-16,0-3 32,0-4 0,0-6 0,0-1-16,0-3-464,0-3-529,0-5-1904,0-4-3874,0-2-4274</inkml:trace>
  <inkml:trace contextRef="#ctx0" brushRef="#br1">27227 21281 12022,'0'0'6114,"0"0"-5746,0 0-271,0 0 223,12-20-32,-3 12-160,-1 2-112,2 2 64,-2-1-64,-3 1 336,-1 4 112,-4 0-16,4 5-175,-4 3 127,2 4 512,1 2-271,2 3-113,3 0-352,1-2-80,4 1 0,-3-4 800,2-2-752,-2-3-96,-1-2-80,-2-4 0,-2-1-864,-4-3-1137,3-5-1361,-4-3-1696,0-2-4050</inkml:trace>
  <inkml:trace contextRef="#ctx0" brushRef="#br1">27372 21213 7459,'0'0'6675,"0"0"-4882,0 0-864,-27 28 1328,17-13-576,2 2-481,-5 5 33,1 0-305,2-1-272,1 1-352,0-5-143,5-4-145,0-4 16,4-1-16,0-5-224,0-3-849,0 0-720,4-6-2065,0-3-4609</inkml:trace>
  <inkml:trace contextRef="#ctx0" brushRef="#br1">28620 20909 5779,'0'0'6659,"-4"20"-4162,0-9-1473,3-2 369,1 1-289,-2-3-255,0-2-193,2-4-64,0-1-31,0-4 319,2-7 241,1-6-945,3-3-128,-1-4-16,2-3-32,-3-2 48,2-2 16,-1 3-32,1 1-96,-4 4-48,2 6 64,-1 6 64,-3 7 32,4 6 0,-4 9-64,0 8 64,1-1 176,1 3 16,0 1-128,2-5-32,1-3-64,1-6-112,1-5 112,0-2-16,0-1 16,1-4 48,1-6-32,1-2 16,1-2-16,-1-2-32,2 0-64,0-3 64,-1 6-64,2 0 48,-4 6 0,0 7-16,-1 3 16,-3 12-32,-5 7 80,0 4 32,0 0 0,0 0 32,0-2-144,-2-6 0,2-4-16,0-5 80,0-2-64,2-2 80,1-2-32,0-1-32,1 1-416,0-2-225,4 3-431,-3-1-161,2-1-912,-1 2-1696,-1-3-2082</inkml:trace>
  <inkml:trace contextRef="#ctx0" brushRef="#br1">29037 20809 14631,'0'0'1536,"0"0"-1344,0 0 257,0 0 1231,-28-11-399,19 13-353,-4 5-335,3 4-177,0 0-64,3 2 16,3-2 48,4-3-303,0-1-81,7-3 0,0-2-16,2-2 0,1 0 0,1-5-96,-5-3-177,1 0 113,0-1 160,-1 0 64,-1 0-96,-5 1 32,2 6 16,-2 2-16,0 0-32,0 10 32,-2 3 96,0 1 33,-1-1-113,3 0-48,0-5-32,5-3-433,3-5-1472,1 0-2000,0-7-3859</inkml:trace>
  <inkml:trace contextRef="#ctx0" brushRef="#br1">29230 20743 12134,'0'0'3105,"0"0"-1520,0 0 256,0 0-257,0 0-767,0 0-545,-26 4-80,11 3 160,2 1 240,-1 0 49,2 1-305,5 1-128,5-2-160,2 2 16,0-3-16,9-3-64,3 2-16,2-2-208,-1-3-304,1-1 31,-1 0 417,0 0 80,-5 0-16,-2-1-32,-6 1 48,0 0-128,-4 3 16,-6 1 128,-1 3 0,-1-1 96,2-1 0,1 0-64,4-2-16,4-1-32,1-2-1681,1-2-1984,6-6-6500</inkml:trace>
  <inkml:trace contextRef="#ctx0" brushRef="#br1">29420 20669 13366,'0'0'5170,"0"0"-4481,0 0-545,-27-5 560,14 11 1,-5 2-401,3 2-240,0 1-32,2 4 0,4-2 32,4 3-48,5 0 64,2-3-64,9 1 32,7-2-32,1-3-16,6 0 32,-3-4-16,-4-2-32,-4 1 80,-6-1-64,-8 0-32,0 0 16,-10 3 32,-3-1-32,-4 0-48,-1 2-96,1-1-785,-1 0-1152,1-1-2977,-2 1-5011</inkml:trace>
  <inkml:trace contextRef="#ctx0" brushRef="#br1">28792 21106 5410,'0'0'65,"0"0"2448,0 0-753,0 0-1231,0 0-129,0 0 288,-14 1-31,14-1-273,0 0-64,0 0 96,0 0 160,1 0 129,7 0 175,-2 0-144,6 0 257,1-1 207,9-1-31,5 0-401,9-2-111,7-1 95,6 1 528,9-3-287,8 0-449,-2-1-352,1 0-160,-3-1 16,-7 2 32,-14-1 16,-9 0 0,-12 3-64,-10 1-448,-7-1-496,-5 1-17,-5 2-271,-5 1-353,0-1-1040,-2-1-1761,0 0-3394</inkml:trace>
  <inkml:trace contextRef="#ctx0" brushRef="#br1">28849 21210 9252,'0'0'5347,"0"0"-3282,0 0-1377,4 29 448,0-10 641,1 5-480,0 3-513,0 2-448,-1-3 33,2-1-97,0-5-192,-1-3 0,-2-5-112,0-3-112,-1-5-721,0-4-511,2-2-1073,-4-7-2594,4-5-5794</inkml:trace>
  <inkml:trace contextRef="#ctx0" brushRef="#br1">29022 21192 12998,'0'0'2257,"0"0"-1681,0 0 785,-25 28 240,16-14-465,1 2-207,-3 7 31,3 2 128,2 1-63,-2 1-113,1-1-415,2-2-257,2-3-160,0-5 16,3-2-96,-5-6 16,5-2-16,0-3-721,0-3-1119,0 0-898,5-7-2288,-4-3-5219</inkml:trace>
  <inkml:trace contextRef="#ctx0" brushRef="#br1">29098 21375 14199,'0'0'3137,"0"0"-2817,0 0 224,0 0 1201,0 0-560,-23 13-641,22-4-304,-1 3 192,2 1 80,0-3-223,5-1-161,2 1-80,1-6-48,1-1 32,-1-3-48,-2 0 0,1 0-48,-4-3-80,-1-1 16,-2-2-49,0-1-127,-2 0 128,-3-2 48,0-1-160,1 1-48,-1-1-529,4 0-655,1 2-1137,0-1-1137,1 1-3698</inkml:trace>
  <inkml:trace contextRef="#ctx0" brushRef="#br1">29256 21167 12710,'0'0'3505,"0"0"-2656,0 0-433,0 0 560,-19 24 305,17-11-240,2 7 159,0 3 97,0 3-113,0 1 113,0-1-529,0-1-144,0-4-143,0-4-81,2-3-304,-1-5-32,-1-1-64,2-5 32,0 0-32,-2-3-576,3 0-817,0-8-1440,1-1-2242,0-3-10100</inkml:trace>
  <inkml:trace contextRef="#ctx0" brushRef="#br1">29334 21346 9716,'0'0'10213,"0"0"-8548,-14 29-1441,12-16 848,2 0-63,3-2-321,7 0-400,0-3-112,1-5-128,5-1 113,-2-2-49,0 0 0,-4-9-80,0 0-32,-3-5-64,-2 0-353,-3-1 17,-2-2-96,0 2-128,-2-1-161,-3 6 17,1 2 320,3 3 208,-2 4-144,3 1-673,0 1-1200,0 3-2609,0 0-3266</inkml:trace>
  <inkml:trace contextRef="#ctx0" brushRef="#br1">29533 21386 10853,'0'0'1201,"0"0"-1121,0 0 736,0 0 1169,0 0-657,0 0-271,0 0-209,1 20-159,-1-17 79,4-3 64,-3 0 49,2-1-33,2-4-304,-1-1-111,1-2-177,-1-3-128,2 2 16,0-2 16,-1 2-16,-2 0 48,-1 1-48,2 2 80,-3 3-96,-1 1 64,0 2 129,0 0-225,0 3-112,0 3 16,0 2 32,0 0-48,0 2 32,4-5 0,-1 3-32,2-3 16,1-1 64,2-1-64,-3-1 0,3 0 16,-3-1-16,3-1 32,-3 0-80,0 0 96,-1 0-64,-4-3-16,2 0-48,0-3-97,-2-4 49,2 3 0,0-4 80,-2 0-16,1 2 32,-1 0-48,4 1 48,-4 5 16,4 3 32,-1 0-208,0 9 80,4 2 96,-2 3-16,4 0 32,1-2-32,2 0 80,-2-4-32,6-1 16,-2-5-32,-1-2 48,0 0-32,1-6 0,-4-3 32,1-2-32,-2-1 48,-3 0-80,-3-3 64,1 0 0,-4 0-32,0 1-16,-5 1-16,0 3-16,-2 2-192,2 5-32,0 3-16,1 6 128,0 5 64,1 6 32,3 3 0,0 1 32,3 3-16,3-3 16,6-3-272,0-4-497,3-1 577,2-7-1217,-1-3-1296,-1-3-2577,-2-3-4851</inkml:trace>
  <inkml:trace contextRef="#ctx0" brushRef="#br2">19664 20803 5458,'0'0'4258,"0"0"-2081,0 0-928,0 0-80,0 0-257,0 0-448,12-11-288,-10 9-112,-2 2-32,1 0-16,1 0 0,0 0 16,0 0 0,0 0 32,2 0 321,3 0 207,-1 0-144,4 0-80,-2 0-32,2-2-96,3 1-15,-4-1-97,4 2-32,-4-2-16,0 1-48,-1 1-32,-3 0 16,1 0-48,-3 0 64,3 0-32,-3 0 32,5 1 64,-4 1 80,5-2 32,-1 0 0,2 0-32,3 0-80,-3-3 16,2 1-16,2 1-48,-5-2 0,0 1 48,1 2-16,-3-1-48,1 1 0,2 0-32,-2 0 32,1 1-80,1-1 64,2 3-16,-3 0 0,3-1 0,-2-1 32,-1 1-48,2-2 16,-2 0 0,2 0 0,-3 0 16,1 0 0,1 0 0,-2 0-32,-1 0 48,1 0-32,0-2 0,0 2 16,-1-1-16,0 1 16,-3 0-16,5 0 16,-4 0-32,3 0 16,-2-2 0,2 2 16,-1 0 0,0 0-16,0 0-16,0 0 0,-1 0 0,4 0-32,-4 2 32,3-1-176,-1 3 80,0-3 48,1 1 48,3-2 16,-3 0 0,0 0 32,0 0-48,0 0 48,1 0-64,-1 0 64,-1-2 48,1 1 16,0 1-96,-1-2 32,1 2-16,-3 0-16,1 0-16,2 0 0,-2 0 48,-1 0-64,3 0 32,-4 0 16,2 0 16,2 2-32,-3-2-16,3 1 16,0-1-16,-1 2 48,1-2-64,-1 0 96,2 0-96,-6 2 80,3-2-64,-1 0 16,-2 0 0,0 0 0,-1 0 0,0 0-16,0 0 64,2 0-96,-1 0 64,1 0 16,1 0-64,1 0 48,1 0 0,-1 0 0,0 0-32,0 2 32,-2-2-32,-2 2 64,0-1-80,2 0 0,-5 2-80,1-1 16,-1 0-160,0-1-48,0 1 16,0 0 160,2-1 32,-1-1 64,-1 0 48,0 0 0,4 0 16,-4 0 48,0 0 16,1 0-32,-1 0-32,0 0-32,0 0-96,-5 0-624,1 0-2114,-6 2-3617</inkml:trace>
  <inkml:trace contextRef="#ctx0" brushRef="#br2">20614 20801 8596,'0'0'2737,"0"0"-304,0 0-1216,0 0 175,0 0-495,0 0-529,-8 0-256,13 0 48,-2-1 128,2-1 161,2 0 255,1 2-224,3-2-160,0 2 80,1 0-47,2 0 15,-1 2-80,1 2-224,2 1-32,-3-3-16,3 3-16,-1-2 48,-2 0-128,1-1 80,-1-2-112,-5 0 16,-1 0-112,-4 0-256,1-2-49,-4-1 113,0 3-208,-7-1-673,2 1-1040,-1 0-1745,2 0-4001</inkml:trace>
  <inkml:trace contextRef="#ctx0" brushRef="#br2">21029 21155 5939,'0'0'-112,"0"0"384,0 0 1809,0 0-545,0 0-623,0 0 127,5-5-63,-1 3-273,-4 0 48,2 2-15,0-1-17,-1 1-80,-1 0 81,0-2-81,0 0-48,0 2-95,-3 0-257,-3 0-64,-3 0-80,-2 2 0,0 3 48,-5 1 0,1 2 32,1 1 208,1 2 144,5 1-47,-1 0 223,8 1-160,1-2-304,0-1-96,7-2-48,1 0-48,4-6 49,2 2-81,0-4 32,-1-4 16,1-6-96,0-1 32,-3-1-64,-2-2-97,-1-2 1,-2 1 48,-3-2 64,1 0 80,-1-1-32,-1-2 0,-2 0 16,0-2-80,0 1 32,0-1 32,0 2-192,0 2 80,-2 2-16,2 4 112,0 3 16,0 3 0,0 3-16,0 1 48,0 2-64,0 0-16,2 0 0,-2 6 32,0 1 16,1 9 32,-1 4 48,0 3 32,0 5 416,-1 1 81,1 2 415,0-2-336,0-4-127,0-2-321,0-5-160,0 0-64,1-8-48,3 0 64,-2-6-64,0-1 48,1-3-897,-2-3-575,3-8-657,-2-2-2641,0-5-10053</inkml:trace>
  <inkml:trace contextRef="#ctx0" brushRef="#br2">21175 20986 6499,'0'0'-896,"0"0"4801,0 0-2368,0 0-304,0 0-1,0 0-127,-12-8-337,12 8-400,0 0-96,0 0-96,0 0 65,0 0 95,0 0 208,0 0 16,0 0 177,0 0 95,0 0-96,0 0 1,0 0-129,0-1-96,2-1-160,3 1-176,5-4-16,4 0-64,3 0-48,2-2-32,1 0 16,-1 1-48,-2-1 81,-3 1-65,-3 2 64,-1-1 0,-6 3 48,0-1 64,-2 2 48,-2 1 80,0 0-80,0 0 64,0 0-144,0 0-112,0 0-32,0 0 32,0 0-48,0 0 16,-2 0-16,2 0 0,-4 2-32,3 5 32,-4 2 16,-3 7-32,0 2 96,-1 6-32,-4 3 64,1 0 320,1 1 289,2-3-225,2-2-192,-2-6 16,6 0-160,0-6-16,0-2-96,3-3-32,0-1 48,0-4 0,0-1-32,0 0 33,3 0 31,0-1 0,0-3 32,1 0-112,1-1 16,-1 1 0,2-1-16,-3 2 0,3-2 0,1 4 0,-3-2-16,5 1 32,0 1-48,-1-3 48,4 3-112,0 0-128,0-1 79,2 1-63,-1-1 32,1 0 144,-2 1 32,-4 1 16,1-2-160,-7 2-1264,-2-1-689,-2 1-305,-4-2-1023,-3 1-2610,-2-1-2993</inkml:trace>
  <inkml:trace contextRef="#ctx0" brushRef="#br2">21237 21054 1697,'0'0'4210,"0"0"-4226,0 0 304,0 0-176,0 0 1809,0 0-929,1-5-512,-1 4 161,2-1 271,0 2 353,-2-1 31,0-3-143,0 3-113,0-2-63,0 1-545,0 1 144,0 0 241,0 1-193,2-3-160,-2 3-256,2 0-128,-2 0-16,0 0 32,4 0 96,0-1-16,3 0 97,1 1 95,4-2 208,3-1 96,2 0-191,4-2-129,-3 2 16,2-3-32,-3 4-64,-2-1-176,-5 0-96,-2 2 16,-3 0-400,-4 1-768,-1 0-881,-5 0-1841,-4 0-3810</inkml:trace>
  <inkml:trace contextRef="#ctx0" brushRef="#br3">22323 21269 6515,'0'0'4322,"0"0"-2033,0 0-752,0 0-273,0 0-335,0 0-337,0 5-320,0 8 432,0 1 561,0 7-176,0 2-129,0 2 192,0 2-335,0-1 31,0-1-239,0-2-65,1-4-368,2-2-80,-3-6-48,2-4 0,0-2 80,-2-4 80,1-1 192,-1-4 241,0-5 127,0-6-560,0-1-64,0-5-112,0 0-32,0-1-16,-1-4-32,-3 2 96,4-2-112,-3-1 80,2 0-64,1-2 96,-4-1-16,2 2 0,0 1-16,0 0 16,2 3 32,-3 1-64,2 5 48,-3-1-176,4 3 32,0 3 32,0 2 32,0 3 0,0 2 16,4 0 0,2 2-32,5 2 0,1 2-48,4 0 48,1 2-48,1 6 176,3 5-128,-3 1 16,1 4 32,-2 3-224,-4 1 64,-4-1 0,0 3-65,-5-1 1,-4-2 128,0 1-64,-4-1 144,-5-2-80,0-1 128,-4-4 0,1-1-32,-1-3 64,-2 1-48,1-3 32,-2 0-64,4-1 128,1 0-112,3-3 0,3 1 32,2-3-96,3 0 16,0 0-688,7-2-801,0 0-336,1-4-384,0-3-2145,1-2-7491</inkml:trace>
  <inkml:trace contextRef="#ctx0" brushRef="#br3">22649 21310 5394,'0'0'7124,"0"0"-5107,0 0-193,0 0 49,0 0-512,0 0-449,-9-4-303,-2 14-33,1 2 432,-2 7 225,2-1 144,-3 3-289,4 4-111,2-2-17,1-2-416,5 0-192,1-5-192,0-1-80,4-4 1,2-2-113,-1-3-49,-1-1 17,0-3-272,0 0-208,-4 0-304,2-2-689,-2 0-336,2-6-480,-1-1-2593</inkml:trace>
  <inkml:trace contextRef="#ctx0" brushRef="#br3">22730 21351 9941,'0'0'6675,"0"0"-5315,0 0-127,0 0 624,0 0-305,21 26-239,-17-12-145,6 0-351,-2 4-289,2-4-16,3 0-240,-4 0 65,5-2 159,-2-1-144,-1-2-256,0-4-48,-4 0-48,-1-5-256,-1 0-384,-1-6-641,-4-3-944,0-4-1168,0-2-3138</inkml:trace>
  <inkml:trace contextRef="#ctx0" brushRef="#br3">22875 21301 6035,'0'0'8596,"-13"21"-6163,4-7-80,-5 8 144,2-1-208,-4 5-544,1-2-384,-3 2-433,5-4-224,2-2-480,4-5-176,2-3-160,1-5-48,4-2-192,0-3-768,6-2-449,-1-3-1136,1-7-1777,0-3-7172</inkml:trace>
  <inkml:trace contextRef="#ctx0" brushRef="#br3">23046 21293 11685,'0'0'3938,"0"0"-1793,2 27 608,-2-7-640,-4 2-96,-1 2-128,0 0-416,0 3-385,1-6-367,3 0-401,-1-3-192,2-4 0,0-4-96,0-2-48,0-3-128,0-3-304,2-2-305,-2-4-591,1-5-1153,-1-3-1761,2-4-3266</inkml:trace>
  <inkml:trace contextRef="#ctx0" brushRef="#br3">22959 21416 16440,'0'0'3457,"0"0"-3137,0 0 241,0 0 1199,0 0-783,35 7-225,-20-6-384,1-1-256,1 0-80,-6 0 32,-3 0-96,0 0-80,-7 0-976,-1 0 47,0 0-896,-3 0-1408,-3-3-2738</inkml:trace>
  <inkml:trace contextRef="#ctx0" brushRef="#br3">23274 21415 4834,'0'0'5955,"0"0"-3794,0 0-608,0 0 95,0 0 17,0 0-448,-29-9-289,16 9-31,2 0 79,-4 2 177,1 2-177,-2 3-96,2 0-271,2 2 15,4 3-48,3-1-336,3 0 16,2 3-144,9-2-160,1-1 177,3-1-129,5-6 16,1-4-321,0 0-111,-1-6 176,-1-5 240,-4-4-32,1-4 16,-1 1-16,-3-5 48,-3 0-16,-2-2-48,-5-1 32,0-1-112,0-1-352,-7 3-32,2 3 63,-2 2 225,2 5 80,0 6 208,3 4-32,2 5-32,0 3 16,0 8-224,2 5 272,1 7 176,2 2 128,-2 3 65,3 1 111,-2 0-272,-3-2-64,2-2 96,-3-4-64,0-4-112,2-2-144,0-4 64,-2-2-64,0-4-272,1-2-496,3-3-1377,-4 0-688,2-10-1105</inkml:trace>
  <inkml:trace contextRef="#ctx0" brushRef="#br3">23435 21432 14439,'0'0'3105,"0"0"-1392,0 0 512,0 0-1249,0 0-223,0 0-113,23-20-80,-14 14-16,-1 0 49,1 0-145,-1 1-96,-3 2-192,-1 1-96,-4 2 0,2 0-128,-2 5-192,2 5 304,-1 1 64,3 7 32,-1 1 32,3-2 112,0 0-63,3-3-161,-1 0 16,3-6 0,-3-2-48,-1-3-32,1-3 0,-2 0-224,-2-5-385,2-2-623,-3-4-1057,-1 0-257,0-2-3120</inkml:trace>
  <inkml:trace contextRef="#ctx0" brushRef="#br3">23586 21293 10581,'0'0'3537,"0"0"-1776,-8 27 736,6-11-416,-2 3-432,0 3 160,-3 1-48,1 3-769,-4-1-31,1-2-145,-2-2-352,0-2-208,3-4-160,-1-4-64,3-3-128,3-3-16,-1-4-464,3-1-801,1 0-960,1-8-1056,4-6-6820</inkml:trace>
  <inkml:trace contextRef="#ctx0" brushRef="#br3">23669 21104 7844,'0'0'5970,"0"0"-3585,0 0-1136,0 0-48,0 0 495,0 0-1296,21-2-223,-13 18-129,3 5 1088,-2 9 113,0 9 47,-4 2-239,1 3-81,-4 3-159,-2-1-337,-2-4-272,-4-4-96,0-6 48,-3-4-16,1-5-48,-3-6 16,3-5 48,0-2 48,2-6-160,0-2-48,5-2-368,1-2-368,0-4-1521,5-3-2449,0-4-3842</inkml:trace>
  <inkml:trace contextRef="#ctx0" brushRef="#br2">19041 21363 6115,'0'0'2465,"0"0"-720,0 0-737,0 0 17,0 0-17,0 0-512,-5 1-320,5-1 49,0-1 207,1-1 80,-1 1 0,2 1-16,0-2-47,-2 1-129,1 1-96,1 0-64,-1 0-48,4 0-32,0 0-16,-1 0-48,0 0 336,5 0-16,-3-1-47,2-1 95,1 0-48,0 1 0,-1-1-48,1-1-32,-1 3-128,-1-1-64,0-1-32,-2 2-48,3 0 80,-3 0-64,-1 0 0,2 0 16,-1 0 0,1 0-16,0 0 16,1 0 0,-1 0-16,2 0 32,0 0-48,-2-3 48,3 1 0,-1-1-32,-3 3 16,-1 0-16,0 0 0,1 0 16,-3 0 0,3 0-64,1 3 112,-2 0-80,3-1 48,1 1-48,1-3 32,2 0-16,-2 0 0,1 0 49,-1 0-66,2 0 66,0 0-17,-5 0 112,5 0-16,-3 3-96,1-1-32,0-1 16,5 1 0,-2 0-32,2-1 32,-1-1 32,1 1 80,-1 1-48,1-2 112,0 1-16,0-1-16,0 0-32,-3 0-16,1 2-48,-1-2-16,1 0 0,0 1-48,-2-1 16,3 0 16,-4 0-16,1 0 0,2 0-32,-3 0 32,1 0 0,2 0 0,-3 0-32,3 0 64,-2 0-64,3 0 48,1 0-32,0 0 16,2-3 16,1 2-16,-2-2-48,2 2 16,-4-3 32,2 3 32,-4-1 112,2 2-96,-4 0 0,0 0-64,2 0 16,0 0-16,0 3 0,1-1 32,1 1-48,1 0 32,0-2 1,2 1 15,-3-1 16,2-1 96,1 0 80,-1 0 64,1 0-48,-1 0-16,1 0 80,-3 0-48,0 0-96,0 0-80,-1 0-32,-2 2-64,-1-1 64,-3 1-48,2 0 0,-2-1 0,3 1 48,-2-2-48,2 0-32,-1 0 32,1 0-16,0 0 0,2 0 16,-3 0-16,1 0-16,-1 0 16,1 0 16,-2 0 16,-1 0-16,3 1-32,0-1 32,-2 0-16,-1 0 32,2 0-32,1 2 48,0-2-32,-2 0 0,-1 0 16,0 0-48,-3 0 80,-1 0-96,0 0 96,-1 0-112,-1 1-64,0-1-176,0 0-32,0 0-320,0 0-113,0 2-639,0-2-1041,-3 0-1537,-2-2-2993</inkml:trace>
  <inkml:trace contextRef="#ctx0" brushRef="#br1">15814 21933 9636,'0'0'3026,"0"0"-1570,33 6-911,-21-4 255,0 0-32,1-2-143,-3 0-145,-1 0-240,0 0-96,-2-2-64,-3 0 0,-2 2 32,-2-1-16,3-1 224,-3-1 129,0 2 143,-3 1-160,1-2-128,0 2-176,-2 0-96,1 6-96,1 3-48,1 7 128,-3 4-48,4 3 128,-5 3-96,1 2 208,0 0 48,0-4 81,-2 0 271,0-6-48,3-3-224,-3 0-128,3-4-96,0-5-128,3 1 48,-4-4-32,4 0-32,0-3-112,0 0-112,0 0-144,4 0-64,-1 0 240,2 0-32,0 0 80,3 0-97,-2 0 33,-2 0 0,4 0-32,-3 0-432,0 0-417,0 0 225,1 0-481,-1-5-608,-2 1-544,-1-1-1425</inkml:trace>
  <inkml:trace contextRef="#ctx0" brushRef="#br1">15806 22123 5875,'0'0'7683,"24"0"-5858,-7-2-672,5 0 239,3 0 1,2-2-449,-1-1-303,-5 3-241,-5-3-272,-4 3-208,-5 1-1873,-7 0-2705,-2-1-8692</inkml:trace>
  <inkml:trace contextRef="#ctx0" brushRef="#br1">16162 21377 5635,'0'0'2273,"0"0"-64,0 0-224,0 0-289,-22-5-287,13 13-321,0 5-111,-4 2 79,-1 4 49,2 1-177,1 1-399,3-5-289,2 0-128,4-6-16,2-3-64,0-4-48,2-3 0,4 0 112,0-9-64,2-2 48,-1-5-96,-1-2 16,-2-2-16,-2-3-32,-2-1-256,0 3-577,0 3 705,0 3-144,-2 4 160,2 6 176,0 5-16,0 8-192,0 7 144,0 5 288,5 3 416,4 2-47,4-4 207,2-2-560,5-8-112,2-4 48,6-7-32,-3-1-32,2-7-64,-4-1-48,-4-2-176,-7 2-1552,-5 1-2530,-4-1-4979</inkml:trace>
  <inkml:trace contextRef="#ctx0" brushRef="#br1">16581 30245 8564,'0'0'5474,"0"0"-2080,0 0-1553,0 0-673,0 0 49,33-18-177,-13 13 177,8 1 16,2 0-145,5 3-112,-2 1-239,0 0-353,-2 0-208,0 0-80,-7 0-144,-2 0-32,-1 0 64,-4-4-272,-3 0-144,-2-2-241,-3-3-111,2-2-272,-2 0-593,-3 0-416,1 3-816,-3 1-1313,-4 5-2161,0 2 1745</inkml:trace>
  <inkml:trace contextRef="#ctx0" brushRef="#br1">16771 30211 8628,'0'0'1457,"0"0"-737,0 0-368,0 0 480,0 0 305,4-17 128,-4 16 319,0-1-351,1 1-113,-1-1 17,0 2 31,0 0 49,2 3-161,-2 8-335,0 7 175,0 12 369,-2 7-529,-3 6-176,0 6-207,1 0-17,2-1 128,-1-5-208,3-7-48,0-6-80,3-8-64,-1-5-144,0-7 16,2-5 0,-1-3-288,-3-2-480,0-7-193,0-5-1392,0-3-1105,-7-3-1952,0-2-9349</inkml:trace>
  <inkml:trace contextRef="#ctx0" brushRef="#br1">17026 30285 11397,'0'0'5795,"0"0"-3954,12 31 64,-6-12 416,-1 4-352,-1 4-945,-2 4-256,2 1-79,-2 0-337,-2 0-96,0-5-64,0-2-48,0-7-64,0-3 32,0-2-96,0-4 192,0-1-160,2-3 48,-2-4-64,1 0 0,2-1-16,2-2 80,3-6 49,0-3-49,2-5-16,-1 0-80,1-4 0,1 1-128,-5 1 64,1 4-81,-2 3 97,-3 5 80,0 3-32,-2 3 32,0 0-144,0 6 32,0 3 48,0 3 112,1 4 0,6 0-32,0-1 177,5-1-81,1-2-96,1-1 96,3-4 32,-1 0-80,4-4 80,-3-2 0,4-1-128,-2 0-64,-1-1-16,2-4 0,-4-1 48,0 0-16,-4-2-16,0-1 16,-4-4-48,1 1 48,-5-3-48,0-2-32,-4 0-80,0 1 0,0 2 0,-6 4 96,-5 4 48,1 3-32,-2 3 96,0 6-64,1 6 128,3 2 80,3 5-32,3 1-64,2 0 0,2-1-32,5-3 16,1-2-48,4-4-144,2-2 80,2-3 0,-1-3 16,-1-2 32,-2 0 0,-2-2-192,-3-1-448,-3 0-545,-4 1-1184,0 1-1729,0-1-3185</inkml:trace>
  <inkml:trace contextRef="#ctx0" brushRef="#br1">17577 30584 15431,'0'0'4546,"0"0"-3842,0 0 145,0 0 656,0 0-385,0 0-256,12 18-271,-9-18-97,-3 0-144,5 0 96,-5-5 33,4 0-193,1-3-176,-1-5-16,0 1 32,2-2-80,1 2-16,-2 0-96,2 3 64,-1 2 0,3 6 16,0 1 16,-2 6 96,3 6 208,2 4 448,-1 4-111,2 0-177,-3-1-80,2-1-144,-3-4-304,-1-5-16,-1-2 64,-2-4-16,-2 1-16,-3-4-80,0 0-288,0 0-256,-1-7-1121,-6 1-2193,0-4-3729</inkml:trace>
  <inkml:trace contextRef="#ctx0" brushRef="#br1">18369 30298 12870,'0'0'5682,"0"0"-4785,0 0-513,0 0 368,4 26-511,-2-12-322,0 2-1951,2-4-4467</inkml:trace>
  <inkml:trace contextRef="#ctx0" brushRef="#br1">18342 30541 496,'0'0'13094,"0"0"-8980,0 0-2273,0 0-352,0 0-161,0 0-223,16 10 447,-12 2-287,-4 2-337,0-2-383,0 2-97,0-3-320,0-4-128,0-2 0,0-1-16,-2-2-192,0-2-817,0-2-1232,-1-9-1056,0-5-4419</inkml:trace>
  <inkml:trace contextRef="#ctx0" brushRef="#br1">18498 30634 14086,'0'0'2209,"0"0"-1440,0 0 976,0 0-97,0 0-335,0 0-289,0 0-143,7-13-209,0 0 16,4-4-191,0 0-257,-1 1-352,2 3 32,1 5 176,-3 5 96,0 3-32,1 9-112,-2 4 16,4 6 48,-4 3-32,4-2 240,-3-2-256,0-1-64,-1-4-96,-3-6 112,2-2-96,-3-5-528,-2 0-1169,-1-6-1616,-2-5-4787</inkml:trace>
  <inkml:trace contextRef="#ctx0" brushRef="#br1">19269 30368 14118,'0'0'2626,"0"0"-1346,0 0 257,-22-4 240,20 4-225,2 0-479,0 4-385,9-2-320,6 2-63,4-2-49,9 0-96,3-2-80,1 2 80,0-2-80,-5 3 208,-10-2-240,0 4-64,-11 0-48,-3 2 16,-3 1 80,-4 1-80,-5 0 160,-4 4-16,0-1 0,-4 0 160,3 2 16,-1 0-31,3 0-193,3-1 48,4 3-32,5-2-16,2 2-16,8-3-16,5 0 16,3-1 0,0-2-96,4-2-16,-2 2 48,-3-1-80,-2 0-49,-3 0-159,-3-1 48,-4 2 192,-4-2 64,-1 2-48,-1-1 112,-6-1 16,-2-2-16,-3 0 144,2-1-48,-4-3 16,2 0-80,-2 0-48,3-1-32,-1 1-64,4-2-192,2 0-192,3 0-352,3 0-497,0-2-656,0-3-1296,3-4-5907</inkml:trace>
  <inkml:trace contextRef="#ctx0" brushRef="#br1">19720 30551 3842,'0'0'12934,"0"0"-10645,-9 23-1409,5-13 865,4 5-336,0-1-401,0-3-560,6 4-224,1-5-192,-3-1 0,0-3 0,1-1 0,-3-5-32,1 0 128,-1-6 241,0-5 79,-2-5-96,0-3-224,0-6 32,0-2-112,-4-3-208,-1 1-192,-2 0-224,2 2 560,-1 4 0,-3 2 176,1 2 160,4 1 96,-1 1 208,1 2 1,4-1-337,0 2-32,4 2-80,5 1-48,2 2-32,3 2-48,0 2 16,-1 5-64,1 0 0,-4 5-128,1 5-96,0 4-160,1 3 112,-3 1 192,3 4 32,-2-2 32,3 1 0,-4 1 48,4-2-80,-4 0 96,2 2-48,-3-3 32,0 2 0,-5 0-64,-2-1-128,-1-1-65,0-1 161,-1-1 64,-2-3 0,-5-2-64,2-1 64,-1-2-32,0-1 32,-1-2 48,-3-2-48,0 1 48,0-3-16,-3-2 64,-1 2-112,-1-2 80,1 1-48,-1 0 16,1 3-48,3-1-64,3 0 16,4 1 48,2 1-48,3-2-96,3-1-640,6-1-753,0 1-656,1-2-1905,0-2-7075</inkml:trace>
  <inkml:trace contextRef="#ctx0" brushRef="#br1">20185 30387 19273,'0'0'2593,"0"0"-2321,0 0-80,-30-10 881,22 10-369,1 0-448,0 1-224,1 4-64,3-2-112,2 2-96,1-2-240,0 0-97,1 0 65,2-3 320,2 2 48,-1-2 16,0 0 0,-1 0 16,-1 0-16,0-2 16,-2-1 48,0 2-64,0-1-417,0 2-495,0-2-449,-2 2-1136,0 0-2577</inkml:trace>
  <inkml:trace contextRef="#ctx0" brushRef="#br1">20133 30600 10821,'0'0'4546,"0"0"-3762,-9 26-95,8-18 671,1-1 97,0 0-417,1-3-527,2 0-33,2-2-384,-1-2-16,5 0 0,-4-1-16,3-4-112,-2 1-80,-3-3-416,-3 0-785,0-1-1168,-1 1-3346</inkml:trace>
  <inkml:trace contextRef="#ctx0" brushRef="#br3">18291 21574 10229,'0'0'2433,"0"0"-1617,0 0 385,0 0 383,0 0-575,0 0-561,-1 2-288,1-2-16,0 1 433,1 1-49,-1-1-144,4 0-96,-3 1-48,2 0 32,3-2-48,-3 0 33,2 0-97,4 0 0,-4 0 32,2 0 32,2 0-96,-3 0 64,2 0-96,-2 0 0,2 0-80,-2 0-16,1 0 32,-3 1-16,5-1 0,-4 0-64,4 0 64,-1 0-48,1 0 48,-1 0-48,1-1 48,0-1-32,1 0 16,-1 1 0,1-2-48,-1 3 112,-1-1-80,1 1 16,-1 0-32,0 0 32,1 0 0,-1 0 16,1 0-16,0 0-48,0 0 112,-1-2-96,1 2 32,1-2-16,-2 1 48,3-1-48,-3 2 16,2-3 16,-1 3-48,0 0 48,-3 0-64,3 0 48,-2 0-64,-1 0 80,2 0-32,-2 2 32,1 1-32,0-2 64,0 1-32,3 0-32,-1-1 64,-1 1-80,0-1 64,3 0-32,-1-1 0,1 2-16,-3 0 32,2-2-16,-1 1 32,-1 1-48,1-2-32,-4 2 64,4 0-64,-2 0 64,-1-2-32,3 1 32,-4 1-16,3 0 0,-4-1-16,1 0 16,3-1 16,-3 2-32,-1 0 48,1-2-80,1 1 64,-1-1-16,1 2 0,0-1 0,-1-1 32,1 2-64,2-2 16,-2 1 64,-1-1-64,1 0 48,1 2-64,-2-2 64,-1 0-64,2 0 32,0 0 16,2 0-16,-2 0 32,-1 2-32,3-2 0,-3 1 0,-1-1 16,-4 1-16,4-1-16,-4 0 0,0 2 16,0-2-32,0 0 16,0 0 48,0 0-64,0 0 32,0 0-128,0 0-256,0 0-481,0 0-335,0 0 95,0 0 129,0 0-65,0 0 129,0 2 512,-4-2-208,0 0-1265,-3 0-2401</inkml:trace>
  <inkml:trace contextRef="#ctx0" brushRef="#br3">18905 21510 8132,'0'0'1536,"0"0"-1039,0 0-81,0 0 528,0 0 161,0 0 223,0-10-111,0 10-257,-1 0 145,1-1 175,-2 1-159,2 0-97,0 0-239,0 0-209,0 0-64,0 0-15,2 1 143,1 0-176,1 4-160,3-1 0,-1 0 0,3 0-63,1 4-113,2 1 64,0 2-16,1 1 144,-5 4 48,1 0-208,-3-1-96,-3 0-16,-1-3 0,0-1 0,-2-1-16,0-4-32,-2-1 80,-3-1-112,4-3 48,-4 1 0,0-2-16,2 0-48,0 0 16,0 1 32,0 1-48,-5 3 48,2 2-96,-2 3 144,0 1-96,1 2 32,0 0 0,2-2 16,2-1 16,1-2-16,2-2-80,0-4-480,2-2-1169,3-5-1136,1-3-3154</inkml:trace>
  <inkml:trace contextRef="#ctx0" brushRef="#br1">18127 22252 9284,'0'0'4450,"0"0"-3185,0 0-577,0 0 401,0 0 31,0 0-287,0 0-513,-19 19 144,22-8-16,1 0-128,0 1-256,4-1-80,-3 0 48,0-3-32,-1-2-80,-1 1 224,-2-3-304,1-3-560,1 3-961,-3-4-224,0 0-656,0-2-960</inkml:trace>
  <inkml:trace contextRef="#ctx0" brushRef="#br1">18206 22199 7603,'0'0'2322,"0"0"-258,0 0-1039,0 0-177,0 0 289,0 0 31,-9 24 177,4-11-272,0 4-161,-2 2 32,0-1-47,1 4-177,-2-2-240,3-3-160,-2 1-159,2-4-129,2 0-64,1-3 32,1 0-161,1-2-303,0-2-448,0 0-625,0-3-960,0-1-1537,0 1-2273</inkml:trace>
  <inkml:trace contextRef="#ctx0" brushRef="#br1">18427 22295 7956,'0'0'7571,"0"0"-5170,0 0-816,-8 24 432,8-18-769,0-2-271,4 1-161,6-1-191,4-4-33,6 0-64,2-4-224,5-5-160,1-2 0,-2 1-48,-4 1 0,-5 4-128,-6 3-32,-5 2 96,-6 11-96,0 3 128,0 4 353,-4 1 175,0 1-384,-1-3-160,5-1-16,0-7-48,0-5-368,0-4-1233,1-3-1809,3-7-4545</inkml:trace>
  <inkml:trace contextRef="#ctx0" brushRef="#br2">19659 22552 5763,'0'0'4962,"0"0"-3185,0 0-737,0 0 145,0 0-177,2 0-271,0 0-129,-2 0 16,0 0 48,0-2-31,0 2-33,0 0-64,0 0 32,0-1-79,0 1-113,0-2-208,0 1-96,0-2-48,0 1 0,0-1 0,0 1-64,-4-1 96,3 2-64,-4 0 16,1-1 0,-4 0 0,4 2-32,-5 0 16,-1 0-32,0 0 32,-1 4-16,-1 0-32,1 1 0,0-1 0,1 4 16,1-1 48,0 2-16,5-1 0,-1 2 0,1-1 16,4 1-16,0-3 64,0 1-112,9 0 64,-1-4 64,3 1-32,2-3-16,3-2 48,-1 0 64,2-1-96,0-4 0,0-2-80,-3-1 80,-1-1-64,-4 0 16,-1-2-176,-2-2-96,-3 1-16,-1 0 96,-2-2-80,0 2 96,0-2 144,0 3-48,-2 2 80,-1 0-48,2 1 96,1 3-64,-5 1 0,5 1 16,0 1 32,0 0-32,0 1 0,0 1 32,5 0-80,-2 0 96,2 5-16,0 2 160,-1 2-32,-1 4 32,0-1-80,-3 4 32,0-1 32,0-1-64,0 0 64,-1-2-32,-1-1 32,0-2-96,2-1 0,-1-4-64,1 1-16,0-2 16,0-1-32,0-1 0,0 1-320,1-1-528,3-1-865,-3 0-1424,2-3-3154</inkml:trace>
  <inkml:trace contextRef="#ctx0" brushRef="#br2">19837 22565 9492,'0'0'4226,"0"0"-2609,0 0-224,0 0 255,0 0-383,0 0-305,6 8-319,-3-8-177,3 0-128,0 0 160,2 0 1,1-2-225,1-2-144,-2-1 48,0-1 64,-3 1-48,-1 0 32,1 1-112,-5 1-16,1 1-64,-1 1 16,0 1-16,0 0-32,0 3-48,3 4 16,-1 3 48,1 2-32,3 2 64,0 1-80,3 1 128,-2 0-80,1-4 32,1-1-48,0-4 0,-1-3 0,-1 0-32,-1-3 0,-2-1-592,-2 0-465,0-3-655,-2-4-882,0-3-1455,-4-1-3939</inkml:trace>
  <inkml:trace contextRef="#ctx0" brushRef="#br2">20022 22511 4914,'0'0'1025,"0"0"1984,0 0-1056,0 0-192,0 0-112,-23 22-65,19-11-95,-2 1 240,-2 3-145,1 2-207,-1 0-112,-3-2-401,1 1-224,1-2-191,1-2-65,-1-1-224,0-3-80,5 0-48,-1-4-16,1-1-64,0 1-416,2-4-241,0 0-511,2 0-321,0 0-384,0-4-1680,4-1-3475,2-1-767</inkml:trace>
  <inkml:trace contextRef="#ctx0" brushRef="#br1">27001 31119 9476,'0'0'2898,"0"0"-689,5 21-481,-3-15-319,0-1-16,-1 0-449,1-4-288,-1 2-31,-1-1 95,2-2 161,-2 1-145,0-1 48,0 0-95,0 0-33,0 0-48,0 0-32,2-6-15,-2-3-385,2-4-80,2-2-128,-3-2 128,2-3-80,-3 1 16,4-2-16,-4 1 64,0 2-48,0 1 0,0 3-96,0 0 16,2 3 32,1 2-64,1 1 64,-1 2 32,2 1-16,1 2-48,2 2 48,2 0 32,3-1-96,-4 2 96,5 3-32,-3 5 48,0 3 0,0 2 32,-3 4 0,-1 2 32,-3 1 32,-3-2 0,2-1-80,-3-3-80,0-2 32,0-3-64,0-1 32,0-5 16,0-1 32,0-2-16,0-2 96,0-2-16,4-4-48,-3-2-16,3-1-32,1-4 48,4 2-16,-1-4 0,0 0 0,2-3 0,-1 2-176,0 1 96,-1 2 32,1 2-32,-4 4 80,2 4-96,-1 5 112,-3 0-112,2 6 48,0 5 32,0 3 0,4 4 80,-5 4-32,4-1 32,-4 1 112,1-2 225,0-2-578,-4 0 97,1-5 16,-2-2 64,0-2-64,0-1 64,0-4-16,0-1-16,0-3 16,-2 0-32,1 0-96,1-3-400,0-4-736,0-2-1250,0-4-1663,0-1-4227</inkml:trace>
  <inkml:trace contextRef="#ctx0" brushRef="#br1">27489 30980 7363,'0'0'8836,"0"0"-6739,0 0-496,0 0 112,0 0-449,0 0-367,-28-18-241,19 18 49,-4 7-145,1 3 32,2 2-64,1 2 17,1 1 159,6 3-208,0-5-160,2 0-240,4-2-80,4-3-48,1-3 32,3-5 0,0 0 16,-1-3-16,2-7-48,0 1-32,-4-1 16,0-3 0,-3-1-96,-2 2-32,0-2-96,-4 3-16,0 2-144,0 2 191,0 5 209,-4 2 48,2 9-16,-2 3 48,1 4 257,2 2 175,-1 3-128,2-1-80,0-4-128,2-1-80,2-5-48,0-2-16,2-4 16,-2-4-48,1-1-384,-1-5-497,0-5-1023,-3-1-962,1-2-1024,-2-1-4065</inkml:trace>
  <inkml:trace contextRef="#ctx0" brushRef="#br1">27678 30957 9124,'0'0'6131,"0"0"-3938,0 0-384,0-20 48,-5 17-481,0 1-591,-3 2-145,-2 2 112,-1 4-159,1 3-65,1 2 112,1 0-112,4 1-127,2 0-49,2 1-224,4-4-80,3 1-80,2-3 32,-1-1 0,5 0 16,-4-1-32,2-2 16,0 0-32,-3 1 16,-3 1 32,-1 1-64,-4 1 48,0 0-48,0 1 16,-2-1-48,-4 0 64,0-1 0,-2-1 0,0-1 32,1 0-64,-1-4-32,-1 0-417,1 0-207,1-5-833,3 0-544,2-3-880,1 1-3874,1-1-2465</inkml:trace>
  <inkml:trace contextRef="#ctx0" brushRef="#br1">27849 30944 14391,'0'0'4178,"0"0"-2930,0 0 817,0 0 208,-25-4-1008,16 4-769,1 3-256,-2 3 0,1 0-128,1 1 0,1-1-80,0 2-16,3-3 16,3 2 16,1-3 16,0 1 0,5 0 0,3-2-48,2 0 64,7 2-80,-4-2 64,5 3-144,-1 0 625,-3 1-561,0 3-48,-1-1-161,-7 2-287,-3-1 160,-3 3 208,-1-4 128,-6 2 32,-4-2 48,2-3 96,-4 1 304,4-3-31,-2 1-81,5-4 96,-3 1-96,1-2-96,3 2-160,0-2-64,1 0-32,4 0-432,-4 0-672,4 0-737,0-2-1537,0-3-3409,0-1-6835</inkml:trace>
  <inkml:trace contextRef="#ctx0" brushRef="#br1">16436 23433 2193,'0'0'528,"-9"26"-288,4-11 561,2 0-401,-1 3-416,2 0-2225</inkml:trace>
  <inkml:trace contextRef="#ctx0" brushRef="#br1">16450 23357 2577,'0'0'352,"0"0"-560,0 0-528</inkml:trace>
  <inkml:trace contextRef="#ctx0" brushRef="#br1">19795 24570 16087,'0'0'1249,"0"0"-785,0 0 16,0 0 561,-2 22-449,7-13-48,1 2-95,1 3-49,3 1 0,-2 2 64,3 2-16,-3-1-320,1 0-112,-1 0-48,1-3 64,-2-1-48,-1-3 32,0 0-16,-3-6 0,1 0 32,0-2-96,-4-3-960,0 0-1233,0-9-48,0-4-3218</inkml:trace>
  <inkml:trace contextRef="#ctx0" brushRef="#br1">19923 24601 12518,'0'0'832,"0"0"-304,0 0 801,-23 8 272,16-2-721,1 0-208,1 2-79,-1 3-49,1 0 112,-2 1 129,2 0-177,-2 1-208,0-2-176,0 2 32,-3-1 32,-1 0 17,1-2-33,1-1 96,0-3-272,1-1-16,3-2-96,2-1-16,2-2-224,1 0-545,4-2-1376,1-1-528,4-3-1585,3 0-4994</inkml:trace>
  <inkml:trace contextRef="#ctx0" brushRef="#br1">20287 24227 16,'0'0'13638,"0"0"-10676,0 0-1186,0 0-431,0 0-401,5 26-159,5-18-17,6 3 161,2 2-385,-1 2-112,-3 2-384,-4 1 0,-2 0-48,-8 2 48,-6-2 0,-6 0 32,-5-3 208,-6 0 545,-3-2 207,0-3-111,0-2 47,6-4-320,4 1-287,10-5-337,6 0 32,11-1-128,8-7-577,1-1-1296,2-4-1808,1-2-5460</inkml:trace>
  <inkml:trace contextRef="#ctx0" brushRef="#br1">17009 25559 12054,'0'0'3377,"0"0"-2368,0 0-689,0 29 992,0-3 897,-4 11-416,4 4-192,-5 5-545,5-5-447,-1 0-385,1-6-176,0-9-48,0-6 80,4-6-48,-2-7-32,-2-2-16,2-5 352,0-5 384,-2-7 81,0-6-561,0-8-208,0-7 16,0-3 0,-4-8-48,-4 1 64,-1-1-288,1-1-144,0 2-49,-3 5-79,3 5 288,1 4 16,0 7 224,2 3-48,1 8 48,4 1 0,0 5 0,0-1 0,2 3-32,5 1 32,5 0-64,2 0 16,4 1 16,4 1 16,4 0 16,4 0 16,0 0 112,1 0 0,2 0-48,-2-2-48,-4 0 48,-3 1-48,-5 1-128,-6-3-32,-3 3 64,-5 0-400,-1 0-672,-4 0-481,-4 0-48,-1 0-832,-5 2-2930,-2 4-4369</inkml:trace>
  <inkml:trace contextRef="#ctx0" brushRef="#br1">17000 25692 14967,'0'0'1360,"0"0"-1263,-23 27-49,23-20 832,2-1 64,6-2 81,5-2 15,6-2-159,4 0-465,2-3-208,2-2-128,-1-1 32,2 0-96,-3 1-400,-4 2-657,-2 1-1152,-9 2-1968,-3 0-2354</inkml:trace>
  <inkml:trace contextRef="#ctx0" brushRef="#br1">17292 25766 15479,'0'0'3314,"0"0"-2978,0 0-272,0 24 336,0-9 512,0 3-255,1 0-177,8-2-336,3-1-192,3-4 128,4-5-128,0-6 256,-1-4-208,1-4 112,-3-7-144,-6-1-80,-3 0-32,-3 0 48,-4 0-16,-6 0-80,-4 2 96,-5 4 96,-1 2 32,-5 3-64,2 2-16,1 3 16,3 0 64,4 5-48,1 1 16,6 2-80,4-1-48,0 4-945,10-1-688,-1-2-1408,3-2-4018</inkml:trace>
  <inkml:trace contextRef="#ctx0" brushRef="#br1">17566 25857 10453,'0'0'1072,"0"0"-351,0 0 991,0 0 289,13 18 112,-11-16-816,-2-2 79,3-2-15,-3-6-304,2 0-401,0-3-192,-2-4-16,0 2 113,0-3 31,0 1-256,0-2-16,-2 3-224,0-2 32,-1 4-48,1 1-192,-2 2 96,4 2-16,-1 2 32,1 2-32,0 2 48,3 1-176,4 0 48,1 4 64,1 1-128,1 2-368,-1 1-449,-1 0 1,-2 0-401,-4 0-1056,-1-1-1425,-1-3-3569</inkml:trace>
  <inkml:trace contextRef="#ctx0" brushRef="#br1">17757 25775 17160,'0'0'1024,"0"0"-912,0 0-128,0 0 192,17-25 113,-17 20 495,0 0-160,0 1-384,-5 0-224,-4 1 32,0 0 48,-2 3-128,0 0 80,2 4-32,-2 6 273,3 3 287,2 5 64,1 1 369,5 3-209,0-1-272,4 1-304,5-2 144,0-3-111,5-3-225,0-3 0,1-6-16,0-1-48,3-4-1169,-1-1-768,-2-9-1248,0-6-6020</inkml:trace>
  <inkml:trace contextRef="#ctx0" brushRef="#br1">17915 25760 11221,'0'0'5122,"0"0"-4593,0 0-49,0 0 1473,26 8-336,-15-8 15,0-1-559,0-6-337,0-3-448,-5 0-128,-1-1 16,-3-2-160,-2 0-64,-2-1 48,-4-2-32,-5 5-16,-1 2 16,2 3-48,-1 6 16,0 6-48,2 12 80,4 5 48,3 4 432,2 7 1,5 0-113,6-2-384,2-4-16,4-7 64,1-6-32,2-6-545,-1-9-1087,2-2-1954,-8-9-7555</inkml:trace>
  <inkml:trace contextRef="#ctx0" brushRef="#br1">18717 25746 9796,'0'0'2850,"0"0"-801,0 0-1521,0 0 352,0 0 209,0 0-289,-19-3 49,15 3-161,0 0-240,0 3-160,-1 2 32,1 1 49,-1 3-177,0 2 80,4 0-160,1 0-96,1 1-64,4-3 0,8-1-16,0-2 48,0-4-96,7-2-96,-3-2 64,0-6-273,-4-2 225,-2-4 160,-2 2 64,-7-3-32,-2 2-48,0-1-320,-8-2 48,0 6 128,-1-3 96,-1 5 32,-2 2 32,1 6-96,2 0-128,0 2 15,2 4-335,3 4-592,2-3-1858,2 0-2032,2 2-1649</inkml:trace>
  <inkml:trace contextRef="#ctx0" brushRef="#br1">18915 25810 13718,'0'0'3026,"0"0"-2370,0 0 240,0 0 209,0 0-465,0 0-96,-6 18-47,9-21 15,0-5 0,3 1-176,-3-6-16,4-1 49,-1-1-1,-2 0-160,1 0-64,-1 2-224,0 5 64,2 2-16,-1 3 0,2 3 32,-2 3-80,3 6 48,0 2 32,3 1 32,-2 2 0,2-2-48,-3-2-112,-1-3-64,-1-2-257,-2 1 161,-1-4-176,-3 0-640,0-2-17,0 0-304,-3 0-720,-1 0-2913,0-4-4466</inkml:trace>
  <inkml:trace contextRef="#ctx0" brushRef="#br1">19398 25677 9780,'0'0'5939,"0"0"-4594,0 0-49,36-5 433,-21-1-448,4-2-513,2 1-368,-4-1-208,-2-1-192,-1 1 32,-1-1-80,-2 0-128,-1-2-224,2 0-240,-2-2-80,3 0-129,-5-4 193,2 0 368,-1 0 304,-2 2 16,-4 3 208,0 1 224,-3 1-16,0 5 112,0 1 81,0 1-225,0 3-208,-1 0-112,1 2-128,-2 7 16,2 5 32,0 5 384,0 5 225,0 4 127,0 4-160,0 1 145,0-1-337,0-3-256,0-1-48,0-7-80,3-4 96,0-5-112,0-4 64,-1-3-48,3-3 80,-1-2-32,1 0 48,1-5 32,1-3-32,-3-3-16,0-2-128,1 0 64,-1 2-128,-3 0-64,1 5-144,-1 4 160,-1 2 96,2 0-144,2 6-128,0 1 288,2 5 160,1-1-80,3 1 32,2-2-32,2-3-32,2-2-80,-2 0 64,2-4-48,-2-1 64,-2 0 32,0-6-32,-4-2 96,1-2-48,-4-3-80,-2 1 16,-1-4 0,-2 1-96,0 0-112,-5 2-96,0 3-49,0 4 129,-3 2 96,2 4 96,2 10-32,0 1 48,2 7 144,2 1 80,0 0 16,0 1-48,6-3-111,2-3-65,2-5-129,-1-3-127,1-1 208,-2-3-80,-3-2-960,-1 0-1105,-4-2-1985,0-1-6627</inkml:trace>
  <inkml:trace contextRef="#ctx0" brushRef="#br1">19449 25513 4594,'0'0'7347,"0"0"-6066,4 28 288,-3-9 576,2 5-689,-1 4-271,2 2-257,-2-3-287,0 1-177,-1-3-256,1-4-80,-1-4-32,1-4-176,0-3 80,0-3-64,0-3 16,-1-1-480,-1-3-577,0-1-896,0-7-1424,0-3-4099</inkml:trace>
  <inkml:trace contextRef="#ctx0" brushRef="#br1">20424 25653 15575,'0'0'1825,"0"0"-1569,-30-17 705,19 12 175,-2 0-160,0 4 65,-3 1-305,1 0-255,-1 6-81,1 5 16,3 3 224,0 4 289,5 0-209,5 3-160,2-3-672,2 0 112,8-3-64,3-4-160,-4-1-192,5-5 144,2-5 272,-2 0 128,1-5-96,0-6-96,0-3 80,-1-3 32,-2-1 32,-3 1-96,-1 1 0,-6 6-96,-2 2 16,0 5 16,-2 3-224,-2 6 512,-4 7-160,3 2 96,0 2 0,4 1 64,1-3-96,1-1-96,4-3-144,4-1-80,-1-6-545,3-2-255,-3-2-961,0-4-1713,0-3-4033</inkml:trace>
  <inkml:trace contextRef="#ctx0" brushRef="#br1">20557 25549 18072,'0'0'1745,"0"0"-1681,0 0 112,0 0 80,0 0 0,0 0-304,15 22-720,-11-11-2129,-2-4-4739</inkml:trace>
  <inkml:trace contextRef="#ctx0" brushRef="#br1">20565 25759 19049,'0'0'1584,"8"21"-1407,-3-11-209,0-3 464,-4-2-240,2-2-96,-1-3-64,0-3-560,-2-5-1457,1-6-2962,-1-2-6706</inkml:trace>
  <inkml:trace contextRef="#ctx0" brushRef="#br1">20704 25790 18729,'0'0'976,"0"0"-928,0 0 672,0 0-431,-2 21 911,10-16-624,-3-4-368,4-1-80,-4 0-15,3 0 143,-3-7 80,-1-1 256,0-3-176,0-1 32,-3-3-127,-1 0 79,0-2-144,0 4-208,0 0-144,0 2 96,0 6 64,0 1-64,2 3 32,4 0-48,2 1 16,2 0 16,3 0 0,3 0 16,1 0-16,0-2 0,0 0-32,-5 2-272,-2-1-1201,-6-1-1024,-4-1-1313,-5 0-2225</inkml:trace>
  <inkml:trace contextRef="#ctx0" brushRef="#br1">21307 25637 13062,'0'0'-1393</inkml:trace>
  <inkml:trace contextRef="#ctx0" brushRef="#br1">21245 25762 12598,'0'0'3441,"1"35"-2240,2-15 624,-3 2-128,2-4-561,0 1-272,0-7 241,-2-3-609,2-3-96,-2-4 97,0-2-33,5-5 160,-4-5-112,1-4-288,0-2-112,-2-5 161,0 1-145,0-2 48,0-1-144,-4 0 16,1-1-32,-2 0-48,-1 1-64,2-1 16,0 2 32,0 0 32,4 2 16,0 1-48,3 3 96,2 2-32,-1 3-16,4 2 16,-2 4-32,-2 2-80,1 3-112,-1 0-193,2 3 145,1 5 128,-2 2-32,2 1 64,-1 4-64,0 0 16,1 0 0,-3 3 112,-4-2 32,2 0-48,-2-1 64,0-1-16,-2-1 64,-2-5-64,-3 1 0,-1-2 16,-1-2 48,-2-4-48,2 1 32,-2-2-48,1 0-160,4-2-288,2-1-673,0 0-111,4 0-241,4 1-1200,4-1-2610,2-2-7026</inkml:trace>
  <inkml:trace contextRef="#ctx0" brushRef="#br1">21519 25656 18152,'0'0'1009,"-27"0"-1025,10 0 1328,0 2 577,0 3-656,2 6-401,2 0-95,4 3-241,4 0-176,5-2 0,0 0 80,8-3-224,4-2-176,2-3 32,1-4-96,2 0-16,-3-6-48,1-3 16,-3-2 80,1-1-64,-9-1 112,0 2-64,-4 1-16,0 2-16,0 3 16,-2 4 48,-4 1 96,6 8-128,-4 3-48,0 7 192,4-1-96,0 1 64,4-1-112,3-4-800,3-1 143,3-6-1216,0-1-416,0-5-880,-1 0-3346</inkml:trace>
  <inkml:trace contextRef="#ctx0" brushRef="#br1">21664 25771 17240,'0'0'352,"0"0"-304,0 0 128,0 0 1425,20 19-176,-13-19 143,2-7-383,-1-1-753,-1-3 272,-1-2 145,-4-1-241,0-1-368,-2-4-224,-4 2 16,0 2-80,-3 0-16,1 4 80,-2 2 0,5 2-96,1 4 112,-2 2 48,4 1-64,0 0-112,0 0-32,6 6 0,1-1 160,-1 1 16,3 0-64,3-2 16,-2 0-352,2-2-833,1-2-976,4 0-1376,-3 0-3154</inkml:trace>
  <inkml:trace contextRef="#ctx0" brushRef="#br1">21868 25642 6419,'0'0'12342,"0"0"-11942,0 0-240,0 0 944,0 0 593,0 0-368,9-16-353,-9 16-528,-5 0-95,-1 0-305,-1 6-128,-2 2 80,0 3 16,3 3 224,0 1 96,4 2 160,2-1 16,0-2-224,6-3-176,1 0-32,3-6 17,4 0-178,1-5 178,5 0-145,-3-5 80,3-6 0,0 0 0,-2-1-96,0 0 64,-1-1-81,-4 0 49,-4 2-16,0 2 0,-4 0 96,-3 4-80,-2 0-48,-2-1 112,-3 1 64,0 2-96,-5 0-64,-1 0 48,2 1 0,0 2 32,-4 0-128,5 2 48,1 4-48,0 5 80,4 2 48,1 3 0,2 1 128,4 2 193,4-2-193,4-1-80,4-3 48,1-4-96,5-5-16,0-2 16,2-2 96,2-6-80,1-6 32,0-4-32,-3-2 0,0-6 16,-1-1-64,-3-4 16,-7-2-160,1-3-48,-2-1 32,-7 1 80,-1-1-17,-2 6 97,-2 5 48,-2 3-48,-5 8 48,1 2-64,-3 8 64,1 3-80,-1 3-16,-4 13 64,3 5 48,-2 11 16,3 4 161,-4 5 143,3 3-224,1-3 32,5-1-144,2-4 16,2-6 80,3-4-112,7-7-16,2-6-112,5-4-208,2-8-256,2-1-241,-3-5-1088,1-5-512,-4-6-1377,-1 0-4113</inkml:trace>
  <inkml:trace contextRef="#ctx0" brushRef="#br1">22646 25669 18136,'0'0'2690,"0"0"-2338,0 21 1328,0-8-271,0-2-641,3 2-223,1-3-417,2-1-32,-3-4-192,2-2-1089,0-3-319,-1-3-802,-1-8-1567,-1-4-4227</inkml:trace>
  <inkml:trace contextRef="#ctx0" brushRef="#br1">22672 25472 5218,'0'0'13623,"0"0"-12487,0 0-1232,0 0 80,0 0 16,-13 22-160,13-8-336,0-2-977,0-1-3393</inkml:trace>
  <inkml:trace contextRef="#ctx0" brushRef="#br1">22799 25785 14695,'0'0'3073,"0"0"-2417,20-25-528,-8 11 769,1-5 864,0 1-385,1-1-735,-4 0-113,1 1-192,0 7-352,-3 3 144,-2 3 16,1 5 96,-6 5-192,3 8-32,0 2 256,-1 3-63,2 1-49,-1-2-80,1-1-32,4-3-96,0-4-353,2-1-335,0-2-480,2-5-433,-4-1-432,4 0-2177,-7-7-6195</inkml:trace>
  <inkml:trace contextRef="#ctx0" brushRef="#br1">17154 26357 13046,'0'0'2897,"0"0"-1808,0 0 431,0 0-751,0 0-177,24-12-32,-11 10 353,5 1-177,2-2-272,-1 1-176,-1-1-256,0 0 33,-3 0-65,-1-1 16,-3 1-497,0-1-1360,-5-3-448,0 0-1328,-3-4-3747</inkml:trace>
  <inkml:trace contextRef="#ctx0" brushRef="#br1">17241 26146 8932,'0'0'3122,"0"0"-1954,0 0 113,0 0-113,0 0-576,0 0-303,-4 26 239,6-5 1425,0 6-449,1 4-575,-3-2-225,2-1 0,0-1-143,-1-5-145,1-3-224,0-4-80,-2-3-16,0-3-112,0-1 32,0 0-256,0-2-528,0 0-545,0-1-240,-2-1-207,0 0-658,2-1-1647,0-2-2947,0-1 4323</inkml:trace>
  <inkml:trace contextRef="#ctx0" brushRef="#br1">17397 26126 12022,'0'0'2353,"0"0"-1009,0 34 369,0-13-80,0 2-81,0 7-335,0-1 160,0 0-225,0-1-239,2-3-417,2-4-80,1-4-320,1-6-16,1-2-32,-3-3 32,1-3-64,-1-1 16,1-2 64,-1 0-80,0-5 32,0-2-64,1-1 0,-3-2-80,1 2-112,-1-2-64,-1 2-240,-1 4 112,3 1 175,-1 3 193,-1 0-224,3 3-128,0 1 368,4 4 48,-2 3 48,5-4 48,0 3-96,3-2 96,2-4 112,-1 1-96,4-5 97,-2 0-161,0 0 64,0-5-112,-1 2 80,-4-5-192,-2 4 80,-4-3-16,2 2-64,-5-2 48,-2 1-112,-1 0-161,0 0-31,0-1-32,-4-3 112,0 2-64,-5 3-144,3-2 63,-3 0 129,2 7 112,-1 0 112,1 3 32,2 8 144,3 0 224,1 5 193,1-1 79,1 2-176,8-2-48,0-1-176,4-3-127,-1-3-226,2-3 17,-1-1-32,-3-4-864,1 0-497,-6-2-1520,-4-2-3298</inkml:trace>
  <inkml:trace contextRef="#ctx0" brushRef="#br1">18171 26260 9973,'0'0'7571,"0"0"-5442,0 0-912,0 0 367,0 0-495,0 0-881,13 0-144,0-2 32,2-4-32,1 2 16,-3-1-32,-3 2-16,-1 0-32,-4 3 16,-3 3-192,-2 6-64,0 5 240,0 6 0,0 3 32,1 0-16,4 0 128,3-3-160,2-3 48,0-3-64,1-6-160,2-3 128,-3-4 32,-2-1-112,-2-3-513,-1-6-1279,-3-1-706,-2-2-975,0-2-1938</inkml:trace>
  <inkml:trace contextRef="#ctx0" brushRef="#br1">18338 26159 5555,'0'0'7427,"0"0"-5538,0 0-1329,-24 16 1201,18 2-288,-3 4 223,3 6 97,-3 5-288,2-1-177,-2 2-255,1-4-449,2-2-160,0-5-239,1-6-177,-1-3 48,5-4-80,-1-3-16,1-5-481,1-2-815,0 0-1233,0-9-1025,0-1-5874</inkml:trace>
  <inkml:trace contextRef="#ctx0" brushRef="#br1">18803 26299 11221,'0'0'1953,"0"0"-1313,0 0 497,-21 0 480,11 1-81,1 5-383,-4 1-145,1 1-143,3 3 95,-1 2 49,2 0-385,4 1-208,4-2-128,0 1-112,4-4-176,4-1 96,3-2-128,1-5 16,1-1-128,1-4 32,0-7-80,0-1-96,0-5 80,-4-2 128,0-2 96,-2-2 32,-3-2 16,-2 2-48,-3-2 48,0 1-80,-3 0-272,-2 6 0,2 4 48,0 4 224,0 4 0,1 6 256,0 4-80,2 8-128,0 7 256,0 5 320,0 6-96,2 2 161,0-3-81,-1 0-432,3-6-112,-4-1-16,1-7 0,2-4-16,2-4-192,-5-4-416,4-3-849,0-2-656,-1-7-1873,-2-2-3601</inkml:trace>
  <inkml:trace contextRef="#ctx0" brushRef="#br1">18950 26167 11813,'0'0'4322,"0"0"-4354,0 0-256,0 0 128,0 0-752,0 0-1553,6 11-5971</inkml:trace>
  <inkml:trace contextRef="#ctx0" brushRef="#br1">18950 26345 18008,'0'0'2097,"0"0"-1761,0 26 657,3-21 111,-2-2-351,1-3-529,1 0-192,1-7-961,-2-2-1264,-2-4-2097,0-3-7731</inkml:trace>
  <inkml:trace contextRef="#ctx0" brushRef="#br1">19082 26402 15719,'0'0'1137,"0"0"-641,0 0 753,0 0-97,21-19-79,-16 12-241,-1-3-240,-1 2-304,-1 1 305,-2-1 15,0 0-192,0 1-240,0-1-112,0 2 32,-5-2 64,4 2-48,-1 0-112,1 1 32,1-1-64,-2 1 32,0 3-16,2-2 0,0 3-16,0 1 0,4 0-48,0 0 0,1 0 112,3 0-64,1 0 64,0 0-64,-1 0-48,0 0-432,-2 0-368,-2 0-561,0-2-1649,-3 0-4833</inkml:trace>
  <inkml:trace contextRef="#ctx0" brushRef="#br1">19249 26302 10581,'0'0'6723,"0"0"-6307,0 0 304,26 3 1457,-19-3-560,-4-5-672,0 2-593,-3-3-224,0 2-176,0-3 0,-6 3 80,-1-1 0,-2 3 0,0 2 0,-2 0 96,3 8-128,1 4 224,-1 4 224,8-1 112,0 2-159,0 0-321,4-3-48,7-3-64,2-4-192,2-2-225,-1-3 113,4-2-944,-5 0-513,-3-7-800,2 1-1697,-3-3-6275</inkml:trace>
  <inkml:trace contextRef="#ctx0" brushRef="#br1">19520 26258 15703,'0'0'5939,"0"0"-5715,-31-9-128,16 9 416,-1 2 1025,1 5 16,1 4-785,2 2-320,7 4-64,0 1-15,5-1-177,0-1-96,5-1-32,4-4-32,5-3-16,-3 1 0,5-7-128,-1 1-368,2-3-385,3-3-624,-3-3-592,2-3-1568,3-5-4451</inkml:trace>
  <inkml:trace contextRef="#ctx0" brushRef="#br1">19554 26251 11861,'0'0'10085,"0"0"-9461,0 0-1968,0 0 1648,26 9 528,-8-4 241,4-3-465,4 2-544,2-1 0,-1-1 16,0 0 96,-3 0-16,0 0-256,-3 0 32,-2 1-400,-1-1-448,0-2-1602,-3 0-1311,-2 0-6084</inkml:trace>
  <inkml:trace contextRef="#ctx0" brushRef="#br1">19751 26103 20249,'0'0'1105,"0"0"-1137,0 0 352,0 0 624,0 0-79,0 0-465,-11 6-416,10 8 384,-3 4 593,1 6-33,1 4-272,-2 2-320,0 2-63,-1 0 207,1-2-16,3 0-48,-1-6-320,1-4 0,1-5-48,0-4-48,1-3 64,4-5-144,-2-3-144,1 0-576,0-7-1105,0-5-1281,-4-2-2800</inkml:trace>
  <inkml:trace contextRef="#ctx0" brushRef="#br1">19973 26345 16872,'0'0'6595,"0"24"-6147,-2-11-432,2-1 80,0-1-112,0-2 128,2-3-64,0-1-256,1-5-993,1 0-880,-3-5-2160</inkml:trace>
  <inkml:trace contextRef="#ctx0" brushRef="#br1">19986 26189 20073,'0'0'3650,"0"0"-4034,0 0-2578,0 0 3106,0 0-160,6 22-192,-3-15-2337,-3 0-3938</inkml:trace>
  <inkml:trace contextRef="#ctx0" brushRef="#br1">20132 26313 15671,'0'0'2113,"0"0"-1825,-5 30 881,1-16 255,4 1 321,-3 1-800,3-2-497,3-2-288,3-1 176,4-2-144,2-3 32,2-3-64,2-1-96,-4-2-48,5-2-32,-2-3 0,0-1-176,-3-3-240,-4-3-16,0-1-160,-7-2-273,-1 1-447,-5 2 271,-5 2 449,-6 0 592,-2 7 304,-1 1-32,-1 2-64,2 3 96,5 4 193,4 1-401,4 0-577,5 0-1584,1-3-4306</inkml:trace>
  <inkml:trace contextRef="#ctx0" brushRef="#br1">20401 26428 6195,'0'0'8372,"0"0"-6692,0 0-847,0 0 479,26-30 257,-20 20 256,3-2-240,1-3-241,1 1-351,0-1-561,0 2-224,-1 2-208,-2 5 64,-2 3-16,-3 3-32,1 1-64,0 7-16,-2 3 64,2 1 48,1 2 16,2-2-96,2-1 80,1-2-32,0-2-64,1 2-96,2-7-192,-4 1-416,0-3-433,0 0-416,-4-3-688,0-1-2449</inkml:trace>
  <inkml:trace contextRef="#ctx0" brushRef="#br1">20888 26261 7876,'0'0'9076,"-19"-1"-8468,8 1-224,4 3 1361,0 3-496,6-1-833,1 2-336,4 1-16,5-4-96,-1 1 32,3-3-32,-1-2 0,1 0-64,-5-2 80,1-4 0,-5 1 80,0-1-16,-2 1 144,-2-1 288,-5 1-48,-1 1-176,0-1-112,0 3-47,-1-2-113,2 3 16,1 1-32,0 0-353,1 1-15,2 7 128,0 3 144,0 1 96,1 2 32,0 1-80,2-2 64,0-2-224,4-2-208,5-5 31,-1-1-239,-2-3 144,2 0-337,-4-5-2224,1-3-7220</inkml:trace>
  <inkml:trace contextRef="#ctx0" brushRef="#br1">20899 26510 9780,'0'0'7140,"0"0"-5588,0 0-559,0 0 368,-22 15-225,18-6-480,0-2-384,4 4-127,0-3-113,4 0-16,0-3 64,5-3-96,0-2 48,0 0-48,-1-2 16,2-3 32,-5-1-16,0-1 0,-3 3-16,-2-2 64,-4 2-16,-4 3 0,-4-1-48,-1 2 64,-2 2 80,4 3 320,0 2 192,5 1 33,3 0-273,3-3-288,4 2-96,4-4-16,2-2-16,-1 1-64,0-2 64,-1 0-64,-8-2-192,2 0-96,-2 0-209,-2 0-671,-2-3-945,-1 0-2497</inkml:trace>
  <inkml:trace contextRef="#ctx0" brushRef="#br1">21568 26249 2593,'0'0'10837,"0"0"-9060,0 0-224,0 0 288,0 0-641,0 0-592,0-6-448,0 9-64,0 2 161,2-1 79,0 1 32,-2 2 32,2 2-128,0-1 144,-1 5-31,-1 0 239,2 6 96,-2 3-31,0 1 63,0 1-240,0 1-208,0-2-128,-2-1-64,2-4-48,-1-3 32,1-1-96,0-6 16,0-1 16,0-4-32,0-3 16,1 0 81,-1-2 15,2-4-32,1-2-64,-1-3-64,-1-4-96,-1 1-129,0-4-111,0-3-80,-1-3-208,-2-2 47,-2-1-95,-1 1 288,1 1 96,-2 2 272,3 3 80,0 5 16,0 3 16,4 2 64,0 3 112,0-1 48,5 2-208,4-1-80,3-2 48,-3 5-64,3-2 96,-2 0-80,-3 1 32,0 0 32,-3 3-48,1-2 48,-5 3-48,4 0 80,0 1-112,0 0 32,5 2-48,3 2 80,3 1-32,2 0-32,2 1 48,3-4-32,0 1 16,-1-3 32,-2 0-64,2-1-160,-6-4-144,2 0-64,-3 0-17,-2-2-15,-1 1-80,-5 3-544,-4 3-1073,-2 0-1089,-6 0-1392,-7 3-1873</inkml:trace>
  <inkml:trace contextRef="#ctx0" brushRef="#br1">21591 26391 5282,'0'0'385,"0"0"-257,0 0 2241,0 0-1073,0 0-511,0 0 175,-19-3 97,19 3 15,0 0 321,2 0 143,5 0-175,1 0-112,2 0-177,8 0-127,-1 0-113,1 0 112,3 0-239,-3 0-65,0 0-80,-5 0-240,-3-4-112,-1 4-192,-3-1 33,-4-2-81,-2 2-241,0-1-751,0 1-449,-2-3-560,-5 3-1216,3-1-1970,-2 2-1600</inkml:trace>
  <inkml:trace contextRef="#ctx0" brushRef="#br1">21824 26451 8916,'0'0'4258,"0"0"-3105,0 0 912,0 0 528,0 0-704,0 0-609,18 24-175,-7-14-161,0 1 113,2-1-193,-2-1-304,1 1-256,0-1-176,-3-3-96,-2 1 0,-4-5-32,0 1-160,-1-1-432,-2-2-656,0 0-385,-2 0-288,-2-5-1281,0-1-2880,1-1-3299</inkml:trace>
  <inkml:trace contextRef="#ctx0" brushRef="#br1">21934 26419 5555,'0'0'4161,"0"0"-1503,0 0-1074,0 0-255,0 0-401,0 0-351,-3 0-273,2 2 400,-3 5 353,-1 1-273,0 2-16,-2 1 241,-2 3 351,3 0-223,-2 2-177,-1-5-143,1 3-209,3-4-256,2-1-176,2-3-160,-1-1 16,-1-2-48,3-2-480,0-1-1153,0 0-864,0-4-1297,0-5-5122</inkml:trace>
  <inkml:trace contextRef="#ctx0" brushRef="#br1">17390 27271 11365,'0'0'2625,"0"0"-1440,0 0 112,0 0-17,1-6-143,-1 6-209,2-2-160,-2 2-79,0 0-129,0 0-48,0 4-96,0 1-175,-2 8-1,1 3 352,1 9 208,0 3 161,-2 4-113,0 7-80,1 1-159,-1 0-177,0 1-160,-1 1 16,-1-5-176,1-2 32,0-2-32,-1-6-80,0 0 80,2-6-16,-1-1-48,2-3-80,1-3-16,0-3 0,0-4 16,0 0 0,0-3-64,1-4 128,2 0-128,-1-1 128,2-7-48,1-5-112,0-5-64,2-3-16,-2-7 16,-1-5-176,-1-2-192,-1-2-305,-2-3 273,0 1 0,-4 1 368,-1 4 240,0 2 48,-2 3-64,1 4 80,-4 4-48,4-1 48,-3 4-16,3-1-48,1 1-144,-3 0 48,3 3 32,2 1 32,2 0-64,1 4 80,0 1 0,0 0 16,3 4-48,0 0 64,4 0-32,2 4 48,-1 0-32,5-2 16,3 3 112,5 0 16,6 0 160,2 0 32,7 3-32,-1-2-128,1-1-144,-2 0 16,-3 0 0,-6 0-48,-3-4 32,-7 3-96,-4 0-304,-6-1-208,-5 1-625,0 1-751,-5 0 255,-1 0-1393,-5 1-2400,0 3-1569</inkml:trace>
  <inkml:trace contextRef="#ctx0" brushRef="#br1">17364 27603 10533,'0'0'3185,"0"0"-463,0 0-1490,0 0 113,0 0-65,0 0-367,5-9-401,7 9-192,2 0 80,1 0 0,0 0-111,3 0-97,-5 0-96,1 0-96,-2 0 32,-3 0 0,1 0-48,-3 0-16,-2 0-432,0 0-433,-3-3-1120,-2 0-2097,0-2-5970</inkml:trace>
  <inkml:trace contextRef="#ctx0" brushRef="#br1">17777 27694 14054,'0'0'3538,"0"0"-2289,0 0-625,0 0 240,0 0 209,28 29-177,-15-17-288,0 1-239,2 0 31,2 1-208,-3-2-64,0-1-144,-3-2 16,0-1-32,-4-1 0,-3-2 48,-1 0-208,-3 0-528,0-5-769,0 0-464,-3 0-1617,1-6-5954</inkml:trace>
  <inkml:trace contextRef="#ctx0" brushRef="#br1">17916 27668 7860,'0'0'5074,"0"0"-3313,0 0-289,-20 30 193,13-17-208,-3 6-273,0-1-207,-2 3-113,-1-1-47,0-3-337,3-1-176,-1-3-112,6-2-16,1-3-96,-1-2-64,5-1-16,0-3-80,5-2-288,-1 0-576,4 0-529,-2 0-704,2-4-1457,-4 0-3569</inkml:trace>
  <inkml:trace contextRef="#ctx0" brushRef="#br1">18213 27514 6323,'0'0'7956,"0"0"-5315,0 0-1281,0 0-95,0 0-225,0 0-95,22 0-289,-7 0 32,6 0-47,1-2-161,4-3-192,0 1-192,-3-1-48,-1 3-32,-8-1-16,-2 3-256,-3 0-688,-4 0-273,-3 0-704,-2 0-752,-2 3-929,-3-1-1008,-2-1-448</inkml:trace>
  <inkml:trace contextRef="#ctx0" brushRef="#br1">18242 27671 10261,'0'0'6034,"0"0"-4145,0 0-1216,0 0 15,29 0-112,-16 2-96,1 1-159,3-1-177,1-1-96,-3 1-16,1-2-32,-1 0 32,-4 0-144,0 0-785,-4 0-1216,-3-3-2673,-2 0-4658</inkml:trace>
  <inkml:trace contextRef="#ctx0" brushRef="#br1">19390 27431 5026,'0'0'4146,"0"0"-1056,0 0-1362,0 0-383,-21 8 160,15 1-273,-2 3-159,-1 2-97,0 4-79,1 3 63,-2-1 113,4 3-33,-1 0-240,2-3-127,2-2-353,-1-1-160,4-2-96,0-4 0,4 0-80,4-3 48,1-1-48,1-2-48,-2-2-256,3-1-417,-1-2-191,-4 0-609,2-2-560,-3-6-1744,-3 1-3331</inkml:trace>
  <inkml:trace contextRef="#ctx0" brushRef="#br1">19479 27499 12214,'0'0'3105,"0"0"-2032,0 22 431,9-11-31,-3-1-433,5 0-223,-2 1-209,4-2-224,-1 0-176,-2 0 80,-1-1-47,-1 0-97,-2-2-128,-2 2 64,0-3-64,1 0 16,-5-2-32,2 1-16,-2-1-433,2-3-703,-2 0-449,0 0-976,0-2-1313,0-4-8724</inkml:trace>
  <inkml:trace contextRef="#ctx0" brushRef="#br1">19595 27466 6323,'0'0'5282,"0"0"-3857,0 0-593,0 0 433,-14 26-65,13-11-175,-4 5 496,0 2-161,-3 1-191,2 2 47,-1-4-319,-2 1-289,2-5-80,-1-2-144,1-2-159,0-4-97,2-2-128,2-2 32,1-2-337,-2-3-479,4 0-673,0-8-1360,0-3-4290</inkml:trace>
  <inkml:trace contextRef="#ctx0" brushRef="#br1">19674 27398 6787,'0'0'5475,"0"0"-2818,0 0-1152,0 0-337,0 0-111,0 0-257,22 8-272,-17 4-32,3 5 1089,-4 3-977,1 3-255,-1 3 143,0 2 32,-4-1 80,0 2 129,0-5-1,0 1-352,0-5-128,0-2-160,-2-3-48,0 0 0,-3-7-16,0 1-32,2-3-16,-5-3-112,3-3-208,2 0-496,1-3-657,2-5-1056,0-2-2049,0-2-8788</inkml:trace>
  <inkml:trace contextRef="#ctx0" brushRef="#br1">20053 27575 5475,'0'0'5186,"0"0"-2977,0 0-897,0 0 193,0 0-304,0 0-369,6-13-112,-6 11-31,0 2-257,-3-1-144,0-1 32,-5 2 0,-1 0 1,0 0-65,-4 0 80,0 0-32,-2 3-16,-1 2-80,3 0 80,0 0-80,3 0 0,1 1-63,3 1-65,4 1 48,2 0-128,0 2 0,4-1 0,3 2 0,4-2-16,2-3 32,0-1-48,2-2 0,1-3 48,-1-5-80,1-3 80,-3-3-96,3-7 80,-5-3 16,3-3-16,-5-3-32,-1-3 64,-3 2 16,-1-2-64,-4-1 64,0 4-96,0 0-209,-4 4-95,1 3-144,0 7 208,1 2 224,1 4 64,1 5 0,0 2 0,0 0-16,0 5 48,1 6-48,2 5 64,5 1 32,-5 6 208,2 2 144,-2 2 17,1 3 159,-4-2-80,0 0 32,-2-3-160,-2-3-31,1-3-273,2-6-16,-1-3-80,2-5 16,0-1-16,0-4-16,5 0-593,2-8-1039,-3 0-1170,0-4-3520,1-2-6164</inkml:trace>
  <inkml:trace contextRef="#ctx0" brushRef="#br1">20253 27511 12246,'0'0'4242,"0"0"-2498,0 0-399,0 0 112,0 0-145,22 25-559,-14-15-241,1 3-128,-1-2-224,1-1 144,-1 0-240,0-1 16,-4-5-80,1 1 0,-2-1 16,0-4-16,-1 0 48,2-3-32,-2-3 80,1-4-176,1-3-512,0-3-240,-2-3-225,2-1-287,0 1-17,0 1 673,-2 4 688,0 5 128,0 4 432,1 5 544,-3 2-287,0 9-257,0 4 160,0 5 913,0 5-304,-1 2-497,-3 4 209,-1-2-385,0 0-272,-1-2-272,3-3 48,-2-2-144,3-3 48,-3-4 0,1-5-32,4 0 16,-2-4-96,-1-1-224,3-5-560,0-2-641,0-6-1024,3-6-1569,1-2-8788</inkml:trace>
  <inkml:trace contextRef="#ctx0" brushRef="#br1">20678 27548 4930,'0'0'8516,"0"0"-6019,0 0-1520,0 0 591,2-21-63,-2 14-640,-6 1-481,-2-2-112,-2 2-112,0 0-128,-4 2 64,-2-1-32,1 5 144,-1 0 288,3 6 129,3 5-97,2 3 80,2 1 96,6 4 49,0-3-433,6-2-224,7 0-64,3-5 0,-1-4-16,3-5-16,-1-1-16,2-10-240,3-5-176,-5-2 32,-3-5 159,-2-5 161,-1-2-32,-4 2-256,-3-4-384,-4 2 112,0 2-97,-3 3 177,0 6 256,-4 1 240,2 8 0,0 4 192,0 3 304,2 3 0,0 1 96,2 11-335,1 5-33,0 7 464,1 4 80,2 8-96,0 1 129,-1 0-145,-2 2-48,0-6-143,0-4-145,0-5-64,0-4-80,0-6 16,0-5-128,0-3 32,1-5-16,-1-1-320,3-5-577,-3-8-1488,0-2-2081,0-5-13126</inkml:trace>
  <inkml:trace contextRef="#ctx0" brushRef="#br1">20802 27406 10021,'0'0'5874,"0"0"-3617,0 0-736,0 0-384,0 0-305,32-18-272,-19 14-416,4 0-16,1-1-80,-1 0 16,-2 2 48,-3 0 64,-3 1 97,-1 2-17,-2 0-80,-2 0-128,0 0 32,-3 0-96,3 0 48,-4 2-16,2-1 32,-2 3-32,0-3 0,0 5 0,0 2 48,-4 3 16,-3 2-32,1 6 16,-3 3-32,-2-1 112,2 2 16,-1 0 192,2-3 177,1-1-193,1-2-16,1-3 0,0-1-16,2-5-208,2 0 0,1-2-96,0-1 16,3-2-16,4-1 16,5 0 16,-2 0 48,4-2-48,0 1-32,2-1 80,-3 2-32,-3 0 144,2-1-95,-1 0-65,-3-1 16,-1 2-32,-1-2-16,2 0-96,-7 0-385,1-3-687,-2-2-1169,0-2-1505,-5 2-5218</inkml:trace>
  <inkml:trace contextRef="#ctx0" brushRef="#br1">20864 27514 5458,'0'0'5827,"0"0"-3218,0 0-864,0 0 288,0 0-80,27 0-528,-16 0-113,6 0-431,0-2-193,4 0-112,-3-1 0,-1 0-143,-3 2-225,-4-1-160,-2 2-32,-7-2-432,-1 2-1249,0 0-560,-3 0-1969,-5-3-6259</inkml:trace>
  <inkml:trace contextRef="#ctx0" brushRef="#br1">19037 27330 5875,'0'0'6547,"0"0"-4851,0 0-879,0 0 31,0 0 49,0 0-209,0 20-96,0-8 209,0 6-17,2 0 48,0 5-95,-1 1 159,2 4 97,-1 0-177,1 0-224,-2-2-48,-1-3-31,2-2 31,0-3-128,-2-4-96,0-3-160,0 0-64,0-5-16,0 1 16,0-5-64,0 2 81,0-4-113,0 0 32,0 0 16,0-4 96,0-5-16,0-1-160,0-8 48,0-3-32,-4-2 80,0-3-176,1-2 144,-2-1-80,2 2 16,-3 1-32,2 2-16,-2 5-16,1-3 47,0 1-31,1 1 48,1 0-64,-3-3-32,4 3 48,-1 0-32,0 1-80,0 0-48,1 3 64,2 1 112,0 4 32,0 2 48,0 1-64,4 4 80,3 1-48,1-1 0,6 3-48,3-1 128,4 2-48,0 0 16,4 2-48,-1 1-80,-4 2 96,0 1-96,-3 0 112,-3 0-16,-1 0 32,-5 0-48,-2 2-16,-2-1 32,-2 0 0,-2 2 0,0 2-16,0 0 16,0 3 0,-2 1 16,1 3 32,1 0-16,0 0-32,0 0 64,1 1-32,-1-3 0,0-3-64,0 0-32,0-4 64,-4-2-32,-4-2 80,-2 1-16,-2-3 32,-2 1-48,0-4 32,0 0-48,1 0 0,0 0 16,5 0-96,-1 0-64,2-2-368,5 0-305,-2 1-159,4-2-321,0 1-704,2-1-880,2-2-1617</inkml:trace>
  <inkml:trace contextRef="#ctx0" brushRef="#br1">22018 27250 7812,'0'0'3873,"0"0"-1712,0 0-768,0 0-48,0 0-177,0 0 209,6 28-225,-4-8-143,-1 6 159,3 5 225,-1 4-225,-1 2-335,2 0-209,-3-2-160,-1-3-272,2-8 193,-2 0-113,2-8-32,-2-5-112,0-3-80,0-4 48,1-2 112,1-2-48,-1-9 208,3-2-176,0-6-160,-1-3 0,0-6-32,-3-1 0,0-2 0,0-1 32,-1-1-64,-4 1-16,-3 1 32,4 0 64,-5 1 16,2 0-224,0 2 32,0 0 80,2 2-16,-2 2 32,5-2 32,-3 3-64,5 1 96,0 2-48,0 1 48,5 2-48,3 2 64,1 2-64,0 2 0,5 3-16,2 3-48,1 3 32,2 0-48,-1 6 96,3 4-128,-2 6-32,-1 0-112,-1 2 16,-3-1 112,-3 0 32,-3 0 64,-1-3-112,-2-1 144,-3 2 0,-2-4 32,0 5-16,-3 0 48,-5-1-16,1 4 0,-1 0 0,-2 0 32,1 1 32,-1-1-80,0-4 96,-3-1-208,4-4 96,-4 0-112,1-3 48,0 0 32,-1-3-16,1 1 48,0-4-64,0 1-513,1-2-655,7 0-337,-3 0-640,5-2-736,2 1-1922,0-1-4353</inkml:trace>
  <inkml:trace contextRef="#ctx0" brushRef="#br1">22358 27361 5475,'0'0'7987,"0"0"-6530,0 0-577,0 0 353,0 0 448,0 0-401,-2 11-431,-4-3-145,0 2 176,-4 4 145,-5 5 47,2 2 49,1 4-177,1 1-79,2 0-129,4-1-192,5-2-208,0-4-160,6-4-128,7-2 16,-3-3-32,3-5 0,-1-2-16,1-2-48,-3-1 16,-2-3-432,-3-3-304,1-2-609,-4-3-1040,-2 1-784,0-3-2706,2 3-7635</inkml:trace>
  <inkml:trace contextRef="#ctx0" brushRef="#br1">22481 27400 9044,'0'0'5699,"0"0"-2866,0 0-1440,0 0 560,19 25 31,-15-9-463,5 1-208,-1 2-481,3 1-176,0-4-223,-1 0-161,-1-2-96,3-3-64,-2-2-48,-1-4-16,-1 0-32,1-5-32,-3 0-48,1 0-416,-3-5-625,-1-3-1152,-1-1-1120,-2-2-2962,0 0-6547</inkml:trace>
  <inkml:trace contextRef="#ctx0" brushRef="#br1">22619 27363 6083,'0'0'8436,"0"0"-6275,0 0-353,-9 30 578,3-11-145,-1 5-257,-5 2-351,-2 2-496,3-1-385,-3-4-320,2-2-208,-1-3-144,7-7 0,-1 1-64,3-5-32,4-2-112,-2-3-720,2-2-769,2-2-736,4-3-928,2-2-4723,3-5-5026</inkml:trace>
  <inkml:trace contextRef="#ctx0" brushRef="#br1">22662 27484 9396,'0'0'6035,"0"0"-5315,27 7 1153,-10-4-144,-1 0-881,-1-1-495,3-2-209,-5 0-96,-4 0-32,0 0-144,-5 0-1265,0-2-3969,-3-3-6772</inkml:trace>
  <inkml:trace contextRef="#ctx0" brushRef="#br1">22764 27379 8772,'0'0'9284,"0"0"-7043,-9 29 32,5-12-224,1 3-240,-1 3-720,2-1-481,1 2-32,1-2-272,0-2-144,0-3 48,1-2-144,4-4-16,-4-2 1,2-3-17,-3-1-96,0-5-225,0 0-687,0-3-513,0-6-1520,0-2-1681,0-5-9941</inkml:trace>
  <inkml:trace contextRef="#ctx0" brushRef="#br1">22946 27470 15687,'0'0'3330,"0"0"-2802,0 0 560,-27-5 241,13 8-593,-3 5-560,4 1-111,0 3 239,2 2 448,4-2-128,3 1-144,4-1-175,0-3-17,0-1-80,9-3 0,-1-4-80,1-1-96,2 0 32,0-6-32,2-3 32,1-2-48,-5-1 48,4-5-96,-1-2-32,0-4-272,-2-2-320,-1-3-321,-3-2-399,0-2-113,-4 3 96,2 3 433,-4 2 384,0 9 576,0 4 1504,-4 6-335,-1 5-177,1 5-47,0 8 143,0 6 17,4 6-321,0 6 16,0 2 209,0 4-513,0-2-176,0-3-256,4-3-32,-2-3-16,0-7 0,-1-4 16,-1-4-96,0-2-272,-1-4-352,-3-4-641,0-1-1104,4-3-640,0-6-1986,0-3-8723</inkml:trace>
  <inkml:trace contextRef="#ctx0" brushRef="#br1">21338 27431 2273,'0'0'6995,"0"0"-4642,0 0-1312,0-4-97,0 3 17,0 1-369,0 0-336,0 0-16,0 0-48,0 0 128,0 0 161,0 0 79,0 0-208,0 0 64,0 0 0,0 0-47,0 0-129,0 0-32,0-2 16,0 2-96,0-1-32,0-1 0,4 1 96,-3-1-16,3 0 80,-1 1 64,2-1-63,1 1-65,0-1 16,3 0 144,-1 0-160,0-1-16,1 1-64,-1 0 64,1 1-48,-1 0 0,2 1-16,-2-2-32,-1 2 16,1 0-31,0 0 47,1 0-48,2 0 16,-3 0-32,1 0-16,0 0-16,-1 0 0,0 0-16,1 0-16,1 0 96,1 0-96,1-2 80,-1-1-16,1 1 16,2 0 0,-3 0 96,0 1 16,0-1 0,-5 2 0,3 0-48,-4 0-80,0 0-16,2 0 16,-1 0-48,0 0 80,1 0-80,-2 2 96,0-2-64,3 0 16,-5 0-48,0 0 16,-1 0 48,-1 0-96,-1 0 48,0 0-16,2 0 0,-2 0-16,0 0 0,0 0 0,0 0-32,2 0 32,-2 0-16,0 0 32,0 1-48,0-1 32,0 0-144,0 0-112,0 0-16,0 0-304,0 0-577,-4 2-480,3-1-848,-4 0-2033,-2-1-7123</inkml:trace>
  <inkml:trace contextRef="#ctx0" brushRef="#br1">23090 27429 7908,'0'0'7139,"0"0"-4594,0 0-576,0 0-80,0 0-384,0 0-241,21 9-351,-8-15-449,0-1-320,1-2-80,0 2 16,-5 1-48,0 1 16,-4 2 0,-2 3 0,-3 2-48,0 9-16,0 4 0,5 5 32,-5 3-32,6 3-16,1-1 80,1-4-64,5-2 16,-4-6 32,4-3-32,-4-2 32,1-7-32,-2 1 16,-3-2 0,0-2 0,0-1-128,-3-3-768,-1 0-1362,-1-3-1135,0 1-3618,0-3-2354</inkml:trace>
  <inkml:trace contextRef="#ctx0" brushRef="#br1">23296 27343 7716,'0'0'5362,"0"0"-4065,0 0-241,0 0 353,0 0-65,-17 25-223,12-10-177,-2 2 33,0 4-113,0 1 97,-3 2 303,-1 1-303,1-2-193,-1-1-32,2-4-127,-2-3-273,5-2-208,-1-2-80,2-3-16,1-3-16,4-1-624,-1-3-529,1-1-1024,0 0-368,1-3-1393,4-3-5042</inkml:trace>
  <inkml:trace contextRef="#ctx0" brushRef="#br1">23390 27230 10549,'0'0'4850,"0"0"-3073,0 0-961,0 0 65,0 0 159,18 32 49,-10-11-321,4 4-144,-2-1 49,0 4 271,0 0-256,-3-2-368,-3-2 97,-3 0-33,-1-3 80,-1 0 64,-4-2-15,-3-4-129,-1 2-16,-2-3-176,0-2-64,2 1-96,-1-4-80,1 0 80,2-3-112,2-3-656,1-3-1329,4 0-1969,0-7-5843</inkml:trace>
  <inkml:trace contextRef="#ctx0" brushRef="#br1">23779 27366 9508,'0'0'7796,"0"0"-6804,0 0-31,0 0 527,-19-21-319,9 19-545,-6-1-159,-1 3-145,-2 0 48,-1 5 96,-1 5 80,4 2-79,2 3 143,4 4 272,8 1-400,3 3-303,3-3-177,10 0 48,0-6-80,6-5 32,-1-6-33,1-3-303,1-9 16,0-6 112,-1-6 160,-1-2-16,0-5 96,-5 1 16,1-4 48,-5-1-16,-5 0-64,-4-2-400,0 2-480,0 0 335,-9 8 17,2 2 336,1 5 128,1 6 80,2 8-32,2 3 32,1 14-64,0 9 48,1 12 384,2 6 160,2 5 161,1 3-417,-3-1-32,2-7-352,-1-4-16,0-9 0,-4-5-176,0-5 96,0-9-561,2-7-367,0-2-897,-2-4-1088,0-8-4979</inkml:trace>
  <inkml:trace contextRef="#ctx0" brushRef="#br1">23995 27386 3474,'0'0'9700,"0"0"-7443,0 0-1104,0 0 703,0 0-351,0 0-801,-13-15-255,11 15 63,0 4-48,2 2 80,0 5 97,0 1-145,2 3 80,3-1-208,1 0-240,3-1-64,0-4 0,3-3-48,-3-3 0,5-3 64,1-3-128,-4-7 128,3 0-47,-2-6-1,-3 0 16,-5 0 0,-2-3-80,0 2-353,-2 2 145,0 3 96,0 6 176,0 6-160,-2 5 96,0 11-112,-1 11 416,-2 6 272,-4 9 129,1 1 95,2 2-560,0-2-112,3-6 176,1-7-48,0-5-111,2-8 15,0-5-48,0-5-64,0-5 16,-2-2-897,2-5-1120,0-6-2033,0-3-5106</inkml:trace>
  <inkml:trace contextRef="#ctx0" brushRef="#br1">24426 27407 13318,'0'0'2337,"0"0"-1504,0 0 719,-8-25 1,-2 20-689,-3 1-367,-2 2-97,-4 1 32,1 1 144,-1 5 49,-2 6-81,3 4 240,4 3 609,3 2-321,6 2-543,5-2-417,3-2 0,6-4-80,4-4 16,2-8-32,4-2-80,1-2 32,-1-11 16,1-3-209,-1-2 129,2-5-32,-6-2 128,1-2 0,-5-3-128,0-1-224,-6-1-256,0 2-48,-3-1 175,-2 1 385,0 4-48,-2 5 144,1 4-16,-3 3 48,4 5 32,-1 4 80,1 5 144,0 5-191,0 12-97,1 6 64,-1 8 400,0 9 32,0 3-16,0 0 80,0 0-15,-3-4-433,3-6-160,0-6 16,0-6-32,0-4 80,0-6-64,0-5-112,-2-3-449,2-3-607,0-4-897,0-9-2561</inkml:trace>
  <inkml:trace contextRef="#ctx0" brushRef="#br1">24601 27230 12694,'0'0'3617,"0"0"-2208,0 0-80,0 0 47,0 0-159,0 0-337,30 0-159,-13 0 63,3 0-416,2 0-224,-2-2-112,-1 1-64,-4 0 0,-3 1-16,-4 0 80,-2 0-48,-2 0 48,-4 4-32,-10 7 112,-3 4 16,-5 5 128,-4 5 257,2 3-65,1-1 32,2 3-176,5-6-176,6-1-128,4-3 80,2-1-80,3-5 80,4-2 273,2-1-113,1-4-112,2-3-16,-3 0-64,5-1-32,0-1 16,2-2-128,-2 0-240,3 0-529,-3-2-639,3-2-946,-3-3-687,3 1-2514,-6-2-5282</inkml:trace>
  <inkml:trace contextRef="#ctx0" brushRef="#br1">24644 27373 5218,'0'0'8484,"0"0"-5602,0 0-1042,24-4 17,-13 4-176,4 0-160,1-2-513,3 2-400,-2 0-271,0 0-225,1 0-64,-4 0-64,-1 0-352,-5 0-1233,2 0-1489,-7-3-4033,-2-2-3154</inkml:trace>
  <inkml:trace contextRef="#ctx0" brushRef="#br1">26922 27195 11765,'0'0'4034,"0"0"-2321,0 0-48,0 0-97,0 0-591,0 0-321,-6 7 33,6 6 239,0 4-304,0 4 209,0 6-257,1 1-304,1 2-128,-1-1 48,1-3-64,0-1-80,-2-7 16,1-2-16,1-6 80,-2-1-16,1-5 49,-1-3-97,0-1 128,0-3 416,0-4-128,0-4-368,-1-3 0,-1-2 0,2-2-32,0-3 80,0-3-160,0-2 32,0-2 32,0 0-32,0-2 16,-1-1-32,-3 2 49,3 0-65,-2-1-97,-1 3-63,0 2 80,3 2-96,-3 4 64,3 3 32,1 0 64,0 4 0,0 3-16,1-1 0,4 4-80,3-1 48,1-1-32,4 3 96,2-1 16,2 1-48,0 3 32,0 0 64,1 2-80,-3 0-48,1 3-192,-4 3 96,-1 4 112,1-1-16,-1 3 0,0 2-32,-3-1 80,2 4-16,-2 2 64,1 1 0,-4-1-32,-2-1 64,-1 1-112,-2-1 80,-2-3-48,-5 1 80,1-2-144,-5-2 208,-1 1-112,-2-3-64,-1-1 112,-3 0-96,1 1 144,-5-1-96,3-3 0,2 1 80,4-3-208,1-1 64,6-1 32,6-2 0,0 0-496,5 0-1073,3-2-1761,4-1 369,2 0-753,-1 2-3937</inkml:trace>
  <inkml:trace contextRef="#ctx0" brushRef="#br1">27303 27269 2129,'0'0'12598,"0"0"-11462,0 0 97,0 0 704,0 0-833,0 0-191,-14-17-273,6 18-144,-1 8 80,-3 4 321,-2 4 191,1 3 49,-2 1-81,3 2-31,1-1-193,5-2-288,2-3-351,4-2-81,0-2-128,4-3 32,2-1-112,3-3 48,-1-1-353,0 0-95,1-2-32,-1-3-401,-2 0-223,1 0-1073,-4 0-416,-1-2-2065,-2-1-7268</inkml:trace>
  <inkml:trace contextRef="#ctx0" brushRef="#br1">27394 27296 13302,'0'0'4322,"0"0"-2673,0 0-337,0 0-31,0 0-257,0 0 545,3 34-240,1-19-401,2 1 49,3 0-353,3-3-272,0-1-208,2 0 48,-3-3 48,2-2-208,-2-2-48,-2-2-16,0-2-320,-5-1-480,0-1-465,0-5-1024,-3-3-864,-1-2-2834</inkml:trace>
  <inkml:trace contextRef="#ctx0" brushRef="#br1">27511 27284 12806,'0'0'3634,"-13"29"-1602,4-10 354,0 2 111,-4 1-352,1 0-721,1-4-463,3-1-353,0-5-464,3-1-112,0-2 0,3-2-96,0-5-64,2 1-400,0-3-465,0 0-527,4-3-1026,-1-3-1039,2-3-5891</inkml:trace>
  <inkml:trace contextRef="#ctx0" brushRef="#br1">27665 27256 9396,'0'0'7476,"0"0"-5667,0 0-785,0 0 97,0 0 383,-3 33 145,0-14-144,1 3-529,-1-1 49,3 0-113,0-3-368,0-2-192,0-4-224,2-3-80,-1-1-15,3-4-50,-4-2-95,0 0-272,0-2-320,0-2-337,0-4-1120,-5 0-1312,1-3-2178</inkml:trace>
  <inkml:trace contextRef="#ctx0" brushRef="#br1">27591 27353 9284,'0'0'8244,"0"0"-6803,0 0-609,0 0 993,28 5-448,-16-4-401,5-1-400,-3 0-192,-1 0-224,0 0 49,-3-3-161,-2 0-64,-2-1-561,-3 2-1199,-3-1-898,0-1-2128,0 2-8900</inkml:trace>
  <inkml:trace contextRef="#ctx0" brushRef="#br1">27864 27351 15287,'0'0'1777,"0"0"-1681,0 0 1296,0 0 225,-29-8-848,21 8-385,-3 2-192,1 6 256,-2 0 304,0 1 257,3 2-17,3 0-255,2-1-257,4 0 160,0-2-496,4-3-272,4-1 144,2-3 80,3-1 32,1-5-64,-1-2-128,2-4-80,0-4-48,-1-2 144,0-3-64,-2-2 96,-3 1-96,-5-2 48,-2 0-224,-2 0-288,-2 3-17,-2 2 225,-3 3 128,1 6 208,2 3 64,-2 4 208,4 4 224,0 7-95,2 8 335,0 3-32,4 4-208,2 4-95,-3 2 207,0-3 16,-1 1-288,2-5-128,-3-5-160,-1-3 32,0-4-80,0-6-208,0-1-576,0-4-625,0 0-608,0-9-976,0-2-4723</inkml:trace>
  <inkml:trace contextRef="#ctx0" brushRef="#br1">28031 27344 4258,'0'0'13686,"0"0"-11989,0 0 96,0 0 464,0 0-913,0 0-671,24-10-449,-18 7-160,2 0 0,-2-2-112,0 3 96,1-2-16,-4 4-16,-1-3 16,1 3 16,-3 0-80,0 3-160,0 5 80,2 5 304,0 2 112,1 2 0,4 0 128,2 0 113,1 0-225,2-4-144,-3-3-112,5-4-48,-1-3-144,0-3-384,-5 0-657,2-5-848,-6-3-896,0-3-2097</inkml:trace>
  <inkml:trace contextRef="#ctx0" brushRef="#br1">28177 27248 9556,'0'0'4626,"0"0"-1776,-18 32-737,12-14 240,-2 5-384,0 1 160,0 1-689,1 0-415,0-4-369,2-3-176,0-2-224,2-4-111,1-3-97,0-4-16,2 0-48,-2-4-385,0-1-607,1 0-913,1-1-1601,-2-7-1968</inkml:trace>
  <inkml:trace contextRef="#ctx0" brushRef="#br1">28289 27091 7603,'0'0'5923,"0"0"-3009,0 0-1986,0 0 497,0 0-209,0 0 321,5 34-753,3-12 289,3 7 47,-1 4 145,0 4-1,-3 1-447,-3-1-193,-3-1-368,-1-4-112,-1-2-128,-3-7 144,-1-7-32,0 0 0,1-6 49,0-3-97,-1-3-32,5-2-32,-2 0-241,0-2-447,2 0-256,-2 0-689,2-2-912,-2 0-673,2-2-2944</inkml:trace>
  <inkml:trace contextRef="#ctx0" brushRef="#br1">28541 27265 3714,'0'0'8692,"0"0"-6643,0 0-657,0 0-15,0 0-193,-8-3-415,13-1-193,2 2-112,2-2-160,5-3 113,-1 2 79,8-1-48,2 3 16,-1 0 32,4 1-111,-2 1-145,1 1-240,-7 0-32,1 1 0,-3 1 0,-3 0-224,-4-1-289,-5-1-255,0 0-417,-2 0-351,-2 0-401,-2 0-560,-2-1-1025,-2-3-3009</inkml:trace>
  <inkml:trace contextRef="#ctx0" brushRef="#br1">28586 27395 5026,'0'0'8132,"0"0"-6147,0 0-688,0 0 143,0 0-143,0 0-305,24 17 129,-9-13-49,5-3-303,-1-1-65,1 0 144,1 0-512,-4 0-304,-3 0-16,-1-3-16,-5 1-48,1-2-432,-5 2-432,-4-2-609,0 1-880,0 1-2401,-3 0-5907</inkml:trace>
  <inkml:trace contextRef="#ctx0" brushRef="#br1">29202 27128 5795,'0'0'5906,"0"0"-4001,0 0-544,0 0-225,0 0-143,0 0 127,0 31 145,0-12-17,2 2 65,1 4-144,1 0-81,-2 4-159,2-5-81,1 1-160,1-3-240,-4-4-143,4-3-257,-3-2 0,1-5-64,-3-3 0,1-1 16,0-3 0,-2-1 48,0-1 128,0-5 48,0-3-176,0-2 0,0-4-32,0 0 64,0-3-48,0-2-128,0-1 80,-2-1-96,-1-1 16,1-3-144,-3-1 128,1-1-144,-2-2-1,1-1-111,-3 1 48,4 2 160,-1 0-64,-2 3 224,1 2-16,1 4 64,1 1-32,-2 1 0,3 0-176,1 3-48,0 0 192,2 3-48,2 1 64,3 0-80,1 3 64,5-3-16,1 5-48,4 0 48,1 3 16,2 1-16,3 1 0,-1 4 0,2 5-32,-1 4 16,0 2-209,-5 0-255,-1 4 112,-2-3 224,-3 0 0,-3 2 128,-4-4 16,-1 1-80,-3-2 96,0 4-64,0-2 96,-3 1-48,-1 3 64,-4-4-16,4 0 16,-3 0-32,-1-2 48,-3 0 16,0-2 48,0-2 0,-3-2-96,0 1 64,1-3-32,0-1-80,4-2 32,-1 0-16,6 0-144,0-2-176,4 0-769,0 0-1472,5-2-1969,1-2-7380</inkml:trace>
  <inkml:trace contextRef="#ctx0" brushRef="#br1">29549 27182 8212,'0'0'4626,"0"0"-3410,0 0-383,0 0 511,0 0-95,0 0-577,-15 9-79,6 2 287,-1 3 257,1 4 79,3 6 241,2-1-321,3 1-95,1-1-273,1-1-304,3-3-176,4-2-336,-1-5-16,-1-2 48,0-2-64,-1 0 64,-2-2-352,-3-3-304,0-1-625,0-2-239,0 0-225,4-3-1441,-3-3-4545,7-1 31</inkml:trace>
  <inkml:trace contextRef="#ctx0" brushRef="#br1">29681 27231 6931,'0'0'8820,"0"0"-6787,0 0-352,0 0 352,12 31-304,-6-20-273,2 4-399,1-1-417,0 0-128,4 0-47,-5 0-17,2-3-208,-2-1-144,-2-2-128,1-1 16,-4-3-16,-1-1 16,-1-2-352,1-1-545,-2 0-639,0-2-465,0-4-1473,-2-5-3729</inkml:trace>
  <inkml:trace contextRef="#ctx0" brushRef="#br1">29789 27204 7892,'0'0'3969,"-6"26"-1311,5-9-193,-4 3-80,-4 4-384,1-3-529,-1-1-223,-3-1-321,2-1-367,1-3-257,0-4-48,1-3-160,4-3-160,-1-1 80,5-4-544,0 0-1169,0-6-928,5-5-4018</inkml:trace>
  <inkml:trace contextRef="#ctx0" brushRef="#br1">29878 27108 5218,'0'0'7876,"0"0"-5587,0 0-1297,0 0 273,0 0-449,15 34 945,-3-11 64,-2 3-352,3 4-305,-5 3-31,-2-5-161,-2 2-255,-4-6-305,0-2-96,-1-5-272,-7-4-32,-1-3 0,1 0-32,-1-6 16,-1-3-448,2-1-593,-1-1-944,5-5-1696,-2-3-4771</inkml:trace>
  <inkml:trace contextRef="#ctx0" brushRef="#br1">30282 27166 6371,'0'0'3217,"0"0"-559,0 0-1218,0 0-255,0 0-49,4-14-335,-4 11-465,0 3-32,0 0 208,0 0 64,0-1-31,2 1-81,-2 0-128,0 0-112,3 0-32,-3 1-48,0 5-32,0-1-80,0 2 145,0 3 207,0 1-48,0 0-16,0 3-128,0-1 16,0 6 256,0 1 33,0-1 31,0 5-32,3-5-112,-2-1-128,3-3-64,-3-4-47,3-2-194,0-3 49,-4-1-32,0-3-96,0-2-928,0 0-961,0-7-496,0-2-4066</inkml:trace>
  <inkml:trace contextRef="#ctx0" brushRef="#br1">30178 27284 4434,'0'0'3009,"0"0"2018,0 0-2610,0 0-624,0 0-273,0 0-399,-2 0-449,6 0-160,0-2-79,3 0-33,4 2-128,2-1-16,1-1 672,4 0-207,4 1-33,-5 1 128,6-1 97,-1-1 63,-1-1-287,0 1-337,-2-1-192,-6 1-80,1 1-96,-6-1 16,1 2 32,-3 0-48,-2 0-32,0 0-80,-3 0-176,1 0 48,-2 0-1,0 0-111,0 0-80,0 0-304,0-1-369,0 0-223,0 1-321,0-2-864,0-1-2738,1-1-6306</inkml:trace>
  <inkml:trace contextRef="#ctx0" brushRef="#br1">30754 27207 5907,'0'0'5618,"0"0"-3121,0 0-768,0 0-80,0 0-176,0 0-433,0-12-224,0 8-335,-1 2-417,-3 0 208,-3 2-112,0-2-48,-2 2-64,0 0 48,-3 2-32,0 2-32,-2 1 16,0 3-32,2 1 64,1 0-64,-2 2 48,4 1 192,0-1 177,1 2-81,8-1-112,0-1-80,4-2-32,9-3 32,1-1 16,7-4 48,0-1-96,1-3-48,-2-6 32,1-2-64,-6-3-48,1-2 48,-6 0-144,-5-4-16,-2-3-16,-3-2-128,0-3 128,-8-1-16,-2 1 64,-3 0 48,0 2 64,-5 6-16,1 3-48,3 4 64,-3 2-64,-2 6 64,3 1-80,-1 2 16,3 1-112,5 1-32,0 0-513,5 0-175,3 1-1041,1 2-2673,0 0-6803</inkml:trace>
  <inkml:trace contextRef="#ctx0" brushRef="#br1">30748 27629 5811,'0'0'4194,"0"0"-2258,0 0-271,0 0 0,0 0-288,0 0-177,-2 0-191,-1-1-257,-3 0-304,2 1 48,-6 0 33,1-2-129,-1 2-16,-2 0 128,-1 2 0,0 0-111,0 3-97,0 3-48,2 0 80,0 1-80,2 3 80,4 0 17,5 1 79,0 0-112,9-2-64,5 0 32,5-5-80,1-1 48,1-5-128,-1 0-16,-1-7-64,-2 0-16,-3-4-32,-3-3-64,-3-2 0,-4 1 16,1-2 64,-5-1-48,0-1-48,-5-2-144,1 1-96,-4 0 32,0 3-48,-3 0 96,3 4 128,0 2-32,-1 1-129,3 4 273,-2 0-32,0 3 32,2 2-16,0-1 32,1 2-64,3 0-80,-2 0-96,4 3-816,-2 1-337,0-1-432,2 2-912,0 0-1713,0-2-5683</inkml:trace>
  <inkml:trace contextRef="#ctx0" brushRef="#br1">30887 27097 5635,'0'0'3809,"0"0"-1856,0 0-640,0 0 176,0 0-65,0 0-479,-7 3-417,7 2-80,-4 3 272,4 0 17,0 5 79,0 0 129,0 1 79,0 2-64,0 0-95,4-3 15,-3 1-223,3-3-145,0-1-192,-4 0-32,4-4-144,-4-1 0,4-2-64,-4 0-48,0-3 0,0 0 0,0 1 0,0-1 32,0 0 128,0 0 64,0-4-31,0-2-113,0-4-64,-4 0-80,4-4 48,-1-2-16,-2-2-16,3-2-16,-2-4 0,0 1 64,-2-4-80,1 1-160,0 1-1,-2 2 145,-1 3-96,3 2 112,-2 3 16,1 1 48,0 1 16,3 3-16,-1 0-80,2 2 16,0 2 48,0 0-48,2 0 32,1 1-32,3 0 32,0 1-80,-1 1 32,4 2 64,0 1-80,1 0 96,1 0-64,2 2 64,-1 6-32,2 1 32,-1 4-32,-1 0 48,0 1 16,1 2-64,-5 0 64,1-3-160,-4 1 96,-1-2-32,1 1 0,-5-1 0,0-3 0,0 0-16,0-1 32,-8-1 64,2 0-48,-3-1 48,-3-1-64,2-1 48,-4 1 0,0-2 0,2 2 0,-1-1-16,4 1 0,1-2 0,-2 2 16,7-3-48,2 1 0,-3-1-800,4 0-753,0-2-448,0 0-592,0 0-1537,4-2-5058</inkml:trace>
  <inkml:trace contextRef="#ctx0" brushRef="#br1">30592 27427 5346,'0'0'6595,"0"0"-5234,0 0-545,0 0 321,0 0-145,0 0-479,-5 0-177,5 0 208,0 0 112,0 0-15,0 0-81,0 0-96,1 0-208,3 0 16,2-2 49,1 0-65,2 0 112,3-1 272,2 1 32,-1 0-15,0 1 79,5-2-80,-5 2-63,5-1-129,-4 2-48,-2-2-96,2 2-48,-5 0-160,3 0-80,-2-1-16,1 1-32,1 0 64,0-2-16,-3 1 32,5-1-80,-1 1 48,0-1-32,0 2 0,0-1 0,0 1 64,0 0 65,-1 0-17,-1 0-48,2 0-80,0-2 80,3 2-112,-1-2 128,0 1-80,1-1 48,-3 1-32,1 1 0,-5-2-16,-1 2 0,-3 0 64,1 0-96,-4 0 48,-2 0-48,0 0 32,0 0-96,-4 0-144,-1 0-705,-3 0-1008,2-3-1616,-2 1-3715</inkml:trace>
  <inkml:trace contextRef="#ctx0" brushRef="#br1">30897 27541 8852,'0'0'4738,"0"0"-1488,0 0-1634,0 0 17,0 0-352,0 0-561,-16 8-368,16 0-48,3 2 193,6 4 399,1 1 97,2 4-321,2-3-80,2 2-64,-5-1-256,1-4-95,1 0-129,-7-2 48,2-3-96,-3-3 32,-2 0-48,-2-3 48,-1-2-321,0 0-335,-1-2-496,-2-4-897,0-3-1073,1-1-2704</inkml:trace>
  <inkml:trace contextRef="#ctx0" brushRef="#br1">31016 27498 5507,'0'0'3281,"0"0"-2080,0 0-465,0 0 721,0 0-145,0 0-367,-16 20-97,15-14-48,-3 3 113,3 2 287,-3 2 33,-1 3-145,1 3 273,-2 2-16,-2 2 47,4-1-239,-5 1-401,5-1-272,-4-4-31,3-4-241,1-1-112,-1-3-80,4-4-32,-2-1 80,-2-3-128,5-2-481,0 0-1039,-2-7-1474,-1-2-1840,3-2-10501</inkml:trace>
  <inkml:trace contextRef="#ctx0" brushRef="#br1">31390 27268 5491,'0'0'5026,"0"0"-2785,0 0-624,0 0-17,0 0-479,0 0-529,0-18 80,0 14 1,0 1-305,0 0-192,0-1-64,0 0 32,0 1 0,-4 0-80,-1 0 32,-1 1-96,-1-1 48,-1 0 0,-3 2-48,-1-1 16,0 0 0,-2 2 0,0 0-32,2 4 48,-2 3-48,1 2 80,1 4-80,2 2 192,0 0 161,3 4 95,7-1-96,0-4-176,4-1-96,4-1 16,5-4-48,5-4-48,0-4 0,3 0-16,-3-4 80,5-4-64,-5-4 48,-1-2-80,0 1 16,-4-5-16,-3-1-144,-2 0 0,-2-5-208,-4 1-1,-2-3-63,0-1-48,0-4-208,0 1-177,-2 1 433,0 4 128,-2 4 224,0 4 128,4 8 160,-4 1 448,4 7-16,0 1-143,0 4-305,0 9-160,5 3 32,0 6 736,1 6 0,0 1-127,-2 4-97,1-3 192,-1 0-175,-4-3-385,0-3-128,0-5 16,0-4-32,-2-1 32,0-4-16,0-6-80,2-2-16,0-2-1025,2-5-768,2-7-3217</inkml:trace>
  <inkml:trace contextRef="#ctx0" brushRef="#br1">31540 27200 12662,'0'0'2593,"0"0"-1905,0 0 449,0 0 496,0 0-401,0 0-480,-9 3-239,9-3-145,2 0 0,3-1-96,1-4-16,3 0 48,-1-3-176,3 1 129,0-3-145,-5 3-48,1-1-64,-1 3 32,-2 2-32,0 3 0,-3 2-32,1 10 32,0 4 48,2 5 0,0 5 112,0 0 224,2 0 64,2-1-112,1-3-192,-1-7-64,1-4-48,0-4-16,4-2-16,-7-5-16,3 0-144,-2-1-576,-2-5-689,0-2-335,-3 0-658,0-1-1743,-2-2-3091</inkml:trace>
  <inkml:trace contextRef="#ctx0" brushRef="#br1">31685 27146 5539,'0'0'6370,"0"0"-3984,-9 23-530,5-11 1,-1 2-368,-3 3-545,1 1 49,1 4 95,-3 1-143,5 0-145,-4-1-336,2-4-256,2-3-144,-1-2 65,0-4-242,2-4 97,-1-1-288,2-2-640,-2-2-945,4 0-1008,-1-6-3858,1-2-5027</inkml:trace>
  <inkml:trace contextRef="#ctx0" brushRef="#br1">18286 28489 15863,'0'0'2017,"0"0"-1873,0 0 865,0 0 671,0 0-431,0 0-529,18-19-223,7 15 15,5-3 224,5 3 193,1-1 47,-1 4-544,-3 1 289,-2 0-529,-8 0-224,-4 3 48,-8 0-176,-1-1-337,-6-2-383,-1 0-529,-2 0-271,-2 0-513,-6-2-3202,-2-4-7123</inkml:trace>
  <inkml:trace contextRef="#ctx0" brushRef="#br1">18340 28370 5491,'0'0'4209,"0"0"-3616,0 0-129,-17-6 752,11 4 17,1 1-385,0-2 65,-1 1-81,3 1 33,2-3 191,-3 4 257,4-1-225,0 0 49,5-1 143,7-1-559,7 0-241,2-3 112,6 0-176,0-2-288,1 1-80,-4 1-160,-3 1-80,-6 1-656,-3 3-305,-2-1 433,-6 2-16,-3 0-193,-1 0-143,-1 2 592,-6 1-49,0-1-303,-1 0-641,-1 1-944,-1 1-2209,2-2 16</inkml:trace>
  <inkml:trace contextRef="#ctx0" brushRef="#br1">19537 28382 4994,'0'0'5971,"0"0"-2289,0 0-1617,0 0-673,0 0-47,-21 19-225,13-1-47,-1 3-33,3 1 81,1 1-129,2-1-431,1-4-273,2 0 176,0-4-352,2-3-112,3-1-32,-1-4 32,4-1-16,-2-5-320,4 0-657,1-8-719,2-5-914,1-3-3472,-2-4-5732</inkml:trace>
  <inkml:trace contextRef="#ctx0" brushRef="#br1">19674 28408 3810,'0'0'9460,"0"0"-6947,0 0-1264,0 0 864,14 23-529,-7-12-463,-1 0-145,4 2-47,-2-2-465,-1-3-128,-1 0-304,3-2 32,-4-1-96,0-4-272,0-1-368,-2 0-257,1-1-415,-2-7-865,1-1-2017,-3-3-5154</inkml:trace>
  <inkml:trace contextRef="#ctx0" brushRef="#br1">19751 28407 9668,'0'0'6019,"-12"33"-3858,5-14 224,-1-1-400,1 1-800,1-1-385,-4-5-288,4-2-352,0-2-80,3-3-112,1-4 16,2-2-608,0 0-1217,2-8-1376,3-3-4195</inkml:trace>
  <inkml:trace contextRef="#ctx0" brushRef="#br1">19823 28357 5458,'0'0'5299,"0"0"-3362,0 0-673,0 0 177,0 0-368,0 0-417,7-12-128,-3 12-112,5 3 48,0 6 305,0 5 79,-1 3 81,-1 6-17,-4 2-224,0 0-223,-3 1-241,0-4-80,0-3 16,-3-1-16,2-7-48,-3 0-80,1-3 0,1-2-80,-2-3 64,0-1-144,-1-2-432,1 0-625,0-4-544,-1 0-1840,4-2-3507,-1 0 1458</inkml:trace>
  <inkml:trace contextRef="#ctx0" brushRef="#br1">19243 28362 528,'0'0'8276,"0"0"-5571,0 24-736,2-7 384,0 5 32,0 2-416,1 3-528,-1-2-401,0-6-335,2-4-289,-2-5-320,2-7 224,-1-3 336,2-8 49,-1-8-145,0-5-304,-1-5-160,-1-3-160,-2-5 0,0 0 64,0-3 0,-4-2 48,-1 1-32,1-1 16,-4 0 0,2 0-32,2 3-128,-3 6 96,3 2-288,2 5 208,2 6 64,0 3 64,0 6-48,2 1 32,4 3-96,3 4 32,0 0-64,5 3 64,5 4 64,1 4-32,2 1 32,0 5-32,1 3 48,-7-1 0,1 1 16,-6-3 64,-2-1-96,-5 0 0,-3-1-96,-1-1 80,-3 1 0,-3 2 32,-7 1-48,3-2 32,-6 0 0,3-3 48,-3 1 0,4-3-96,-2-3 96,5-2-96,-2 0-96,5-3-433,-2 0-511,7-1-113,-1-2-335,2 0-1282,0 0-2208,7 0-4274</inkml:trace>
  <inkml:trace contextRef="#ctx0" brushRef="#br1">20160 28470 5458,'0'0'5571,"0"0"-3554,0 0-416,0 0 272,0 0-337,0 0-271,-4-16-257,-4 13-335,-1 0-177,-1 3-32,-5 0 64,1 0-15,-3 3-161,2 3-160,-3 5-96,5 2-80,3 0-16,2 2 288,8 0 192,0-2-320,6-2-112,6-3-32,1-3-80,3-5-336,1 0-208,-1-7-113,-1-7 1,0-2 256,-1-2 400,-4-5 16,2 0 48,-3-1 144,-4-5 112,0 3-64,-2-3-144,1 2 0,-3 1-32,-1 4 32,0 7 32,0 4 497,0 9 15,0 6-464,0 12-160,0 7 400,-1 8 737,-1 5-49,0 1-464,2 0-320,0-7-160,0-3 16,0-8-63,4-4-17,-1-10-401,3-3-495,-1-2-881,0-7-912,-1-3-1153,-4-3-2929,4-5 1905</inkml:trace>
  <inkml:trace contextRef="#ctx0" brushRef="#br1">20297 28424 10565,'0'0'4498,"0"0"-2961,0 0-705,0 0 96,0 0-143,0 0-337,4 7-48,2 2 160,3 0 161,-1 0-145,5-1-192,-4-1-240,4 1-32,-4-4-64,0 0-32,-1-1 0,2-3 0,-4 0 0,1-3-96,-3-4-48,1 2 64,0-5-16,-1 1 16,-4 0 48,0 1-32,3 2 32,-3 0 32,0 4-48,0 2 96,0 2-32,0 7-16,0 8 96,-3 6 561,-1 5 319,0 3 0,-1-1-255,2-1-225,-2-4-96,3-7-144,-2-2-64,3-6-144,-1-3-16,2-3-32,-1-1 0,1-1-48,0 0-176,0-2-368,4 0-416,0-4-209,1-1-528,2-6-1520,-2-3-3314,1-4-3618</inkml:trace>
  <inkml:trace contextRef="#ctx0" brushRef="#br1">20615 28489 9812,'0'0'3826,"0"0"-944,0 0-1522,0 0 49,0 0-289,0 0-623,-22-16-337,9 16-48,-1 4 32,-2 3 144,2 4 64,0 1-96,6 1-64,3-3 320,5 0-79,5-2-321,9-8-96,2 0-64,3-5-192,-2-9-145,5-4-351,-4-1 32,0-5 368,-5 1 128,-3 1 160,-2-3 32,-2 2 48,-3-2 0,-3 2 0,0 1 64,-1 4 32,-3 4 368,0 6 48,-2 5 208,2 5-255,0 11-113,2 8 320,0 6 657,2 4-337,2 3-576,3 0-175,2-6-193,1-7 0,1-4-64,0-7-80,0-6-417,-1-4-575,1 0-929,-3-4-240,-1-6-1056,-2-1-3202,0-2-2337</inkml:trace>
  <inkml:trace contextRef="#ctx0" brushRef="#br1">20773 28342 14375,'0'0'4306,"0"0"-3266,0 0-48,29-12 497,-21 11-256,3 1-321,-2 0-416,-1 4-143,-3 2-17,-1 4 144,-2 2-32,-2 0-192,-6 5-96,-2 1 80,-3 4 209,2-2 63,-4 2 32,4-1-160,5-3-64,0-2-47,4-3 143,0-5-128,2 1-208,4-7-96,0 1 64,2-3-32,4 0 0,-1-4 0,0-2-256,3-3-320,-1-1-513,-1 1-368,-2 1-832,-3 1-240,-1 1-608,-6 1-2690</inkml:trace>
  <inkml:trace contextRef="#ctx0" brushRef="#br1">20753 28467 17752,'0'0'2753,"20"-4"-2641,-4 2 897,5 2 800,-3 0-369,3 0-815,-6 0-401,-2 0-192,-4 3-320,-5 1-945,-4 0-1280,-4 1-3042,-5-4-10500</inkml:trace>
  <inkml:trace contextRef="#ctx0" brushRef="#br1">17854 29118 8756,'0'-6'2657,"-2"2"-1024,2-3-224,0 4 159,0-2-271,0 2-97,0 0-15,0 1-225,0 1-15,0 1-113,0 1-175,0 9-337,2 7 16,-2 9 1008,0 10 321,0 5-592,0 6-353,0-4-128,0-2-288,0-8-79,0-9-97,0-7-256,0-6 144,0-5-16,0-3 112,0-3-48,0-3 96,0-8 0,0-6-112,-4-6-16,0-5 32,-1-6-128,0-1-128,-4-5-192,1-2-129,-1 1 33,3-1-16,-2 5 176,2 5 192,1 2 80,3 6-64,1 2 112,1 4-32,1 2 80,6 4-176,4 1 64,4 2 64,5 4 0,2 1 96,5 2 32,-4 2 0,4 0 16,-2 0-48,-4 2-48,2 1-16,-5-2 48,-3-1-64,-2 0-16,-1 0-368,0-4-257,0-4-495,-1 1-433,-3-2-336,1-1-304,-3 4-720,0 3-1553,-4 3-4594</inkml:trace>
  <inkml:trace contextRef="#ctx0" brushRef="#br1">17872 29294 576,'0'0'10933,"0"0"-7731,0 0-1185,0 0-305,0 0-159,0 0-384,36-24-177,-19 20 81,2 2-177,1 2-272,-4 0-159,-2 0-33,-4 2-304,-2 1-80,-3 0-32,0 0 16,-5 0-112,0-1-320,0-1-273,-5 1-479,0-2-913,-3 0-2577,-1-2-9877</inkml:trace>
  <inkml:trace contextRef="#ctx0" brushRef="#br1">18120 29353 6051,'0'0'9188,"0"0"-7363,0 0-977,0 0 817,21 19 272,-13-8-657,2 3-335,-1-2-33,3 0-431,-3-1-225,-1-2-208,2-2 16,-2-2-48,-2-3-16,1-2-128,-1 0-545,-2-5-575,-4-2-801,2-4-1265,-2-1-2945,0-2-3617</inkml:trace>
  <inkml:trace contextRef="#ctx0" brushRef="#br1">18265 29312 3954,'0'0'10725,"-16"30"-8004,4-12-224,-4 3-704,-1 3-448,0 0-97,1 0-111,-1-5-417,6 0-288,0-5-304,7-5-80,-2-3-16,4-3-32,2-3-16,2-1-768,4-9-1041,2-2-800,1-5-2546</inkml:trace>
  <inkml:trace contextRef="#ctx0" brushRef="#br1">18579 29346 5507,'0'0'7523,"0"0"-5074,0 0-832,0 0 64,0 0-177,0 0-543,13 0-225,1-3-96,7 0 449,0-1-337,6 1-47,-4 0-209,2 2-336,-5-1-160,-4 2 32,-3 0-400,-4 0-577,-5 0-431,-4 3-481,0-1-224,0 1-288,-9 0-1313,-2 0-3761</inkml:trace>
  <inkml:trace contextRef="#ctx0" brushRef="#br1">18653 29424 10037,'0'0'4754,"23"0"-2081,-7-2-928,1 2-112,0-1-481,-2 0-256,1 1-607,-5 0-225,-2 0-240,-3 0-721,-4 0-1056,0 0-2561,-2 0-7059</inkml:trace>
  <inkml:trace contextRef="#ctx0" brushRef="#br1">19821 29232 9941,'0'0'5506,"0"0"-3041,0 0-944,0 0 176,0 0-305,0 0-511,-29-12-401,15 21-80,-1 3 112,1 2-143,2 3-113,3 0 160,5-1-176,4-1 16,2-2-192,6-4 32,1-4-48,4-3 0,1-2-16,-2-7-48,5-6-48,-3-4-48,-1-1 32,-3-6-16,1 0 48,-4-4-32,-4 0 0,-3-1-112,-2 1 0,-4 4 128,-5 2 96,-3 6 16,-1 5-32,-2 4 32,-1 6-48,1 1 32,3 0 0,5 4-144,1 4-32,8 1-817,0 0-1168,6 1-704,5-1-2129,0-2-8645</inkml:trace>
  <inkml:trace contextRef="#ctx0" brushRef="#br1">20013 29204 5987,'0'0'9268,"0"0"-6947,-4 32 464,4-16-736,0-1-528,0 1-465,0-4-591,0-2-289,2-1-64,1-6 64,0-2 208,1-1-16,1-8 192,-3-2-79,1-4-257,-1-5-112,-2-2 0,0-2 32,0-5 16,-3 0-64,-1-3 16,1 4 16,-1 0-112,2 5 32,-1 3-16,3 3 16,0 6 16,0 1 16,3 2 0,3 1 16,2 4-16,5-1-64,-3 3 16,3 0-80,1 3 16,0 3 0,-3 4 0,-2 1-176,-1 3-48,-2 3 0,-3-2-80,-3 2 144,0-1 80,-5-1 0,-2-4-32,1-2 96,-5-1 16,5-2 0,-5-3 48,4-1-32,-1-2 32,3 0-64,1 0 48,-2 0-673,6 0-287,-4 0-289,2 0-496,2 0-784,-2 0-2369,2 2-7203</inkml:trace>
  <inkml:trace contextRef="#ctx0" brushRef="#br1">19272 29344 928,'0'0'4547,"0"0"-242,0 0-2368,0 0-208,0 0 432,0 0-128,-18-2-256,19 2-673,6 0-191,3 0-113,6-2-15,3 2 367,3 0-272,0 0-79,2 0-321,-4 0-256,-1 0-192,-2-2-48,-3 1-64,-2-1-272,-5 0-464,-1 0-97,-6 0 17,2-1 207,-2 0 33,0 1-240,-2-1-705,-2 2-1024,0-1-2209,-1 1-4018</inkml:trace>
  <inkml:trace contextRef="#ctx0" brushRef="#br1">19711 29466 9444,'0'0'4690,"0"0"-3713,0 0 239,0 0 689,25-4-288,-6 1-128,9 1-65,4-3-127,7 0-32,6 1-225,-1-2-63,4 1-17,-2 0-624,-1 0-112,-7 1-64,-7-1-64,-8 2-16,-6 0-256,-7 1-272,-3 1 176,-3 0 112,-1-2-400,-3 3-257,0 0-591,0 0-305,0 0-704,-3 0-2562,-1-2-10532</inkml:trace>
  <inkml:trace contextRef="#ctx0" brushRef="#br1">20548 29336 11237,'0'0'3490,"0"0"-2338,-33 0-15,18 6 416,-1 2-369,2 3-288,3-2-95,3 2-193,3-2-224,5-1-144,0-2-192,9-3 0,4-3-16,1 0 48,4-4-31,-3-7 47,1-3 0,-1-1-96,0-3-32,-3 0-32,-2 1 32,-1-1 16,-5-1-177,2 2-79,-2 0 16,-4 1 96,0 0-80,0 2 112,-4 2 80,-2 1 64,3 2-16,2 2 0,-3 3 0,4 1-32,0 3 48,0 0-128,4 7 80,0 4 64,0 6 352,2 3 128,-3 5 257,-2-1 287,1 1 17,-2-2-97,0-2-432,0-3-192,0-4-127,0-2-49,0-3-176,0-3 64,0-1-64,0-4-240,0-1-865,2 0-880,-1-4-368,1-5-1345,2-2-6610</inkml:trace>
  <inkml:trace contextRef="#ctx0" brushRef="#br1">20711 29335 12005,'0'0'1633,"0"0"-1121,0 0 1393,-5-20-512,5 13-689,2 2 81,1 0 111,2 0-112,0 2-95,3 0 95,-2 2-96,2 1-127,0 0-1,-3 1-32,3 6-176,-1 3 17,0 2 47,1 3-32,-3 1-112,3-2-32,-3-2-48,1-1-80,1-2-48,-2-4-64,1-3 16,-1 1-16,-2-3 32,0 0-112,-1 0-288,0-3-464,0-2-1137,-2-1-576,0-4-2658,0-1-10132</inkml:trace>
  <inkml:trace contextRef="#ctx0" brushRef="#br1">20850 29238 8996,'0'0'8132,"0"0"-6275,0 0-897,-19 24 737,7-5-16,1 5-289,-4 2-271,0 4-337,1-2-192,2-6-207,3 0-449,-1-7 16,6-5 80,0-2-64,4-4 32,0-4-593,5-1-751,4-9-785,3-2-1281,-3-6-4898</inkml:trace>
  <inkml:trace contextRef="#ctx0" brushRef="#br1">21069 29333 5442,'0'0'4114,"0"0"-2465,0 0-576,0 0 607,0 0 177,0 0-304,7-9-401,-7 7-255,-3 2-65,-5 0-63,0 0 207,-2 0 97,-3 4-129,-1 1-272,-1 4-384,4 0-144,1 0 177,2 1 143,5 0-160,3-1-112,3-1-128,5-3-80,2-2 48,1-3 16,2 0-16,0-8 16,3-2-288,-3-2 32,1-3-80,-2-1 0,0-2 128,-1-1 32,-3 0 96,-1-5-209,0 1-63,-6-2 64,-1 1-352,0 1 256,0 5 192,0 1 208,-1 6-32,-3 6 112,-2 5 80,3 6 32,2 10 304,-1 4 625,2 6-97,0 3-351,0 0-145,2-1-176,2-5-176,-1-3-192,0-6 16,-3-3-80,0-4 16,0 0-176,-3-4-96,-3 0-144,1-3-352,2 0-353,2-2-976,1-4-752,0-3-3170</inkml:trace>
  <inkml:trace contextRef="#ctx0" brushRef="#br1">21224 29266 15447,'0'0'6275,"0"0"-6003,0 0-192,0 0 1153,-11 20 207,11-7-559,3 0-193,4 0-256,0-1 0,1-1-175,3-5 31,-2-1-96,2-5-128,1 0-16,-1-5-16,-3-3 0,0-1-48,-3-2 16,-1 1-16,-2-3-64,-2 4-80,0 0 16,-2 3-208,-4 4 127,0 2 177,-1 9 0,3 8 0,-4 5 304,3 2 241,0 3-161,1 0 96,4-2-464,0-3 32,0-6-64,4-2 80,-1-5 16,1-2 0,-2-5-64,-1 0-128,-1-2-544,0-2-321,-3-3-1200,-1-3-1232,1-3-2274</inkml:trace>
  <inkml:trace contextRef="#ctx0" brushRef="#br1">21563 29335 6483,'0'0'5074,"0"0"-2320,0 0-1106,0 0-95,0 0 144,-21-10-625,13 6-175,-1-1-17,-3 1-128,-1-1 65,1 4-17,-4 1-176,1 0-127,1 6-97,4 4 16,3 4-48,3 2 96,4 1-63,6-3-257,7-3-32,3-4-192,4-5-64,1-4-289,0-7-287,1-5-16,-4-6 208,1-3 367,-3-1 97,-3-3 64,-3-1 64,-2 1 81,-7 1-129,-1-2 48,0 5-64,-5 3 0,0 4 16,0 6 16,0 6 16,-1 4-48,1 12 32,4 8 144,-3 4 432,4 8-144,0 4 112,0 1-175,0-4-97,4 0-176,0-9-48,0-5-48,1-7-64,-1-2-320,-1-6-145,-1-3-431,-1-1-881,1-4-224,0-7-1584,2-3-6484</inkml:trace>
  <inkml:trace contextRef="#ctx0" brushRef="#br1">21739 29218 7619,'0'0'10661,"0"0"-9988,0 0 863,0 0 721,0 0-1024,32-24-641,-13 18-464,1 2-48,-3 1 80,3 1 65,-7 2 79,-1 2 128,-7 5-144,-5 2-160,-1 7-48,-13 2 480,-3 4-47,-5 2-161,1 4-256,1-2-48,4-3 0,4 0 64,6-4 0,4-4 240,2-1-112,7-5-176,2 1-16,3-4 48,2-1-48,2-3-16,1-2-16,0 0-192,-1-1-304,1-4-416,-3-1-1137,0 0-1041,-5-3-559,-1-2-2386</inkml:trace>
  <inkml:trace contextRef="#ctx0" brushRef="#br1">21768 29322 7956,'0'0'5282,"0"0"-4418,0 0 49,0 0 1280,0 0-560,-22-10-513,17 10-223,3 0-209,2 2 160,0 1-127,7 2-129,9-2-112,1 0 208,3-3-127,5 0-209,1 0-32,0-4-48,-3-1-224,-2-2-128,2 0-208,-5-1-544,-1 1-673,-3-1-608,-3-1-1569,-6 2-4578</inkml:trace>
  <inkml:trace contextRef="#ctx0" brushRef="#br1">19769 29771 4834,'0'0'5299,"0"0"-4003,0 0 401,0 0 256,0 0-304,0 0-145,-2-17-271,-4 15-305,-3 2 113,-2 0-17,1 8-127,-1 1-241,1 2 16,2 2 81,5-1-1,3-1-256,5-4-400,9-2-32,-1-5 0,8-1 16,-1-9 32,1-5-304,2-3 0,-8-4-96,1 0 160,-8 1 0,-3-1-16,-5 3-48,0 0 96,-9 1 80,-1 5-48,-2 3 32,-3 3 32,-2 4 48,0 3-64,1 0 32,4 1-16,1 3-32,5 0-16,2 2-368,4 1-737,0-1-432,2-1-624,6 0-640,1 0-1809,4-4-4915</inkml:trace>
  <inkml:trace contextRef="#ctx0" brushRef="#br1">19934 29687 18681,'0'0'2337,"0"0"-2017,0 0 128,27-20 688,-14 18-191,1 2-113,-1 0-319,-4 6-449,2 2 16,-5 2-80,-1 5 32,-5 0 16,4 2 0,1 0-16,-1-1 32,5 2 0,0-4 0,2-4 16,1-2-112,0-3 16,-2-2 16,-2-3-432,0 0-1089,-3 0-352,-5-5-256,1-1-896,-1-4-1746,0 0-5121</inkml:trace>
  <inkml:trace contextRef="#ctx0" brushRef="#br1">20136 29605 10581,'0'0'5987,"0"0"-5651,-11 31 1537,2-11 720,1 3-816,-6 3-33,0 2-479,1-1-401,0-2-415,0-4-161,4-5-128,0-5-160,5-5 16,3-2-80,1-4 32,0 0-785,1-2-911,3-5-1346,0-2-1664,1 0-8948</inkml:trace>
  <inkml:trace contextRef="#ctx0" brushRef="#br1">20958 30103 8148,'0'0'4546,"0"0"-1489,0 0-1248,-25 10-112,19-8-481,4 0-287,2-2-273,0 0 48,0 0-159,6 0-177,4-4-96,7 0-96,2-2 16,7 0 96,5-1 241,3 0 63,1-1 48,-3 2-128,1 1-208,-8 1-63,-3-1-161,-3 3-64,-7 0 32,-1 2-16,-5 0 0,-2 0 0,-3 0-64,3 0 0,-4 0-16,0 0 48,0 0-96,0 0 0,0 0 31,-4 0 49,3 0-16,1 0-48,-2 0 64,0 0-80,2 0 112,-3 0-16,0 0 16,3-4-16,-2 1 16,-2-1-32,2-3 16,-2 1 0,-4-2-16,3 1 32,-1-1-64,-2-1 32,0 1 0,1 0 64,0 2-48,3 2-48,0 1 48,3 1-16,-2 1-208,3 1-736,0 0-865,0 0-512,0 3-1361,3 0-2881</inkml:trace>
  <inkml:trace contextRef="#ctx0" brushRef="#br1">20953 30608 5362,'0'0'257,"0"0"-418,0 0-63,0 0 224,0 0 0,0-16 48,1 16-64,1 0 16,0 0 16,3 2 48,-2-1-16,3-1-48,-3 0-1280</inkml:trace>
  <inkml:trace contextRef="#ctx0" brushRef="#br1">21020 30331 8708,'0'0'4002,"0"0"-2193,0 0-961,0 0 257,0 0-177,0 0 64,-6 30 545,6-2 256,-2 9 144,2 3 224,0 3-544,0-2-577,0-5-464,2-6-480,2-11-112,-1-2 48,1-7 16,0-5-48,1-5 32,-1-2 0,-2-9 16,1-4 0,-3-5-128,0-2-80,0-6-288,-5-1-512,-4-2-193,1-2-752,-1 0 193,0 1 335,0 4 144,-1 4 977,2 6 224,4 6 48,0 3 144,0 2 320,4 5 337,0-2-241,8 1-304,0 2-112,6-4 16,-1 1 209,6-3-97,3-2-128,0 0-32,1 0 32,-3-3-48,3 4-48,-4-2-32,-3 3 0,1 0-16,-1 3-16,-1 1-16,-1 1 0,-1 2 64,-4 0-64,4 0-80,-5 0-272,-1 0-353,0 0-575,-3 0-625,-4 0-2017,0-2-3073,0-2 2353</inkml:trace>
  <inkml:trace contextRef="#ctx0" brushRef="#br1">21038 30474 6259,'0'0'3778,"0"0"-657,0 0-1152,0 0 32,0 0-128,0 0-545,-7 4-287,10-1-17,6 1-175,3 0 15,3-1 193,8-1-161,2-2-400,3 0-80,1 0-79,-3-3-161,-4-1-144,-3 2 0,-3-2-48,-6 1-289,-4 1-559,-4 2-625,-2-2-271,0-1-321,-7-1-2193,-4 0-5779</inkml:trace>
  <inkml:trace contextRef="#ctx0" brushRef="#br1">21822 30619 5907,'0'0'5138,"0"0"-2961,0 0-592,0 0 16,0 0-209,0 0-47,5 2-369,-2-2-239,7 0-257,-2-4 144,1 4-144,0-2-256,4 0-176,-4 1-48,4-1 0,-4 2-32,0-2-160,-1 2-272,-3 0-288,-1 0-401,-2 0-143,-2 0-433,0 0-912,0 2-881,0 1-2257,0 1 3666</inkml:trace>
  <inkml:trace contextRef="#ctx0" brushRef="#br1">21844 30699 592,'0'0'5203,"0"0"-2642,0 0-944,0 0-673,0 0 513,0 0-81,11-6-479,-8 6-33,1 0-112,-3 0-207,4 2 511,1 0-496,-1 2-175,2-3-161,-1 1-64,3-2-112,0 0-32,-1 0-16,-1 0-144,-2 0-753,-2-2-607,-1-1-993,-2 0-1729,0 0-2546</inkml:trace>
  <inkml:trace contextRef="#ctx0" brushRef="#br1">22387 30547 4002,'0'0'4130,"0"0"-1329,0 0-1360,0 0-225,0 0 177,0 0-305,13-14-303,-9 8-273,-4 0-112,0-1-64,0 3-144,0-1 0,0 2 33,-8 1-1,-1 2-32,-4 0 0,-1 5 80,-1 4 128,-1 2-64,-2 0-96,3 3 49,0 3 143,4-2 208,0 4 96,6-1-95,1 1-273,4 1-176,0-2-144,6-3 16,1 1 0,2-5-80,0-2 32,3-6-80,2-1 80,-2-2-48,2-5 0,-1-4-64,1-3-336,-1-4-32,-4-3-177,4 2 193,-4-1 160,-3 1 128,-3 2 48,1 2 112,-4 2 16,0 6 0,0-1 0,-2 2 64,-1 3 64,-1-1-16,0 2 64,4 0-112,-2 5-32,0 4-48,2 2 144,0 4 240,0 2 81,2 2-193,0-1-32,4-3 0,1 1-192,-3-6-48,4 0-16,-3-4 48,-2-1-32,1-4-16,-1-1-368,-3 0-433,2-3-367,0-5-1377,-2-1-3106,3-1-4866</inkml:trace>
  <inkml:trace contextRef="#ctx0" brushRef="#br1">22598 30530 4418,'0'0'10069,"0"0"-7332,0 0-1825,0 0 145,0 0-97,-23 2-207,14 5-33,1 4-64,-4 0 97,4 4 47,-3-1 64,5 3-15,-2-1-289,5 0-112,2-2-352,1-2-32,1-2-48,6-4 0,2-3-16,1-1-48,-1-2-176,0 0-464,0-2-561,-1 0-672,-2-1-288,-3 2-1408,1-1-3186,0-1-49</inkml:trace>
  <inkml:trace contextRef="#ctx0" brushRef="#br1">22736 30539 5843,'0'0'8644,"0"0"-5347,0 0-1488,0 0-448,0 0-385,0 0-240,-22 17 65,13-4 143,1 0-127,-1 1-113,3 2-128,-1-2-112,5-1-111,-2 0-193,4-2 80,0-1-144,6-1 16,2-2-112,0-3-32,3-2 16,-1-1 0,0-1-272,-1 0-465,-1-3-687,-3-1-721,3-3 16,-7 1-1665,2-2-5122</inkml:trace>
  <inkml:trace contextRef="#ctx0" brushRef="#br1">22820 30607 12342,'0'0'4130,"0"0"-2658,25-8 641,-14 7-304,-3-1-881,0 2-527,-2-2-337,-3 2-32,1-1 0,-2-2 64,-2 0-16,0 0-64,-2-1 0,-3 2-64,-3-1-32,-2-1-96,-1 4-161,0 0-63,2 0 224,1 4 176,-1 3 0,7 2 80,2 2 112,0 0 337,2 2-1,4-3 96,2 1-64,4-4-336,-3-2-143,1-1-49,3-4-32,-5 0-369,1-1-383,-5-5-529,6-3-223,-6-2-785,1-2-1729,3 0-7027</inkml:trace>
  <inkml:trace contextRef="#ctx0" brushRef="#br1">23035 30371 7956,'0'0'6435,"0"22"-3602,0-5-368,0 4 96,0 4-304,0 1-464,0 2-496,0-1-321,0-2-272,2-2-479,0-1 31,-2-6-80,0 0-80,1-3-64,-1-3 0,3-4 0,-3 1-32,0-4-16,0-3-176,0 0-577,0-2-735,0-3-1378,1-3-975,3-1-2290,-3-1-7459</inkml:trace>
  <inkml:trace contextRef="#ctx0" brushRef="#br1">23150 30605 18841,'0'0'1664,"0"0"-1632,0 0 353,27 0 1599,-15 0-527,-3 0-865,1-1-432,-1-2-160,-4-2 81,0-1-97,-3 1-97,-2 0-255,0-2-16,-7 3 208,-2 0 16,-1 1-192,0 3 64,2 2 272,-1 7-16,0 3 224,5 4 288,4 0 96,0 1-304,0 1-176,11-5-80,1-2-48,4-3 0,-1-5-560,-2-1-945,-1-2-1744,-1-7-3666,-4 0 64</inkml:trace>
  <inkml:trace contextRef="#ctx0" brushRef="#br1">23345 30656 6259,'0'0'9828,"0"0"-8611,0 0-1137,0 0 1393,22 19 175,-16-18-175,-3-1-432,2 0-161,-3-1-208,1-4 97,0 0 175,-3-1-368,0-1-320,-5-1-15,2-2 335,-2 3-80,0-3-32,0 1-208,1 0-64,-2 0 1,4-1-49,-2-1-32,2-2-80,1 2 0,-1 2-32,2 3 16,0 0-112,0 3 112,2 3 0,3 0-16,-1 0 0,6 1 16,0 4 0,3-2-16,-4 2 48,3-3-272,-5 2-289,-1-3-607,-1 0-321,-4-1-1024,-1 0-320,0-2-1617,0-4-6851</inkml:trace>
  <inkml:trace contextRef="#ctx0" brushRef="#br1">23556 30569 4178,'0'0'11157,"0"0"-9540,0 0-1537,0 0 560,-22 2 1233,13 2-640,0 1-657,1 0-176,-1 3 64,3 1-48,6 1 177,0 0-385,0-1-128,3-1-64,4 0 16,2-3-16,4-3 16,-3-2-64,2 0-64,-2-1-48,2-3 0,-4-3 128,-2 1 16,-2-2 16,-3 2-80,-1 1-48,0 0 64,0 1-1,-3 4 114,-3 0 15,1 5 336,4 3 96,-3 2 560,4 3 129,0-1-273,4 0-719,2-2-177,6-2-32,-1-4-128,1-1-337,0-3-239,2 0-1073,-5-4-1440,-1-4-3458,1-3-5731</inkml:trace>
  <inkml:trace contextRef="#ctx0" brushRef="#br1">23666 30511 15143,'0'0'6211,"0"0"-5459,0 0-720,9 25 176,4-19 1473,2 2 64,6-4-705,-3-1-447,4-1-433,0-2 0,1 0-112,-2-2 0,-3-2-16,-1-2-208,1 0-609,-6-2-1392,-3-1-2081,-4 1-5842</inkml:trace>
  <inkml:trace contextRef="#ctx0" brushRef="#br1">23781 30362 13878,'0'0'8660,"0"0"-8147,0 0-690,0 0 578,0 0 1632,-3 36-353,2-13-607,-2 3-353,1 4-336,2 2-31,0-4 31,0 0-128,0-2-320,0-4-16,0-2 48,0-4 48,6-3 32,-3-4-80,2-2 80,1-3-80,-4-4-176,1 0-513,-3-1-751,0-5-1682,0-2-1856,-3 0-4627</inkml:trace>
  <inkml:trace contextRef="#ctx0" brushRef="#br1">23932 30561 11509,'0'0'8020,"0"0"-7492,5 29-464,-2-20 496,1 2 529,1-4-721,2-1-224,0-1-160,1-2-320,1-3-1137,1 0-1344,-2-4-2625,1-6-3763</inkml:trace>
  <inkml:trace contextRef="#ctx0" brushRef="#br1">23989 30447 23707,'0'0'2209,"0"0"-2161,0 0-272,0 0-16,0 0-145,0 0-815,-9 20-385,11-19-1424,3 1-3842</inkml:trace>
  <inkml:trace contextRef="#ctx0" brushRef="#br1">24081 30553 17144,'0'0'3297,"0"0"-3041,0 27-224,0-13 1121,0 0 368,0 1-49,4-2-447,-1 0-785,2-4-176,2-2-16,1-4 64,3-1-48,0-2 0,2-5-32,-4-4-16,2-2 48,-5 0-48,0-2-160,-2 0-464,-4 3-241,0-1 401,-6 4 496,-2 0 48,-5 4 64,4 2-32,-5-1-64,2 2-48,-1 0-48,3 0 48,2 2-624,3-1-1777,5 0-1505,0-1-4594</inkml:trace>
  <inkml:trace contextRef="#ctx0" brushRef="#br1">24271 30633 18649,'0'0'2193,"0"0"-2081,0 0 688,0 0 833,22 1-81,-18-4-639,-1 0-433,0-2-336,2-1 0,1-1 96,0-2-80,3-1-96,-1-1-16,2 1 0,-1 2-16,-1 2 16,0 3-128,-3 3 16,0 0 48,-1 8 16,-3 1 176,-1 3 273,2 2 15,-1 0-240,-1-1-96,5-2-208,-1-1 112,1-5-80,3-1-144,-4-3-512,3-1-513,0 0-784,-2-2-512,-1-3-1105,-1-3-2769,-3-1-2481</inkml:trace>
  <inkml:trace contextRef="#ctx0" brushRef="#br1">22543 30230 640,'0'0'12374,"0"0"-10725,0 0-1217,0 0 1393,0 0 416,0 0-480,15 0-513,-8-3-191,-1-1-161,7 1 32,-3-2-367,2 0-289,3 2-208,1 1-32,3-2 80,2 3-48,1-1 352,3 2 0,3 0-95,-1 0 95,2 0-48,2 0-128,0 0-128,0 0 0,-3 0-80,0 0 32,-1 0-48,-2-3 48,-8 0-32,5 0 64,-9-2-80,0 2 0,1 0 48,-5 0-32,1 0-112,-4 1 48,4 0 32,-5 2-48,-1 0 64,0 0-32,-2-2 0,0 2 16,-1 0 0,-1 0 16,2 0-32,1 0 48,-3 0-96,0 0 128,0 0-144,1 0 128,-1 0-96,0 0 16,0 0 0,0 0 16,0 0 16,0 0-80,0 0 96,0 0-32,0 0 0,0-2-32,0 2 80,0-1-32,0-3-16,-1 0 64,-5-1-80,2-3 96,-4-1-80,-1-1 80,1-3-64,-2 2 32,-3-4-80,3 2 64,-2 0-128,3 2 48,0 2 0,0 1 32,0 2 64,5 1-112,-4 0 128,3 3-112,1 0-32,0 1-96,2 1-288,0 0-321,2 0-431,0 0-513,4 3-192,1-1-800,3-2-2434,0 2-5121</inkml:trace>
  <inkml:trace contextRef="#ctx0" brushRef="#br1">24773 30537 7395,'0'0'4002,"0"0"-1441,26-5-1232,-7 2 1104,6 0-256,2-1-560,0-3 16,3 3-545,-3-3-416,-5 3-239,-1-1-97,-6 2-208,-3 0-80,-3 1 16,-4 1-96,0 0 96,-1-1-176,-4 0-304,0 2-449,0 0-655,-8 0-721,3 0-1377,1 0-3329</inkml:trace>
  <inkml:trace contextRef="#ctx0" brushRef="#br1">24798 30645 11045,'0'0'4402,"0"0"-2369,0 0 0,0 0-368,0 0-433,0 0-239,15-6-225,-2 2-176,5 1 65,4 1 399,5-2-207,-1 3-113,4-1-256,-3 2-144,-3 0-160,-4 0-96,-2 0-32,-4 0 0,-6 0-128,-1 0-208,-4 0-288,-3 0-400,0 0-225,0 0-416,-3 0-400,-3 0-992,1-2-3426,-1 0-3265</inkml:trace>
  <inkml:trace contextRef="#ctx0" brushRef="#br1">25522 30496 6611,'0'0'3057,"0"0"-543,0 0-882,0 0-159,0 0 48,-22-4-385,17 4-15,-2-1-273,4 1-48,-1-2-95,2 2-17,0 0 16,2 0-63,0 0-257,8 0-160,3 2-48,7-1-32,3-1 689,10 0 63,-1 0-336,2-3-208,-1-1-63,-1-1-129,-5 2-160,-5 0 32,-6-1-16,-6 3-144,-3 1-257,-5 0-111,0 0-352,-6 0-33,-2 0-399,-1 1-513,-1-1-608,4 0-2225,0-1-7700</inkml:trace>
  <inkml:trace contextRef="#ctx0" brushRef="#br1">25917 30190 6275,'0'0'4530,"0"0"-2081,0 0-1168,0 0 495,0 0-111,0 0-544,-20-2-513,24 6 16,9-3 1,1-1 239,7 0 449,5 0-305,6-5-224,-1-4-79,2 2-193,-5-3-432,-3 4-16,-5 1-80,-4 0 32,-4 1 0,-4 2-16,0 0 16,-4 1 0,1 1-16,-3-2 16,0 2 0,-2 0-32,1 0 16,-1 0-16,0 0 16,0 0-64,0 0 32,0 0 32,0 0 16,0 0 32,0 0-96,-1-3 112,-3-2-64,3-1-16,-7-1 0,4-2 16,-5 0 0,-1-1 0,-2-1-48,-3-2 64,4 3-16,1 0-48,1 2 32,0 3-320,5 1 208,4 2-144,-2 2-113,2 0-815,2 1-945,2 2-960,0 4-1522,1-2-4385</inkml:trace>
  <inkml:trace contextRef="#ctx0" brushRef="#br1">25990 30305 9028,'0'0'3458,"0"0"-1377,0 0-1233,0 0 897,0 0-16,3 22-369,1-12-239,0 2-193,2 3 49,3 2-129,-2 2 112,2 3 113,1 4-113,-1-2-143,4 2-177,-1-1-240,-2-2-192,3-3-32,-5-5-64,-3-2 1,0-4-81,0-3-32,-5-2 0,2-2 0,-2-2 16,0 0 32,0-2 64,-2-7-64,1 0-16,-1-5-16,2-2-64,0-5-48,0-4 32,3-1-289,2-3-47,4-3-112,1 1 16,1 2 160,-2 3 208,0 4 192,0 7-96,-5 4 112,-2 5-128,0 3 96,-2 1-112,2 2 80,0 0-80,-2 0 32,1 0-32,1 0 48,0 0 64,-2 2-64,1-2 16,-1 0 0,3 0-16,-3 0 64,0 0-32,0 0 0,0 0-64,-4 2 112,-5 2-80,1 1-16,-5 0 48,-5 0-16,-5 1-32,1-2 48,0 0-16,0-2 16,1-1 0,4-1 32,2 0-64,5 0 64,2-1-16,5-1-80,2 1 0,1 1-209,0 0-559,0 0-497,4 0-239,0 1 63,0 4 561,2 1-657,-2 1-1120,1 0-1345,-1-1-3794</inkml:trace>
  <inkml:trace contextRef="#ctx0" brushRef="#br1">26379 30385 6771,'0'0'3170,"0"0"-689,0 0-721,0 0-79,0 0-96,-18 24-192,18-9-193,0 2 257,0 5 176,4 1-1,0 0-575,0-2-481,0-2-288,0-5 48,1-1-128,0-6 17,-4-1-65,3-3-32,-4-3 64,2 0 96,0-1 48,-2-7-112,0-1-16,0-5-192,0-3 0,-4-3-32,0-3-32,3-2 32,-4-2 16,0-3-48,1-1 64,0 1 32,0-3-48,-4 4 64,3 2-32,4 5 0,-3 2 0,4 4-16,0 2 32,0 3-32,5 1 16,6 2-64,1 0-48,5 2-80,-1 4 64,3 2 16,2 0 48,-2 4-64,0 5 32,-2 2-128,-1 2 112,-6 2 32,-2 2-48,-3 1 32,1 2 32,-6 1 0,0 0 16,0-1 0,-3-2 32,-3-1 16,0-3 0,-3-2-48,-1-3 64,-1-1-48,1-3 80,-2-4-48,2 1 0,-3-2 16,3 0-32,2 0 0,3-3-16,-3 1 16,8 2-112,-2-1-224,2 1-833,0 0-1168,2 0-944,-2 0-1425,4 0-2834</inkml:trace>
  <inkml:trace contextRef="#ctx0" brushRef="#br1">26873 30456 9156,'0'0'2545,"0"0"-1168,0 0-353,0 0 81,6-4 15,-6 4-159,2-2-33,0 1-15,-2 0-49,0-1-160,1 1-143,-1-1-305,0-1 0,0 0-16,0 1-80,-1-1-64,-3 0-80,0 1 32,-2 1-48,-1-1 16,-1 2-16,-2 0 0,-3 2 0,-1 2-32,1 3 48,-5 1-32,3 1 96,0 0 0,1 2 144,1 0 65,5 0 79,2-1-64,2 1-112,4 0-96,4-2-16,6 2 16,3-4-48,5-1 80,-1 0-112,5-4 96,-3 0 48,2-2 0,-4-4-144,-2-3 16,-1-2 16,-2-5-32,-1-1 0,-3-4-16,-1-1-16,-3-4 0,-2 2 48,0-4-96,-2 0 48,2 1-16,-2-2-16,0 4 32,0 4-48,2 0-16,-2 4-32,0 1 112,0 4-16,0 1 32,0 1-48,0 3 48,0 3-32,0-1 16,0 3-16,0 0-16,0 0 48,0 3-176,0 3 144,0 5-16,0 3 0,0 3 0,0 3 32,0 3 0,0 1 16,0 4 240,0 0-96,0 0 208,1-4-63,-1-1-129,0-3-48,4-4-48,-3-3-48,1 0-16,0-6 0,0-1-32,1-1-96,-3-3-961,2-1-287,0-1-433,-2-4-944,0-4-2610,0-3-4321</inkml:trace>
  <inkml:trace contextRef="#ctx0" brushRef="#br1">27044 30436 9204,'0'0'4370,"0"0"-2577,0 0-512,0 0 79,0 0-143,0 0-545,0-13-256,0 12-128,0-2 273,0 0 175,0 1 48,5-1-95,-4 1-1,2 2-160,2 0-192,3 0-95,1 4-17,0 5 64,-1 2-32,2 2 160,-2 3-112,1 0-32,-1 0-176,2-2-16,-1 0-32,1-1 0,-2-5 0,3 1-64,-1-3 97,-3-3-114,-1-1-47,-1-2-272,-1 0-192,-2 0-705,0-5-575,-2-3-433,0-3-1217,-2-3-2401,-1-3-1888</inkml:trace>
  <inkml:trace contextRef="#ctx0" brushRef="#br1">27185 30368 9332,'0'0'4466,"0"0"-2929,0 0-929,-15 30 737,9-14 144,-3 6-305,0 1-95,-1 1 111,-1-1-15,1 1-49,1-4-287,5-3-465,-2-5-272,2-3-48,3-4-112,1-3 16,0-2-993,1-7-1312,5-5-1681,-1-6-8451</inkml:trace>
  <inkml:trace contextRef="#ctx0" brushRef="#br1">27376 30443 6883,'0'0'3282,"0"0"-273,0 0-1392,0 0 144,0 0-113,0 0-415,-1-4-593,-4 4-256,-4 0 49,0 0-161,-4 2 80,-1 5 64,-3 2 0,1 1 144,1 1 129,3 4-17,2-2 273,5 0-113,3-1-416,2-1-352,8-3 48,5-4-64,0-2-48,5-2-16,-1-8-128,1-4-96,-1-5 0,1-3 176,-5-1 48,0-5-96,0 1 32,-5-3 128,-2-1-64,-1-1 0,-5 4 16,0 2-224,0 5-192,-5 5 351,1 7 81,-1 7-16,1 3 33,0 9 15,0 8 224,0 6 112,2 5-16,-1 3-96,2-1 48,1-1-144,0-3-64,0-6-64,0-3-16,0-5 64,0-4-128,0-5 48,-2-1-304,2-5-480,0-2-1009,0-5-1360,0-6-4867</inkml:trace>
  <inkml:trace contextRef="#ctx0" brushRef="#br1">27498 30471 11413,'0'0'5555,"0"0"-2066,0 0-1584,0 0-272,0 0-529,0 0 65,22 18-273,-15-5-399,-1-2-177,4-2-192,-1-1 32,0-2-144,1-3 16,1-3 0,-2 0 0,0-4-64,-2-5 48,0-2-32,-2 0-32,-2-5-32,-1-1-176,-2 2-192,0 2-113,0 3 145,0 4 352,0 6 96,-2 3-48,2 10 16,-3 4 272,-2 6 256,1 5 177,-1 0-113,0 1 0,2-2-304,-1-3-288,2-6-48,0-1 16,-1-6 16,2-2-32,-2-4 80,3-4-304,-4-1-384,4-2-961,0-9-1872,0-2-2306,0-2-11381</inkml:trace>
  <inkml:trace contextRef="#ctx0" brushRef="#br1">27803 30443 5907,'0'0'5698,"0"0"-2960,0 0-465,0 0-288,0 0-593,0 0-880,-10-16-207,2 12-1,-3 0 48,-1 1-64,-1 0-32,-1 3 32,-2 0 481,3 4 223,-1 6-16,1 4 161,0 1-145,5 2-79,6-1-417,2 1-256,0-3-176,9-1-16,1-4-32,3-4 16,1-4-176,0-1-112,0 0-288,-3-7-48,2-3 287,-3-1 97,1-3 64,-1-1-112,-2-5 64,1-1-64,1-6-16,-3-2-128,-2-2-353,0-1-15,0 3 352,-3 1 240,0 4 112,-2 8 96,0 4-16,-2 6 48,-1 4 0,-1 2 144,-1 9-32,-3 7 112,4 7 448,-2 7 161,3 4 175,2 3-143,1 2-289,0-4-256,0-2-240,0-7-80,3-3-32,0-6 16,1-5 0,-4-2-64,4-3-464,-4-5-528,0-2-945,0-2-1057,0-7-2256</inkml:trace>
  <inkml:trace contextRef="#ctx0" brushRef="#br1">27924 30338 11397,'0'0'6083,"0"0"-3714,0 0-1104,0 0 159,0 0-319,0 0-369,18-5-288,-9 5-160,1 0 241,2 0-81,-2 0-160,4-1-80,-2 0 0,-1-1 48,-3-1 17,-1 1-145,-2 1-80,-1-1 80,-4 2-64,0-1 64,-2 1-64,-1 0-48,-3 0-32,3 0 16,-1 1-16,0 2 0,4 1 0,0-1-32,0-1 48,0 0-32,0 1 32,4-2 0,-4 2 16,4-3-16,-4 0 48,1 0-16,1 0 0,0 0 16,-2-3-80,4 2 96,-3 0-64,3 1-16,-3 0 16,2 0 16,2 0-32,-5 0-16,4 1 64,-4 3-64,2-2 64,0 0-64,-2-1 64,0 1-32,0-2 32,0 1-48,0-1 64,0 0-16,0 0 16,1 0 0,-1 0-48,0 0 32,0 0-64,0 2 32,0 3-48,0 3 32,-5 5 16,-4 4-16,-4 1 16,0 3-16,-1 0 80,-2-1-64,2-2 48,2 0 32,2-5 64,5-2 160,1 0 0,1-3-176,3 0-144,3-1 128,1 0-32,5-2-16,3 0-32,-1 0 0,5-2-32,-2-2 0,3 1-16,-3-2 48,1 0-32,-2 0 0,-2 0 16,-2 0-128,-3-2-432,-3 1-448,-3-1-449,0-1-832,0 2-704,-6-4-2658,-1 0-5874</inkml:trace>
  <inkml:trace contextRef="#ctx0" brushRef="#br1">27973 30469 5683,'0'0'4482,"0"0"-1969,0 0 96,0 0-384,0 0-544,0 0-433,-9-14-31,9 14-113,0 0-447,6 0 47,1 4 337,5-3-161,2 0-192,5 1-272,3-2-207,0 0-161,-4-3 64,1-1-48,-3 2-32,-7-2-48,-1 2-1137,-8-1-1104,0-1-512,-7 3-2322,-3 1-7874</inkml:trace>
  <inkml:trace contextRef="#ctx0" brushRef="#br1">28486 30605 4130,'0'0'5538,"0"0"-2064,0 0-1777,0 0-241,-21-7 193,19 6-224,2 1-257,0-2-15,0 1-289,4 0-319,2-1-49,7 0 192,3 1-80,3 0 353,4-2-177,2 3-160,2-2-271,0 0-241,-5 1-80,-3-1-32,-2 2 32,-5-1-176,-3 1-353,-8 0-239,1 0-160,-2 0 47,0 0-335,-3 0-97,-4 0-1424,0 0-3394,-2 0-3649</inkml:trace>
  <inkml:trace contextRef="#ctx0" brushRef="#br1">28516 30688 13270,'0'0'4450,"0"0"-3121,0 0-65,0 0 321,0 0-448,0 0-513,5 2-160,3-1-80,6 1 289,1-1 31,2 0-176,2 1-208,0-2-144,0 0-96,-4 0-48,0 0-32,-5 0-144,-1 0-368,-2 0-785,-6 0-751,-1 0-1090,0 2-2577,-3-2-5698</inkml:trace>
  <inkml:trace contextRef="#ctx0" brushRef="#br1">29044 30569 12966,'0'0'4514,"0"0"-2641,0 0-400,0 0 31,0 0-575,0 0-481,13-2-144,0 2 0,6 0 785,2 0-257,-1 0-224,0 0-320,-3 0-208,1-1-48,-5 0-32,0 1-224,-3-4-240,-5 3-336,-2-1-209,-1 0-239,-2 1 63,0 0-624,-2-1-1152,-2 0-2465,0 2-2642</inkml:trace>
  <inkml:trace contextRef="#ctx0" brushRef="#br1">29375 30684 8804,'0'0'4242,"0"0"-1329,0 0-1680,29-3 464,-10 3 688,3 0-688,4 0-513,5-1-63,3-1 47,2-1 129,0-1-705,-2-3-480,-2 3 32,-2-3-224,-7 3-32,-4-1-496,-5 0-545,-8 2-528,-4 1-303,-2 2 63,-2 0-16,-6 0-752,3 0-3618,-2 0-448</inkml:trace>
  <inkml:trace contextRef="#ctx0" brushRef="#br1">29477 30258 12166,'0'0'3329,"0"0"-2577,0 0 497,0 0 16,0 0-433,0 0-240,9 32 209,-9-9 1552,2 9-224,0 3-753,-2 0-223,0-2-369,0-4-304,3-4-304,-2-5-79,-1-6-49,0-4 32,0-2-128,0-4 80,0-1-209,0-1-287,0-2-480,0 0-913,-4-6-1921,4-1-4385</inkml:trace>
  <inkml:trace contextRef="#ctx0" brushRef="#br1">20954 31166 8900,'0'0'3730,"0"0"-2049,2 23 367,0-14-367,-1 0-448,-1 2-465,2-3-96,0-1-143,-2 1-129,0-3 16,0-2-16,0-1-80,0-2-143,0 0 415,0-4 208,0-4-336,-4 0-352,3-5-80,1 0 16,-2-5-16,2 1 32,0 0-48,0-1 17,0-1-49,0 1 48,0-1-32,0 3 48,0-1-32,0 3 16,0 0 48,0 1-80,2 2 80,1 3-48,2 0 64,1 0-80,0 4 64,0 0 0,4 4-32,-1 0 0,0 10-80,4 2 128,-2 5-16,0 4 224,1 3 64,-2-1-192,-1-2-144,-5-2 32,4-6-32,-5-2-32,0-4 80,1-4-80,-4-3 64,0 0-80,0-2 176,0-4-63,-4-2-65,3-3-32,-1-2 48,0-1-96,2-3-289,0 0 33,0 0 0,0 0 160,0 1 80,0 3 16,4 0 48,1 2 32,0 3 0,0 1-48,0 4 0,4 2 0,-1 1 48,2 4 0,1 5 128,1 4 32,-2 1-128,0 1 80,1 0 32,-5 3-16,1-2-80,-1 0 81,-5-1-81,2 1 48,-3-5 16,0 2 32,0-2-48,0-2-32,0 0-80,0-3 0,0-1 16,2-3-64,1-2-64,0 0-705,3-3-847,-2-5-1138,-3-3-895,1-1-3218</inkml:trace>
  <inkml:trace contextRef="#ctx0" brushRef="#br1">21358 31066 5635,'0'0'5570,"0"0"-3553,0 0-256,0 0 128,2-24-689,-6 22-127,0-1-97,0 1-319,-5 2 47,1 0 48,-2 2 1,0 3-1,2 4-128,1 1-208,3 3-31,2 1 95,2-2-208,0-1-96,4 0-144,5-3-16,-1-3-32,3-3 64,1-2-48,-2-4 16,-2-2-48,1-3-256,0-2-64,-5-1 32,0 1-17,-4-1 49,0 3 0,0 1 16,0 2 240,0 3 32,-3 3 32,2 1-48,-3 8 16,4 2 128,-3 3 256,3 3 144,0-1-79,0-1-113,0-3-240,0-1-16,3-4-32,-1 0-48,0-3 16,-2-2 0,1-2-64,-1 0-384,0 0-545,0-4-848,0-3-752,0-1-2273,2 1-7300</inkml:trace>
  <inkml:trace contextRef="#ctx0" brushRef="#br1">21504 31020 11045,'0'0'4338,"0"0"-3137,0 0-273,-23 3 545,15 1-305,1 0-431,0 2-321,2 1-128,-1-1-48,3-1-16,2 2 0,1-1-144,0 2 0,1-2-112,6 2 48,0-1-16,1-1-16,0 1-48,2-1-32,-6-2-48,2 3 48,-3-5 80,0 3-32,-3 0 96,0-2-32,0 2 96,0-1 208,-1 2 80,-2-1-47,-1 1-81,0-2-144,0 1-64,-3 0-48,0-2 0,0 0 0,1-1-32,0-2-128,1 0-320,2 0-641,1-3-640,2-3-1424,2-3-3906</inkml:trace>
  <inkml:trace contextRef="#ctx0" brushRef="#br1">21630 31013 8628,'0'0'7443,"0"0"-5842,0 0-737,0 0 369,-27-5-321,19 9-319,-3 0-241,1 2-144,1 2-144,2-2 32,3 2 96,3-1 96,1 1-272,0 1 16,7 1-16,1-3 0,3 2-32,1-2 16,1 0 16,0-1-64,-4 0 96,-1 1-64,-4-5 64,1 3 32,-5 0-32,0 0 32,0-1 97,-5 3 159,-1-1 160,0 1 0,-3 1-176,2 0-48,0-1-208,-1 1-48,4-2 32,-2-2-48,2 0-32,-1-1 16,1-1-544,0-2-160,1 0-545,2-5-704,1-1-1424,0-2-2338,0 0-2240</inkml:trace>
  <inkml:trace contextRef="#ctx0" brushRef="#br1">21515 32027 6579,'0'0'6867,"8"31"-4594,-5-10 80,0 2-416,3-1-928,-3 0-433,0-7 128,2-4-224,-5-4-127,2-3-209,0-3 160,-2-1 272,0-5 304,0-5 33,0-4-641,0-4-288,-2-4 16,-1-2 80,-1-2-48,0 0-32,-1-2-32,-1 0 32,3-2 32,-1 1-96,2 1 96,2 3-32,0 5 16,0 3 0,4 5-32,1 3-48,-2 3-48,3 2-48,0 4-176,-1 2-64,1 6 47,1 3 225,-1 5 112,2 3 0,-2-1-64,1 3 112,-2-5-48,0 0 16,-1-4 32,-4-3-48,0-1 48,0-2-64,-4-1 80,-2-1-80,-2-2 48,0 0-16,-1 1 16,1-3-96,1 2-384,0-2-320,2 2-417,2 0-480,3 1-848,0 0-1281,2 0-4481</inkml:trace>
  <inkml:trace contextRef="#ctx0" brushRef="#br1">21718 32086 11861,'0'0'4899,"0"0"-4675,0 0-160,0 0 1040,0 0 145,0 0-513,15 8-384,-12-8-15,-1 0-81,-2-3 400,0-1 96,0-2-416,0-2-159,0-2 79,0 0 160,0-2 32,3 0-320,0 1-64,-2 0-48,4 0-48,-1 5 80,0 1-16,2 3-64,-1 0-48,1 2 16,2 0 112,-2 2-80,-2 2 16,1-1 16,-1 3-48,-3-1 0,-1 1-304,0 0-272,0 1-593,0 0-544,0-1-976,0-1 48,3-1 496,1-2-6883</inkml:trace>
  <inkml:trace contextRef="#ctx0" brushRef="#br1">21864 32047 8852,'0'0'2561,"0"0"-1296,0 0-609,0 0 1681,0 0-464,28-5-784,-17 1-209,-2 1-448,2-2-96,1 0-160,-4 2 32,-2-1-192,-1 1 65,-2-2-65,-3 2 16,0-2 16,-1 2-48,-6 0 32,-2 0-48,-1 2-16,0 1 0,-2 0-33,3 0 49,0 2 16,0 6-48,3 3 48,1 1 129,3 4 415,-2 1 160,4-2-96,0 2-47,4-5-417,5-4-80,1-2-64,2-6 16,1 0 16,0 0-336,-3-5-529,0-1-271,-1-1-353,-4-2-2577,-2 1-2977</inkml:trace>
  <inkml:trace contextRef="#ctx0" brushRef="#br1">22076 31988 12742,'0'0'7235,"0"0"-6579,0 0 97,0 0 303,-25-15-608,15 18-95,-2 4-113,3 3-240,1 1 32,5 1-16,1 1-32,2-3 16,3 3-64,5-2-112,1-2-80,0 0 79,3-3-175,-3-2 336,-1 0 16,-1 1 0,-2-5 48,-5 2-80,0 1 48,0 2-32,-5-2 64,-2 0-144,-1 0-256,2-1-112,0-2-336,1 0-993,1 0-1505,4-5-1808,0-2-3250</inkml:trace>
  <inkml:trace contextRef="#ctx0" brushRef="#br1">22197 31972 6675,'0'0'11605,"0"0"-10612,0 0 15,0 0 465,-26-5-705,14 11-335,2 0-289,1 2-32,2 1-96,3 0 16,-1 1-16,5 0-96,2 0 112,5-3-96,2 1 16,4-3 80,0 1 0,2-2 0,-1 1 96,-2-2-64,-4 0-16,-3 0 0,-5 0-96,0 2 48,-3 2 192,-3-1 192,-2-1-272,0 3-64,-1-2-48,1-1 96,1-1-96,0 0-16,4-3 16,-1-1-384,4 0-512,0-5-1970,7 0-2864,0-5-7701</inkml:trace>
  <inkml:trace contextRef="#ctx0" brushRef="#br1">22298 32061 17288,'0'0'1969,"0"0"-1745,0 0-112,0 0 624,0 0 353,-4 21-193,6-13-336,3 0-367,4-1-81,3-1 288,0-2-320,0-3-32,0-1 0,-1-3 0,0-1-32,-2-5 48,-4 0-64,-1-1 64,-4-3-48,0 3-32,0-2-16,0 2 0,0 3-16,0 0-48,-3 5-16,0 2-64,1 0-112,-1 2-193,1 1-367,2 3-929,0-1-1120,0-2-2898,0-1-5202</inkml:trace>
  <inkml:trace contextRef="#ctx0" brushRef="#br1">22464 32109 1441,'0'0'14070,"0"0"-11925,0 0-1841,0 0 1521,0 0-240,0 0-81,18-9-255,-14 3-497,1-4-207,-1-1-97,1 1 16,-3 0-96,0 1-176,-2 1-256,2 5 112,-2-1-16,2 2 48,0 0 0,1 2-48,-1 0-64,1 0 80,0 0-80,3 4 32,-1-2 0,2 2 0,-2-1 16,0 1-32,-1 1-32,-1 3 48,-1 0 16,2 1-32,-4-2 80,4 1-80,1-4 64,4-1-16,-1-3-64,5 0-96,-4-5-912,-1-5-1873,-5-1-2770</inkml:trace>
  <inkml:trace contextRef="#ctx0" brushRef="#br1">22614 32065 17752,'0'0'2129,"0"0"-1713,0 0 1169,0 0-288,0 0-529,0 0-448,-4 3-336,10-1 144,1-2-48,0 0 96,0 0-112,1-5-32,-3 3 16,2-3 16,-4 2-48,-1-2 32,-2 2-64,0 2 0,-4 1-32,0 0-112,-3 0-48,1 6 160,3 3 0,2 3 64,1 2 16,0 1 304,4 2-96,5-3-31,-1-1 31,3-4-224,1-3 16,-2-3-529,2-3-1359,-1-3-1090,-3-5-3937</inkml:trace>
  <inkml:trace contextRef="#ctx0" brushRef="#br1">21629 32339 8516,'0'0'3666,"0"0"-1617,0 0-705,0 0 529,0-1-384,0 0-449,0 1-79,0 0-97,0 0-80,0 0 81,1-2 175,-1 0-191,4 2-209,1 0-224,2-1-192,3-3-96,7 2-96,4-1-16,6-2-48,2 2 32,4 0-16,-2 0 32,0 1 48,-6 2 80,-3-3 16,-2 3-48,-2 0 33,-5 0-113,0 0 16,-5-2-32,-2 2-80,0 0 48,-1-1-16,-1 1 48,-2 0 0,-1-1 16,-1 1-48,0-2 96,0 0-48,0 1 16,0-3-48,-3 2 0,3-1 16,-2-2 0,2 1-48,-2-3 0,2 0 16,-2-2-48,-1 3 64,-3-2-32,2 1 16,-3 1-16,1 1 16,-4 2 16,4 1-48,-1 0 48,3 0-65,-2 1 81,6 1-48,-2 0 16,0 0-16,2 0-336,0 0-128,0 0-272,0 0-177,0 0-319,0 0-193,0 0-752,0 0-1425,0 0-4241</inkml:trace>
  <inkml:trace contextRef="#ctx0" brushRef="#br1">23141 32011 13622,'0'0'5091,"0"0"-4387,-30 1-208,16 3 753,0 3-113,-3 1-303,0 3-129,3 1-304,5 0-240,2 4 224,4-2 49,3-4-177,0 1-176,6-4-128,3-3 32,3-3 16,0-1 48,3-5 16,-2-4 64,-4 0-128,1-1 48,-2 1-48,-4-1-16,-4-1 64,0 2-112,0 0 16,0 3-80,-3 1 80,2 2-112,1 3 144,0 0-48,0 8-209,0 4 257,0 3 32,1 7 48,1 1-32,-1 1 65,1 1-65,0 0 64,0-4-80,0-4-64,-2-2-16,3-4 48,0-3 16,-1 0 16,0-3-16,-2-4-16,0 1 96,0-2-80,0 0 64,-5 0 0,-2 0-32,-2 0-144,0-2-113,1 1-31,-1-1-304,3-1-160,2 0-353,1-3-159,3-2-1858,3-2-3825,5-3-4354</inkml:trace>
  <inkml:trace contextRef="#ctx0" brushRef="#br1">23265 32159 17224,'0'0'4002,"0"0"-4002,0 0-128,0 0 592,0 0 704,21 7 321,-14-8-496,0-5-609,-1-2-240,-3-2 368,1-1-128,-4 0-144,0-2-64,-2-1-48,-3 2 65,-1-2-1,-3 3 48,2-1-192,-1 3 80,1-1-112,2 4-16,0 1 32,2 3 0,3-2 32,2 4-112,5-1 16,2 0 0,3 1 80,2-2-64,-1 2 32,0 0-224,0 0-417,-3 0-335,-2 0-641,-3 2-896,-2-1-800,2 0-1986</inkml:trace>
  <inkml:trace contextRef="#ctx0" brushRef="#br1">23412 32061 19529,'0'0'1873,"0"0"-1809,0 0 288,-16 24 320,12-15 193,0 0 447,4 0-543,0-1-545,5-4-192,4 2 16,1-3 16,1-3 16,-2 0-16,2-7-48,-5 3 32,4-4-32,-9 3 32,2-1 0,-3 3-16,0 1-16,-4 2 176,0 0 48,-2 3-144,0 2-32,3 3 32,-1 0 16,4-1-80,2-1-32,6-3-464,5-1-880,2-2-1490,1-5-1792,2-4-3826</inkml:trace>
  <inkml:trace contextRef="#ctx0" brushRef="#br1">23625 32077 19337,'0'0'2321,"-23"6"-2305,7-2 928,1 3 817,4 0-336,0 1-353,4 0-383,3 3-385,4-4-224,0 3-32,4-4-16,6-1-96,4-4-352,0-1 192,3-6 95,-3-5-207,0-1 112,-3-5 208,-3 0-32,1-1 96,-5-3-96,-3 3 64,-1-3 16,0 3-64,0 1 32,-1 4 16,-1 3 112,0 4 368,-1 5-31,2 2-305,-1 7-112,-1 7 208,3 2 432,0 4-48,0 3-351,6-2-113,1-4-80,2-1 16,0-5 64,4-1-64,-3-4-16,0-3 48,1-2-32,-5 1-80,0-3-32,-1 2-48,-2 0 80,0 1-48,1 0 0,1-1-32,-1 1 16,2 0 48,1-2-32,0 1-16,3-2-16,-1 0 16,1-3-64,0-2 48,1-1 0,-1-1 0,-2-2 16,-1-1-48,-3 1-48,-2 0-128,-2 0-96,-2 4-161,-5 0-63,-1 5 144,-3 0 224,-1 0 208,4 5 16,-5 4 16,5 1-16,2 3 0,1 1 96,5-1 176,0 3-128,3-3 48,5-3-144,2-2 32,2-5-64,4-1-16,2-2 64,-1-2-48,2-3 16,0-4-64,1-1 64,-3 0-96,1 1 64,-5-1-80,-3 5 64,-2-2 32,-3 3-16,-5 2 48,0 1 0,0-1 16,0 2-64,-4 0 16,1 0-64,1 0 48,-2 0-16,0 0-32,0 0 32,1 3 0,-2-1-32,3 0 48,-2 2-32,3-2-48,1 2 48,0-3 16,0 2 0,0 0 0,4-1-16,-1-2 32,0 0-32,0 0 48,1 0-48,-2 0 64,2 0-96,-4 2 64,4-1-80,-4-1 48,0 3-48,0-1 0,0 3 0,-1-1 96,-2 1 32,1-3-48,0 2 32,2-1-64,0-2 32,0-1-16,4 0 64,2 0-16,1-3-16,2-2-80,0-1 80,-1 2-32,-1-1-32,-1 2 80,-1 0-64,-1 0 32,0 3 0,1-2-16,-1 1-32,0 1 64,1-2-16,-3-1-16,3 3 16,-2-2-16,2-2 32,1-1-16,-3 1 0,0-2 0,-3 0-32,0 1-144,0 0-192,-4 1-112,-6 2-80,1 2 63,-2 0 321,2 0 128,1 2 48,1 2-48,1 1 48,0 1 16,1 0 0,1 3 48,4-3 161,0 4-17,0-2 0,0 0-128,4-3 64,0 1-64,3-1 80,-1 0-112,-1-4 16,3 1-32,-2-2-48,2 0 96,-2 0-144,1 0 80,-1 0-64,3-3 80,1 1-96,0-1 32,3 1-32,-3-1 16,0 1 48,1-2-48,-3 2 64,-2-3-16,3 0-32,-4-1-64,2-2 64,-3 1 16,2-4-32,-1 0-32,1-3-48,0 2 16,-2 1-16,0 2 48,-2 3 32,-1 2 80,1 4-64,-2 0 16,0 5-16,0 3 64,0 3 144,-2 0 32,1 2 32,1 0-160,0-2 32,0 0-64,0-4 0,0-2-32,3-1 32,0-2-48,0 1 16,3-3 32,-1 0-48,0 0 48,0 0-80,0 0 32,-1-2-32,0 1 16,1-1-16,1 1 0,1-4-16,-3 2 16,4-2 32,-2-1-64,0-1 32,-1-3-64,0-1 0,0-1-32,-1 0 48,2-1-16,-2 4 16,-1 2-96,-1 2 112,0 4 32,-2 1-64,0 4-48,2 5 64,-2 2 144,1 3 112,2 0-48,2-2-80,1 2 64,2-5-16,0-1-80,1-5-32,1-3 16,2 0 32,-1-6 0,1-4-64,0-3-16,-2-4 0,-1 0-64,-2-5-32,-2 1-112,-4-6-144,3 1-272,-2 2 255,0 0 337,0 6 96,0 6 144,-2 7 481,0 7-337,-2 10-352,-2 9 144,-3 6 496,-1 4-176,0 4-47,3-2-97,2-5-128,3-1-96,0-6 48,0-5-80,3-6 0,0-5 16,1-4-48,-2-1 16,-2-6-256,0-6-112,-6-4-337,-2-3-463,-4-3-593,1-1-1168,3 2-705,1 2 2770,2 6 1856,3 3 561,2 4 784,0 6 480,0 0-1024,4 3-1329,3 5-240,4 2 289,0 4-177,5-1-208,-1 0-64,1-2-16,1-3-336,-6-5-433,-2-3-543,-4-1-865,-5-9-1809,-3-3-4834</inkml:trace>
  <inkml:trace contextRef="#ctx0" brushRef="#br1">23953 31881 28461,'0'0'1345,"27"2"-1537,-5-4-2370,4 2 2402,-2 0-480,-4 0-1569,-10 0-1681</inkml:trace>
  <inkml:trace contextRef="#ctx0" brushRef="#br1">26079 31951 7892,'0'0'5938,"-20"23"-4033,4 2 544,-3 9 385,-4 6-593,2 3-368,-2 1-721,2-3-528,5-7-352,2-5-272,5-6 16,4-7-16,5-4-48,0-4-80,0-5-688,3-3-993,3 0-944,-1-9-2257</inkml:trace>
  <inkml:trace contextRef="#ctx0" brushRef="#br1">24950 32133 15287,'0'0'1777,"0"0"-1681,0 0 192,0 0 1569,26 2 80,-7-2-385,6 0-239,2 0-561,4-5-255,-4-1-257,0-2-224,-5 3 0,-7 1-64,-4 0-240,-3 3-609,-5 1-319,-1 0-657,-2 0-1009,0 1-527,0 1 1344,0 3 832,0 1-591,0-3 143,0 2 1361,0-3 592,0 3 1328,0-1 593,0 0 465,0 2 63,1 2-688,3 1-608,1 2-177,3 0-480,0 1-271,7-4-1,1-1-32,0-1-224,2-3-144,-3-3-16,-1 0 16,-6-3-16,-3-3-64,-3-1 16,-2-1-208,-3-3 48,-6 0 32,-4 0-128,0 4 96,-4-1 32,0 4 16,-1 2 64,-1 2 0,3 0-32,2 3 64,5 2-64,0 1-608,3 1-433,1 2-448,3-2-1024,2-4-1024,0 0-2242,0-3-1841</inkml:trace>
  <inkml:trace contextRef="#ctx0" brushRef="#br1">25163 31871 11381,'0'0'1953,"-9"-23"-528,1 15-513,-8 0 161,0 5-401,-1 1-272,-1 2-128,1 0-96,-4 4-48,2 2-64,1 5-64,2 0 80,5 2 113,3 6 511,8 2 48,0 2-127,11 6 239,4 0-80,3 1 481,1-1-577,-1 1-112,-3-4-223,-5 1-289,-2-6 48,-3-3-80,-4-2 48,-1-2-144,0-2 0,0-1-144,-3-2-49,0-2-319,0 2-496,2-4-561,-3-3-608,0-2-1329,2-2-4273</inkml:trace>
  <inkml:trace contextRef="#ctx0" brushRef="#br1">25370 32215 12950,'0'0'5218,"0"0"-4449,0 0-529,22 1 1825,-13-4-721,-4-1-335,3-1 143,-5-3-511,-1-1-417,-2-1-16,0 0 96,0-1 144,0 0-192,-4 1-16,3-1-176,-4 1-112,5 1 32,-1 2 48,1 0-48,0 3 0,1-1-16,4 2-32,0 3 64,1 0 0,1 0-112,-2 0 80,0 5-352,3 0-800,0 0-929,2-1-529,3 0-1808,-4-4-7059</inkml:trace>
  <inkml:trace contextRef="#ctx0" brushRef="#br1">25529 32114 11509,'0'0'4386,"0"0"-4274,28 2-64,-16-2 1665,0 0 16,0 0-176,-1 0-305,-5 0-335,2 0-529,-8 0-16,0-3 208,0 0-128,-8 0-207,-2 1-97,-3 0-64,-5 2-112,3 0 64,-1 8-16,5 2 96,4 4 224,3 1 80,4 2-32,2 0-48,7-1-144,2-1-160,7-5-32,-1-2 0,3-3 81,5-5-81,-4 0 80,2-3-64,-2-5-48,2-2 32,-5-3 32,1 0-16,-3-4 16,-1 2 16,-4 1-176,-3 0 96,-2 2 32,-5 4 160,-1 0 224,0 1 48,-1 0-192,-9 5-176,4-3-64,-3 2-48,-2 3 32,-2 0-32,2 0 0,-4 8-16,2 4 64,3 3 16,2 4 16,4-1 0,4 1 64,4-4 0,5 0-128,5-4 80,2-3-48,2-2 0,-1-4-160,-1-1-592,-4-1-737,-4 0-416,-6-1-512,-2-4-976,-2 0-2690</inkml:trace>
  <inkml:trace contextRef="#ctx0" brushRef="#br1">26125 32307 14519,'0'0'2305,"0"0"-2161,0 0 464,0 0 1057,0 0 96,0 0-225,0 3-399,0-3-481,2 0 64,-2 0 257,0-3-1,2 0-335,-2-1-161,0-3-16,0 1-160,0-2-64,0-1-64,1 0-80,-1-2-80,0-1 48,4-4-47,-3 3 15,2 0-16,-1 1 48,2 2-160,-2 5 31,-1 3 81,1 2-64,1 6 0,-1 5 32,2 1 112,-1 5 65,2-2-241,0 1 80,3-2-81,-4-4 81,0-2 0,1-3 49,-3-2-66,1-3 66,0 0 15,-1 0 0,1-5 32,2-1-32,-4 0-64,2-3 64,-1 0-16,0-2-80,3-1 64,-1 1-32,0-2 0,1 4-96,0 1 112,0 6-176,2 2 112,-3 1-32,1 6 48,0 6 32,0 0 16,2 3 48,0-2-48,0-2-48,0-1 48,-1-3 16,-2-5-16,2 0 16,-5-1-48,-1-1 48,0-1-208,0 0-321,0-1-383,0-4-945,-1 2-1104,1-2-625,0-1-1952</inkml:trace>
  <inkml:trace contextRef="#ctx0" brushRef="#br1">26470 32159 11461,'0'0'4242,"0"0"-4002,-18 0-128,5 2 1201,0 1 752,-1 5-288,2 0-561,2 3-479,1 0-209,6 2-144,3-2-32,0-1-256,3-2-32,3 0-16,2-6 96,1 0-64,1-2 80,1-2-96,-1 0-32,-2-6 49,1 2-97,-2-1 0,-4-2-177,0 3-63,-3 0-16,0 2 144,0 0 96,-3 4-16,2 0-48,-4 4-128,1 5 224,-1 0-32,3 2 64,0-2-64,2 1-48,0-3-560,5-3-977,3-4-1633,-2 0-3665</inkml:trace>
  <inkml:trace contextRef="#ctx0" brushRef="#br1">26602 32152 13014,'0'0'4786,"0"0"-3569,0 0-705,0 0 640,0 0 289,0 0-352,0 0-545,-26-5-432,13 10-96,-2 1 80,1 1 240,4 1-64,1 0-192,6 2-16,1 1-96,2 0 48,2 0-48,4 2-48,0-2 128,2 1-96,5-3-32,-5 0 240,2-3-112,-3 0 0,-1-1 0,0-2-48,-3 2 16,-3-2-32,0 1 0,-5 1-16,-7-1 48,1 1 32,-5-2-528,2 2-208,5-2-289,1-3-735,7 0-1410,1-6-2993</inkml:trace>
  <inkml:trace contextRef="#ctx0" brushRef="#br1">26726 32173 22554,'0'0'1665,"0"0"-1585,0 0-16,0 0 224,0 0 257,-13-21-113,4 19-320,-7 2-96,4 0 16,0 4-32,2 6-48,3 1 0,5 3 16,2 1-32,6 2 64,4 1 64,3-1-16,3-2-48,-2-1 0,-1-3 32,0 0 352,-4-5 304,-2-1-208,-3-1-111,-1 0-129,-3-3-160,0 2-80,-3 0 16,-3 2 32,0 0-80,-2-1-240,-1 3-849,1-5-544,-1 1-1584,2-3-3106</inkml:trace>
  <inkml:trace contextRef="#ctx0" brushRef="#br1">30778 28048 11877,'0'0'2177,"0"0"-1120,0 0-1041,0 0 576,0 0 1233,-21 30-336,12-14-385,0 0-175,1 0-145,-1 0-96,4-4-223,1-3-305,4-5-96,0-4-48,7-2-32,-1-7-208,5-4-273,0-4-31,-2-1 80,-1-1 0,1-1-193,0 3-143,0 2 192,-5 3 496,6 4 128,-6 4 112,5 4-16,-1 0 160,2 7 304,3 1 129,-1 3-129,2 0-256,-1-1-80,4-1-160,-3 0-32,1-3-32,-1-1 0,-2-3-256,1-2-864,-9 0-1073,0-3-3202,-4-5-4609</inkml:trace>
  <inkml:trace contextRef="#ctx0" brushRef="#br1">30826 28011 5202,'0'0'6163,"0"0"-4482,0 0-945,0 0 737,0 0 208,0 0-385,0 9-159,0 1-289,1 1 49,3 8 239,-2 3 193,2 4 288,-1 0-849,-2 0-480,-1-1-160,2-2-32,-2-4-144,0-3 0,0-3-416,0-1-593,-2-3-239,-2-1-97,2-3-256,-2-3-1184,0-2-1761,3 0-7139</inkml:trace>
  <inkml:trace contextRef="#ctx0" brushRef="#br1">31373 28167 9780,'0'0'3778,"0"0"-2017,0 0-80,4-24-16,-8 21-849,-3 0-160,-2 2-192,-4 1-320,0 0-63,-1 4-65,-2 3 16,3 3 16,3 1 32,1 3-48,4-1 80,1 3 16,4 0-16,0 0 80,7-2-80,2 2-80,1-1 0,4-2 64,-2 0 96,0-2-32,0 0 64,-6 0 64,1-1-96,-3 0-15,-4 0 47,0-1-176,-2 2-16,-5 0-16,-1-1 48,-2-1-48,-3-2 16,3 1 0,-3-4-16,5 1 0,-1-3 0,0 0 0,2-2 0,1 0-48,3 0-224,2-4-449,1-1-767,4-2-1250,2-3-2240,2 1-4674</inkml:trace>
  <inkml:trace contextRef="#ctx0" brushRef="#br1">31496 28138 8244,'0'0'4722,"0"0"-1761,0 0-1552,0 0 176,0 0-433,0 0-399,-17 35 351,15-11 609,2 6 96,0 3-673,2 1-239,2-5-305,-1-3-288,1-2-240,-3-7 32,2-5-64,-3-3 32,0-2-48,0-5 0,0 0-48,0-2-336,0 0-560,0-4-913,0-4-1553,0-3-1744,0-2-7188</inkml:trace>
  <inkml:trace contextRef="#ctx0" brushRef="#br1">31587 28354 12134,'0'0'5154,"0"0"-3665,0 0-577,0 0 1329,0 0-672,9 27-593,-5-12-352,-2-3 129,5 2-417,2-3-272,1-4 0,2-1-80,0-2 48,-2-4-128,3 0 32,-5-6-176,-2-2 48,-2-3 32,-4 0-64,0-3-65,0 0-111,-4-2-112,-2-1 64,-2 2 336,-3 2 96,1 2 32,0 5-48,1 3-32,1 3-448,-1 1 207,0 7-127,5 3-496,-1 2-465,-1 0-752,3 1-1569,-1-2-1248,4-1-2353</inkml:trace>
  <inkml:trace contextRef="#ctx0" brushRef="#br1">31772 28405 9444,'0'0'4578,"0"0"-3489,0 0-1,0 0 177,0 0 128,0 22-273,0-12-223,2 3-161,-2 1 48,3-2 241,-1 0-145,0-2-128,1 2-463,-1-6-145,1 0 288,-1-3-64,0-3-224,0 0-96,1 0 64,-2-4-32,1-4-48,0-2-16,-1 0-64,-1-1 48,0-5-32,0 1 16,0-3-48,0-5 16,0-1 16,0 0-16,0 0 32,-1 0 64,-1 2-32,0 7 0,2 2 16,-1 5-48,1 3 64,0 2-48,0 3 32,3 0-32,3 3-32,2 3 32,1 3-32,-1 2 16,-1 2-32,-1-2 64,0 2-96,-5 0 16,-1-1 16,0 0 48,-1 0-64,-3-1 64,0-2 16,0-1-16,-1-2 32,1 1-32,2-3 32,0-2-80,2-1 112,-2-1-80,-1 0-16,2 0-48,-2 0-1153,-1-3-399,3 0-737,-4-3-2594</inkml:trace>
  <inkml:trace contextRef="#ctx0" brushRef="#br1">31935 28338 19609,'0'0'1905,"0"0"-1777,0 0 624,0 0 945,0 0-1137,0 0-432,22-7 16,-10 7-64,-1 0 16,3 0-15,0-3-49,-2 0 48,-4-1-112,2 0 784,-7 1-704,-2-3 32,-1 1-80,-4 1 16,0-3 0,-6 3-64,-3 1 48,1 3-96,1 1 96,-1 7-128,-1 4 80,7 4 0,3 1 112,-2 1 96,5-1-16,0 0-112,5-3 0,-1-3 0,5-4-48,0-2 48,-1-2-240,4-3-304,0 0 256,0 0-1345,0-4-576,-2-1-801,-1-1-2416</inkml:trace>
  <inkml:trace contextRef="#ctx0" brushRef="#br1">25624 34208 992,'0'0'2562,"0"0"-1810,0 0 64,0 0 337,0 0 207,0 0 97,-14-4-480,13 2 31,-3 0-208,1 2-143,-1-1-113,1 1-144,-1-2 16,0 2-176,4-2-79,-2 2 303,0 0 112,2 0-320,0 0 48,0 0 481,0 0 95,0 0-240,0 0-127,0 0 79,0 0-112,4 0-32,4 0-96,4-2 1,3 0 655,2 1-80,1-4-431,0 2-241,0-2-32,-3 2-112,-3 0-64,-4 1-80,-3 1 64,-1 1-48,-2-1 16,-2 1 32,0 0-16,0-2-128,-2 2-480,-3 0-545,1 0-784,0 2-640,0-2-2561</inkml:trace>
  <inkml:trace contextRef="#ctx0" brushRef="#br1">25967 34043 4082,'0'0'528,"0"0"-224,0 0 481,0 0 127,-8-23 80,6 20-415,1 0 63,-1-2-400,-1 5-16,1-3 80,0 1-15,0 2-161,1 0-64,1-2 0,0 2 16,-2-2 16,2 1 80,0 1 48,0-2 96,0 2 400,0 0 129,0 0 79,2 0-304,-2 0-111,0 0-33,1 0 48,-1 0-48,0 2 1,0 1 143,0 3-128,-3 1 144,-3 5 225,-2 2-145,-2 2 16,0 7 273,-3 1 175,5 2-383,-3-2-257,2 1-32,2-5-47,2-3-273,2-6-32,-2-1-96,5-2 0,-2-5-32,2 0 0,0-3-32,0 0 48,0 0 0,0 0 32,0-3 0,0-2-128,0-1 32,0 1-64,0-2 0,2-1-176,6-1-80,1-2 31,3-2 33,-1-2-80,6-3-192,-3 1 112,2-1 208,-5-1-1,1 7 225,-4 0 64,-6 4-47,2 3-17,-4 2 32,0 2-32,0-1 16,0 2-64,-4-2 31,4 2-31,-2 0 64,-1 0-64,3 0 32,0 0-16,0 0 32,0 0-32,0 0-32,0 0 80,0 0-64,0 0 96,0-1-32,0 0 32,0 1-16,0-2-16,-1 2 0,-1-2 0,2 1 0,0 1-32,0-2 48,0 2-80,0 0 48,0 0-16,0 0 0,0 0 16,0 0-32,0 0 48,0 0-32,0 0 32,0 0-32,0 0 32,0 0-16,0 0 32,0 0-32,0 0 16,0 0-16,0 0 0,0 0 0,0 0-48,0 0 80,0 0-80,0 0 80,0 2-48,0-1 32,2 1-32,-1 0 32,-1-1-16,0 0 32,5 3 32,-5-3-15,0 1 111,4 1 80,0 0 16,1 1-96,-1 5 16,5-1 272,-1 3 48,5 2-47,-1 2 127,0-1-176,0 1-80,0-2-80,-3-3-144,-3-1-32,1-2-32,-3-1 0,-2-3 0,-2-1-48,3 0 64,-2 0-32,-1 0 80,0-2-144,0 1 80,0-1-16,2 2-16,-2-1 0,0-1 16,2 2 1,-2-2-17,0 0 48,0 0-64,0 0 64,0 0 32,0 0 0,-2-2-80,0 1 0,-4 1 0,-1-2-32,-3 2-16,-4 2-48,-3 2 80,0 1-16,-5 3 16,3-1 32,-1-1-49,2 1 82,2-3-65,6 1 48,1-4-16,4 1 32,4-2-80,1 0 64,0 0-64,1 0-48,4-3-1,3-2 17,-3 2-192,1 0-208,-2 0-384,1 1-433,-3 1-176,-1-1-656,1 2-400,-2 0-1905,0-1-3249</inkml:trace>
  <inkml:trace contextRef="#ctx0" brushRef="#br1">26233 34046 6323,'0'0'2465,"0"0"-768,0 0 192,0 0 224,0 0-481,0 0-383,0 10-97,3-4-31,1 1 96,0 4-81,-2 2 113,2 0-145,1 2-287,0 0-145,-1 0-384,3-1-32,-6-2-32,4-1-32,-3-4-48,2 2 32,-4-5-32,0-2-15,3-1 79,-3 1-48,0-2 80,0 0 176,0-3-16,0-3-224,-3-3-144,1-2 16,-2-4-16,2-3-16,-2-2 0,0-3 32,-1-3 16,1-4-16,-1-2-32,2-2 80,-1 2-320,2 0 64,-2 4 80,0 5-32,-1 4 144,1 6-80,0 3 48,0 3 0,3 0 48,-1 3-64,2 1 48,0 2-16,2 1-48,5-2-16,3 2 0,1 0 96,7 0-32,1 0 0,1 2-112,1 0 64,-1 4-32,0 1 48,-6 2 0,0 1-64,-2 1 96,-4 2-48,-2 2 64,-4-1-32,-2 1 64,0 0-64,-2 0 32,-4-2 48,-2 2-48,1-3 32,-1 0-32,0 1 32,-1-4-32,-2-2 0,1 0 48,1-2-112,0-1 32,0-1 32,1-1-64,0-2 32,5 2 16,0 0-80,1-2 32,2 1-208,0-1-512,2 0-353,2 0-607,2 0-546,-2 0-991,0-5-2962</inkml:trace>
  <inkml:trace contextRef="#ctx0" brushRef="#br1">25247 34156 2321,'0'0'2897,"0"0"-1904,0 0-833,0 0 832,0 0 49,0 0-33,-7-23 193,5 20-545,2-1-128,0 3-95,0-3 15,0 2-80,4-1-64,-4 2 0,4-3 144,-3 3 145,1-1-65,-1 2-96,2 0-96,0 4 32,1 5 113,0 3 1183,1 4-719,1 4 512,1 4-273,-3 0-352,4-1-255,-3-3-273,-1-1-48,1-4-32,-4-2 144,3-3-96,-3-4 17,-1-1 63,0-2-64,0-1 32,2-2 0,-2 0 16,0 0-48,0-3 17,0-4-257,0-2-16,0-2 16,0-4-16,0-4-48,0-5 48,0-5-16,0-3-16,0-4 48,0-1-32,1 0 32,-1 4-16,2 1 64,0 5-192,0 2 16,1 3 0,-3 4 32,4 3 16,-3 2 16,3 2 48,-1 2-96,3 1 112,-2 4-112,4 1 16,2 3 16,3 0-16,0 5 15,1 4 33,3 6 33,0 4-17,-1 3-97,0 3 65,-3 2 64,0-3-15,-4-4 47,-2-1 0,-3-2-224,-4-6 144,0-2-97,-7-2 65,-3-1 64,-4-2 65,-3-1-33,-2-2 64,0-1-96,1 0 64,2 0-64,6 0-112,1 0 32,5 0 32,4 0-48,8 3-112,1 1 127,4 2-607,1-1-1393,-4-1-1440,0-2-2482</inkml:trace>
  <inkml:trace contextRef="#ctx0" brushRef="#br1">25330 34410 3634,'0'0'1696,"0"0"-943,0 0-177,0 0-96,0 0-16,0 0-351,-4-2-65,1 2-48,-1 0-64,2 0-17,-1 0-111,0 0 176,0 0 48,-2 0-32,2 2-48,2-2 80,-1 2-32,2-1-64,-2 0-304,2-1-832,0 2-1682</inkml:trace>
  <inkml:trace contextRef="#ctx0" brushRef="#br1">22355 28335 5779,'0'0'-401,"0"0"2915,0 0-594,0 0-559,0 0-336,0 0-1,4-4-128,-4 3-63,2 1-129,0 0-112,-2 5-191,0 2 127,2 6 624,-2 5-191,3 6-33,-1 3 289,0 4 15,1-2-175,0 1-321,1-4-144,0-5-255,-1-4-145,-2-5 0,3-4 224,-4-4-32,1 0-176,-1-4-32,0 0 0,0 0 17,0-5 79,0-1-176,-1-2-16,-1-5-48,-3 0-48,2-6 64,-3-2-80,1-5-48,-1-3-240,-2-2 31,4-2 49,-5-2 48,2 1 96,0 0 0,3 1 32,-2 5 48,1 0 48,3 5-32,-2 3 32,4 2-32,0 0-16,4 4 48,5 1-80,-1 0-32,6 2-48,3 2-64,0 5-64,2 1 176,-1 3 48,-1 3 80,-3 6-144,3 4 16,-6 2 32,-1 2 96,-3 1 0,0 2-144,-5 0 64,0 0 16,-2 2-16,0 1-16,0-1 48,-2-3-16,0 1 16,2-1 0,-4-2 0,4-3 48,-3-4-64,2 1 64,-3-4-64,-2-2 64,0 0-32,-1-4-16,-1-1-64,-1 0-289,0-1-223,3-2-640,-2 1-161,5-3-176,2 5-512,1-2-1408,0 0-2994,3 1 576</inkml:trace>
  <inkml:trace contextRef="#ctx0" brushRef="#br1">22599 28398 4530,'0'0'5747,"0"0"-3106,0 0-1184,0 0 111,0 0 209,-14 32 16,9-16-721,-2 2-191,0 2-65,3 0-47,-4-1 63,8 0-496,-5-5-256,5 0-144,0-1 48,3-4 16,3-1-64,2-4-176,1-1-192,0-1-129,1-2-463,2 0-289,-3-3-543,1-1-1170,-3 0-511,-1 1-3827,0-2 3667</inkml:trace>
  <inkml:trace contextRef="#ctx0" brushRef="#br1">22695 28462 8612,'0'0'6883,"0"0"-4482,0 0-1761,0 0 833,0 0 256,19 32-400,-12-21-545,-1 2-128,2 0-304,0-2-160,-3-3-160,2-2-16,0-1-80,-3-2 96,0-1-288,1-2-240,-1 0-432,0-5-209,1-3-560,-5-1-960,1-2-2193,-1-3-4146</inkml:trace>
  <inkml:trace contextRef="#ctx0" brushRef="#br1">22770 28452 9428,'0'0'5027,"-8"20"-2690,4-7-881,-2 3 321,1 1-464,-3-2-433,0-1-336,2-1-496,-2-4-32,3-2-16,1-2-16,4-3-400,0-2-1008,0 0-1282,0-7-3456,2-3-3987</inkml:trace>
  <inkml:trace contextRef="#ctx0" brushRef="#br1">22827 28350 4066,'0'0'11205,"0"0"-8116,0 0-2288,0 0-289,0 0 609,24 23 191,-17-8-576,-1 3-431,2 1-113,-7 5-16,2 0 16,-3-1-16,0-1-96,0-3 96,-1-4-112,-2-3-64,-1-2-32,-2-3 32,3-3-16,-2 0-48,0-4-800,0 0-961,1 0-1105,0-5-3184,1 0-3075</inkml:trace>
  <inkml:trace contextRef="#ctx0" brushRef="#br1">23065 28470 7443,'0'0'5027,"0"0"-3331,0 0-223,0 0 240,-22-17-80,14 13-625,2-3-239,-3 3-177,-1 1-64,-1 1-160,-2 2-112,-1 0-96,-1 9-160,1 2 64,2 4-32,1 4 545,7-1 191,4 1-96,0-1-432,4-5-240,9-4 32,0-4-144,3-5-368,-1-2-32,3-9 64,-1-3 96,-3-5 111,0-3 209,-2-3-48,-1 1 32,0-3 96,-7 0 48,1-1-144,-1 0 96,-3 2-96,-1 3 32,0 3-32,0 6 112,0 5-64,0 4 97,0 5-33,0 7-48,-1 5 16,-1 6 16,0 3 112,2 7 16,-1 3 192,-3 1 144,2 1-64,0-3-192,2-4-95,-3-6-81,3-5-48,0-6 64,0-3-128,0-2 48,3-4-64,-3 0-225,0-4-751,0-2-961,0-3-2065,0-2-5266</inkml:trace>
  <inkml:trace contextRef="#ctx0" brushRef="#br1">23167 28420 5042,'0'0'4578,"0"0"-2176,0 0-738,0 0 177,0 0-208,0 0-417,4 3-527,1 5 287,-1 3 529,5 4-385,0-2-463,0-2-369,-1 0-128,-1-3-96,1-5-16,0-1 0,-2-2 0,-2 0-32,1-1 0,-2-2 32,-1-3 0,0 0-16,-2 0 0,0-1-16,0 1-16,0 2 0,0 2-48,0 2 64,0 3-112,1 9 32,1 5 144,0 5 336,-2 2-112,0 3-160,0-4-208,0-4 32,-4-1 64,4-6-80,-1-4 80,-1-3-32,0-2 48,2-3-64,-1 0 48,-1 0-432,2-5-816,0-3-1009,0-3-2113,3 0-4146</inkml:trace>
  <inkml:trace contextRef="#ctx0" brushRef="#br1">23412 28447 6851,'0'0'7412,"0"0"-4771,0 0-1153,0 0 17,0 0-128,-19-12-353,8 12-303,-1 4-225,-1 4-64,4 4-48,-2 1 0,6 0-32,2 2-47,3-3-177,0-3-48,5-1-32,4-6-32,2-2-16,2-7 16,2-5-80,0-4-208,-3-4 144,0 1-33,0-2-31,-4 0-160,-2-1 32,-2 1 112,0-2-240,-2 1 256,0 5 48,-2 5 160,0 2 32,0 10 192,0 4 16,-4 9-192,3 9 640,-2 4 497,1 4-241,0 0-448,0-2-255,2-3-209,0-8 32,0-5-96,0-3-112,2-4-289,-2-2-175,0-3-32,2 0-321,0-3-207,-2-3-1009,4-5-2705,1-2-7844</inkml:trace>
  <inkml:trace contextRef="#ctx0" brushRef="#br1">21545 28380 6467,'0'0'5346,"0"0"-3697,0 0-1121,-8 0 193,4 0 15,3 0-80,-1 0-239,2 0-257,-2 1-96,2-1-80,0 2 48,0-2-48,0 0 48,0 0-16,0 0 224,0 2 544,0-2 209,0 0 15,0 0-63,0 0-193,0 0-64,0 0-64,0 0-255,0 0-161,0 0-80,0 0-16,2 0-48,5 0-48,3 0 16,4-2 32,3 0 416,0 2-112,2 0-176,0 0-128,0 0 16,-1-1-64,3 1 16,1 0 0,-3 0 17,0 0-17,1 0 16,-3 0-96,-2 0 32,1 0-17,-1 0 17,-3 0 32,-1 0-64,-3 0 64,0 0-240,-8 0-672,0 0-401,0 0-591,-8 0-1666,2 0-5010</inkml:trace>
  <inkml:trace contextRef="#ctx0" brushRef="#br1">23554 28430 14022,'0'0'4338,"0"0"-3873,0 0 287,-5-20 833,10 14-641,3 0-528,1 0-224,2-3-128,-1 4-16,0-1 81,-1 1-97,-2-1 16,-1 3-32,-2 1 208,-1 2 144,-2 0-176,-1 8-192,0 4 96,-4 6 528,-1 3 289,-2 5-129,0-1-144,0 1-240,2-4-143,0-4 63,2-4-112,-1-7-16,4 0-112,0-4 64,0-2-48,0-1-48,0 0 48,2-3-48,4-2-16,5 1-48,1-1-48,1 0-112,3 3 64,-2-1 96,0 3 0,-5 0-288,0 3-689,-4-1-431,-2 0-657,1 0-192,-4-2-1009,0 0-1712,-4 0-1025,-4-2 1313</inkml:trace>
  <inkml:trace contextRef="#ctx0" brushRef="#br1">23571 28466 13894,'0'0'3538,"0"0"-2834,0 0 657,0 0 160,0 0-385,0 0-335,28-9-65,-15 9-208,-1 0-192,2 0-112,-1 0-144,-4 0-32,1 2-48,-1-2-320,-2 0-832,-2 0-833,-3 0-1137,-2-2-4529</inkml:trace>
  <inkml:trace contextRef="#ctx0" brushRef="#br1">23895 28383 5779,'0'0'-144,"0"0"2545,0 0-721,0 0-335,0 0 32,0 0 79,-19-10 81,19 10-593,0-3-303,0 3 31,7-2 32,2-1-15,3 1-113,4 2 48,4-1 305,3 1 351,3 0-79,-5 1-497,2 2-320,-4 1-304,-4-1-16,-1-2-48,-9 2-32,-1 0-624,-3-2-480,-1 1-609,-3-1-864,-4-1-2322,-1 0-5537</inkml:trace>
  <inkml:trace contextRef="#ctx0" brushRef="#br1">24358 28750 10021,'0'0'3761,"0"0"-2976,0 0 303,0 0 721,-21-3-336,13 3-625,-4 3-256,0 3-191,0 3 143,0 2 16,2 0 64,5 4-95,1-4-129,4 2-208,5-2-128,8-3 16,-2-3-96,4-5-112,1 0 64,-1-7-192,3-4-96,-3-4-49,-3-2 225,-2-2 96,-3-1 96,-5 0 0,-2-1-16,-2-1 16,-7 2 16,-4 0-80,0 3-128,0 5-192,-1 4 160,1 3 160,5 4 32,-2 1 16,6 5-32,2 4-64,2 0-1105,0 2-1072,0-1-1457,2 1-2704</inkml:trace>
  <inkml:trace contextRef="#ctx0" brushRef="#br1">24395 28319 14695,'0'0'2193,"0"0"-1665,0 0 785,0 0-49,-9-22-528,1 18-287,3 1-113,-2-1 16,-1 4 80,-3 0 112,3 0 49,-2 2-1,1 3 16,5 1-128,-2 0 17,2 2-305,4 2-80,0-2-48,4 0-16,3 0 0,3-2-80,2-3 32,0-3-16,1 0 0,4-8-96,-3-2-64,-1-4-128,-3-3 192,-2-4 64,0 0 16,-7 0-81,-1-1-47,0 2 16,-5 2 112,-4 1 48,-3 4 32,2 6-16,-2 1-16,0 2 0,1 3-48,-3 1 0,1 0 64,1 5-80,3-1 16,-1 2-64,7 2-336,2-2-560,1 2-689,3-2-1280,6-1-1890,1-4-4305</inkml:trace>
  <inkml:trace contextRef="#ctx0" brushRef="#br1">24555 28247 7347,'0'0'4130,"0"0"-3153,0 0-17,0 0 1441,0 32-400,3-17-368,2 3-401,-2 1-255,0-1-481,0-3-32,0 0 17,-1-6-209,-2-1-16,0-5 128,0-3 32,2-2 32,0-7 529,-2-4-801,0-3-144,0-6-48,0-4 16,-4-1 48,-1-3-64,-1-1 64,-2 2-32,2 2 32,0 1-16,2 5 32,-1 3-48,1 4-64,4 1 16,0 4-32,4 3 64,1 2-112,3-1 96,5 4-32,1 1 0,-1 0 64,2 0-48,1 4-80,-3 2-160,1 1-96,-4 3-81,-1 1 305,-1 1 112,-2 2 32,-4 0 32,-2 1-96,0-1-16,0 0 64,-6-2 48,-2 1-112,-1-4 112,-3 0-32,-2-3 16,2-1 48,1-1 32,3-2-64,1 0-48,3-1 32,2 1-16,2-2-176,0 1-1296,4 0-882,0-1-1599,1 0-3523</inkml:trace>
  <inkml:trace contextRef="#ctx0" brushRef="#br1">24263 28514 7251,'0'0'2097,"0"0"-208,0 0-128,0 0 768,32 4-288,-10-4-336,4-2-112,7-1-288,8-1-305,4 0-256,0 1-223,2 0-433,-3-2-128,-6 2-96,-4 0 64,-9 0-48,-2 0-336,-8 0-576,-3-1-49,-3 4 1,-4-4-49,-2 3-111,-1 1 256,-2 0 159,0 0-687,-5 0-1330,0 0-2896</inkml:trace>
  <inkml:trace contextRef="#ctx0" brushRef="#br1">24481 28682 11621,'0'0'2866,"0"0"-1314,0 0 497,0 0-64,0 0-800,0 0-401,13-23-240,0 15-111,-4 1-161,4-1-144,-3 1 16,-2 2-112,1 1 48,-6 4-80,2 0-16,-5 9-16,0 4 0,0 6 16,4 2 0,-2 4 32,1-1 0,5-1 0,0-3 0,2-3 0,-1-4 0,1-4 0,-2-5-272,-3 0-32,3-4 15,-3 0-303,-4-4-224,2 0-305,-3-3-543,5 2-497,-5-2-1073,0 1-1792,0 0 960</inkml:trace>
  <inkml:trace contextRef="#ctx0" brushRef="#br1">24645 28607 5475,'0'0'6466,"0"0"-4865,0 0-96,0 0 400,0 0-593,-5 36-223,-2-16-321,-4 3-31,0 4 223,-1 0 48,-2 0-399,1-1-193,0-2-128,5-6-208,3-2 0,1-5-80,3-4 16,1-2-656,0-3-913,1-2-1008,3-4-1777,0-5-8132</inkml:trace>
  <inkml:trace contextRef="#ctx0" brushRef="#br1">25030 28402 6227,'0'0'2177,"0"0"784,0 0-576,3-3-304,-3 1-352,3 1-480,-3-1-305,0 1-128,0-2-111,0-1-113,-4 1-224,-5 2-144,1-2-64,-5 1-64,-5 2-80,-1 0 32,2 0-32,-4 5 32,7-1 16,1 4 225,3 0 287,6 3-176,4-1-208,0 0-112,10-1 0,7-1-96,-3-3 32,7-5-32,-2 0 0,2-5-16,-3-6 16,-5-3 0,1-2-32,-2-2 64,-3-1-16,-2 0 0,-4-3 16,0 1 16,-3-1-48,0-1 32,0 1-48,-4 2-32,0 4-64,-1 2 16,1 5 96,-2 3-48,3 6 64,-1 4-48,3 11-48,-2 9 64,3 5 144,0 6 336,3 4 465,2-4-257,1-1-384,1-7-144,2-5-80,-1-5 48,-1-6-64,0-5-48,-2-4-176,-1-2-880,0-5-881,-4-4-336,0-2-1265,0-4-1696,-3-3-3250</inkml:trace>
  <inkml:trace contextRef="#ctx0" brushRef="#br1">25186 28397 5154,'0'0'8180,"0"0"-5571,0 0-672,0 0-64,0 0-416,0 0-465,18-25-336,-10 18-95,3 1 15,-3 1-80,-2 0-192,0 3-128,-4 0-32,-1 1-79,-1 1 63,0 1-64,0 3-80,0 6 0,0 3 80,3 1 0,1 1 64,3 0 160,-1-1-144,3-2-64,0-3 16,-3-3-96,1-1-16,-2-2 0,-1-1-96,0-2-528,-2 0-289,0-2-207,2-3-449,-3 0-832,-1 1-1713,2-2-2241,-2 0 3778</inkml:trace>
  <inkml:trace contextRef="#ctx0" brushRef="#br1">25319 28316 7459,'0'0'4114,"0"0"-2705,0 0-209,0 0-239,0 0-65,0 0 497,-5 17 32,-2-6-417,-1-1-15,1 4 63,-6 4 81,4-2-65,-3 5 81,0-2-257,0-1-288,1 0-208,3-3-288,1-5-15,2 0-113,2-4 80,3-1-112,0-2 32,0-3-81,3 0-655,2 0-240,4-6-529,-1-2-896,-1-2-1745,0-1-5907</inkml:trace>
  <inkml:trace contextRef="#ctx0" brushRef="#br1">25585 28392 5266,'0'0'5523,"0"0"-3074,0 0-768,0 0-208,0 0-385,0 0-272,-11-9-159,7 6-129,0 0-176,-4 2 32,3-2 96,1 3-223,-1 0-1,0 0 32,-3 3-176,1 6 64,-1 3-64,-1 4 96,0 0 32,2 3 80,1 1 81,2-3-49,0-1-144,4-4-160,2-5 16,4-4-128,4-3 64,0-4-16,4-7 64,0-6 0,1-3-160,-2-3-48,3-5 96,-1 0 16,-2-4 0,-2-1 48,-2-3 32,-1 1-336,0 2-305,-4 3 273,0 5 208,-3 6 176,-1 7-16,0 5 64,0 2 112,0 3-64,0 2 176,0 5-175,0 4-129,-1 7-64,-1 4 48,-4 6 32,2 3 32,-1 2 288,1-2 48,-2-1 48,4-5-240,0-3-80,2-5-80,0-4-16,0-4 0,0 0-64,0-4-768,0-2-593,2-1-496,0 0-800,-2-1-1857,6-2-5250</inkml:trace>
  <inkml:trace contextRef="#ctx0" brushRef="#br1">25720 28386 5747,'0'0'8387,"0"0"-5457,0 0-817,0 0-240,0 0-465,0 0-655,-6 0-417,6 0-176,2 2-16,2-2 0,4 0-48,-2 0-32,3 0-32,-1-4-16,2-1 32,-6 1-16,1 1 112,-1 0 192,0 0-48,-4 3 1,0 0-193,0 6-128,0 3 80,0 3 0,0 4 16,0 0 16,0 0 96,2 0-32,4-3-96,-1-3-16,-1-1 0,1-4 0,-1-3-48,0-2 48,1 0-16,-3-2 0,3-3-16,-2-3-512,0 2-529,3-2-511,-1 3-513,-2-4-1377,1 5-2449,-1-2-2032</inkml:trace>
  <inkml:trace contextRef="#ctx0" brushRef="#br1">25882 28351 7187,'0'0'4995,"0"0"-2995,0 0-367,0 0-352,0 0-465,0 0-15,-7 15 287,3-2 145,-2 6-113,2 3 193,-3 4 159,2 0-303,-2-2-369,0 1-159,2-4-81,1-3-448,0-3-48,0-1-48,4-2-16,0-2-16,0-1 48,0-2-80,0 0 80,0-3-304,0 0-176,0-2-289,0 0-335,-3-2-913,1 0-1008,0-2-4275</inkml:trace>
  <inkml:trace contextRef="#ctx0" brushRef="#br1">26086 28379 5491,'0'0'112,"0"0"2273,0 0-1041,0 0-607,0 0 383,0 0 145,-3 0 127,-1 0-175,-1 0-49,-3 0-95,-2 1-33,-1 4 113,-1 0-241,-2 2 1,3 1-113,-2 1-32,3 2-255,3 2 127,6-1-192,1-1 0,5-1-159,4-2-113,3-2-112,2-4 16,2-2-16,-1-2-48,1-6 16,-1-3-112,-1-2-64,-1-4 16,0-2 80,-4-2 16,0-4-32,-1-2-1,-4-3 49,0-2 16,-3-1-176,-1 6-336,0 1 48,0 7 240,0 6 240,0 9 16,0 4-48,-3 11-32,-1 8 32,2 6 112,-4 8 400,1 5 64,-1 3 225,5-3-49,-3-4-256,4-5-368,0-7 0,0-6-112,0-5 80,4-5-160,1-4-496,-1-2-817,2-6-912,-3-5-1616,3-4-4835</inkml:trace>
  <inkml:trace contextRef="#ctx0" brushRef="#br1">26272 28291 7283,'0'0'7636,"0"0"-4611,0 0-1792,0 0 15,0 0-15,0 0-609,-10-7-336,10 7-144,2 0-80,2 1 0,5-1-64,4 0 97,0 0-81,1-1 48,-1-4-64,0 1 80,-3 2 240,-2 0 128,1 2-16,-8 2-304,-1 5-144,-1 7 80,-8 3 176,1 6 257,-5 2-225,0 3-160,1-1 112,2-1-32,1-1-32,4-5-80,2-4 144,1-6 224,2-1-304,0-4-96,2-2-64,1-3 64,2 0 16,4 0-16,1-5-48,1 1 16,3 1-32,3-2-16,-3 3-16,2 0-16,-1 2 16,-4 0-64,2 0-496,-6 0-1121,-2 0-576,-3-2-496,-2-1-1905,-2-3-5715</inkml:trace>
  <inkml:trace contextRef="#ctx0" brushRef="#br1">26286 28403 6579,'0'0'1889,"0"0"1889,0 0-1441,0 0-96,0 0-112,0 0-545,0 0-287,7 7-385,-5-6-239,-2-1 15,4 0-80,0 0-63,6 0-161,-1-3 0,4-2-96,5 3-112,-1-5-80,0 5-64,-3-3 48,-2 1-64,-1 3 32,-3-1-64,-4 2 0,0 0-432,-4 0-576,0 0-1041,0 0-433,0 0-1423,-4-1-6324</inkml:trace>
  <inkml:trace contextRef="#ctx0" brushRef="#br1">30001 30387 7411,'0'0'7188,"0"0"-5540,0 0-1343,0 0 2032,0 0-336,16 22-881,-11-13-320,1 3 177,2 4 127,0 4 81,1 6-1,-3 1-255,2 3-145,1 1-336,-4-3-63,1-4-433,-3-2 48,0-5-16,2-5 32,-5-3 0,0-3-32,0-2 48,0-1 0,0-3 32,0-2-48,0-4 96,4-5-96,1-4-16,-1-6 0,4-3 16,1-5-128,0-5-48,0-1 48,2-1-337,-1 0-175,-4 6 64,3 5 304,-5 7 256,0 5 16,-1 6-32,-1 2 32,-1 2-32,1 1-16,-1 2-64,4 0-64,-5 0 16,4 0-33,-4 0 33,2 0 32,-2 0 16,0 0 16,0 0 0,-2 0 64,-2 2 64,-1 1-64,1-1 0,-5 2 96,0 0-80,-3-2 0,-3 3 48,-2 0 16,-4-1 0,-1 1 16,-1 0-32,2-1-16,-2 1-16,5 0-128,0-2 96,5 1-32,0-1 48,7 1-16,1-2 32,3 3-48,2-2-48,4 0-64,5 0-560,0 0-48,4-3-993,0 0-784,-1 0-2370</inkml:trace>
  <inkml:trace contextRef="#ctx0" brushRef="#br1">30313 30411 6067,'0'0'4018,"0"0"-1953,0 0-1265,0 0 304,0 0 145,0 0-385,10-3-271,-10 4 495,0 2-303,4 3-257,-2 2 240,0 3 241,-1 2 79,3 7-15,-2 2 335,0 4 97,-2 0-289,0-1-431,0 0-273,3-6-240,-1-4-80,-2-3-160,0-5 32,1-2-16,1-3-16,-2-2 32,1-2-16,1-5 193,0-6-145,2-2 16,-3-5-80,3-5 0,-3-1 48,1-3-160,-1-3-128,-1-3-17,0 5 145,0-1 32,0 3 48,-3 5 16,0 1 16,1 6-16,-2 2-32,3 3 96,1 2-80,0 1 32,5 4-64,3 2 16,3 0-48,0 2 32,3 2-32,-1 5 32,-1 2-192,-2 4-240,0 2 80,-2 4 176,-3-1 96,-1 2 32,-2 1-32,0-1 112,-2-2-16,-4-1 32,0-1 0,-2-2 0,-1-4 0,-2 1 16,0-4-16,-2-1 64,-1-3-16,2 1 16,-2-4-32,-1 0-32,5-4-48,-1 0 16,4-1 16,1 1-288,4 1-513,0 0-944,0-2-848,3 2-1505,0-2-5250</inkml:trace>
  <inkml:trace contextRef="#ctx0" brushRef="#br1">29952 30206 5202,'0'0'10773,"0"0"-8420,0 0-832,0 0-64,0 0-433,0 0-480,2 3-367,3 1-17,5-3 112,2 1 384,7-1 337,3-1 95,8 0-288,-2-6-303,2-2-177,-3 1-288,-6 1-32,-1-2-16,-9 2 32,0-1-256,-6 3 80,-3-2 80,1-2 0,-3 2 63,0 1 34,-2 1-50,1 0 1,-4 3 48,3-1-64,-1 2 80,1-1-64,0 1 16,-2 0-48,1 0 48,-2-1 0,2-3 16,-4-1 32,0 1-48,-1-3 64,-3-1-80,3 0 32,-2 1-16,-1-1 32,3 2-16,1 1 16,2 2-16,0 0 0,3 1 0,0 2-672,2 0-368,0 0-945,-2 0-192,0 0-1265,2 2-3985</inkml:trace>
  <inkml:trace contextRef="#ctx0" brushRef="#br1">29539 30862 6067,'0'0'6627,"0"0"-5443,0 0-239,0 0 527,0 0-319,0 0-561,-19-1 17,16 1-113,-2 1-64,1 2 128,-1 0 145,-2 2-113,1 3 0,0-1 144,-1 2-287,3 1-49,0 1 16,0 0 64,4-1-80,0 1-127,4-1-49,4-3-128,1-2 0,1-4-32,2-1 32,1 0-48,1-5 32,-1-2-64,1-1-32,-3-1 64,0 0-96,-3 1 64,-1-1 0,-4 1-64,1 0 16,0 3-48,-4-4-32,0 4 16,-4-1 16,-1-1-16,-4 2-80,1 1-65,-5-1 97,2 4 16,-5-1 96,3 2 16,-5 0-32,5 3 32,-1 2 32,1 1 0,2 0 0,5 0 64,-2 3-64,5 0 32,3 1-32,0-1 0,2 2 16,2 0 0,5 0-16,0 1 0,-1-1 80,1 1 97,-2 2 79,0 0-208,-3 0 144,0 2 128,-2 3-96,0-1-80,-2 1-80,0-1 64,0 1 0,0-2-16,1-1 353,-1-4-257,2-1-240,0-2 48,-2-3-16,0-2-96,0 1-144,0-3-1,0-1-79,-4-1-224,3 0-672,-1 0-705,2-3-657,0-2-1535,0 0-2578</inkml:trace>
  <inkml:trace contextRef="#ctx0" brushRef="#br1">29525 31161 8148,'0'0'4082,"0"0"-2610,0 0-127,0 0-193,0 0-527,0 0-353,-9 21-80,7-19-128,0 1 0,2 0 32,0 0 224,0 0 48,0 1 177,0 1 159,0 3-208,0-1-96,0 3-32,0 1-79,0-1 79,0 1-144,0 0 80,0-1-144,-4 0-16,-1-2-16,1 0-16,-1-4-16,-1-1-48,2-3-16,-2 0-16,5-3-16,-3-5-304,4 2-784,0-3-625,0 2-1489,0-2-1936,4 3-1521</inkml:trace>
  <inkml:trace contextRef="#ctx0" brushRef="#br1">21302 32762 6595,'0'0'3778,"0"0"-2162,-2-22-783,2 17 1168,0 2-224,0 0-545,0 3-111,0 0-401,2 6-432,-2 7 96,3 7 1169,-3 7 128,0 6-305,0 7-223,0-1-225,0 2-159,0-8-241,0 0-144,0-10-64,0-4-400,2-6 112,1-5 32,-2-3 176,1-4-80,1-1 129,-3-3 95,0-8 80,0-6-224,0-7-176,0-7 48,0-7-32,0-6-320,-5-5 80,4-3 48,-4 1-48,2 2 96,-3 1 64,-1 5 96,3 6 48,0 4-48,-3 6-336,2 1 128,2 3 96,3 2-48,0 3 80,3 1-32,5 4 16,4 0-32,6 4-64,0 4 80,6 5-64,0 5 64,3 7-48,-1 3 0,-2 4-272,-2 4 159,-3 2 81,-4 1-16,-2 2 16,-4-4 128,-5 1 16,0-4-32,-4 1 0,0-4-160,-4 0 128,-6-2-80,-2 0 64,-5-1 16,0-3-16,-3 2 16,3-3 16,-2-2 48,1-1-32,3-2 32,3-1-48,5-2 16,2 0-224,3-2-624,2-1-1297,7-1-1681,2-7-2833</inkml:trace>
  <inkml:trace contextRef="#ctx0" brushRef="#br1">21926 32508 5442,'0'0'5859,"0"0"-4194,-22 4-497,12 0 225,-3 1-176,0 1-177,-5 3-15,-5 2-193,-2 5-16,-2 3 177,-1 3-81,4-1 97,1 4-49,6 1-111,5 3 47,10 4-224,2-1-304,0 3-143,11 1-113,1-1-80,4-1 32,1-2-16,-1-2 64,1-2-64,0-6 16,-4-1-224,-1-8-96,-2-2 127,0-3 113,-1-5-16,-1-3-96,3-6 176,1-7-16,-4-3 32,1-3-144,-2-1-16,-5 0-224,-2 1-192,-5 4 432,-4 2 32,-5 4 64,-3 3-48,-2 3 128,3 0-64,-1 2 16,5-1-64,2 2 64,7 0-80,-1 0 32,4 0 48,0-1-112,2-1 0,5-1-48,1-2 96,6 1 0,1-2 32,3 1-16,0-1 192,0 1 80,-3 2-112,0 3-80,-2-2 0,-2 2-16,3-1 80,1-1 80,-1 0-79,2-2-81,-1 1 0,-2-1-48,-4 1 0,-1 1-385,-6-1-575,-2 3-705,-2-1-736,-4 1-1521,-1-2-7539</inkml:trace>
  <inkml:trace contextRef="#ctx0" brushRef="#br1">22174 32689 5426,'0'0'4803,"0"0"-2002,0 0-960,0 0-224,0 0-257,0 0-239,0-1-433,-2 8-128,-2 5 1,4 8 319,0 6 417,-2 6 511,2 5-207,0 0-737,2-2-191,-2-1-129,4-7-240,1-5-176,-1-7-32,0-5-16,-2-4 0,0-3 192,-2-3-95,0-5 95,0-5-48,0-8-176,-2 0-96,-3-7 0,0-5-32,-4-3 16,1-4 16,2-3-176,-2 2-33,-1-3-79,1 3-32,3 4 128,-1 2 144,0 6 48,4 4 96,-1 4-256,3 1 176,0 4-48,0 6 48,9 1 32,-1 1-64,5 5 0,4 0 64,3 0-32,5 0 64,6 0 48,0 2 16,4-1 32,-1 1 32,-1-1-80,-5 1 0,-4-2-64,-5 0 64,-6 0-80,-4 0-80,-4 0-272,-3 0-400,-2 0 143,0-3 129,-4 0-1201,-2 0-912,-1 1-704,-3 2-2194</inkml:trace>
  <inkml:trace contextRef="#ctx0" brushRef="#br1">22133 32823 12310,'0'0'3345,"0"0"-2801,0 0-31,0 0 847,22-3 33,-7 0-257,2 3-415,8-3-161,0 0-144,4-2 128,-2-1-31,-1 0-129,-7 2-208,-4 0-80,-5 1-112,-7 3 16,-3 0-752,-9 0-1,-3 3-255,-3-1-1265,-1 2-2914,-2-2-6834</inkml:trace>
  <inkml:trace contextRef="#ctx0" brushRef="#br1">21430 33569 8292,'0'0'4002,"0"26"-1697,4-7-80,-1-2 208,0 1-720,1-3-529,1-1-271,-1-3-353,0-6 64,2-1-176,-6-2-144,2-2-15,0-4 159,-2-3 192,0-4-288,0-3-272,0-7-48,-2-2 0,0-4-16,0 2-16,0-1 0,0 2 48,2 3-16,0 2 0,0 3 0,0 1 128,2 2-80,2 0 17,0 4-49,0 0 0,1 3 32,6 2-64,0 4 0,4 4-48,0 6 64,0 6 48,2 7 64,-3 2 96,-2 4-160,-2 0-48,-2-3-48,-4-2 32,1-6-32,-1-4 16,-4-7 32,2 0-32,-2-6 48,0-1 0,0-1 128,-2-8-32,-2-2-48,-1-5-128,4-4 96,-2-2-128,3-1 64,0-2-64,0-1-256,4 2 176,3 0 16,4 3 32,-2 3-32,5 4 80,-2 4-48,0 4 80,2 6-96,-4 0 112,1 13-16,-1 6 0,-3 3 208,-1 6 144,-1 3 0,0 1-160,-5 0-112,3-1-16,-3-3 0,0-4-32,0-8 16,0-2 0,0-5 0,0-3 0,0-3-16,0-3-112,0-3-592,0-5-737,0-7-2000,0-3-2562</inkml:trace>
  <inkml:trace contextRef="#ctx0" brushRef="#br1">21939 33466 6883,'0'0'2737,"0"0"785,0 0-1409,0 0-16,0 0-560,-21-11-321,11 14-319,-3 5-113,-1 4-64,3 4 145,1 0 31,1 3-80,6-1-223,3-1-257,0-4-240,8-1-16,4-6-48,-2-1-16,4-5-16,0 0 64,-2-8-64,-2-1-32,-1-4 16,-3 0-48,2-2-176,-5-1 16,0 0-64,-1 3-161,0-3 177,-1 6 160,-1 2 0,0 5 128,0 3-16,-3 3-96,-2 9 48,0 5 192,-1 5 256,2 1 145,2-2 63,0 2-272,2-6-224,4-3-80,0-5 32,4-3-64,-2-2-32,-1-3 144,-1-1-208,0 0-400,-4-1-545,0-4-415,0 0-513,0-2-944,0-2-1601,0-1-3506</inkml:trace>
  <inkml:trace contextRef="#ctx0" brushRef="#br1">22135 33425 12374,'0'0'4434,"0"0"-1729,0 0-1505,0 0 49,-26 4-112,15 2-337,-3 3-160,0 2-256,1-2-159,5 2-17,0 0-112,5 0 0,3-3-80,3 3-32,4-1-48,2-1 128,4 0-128,-1-1-160,4-3-1,-3 1 129,-3-3 80,-1 0 16,-2 0 0,-2 0 16,-5 1-16,0-2-64,-7 3 208,1-1-96,-3 1 0,0 1 1,1-1-17,-2 0 0,1-2-32,1-1 0,0-2-449,5 0-575,1 0-641,2 0-816,0-10-3266,5-1-6050</inkml:trace>
  <inkml:trace contextRef="#ctx0" brushRef="#br1">22298 33404 12406,'0'0'4674,"0"0"-3586,0 0 273,-24-5 336,11 7-225,-2 6-463,0 1-145,-1 2-127,3 1-177,1 4 64,5-2-192,4 1-256,3-1-112,6-2-32,2 0-64,7-1-16,-2-2 96,4-1-32,1-2 32,-3 2-32,1-2 65,-4 1-33,-6 0-16,-1-1-32,-1 3-48,-4-1 48,-2 1 16,-6 0 16,-1 2 0,-3 0 48,-3-1 48,-1 2 288,2-3-112,3-3-32,0 0-192,5-2-64,2-2 0,2-2-16,2 0-256,0 0-384,4-4-753,4-1-1280,-3-2-304,4-3-161,-2 2-3201,-1-2-2817</inkml:trace>
  <inkml:trace contextRef="#ctx0" brushRef="#br1">21306 33252 3314,'0'0'1568,"0"0"-959,0 0-674,0 0 274,0 0-161,0 0 2001,-4 0-625,0 0-319,2 0 175,2 0 49,-2 0-97,0 0-15,2 0-273,0-2-223,0 2-177,0-1-208,0 1-64,0-2-16,2 0 65,2 1-17,4-2 0,1 0 16,5-2 448,3 2 129,1 0-97,7-2-96,-2 4-175,4-3 47,-4 4-128,2 0-96,-2 0-208,-1 0-16,-1 0-80,-3 0 0,0 0-48,-1 0 65,-2 0-33,2 0 0,0 0 80,0-2-128,1-1 240,0-1 48,-1 3-96,1-2-32,-3 2-64,1 1-16,-4 0-64,3 0 32,-3 0-96,2 0 96,-1 0 0,0 0-16,-2 0 0,3-2 32,1-1 16,1-2-32,1-1 32,-1 1 16,1 1 96,-3 1-128,1 2 0,-4-2 0,3 3-48,-4-1-16,2 1 96,1-1-96,5-1 32,-1-1 64,2 0-160,2-2 112,0 2 48,-2-2 64,1 1 33,-1-1-81,-3 0-48,-1 3-16,1-3 80,-4 0 80,0 2-80,-3 0-144,-2 3 112,-5-1-128,1 1 64,-2 0-64,-1 0-240,0 0-385,-4 1-335,2 1-801,-4 1-672,3-3-977,-4 0-3761</inkml:trace>
  <inkml:trace contextRef="#ctx0" brushRef="#br1">23025 33139 4946,'0'0'6051,"0"0"-3458,0 0-848,0 0 96,0 0-192,-22-6-369,20 6-319,2-1-177,0 1-336,0-2-176,6 0-80,8 0-128,3 0-48,13-1 145,2-3 191,6 3 48,-1-2-64,-1 2-144,-3-2-48,-9 2-256,-5 2 64,-6-1 32,-3 0 16,-4 2-16,-5 0 16,1 0-64,-2 0-32,0 0-80,-5 0-336,-1 0-689,2 0-1808,-5 0-2866,1-1-5858</inkml:trace>
  <inkml:trace contextRef="#ctx0" brushRef="#br1">23052 33271 7860,'0'0'1776,"0"0"81,0 0-928,0 0-145,0 0 289,0 0-209,-26 0-144,21 0-15,2 0-65,2 2 0,1-2 16,0 2 1,0-2-225,4 1 32,10 1-32,7 0 17,6-2 751,3 0-432,5 0-239,2-2-129,-7-3-80,-1 1-112,-7 1-64,-5-1-160,-3 3 32,-5-2-48,-5 3 0,-2 0-112,-2 0-336,0 0-465,-6 0-383,-3 0-721,-1 0-3009,0 0-5651</inkml:trace>
  <inkml:trace contextRef="#ctx0" brushRef="#br1">24276 33158 3714,'0'0'5554,"0"0"-3681,0 0-1361,0 0 641,0 0 608,0 0-385,33 3-95,-14-3 256,4 0-417,8-3-15,0 2-129,4-2-64,0-1-271,-2 1-289,-4 2-400,-5-1-16,-5 2 16,-4 0-496,-4 0-33,-5 0-111,-2 0-240,-3 0-369,-1 0 369,-1 0 127,-5-3-1056,-2-1-2000,-2 1-4467</inkml:trace>
  <inkml:trace contextRef="#ctx0" brushRef="#br1">24423 33312 5362,'0'0'3314,"0"0"-1425,0 0-529,0 0-15,0 0-304,-27-11-289,21 11-208,-3 0-176,1 0 32,-3 0 65,5 1 127,-4 2-64,6 0-48,-2 2-79,3-1-129,1 4-64,0 0 0,2 1-64,0-1-48,4 2 48,-1 0 64,3-1 16,0-3-128,2 1-32,-4-2 16,5-5-64,-5 0 0,4 0 48,-3 0 17,1-4-49,1-2 0,-2-2-16,3 0 16,-3 1 0,1-1-16,0 1-16,-3-3 0,0 5 0,1-1 0,-4 1-32,0 1-48,0-2 48,0 3 64,-4 0-32,-2-2 0,0 2-32,0-2 32,-1 2 0,-2 0-33,0 0 17,3 2-16,-3 1 32,-1 0-48,0 0 32,1 4 0,1 2 16,1 1 0,-3-1-16,4 0 16,1 2 16,0-2 0,2 1 0,1-2 16,2 3-32,0-5 0,0 3 32,0-2 0,0 5 49,4-2-17,-1 1-16,3 1 64,2 1-96,0 1 48,1 2 16,1 2 32,2-1-96,-1 3 48,2 0-48,-4 0-16,-3-1 32,1 0-48,-5-4-80,-2 2 0,0-3 128,-2-1-16,-7-3-32,0-3 48,1 0-16,-1-3 0,-4-1-16,4 0-16,1-3-16,3-3-513,1 0-831,4-2-657,0-1-2433</inkml:trace>
  <inkml:trace contextRef="#ctx0" brushRef="#br1">24395 32807 4962,'0'0'5427,"0"0"-4419,0 0-111,0 0 207,0 0 17,0 0-193,-13-13-576,13 17-208,4 5 32,0 4 641,1 6 703,-1 5-655,1 2-81,-1 4 17,0-4-81,-3 2-208,-1-5-80,0-3-144,2-4-159,-2-5-97,0 0 16,0-3-32,0-3-64,0-3-817,0-2-463,0 0-481,0-2-1169,0-6-5682</inkml:trace>
  <inkml:trace contextRef="#ctx0" brushRef="#br1">24800 33048 7443,'0'0'4482,"0"0"-3361,0 0-769,0 0 593,0 0 191,0 0-480,-7 3-239,11 3-17,0 2 48,2 5-16,1 2 256,1 3-31,-2 5-113,3 1 0,0 0-64,-4-1-79,1 0-1,0-3-320,-2-4 0,-1-2-48,-1-5 16,0-1-16,0-6 48,-2 0 16,0-2 64,2-6 304,2-5-288,-1-1-128,2-6-32,1-6 32,1 0-48,-3-1-96,5 0-48,-2 2-80,0 3 144,0 5 16,-2 2 80,0 4-16,0 4 0,-1 0-32,1 2 48,-3 1-16,0 2-96,-2 0 48,3 0 32,-2 3 0,-1 0-32,0 1 0,0 0 48,-4-3-16,-4 3-16,0-3 32,-3 0 16,-2-1 0,-5 2 48,0-2-64,-3 0 64,1 0-112,-2 0 0,3 0 16,1 0 32,7-2-16,3 1 32,4 1-16,4-1 16,1-1 0,11 2-80,2-2 32,3 2-16,4 0-432,-2 0-1105,-2 0-2241,-6 0-5922</inkml:trace>
  <inkml:trace contextRef="#ctx0" brushRef="#br1">24863 32964 6979,'0'0'1201,"0"0"-353,0 0 417,0 0-353,-4-23 49,4 19 207,0 2-496,0 0 1,0 0 207,0 2 1,2 0-321,2 0-208,5 0 112,1 0-48,4 2-63,1-2-273,2 0-32,2 0-32,-3-2-16,-4-1-64,2-1 64,-5-1-48,-5-1-81,-3-2-31,-1-1-32,-3 0 48,-6-1 96,-2 0 64,0 2 32,-3 0-16,0 4-16,3-1 0,-1 3-32,5 1 48,1 1-32,2 0-16,4 0 32,0 1-176,3 3-336,2-1-881,2 0-1584,0-2-6483</inkml:trace>
  <inkml:trace contextRef="#ctx0" brushRef="#br1">25110 33140 10677,'0'0'1136,"0"0"-735,0 0 143,0 0 1233,0 0-353,0 0-383,-13 25 95,13-13-383,0 2-129,0-1-160,5 3 64,-2-2-127,-2-3-305,3-2-48,-3-3-48,2 0 32,-3-4 32,3-2 208,-3 0 272,0-8 80,2-1-432,-2-6-80,0-1-31,0-4-65,-5-2-16,-1-2-65,0-2 49,0 2-48,1 2 64,0 1 129,2 3 111,2 2-112,1 0-48,0 3-16,1 1-16,7 0-16,-2 3 0,-1 2-32,4 1 16,-1 4-64,1 2 16,-2 0-48,0 8 16,1 2 16,0 2-208,-2 2-145,-1 1 49,3 2 128,-5-2 80,-2 3 112,1-3 32,-2 0 16,0-1-32,0-2-48,-2-3-80,-2-1 144,4-5-32,-8 0 16,3-1 16,0-2 16,-2 0-16,1-5-16,1 2-32,0-1-304,1 0-225,4-1-623,-2 3-1057,2-1-2881</inkml:trace>
  <inkml:trace contextRef="#ctx0" brushRef="#br1">23873 33099 3634,'0'0'912,"0"0"-816,0 0-80,0 0 112,0 0 32,0 0-144,-13 0 0,13 0 48,0-2 112,0 0 161,0 1-305,0 0 80,2-1-32,0 0-48,0-1 208,-2 0 0,2 3-592,0-1 432,-2-3-64,4 3-240,-2 0-369,0-3 193,1 4-976,-1-3 495,2 1 865,-4 0-176,0 2 112,0-2 480,0 1 112,0 1 81,0 0 95,0 0-64,0 0-15,-4 0-481,4 0-96,-4 0 1857,1 0-641,1 0-416,1 0 113,-2 0 143,1-2 1,0 1 63,-2-1-95,2 1-97,1-1-127,-2 2 15,1 0 33,0 0-65,2-1-160,0 1-192,0 0-159,0 0-97,4 0 80,2 0-16,6 0-128,3 0 64,3-2 128,4 2-32,0 0-96,-1-2-63,-2 2-17,-3 0-80,-1 0-48,-7 0 32,-1 0-32,-3 0 0,-2 0 16,1 0-32,-3 0 16,0-1 48,0 1 32,0-2-64,0-1 0,0 2-48,-3-1-336,1 1-513,2-1-624,0 0-656,-3 2-1952,2 0-6708</inkml:trace>
  <inkml:trace contextRef="#ctx0" brushRef="#br1">18234 34688 5827,'0'0'2417,"0"0"-64,0 0-688,0 0 175,0 0 33,13-2-80,-13-1-256,2 2-177,2-1-239,-2-1-353,-1 0-79,-1 0-81,0 0-176,0-2-112,0 2 16,-4 0-143,-7 0-177,-2 1 32,-8 2-112,-3 0 144,-5 5-160,-1 4-49,-1 3 65,1 3 80,2 1-48,6 3 32,5 1 144,8 0 1,5 0-1,4 0-144,4-2 144,9 1-144,5-3 48,3-4-48,3-5 80,2-3-128,-4-4-96,0 0 144,-5-5-96,-7 0 16,-4-1 112,-6 1 32,-9 3-160,-7 2 16,-6 0-17,-6 7 1,-1 5 80,-4 5 80,4 7 161,3 0 175,4 2 464,10-1 49,9-1-321,3-2-688,15-5 48,4-3 48,5-5 16,-1-1-112,3-7-112,-4-1 32,1 0-193,-8-3-127,-3-1-160,-4-1-497,-2 1-431,-4-3-65,-2 2-176,0 2-768,-6-1-945,4-1-2160</inkml:trace>
  <inkml:trace contextRef="#ctx0" brushRef="#br1">18309 34979 10677,'0'0'5314,"0"0"-3617,0 0-672,25-17-33,-14 12-48,3-1-255,0 0-385,-3 3 224,2 2-448,-4 1-64,-1 2 16,-3 6-64,0 3 112,-1 2 16,-1 2 208,4 0 49,-3-1-177,4-2 192,-1-1-320,0-2 32,0-2-48,-1-3-48,-1-3-32,1-1-480,-4-3-785,2-4-1120,-4-7-3282</inkml:trace>
  <inkml:trace contextRef="#ctx0" brushRef="#br1">18507 34874 12550,'0'0'1600,"0"0"-1263,-16 21 1648,8-5 144,-2 3-369,-1 2-239,0 1-448,-2-1-225,2-3-160,0 1-400,-1-5-176,2-1-64,3-4-64,1-3 48,0-2-48,4-2-304,2-2-704,2-3-609,7-6-1905,1-5-2512</inkml:trace>
  <inkml:trace contextRef="#ctx0" brushRef="#br1">18543 34973 13686,'0'0'1313,"0"0"-193,-7 28 833,4-17-1280,-1-1-113,1-4 96,-1 0-144,4-2-272,0-1-143,0-3-65,0 0-129,4-3 402,3-5 15,1-3-160,1-4-112,3-4 32,-2 1-32,1-3-64,0 5-16,-2 0 144,-2 7 320,-1 1 0,-2 5-79,-2 3-65,1 0-208,0 8-48,-1 1 400,0 5 80,1 2 16,1-1-272,-1 2 49,2-4-177,-1 0-48,3-4-80,-4-3-64,4-1 80,-3-4-64,-2-1-48,4-1-641,-3-7-463,-1-2-785,-2-5-1729,0-2-3281</inkml:trace>
  <inkml:trace contextRef="#ctx0" brushRef="#br1">18583 34960 13462,'0'0'1633,"0"0"-593,0 0 481,0 0-272,0 0-289,0 0-128,0 0-511,11 9-209,1-9 192,-4 0-48,3 0-144,-3-2-48,1 0-112,-2 1 16,-1-1-496,-2 2-625,0 0-143,-3 3-289,-1-1-912,4 0-1265</inkml:trace>
  <inkml:trace contextRef="#ctx0" brushRef="#br1">18778 35008 12742,'0'0'1440,"0"0"-1343,0 0 943,0 0 465,0 0-241,0 22-255,4-19-257,-2 0-432,0-3 16,1 0 49,3 0 143,-3 0-80,2-6-240,1-2-32,-4-2-48,5-1 64,-2-2 80,-2-2-111,3 1-97,-3 1 64,1 4-80,-3 4 576,1 1 0,0 4-464,0 4-176,-2 7 16,3 0 368,-1 4 225,0-2-433,2-1-32,-2-1-144,4-4 0,-3-2 48,2 0-32,-3-4 48,1 1-48,-1-2 32,0 0 64,0-5 0,-1-1-48,2-3-16,2-2 16,1 0-16,1-1-32,0 0-64,-1 3-32,3 2 80,-2 3-80,-1 4 32,-1 0 16,1 4 32,-1 6 32,1 2 80,-2 1-32,3 0 112,0 1 112,2 0-288,1-2 96,0-2-48,1-2 0,-2 1-48,0-2 48,-1-1-64,-3 0 32,1-1-48,-3 3-16,-1 1 64,-2 2-64,0 2 80,0 0-32,-2 2 32,1-1-16,-1-2-16,2-1 16,0-3-16,0-2 32,2-3-64,1-1 80,1-2 0,0-5 96,3-5-48,-2-3-32,1-6-32,-3 1 0,1-3-64,-1-1 48,-2 0 16,-1 1-32,0-1 81,2-1-81,-2 0 48,2 0-16,-2 0-128,2 0 15,-2-1-31,0 5 80,0-1 0,0 6 16,0 1-64,0 4 96,0 4-32,0 1 32,0 4-32,3 0-16,-1 4-64,3 6 64,2 1 16,1 3 32,-1 1 16,2 0-32,0 2 16,-3-1 16,1 1-16,-1-2-16,0 0 16,-1-1 64,-2-2-80,1-1 64,-4 0-128,-2-4 32,-5 0-32,-2-1 0,-4-1 80,0-2 16,0-1 16,4-1-32,1-1 32,7 0-48,1 0 64,5-1-48,5-3-112,6-2 0,1 0 16,1-4-16,4 2-112,-3-5-32,2 0 240,-3-3-16,-1-1-64,-3-3 80,1 0-64,-4-3 48,2-3 48,-4-1 0,2 0 96,-6-2 0,2 4-64,-3 2-64,-1 6 48,-3 6 0,0 5-96,0 4 0,-5 4 0,-4 9-32,2 6 80,-2 4 96,1 6 80,2 0 32,-2 4 32,5-2-48,-1 1-63,2-1-1,2-3 16,0-3 48,0-2-64,6-3-16,1-4-160,3-4 16,0-2 32,2-3 0,5-4 16,2-1-16,1 0 32,5-5-272,0-4-112,1-2 111,-2-2-63,-4 0 224,0-1 48,-5-1-64,-5 1 16,-3 1 64,-6 0-16,-1 2 0,-8 3-16,-4 5 32,-4 3 0,1 7 32,0 6 48,0 6 16,4 2 192,2 2-144,4 1 96,5-1-111,0-2-81,0-4-96,9 0 32,-1-4-17,6-6-79,-1-1-224,0-3-64,-1-3-1585,0-1-640,-7-4-1265,-5-3-3745</inkml:trace>
  <inkml:trace contextRef="#ctx0" brushRef="#br1">20689 34683 7427,'0'0'2578,"0"0"-1394,0 0-207,0 0 15,0 0-48,0 0-159,1-2-449,-1 2-352,0 0 560,0 0-432,0 0-48,0 0-32,0 0-16,-3 2 0,-1 0-64,-2 4 64,-4 2 384,1 2-79,-3 2 383,-2 0-208,1 2-96,2-1-111,1-3 63,3-1-208,2-3-32,2-2-96,0-1 0,3-3-16,0 0-112,4-5-80,5-3 320,0-2 240,3-6-512,1-1-176,1-2 464,-1 3-160,2-1 0,-1 5 32,-2 1-48,1 2 80,-4 3 16,-1 3-64,-3-1 64,-1 3-16,-1 1-32,-1 0 112,-2 0-32,4 3 80,-2 3 176,3 2-32,-1-1 32,2 3 81,1-1-129,-1 0-96,4-1-160,-2-4 80,1 3-160,-1-4 144,-1 0-112,1-2 32,0-1-144,2 0-160,-3 0-320,-1 0-369,0 0-207,-4 1-1826,-2 3-1040</inkml:trace>
  <inkml:trace contextRef="#ctx0" brushRef="#br1">20442 34921 10117,'0'0'3345,"0"0"-1360,0 0-160,0 0-208,14 30 63,-9-16-223,-1 1-512,4-3-257,-1 0-208,1-3-224,0-2-96,0-4-80,1-3 32,0-2-128,0-7 112,0-2-32,-1-3-80,1-1-304,-3-3-96,0-1 208,-1 2-64,-2-1 32,-1 2-64,-2 3 128,1 6 127,-1 2 49,0 5-80,0 5-32,-3 7 96,0 8 32,-2 7 353,1 2 255,-1 5 96,2 0 33,1-2 15,0-2-416,2-7-192,0-5-128,0-4 16,0-6-64,0-2 16,0-5-128,0-1-848,0 0-1009,0-6-304,-3-5-2674</inkml:trace>
  <inkml:trace contextRef="#ctx0" brushRef="#br1">22089 35814 17144,'0'0'1697,"0"0"-641,0 0 529,0 0 0,0 0-721,0 0-64,17-10 177,-7 17-257,0 2-432,-1 5-208,-1 4 0,-3 1-64,-2 1 16,0 1-80,-3-2 64,0-1 32,-6 1-32,1-2 32,-1 1-16,2 0 48,0-3-64,-1 0 32,1-2 16,2-2 1,0-4-49,2-2-16,0-4-113,-2-1-1183,0-3-401,2-7-848,-2-4-3570</inkml:trace>
  <inkml:trace contextRef="#ctx0" brushRef="#br1">21956 36145 6723,'0'0'9140,"0"0"-7955,-21 30-641,12-17 993,1 6-257,-1-1-255,-1 1 111,1 0-495,0 0-353,1-3-144,3-4-128,1-1 48,0-5-80,2-1 32,0-5-64,2 0-416,-1-3-865,1-7-2017,0-4-4513</inkml:trace>
  <inkml:trace contextRef="#ctx0" brushRef="#br1">21822 36173 11733,'0'0'3042,"0"0"-1954,0 0-463,0 0 943,0 0 129,17 32-272,-9-17-401,0 1-207,1 1-305,0-2-304,2-1-96,-1-3-48,0-4 16,-2 0-80,0-4 0,0-2-256,-1-1-192,-3 0-577,0-2-624,-4-4-864,0-3-2001</inkml:trace>
  <inkml:trace contextRef="#ctx0" brushRef="#br0">24080 37329 10629,'0'0'3682,"0"0"-2210,0 0-95,0-25-353,0 16-447,-2 0-49,-1-3-160,-1-3-16,0 0-240,0-1 0,-5 1-48,-1-4-16,-2 1 32,-2-1-80,-1 1 16,-1 1-112,1 4 32,0 0 32,-4 7-48,2 6 32,-1 3 64,-2 15-32,1 10 16,-3 13 128,2 12 545,1 11 703,5 5-191,5 0-385,9-6-240,7-7-320,11-13-31,5-13-386,6-11 145,0-9 16,2-6 32,0-4 0,-4-11 81,-1-3-65,-4-4 80,-5-2-192,-3-2-401,-5 1-239,-5 1-368,0 4 15,-4 2 305,0 5-545,0 5-752,0 4-1617,0 0-1344</inkml:trace>
  <inkml:trace contextRef="#ctx0" brushRef="#br0">24046 37413 6275,'0'0'864,"0"0"-816,0 0-48,0 0-448,0 0 368,0 0-432,2-12 336,-2 9 192,0 1-16,0-1-416,0 0-369,-2-2-1392</inkml:trace>
  <inkml:trace contextRef="#ctx0" brushRef="#br0">24244 37456 15031,'0'0'896,"0"0"49,-23 9 784,12 6-241,3 3-335,1 5 287,2 2-351,5 1-337,1-4-512,10-4-192,4-7-176,2-8 112,1-3-32,0-3 192,-1-8-96,-2-3 48,-3-2 0,-4-4-16,-3 2-160,-2-2 48,-3 0 32,-5 4-32,-4-2-128,-3 6 128,-1 3 32,-3 4-16,-1 5 64,3 0-96,-1 8 80,3 1-64,3 2-160,5 0-848,4-1-241,0-1-624,4-4-1536,7-3-3442</inkml:trace>
  <inkml:trace contextRef="#ctx0" brushRef="#br0">24445 37569 14391,'0'0'2993,"0"0"-2513,-3 23 641,6-18-337,1-4-16,2-1 433,1-3-273,-1-3-351,-1-1-33,-1-3-112,-1-1 32,-2 0-48,-1 0-63,0 0-113,-1-2 144,-2 0-160,-1-1-160,-3-2 16,1-1-48,1 2 0,-1-2 16,2 1 16,-2 2 128,3 3 80,1 3 1,1 3-225,-1 0 48,2 5 0,3 0-80,5 0-64,3 5 0,4 0 64,3 1-48,2-1-513,0 0-751,-1 0-865,-2-2-160,-3 0-785,-6 0-255,-2-1 1472,-4-2-5378</inkml:trace>
  <inkml:trace contextRef="#ctx0" brushRef="#br0">24679 37302 19097,'0'0'896,"0"0"-464,0 0 257,0 0-177,0 0-224,0 0-256,6-12 16,3 19-48,-1-3-1441,-1-1-2480,0 2-3571</inkml:trace>
  <inkml:trace contextRef="#ctx0" brushRef="#br0">24681 37473 20473,'0'0'1169,"4"24"-561,-2-12 865,1-1-1169,1-3-32,1-2-192,-2-4-16,2-2 16,-1 0-368,0-2-1057,-3-4-607,-1-4-1666,0-4-2657</inkml:trace>
  <inkml:trace contextRef="#ctx0" brushRef="#br0">24809 37433 15239,'0'0'3121,"0"0"-2256,0 0-209,-13 25 417,13-14-609,4 1 288,1 2-80,3-2-479,3-1-145,1-1 32,0-6-32,0-2 32,-1-2 0,-3-5 0,1-3 0,-5-3 16,2-2-64,-6-1 32,0-2-16,0 1-96,-7 0 80,-1 2-112,-3 1-16,0 6-16,-2 1 48,1 5 16,2 0 16,1 5 32,1 2-16,4 1-304,3 1-625,1 1-816,0-6-1600,5-1-3939</inkml:trace>
  <inkml:trace contextRef="#ctx0" brushRef="#br0">24992 37222 15511,'0'0'640,"0"0"657,0 0 800,0 0-832,0 0-977,0 0 896,3 41 401,0-11-96,-3 7-561,0 3-336,0 1-240,0-5-47,0-3-33,0-6-128,2-5 0,2-4 0,1-4-64,2-4-80,-2-6 80,0-4-112,0 0-448,-2-9-833,2-3-1392,-5-8-1265,0-1-3777</inkml:trace>
  <inkml:trace contextRef="#ctx0" brushRef="#br0">25127 37440 18889,'0'0'2097,"0"0"-1537,0 29 1249,0-18-609,0-2-736,0-3 17,4-2-289,-1-1-128,0-3-128,1 0-1393,0-9-640,-3-1-1440,-1-6-5236</inkml:trace>
  <inkml:trace contextRef="#ctx0" brushRef="#br0">25120 37274 21802,'0'0'464,"0"0"-416,0 0-64,0 0 0,0 0 112,0 0-144,2 24-560,-1-18-2658,3-4-7538</inkml:trace>
  <inkml:trace contextRef="#ctx0" brushRef="#br0">25339 37358 10757,'0'0'3666,"-23"-10"-2674,12 5 433,-1 1 448,1 4-753,-5 0-400,4 5-47,-1 3-209,1 3-96,7 0-96,0 0-16,5 4-112,5-3-128,8 2 48,-1-2 16,5 1-48,-1-3 1,-1 1 63,-2-2-80,-2 1 0,-3-2 48,-3 0-48,-3 2-16,-2 1 32,-4-3 0,-3 2 0,-2-1 64,-2-2-48,1 0 16,0-3 128,-1 0 160,3-3-224,1-1-80,3 0-80,1 0-32,3 0-720,2-3-1041,4-3-2433,3-1-4226</inkml:trace>
  <inkml:trace contextRef="#ctx0" brushRef="#br0">25928 37173 5058,'0'0'3106,"0"0"-2978,8-21-208,-7 15 160,1-2 224,-1 0 432,-1 0 193,0 1-161,0-3-368,-3 1-80,-2 1 113,-4-1 111,1 0-336,-3 1-96,-4 1 144,-4 0 80,1 1-208,-8 4 16,0 2 257,-2 0-305,2 0-80,0 4 48,5 2 384,2 0 304,7 4 49,4 1-369,2 4-144,6 3-96,0 2 176,8 5 529,0 3-33,4 2-16,0 6-271,0 1-97,-2 3-64,-2 0-208,-2 0-16,-3-3-80,1-2 32,-4-3-16,0-3 289,0-3 31,0-7-208,0 0-32,0-5-240,0-5-32,0-3 64,0-1-16,0-4-528,2-1-817,-2-3-416,0-6-976,0-3-3122</inkml:trace>
  <inkml:trace contextRef="#ctx0" brushRef="#br0">25654 37440 12005,'0'0'737,"0"0"399,0 0 1201,0 0-288,0 0-544,-2-23-464,15 21-305,5-1-176,6 3 289,5-1-177,4 1-64,0 0-320,-5 0-144,2 2-16,-8 2-224,-5-2 32,-3 0-672,-5 0-160,-3-1-129,-3-1 97,-1 0 15,-2 0 257,0-1-753,0-1-832,0 0 240,2 2 160,-1 0-111,4 0-145,1 0 1504,-1 2 737,-1 1 817,-2 1 1792,2 0-640,-4 4-176,0 1 432,-4 2-640,2 2-353,1 5-303,1-3-417,0 2-31,7-4-193,5-2-176,3-1-192,2-7-48,0-3 96,0-2-96,1-6-32,-4-3-288,-6-2-32,-1-3-16,-5 1 111,-2-2-159,-4 2 96,-6 1 80,-3 2 144,-4 3 96,0 2-32,-2 4 48,3 3-64,1 0 80,1 6 16,3 3 0,5 1-48,2 2-16,4 0-16,2 1-192,6-2-1985,1-5-1809,3-5-4242</inkml:trace>
  <inkml:trace contextRef="#ctx0" brushRef="#br0">26190 37524 6307,'0'0'4658,"0"0"-3970,0 0 977,0 0 64,0 0-336,0 0 79,6 19-671,-6-18-145,2-1-80,-1 0-112,1-1 209,2-3 143,0-5-384,0 0-192,-2-3 80,0-2 49,-2 0 79,0-2-192,0 0-32,0 0-48,-4 1-32,0 3-48,0 1-16,2 3-32,0 3 16,0 3 0,2-2-64,0 4 0,4 0-96,2 0 0,3 0 64,3 0-96,-2 2-480,5 0-192,-2 3-81,-1-3-784,0 0-528,-5-1-2705,-1-1-6979</inkml:trace>
  <inkml:trace contextRef="#ctx0" brushRef="#br0">26408 37401 13478,'0'0'1457,"0"0"-833,0 0 753,0 0 239,0 0-927,0 0-17,0 0-144,-1 0-368,-3-1-48,1 1-63,-3-2 31,-2 2-32,-1 0 16,1 0 0,0 2 144,-1 4-16,3 3 176,-4 2 64,6 1 32,2 4 209,2-3-289,0 3-16,8-4-128,4-1 48,2-4-112,3-2 16,2-2-96,3-3-63,-2 0-17,-1-6-49,3 0-591,-7-1-961,0-3-303,-3 1-481,-2-1-881,-1 0 737,-3 1 960,0 1 1505,-3 2 336,0 1 1105,1 0 384,1 3-112,0-2-81,2 3-319,0-3-161,3 2-63,0 0-161,0-1-288,1-2-127,-1 2 63,-1-1-224,-3-1-16,-2-1-160,-1-1-32,-3 1-32,-5-3-112,-3 1 16,-7 1-32,-3-1-64,-1 5-272,0 3-240,2 2 528,3 7 144,5 5 0,1 5 80,8 2 272,0 1 112,4 2 257,5-3-17,4-1-464,1-4-176,4-2 48,-1-5-48,1-2 0,-1-5 0,-2-2-256,1 0-1008,-6 0-433,1-5-256,-1-1-1280,-5-3-2658</inkml:trace>
  <inkml:trace contextRef="#ctx0" brushRef="#br2">20381 22282 6611,'0'0'5603,"0"0"-4131,0 0-927,0 0 335,0 0-336,0 0-240,8-18-96,-1 12 0,0 1-159,0-2-33,2-1 16,1-3-16,2 0 16,2-3 16,1-2 64,4-3 176,0-3 128,-1-1 176,3-2 177,-3 2-145,-4 0-160,0 4-176,-3 3-192,-1 2-16,-6 3-80,2 2 32,-1 0-32,0 1 48,-2 0 32,5 1 16,-4-2 0,1-1-48,3-2 17,0-2-98,-2-1 66,3-2-50,-1-2-15,1 4-16,-4 0 0,3 2 32,-2 4 16,1 1-16,-2 3 16,3 1 32,2-1-80,-2 1 64,-1-1-16,1 0 16,1 0-48,-1 0 48,0-3 16,1 2-64,-1-2 64,-2 0-48,0 1 16,0 1 16,-1-1-32,-1 1-32,0 2 16,-2 0 0,2 2 16,-1-2 16,1 3-112,-3 1-304,1-2-64,0 2-224,-2 0-593,0-2-528,0 2-160,0 0-160,-2 0-1120,-3-4-929</inkml:trace>
  <inkml:trace contextRef="#ctx0" brushRef="#br3">20822 21335 6899,'0'0'2385,"0"0"-400,0 0-720,0 0 287,-23 6-223,17-2-385,0 0-335,1 1-113,-4 2-16,3 3 32,-1-1 65,-2 1-65,1 1-80,-1 0 16,-1 2-160,3-4 17,2 0-33,-2-1-160,2-1-32,2-1-96,-1-3 112,0 3-160,4-2 96,-4 0 128,4-1-96,-4-1-32,3 0 0,-1-1 0,2 0-32,-2 1 32,2-2-16,0 0 16,0 0-80,0 0-160,2 0-160,1 0 528,1 2-48,4-2-96,1 3 48,1-1 128,2 2-48,2 0 0,-2 2-32,-2 1-32,-1-1-32,0 0-48,-3-1 16,-3 1 16,3-3-80,-4 0 0,-2-1-208,4-1-80,-2-1-336,1 0-865,-1-1-928,0-4-2129</inkml:trace>
  <inkml:trace contextRef="#ctx0" brushRef="#br2">20856 20948 4818,'0'0'576,"0"0"-239,0 0-129,0 0 1424,0 0-911,0 0 47,-15-15-16,11 11-207,0 3-81,1-1-128,2 0-64,-3 1-192,0 0-48,4-1-16,-2 2 0,2-2-16,0 1-16,0 1 32,0-2-32,-3 2 16,2-2-16,-1 2 16,0-1-32,-3 0 48,1-1-32,0 1 32,0-1-16,1 1 0,1-3 16,-2 1-32,3 3 48,1-3-48,0 2 32,0-1 48,0 0-64,0 2 16,0 0-16,0-1 0,1 1 16,1 0 16,0 0-16,0 1 32,0 4 16,1-2 128,0 5 241,0-1 415,1 3-144,0 0-79,-1 0-225,-1 1 16,-1 0-48,2-1-160,-3 1 16,2 1-47,0-1-17,0 2 96,2-1-64,-4 0-64,1 2 0,2 0-16,-3-1 96,0 0 32,2 2-80,-2-1 80,0 0 32,0 1-63,2-1-65,-2 1 32,4-2 16,-3 0-48,3-1-48,-3-1-80,1-1 64,0 1-64,-2-1 32,0-2-16,-2 3-16,-1-1 16,-1-1 64,-1-2-16,3 4 32,0-1 0,2-1-80,0 0 80,0 0-96,0 1 16,0-1-32,0-2 32,0 1-16,0 0-16,0-2 16,2-1-32,-2 1 64,2-2-80,-2 2 80,1-1-64,-1 0 32,3 1-16,-3 0 0,0-2 32,0 5-64,0-4 80,0 0-96,0 3 96,0-2-80,0-2 48,0 5-48,0-4 48,0 2-64,0-1 32,0 0-32,0 2-32,0-2-32,-3 1-32,2 0 48,-1 1 32,0-1 80,1 1-32,-1-1 16,1 1-16,1 2 16,-2-2 0,0 1 0,2-4 0,-2 2-16,0-1 32,2 0 0,-2-2-16,2 0 0,0 1 0,0-3-32,0 3 64,-1 0-16,-1 1-64,1-1 80,-1 0-32,0 2 32,-1-1-64,1 2 48,-2-2-16,1 0 16,2 2-32,-3-2 16,1-1 48,1 0-96,0 0 96,0-2-64,2 1 32,0-3 0,0 2 16,6-1 16,-3-2-32,2 1 0,2 1-32,-2 0 32,-1-2-64,-1 4-16,-2-3-320,1 3-304,-2-3-225,0 0-47,0 1-369,0-2-688,-3 0-1680</inkml:trace>
  <inkml:trace contextRef="#ctx0" brushRef="#br2">20785 22110 2929,'0'0'2369,"0"0"-1504,0 0-1201,0 0 544,0 0 272,0 0 432,-4 0-431,4 0-193,0 0-208,0 0-48,-1 0-16,-1 0-48,2 0-288,-2 0-577,2 2-607,-2-1-2018,0-1 4114,2 0-2769</inkml:trace>
  <inkml:trace contextRef="#ctx0" brushRef="#br2">20785 22110 4034,'-13'3'1793,"13"-3"-1681,0 0 2273,0-1-464,0-1-785,0 2-223,0 0 15,0 0-176,0 0-207,0 0-33,0 0-176,0-1 32,0 1 16,0 0 145,0-1-257,0 1-32,-1-2-16,-1 0 48,0 2-48,1-1 0,-1 0 16,1-2-64,-2 1 81,1 0-97,2-1 0,-2 2-80,0-1-16,0 0-32,-1 1 0,1-1-16,-2 1 0,2 1 48,-4 0-112,1 0 96,-3 4-80,2 1 32,0 2 0,-3 0 0,0 0 32,0 1 16,1 0-48,2-1 16,0-2 64,3 1 32,1-1-16,2-2-48,0 0-32,3 2 16,5-4 32,0 3-32,2-4 0,0 0-16,3 0-16,-4 0 80,4 0-48,-4-4-48,0 1 32,1 0 0,-1-1-16,-2-1 0,2 1 16,-5-3-16,2 1 32,-3 0-64,-1-2 64,0 0-16,-2 2-16,0-1 32,0-1-64,-2 0 64,0 3-32,-1 0 16,1 1-16,0 3 32,0-2-48,2 3 80,0 0-64,0 0 0,0 0-16,0 0 32,0 3-32,2 0 16,0 0 64,-2-2 64,0 2 32,0-1-64,0 0 33,0 1-1,0 1 96,0 1 96,0 2-96,-2 3 64,0 1 112,2-2-16,0 3-111,0-1 63,0-2-176,0-1-80,0 0 16,0-3-16,0-1-48,0-2 0,0 1-32,0-1 16,0-2 0,0 0-48,0 0 64,0 0-80,0 0-176,0 0-208,0-2 31,2 0 97,0 1 160,0-3 16,0 2-16,1-5 160,-1 0-80,2-3 96,-2-1-64,2-2 32,0-1 0,-4-2-16,1 3 32,-1-2-16,0 2 32,0 2-48,0 0 80,0 2-96,-1 0 32,-3 0 0,4-1 16,-4 2-16,4-2 0,-2 2-48,2 0-96,0 1 112,0 0-80,0 1 96,0 4 0,0-1 0,0 2 0,0 1-16,0-1 0,0 1 0,0 0 16,0 0-64,0 0 48,0 0-16,0 0 96,0 0-64,0 0 32,0 0 0,0 0-32,0 0 32,-1 1-32,-1 0 32,1 4-48,1 0 16,-2 4 48,2 2 16,0 5 176,0 0 160,0 5 16,0-2 81,0 1 15,0 0-96,0-4-32,0-2-176,0-3-32,0-3-64,0-1-32,0-3-48,0-1 16,2 1-32,-2-4-192,0 0-736,0 0-817,0-4-672,0-3-3794</inkml:trace>
  <inkml:trace contextRef="#ctx0" brushRef="#br2">20912 22058 5683,'0'0'3489,"0"0"-1648,0 0-304,0 0-177,0 0-15,0 0-369,0 2-287,-1 4 111,-1 4 257,1 0-1,-1 3-79,2-2 15,0 0-304,0 0-175,2-3-273,2-3-32,2-3-128,1 0 16,0-2 0,0 0 16,-3-3-64,4-3-16,-2 0-80,-2-2 112,-1 0-32,1-1-16,-2-1 0,-1 0-16,-1 1 0,0 0 16,0 1-48,2 5 64,0 1-48,-2 2 16,0 5-144,0 8 144,0 3 16,0 2 192,-4 7 208,-1-2 225,0 3-49,0-4-224,2-1-112,-3-2-112,2-5 0,4-3-32,0-4-48,0 0-96,0-6 96,0-1-128,0 0-288,6-8-896,-2-3-1538,0-3-1856,0-1-10885</inkml:trace>
  <inkml:trace contextRef="#ctx0" brushRef="#br1">23588 34451 9636,'0'0'769,"0"0"-433,0 0 816,0 0-271,0 0 63,0 0 65,0-19 31,0 18-319,4 1 31,-3 0 80,3 0-31,0 6-193,-2 3 144,0 7 625,2 2-193,-3 8-175,-1 1-33,0 5-223,0-1-177,2-2 64,0-2-144,3-3-127,-3-6-209,1-4 16,1-3-48,-1-5-48,-2-5 32,1-1 0,0-4 384,0-5 145,0-5-417,-2-4-192,0-6 16,0 0-16,-6-4 32,1 0-16,0-1-48,-4 0 80,1 0-80,-1-1 64,1 4 0,0-1-64,-1 3-176,2 1 144,2 1-48,3 3 64,2 1-16,0 3 32,7 0 0,2 4-16,4 2 64,4 1-32,4 7 16,3 1-16,2 1-16,-1 9 16,1 1 0,-2 7 96,-4 1-240,-1 0 96,-5 3-64,-4-2 48,-2-1 32,-8 0-112,0-2 80,-6-3 80,-8 0-16,-5-4 64,-5 0-96,-5-1 48,0-3 48,1-1-224,1 0 48,9-3-1,4-2 146,7 2-17,7-2-64,0 0 48,8 0-129,3 0 81,3 0-832,1-2-849,0 2-1392,-3 0-849,-4 0-3826</inkml:trace>
  <inkml:trace contextRef="#ctx0" brushRef="#br1">23239 34548 5987,'0'0'0,"0"0"-5411</inkml:trace>
  <inkml:trace contextRef="#ctx0" brushRef="#br0">24184 36303 8356,'0'0'2273,"0"0"-400,0 0-769,0 0-95,0 0-161,0-9-64,0 8-191,0 0 47,-2-1 32,2 1-159,-2-3-225,0 3-160,-1-2 96,0 0-96,1-1-32,-1 1-80,1 0 32,-2 1-32,3-3-16,-3 1 0,1 2 16,0-1 0,0-2-48,-1 2 16,0 0 32,-1-1 0,1 0-48,0 1 48,-3 0-48,4-2 16,-2 3 48,-3-3-48,4 1 16,0 1-32,-3 0 32,2 0-16,0 2-16,-1-1-16,2 2 0,0 0 16,-1 0 64,-2 0-32,2 0-32,-1 2 32,2 1-32,-3-2 48,1 2-64,2-1 96,-1 1-48,0-1 16,-1-1-16,1 1 32,-1 0-16,2-2-16,-1 2 0,1 0 0,0 1 0,-4 0-16,3 0 32,0 1-32,-2 1-16,2 0 32,0 0 64,-1 0-80,2 0 16,0 0 16,-1 1-32,3-1 64,0 1-80,-1-1 48,1 0-32,-1 1 16,2 3-16,-1-2 64,0 1-48,-2 0 32,3-1-32,-1 1-32,0-2 48,-1 2-64,2 1 80,1-1-64,0-1 64,0 1-48,0 0 48,0-2-16,0 0 48,0 2 32,1-2 64,2 0 16,-3 2-64,2-2-48,1 1 16,0 2 48,0-2-48,-1 3 80,1-1-48,0 2-31,0-2 111,1 0-48,1 1-32,0-3-32,-2 0 64,3 3-80,-1-4 16,0 1-32,1-1 32,-1 1 96,-1-1-80,4 0-16,-2-1-32,-1 0 0,3-3-16,0 3 48,-2-2-64,3 0 32,-1-1 0,1 0 0,-1-1 48,-2 0-96,2 1 112,-2 0-112,-1-2 16,1 1-16,-2 1 16,3-1 0,-2 1 0,2 1 0,1-1-16,2-2 32,-1 0-48,3 0 48,-2 0 32,2-4-16,-1 0-31,0-3 47,-3 1 32,2 0 0,-5 1-48,-1 3-64,-1-1 48,-2 1-32,-1 0 64,0 2-48,0 0 16,0 0-32,0 0 0,0 0-16,0 0-32,0 0 0,0 0-112,0 0-161,0-1-239,0-1-240,0 1 160,0-4-17,0-1-399,-3-1-49,2 0-303,-1-1-465,0 2 0,-2 0-144,3 1-1521</inkml:trace>
  <inkml:trace contextRef="#ctx0" brushRef="#br0">23866 36149 7251,'0'0'3154,"0"0"-1377,0 0-625,0 0-63,0 0-81,0 0-112,-6 0-383,6 0-193,0-3-80,0 3 80,0 0 16,0 0-160,0 0-64,0-1-64,0 1 145,2-1-145,2-1-16,0 0 32,0 1-32,1 0-32,3-1 0,-2 1 192,2-1 64,0 2-48,1 0-112,0 0 0,-1 0-16,3 0 32,-3 0-16,1 0-64,2 0-16,-3 0 0,-1 0 0,2 2-16,-3-2 48,3 0-16,-2-2 16,1-1 16,1-3 64,0 1-32,-1-1-16,1 0-32,-3 1-48,-1 2 0,1 2 0,-4-1 16,-1 2-32,1-2-16,-1 2 0,-1 0 32,0 0-32,0 0 16,0 0 16,0 2 0,2 0 32,0-1-32,-1 1 16,3-1-32,-4-1 48,4 1-16,-3 1 0,-1-2-32,3 2 16,-3-2 0,0 0-16,2 1 32,-2-1 16,0 0-64,0 0 32,0 0 16,0 0 0,0 0-16,0 0-32,2 0 32,-2 0 16,0 0-64,0 0 96,0 0-48,0 0 48,0 0 0,0 0-16,0 0 0,0 0-16,-2-3 48,0 1-80,-1 1 81,0 0-81,-3-2 16,3 1-33,-2-1 66,0 1-66,-1-1 98,0 2-97,-1-1 16,-2-1 32,2 1-16,-1-1 32,-3 1-32,3-2 32,-1-1-32,1 1 16,0 0 16,-1-1-48,1 2 32,0 0-32,2-1 32,3 3 0,-1-1-32,2 2 16,0-1 16,2 1-32,0-1-80,0-1-17,0 2 49,4-2-576,-4 2-416,1 0-1329,-1 0-497,0 4-1760</inkml:trace>
  <inkml:trace contextRef="#ctx0" brushRef="#br0">23951 36003 4786,'0'0'1105,"0"0"-81,0 0 129,0 0-177,0 0-175,-22-7-65,20 6-288,1 1 32,-1 0 225,2-3-49,-2 3-48,2 0-80,0 0-239,0 0-113,0 0-112,0 0-64,0 0-16,0 0 0,0 0 32,2 0-32,1 4-64,1-3 112,0 3 144,2-3 224,-1 2 32,2 0-16,0 0 97,-1-1-193,0 1-32,1-1-32,-2 1-192,0 0-32,-1 2 16,1-1 32,-1 1-16,1-1 32,-1 2 32,0-1-96,1-2 112,-1 0-64,0 0 32,1-1-48,0-2 112,0 0 17,-1 0 15,1 0-80,-2 0-32,3 0 0,-3 0-80,-1 0 0,0 0-32,1 0 32,-2 2-32,1-2 48,-2 0-64,2 2 64,-2-2-16,2 0-16,-2 0 16,0 0 16,0 0 32,0 0 16,0 0 0,0 0-48,0-2 0,0 2-16,0-2 0,0 2 0,0 0-16,0 0 0,0 0 0,0 0 0,0 0-48,0 0 64,0 0-48,0 0 32,0 0 32,0 0-16,0 0-16,0 0 16,0 0-16,-2 0-16,2 0 0,0 0 0,-2 0 32,2 0-64,-2 0 32,2 0 16,0 0 0,0 0 0,0 0 16,0 0-16,-1 0-32,-1 0 0,2 2-384,-1-2-305,1 2-735,-2 0-1506,0-2-3361</inkml:trace>
  <inkml:trace contextRef="#ctx0" brushRef="#br1">26218 34787 9684,'0'0'1249,"0"0"-817,0 0 641,0 0 591,0 0-95,-21-7-464,16 5-193,1 2-256,0-2-31,-1 0 319,3 1-496,0 1-31,1 0-241,1 0-48,0 0-64,5 0 16,2 3-16,4-1 0,4 7 32,1-2 304,1 1-144,1-2-128,-1 1-16,-2 2-128,-1-4 64,-3 2-64,-2-3 64,-4-1-48,1-1 16,-3 0-16,-1-1 16,0 2-16,-2 0 48,0 4 128,-5 0 129,1 5 319,-5 1-272,5 2-192,-5 0-96,4 3-32,1-3 0,4-2-16,0-3-48,0-3 16,4-2 64,3-3-80,3-2 80,0-3-64,-1-5-752,-1-5-1761,-3-3-4435</inkml:trace>
  <inkml:trace contextRef="#ctx0" brushRef="#br1">26184 34869 1569,'0'0'1857,"0"0"-897,0 0-496,0 0-320,0 0-112,0 0-48,13-3 16,-13 3-16,0 0-208,0 0-640,0 0-785</inkml:trace>
  <inkml:trace contextRef="#ctx0" brushRef="#br1">26206 34824 3233,'0'0'945,"0"0"-689,0 0-224,0 0 32,0 0-64,0 0 16,2-2 16,0 2 32,-2-2 112,0 2 64,0 0 64,2 0 33,-2-1 223,0 1 80,2 0-144,-2-2-111,0 0-1,0 2 144,0 0 16,0 0-208,0-2-240,2 0-80,-2 2 48,0 0-32,2-1 193,-2-1 447,0 0 32,0 1-112,0-1-319,0-1 111,0 2 128,0-2-176,0 1-64,0-1 0,0 1 49,0 1-81,-2 0-80,0-1 0,2 2 0,0-2-112,-2 2 0,2-1 16,-2 1 16,2-2 80,-2 2 112,0-2 96,1 2 49,1 0-1,-2 0 0,2 0 64,0 0-112,0-2-80,0 2-47,0 0-81,0-2-96,0 2 16,0-1-48,0 1-16,0 0 80,2-2-48,-1 2 32,3 0-32,-2 0 64,2 0-64,2 0 32,-1 0 48,1 0-32,2 0 0,-2 3-16,1 1 80,2 0-64,0 1 16,-3-1 0,0 2 0,4-3-16,-3 2 1,-1-2-33,3 0 32,0 1 16,-5-2 0,5 0 0,-4 1-64,3-1 0,-4 0-48,0 1 32,-1-1-16,-1 1 0,-1 0 0,2 0-32,-3 0 48,2 1-48,-2-3 32,2 1 0,0-1 0,-2-1-16,0 0 0,0 0 32,0 0-32,2 0 96,0 0-96,-2 0 48,0 0-112,1-1 80,-1-1-32,2 2 16,-2 0 16,1-1-32,-1 1 16,0 0-16,0 0 32,0 0-32,0 0 64,0 0-64,0 0 32,0 0-32,0 0 16,0 0-64,2 3 16,0-1 48,-2 3-16,4 1 64,-3-1-64,1 0 32,0-4-64,-2 2 48,1-1 16,-1-1-32,0-1 32,0 0-16,0 0 48,0 0-64,0 0 80,0 0-64,0 0 16,0 0-16,0 0 0,0 0 0,0 0 0,0 0 0,0 0-16,0 0 32,0 0-32,0 0 48,0 0-48,0 0 16,0 0 0,0 0 0,0 0 0,0 0 32,0 0-32,0 0-16,0 0 32,0 0-64,-1 0 64,-1 0-64,2 2 48,-2 0-16,2-1 0,0-1 16,0 0 0,0 2 0,0-1-16,0-1 32,0 0-16,0 0 32,0 0-16,0 0 32,0 0-48,-4 1-16,3 1 48,-3 1-80,0 3 16,0 2 16,-2 0 16,0 1-16,1 0 48,-1 0-16,3-1 64,-2 0-48,2-2 0,1-2 16,-2 0-16,1-2 32,1 1-80,2-3 48,0 0-16,0 0 32,2 0-48,5-4 0,-3 1-48,2 1-256,-3-2-1233,1 1-2161,-4-3-5682</inkml:trace>
  <inkml:trace contextRef="#ctx0" brushRef="#br0">24230 35684 6563,'0'0'1713,"0"0"-177,0 0-655,0 0 143,0 0-191,0 0-385,-8-3-240,7 11 64,-2 0 128,-2 2 161,-3 3 303,3 1-160,-2-1-79,0 3-33,1-3-48,-1 1-80,0 0-208,1 0 33,-2-2-129,3-1 0,1 0 16,0-2 48,0 0-96,3 1-48,-3-2-32,3-3-32,-1 1 32,2-1-32,0-2 0,0-1-32,0-2-32,0 0 48,0 0-16,0 0 80,3 0 80,2 0 16,1 0-144,2 0 352,1 0 177,2 0-273,-2 0-208,4 0-48,-4 0-32,1 2 32,2 1 16,-3-2-32,-1 2 0,2-1-16,-6-2 16,3 1-48,-3 1 48,-1-2-48,1 0-128,-1 0-112,1 0-81,-2 0 17,2-3-592,0 0-369,0 0-1008,-1 0-608,-3-1-1537</inkml:trace>
  <inkml:trace contextRef="#ctx0" brushRef="#br0">24222 35682 6931,'0'0'4722,"0"0"-3201,0 0-1297,0 0-96,0 0 561,-15 25-1,7-11-128,-2 4-128,-2-2 177,0 2-193,-1-1-48,2-3 48,2 0-112,2-4 160,0-3-111,5-1-161,-1-1-128,2-2-64,1 0 0,0-1-48,1-1 112,2 0-96,2 1 64,1-2 64,-1 2 16,0-1-112,1-1 128,-2 2-96,0 0-32,1-1 64,-1 0-96,1 1 80,-1-1-48,1-1 16,1 2-32,0-2 64,1 0-64,0 0 32,-2 0-16,0 0 48,1 0-32,-3 0-64,0 0 32,-3 0-224,2 0-128,-2 2-177,0-1-639,0 2-897,0-1-960,-2-1-3875</inkml:trace>
  <inkml:trace contextRef="#ctx0" brushRef="#br0">25085 35452 3874,'0'0'1873,"0"0"2465,0 0-3362,0 0-256,0 0 49,2 0-97,-2 0-192,0 0-192,0 0-144,0 0-63,0 0 127,0 0 64,0 0-96,0 0-96,0 0-48,0 0 0,0 0-16,0 0-16,0 0 32,0 0-48,0 0 32,-2 0 16,2 0 48,-3 0 112,3 0-48,-2 0 80,0 0 112,0 0-15,0 0-97,-2 0 0,0 0 0,1 1 32,1 1-32,-3-2-32,1 1-32,1-1-64,-1 2 96,2-2 96,-2 1-95,0-1-49,-1 2-64,-2 0-16,2-2 16,0 3 0,-4-2-48,4 2 32,-3 1-32,3 0-16,-2 0 0,0 1 0,2-2-16,0 0-16,-1 0 48,3 1-80,-2-4 80,2 4-32,-3-3 32,1 1-32,0 0 16,-2 0-32,0 0 32,1 0-16,0 1 0,1-1 32,-2-1-48,3 0 32,-2 1-32,1 1 0,1-2 48,-2 1-64,1 1 32,-2-1 16,2 1-16,-2-2 0,0 3 0,2-1-16,-2-1 32,2 2-16,-2-1-32,2-1 32,-1 0 0,2 1 0,0 1 0,-1-3 16,1 2-16,-2-1 16,1 1-16,-2-2 16,2 3-32,-3-4 32,4 5-16,-1-5 0,0 4-16,2-2 16,-3 0 16,2 1-48,1 0 48,2-1-32,-3 1 32,3 0-48,-3 0 32,2 0 0,-1 1 0,-1-2 16,1 1-32,-3-1 64,3 1-48,0-2 0,-2 3 48,1-3-64,2 1 32,-3 1-16,2-2 0,-2 3-16,1-2 32,1 2-32,-2-1 32,-1-1-16,2 2 32,-3-1-80,1 0 48,-2 2 0,0-2 0,1 1-32,-1 1 16,-2-2 16,2 2 0,-1-1 0,3 0-16,-2-1 0,0 1 48,3-1-64,1-1 32,0 1 32,-1-2-32,3 1-16,0-1 48,-2 1-48,4 0 0,-3-2 16,0 3 16,-1-2 0,1 1-32,-2-1 0,1 2 16,-1 1 16,1-4-16,-2 5 16,1-5-32,-2 4 32,2-3-16,-2 2 0,0-1 0,0-1 0,-3 2 0,1-1-16,1 1 64,-1-1-96,0 1 96,0 0-80,1 0 32,-2-1 0,4 0 32,-3 1-64,3 1 64,-2-2-16,3 2-64,0-1 112,0 0-80,0 0 32,1-1-32,0 0 16,2 0-16,-1 1 32,0-1-16,2 0 0,-1-2 32,-1 2-48,-1 1 32,0-1-32,2 0 32,-1-1-16,-1 0 32,0 1-64,-2 1 80,2-1-64,1 0 0,-2-1 32,1 0 0,0 1 16,3 0-80,-1-2 64,0 1-32,2-1 32,0 0-32,0 0 0,0 0 32,0 0-32,0 0 32,0 0-48,0 0 64,0 0-32,0 0 16,0 0 0,0 0-16,0 0 16,0 0-32,0 0 16,0 0-48,0 0 16,0 0 0,0 0 32,0 0 16,0 0-32,0 1 16,0-1 48,-4 2-64,4 0 48,0-2-16,-4 1 0,2 1 0,0-2 0,2 2 0,0-2-16,0 0 16,0 0-16,0 0 0,0 0 16,0 0-32,-2 0 48,2 0-32,0 0 16,0 0-16,-3 0 0,3 0-16,-1 0 16,-1 0 0,2 0 0,-2 0 32,2 0-48,-1 0 32,-1 0-32,-2 0 16,2 1 0,-2-1-16,0 1 32,-2 1-32,3 0-16,0-2 16,1 1 32,-1-1-32,3 2 32,-2-2-32,2 0 0,0 1 0,0 0-32,-2-1 64,2 2-32,-2 0 64,2-2-64,0 0 32,0 0-32,0 0 16,0 0 0,0 0-176,0 0 32,0 0 160,0 0-16,4 0-544,-2 0-465,1 0-400,1 0-1488,-3-4-2369</inkml:trace>
  <inkml:trace contextRef="#ctx0" brushRef="#br1">25060 35399 5458,'0'0'0,"0"0"17,0 0 47,0 0-96,0 0-65,0 0-591,-8 8-801,6-5-976</inkml:trace>
  <inkml:trace contextRef="#ctx0" brushRef="#br1">25125 35339 5491,'0'0'-145,"0"0"-2448</inkml:trace>
  <inkml:trace contextRef="#ctx0" brushRef="#br1">25287 35313 10981,'0'0'1008,"0"0"-511,0 0 175,-20-4-336,15 4-224,3 0-64,-2 0-16,1 0-80,1 0 96,1 0-96,-1 0 32,2 0 16,0 0 0,0 0 32,0 0 16,0 0 0,0 0 0,-1 0 16,1 0 32,-2 0 241,0 0-33,-3 0-192,1 0-64,-3 5 0,0 1 96,-1 1 144,-1 1-16,3 1 144,-1-2 145,3-1-129,4 1-192,0-3-176,0-1 80,6-1-32,1-2 48,0-2 0,-1-2-48,1-1 48,-1-1-32,-6 1-32,4 0 0,-4 3-64,0-1 16,-6 1-16,-1 2-16,-1 0 0,-1 0-32,0 5-16,0 1 48,1 1-32,4 2 32,2-4-32,2 2 32,4-2 16,5-4-32,1-1 0,3 0 33,0-3-1,0-4-32,-4 1 48,-2-1-16,-4 1 0,-3 1-32,0 1 32,-3 0 32,-4 3-64,-2-1 0,-3 2 0,3 0 16,0 0-48,-2 3 48,4 1-48,3 0 32,0 1-32,4-3 48,4 2-112,2-3 112,5 1-16,3-2 0,-2-2 48,2-3-48,-3 1 16,-3-3-16,-3 5 16,-3-3 0,-2 4 0,-4-2 0,-2 3-16,-3-2 16,-1 2-48,-1 0 64,3 0-80,-1 3 64,5 0-16,-1 0 0,3-1-16,2 0 0,0-2-64,2 0 48,3 0 96,4 0-112,-5 0 96,4-5-80,-3 2 80,1-2-32,-3 2-16,-1 0 16,0 0 0,-1 1 0,-1 2-16,0 0 48,0-2-64,0 2 64,0 0-64,0 0 16,0 0 0,0 0-16,-1 0 32,-1 0-48,0 0 32,2 0 0,-3 0 32,3 0-32,-2 0-16,2 0 16,0 0 0,0 0 0,0 0 0,0 0 0,4-1 16,-1 0-16,2-1-16,1-1 48,-2 2-48,1-2 48,3-1-32,-2 1 16,1 0-16,2-2 16,0 2 16,-3-1-16,5 0 16,-3 2-32,-1 0 48,2 0-80,-3 2 64,1 0-32,-2-2 0,3 2-16,-4 0 32,1 0 16,0 0-80,-2 0 96,3 0-64,-2-2 32,0 2-32,2-1 32,-3-1-16,1 2 16,0-2-32,2 1 32,-1-1-16,2-1-16,0 0 0,1 0 16,0 0-48,0 0 48,-1 0-16,-1-2 0,1 3 0,-1-2 48,-1 1-48,1 0 48,1-2-64,-2 0 48,3 2-32,2-2 16,-2 0 0,-1 0 0,1 0 16,0 0-48,-4 3 48,1-1-48,1 0 80,-2 0-48,0 1-16,1-1 16,1 0 0,-1-1 16,1 1-16,1 1 0,2-2-32,-3-1 64,5 3-64,-5-3 64,3 1-16,0 0 0,-1 0-16,-1 1 48,0-1-32,0 2-16,-1-2 32,2 2-32,-1-1 32,1-1-48,-1 1 64,-1 0 32,1 0 48,2 0 0,-2-2 16,-1 3-48,2-3-48,-2 1 48,3 0-48,-1 1 16,-3 0-16,4-2-48,0 2 32,-3 0-16,1 0-16,1 0 32,-2-2-16,1 2-32,-2 0 16,2 0-48,-1 0 96,0-1-64,-1 0 16,2 1 16,-2 0 0,2 0-32,-2 1 16,-1-1 32,4 2-64,-3-1 64,1 0 0,0 1-16,1-2 16,2 2-32,-2-1 0,1-1 16,0 2 0,1-2-32,-1-1 48,1 1-48,-1 0 16,3 0 0,-4 0 48,2-2-48,-1 3 0,-1-2 0,0 1 32,-2 1-48,1-2 48,1 1 16,-1 0-48,1 0 32,-1 0 80,1 0 32,0-1 49,-1 0-1,3 1-32,-2-2-96,2 1 0,-1-1-16,1 1 0,-1-3-32,0 6 64,-2-3 0,1 1-48,-2 1-32,0 0 48,0 0-32,2-1-16,0 1 16,-1 1-32,3-2 64,-1 0-32,2 0 16,-4 2-16,3-3 48,-2 1-32,-2 2-48,-1-2 16,0 1-16,-2 0 80,0 1-80,-2-1 32,1 2-16,1-1 0,-1 1 0,2-2-16,0 1 32,1 0-32,-3 1 16,1-3-32,0 2 16,-2 1-32,0 0-32,0 0-1857,-4 0-848,-1 0-1841</inkml:trace>
  <inkml:trace contextRef="#ctx0" brushRef="#br1">25119 35130 464,'0'0'1681,"0"0"-1617,0 0-48,0 0-304</inkml:trace>
  <inkml:trace contextRef="#ctx0" brushRef="#br1">26608 34792 7780,'0'0'1808,"0"0"-31,0 0-928,1 0-129,-1 0-160,0 0-48,0-2-111,0 2-241,0 0 64,0 0 16,2 0 64,-2-1 16,0 1 48,1-2 17,-1 2-17,0 0 16,0-2-160,0 2 64,0-1 16,2 1 0,-2 0-80,0 0-63,0 0-145,2 0 32,-2 0-64,1 0 32,-1 1 16,0 3-64,0-1 64,2 2 96,-2 0 192,3 1-160,-3 4 256,0-1 144,0 2-15,0-1-81,3 5-48,-2 0 112,-1-1-16,2 1-111,0 1 31,-2-3-144,1 2-64,1-4 64,0 3-96,-2-2 16,2-1-96,0-1 32,-2-1 17,2-2-129,0 0 32,0-3-16,-2 0-32,2-1 16,-1-2 32,-1 1-80,0-2 64,0 0 32,0 0 16,0-5 224,0 0-208,0-1-80,0-1-32,0-3 16,-3 1-16,1-3 0,0-2-32,0-2 16,0 3 16,0-4 0,-2-1 16,3 0-32,-3 0 32,0-1-16,4 1-16,-5-2 32,5 1 32,-1 1-80,-1-1 16,2 3 0,0 0 0,-2 4 16,2 1-80,0 3 64,0 2-16,0 0 16,0 0-16,0 1-32,4 1-32,2-1-192,-2 2 112,1-2-16,3 0-17,-2 1 81,1 1 96,2 0 16,-1 0 16,2 3 0,-2 0 0,0 0-32,2 0 32,0 2 32,-1 2-80,-1 1 32,1-1 32,-5 2-32,5 1-32,-4 0 32,3 3 16,-4-1 16,1 3 16,-5 0-48,2 2 48,-2 2 32,0-1-112,0 0 48,-2-2-32,-3 0 32,1-2 0,-4 0 0,3-3 0,0-2 64,-1 0-32,-1-4 32,-1-1-16,-2-1 32,2 0-32,-1-1-32,-1-3 0,2 1 0,1 1-16,1 0-32,1-1 0,2 3-464,2 0-224,1 0-96,0 0-369,0 0-640,4 1-832,5 1-1393,-2-2-3778</inkml:trace>
  <inkml:trace contextRef="#ctx0" brushRef="#br1">26572 34540 4834,'0'0'7844,"0"0"-6436,21-4-847,-3-1 175,6 3 1345,5-3-560,4 0-769,0 2-208,-2-2-240,-4 2-160,-4 0-63,-3 1-33,-2-2 0,-4 1-32,-2-1-48,-3-1-225,-3 0 113,-1-1-16,-3 1 160,-2 0 32,0-4-48,-3 2 0,-3-1 32,-2-1 0,-3 0-48,0-1 48,-2 1-32,-1 1 48,2 1-64,-1-2 16,3 4-48,2-1-368,0 1 368,7 2 96,1 0-32,0 1-272,0 2-640,0 0-1057,5 0-1857,-3 3-5042</inkml:trace>
  <inkml:trace contextRef="#ctx0" brushRef="#br1">26959 34667 5859,'0'0'3761,"0"0"-2016,0 0-1169,0 0-239,0 0 207,0 0 32,-22 16 48,17-9 113,-2 2 303,0 4-31,1-1 31,2 0-175,-1 1-17,0 1-128,2-1-223,-2 3-1,4 0 16,-1 2-64,0 1 128,1 2-271,-1-1-113,2 1 0,0-2-64,0-1-32,0-2-16,0-3-96,3-2 80,1-3-16,2-2-16,2-3 0,-1-3-32,4 0 144,-2 0-192,1-4 96,-1-2-80,1-1 48,-3-1-16,-2 2-16,0 1-96,-3 0 96,-1-1-80,-1-1 32,0 1 16,-1 0-16,-3-1 80,1-2-48,-4 0 16,2 2-256,-2-1 48,0 2 192,0 1 48,-1 3-48,-1 1 48,0 1-16,5 0-16,-1 0 16,1 0 0,4 0-32,0 0 64,4 0-96,5 1 80,4-1 64,0 0-16,5-1 80,-1-5 16,1-2-144,-2 2 144,-5 0-80,2-1-80,-8 3 32,0-1-48,-3 3 0,-1-2-64,-1 3-208,0-2-225,-4 1-783,-1 1-561,-3 1-1120,3 0-2370</inkml:trace>
  <inkml:trace contextRef="#ctx0" brushRef="#br1">27123 34750 7684,'0'0'1520,"0"0"-191,0 0-689,0 0 112,0 0 145,0 0-113,-4-1-224,4 1-111,0 0 15,-1 0 80,1 1 0,0 2 17,0 2-33,-2 1 16,2 4 176,-2 1 129,0 6 239,0 3 1,-1 3-97,0 2-143,0-2-129,1-1 64,-1-4-159,3-2-257,0-5-112,0-2-80,0-5-96,0-2 16,3-2-80,-1 0 96,3-8 16,-1-3-64,0-4-48,0-3-48,-1-2-208,-1-3-336,-2-2-144,0 2-33,0-1-159,-2 1 416,-3 3 239,-1 4 129,-2 0 96,2 4 16,-2 1-16,3 2-16,1 2 48,2 0 0,-1 3 0,3-1 96,3 0-48,5 2 16,2-2-80,5 2 0,-1 0 32,3-1 16,2 1-48,2-1 32,-4 0 48,-1 3-32,-5-3 17,-1 3-65,-2-1 48,-4 2-32,0 0-16,-4 0-193,0 0-431,-4 2-608,0 1-769,-6 0-1777,-1 0-3361</inkml:trace>
  <inkml:trace contextRef="#ctx0" brushRef="#br1">27088 34819 2417,'0'0'5539,"0"0"-1842,0 0-1824,0 0-96,0 0-48,0 0-305,31 10-79,-13-12-256,-1-3-417,1-2-96,1-1-16,-3 2-223,-5 0-257,-2 0-32,-6 2-337,-1 1-1007,-2 0-657,-5 0-1040,-4 1-2978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8T01:01:59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24575,'57'54'0,"83"61"0,-113-96 0,1-1 0,1-1 0,0-1 0,1-2 0,57 18 0,-86-31 0,0-1 0,0 0 0,1 1 0,-1-1 0,0 1 0,0 0 0,0-1 0,0 1 0,0 0 0,0 0 0,0 0 0,0 0 0,0-1 0,0 1 0,0 1 0,-1-1 0,1 0 0,0 0 0,-1 0 0,1 0 0,-1 0 0,1 1 0,-1-1 0,0 0 0,1 0 0,-1 1 0,0-1 0,0 0 0,0 0 0,0 1 0,0 0 0,-11 49 0,3-16 0,6 39 0,3-62 0,-1-1 0,1 1 0,-2-1 0,0 1 0,0-1 0,-1 1 0,-1-1 0,1 0 0,-2 0 0,0 0 0,0 0 0,-7 12 0,5-15 0,-7 10 0,0 2 0,1-1 0,1 1 0,1 1 0,0 0 0,2 1 0,-7 25 0,11-26-114,-8 35 357,12-53-350,-1 0 0,0 0 1,0 0-1,0 0 0,-1 0 1,1 0-1,-1-1 0,0 1 1,1-1-1,-1 1 0,0-1 0,0 1 1,-5 2-1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06.9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1 15351 0 0,'0'0'3255'0'0,"-7"3"-3050"0"0,5-2-163 0 0,-9 4 155 0 0,0 0 0 0 0,1 1 0 0 0,0 0 0 0 0,-16 12 0 0 0,24-16-194 0 0,0-1 0 0 0,0 0 0 0 0,1 1 1 0 0,-1-1-1 0 0,1 1 0 0 0,-1-1 1 0 0,1 1-1 0 0,0-1 0 0 0,-1 1 1 0 0,1 0-1 0 0,0 0 0 0 0,0 0 1 0 0,0 0-1 0 0,0 0 0 0 0,1 0 0 0 0,-1 0 1 0 0,1 0-1 0 0,-1 0 0 0 0,1 0 1 0 0,0 0-1 0 0,-1 0 0 0 0,1 0 1 0 0,0 1-1 0 0,0-1 0 0 0,1 0 0 0 0,-1 0 1 0 0,0 0-1 0 0,1 0 0 0 0,-1 0 1 0 0,1 0-1 0 0,0 0 0 0 0,0 0 1 0 0,-1 0-1 0 0,1 0 0 0 0,1 0 1 0 0,-1 0-1 0 0,0 0 0 0 0,3 2 0 0 0,32 33-467 0 0,-31-34 497 0 0,1 1 0 0 0,-2 0 0 0 0,1 1 0 0 0,0-1 1 0 0,-1 1-1 0 0,0 0 0 0 0,0 0 0 0 0,0 1 0 0 0,-1-1 0 0 0,0 1 1 0 0,0-1-1 0 0,0 1 0 0 0,-1 0 0 0 0,0 0 0 0 0,0 0 0 0 0,0 1 1 0 0,-1-1-1 0 0,1 11 0 0 0,-1-13 3 0 0,-1-1 0 0 0,-1 1 0 0 0,1-1 1 0 0,0 1-1 0 0,-1 0 0 0 0,0-1 0 0 0,0 0 0 0 0,0 1 0 0 0,0-1 1 0 0,-1 1-1 0 0,1-1 0 0 0,-1 0 0 0 0,0 0 0 0 0,0 0 1 0 0,0 0-1 0 0,0 0 0 0 0,0 0 0 0 0,-1-1 0 0 0,1 1 0 0 0,-1-1 1 0 0,0 0-1 0 0,1 1 0 0 0,-1-1 0 0 0,-6 3 0 0 0,-37 9-1248 0 0,-6-10-5966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4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38 201 3217 0 0,'0'0'1692'0'0,"14"-11"-1062"0"0,-13 11-386 0 0,0 0 0 0 0,0-1 1 0 0,-1 1-1 0 0,1-1 1 0 0,-1 1-1 0 0,1-1 1 0 0,0 0-1 0 0,-1 1 0 0 0,1-1 1 0 0,-1 1-1 0 0,0-1 1 0 0,1 0-1 0 0,-1 0 1 0 0,1 1-1 0 0,-1-1 0 0 0,0 0 1 0 0,0 0-1 0 0,1 1 1 0 0,-1-1-1 0 0,0 0 1 0 0,0 0-1 0 0,0 0 1 0 0,-4-12 5376 0 0,2 34-3917 0 0,2-12-1160 0 0,1 15 33 0 0,-1-1-1 0 0,-1 1 1 0 0,-2 0 0 0 0,0 0 0 0 0,-8 29-1 0 0,11-52-560 0 0,0-1-1 0 0,0 1 1 0 0,-1-1-1 0 0,1 1 1 0 0,0 0 0 0 0,0-1-1 0 0,0 1 1 0 0,0-1-1 0 0,-1 1 1 0 0,1-1-1 0 0,0 1 1 0 0,0-1-1 0 0,-1 1 1 0 0,1-1-1 0 0,0 1 1 0 0,-1-1 0 0 0,1 0-1 0 0,0 1 1 0 0,-1-1-1 0 0,1 0 1 0 0,-1 1-1 0 0,1-1 1 0 0,-1 0-1 0 0,1 1 1 0 0,-1-1-1 0 0,1 0 1 0 0,-1 0 0 0 0,1 1-1 0 0,-1-1 1 0 0,1 0-1 0 0,-1 0 1 0 0,0 0-1 0 0,-10-15 137 0 0,0-31-723 0 0,6-132-1612 0 0,6 115 2170 0 0,-1 57 8 0 0,0 0 1 0 0,1 1-1 0 0,0-1 0 0 0,0 1 1 0 0,0 0-1 0 0,1-1 1 0 0,4-9-1 0 0,-6 14 3 0 0,1 0 0 0 0,-1 0 1 0 0,1 0-1 0 0,-1 0 0 0 0,1 0 0 0 0,0-1 1 0 0,-1 1-1 0 0,1 0 0 0 0,0 0 0 0 0,0 1 1 0 0,0-1-1 0 0,0 0 0 0 0,0 0 0 0 0,0 0 0 0 0,0 1 1 0 0,0-1-1 0 0,0 0 0 0 0,0 1 0 0 0,0-1 1 0 0,0 1-1 0 0,0-1 0 0 0,1 1 0 0 0,-1 0 1 0 0,0-1-1 0 0,0 1 0 0 0,1 0 0 0 0,-1 0 1 0 0,0 0-1 0 0,0 0 0 0 0,1 0 0 0 0,-1 0 1 0 0,0 0-1 0 0,0 0 0 0 0,1 1 0 0 0,-1-1 0 0 0,0 0 1 0 0,1 1-1 0 0,11 3 54 0 0,0 0 0 0 0,0-1 1 0 0,0-1-1 0 0,0 0 0 0 0,1-1 0 0 0,-1 0 0 0 0,0-1 1 0 0,1 0-1 0 0,15-3 0 0 0,25 0-350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4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12 15223 0 0,'0'0'2022'0'0,"0"0"-1993"0"0,0 0-1 0 0,0 1 0 0 0,0-1 1 0 0,-1 0-1 0 0,1 0 1 0 0,0 0-1 0 0,0 0 1 0 0,0 0-1 0 0,-1 0 0 0 0,1 0 1 0 0,0 0-1 0 0,0 0 1 0 0,0 0-1 0 0,0 0 0 0 0,-1 0 1 0 0,1 1-1 0 0,0-1 1 0 0,0 0-1 0 0,0 0 1 0 0,0 0-1 0 0,-1 0 0 0 0,1 0 1 0 0,0 1-1 0 0,0-1 1 0 0,0 0-1 0 0,0 0 0 0 0,0 0 1 0 0,0 1-1 0 0,0-1 1 0 0,0 0-1 0 0,0 0 1 0 0,0 0-1 0 0,0 1 0 0 0,0-1 1 0 0,0 0-1 0 0,0 0 1 0 0,0 0-1 0 0,0 1 0 0 0,0-1 1 0 0,0 0-1 0 0,0 0 1 0 0,0 1-1 0 0,95-11-241 0 0,-48 4-3142 0 0,-1 3-5093 0 0,-31 3 5903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5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11 9620 0 0,'0'0'1932'0'0,"-1"5"-515"0"0,-1 7-639 0 0,1 0 1 0 0,0-1 0 0 0,1 1 0 0 0,0 0 0 0 0,1 0 0 0 0,0 0 0 0 0,3 11-1 0 0,-3-20-739 0 0,-1 0-1 0 0,1 0 0 0 0,0-1 0 0 0,0 1 1 0 0,0-1-1 0 0,1 1 0 0 0,-1-1 1 0 0,1 1-1 0 0,-1-1 0 0 0,1 0 0 0 0,0 0 1 0 0,0 0-1 0 0,0 0 0 0 0,0 0 1 0 0,0 0-1 0 0,0 0 0 0 0,0-1 0 0 0,1 1 1 0 0,-1-1-1 0 0,1 1 0 0 0,-1-1 0 0 0,1 0 1 0 0,-1 0-1 0 0,1 0 0 0 0,0-1 1 0 0,0 1-1 0 0,-1-1 0 0 0,1 1 0 0 0,0-1 1 0 0,0 0-1 0 0,-1 0 0 0 0,1 0 0 0 0,0 0 1 0 0,0 0-1 0 0,0-1 0 0 0,-1 0 1 0 0,1 1-1 0 0,3-2 0 0 0,-4 1-30 0 0,-1 1 1 0 0,1-1-1 0 0,0 0 1 0 0,0 0-1 0 0,0 0 0 0 0,-1 0 1 0 0,1 0-1 0 0,-1 0 0 0 0,1 0 1 0 0,-1-1-1 0 0,1 1 0 0 0,-1 0 1 0 0,0-1-1 0 0,1 1 0 0 0,-1-1 1 0 0,0 0-1 0 0,0 1 0 0 0,0-1 1 0 0,0 0-1 0 0,-1 1 0 0 0,1-1 1 0 0,0 0-1 0 0,-1 0 0 0 0,1 0 1 0 0,-1 0-1 0 0,0 0 0 0 0,1-3 1 0 0,-1 2-18 0 0,0 0 0 0 0,0 0 0 0 0,0-1 1 0 0,0 1-1 0 0,0 0 0 0 0,-1 0 0 0 0,1-1 1 0 0,-1 1-1 0 0,0 0 0 0 0,0 0 0 0 0,0 0 1 0 0,-1 0-1 0 0,1 0 0 0 0,-1 0 0 0 0,-2-3 1 0 0,-12-17-477 0 0,14 20 362 0 0,0-1 0 0 0,0 1 1 0 0,0 0-1 0 0,0 0 0 0 0,-1-1 0 0 0,1 1 0 0 0,-1 1 1 0 0,0-1-1 0 0,1 0 0 0 0,-1 1 0 0 0,-1-1 1 0 0,1 1-1 0 0,0 0 0 0 0,0 0 0 0 0,-1 0 1 0 0,1 1-1 0 0,-1-1 0 0 0,0 1 0 0 0,-5-2 1 0 0,8 4-12 0 0,1-1 1 0 0,-1 0-1 0 0,1 0 1 0 0,-1 0-1 0 0,1 0 1 0 0,-1 1-1 0 0,1-1 1 0 0,-1 0 0 0 0,1 0-1 0 0,-1 1 1 0 0,1-1-1 0 0,0 0 1 0 0,-1 1-1 0 0,1-1 1 0 0,-1 0 0 0 0,1 1-1 0 0,0-1 1 0 0,0 1-1 0 0,-1-1 1 0 0,1 1-1 0 0,0-1 1 0 0,-1 1-1 0 0,1-1 1 0 0,0 1 0 0 0,0-1-1 0 0,0 1 1 0 0,0-1-1 0 0,0 1 1 0 0,0-1-1 0 0,-1 1 1 0 0,1-1 0 0 0,0 1-1 0 0,0-1 1 0 0,0 1-1 0 0,1-1 1 0 0,-1 1-1 0 0,0-1 1 0 0,0 1-1 0 0,0-1 1 0 0,0 1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5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86 11397 0 0,'0'0'1633'0'0,"0"7"-809"0"0,0-2-648 0 0,1 40 2193 0 0,-1-43-2269 0 0,0-1 0 0 0,0 0-1 0 0,0 0 1 0 0,1 0 0 0 0,-1 1-1 0 0,0-1 1 0 0,0 0 0 0 0,1 0-1 0 0,-1 0 1 0 0,0 1 0 0 0,1-1-1 0 0,-1 0 1 0 0,1 0 0 0 0,0 0-1 0 0,-1 0 1 0 0,1 0 0 0 0,0 0-1 0 0,0 0 1 0 0,0 0 0 0 0,0 0-1 0 0,-1-1 1 0 0,1 1 0 0 0,0 0-1 0 0,0 0 1 0 0,0-1 0 0 0,1 1-1 0 0,-1-1 1 0 0,0 1 0 0 0,0-1-1 0 0,2 1 1 0 0,-1-1-48 0 0,0-1 0 0 0,-1 0 0 0 0,1 0 1 0 0,-1 0-1 0 0,0 0 0 0 0,1 0 0 0 0,-1 0 0 0 0,0 0 0 0 0,1-1 1 0 0,-1 1-1 0 0,0 0 0 0 0,0-1 0 0 0,0 1 0 0 0,0-1 0 0 0,-1 1 0 0 0,1-1 1 0 0,0 1-1 0 0,0-1 0 0 0,-1 0 0 0 0,1 1 0 0 0,-1-1 0 0 0,1-3 1 0 0,7-40 100 0 0,-8 34-112 0 0,0 4-26 0 0,1 0-1 0 0,-1-1 0 0 0,-1 1 0 0 0,0 0 0 0 0,0 0 1 0 0,0 0-1 0 0,0 0 0 0 0,-1 1 0 0 0,-5-13 1 0 0,10 18-130 0 0,1 1 0 0 0,0 0 1 0 0,-1 0-1 0 0,1 0 0 0 0,0 0 1 0 0,-1 0-1 0 0,1 1 1 0 0,6 1-1 0 0,6 1-1751 0 0,39-4-4825 0 0,-37-2 1561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6.0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0 8132 0 0,'0'0'8766'0'0,"-8"15"-7290"0"0,2-1-866 0 0,-23 57 1108 0 0,27-65-1671 0 0,0 0 1 0 0,1 0-1 0 0,0 0 0 0 0,0 1 1 0 0,0-1-1 0 0,1 0 0 0 0,0 1 0 0 0,0-1 1 0 0,1 10-1 0 0,0-15-44 0 0,-1 0 0 0 0,0 0 0 0 0,0 0-1 0 0,1 0 1 0 0,-1 0 0 0 0,1 0 0 0 0,-1 0 0 0 0,1 0 0 0 0,-1 0-1 0 0,1 0 1 0 0,-1 0 0 0 0,1 0 0 0 0,0 0 0 0 0,0 0 0 0 0,-1-1-1 0 0,1 1 1 0 0,0 0 0 0 0,0-1 0 0 0,0 1 0 0 0,0 0 0 0 0,0-1-1 0 0,0 1 1 0 0,0-1 0 0 0,0 1 0 0 0,2-1 0 0 0,0 1-110 0 0,-1-1-1 0 0,1 0 1 0 0,0 0 0 0 0,-1 0 0 0 0,1 0 0 0 0,0-1-1 0 0,-1 1 1 0 0,1-1 0 0 0,0 1 0 0 0,3-3 0 0 0,2 0-1279 0 0,0 0 1 0 0,0-1 0 0 0,0-1-1 0 0,-1 1 1 0 0,12-10-1 0 0,-7 3-2442 0 0,-2 1-563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26.4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35 6115 0 0,'5'0'10719'0'0,"33"-1"-10031"0"0,-28 2-391 0 0,0 0 0 0 0,1-1 0 0 0,-1-1 0 0 0,0 0 0 0 0,0 0 0 0 0,0-1 0 0 0,0 0-1 0 0,0-1 1 0 0,0 0 0 0 0,11-5 0 0 0,-21 8-293 0 0,0 0 0 0 0,0 0 0 0 0,0 0 0 0 0,0 0-1 0 0,1-1 1 0 0,-1 1 0 0 0,0 0 0 0 0,0 0 0 0 0,0 0-1 0 0,0 0 1 0 0,0 0 0 0 0,0 0 0 0 0,0 0 0 0 0,0 0 0 0 0,0-1-1 0 0,0 1 1 0 0,0 0 0 0 0,0 0 0 0 0,0 0 0 0 0,1 0 0 0 0,-1 0-1 0 0,0 0 1 0 0,0-1 0 0 0,0 1 0 0 0,0 0 0 0 0,0 0 0 0 0,0 0-1 0 0,0 0 1 0 0,0 0 0 0 0,0 0 0 0 0,-1-1 0 0 0,1 1-1 0 0,0 0 1 0 0,0 0 0 0 0,0 0 0 0 0,0 0 0 0 0,0 0 0 0 0,0 0-1 0 0,0 0 1 0 0,0-1 0 0 0,0 1 0 0 0,0 0 0 0 0,0 0 0 0 0,0 0-1 0 0,0 0 1 0 0,-1 0 0 0 0,1 0 0 0 0,0 0 0 0 0,0 0-1 0 0,0 0 1 0 0,0 0 0 0 0,0-1 0 0 0,0 1 0 0 0,-1 0 0 0 0,1 0-1 0 0,0 0 1 0 0,0 0 0 0 0,0 0 0 0 0,0 0 0 0 0,-15-4 23 0 0,-15-1-158 0 0,23 5 97 0 0,0 1 1 0 0,0 0 0 0 0,0 0 0 0 0,0 0 0 0 0,0 1-1 0 0,0 0 1 0 0,1 0 0 0 0,-1 1 0 0 0,0 0 0 0 0,-6 4-1 0 0,11-6 66 0 0,0 0 0 0 0,0 0 0 0 0,0 1 0 0 0,0-1-1 0 0,0 1 1 0 0,0 0 0 0 0,1 0 0 0 0,-1-1-1 0 0,0 1 1 0 0,1 0 0 0 0,0 0 0 0 0,-1 1-1 0 0,1-1 1 0 0,0 0 0 0 0,0 0 0 0 0,0 1-1 0 0,0-1 1 0 0,1 0 0 0 0,-1 1 0 0 0,0-1-1 0 0,1 1 1 0 0,0-1 0 0 0,0 1 0 0 0,0-1-1 0 0,0 1 1 0 0,0-1 0 0 0,0 1 0 0 0,0-1 0 0 0,1 1-1 0 0,-1-1 1 0 0,1 0 0 0 0,2 5 0 0 0,-1-3 3 0 0,0-1 1 0 0,0 1 0 0 0,1-1 0 0 0,0 0 0 0 0,-1 0-1 0 0,1 0 1 0 0,0 0 0 0 0,0 0 0 0 0,1 0 0 0 0,-1-1-1 0 0,1 0 1 0 0,-1 0 0 0 0,1 0 0 0 0,0 0 0 0 0,-1 0 0 0 0,1-1-1 0 0,0 0 1 0 0,0 1 0 0 0,0-2 0 0 0,1 1 0 0 0,5 0-1 0 0,11 2-19 0 0,0-1 0 0 0,36-3-1 0 0,-54 1-14 0 0,8 0-311 0 0,32-3-875 0 0,-19-5-4793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1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236 76 2545 0 0,'0'0'7924'0'0,"-1"-4"-6884"0"0,-3-64 5470 0 0,3 67-6454 0 0,-1 1 0 0 0,1-1-1 0 0,0 1 1 0 0,0-1 0 0 0,-1 1 0 0 0,1 0 0 0 0,0 0 0 0 0,-1 0 0 0 0,1-1 0 0 0,-1 1-1 0 0,1 0 1 0 0,0 1 0 0 0,-1-1 0 0 0,1 0 0 0 0,-3 1 0 0 0,-9 2-52 0 0,1 1 1 0 0,0 0-1 0 0,0 1 1 0 0,0 1 0 0 0,0-1-1 0 0,1 2 1 0 0,0 0-1 0 0,0 0 1 0 0,1 1-1 0 0,-11 10 1 0 0,15-13 57 0 0,0 1 1 0 0,0 0-1 0 0,0 0 0 0 0,1 1 1 0 0,0 0-1 0 0,0 0 0 0 0,1 0 1 0 0,-1 0-1 0 0,2 1 0 0 0,-1-1 1 0 0,1 1-1 0 0,0 0 0 0 0,1 0 1 0 0,0 0-1 0 0,0 0 0 0 0,-1 13 0 0 0,3-18-58 0 0,1 0-1 0 0,-1 0 1 0 0,1 0-1 0 0,0 0 1 0 0,0 0-1 0 0,0 0 1 0 0,0 0-1 0 0,0-1 1 0 0,1 1-1 0 0,-1 0 0 0 0,1-1 1 0 0,0 1-1 0 0,0-1 1 0 0,0 1-1 0 0,0-1 1 0 0,0 0-1 0 0,0 0 1 0 0,1 0-1 0 0,-1 0 1 0 0,1 0-1 0 0,-1-1 1 0 0,1 1-1 0 0,5 2 0 0 0,-1-1-33 0 0,1 0-1 0 0,0 0 0 0 0,-1-1 0 0 0,1 0 0 0 0,0 0 0 0 0,0-1 0 0 0,0 1 1 0 0,9-1-1 0 0,-17-1 10 0 0,0 0 1 0 0,1 1-1 0 0,-1-1 0 0 0,0 1 1 0 0,0-1-1 0 0,0 1 1 0 0,0 0-1 0 0,0-1 0 0 0,0 1 1 0 0,0-1-1 0 0,0 1 1 0 0,0-1-1 0 0,0 1 0 0 0,0-1 1 0 0,0 1-1 0 0,0-1 1 0 0,0 1-1 0 0,0-1 1 0 0,0 1-1 0 0,-1-1 0 0 0,1 1 1 0 0,0-1-1 0 0,0 1 1 0 0,-1-1-1 0 0,1 1 0 0 0,0-1 1 0 0,-1 0-1 0 0,1 1 1 0 0,0-1-1 0 0,-1 0 0 0 0,1 1 1 0 0,-1-1-1 0 0,0 1 1 0 0,-20 28 110 0 0,12-16-118 0 0,7-10 23 0 0,0 0 0 0 0,0 0 1 0 0,1 1-1 0 0,-1-1 0 0 0,1 1 0 0 0,0-1 0 0 0,0 1 1 0 0,1-1-1 0 0,-1 1 0 0 0,1 0 0 0 0,-1-1 0 0 0,1 1 0 0 0,0 0 1 0 0,0 0-1 0 0,1-1 0 0 0,-1 1 0 0 0,1-1 0 0 0,0 1 0 0 0,0 0 1 0 0,0-1-1 0 0,0 1 0 0 0,1-1 0 0 0,0 0 0 0 0,-1 1 1 0 0,1-1-1 0 0,0 0 0 0 0,0 0 0 0 0,1 0 0 0 0,-1-1 0 0 0,1 1 1 0 0,-1 0-1 0 0,1-1 0 0 0,0 0 0 0 0,0 1 0 0 0,0-1 0 0 0,0 0 1 0 0,0-1-1 0 0,1 1 0 0 0,-1 0 0 0 0,1-1 0 0 0,-1 0 1 0 0,1 0-1 0 0,-1 0 0 0 0,1 0 0 0 0,-1-1 0 0 0,7 1 0 0 0,-4-1-352 0 0,52 0 649 0 0,-31-8-3303 0 0,-4-9-6460 0 0,-18 11 8513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1.6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1 115 14054 0 0,'0'0'2546'0'0,"0"0"-2497"0"0,0-1 0 0 0,1 1 1 0 0,-1 0-1 0 0,0 0 0 0 0,0 0 1 0 0,1 0-1 0 0,-1 0 0 0 0,0 0 0 0 0,0 0 1 0 0,1 0-1 0 0,-1 0 0 0 0,0 0 1 0 0,1 0-1 0 0,-1 0 0 0 0,0 0 1 0 0,1 0-1 0 0,-1 0 0 0 0,0 0 1 0 0,0 0-1 0 0,1 0 0 0 0,-1 0 1 0 0,0 0-1 0 0,0 0 0 0 0,1 1 1 0 0,-1-1-1 0 0,0 0 0 0 0,0 0 0 0 0,1 0 1 0 0,-1 0-1 0 0,0 1 0 0 0,0-1 1 0 0,0 0-1 0 0,1 0 0 0 0,-1 1 1 0 0,5 8 268 0 0,1 0 1 0 0,0 0-1 0 0,1-1 1 0 0,0 0-1 0 0,11 10 1 0 0,-17-16-310 0 0,0-1-1 0 0,0 1 1 0 0,1-1 0 0 0,-1 0 0 0 0,0 0-1 0 0,1 0 1 0 0,-1 0 0 0 0,1 0 0 0 0,0 0-1 0 0,-1 0 1 0 0,1 0 0 0 0,0 0-1 0 0,-1-1 1 0 0,1 1 0 0 0,0-1 0 0 0,0 1-1 0 0,0-1 1 0 0,-1 0 0 0 0,1 0 0 0 0,0 1-1 0 0,0-1 1 0 0,0-1 0 0 0,0 1 0 0 0,-1 0-1 0 0,1 0 1 0 0,0-1 0 0 0,0 1-1 0 0,0-1 1 0 0,-1 1 0 0 0,1-1 0 0 0,0 0-1 0 0,-1 0 1 0 0,1 0 0 0 0,-1 0 0 0 0,1 0-1 0 0,-1 0 1 0 0,1 0 0 0 0,2-3-1 0 0,0-2 13 0 0,-1-1 0 0 0,1 1-1 0 0,-1-1 1 0 0,0 0 0 0 0,0 0-1 0 0,-1 0 1 0 0,0-1 0 0 0,-1 1-1 0 0,1 0 1 0 0,0-9 0 0 0,10-40-313 0 0,-10 49 148 0 0,6-16 86 0 0,-8 22 37 0 0,0 1 0 0 0,1-1 1 0 0,-1 1-1 0 0,0-1 0 0 0,0 1 1 0 0,0-1-1 0 0,1 1 0 0 0,-1-1 1 0 0,0 1-1 0 0,1 0 0 0 0,-1-1 1 0 0,0 1-1 0 0,1-1 0 0 0,-1 1 1 0 0,0 0-1 0 0,1 0 0 0 0,-1-1 1 0 0,1 1-1 0 0,-1 0 0 0 0,1-1 1 0 0,-1 1-1 0 0,0 0 0 0 0,1 0 0 0 0,-1 0 1 0 0,1 0-1 0 0,-1 0 0 0 0,1-1 1 0 0,-1 1-1 0 0,1 0 0 0 0,-1 0 1 0 0,1 0-1 0 0,-1 0 0 0 0,1 0 1 0 0,-1 0-1 0 0,2 1 0 0 0,-1 0-184 0 0,-1 1 0 0 0,1 0 0 0 0,0 0 0 0 0,-1-1 0 0 0,1 1 0 0 0,-1 0 0 0 0,1 0 0 0 0,-1 0 0 0 0,0-1 0 0 0,0 1 0 0 0,0 0 0 0 0,0 0 1 0 0,0 4-1 0 0,-2 14-6111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2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29 9156 0 0,'0'0'2607'0'0,"3"-4"-2717"0"0,-2 2 186 0 0,0 0 0 0 0,-1 0-1 0 0,1 0 1 0 0,0 0 0 0 0,1 1-1 0 0,-1-1 1 0 0,0 0 0 0 0,0 1-1 0 0,1-1 1 0 0,-1 1 0 0 0,1 0-1 0 0,-1-1 1 0 0,4-1-1 0 0,-14 38 3012 0 0,-13 76 2322 0 0,18-86-4997 0 0,1 0 0 0 0,1 0-1 0 0,1 0 1 0 0,6 49 0 0 0,-1-54 331 0 0,-1-4-2961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05:36:0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5455 24575,'16'2'0,"0"1"0,0 0 0,-1 1 0,0 1 0,0 0 0,0 1 0,0 0 0,-1 2 0,18 11 0,36 16 0,-49-27 0,0-1 0,1-1 0,0 0 0,0-2 0,0 0 0,23 1 0,13 3 0,-36-5 0,0 0 0,1-1 0,21-2 0,-1-2 0,50-5 0,0 5 0,156 14 0,-202-5 0,4 1 0,0-1 0,1-3 0,-1-2 0,71-6 0,113-19 0,-74 9 0,167-37 0,56-6 0,5 31 0,-359 24 0,-7 1 0,17 0 0,1-1 0,-1-2 0,0-1 0,0-3 0,0-1 0,44-16 0,-63 18 0,1 0 0,0 2 0,0 0 0,1 2 0,35-3 0,109 8 0,-62 1 0,-48-3 0,0-2 0,0-2 0,0-4 0,-1-1 0,0-3 0,0-2 0,-1-2 0,-1-3 0,76-39 0,-82 36 0,2 2 0,0 2 0,1 2 0,98-17 0,212-10 0,-167 25 0,-132 13 0,1 2 0,0 3 0,72 10 0,177 41 0,-243-39 0,-13-5 0,0-2 0,79-3 0,-7 0 0,-8 4 0,0 5 0,156 35 0,-238-40 0,-1-1 0,1-3 0,0-1 0,41-3 0,4-1 0,-18 3 0,295 6 0,-273 0 0,-1 3 0,105 27 0,-144-27 0,2-1 0,80 3 0,100-13 0,-80-1 0,411-34 0,-448 17 0,-75 12 0,0 1 0,59-2 0,49-5 0,-62 5 0,-49 6 0,406-24 0,-396 28 0,194-9 0,-206 5 0,-1-2 0,0-1 0,0-2 0,-1 0 0,0-2 0,28-14 0,-12 2 0,36-18 0,102-36 0,425-106 0,-509 154 0,-57 15 0,0-2 0,-1-1 0,-1-2 0,-1-2 0,0-1 0,-2-2 0,-1-2 0,39-34 0,65-66 0,-74 63 0,3 3 0,3 3 0,113-69 0,-136 99 0,0-1 0,-2-3 0,-2-1 0,0-3 0,-3-1 0,61-66 0,76-92 0,-113 128 0,-2-4 0,-3-2 0,62-99 0,284-572 0,-276 495 0,-64 130 0,-28 52 0,47-111 0,-61 109 0,-4 0 0,-2-2 0,-3 0 0,-3-1 0,-3 0 0,-4 0 0,-3-78 0,-1-23 0,-4-121 0,-9 165 0,-2-56 0,12 137 0,-3 0 0,-15-69 0,11 69 0,2 0 0,-3-67 0,10 30 0,1 83 0,-1 0 0,0 0 0,0-1 0,0 1 0,0 0 0,0-1 0,0 1 0,0 0 0,0 0 0,0-1 0,0 1 0,0 0 0,0-1 0,0 1 0,0 0 0,0-1 0,0 1 0,-1 0 0,1 0 0,0-1 0,0 1 0,0 0 0,0 0 0,-1-1 0,1 1 0,0 0 0,0 0 0,0-1 0,-1 1 0,1 0 0,0 0 0,0 0 0,-1 0 0,1-1 0,0 1 0,0 0 0,-1 0 0,1 0 0,0 0 0,-1 0 0,1 0 0,0 0 0,-1 0 0,1 0 0,0 0 0,0 0 0,-1 0 0,1 0 0,0 0 0,-1 0 0,1 0 0,-21 14 0,-16 25 0,27-25 0,-11 15 0,-1 0 0,-39 37 0,-1-8 0,-185 182 0,237-229 0,1-1 0,0 2 0,-11 17 0,32-44 0,1 2 0,0 0 0,1 0 0,18-11 0,22-21 0,38-36 0,68-68 0,-141 126-1365,-4 1-5461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2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17384 0 0,'0'0'1411'0'0,"7"1"-1405"0"0,23 7 619 0 0,1-2 0 0 0,48 4 0 0 0,-79-10-625 0 0,0-1 0 0 0,0 1 0 0 0,0 0 0 0 0,0 0 0 0 0,0 0 0 0 0,0 0 0 0 0,0 0 0 0 0,0 0 0 0 0,0 0 0 0 0,0 0 0 0 0,0 0 0 0 0,0 0 0 0 0,0 0 0 0 0,-1-1 0 0 0,1 1 0 0 0,0 0 0 0 0,0 0 0 0 0,0 0 0 0 0,0 0 0 0 0,0 0 0 0 0,0 0-1 0 0,0 0 1 0 0,0 0 0 0 0,0 0 0 0 0,0-1 0 0 0,0 1 0 0 0,0 0 0 0 0,0 0 0 0 0,0 0 0 0 0,0 0 0 0 0,0 0 0 0 0,0 0 0 0 0,0 0 0 0 0,1 0 0 0 0,-1-1 0 0 0,0 1 0 0 0,0 0 0 0 0,0 0 0 0 0,0 0 0 0 0,0 0 0 0 0,0 0 0 0 0,0 0 0 0 0,0 0 0 0 0,0 0 0 0 0,0 0 0 0 0,0 0 0 0 0,0 0 0 0 0,1 0 0 0 0,-1-1 0 0 0,0 1 0 0 0,0 0 0 0 0,0 0 0 0 0,0 0 0 0 0,0 0 0 0 0,0 0-1 0 0,0 0 1 0 0,0 0 0 0 0,0 0 0 0 0,1 0 0 0 0,-1 0 0 0 0,0 0 0 0 0,0 0 0 0 0,0 0 0 0 0,0 0 0 0 0,0 0 0 0 0,0 0 0 0 0,0 0 0 0 0,0 0 0 0 0,1 1 0 0 0,-12-11-152 0 0,-13-5-289 0 0,22 13 427 0 0,-1 1 0 0 0,0-1-1 0 0,0 1 1 0 0,0 0 0 0 0,0 0 0 0 0,0 0-1 0 0,0 0 1 0 0,0 1 0 0 0,0-1 0 0 0,0 1-1 0 0,0 0 1 0 0,0 0 0 0 0,0 0 0 0 0,0 0-1 0 0,0 0 1 0 0,-5 2 0 0 0,7-1 42 0 0,0-1 1 0 0,0 1 0 0 0,-1 0-1 0 0,1 0 1 0 0,0 0-1 0 0,0 0 1 0 0,0 1-1 0 0,0-1 1 0 0,0 0 0 0 0,0 0-1 0 0,0 1 1 0 0,1-1-1 0 0,-1 0 1 0 0,0 1-1 0 0,1-1 1 0 0,-1 1 0 0 0,1-1-1 0 0,0 1 1 0 0,-1-1-1 0 0,1 1 1 0 0,0-1-1 0 0,0 1 1 0 0,0-1 0 0 0,0 1-1 0 0,0-1 1 0 0,0 1-1 0 0,0-1 1 0 0,1 1-1 0 0,-1-1 1 0 0,0 1 0 0 0,1-1-1 0 0,-1 1 1 0 0,1-1-1 0 0,1 2 1 0 0,-1 1-11 0 0,1 0-1 0 0,0 0 1 0 0,0 0 0 0 0,0 0-1 0 0,1 0 1 0 0,0 0 0 0 0,-1-1-1 0 0,1 0 1 0 0,1 1 0 0 0,-1-1-1 0 0,0 0 1 0 0,1 0 0 0 0,-1-1 0 0 0,1 1-1 0 0,0-1 1 0 0,0 0 0 0 0,0 0-1 0 0,4 2 1 0 0,38 8-1700 0 0,-4-13-4605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2.9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79 11669 0 0,'0'0'4939'0'0,"3"6"-4931"0"0,-2-2 140 0 0,1 0 1 0 0,0 0 0 0 0,1-1 0 0 0,-1 1 0 0 0,1-1 0 0 0,-1 0-1 0 0,1 0 1 0 0,0 0 0 0 0,6 5 0 0 0,-8-7-60 0 0,0-1 1 0 0,0 1-1 0 0,0 0 0 0 0,0-1 1 0 0,0 1-1 0 0,0-1 0 0 0,1 0 1 0 0,-1 1-1 0 0,0-1 1 0 0,0 0-1 0 0,0 0 0 0 0,0 1 1 0 0,0-1-1 0 0,1 0 0 0 0,-1 0 1 0 0,0 0-1 0 0,0-1 1 0 0,0 1-1 0 0,2 0 0 0 0,-2-1-59 0 0,1 0-1 0 0,-1 0 1 0 0,1 0-1 0 0,-1 0 1 0 0,1 0-1 0 0,-1 0 1 0 0,0 0-1 0 0,1-1 1 0 0,-1 1-1 0 0,0-1 1 0 0,0 1 0 0 0,0-1-1 0 0,0 1 1 0 0,0-1-1 0 0,0 1 1 0 0,-1-1-1 0 0,2-1 1 0 0,7-33 67 0 0,4-7-72 0 0,-12 41-32 0 0,0 1 0 0 0,-1 0 0 0 0,1 0 1 0 0,0-1-1 0 0,0 1 0 0 0,0 0 0 0 0,0 0 0 0 0,1 0 1 0 0,-1 0-1 0 0,0 0 0 0 0,0 0 0 0 0,1 0 0 0 0,-1 0 1 0 0,0 0-1 0 0,1 1 0 0 0,-1-1 0 0 0,1 1 0 0 0,-1-1 0 0 0,1 1 1 0 0,-1-1-1 0 0,1 1 0 0 0,-1 0 0 0 0,1 0 0 0 0,2 0 1 0 0,18-2-106 0 0,-16 1-48 0 0,0 0-1 0 0,0 1 0 0 0,0 0 1 0 0,1-1-1 0 0,-1 2 1 0 0,0-1-1 0 0,0 1 1 0 0,0 0-1 0 0,0 0 1 0 0,0 1-1 0 0,9 3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4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74 262 7027 0 0,'0'0'3885'0'0,"0"-4"-3274"0"0,0-19 1081 0 0,0 43 1388 0 0,0-8-2263 0 0,-1 57 1810 0 0,0-51-2563 0 0,0 0 0 0 0,-1 0 1 0 0,-1 0-1 0 0,0-1 0 0 0,-2 1 0 0 0,-12 32 0 0 0,3-27 132 0 0,8-22-116 0 0,3-18-140 0 0,5-65-977 0 0,0 36 540 0 0,-2-1 1 0 0,-2 1 0 0 0,-9-51-1 0 0,9 86 477 0 0,0 1 0 0 0,0-1 0 0 0,1 0-1 0 0,0 1 1 0 0,1-1 0 0 0,0 0 0 0 0,2-11-1 0 0,-1 18 45 0 0,0 0-1 0 0,0 0 0 0 0,1 1 0 0 0,-1-1 0 0 0,1 1 0 0 0,0-1 0 0 0,0 1 0 0 0,0 0 0 0 0,0-1 0 0 0,1 1 0 0 0,-1 0 0 0 0,1 0 0 0 0,0 1 0 0 0,0-1 0 0 0,0 1 0 0 0,0-1 0 0 0,0 1 0 0 0,0 0 0 0 0,1 0 0 0 0,-1 0 0 0 0,1 1 0 0 0,4-2 0 0 0,4-1 184 0 0,1 0 0 0 0,-1 1 0 0 0,1 0-1 0 0,0 1 1 0 0,0 1 0 0 0,0 0 0 0 0,18 1-1 0 0,-2 2-621 0 0,-1 1 0 0 0,34 9 0 0 0,-55-12-1388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5.2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0 2529 0 0,'0'0'8151'0'0,"-4"5"-6281"0"0,-12 14-1566 0 0,16-19-249 0 0,0 1 1 0 0,0-1 0 0 0,-1 1-1 0 0,1-1 1 0 0,0 1-1 0 0,0-1 1 0 0,0 1-1 0 0,0 0 1 0 0,0-1-1 0 0,0 1 1 0 0,0-1-1 0 0,0 1 1 0 0,0-1 0 0 0,0 1-1 0 0,0 0 1 0 0,0-1-1 0 0,1 1 1 0 0,-1-1-1 0 0,0 1 1 0 0,0-1-1 0 0,0 1 1 0 0,1-1-1 0 0,-1 1 1 0 0,0-1 0 0 0,1 1-1 0 0,-1-1 1 0 0,0 1-1 0 0,1-1 1 0 0,-1 1-1 0 0,1-1 1 0 0,-1 0-1 0 0,1 1 1 0 0,-1-1-1 0 0,1 0 1 0 0,-1 1 0 0 0,1-1-1 0 0,-1 0 1 0 0,1 0-1 0 0,-1 0 1 0 0,1 1-1 0 0,-1-1 1 0 0,1 0-1 0 0,0 0 1 0 0,-1 0 0 0 0,1 0-1 0 0,-1 0 1 0 0,2 0-1 0 0,28 5 2073 0 0,-6-7-1622 0 0,-1 0 0 0 0,1-1 0 0 0,23-8 0 0 0,21-2-3056 0 0,3 9-8049 0 0,-52 6 7950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5.5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24 2529 0 0,'0'0'13638'0'0,"-1"7"-13277"0"0,-1 0-203 0 0,-2 6 317 0 0,1-1 0 0 0,1 1 1 0 0,0-1-1 0 0,0 19 0 0 0,2-29-460 0 0,0-1-1 0 0,-1 0 1 0 0,1 1 0 0 0,0-1 0 0 0,0 1 0 0 0,1-1-1 0 0,-1 1 1 0 0,0-1 0 0 0,0 1 0 0 0,1-1 0 0 0,-1 0-1 0 0,1 1 1 0 0,-1-1 0 0 0,1 0 0 0 0,0 1 0 0 0,0-1 0 0 0,-1 0-1 0 0,1 0 1 0 0,0 1 0 0 0,0-1 0 0 0,0 0 0 0 0,0 0-1 0 0,0 0 1 0 0,0 0 0 0 0,1 0 0 0 0,-1-1 0 0 0,0 1-1 0 0,0 0 1 0 0,1-1 0 0 0,-1 1 0 0 0,0 0 0 0 0,1-1-1 0 0,-1 1 1 0 0,1-1 0 0 0,-1 0 0 0 0,0 0 0 0 0,1 1-1 0 0,-1-1 1 0 0,1 0 0 0 0,-1 0 0 0 0,1 0 0 0 0,-1-1-1 0 0,1 1 1 0 0,-1 0 0 0 0,1 0 0 0 0,-1-1 0 0 0,0 1-1 0 0,1-1 1 0 0,-1 1 0 0 0,0-1 0 0 0,1 0 0 0 0,1-1-1 0 0,2 0-55 0 0,0-1-1 0 0,-1 0 0 0 0,1 0 1 0 0,-1 0-1 0 0,0-1 0 0 0,0 0 0 0 0,0 1 1 0 0,0-1-1 0 0,0-1 0 0 0,-1 1 0 0 0,4-7 1 0 0,-4 8-81 0 0,-1 0 1 0 0,-1 0 0 0 0,1-1 0 0 0,0 1-1 0 0,-1 0 1 0 0,1-1 0 0 0,-1 1-1 0 0,0-1 1 0 0,0 1 0 0 0,-1-1 0 0 0,1 0-1 0 0,-1 1 1 0 0,1-1 0 0 0,-1 0-1 0 0,0 1 1 0 0,-1-1 0 0 0,0-7 0 0 0,-2 9 122 0 0,1-1 1 0 0,0 1-1 0 0,-1 0 1 0 0,1 0-1 0 0,-1 0 1 0 0,0 0-1 0 0,1 0 1 0 0,-1 1-1 0 0,0-1 1 0 0,0 1-1 0 0,0 0 1 0 0,-1 0-1 0 0,1 0 1 0 0,-4-1-1 0 0,2 1-1 0 0,1 0 0 0 0,0-1 0 0 0,-1 2 0 0 0,1-1 0 0 0,-1 0 0 0 0,1 1-1 0 0,-1 0 1 0 0,0 0 0 0 0,1 0 0 0 0,-5 2 0 0 0,7-1-97 0 0,1 0 0 0 0,-1 1 0 0 0,1 0 0 0 0,0-1 0 0 0,-1 1 0 0 0,1 0 0 0 0,0-1-1 0 0,0 1 1 0 0,0 0 0 0 0,1 0 0 0 0,-1 0 0 0 0,-1 4 0 0 0,-2 12-7840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6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0 115 11333 0 0,'0'0'2113'0'0,"1"6"-1502"0"0,0-1-223 0 0,0 0 0 0 0,0 1 0 0 0,0-1 0 0 0,1 0 0 0 0,0 0 0 0 0,3 6 0 0 0,-5-11-346 0 0,0 0 0 0 0,0 1 0 0 0,0-1 1 0 0,0 0-1 0 0,0 0 0 0 0,0 0 0 0 0,1 0 0 0 0,-1 1 0 0 0,0-1 1 0 0,0 0-1 0 0,0 0 0 0 0,1 0 0 0 0,-1 0 0 0 0,0 0 0 0 0,0 0 1 0 0,0 1-1 0 0,1-1 0 0 0,-1 0 0 0 0,0 0 0 0 0,0 0 0 0 0,0 0 1 0 0,1 0-1 0 0,-1 0 0 0 0,0 0 0 0 0,0 0 0 0 0,1 0 0 0 0,-1 0 0 0 0,0 0 1 0 0,0 0-1 0 0,1 0 0 0 0,-1 0 0 0 0,0 0 0 0 0,0 0 0 0 0,0-1 1 0 0,1 1-1 0 0,-1 0 0 0 0,0 0 0 0 0,0 0 0 0 0,0 0 0 0 0,1 0 1 0 0,-1 0-1 0 0,0-1 0 0 0,0 1 0 0 0,0 0 0 0 0,0 0 0 0 0,1 0 0 0 0,-1-1 1 0 0,12-15 592 0 0,5-17-117 0 0,-5 0-221 0 0,-9 25-179 0 0,0 0 0 0 0,0 0-1 0 0,1 0 1 0 0,-1 1 0 0 0,2-1 0 0 0,7-10 0 0 0,-10 17-253 0 0,-1-1 1 0 0,1 1 0 0 0,0-1 0 0 0,-1 1 0 0 0,1 0 0 0 0,0 0 0 0 0,0 0 0 0 0,0 0 0 0 0,0 0 0 0 0,0 0 0 0 0,1 0 0 0 0,-1 1 0 0 0,0-1 0 0 0,0 1 0 0 0,0 0 0 0 0,1-1 0 0 0,-1 1 0 0 0,0 0 0 0 0,0 0 0 0 0,1 1 0 0 0,-1-1 0 0 0,0 0 0 0 0,0 1 0 0 0,0-1 0 0 0,0 1 0 0 0,1 0 0 0 0,-1 0 0 0 0,0 0-1 0 0,3 2 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6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1 7411 0 0,'0'0'10968'0'0,"-4"2"-10152"0"0,-4 3-653 0 0,1 0 0 0 0,0 0 0 0 0,0 1 0 0 0,1 0 1 0 0,-1 0-1 0 0,2 0 0 0 0,-10 13 0 0 0,13-17-144 0 0,0 0 1 0 0,1 0 0 0 0,-1 1 0 0 0,0-1-1 0 0,1 1 1 0 0,0-1 0 0 0,-1 1 0 0 0,1 0-1 0 0,0-1 1 0 0,0 1 0 0 0,1 0 0 0 0,-1 0-1 0 0,1 0 1 0 0,-1-1 0 0 0,1 1 0 0 0,0 0-1 0 0,0 0 1 0 0,0 0 0 0 0,0 0 0 0 0,1 0-1 0 0,-1 0 1 0 0,1-1 0 0 0,0 1 0 0 0,-1 0 0 0 0,1 0-1 0 0,1-1 1 0 0,-1 1 0 0 0,0-1 0 0 0,2 3-1 0 0,0-2-39 0 0,0-1 0 0 0,0 0 0 0 0,0 1 0 0 0,0-1-1 0 0,0-1 1 0 0,0 1 0 0 0,1 0 0 0 0,-1-1 0 0 0,1 0-1 0 0,-1 0 1 0 0,1 0 0 0 0,0 0 0 0 0,-1 0 0 0 0,1-1-1 0 0,5 0 1 0 0,27-1-2999 0 0,-5-6-5623 0 0,-15 1 3248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4:46.7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40 20105 0 0,'0'0'120'0'0,"7"-2"-781"0"0,10-1 593 0 0,-10 2 88 0 0,-1 1-1 0 0,1-2 1 0 0,0 1-1 0 0,0-1 1 0 0,0 0-1 0 0,-1 0 0 0 0,1-1 1 0 0,-1 1-1 0 0,0-2 1 0 0,9-5-1 0 0,-17 8-46 0 0,-1 0 0 0 0,1 0 0 0 0,-1 0 0 0 0,1 1 0 0 0,-1-1-1 0 0,1 0 1 0 0,-1 1 0 0 0,0 0 0 0 0,1 0 0 0 0,-6 0 0 0 0,2 0 13 0 0,-1 1 1 0 0,1-1 0 0 0,0 2 0 0 0,0-1-1 0 0,-1 1 1 0 0,1 0 0 0 0,0 0 0 0 0,1 0-1 0 0,-12 7 1 0 0,15-8 31 0 0,1 0 0 0 0,0 0-1 0 0,-1-1 1 0 0,1 1 0 0 0,0 1 0 0 0,0-1 0 0 0,0 0-1 0 0,-1 0 1 0 0,1 0 0 0 0,0 1 0 0 0,1-1-1 0 0,-1 0 1 0 0,0 1 0 0 0,0-1 0 0 0,1 1 0 0 0,-1-1-1 0 0,0 1 1 0 0,1-1 0 0 0,0 1 0 0 0,-1-1 0 0 0,1 1-1 0 0,0 0 1 0 0,0-1 0 0 0,0 1 0 0 0,0-1 0 0 0,0 1-1 0 0,0 0 1 0 0,0-1 0 0 0,1 1 0 0 0,-1-1-1 0 0,0 1 1 0 0,1-1 0 0 0,0 1 0 0 0,-1-1 0 0 0,1 1-1 0 0,0-1 1 0 0,0 1 0 0 0,-1-1 0 0 0,1 0 0 0 0,0 1-1 0 0,0-1 1 0 0,1 0 0 0 0,-1 0 0 0 0,0 0-1 0 0,3 2 1 0 0,9 10 39 0 0,2 0 0 0 0,0-1 1 0 0,0 0-1 0 0,1-2 0 0 0,31 17 0 0 0,10-6-9209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09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52 337 5539 0 0,'0'0'947'0'0,"-8"-38"6363"0"0,8 69-6347 0 0,2-1 0 0 0,1 1 0 0 0,9 35 0 0 0,-7-48-816 0 0,-4-14-127 0 0,0 0 1 0 0,0 0-1 0 0,0 0 1 0 0,0 0-1 0 0,1 0 1 0 0,0-1-1 0 0,-1 1 0 0 0,1-1 1 0 0,1 1-1 0 0,-1-1 1 0 0,4 4-1 0 0,-6-6 116 0 0,0-19 2137 0 0,-11-33-2126 0 0,-31-86 0 0 0,13 45-318 0 0,27 84 147 0 0,0 1-1 0 0,1-1 0 0 0,0 1 1 0 0,0-1-1 0 0,1-15 1 0 0,0 21 9 0 0,0 1 0 0 0,0 0 0 0 0,0-1 1 0 0,0 1-1 0 0,0 0 0 0 0,1-1 0 0 0,-1 1 0 0 0,0 0 0 0 0,1-1 1 0 0,-1 1-1 0 0,1 0 0 0 0,-1-1 0 0 0,1 1 0 0 0,-1 0 0 0 0,1 0 1 0 0,0 0-1 0 0,0 0 0 0 0,0 0 0 0 0,0 0 0 0 0,0 0 0 0 0,0 0 1 0 0,0 0-1 0 0,0 0 0 0 0,0 0 0 0 0,0 0 0 0 0,0 1 0 0 0,0-1 1 0 0,0 0-1 0 0,1 1 0 0 0,-1-1 0 0 0,0 1 0 0 0,1-1 0 0 0,-1 1 1 0 0,0 0-1 0 0,1 0 0 0 0,-1 0 0 0 0,0-1 0 0 0,2 1 0 0 0,0 2 16 0 0,0 0-1 0 0,0-1 0 0 0,0 1 0 0 0,0 0 0 0 0,0 0 0 0 0,-1 1 0 0 0,1-1 0 0 0,-1 0 0 0 0,1 1 0 0 0,-1 0 1 0 0,0-1-1 0 0,0 1 0 0 0,0 0 0 0 0,-1 0 0 0 0,3 6 0 0 0,3 2 33 0 0,8 15 142 0 0,18 41 0 0 0,-27-50-166 0 0,1-1 1 0 0,0-1 0 0 0,2 1 0 0 0,-1-1-1 0 0,2-1 1 0 0,0 1 0 0 0,1-2 0 0 0,20 20 0 0 0,-30-32-11 0 0,0 0 0 0 0,0 0 0 0 0,0 0 1 0 0,0 0-1 0 0,0 0 0 0 0,0 0 0 0 0,0 0 1 0 0,0-1-1 0 0,0 1 0 0 0,1-1 0 0 0,-1 1 1 0 0,0 0-1 0 0,1-1 0 0 0,-1 0 0 0 0,0 1 1 0 0,1-1-1 0 0,-1 0 0 0 0,0 0 0 0 0,1 0 1 0 0,-1 0-1 0 0,1 0 0 0 0,-1 0 0 0 0,0 0 1 0 0,3-1-1 0 0,-3 0 12 0 0,0 0-1 0 0,1 0 1 0 0,-1 0 0 0 0,0 0-1 0 0,0-1 1 0 0,0 1 0 0 0,0 0 0 0 0,0-1-1 0 0,-1 1 1 0 0,1 0 0 0 0,0-1 0 0 0,0 1-1 0 0,-1-1 1 0 0,1 1 0 0 0,-1-1-1 0 0,0 0 1 0 0,1-1 0 0 0,1-11 51 0 0,-1 0 1 0 0,-1 0-1 0 0,-1-22 1 0 0,-17-94-33 0 0,11 85-114 0 0,-4-81-1 0 0,11 90 8 0 0,0 35-73 0 0,-4 29-2595 0 0,1-3 1298 0 0,-6 28-7377 0 0,2-38 2680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0.2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70 6707 0 0,'0'0'3012'0'0,"10"-11"1369"0"0,70-3-1957 0 0,-13 3-2132 0 0,-67 11-286 0 0,0 0 0 0 0,0 0 0 0 0,1 0 0 0 0,-1 0 0 0 0,0 0 0 0 0,0 0 1 0 0,0 0-1 0 0,0 0 0 0 0,1 0 0 0 0,-1 0 0 0 0,0 0 0 0 0,0 0 0 0 0,0 0 1 0 0,1 0-1 0 0,-1 0 0 0 0,0 0 0 0 0,0 0 0 0 0,0 0 0 0 0,0-1 0 0 0,0 1 0 0 0,1 0 1 0 0,-1 0-1 0 0,0 0 0 0 0,0 0 0 0 0,0 0 0 0 0,0 0 0 0 0,0-1 0 0 0,0 1 1 0 0,0 0-1 0 0,1 0 0 0 0,-1 0 0 0 0,0 0 0 0 0,0 0 0 0 0,0-1 0 0 0,0 1 0 0 0,0 0 1 0 0,0 0-1 0 0,0 0 0 0 0,0-1 0 0 0,0 1 0 0 0,0 0 0 0 0,0 0 0 0 0,0 0 1 0 0,0 0-1 0 0,0-1 0 0 0,0 1 0 0 0,0 0 0 0 0,0 0 0 0 0,-10-8 207 0 0,-14-3-142 0 0,15 9-50 0 0,-1 0 0 0 0,0 0 0 0 0,0 1 0 0 0,-12 0 1 0 0,21 0-17 0 0,0 1 0 0 0,-1 0 0 0 0,1 0 1 0 0,-1 0-1 0 0,1 0 0 0 0,-1 0 1 0 0,1 0-1 0 0,-1 1 0 0 0,1-1 1 0 0,0 0-1 0 0,-1 1 0 0 0,1-1 0 0 0,-1 1 1 0 0,1-1-1 0 0,0 1 0 0 0,0 0 1 0 0,-1 0-1 0 0,1-1 0 0 0,0 1 0 0 0,0 0 1 0 0,0 0-1 0 0,0 0 0 0 0,0 0 1 0 0,0 0-1 0 0,0 1 0 0 0,0-1 1 0 0,0 0-1 0 0,1 0 0 0 0,-1 1 0 0 0,0-1 1 0 0,1 0-1 0 0,-1 1 0 0 0,1-1 1 0 0,0 0-1 0 0,-1 1 0 0 0,1-1 1 0 0,0 3-1 0 0,0 2 30 0 0,0 0 1 0 0,1 0 0 0 0,0 0-1 0 0,0 0 1 0 0,1 1 0 0 0,-1-2-1 0 0,1 1 1 0 0,1 0 0 0 0,-1 0 0 0 0,1-1-1 0 0,0 1 1 0 0,0-1 0 0 0,1 0-1 0 0,-1 0 1 0 0,1 0 0 0 0,0 0-1 0 0,1-1 1 0 0,-1 1 0 0 0,1-1-1 0 0,0 0 1 0 0,6 3 0 0 0,-3-2-308 0 0,1 0 0 0 0,-1-1 0 0 0,1 0 0 0 0,0 0 1 0 0,0-1-1 0 0,0 0 0 0 0,0-1 0 0 0,1 0 1 0 0,-1-1-1 0 0,0 1 0 0 0,1-2 0 0 0,0 1 1 0 0,10-2-1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05:36:11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24575,'5'0'0,"5"5"0,6 5 0,5 7 0,3 3 0,-2 5 0,-1-4 0,1 0 0,-4 1 0,0 1 0,-2-3-8191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0.7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1 107 14599 0 0,'0'0'242'0'0,"8"-4"-343"0"0,13-4 144 0 0,-2 2 24 0 0,0-2 1 0 0,0 0-1 0 0,-1-1 0 0 0,0-1 0 0 0,20-14 0 0 0,-38 24-68 0 0,1-1 0 0 0,0 1 0 0 0,-1 0 0 0 0,1 0 0 0 0,-1-1 0 0 0,1 1 0 0 0,-1 0 0 0 0,1-1 0 0 0,-1 1 0 0 0,1-1 0 0 0,-1 1 0 0 0,1 0 0 0 0,-1-1 0 0 0,0 1 0 0 0,1-1 0 0 0,-1 1 0 0 0,0-1 0 0 0,1 1 0 0 0,-1-1 0 0 0,0 0 0 0 0,1 1 0 0 0,-1-1 0 0 0,0 1 0 0 0,0-1 0 0 0,0 0 0 0 0,0 1 0 0 0,0-1 0 0 0,0 1 0 0 0,0-1 0 0 0,0 0 1 0 0,0 1-1 0 0,0-1 0 0 0,0 1 0 0 0,0-1 0 0 0,0 0 0 0 0,0 1 0 0 0,0-1 0 0 0,-1 1 0 0 0,1-1 0 0 0,0 0 0 0 0,-1 1 0 0 0,1-1 0 0 0,0 1 0 0 0,-1-1 0 0 0,1 1 0 0 0,0-1 0 0 0,-1 1 0 0 0,1-1 0 0 0,-1 1 0 0 0,1 0 0 0 0,-1-1 0 0 0,1 1 0 0 0,-1 0 0 0 0,1-1 0 0 0,-1 1 0 0 0,1 0 0 0 0,-1 0 0 0 0,0-1 0 0 0,1 1 0 0 0,-1 0 0 0 0,1 0 0 0 0,-1 0 0 0 0,0 0 0 0 0,1 0 0 0 0,-1 0 0 0 0,1 0 1 0 0,-1 0-1 0 0,0 0 0 0 0,0 0 0 0 0,-5-1-6 0 0,1 1 1 0 0,-1 0 0 0 0,1 0-1 0 0,-1 0 1 0 0,0 0 0 0 0,-8 2 0 0 0,9 0 156 0 0,0 0 1 0 0,0 0-1 0 0,-1 0 1 0 0,2 1-1 0 0,-1 0 1 0 0,0 0-1 0 0,0 0 1 0 0,1 0-1 0 0,0 1 1 0 0,0 0 0 0 0,0 0-1 0 0,0 0 1 0 0,0 0-1 0 0,1 0 1 0 0,0 1-1 0 0,0 0 1 0 0,0-1-1 0 0,-3 9 1 0 0,5-10-81 0 0,0 1-1 0 0,0-1 1 0 0,0 1 0 0 0,0 0-1 0 0,1-1 1 0 0,0 1 0 0 0,-1-1 0 0 0,1 1-1 0 0,1 0 1 0 0,-1-1 0 0 0,0 1-1 0 0,1-1 1 0 0,0 1 0 0 0,0-1 0 0 0,0 1-1 0 0,0-1 1 0 0,1 1 0 0 0,-1-1-1 0 0,1 0 1 0 0,0 0 0 0 0,0 0-1 0 0,0 0 1 0 0,0 0 0 0 0,0 0 0 0 0,1-1-1 0 0,-1 1 1 0 0,1-1 0 0 0,0 1-1 0 0,4 2 1 0 0,5 3 9 0 0,1 1 0 0 0,0-2 0 0 0,16 8 0 0 0,10-3-1016 0 0,-4-11-3423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1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99 283 6579 0 0,'0'0'7705'0'0,"-6"0"-7377"0"0,1 0-29 0 0,0 0 0 0 0,0 1 0 0 0,0-1 0 0 0,0 1 0 0 0,0 1 0 0 0,0-1 0 0 0,0 0 0 0 0,0 1 0 0 0,0 0 0 0 0,-8 5 0 0 0,11-6-241 0 0,0 0 0 0 0,0 0 0 0 0,0 1 0 0 0,1-1 0 0 0,-1 1 0 0 0,0-1 0 0 0,0 1-1 0 0,1 0 1 0 0,-1 0 0 0 0,1 0 0 0 0,-1 0 0 0 0,1 0 0 0 0,0 0 0 0 0,0 0 0 0 0,0 0 0 0 0,0 0 0 0 0,0 0 0 0 0,1 1-1 0 0,-1-1 1 0 0,1 0 0 0 0,-1 0 0 0 0,1 1 0 0 0,0-1 0 0 0,0 1 0 0 0,0-1 0 0 0,0 0 0 0 0,0 1 0 0 0,0-1-1 0 0,1 3 1 0 0,0-4-64 0 0,-1 0-1 0 0,0 0 1 0 0,1 1-1 0 0,-1-1 1 0 0,0 0-1 0 0,1 0 1 0 0,0 0-1 0 0,-1 0 1 0 0,1 0-1 0 0,-1 0 1 0 0,1 0-1 0 0,0 0 1 0 0,0 0-1 0 0,0 0 1 0 0,0-1-1 0 0,0 1 1 0 0,-1 0-1 0 0,1 0 1 0 0,1-1-1 0 0,-1 1 1 0 0,0-1-1 0 0,0 1 1 0 0,0-1-1 0 0,0 1 0 0 0,0-1 1 0 0,0 0-1 0 0,0 1 1 0 0,1-1-1 0 0,-1 0 1 0 0,0 0-1 0 0,0 0 1 0 0,0 0-1 0 0,1 0 1 0 0,-1 0-1 0 0,0 0 1 0 0,0 0-1 0 0,0-1 1 0 0,1 1-1 0 0,-1 0 1 0 0,0-1-1 0 0,0 1 1 0 0,0-1-1 0 0,2 0 1 0 0,1-1-44 0 0,0 0 0 0 0,-1 0 1 0 0,1 0-1 0 0,-1 0 0 0 0,1-1 0 0 0,-1 0 1 0 0,0 1-1 0 0,0-1 0 0 0,0 0 1 0 0,0 0-1 0 0,4-6 0 0 0,4-16-75 0 0,-1 0-1 0 0,-1 0 1 0 0,-1-1-1 0 0,4-29 1 0 0,11-33 211 0 0,-19 76-64 0 0,0-1 131 0 0,0 0 0 0 0,1 0 0 0 0,1 0 0 0 0,13-22 0 0 0,-18 34-172 0 0,-3 16 128 0 0,-1-6-14 0 0,-8 27 450 0 0,2-1 0 0 0,1 2 0 0 0,-4 42 0 0 0,11-68-546 0 0,1 1 1 0 0,0-1-1 0 0,0 1 0 0 0,2-1 1 0 0,-1 0-1 0 0,1 1 0 0 0,1-1 1 0 0,0 0-1 0 0,1 0 1 0 0,0-1-1 0 0,1 1 0 0 0,0-1 1 0 0,0 0-1 0 0,11 15 0 0 0,-15-23-499 0 0,7 9-778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1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2465 0 0,'0'0'-2321'0'0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2.2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3073 0 0,'0'0'-1088'0'0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2.5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64 6435 0 0,'-9'-26'2762'0'0,"9"24"-2494"0"0,-1 0 0 0 0,1 0 1 0 0,0 0-1 0 0,-1 0 0 0 0,0 1 1 0 0,1-1-1 0 0,-1 0 0 0 0,0 0 0 0 0,0 0 1 0 0,0 1-1 0 0,0-1 0 0 0,0 0 0 0 0,-1 1 1 0 0,1-1-1 0 0,0 1 0 0 0,-1-1 0 0 0,1 1 1 0 0,-1 0-1 0 0,1 0 0 0 0,-1-1 1 0 0,0 1-1 0 0,-2-1 0 0 0,4 31 516 0 0,25 135 2825 0 0,-11-92-3319 0 0,-4 0 0 0 0,0 76 1 0 0,-14-112-472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2.9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6 12342 0 0,'0'0'2718'0'0,"-4"-1"-1651"0"0,5 1-1041 0 0,-1 0 0 0 0,0 0 0 0 0,0 0 0 0 0,0 0 0 0 0,0 0 0 0 0,0-1 0 0 0,0 1 0 0 0,0 0 0 0 0,0 0 0 0 0,0 0 0 0 0,0 0 0 0 0,0 0 0 0 0,0-1 0 0 0,0 1 0 0 0,0 0 0 0 0,0 0 0 0 0,0 0 0 0 0,0 0 0 0 0,0 0 0 0 0,0 0 0 0 0,0-1 0 0 0,0 1 0 0 0,0 0 0 0 0,0 0 0 0 0,0 0 0 0 0,0 0 0 0 0,0 0 0 0 0,-1 0 0 0 0,1-1 0 0 0,0 1 0 0 0,33 0 490 0 0,49 4-154 0 0,-14 5 88 0 0,-15 0-2486 0 0,-17-7-6343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3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9 9428 0 0,'0'0'1388'0'0,"0"6"-383"0"0,-1 1-654 0 0,0 0 0 0 0,1 0 0 0 0,0 0 0 0 0,0 0 0 0 0,1 0 0 0 0,0 0 0 0 0,0 0 0 0 0,1 0 0 0 0,-1-1 0 0 0,1 1 0 0 0,1 0 0 0 0,5 10 0 0 0,-6-13-324 0 0,0-1 0 0 0,1 0 1 0 0,-1 1-1 0 0,1-1 0 0 0,0 0 1 0 0,0-1-1 0 0,0 1 0 0 0,0-1 0 0 0,0 1 1 0 0,1-1-1 0 0,-1 0 0 0 0,1 0 1 0 0,-1 0-1 0 0,1-1 0 0 0,0 1 0 0 0,0-1 1 0 0,-1 0-1 0 0,1 0 0 0 0,0 0 1 0 0,0-1-1 0 0,0 1 0 0 0,0-1 0 0 0,0 0 1 0 0,0 0-1 0 0,5-1 0 0 0,-7 1-14 0 0,0 0 0 0 0,0 0 1 0 0,0 0-1 0 0,0 0 0 0 0,-1-1 0 0 0,1 1 0 0 0,0-1 0 0 0,0 1 1 0 0,0-1-1 0 0,0 0 0 0 0,0 0 0 0 0,-1 0 0 0 0,1 0 0 0 0,0 0 1 0 0,-1 0-1 0 0,1 0 0 0 0,2-3 0 0 0,-3 3-27 0 0,-1-1-1 0 0,1 1 1 0 0,-1 0-1 0 0,1-1 1 0 0,-1 1 0 0 0,1 0-1 0 0,-1-1 1 0 0,0 1 0 0 0,0-1-1 0 0,1 1 1 0 0,-1-1-1 0 0,0 1 1 0 0,0-1 0 0 0,-1 1-1 0 0,1 0 1 0 0,0-1-1 0 0,0 1 1 0 0,-2-3 0 0 0,-2-7-161 0 0,-1 0 1 0 0,-1 1 0 0 0,0-1 0 0 0,-14-17 0 0 0,2 0 217 0 0,18 27-28 0 0,0 0 1 0 0,0 0-1 0 0,0 1 1 0 0,-1-1-1 0 0,1 0 1 0 0,0 0-1 0 0,-1 0 1 0 0,1 1-1 0 0,0-1 0 0 0,-1 0 1 0 0,1 1-1 0 0,-1-1 1 0 0,1 0-1 0 0,-1 1 1 0 0,1-1-1 0 0,-1 0 1 0 0,0 1-1 0 0,1-1 1 0 0,-1 1-1 0 0,0-1 1 0 0,1 1-1 0 0,-1-1 1 0 0,0 1-1 0 0,0 0 1 0 0,1-1-1 0 0,-1 1 0 0 0,0 0 1 0 0,0 0-1 0 0,0-1 1 0 0,1 1-1 0 0,-1 0 1 0 0,0 0-1 0 0,0 0 1 0 0,0 0-1 0 0,0 0 1 0 0,0 0-1 0 0,1 0 1 0 0,-1 1-1 0 0,0-1 1 0 0,0 0-1 0 0,0 0 1 0 0,1 1-1 0 0,-1-1 0 0 0,0 0 1 0 0,0 1-1 0 0,1-1 1 0 0,-1 1-1 0 0,0-1 1 0 0,1 1-1 0 0,-1-1 1 0 0,0 1-1 0 0,1-1 1 0 0,-1 1-1 0 0,1 0 1 0 0,-1-1-1 0 0,1 1 1 0 0,-1 0-1 0 0,0 0 1 0 0,-30 52-1505 0 0,26-43-267 0 0,-9 14-4604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4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153 36 5939 0 0,'0'0'875'0'0,"-4"-29"7539"0"0,-34 26-7525 0 0,29 1-827 0 0,0 1 0 0 0,0 0 1 0 0,0 1-1 0 0,0 0 0 0 0,0 1 1 0 0,-11 1-1 0 0,18-1-59 0 0,0-1 1 0 0,0 1-1 0 0,0 0 0 0 0,0 0 1 0 0,1 0-1 0 0,-1 0 0 0 0,0 0 0 0 0,0 0 1 0 0,1 0-1 0 0,-1 1 0 0 0,0-1 1 0 0,1 1-1 0 0,-1-1 0 0 0,1 1 0 0 0,0-1 1 0 0,0 1-1 0 0,0 0 0 0 0,-1 0 1 0 0,2 0-1 0 0,-1 0 0 0 0,0-1 0 0 0,0 1 1 0 0,0 0-1 0 0,1 1 0 0 0,-1-1 1 0 0,1 0-1 0 0,0 0 0 0 0,0 0 0 0 0,0 0 1 0 0,0 0-1 0 0,0 4 0 0 0,0-2 41 0 0,1 0 0 0 0,-1 1 1 0 0,1-1-1 0 0,-1 0 0 0 0,2 0 0 0 0,-1 0 0 0 0,0 0 0 0 0,1 0 0 0 0,-1 0 0 0 0,1 0 0 0 0,0-1 0 0 0,0 1 1 0 0,1-1-1 0 0,-1 1 0 0 0,1-1 0 0 0,0 0 0 0 0,0 0 0 0 0,0 0 0 0 0,0 0 0 0 0,5 3 0 0 0,-6-4-31 0 0,1-1 0 0 0,0 0 0 0 0,-1 0 0 0 0,1 1 0 0 0,0-1 0 0 0,-1-1 0 0 0,1 1 0 0 0,0 0 0 0 0,0-1 0 0 0,0 1 0 0 0,0-1 0 0 0,0 0 0 0 0,-1 0 0 0 0,1 0 0 0 0,0-1 0 0 0,0 1 0 0 0,0-1 0 0 0,0 1 0 0 0,0-1 0 0 0,-1 0 0 0 0,1 0 0 0 0,0 0 0 0 0,-1 0 0 0 0,1-1 0 0 0,-1 1 0 0 0,1-1 0 0 0,-1 1 0 0 0,0-1 0 0 0,1 0 0 0 0,2-4 0 0 0,-1 3-24 0 0,-1 0 1 0 0,1 0-1 0 0,-1 0 1 0 0,0-1 0 0 0,0 1-1 0 0,-1-1 1 0 0,1 0-1 0 0,-1 1 1 0 0,0-1-1 0 0,0-1 1 0 0,0 1-1 0 0,0 0 1 0 0,-1 0-1 0 0,1-1 1 0 0,-1 1-1 0 0,0-1 1 0 0,-1 1-1 0 0,1-1 1 0 0,-1 1-1 0 0,0-1 1 0 0,0 1-1 0 0,0-1 1 0 0,-1 1-1 0 0,0-1 1 0 0,1 1-1 0 0,-2-1 1 0 0,-2-7-1 0 0,4 12 24 0 0,0 0 0 0 0,0 0-1 0 0,0 0 1 0 0,0 0-1 0 0,0 0 1 0 0,0 0-1 0 0,0 0 1 0 0,0 1 0 0 0,0-1-1 0 0,0 0 1 0 0,0 0-1 0 0,0 0 1 0 0,0 0-1 0 0,0 0 1 0 0,0 0 0 0 0,0 0-1 0 0,-1 0 1 0 0,1 0-1 0 0,0 0 1 0 0,0 0-1 0 0,0 0 1 0 0,0 0 0 0 0,0 0-1 0 0,0 0 1 0 0,0 0-1 0 0,0 0 1 0 0,0 0-1 0 0,0 0 1 0 0,0 0 0 0 0,0 0-1 0 0,0 0 1 0 0,-1 0-1 0 0,1 0 1 0 0,0 0-1 0 0,0 0 1 0 0,0 0 0 0 0,0 0-1 0 0,0 0 1 0 0,0 0-1 0 0,0 0 1 0 0,0-1-1 0 0,0 1 1 0 0,0 0 0 0 0,0 0-1 0 0,0 0 1 0 0,0 0-1 0 0,0 0 1 0 0,0 0-1 0 0,-1 14 296 0 0,4 21 513 0 0,5-14-701 0 0,14 37 702 0 0,-21-55-1054 0 0,1 0 1 0 0,-1 0-1 0 0,1 0 1 0 0,0 0-1 0 0,0 0 1 0 0,0 0-1 0 0,0 0 1 0 0,1-1-1 0 0,-1 1 1 0 0,1-1-1 0 0,0 1 1 0 0,-1-1-1 0 0,4 2 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5.4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49 12966 0 0,'0'0'1699'0'0,"-4"-5"-1061"0"0,1 2-482 0 0,-1 1 1 0 0,1-1-1 0 0,-1 1 1 0 0,0-1-1 0 0,0 1 0 0 0,1 1 1 0 0,-1-1-1 0 0,0 0 1 0 0,-1 1-1 0 0,-4-2 0 0 0,7 3-91 0 0,0 0 0 0 0,0-1 0 0 0,0 1 0 0 0,-1 0 0 0 0,1 0 0 0 0,0 0 0 0 0,0 0 0 0 0,0 1 0 0 0,0-1 0 0 0,0 0 0 0 0,0 1 0 0 0,0 0 0 0 0,0-1 0 0 0,0 1 0 0 0,0 0 0 0 0,1 0 0 0 0,-1 0 0 0 0,0 0 0 0 0,0 0 0 0 0,1 0 0 0 0,-1 1 0 0 0,1-1 0 0 0,-1 1-1 0 0,1-1 1 0 0,-1 1 0 0 0,1-1 0 0 0,0 1 0 0 0,-2 3 0 0 0,2-3-44 0 0,0 0 0 0 0,-1 0 0 0 0,1 0 0 0 0,0 0-1 0 0,1 0 1 0 0,-1 0 0 0 0,0 0 0 0 0,1 0 0 0 0,-1 1-1 0 0,1-1 1 0 0,-1 0 0 0 0,1 0 0 0 0,0 1 0 0 0,0-1 0 0 0,0 0-1 0 0,0 0 1 0 0,1 1 0 0 0,-1-1 0 0 0,1 0 0 0 0,-1 0-1 0 0,1 0 1 0 0,0 0 0 0 0,0 0 0 0 0,0 0 0 0 0,0 0-1 0 0,0 0 1 0 0,0 0 0 0 0,0 0 0 0 0,1 0 0 0 0,-1 0-1 0 0,1-1 1 0 0,-1 1 0 0 0,1-1 0 0 0,0 1 0 0 0,-1-1 0 0 0,1 1-1 0 0,0-1 1 0 0,0 0 0 0 0,0 0 0 0 0,0 0 0 0 0,0 0-1 0 0,4 1 1 0 0,-2-1-45 0 0,0 0 0 0 0,1 1-1 0 0,-1-1 1 0 0,0-1 0 0 0,1 1-1 0 0,-1 0 1 0 0,1-1 0 0 0,-1 0-1 0 0,1 0 1 0 0,-1-1 0 0 0,0 1 0 0 0,1-1-1 0 0,-1 0 1 0 0,0 0 0 0 0,1 0-1 0 0,-1-1 1 0 0,0 1 0 0 0,0-1-1 0 0,0 0 1 0 0,0 0 0 0 0,5-5-1 0 0,-4 2 88 0 0,-1 0 0 0 0,-1 0 0 0 0,1 0 0 0 0,-1 0 0 0 0,0-1 0 0 0,0 0-1 0 0,-1 0 1 0 0,1 0 0 0 0,-1 0 0 0 0,-1 0 0 0 0,1 0 0 0 0,-1 0-1 0 0,0 0 1 0 0,0-1 0 0 0,-1 1 0 0 0,0 0 0 0 0,-1-7 0 0 0,-16 80 846 0 0,17-66-906 0 0,-2 21 130 0 0,0 0-1 0 0,3 24 1 0 0,-1-41-155 0 0,0-1 0 0 0,1 1 0 0 0,-1-1 0 0 0,1 1 1 0 0,0-1-1 0 0,0 0 0 0 0,1 1 0 0 0,-1-1 1 0 0,1 0-1 0 0,0 0 0 0 0,0 0 0 0 0,1 0 0 0 0,-1 0 1 0 0,1 0-1 0 0,-1-1 0 0 0,1 1 0 0 0,4 3 0 0 0,-5-6-123 0 0,-1-1-1 0 0,0 1 1 0 0,0 0-1 0 0,0 0 0 0 0,0-1 1 0 0,0 1-1 0 0,1-1 0 0 0,-1 1 1 0 0,0-1-1 0 0,0 0 1 0 0,1 1-1 0 0,-1-1 0 0 0,0 0 1 0 0,1 0-1 0 0,-1 0 0 0 0,0 0 1 0 0,1 0-1 0 0,-1 0 1 0 0,2-1-1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6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24 5394 0 0,'0'0'4664'0'0,"-3"-4"-4058"0"0,1 0-391 0 0,1 3-156 0 0,1 0 0 0 0,-1 0 1 0 0,1 0-1 0 0,-1 0 0 0 0,0 1 0 0 0,1-1 1 0 0,-1 0-1 0 0,0 0 0 0 0,0 0 0 0 0,1 1 1 0 0,-1-1-1 0 0,0 0 0 0 0,0 1 0 0 0,0-1 1 0 0,0 1-1 0 0,0-1 0 0 0,0 1 1 0 0,0-1-1 0 0,0 1 0 0 0,0 0 0 0 0,0-1 1 0 0,0 1-1 0 0,-1 0 0 0 0,0 0 0 0 0,7 38 2004 0 0,32 107 3233 0 0,-9-39-4840 0 0,-12-58-227 0 0,-15-45-317 0 0,0-1 0 0 0,0 0-1 0 0,0 0 1 0 0,0 1 0 0 0,0-1-1 0 0,0 0 1 0 0,0 0 0 0 0,1 0-1 0 0,-1 0 1 0 0,1 0-1 0 0,0-1 1 0 0,0 1 0 0 0,-1 0-1 0 0,1-1 1 0 0,0 1 0 0 0,0-1-1 0 0,4 2 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43:45.164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ignorePressure" value="1"/>
    </inkml:brush>
    <inkml:brush xml:id="br4">
      <inkml:brushProperty name="width" value="0.05" units="cm"/>
      <inkml:brushProperty name="height" value="0.05" units="cm"/>
    </inkml:brush>
  </inkml:definitions>
  <inkml:trace contextRef="#ctx0" brushRef="#br0">13795 11047 6531,'0'0'-80,"0"0"3602,0 0-2098,0 0-431,-17 19-33,17-16-111,-5-3-257,5 0-208,0 0-160,0 0-112,0 0 16,0 0 16,0 0 80,0 0 128,0 0 33,0 0 15,0 0-48,5-3-96,0-2-32,3-2-16,1 0 64,6-1-47,-2-3 15,7-1 32,-2-1 32,4 1-64,-7-3-64,5-3-112,-2 6 0,-5-3-32,2-5 80,4 8-16,-9-6-64,3 3 32,5-3-32,-8 0 16,8-2-32,-3-2 0,-1-1 0,4 1 16,2 4-32,-5-4 32,7-1 16,-2 5 16,1-2 0,-4 1 17,4 4-33,-6-3-32,4 7-32,-6-4 48,2 0-16,-2 0-16,2 0 16,-1 0 0,4-4-16,-3 1 16,3 3-16,-3-2 16,2-4 0,4 3-32,-4-1 0,3 4 16,-5-1-16,8-6 16,-6 10 0,-6-6 0,11 3-16,-7 2 16,-2-4-16,1 2 16,-3 0 0,11 0 0,-7-3 16,3 3 0,-3-3-16,7-2 16,-2 2-32,-2-1 16,-3 4 16,7-5-16,-4 7 16,2-7 16,0 7 48,-4-7 48,4 1-16,4 1 80,-4 3-32,-4-8-32,4 1-64,0-1 16,7 1-32,-7-1-16,1 1-16,-1-1-32,2 2 0,-2-3 32,0 3-16,6-1 0,-6-1 0,2 1 16,-2-1 0,2 1-16,-2-1 0,4 1 32,-2-1-32,-2 3 0,2-2 16,-2 4-16,0 0 48,-2-2-48,3 2 0,-6-1 0,4-1 16,-4-1-48,6 2 0,-4-2 32,5-2-16,-2-4 16,3 0-16,-2 4 32,4-5-32,2 1 32,-4-3-48,2 4 48,4 1-32,2-2 32,-8 0-16,2 4 32,4-3-32,-8 7 32,-4-2-48,9 2 64,-11-1-32,2 2-16,-5 3 32,6-3-48,-3 0 0,3-4 16,4-1-16,-2-4-16,3 5 16,-5-4 48,11-1-64,-9 1 64,6-1-32,-1 5-32,-2-4 48,-1 3-16,-2-2 16,2-2 32,-6 9-64,1-4 48,1 2-16,-6-3-16,0 6 16,-1-6-16,2 5 16,1-2-48,1-5 32,-2 5-32,7-2 16,2-1 16,3 1 0,1-1 96,2-4 240,-3 6 113,4 2-129,-3-4-128,-2 1-32,-4 4-96,1-2 16,-4 7-32,-1-7-32,-4 7 0,1-4 0,1-1-16,-6-1 16,4 1 0,-4 0 32,5-2-48,-1 2 0,9-6 16,-6 3-32,7-3 48,-5 3-64,9-6 80,-2 1-32,1 1-16,-4 1 32,4-2-80,-3-1 48,-7 9 0,5-4 0,-2 4-32,-1-2 48,-1 7 0,-4-7-16,4 1 0,1 1 16,-4-2-16,4 2 16,-5-4 0,4-1 16,1-4-48,1 6 32,-3-3 32,5-2-112,2 8 64,-4-4-48,-3 4 32,3 3 0,2-2 32,-6 4 0,1-2-32,0-2 64,3 4-16,-2-7 0,1 2-64,10-4 80,-7-1-64,1-4 16,3 0 16,-4 3-48,-2 2 48,2-6 32,1 6-48,-1-5 16,2 2-32,-2-1 16,7 3 16,-8-4 0,6-1-16,-3-2 48,1 3-64,-3-3 48,2 4-16,-2-1-16,-2 0 48,-3 9-16,-2 0-48,1-2 64,-8 7-32,4-2 0,2-2 16,-2 4-32,0-2 0,0 3-16,-2-3 48,7 3-48,-5-6 64,7 3-80,-2 0 48,3 0 0,-3-3-16,3-5 80,-3 4-32,4 1 0,-6-5 32,2 1-48,2 2-32,-1-1-32,1-3 16,3-1 16,1 5-48,1-5 48,1 4-32,-1-2 32,3 1 16,-4-1-48,-1 8 48,2-9-16,-2 6 0,-2 3 16,2-3 0,-3-2-48,0 5 32,-6-3 16,6 3 16,-1-4-32,-4 1 16,6 3-48,4-3 64,-7-2-48,5 2 48,2-4-64,2-1 48,-2 1 0,3-1 16,-2-4-64,4 9 96,-7-4-80,2-1 48,-3 5 0,0-6-64,-4 6 64,3 3-16,-8-3 16,3-1-32,1 3 0,-3 1-16,3-3 48,-1-1-32,-3-1-16,3 7 48,0-7-32,-1 7 32,1-7-64,-4 8 16,2-1 0,-2 1 0,-4 1 0,3 2 0,-3 3 0,-2-1 16,-3 2 0,5 2-32,-3 3 48,-2-4-16,0 1 0,0-2 0,0 5-48,0 0 48,0 0 0,0 0-16,0 0 16,0 0-32,0 0-16,0 0 32,0 0-32,5 0-16,-5 0-32,0 0-144,0 0-48,0 0 48,0 0-16,0 0-64,0 0-81,0 0-175,0 5-96,0-2-369,-5 1-575,-2 4-465,-6-8-1473,0 7-2529,-2-7 1937</inkml:trace>
  <inkml:trace contextRef="#ctx0" brushRef="#br0">13658 10966 5667,'0'0'6002,"0"0"-4609,0 0-369,0 0 449,-5 0-304,5 0-177,0 0-208,0 0-255,0 0-49,0 0-80,0 0-80,0 0-96,0-2-128,0-1 32,4 1 161,-4-3 63,1 0 64,-1-1-48,4-1-128,-3-3-48,-1 0 0,0 0-80,0-2 1,0 1-1,4 1 64,-4-2 64,0 2-16,3 0-112,-3-1-16,2-1 16,-2-3 16,3 2-32,0-6-32,-1 3-64,-2-1 16,5 1-16,-5-1 0,0 0 32,0 1 32,0 2 48,0-1 96,0 0 16,-2 0 81,-1 2-161,3-2-80,0-1-80,0-1 64,0 0-48,8 1-16,-3-1 16,4 0-32,-4 2 64,0-1 16,1 1-48,-4 0 16,-2-2 0,0 2 32,0-5 48,0 0-80,-8 0 32,3-1-48,3-4 0,-5 3 16,7-1 32,-5 1-32,5 1 0,0-1-16,0 0-48,0 2 32,0-1-64,0 3 64,0 1 32,0-5-32,0 6 16,0-4 0,0 1-32,0-1 32,-1 2 16,1-3 0,0 1-16,0-2-16,0 0 48,0 4 16,0-4-64,0 1 64,0-1 0,0 4 0,0-4 16,0-3-32,0 4-16,0-3 48,0 4-48,0-3 0,-4 2-16,4-1 64,-3-3-64,3 0 32,0 0 0,0 0-144,0-1 64,-2-1 16,-1-3 16,1 7 16,2-4 0,-6-1-48,4 3 64,-1-3-32,-1 3 32,-1-5-48,0 1 32,2-2 48,1 3-48,-1-4 16,1 0 0,2 4 16,0-2 32,0-3 64,0 1-32,0-3 16,0 5 32,0-4-16,0-1-208,0-2 16,-3 7 32,0-5 16,1 2-48,-1 0 64,-1 3 16,3-2-16,1-1-16,-4 1 48,4-1 16,0-2-32,-1 2 16,-3 1-16,1 2 0,3 0 0,-5-1 64,0-3-64,3 3 0,-4-4 48,4 2-176,-5-1 48,7 0 48,-3-1-16,0 5 32,3-5-16,-5 5 48,1-2 16,1-3 16,0 7-64,3-5 32,0 3 0,-5-2-16,5 1 0,0 2 16,0-2 32,0 2-48,0-2 0,0 1 32,0 2-16,0-6-96,0 4 16,0 1 32,0-3-32,-3 4-16,3-1 64,-4-1 0,4 2-16,-3-2 32,1 2-64,-1-2 48,3-2 16,0 6 0,0-2 32,0-1-48,0 1 32,3 1 0,-1 4-32,1-4 80,-3 3-64,0-3 0,0 0 48,0 4-48,0-4-80,0 4 32,0-5 0,0 6-16,0-1 32,0 1-16,0-3 0,0 4 32,4 2 32,-4-2-64,3 1 48,-3-2 0,0 4 16,0 0 16,0-4 0,0 2 0,0-1-32,5-1 0,-5 2-48,0-3 64,6 4 16,-2-1-32,1-1 0,-2 1-16,0 2 0,1-2 64,-1 5-48,-1-5-32,4 3 48,-6 0 1,0-3-17,2 4-81,-2-6 17,3 2 32,-1-1 0,3 2-16,-5-2 0,3-1-16,1 4 32,-4-4 48,1 1-48,-1 1 16,0-2-32,0 0 48,0-3 0,0 2-16,0 0-32,0 0 64,-1-1 0,1-1-64,0 4 64,0-4-48,0 3 32,0 2 32,0 0-32,0 0 0,0 4-16,1-1 0,-1 4 32,0 1-16,0-1-32,0 1 0,0 2 48,0 2-32,0-2-32,0 0-32,0 0 48,0 2-16,0-6 0,0 6 0,0-4-16,0-1-16,0 1 0,0-1 0,0 0 48,0-2-32,0 1 16,0 3 0,0-4-16,0 3-32,0 1 48,0-1 0,0 0-64,0 2 64,0-1 48,0 2-64,0 3 32,0-4 32,0 3-16,0 2-32,4-3-16,-4 1 64,1 2-48,3 0 48,-4 2-16,0-4-16,0 5 0,0 1-16,0-2 0,0 3 0,0-2-16,0-1 32,0 3-16,0 0-48,0-2-224,0 2 16,0-3-17,0 1 65,0 2 0,0-2 96,0 2 80,0-3 48,0 3-32,0 0-48,0 0-48,0 0 32,0 0 16,0 0 48,0 0-16,0 0 48,0 0 16,0 0 0,-4 0 0,3 0 0,1 0-16,-4 0 0,-1 5 0,-3 5-48,1-2 64,-4 10-48,1 4 48,-5-2 0,-2 5 64,1 3-32,-4-4-16,3-3 32,5-4-32,-1 1 0,3-11 16,5 1 16,-2-6-64,7-2 80,0-2-32,0-6 16,0-6-112,0 3-192,0-1 16,-1 0-176,-3 1 47,3 1-31,-3 2 128,4 4 128,-3 3 128,3-3 16,0 4-64,0 0-48,0 0-48,0 0 32,3 0 16,2 0 48,4-5 32,-1-1 32,5-3-16,1-4 48,4-2-80,-1-2 80,3 1-64,-2-1 48,-2 0 16,1 6-32,-4-4 48,-3 8-32,-1-1 32,1 5-16,-7-4 48,2 5 0,-5 2-16,0-1-48,0 1 96,0 0-48,0 0 32,0 0 0,0 0-16,0 0-48,0 0-32,0 0 32,3 0-32,-1 0 32,-2 0-16,0 0 48,3 0-32,-3 0 0,0 0-16,4 0 32,-4 0 80,0 0-32,0 0-32,0 0-32,0 0-32,0 0-32,0 0 32,0 0 32,1 0-32,-1 0 16,0 0-16,0 0-16,4 0 64,-3 0-32,-1 0 64,7 3 0,-2 4 81,3 4 15,2 1 80,2 9 192,1 1 128,0 1 16,1 2-63,-6-8-145,7 0-240,-8-2-48,-2-7-16,-2-3-64,-3-2-16,0-3-48,0-3-288,0-2-1249,-8-7-1456,-4 1-3106</inkml:trace>
  <inkml:trace contextRef="#ctx0" brushRef="#br1">12822 7432 6451,'0'0'-672,"0"0"4481,0 0-1520,0 0-688,0 0-96,-48 0-48,34 5-257,6-5-159,-4 0-193,-1 0-240,0 0 17,-1 0-113,3-5-80,-1-2-160,-5-1 16,-4 5-64,1-6-144,-2 3-48,2-6-32,-6 9 64,6-1-48,-5-4 0,3 5 0,-1-6 16,-2 8 16,-2-4 48,4 0 49,-7 3 15,8 2-32,-6-5-64,3 5 16,-10 0 0,7 0-48,5 0-64,-7 0 80,2 0-64,-1 0 48,-2 0 0,7 5-16,-9-5-16,2 7 0,2-2-32,1-4 16,-5 8-32,0-6 32,-1 5 64,1-1-48,-4 0 48,4 3 32,-5-4-64,1 1 96,4 5 32,-7-2-64,10-2-16,-3 4 32,-7-6-64,12-1 16,-6 2-64,1 4 32,8-2 16,-3-6-16,0 4 16,1 1-16,7-1 0,-6 4-32,6-2 32,-4 2-16,3-1 48,-4 2-48,-2 3 16,4 0-16,-2 0 16,-2-3-16,4 1-32,-7-2 16,2 4-16,0-3 48,-6 3-64,8 0 128,-3 0 80,-4-3-32,5 3-32,-4-2-32,4 4-48,0-3 0,-6 5 16,8-4-32,3-4 32,-2 8-16,-4-4 0,3 0-48,-3 0 48,5 0 0,-5 3-16,-2 2 48,2-2-48,4-3 33,-3 3-50,0 1 34,1-4 31,-1 3-48,1 2 32,2-2-16,2 4-16,5 1 0,-5-1 80,3 1-96,-2-1 96,2 1-48,-7 3-16,11 1-16,-6-5 48,2 4-80,5-4 16,-6 5 64,1-4-80,-2-2 0,2 6-16,2-2 112,-2 2-80,-2-1 80,-3-1-32,4 2-16,1-1 32,0 4 32,3-3-32,-3 0-96,2-3 96,-2 3-48,3-4 32,-3 4-32,2-5 64,3 1-32,-7-1 16,4-4-16,3 5 16,-3-1 16,-2-4-80,7 9 32,-7-9 32,3 9-48,0-4-16,6 3 80,-6-4-48,0 5 0,-1 3 16,3-4-48,-3-1 48,3 2-48,-5 3 96,7 0-96,-1 0 48,-1-1 0,2 1-16,0 0 32,6-3-48,-6 3 0,5 0-64,-6-5 48,9 6-16,-1-1 32,-3-1-48,4 4 32,-3-2 16,3-1-16,-2 4 32,4-4-32,-7 0 64,7 8-80,-11-8 64,9 3-32,-1-5 0,-3 4 32,4 1-16,-3 2 32,2-2 80,-6 1-16,5 2-80,4-3 32,-7 2-80,8-1 112,-6 2-80,3-3 32,0 6 32,-3-4-16,-1 1-32,3-1 48,-4-2-96,1 1-48,6 2 48,-7-1 16,8 2 80,-4 1-64,4-1 64,2-1-48,0-3-32,0 6 32,0-6-16,0 2 32,0-2-48,0 0 16,0 1 0,0 1 17,0 1-33,0 2 64,0-1-32,0-4-32,0 11 0,0-5 48,0 0 0,2 1-80,-2 1 112,6 1-64,-6-4 16,2 2-16,3-2-80,0-5 48,-2 7-16,2-1 16,-5-3-32,9 6 32,-9-4 0,6-1 32,-1 1 0,4 0 0,-1 2 0,-3-7 0,2 6 0,1-3-48,5-3 96,-8 6-80,9-6 0,-8 5 80,2-5 0,-3 6 0,9-6 32,-13 4 32,8 1-32,4 0 32,-3-5-64,0 1 48,0 2-16,-2-1-32,6 2-96,-4-7 80,3 4-80,-1 1 16,6-3-16,-10 8 48,7-5 16,-2 1-64,6 6 80,-9-9 96,8 6-48,-5-1-32,2-3 32,-1 0-48,-1 3 16,2-10-64,3 10 16,-6 1 48,-1-6-80,6 7 64,-4-5 32,1 1-64,-4 3 80,3-3 16,0 6-15,-1-6-17,5 3 32,-6-6-96,2 5 32,1-5-128,1 1 64,3 1-16,-3-2 32,3-3 0,-1 0 16,3 3 16,-2-3-32,-3-4 0,0-1 16,3 2-16,-1 0 32,0-4-16,-1 2-16,3-2 32,-4 2-32,3-2 16,-3 4 16,3 0-48,2-2 48,-3 1-32,3 4 80,6 0-80,-6 0 48,0-3 0,7 6 112,-7-3-64,3 0-32,-5-4-80,2 4 16,2-5 48,-2 2-80,6-1 32,-2-2-16,-6-3 80,5 3-144,2-6 0,2 0 64,-7 2-48,5 2 80,-4-4-32,3 0 32,-4-3-80,1 4 80,4 1-16,-3-2-32,-2-3 48,0 3 0,1-3-16,4-3 0,-3 3 48,3-4-80,-4 4 64,1-5-16,5 7 16,-7-7-32,6 7 32,-1 1-16,-1-3-16,2-2 32,-1 7-48,3-7 48,1 4-16,6-2-16,-2-2 16,0-1 16,4 3 48,-7-3-64,3-1 0,-5-4-80,7 8 16,-7-4 48,1-4-48,1 5 16,-2-1 16,0 1 16,7-4 0,-7 2 16,6-1-16,-1-6-16,0 4-16,0-2 80,1 1-64,0-6 32,1 9-16,-1-3 16,1-1 0,-7 2 0,2 0 0,-2-3-16,0 3 32,4 1-64,-9-1 64,2 1-16,3-4 32,-1 2-32,1-1 0,6 2 16,-6-2-16,3-2-16,3 4-16,-6-2 96,9-3-160,-7 3 64,-2 0-32,7-4 16,-2 4-32,0-1 96,1-1-96,-3 2 64,2-2 16,1-3-32,4 4 16,-5-1 16,0 2 0,-3-3-64,5-2 64,-1 5-32,0 0 48,0-4 0,-1-1-32,0 5 16,4-1-16,-7-1 16,3-3 16,-1 3-16,1-3 32,0 5-32,7-5-32,-7 0 48,1 0 16,-6 0-32,8 0 16,-6 0-144,4 0 48,-4 0 16,5 0 32,-4 0 0,2 0 32,4 0-48,-4 0 16,0 0 16,4 0-32,-4 0 64,6 0-32,-6 0-16,3-5 16,3 5 0,-6 0 16,4-3 0,-4 3 16,5 0-32,-1-3 32,1 3-32,-2-4 16,3-1 0,2 5 0,1 0 48,-1-1-48,6 1 0,-4-5 48,4-2-128,-1 2-48,3-2 112,2 4-80,4-2 80,-2-7-32,-1 11 16,8-4-16,-5 0 48,3-2-16,-3 4 16,1-1 32,-1-4-48,-2 5 48,2-6-16,3 3 16,-8-1-48,-1-5 32,5 4 48,-7-3-144,1 1 16,-1-5-16,-1 0 0,9 0 0,-10-4 48,5 3 16,-2-3 16,4 1-64,-2-5 64,-2 5 0,-2-9 0,4 5 16,-3-3-96,-2-1 160,1-4-96,4-8 48,-3 8-48,1-7 48,2 2 16,-3-6 0,-3 4-32,6-1-144,2-2 128,1 2-80,-3-2 80,-2-5 32,4 3-48,-2-3-96,-2-5 16,3 5 0,-6-1 48,7 1 48,-12-5-48,10 5 16,-9-3 0,1 3 64,-4-5-16,-1 2 16,6 0-32,-6-2 32,1-2 0,-5 1 0,4-3 64,-4 6-176,0-5 64,4 1-32,1-2 96,-1-1-64,-4-4-112,5 3 16,-5-4-32,4 4 112,1 1-32,-4-2 32,2 1 0,-3-4 48,1 3-64,-6-3 80,7 0 0,-7 2 0,2-7 0,-2 9-16,1-7 48,-3 3-16,2-3 0,-3-2-16,2 1-224,-7 1 112,3 0 0,-1 3 80,-2-5-64,0 5 48,3-3 16,-1 0 32,-2-3-48,-4-3 80,1 1-32,0 5-16,-6 0 16,6-2-16,-6 3 0,-2 1-64,1-2-64,-7 3-16,2 3 48,-5-3 16,0 9 48,0-6-48,-5-3 80,2 9-48,-7-9 64,1 3-48,3-2 48,-8 2 0,6 5-32,-3-4 80,-3 3-64,1 1-16,-2 1 32,2-6-144,-2 4 0,1 1 16,1-1 32,-5 5-32,8-5 80,-8 8-48,6-2 48,-5 2 0,-3 0-16,2 0 32,3 2 0,-7-2 0,2 5 16,0-1-16,-6 4-32,6-6 48,-7 8-48,4-3 64,-2 0-16,-2 1-16,-1-1 16,3-4 0,-3 9-144,0-4 64,-2-1 0,0 5-32,-3-1 32,4 5 16,-4-5 16,3 8-16,2-8-16,-2 4 0,2-1 64,-1-2 16,-2-1-32,7 4 16,-5-3-32,5 0 80,-11-5-48,7 8 0,-2-4 32,2 5-64,-5-1-32,-2 3 32,6-3 0,1 3-32,-2-3 80,7 1-48,-9 4 32,9-2 0,-7 0-16,2 2 16,-7-1 0,7-2 16,-11 3-32,8-2-48,-12 0-16,6 6 16,-1-6 0,1 6 64,-1-3-48,1 1 48,4 1-16,-5-1 16,6-2 0,-1 4-64,3-3 80,-3-2-48,1 4 48,-1-5-32,1 4 16,-3-2-16,0-1 0,-3 7-64,2-7 16,2 4 48,1-1-32,-4-4 32,7 1-48,-3 1 64,-2-2-16,5 0 16,-3 2 0,0 2-16,-7-3 16,5 4-32,-7 4 32,1-2-32,-6 1 32,1 4 32,-3 0-64,3 0 80,-4 0-48,-2 1-16,4-1 32,-2 6 16,-1-2 0,3-3 32,-7 6-176,8-4 48,-6 6-32,3-6 64,-3 5-32,3-1 64,-2-4-32,4 11 16,-7-4 16,7-2-112,1 7 128,-4-5-32,8-2 0,1 7 0,-1-5 32,6 2-16,-1 3 0,-4 0-16,9-3 32,-3 3-16,2 0-32,1 0 48,-2 0-80,2 0 0,0 0-16,4 0 64,-4 0-32,5 0 16,0 0 16,-4 0-32,4 0 32,3 3-32,-9-3 32,4 0 0,2 3 16,3 2-64,-3-5 80,1 4 0,4-4-80,-2 0 80,-1 0-32,6 0 0,-9 0 0,11 0 0,-10 0 0,3 3 16,3-3-16,-1 5 16,-2-5 32,-2 0-48,7 0-16,-3 2 48,1-2-32,-2 0 0,4 5 0,-7-5 32,2 0-48,3 0 64,-6 5-80,0-4 64,0 4 0,1-1-64,-1-1-32,-2-3 0,1 8 32,1-8 0,-5 4 16,6-1 0,-1-3 16,0 5 0,1-3 16,-1 3-64,3-5 48,-3 0 32,-4 0-32,4 0 0,3 0 16,-3 0-64,-1 0 64,8 0 16,-4 0-48,-2 0 48,7 0-48,-1 0 48,1 0-48,0 0 32,3 0-32,-1 0 16,3 0-48,1 0-1,0 0 33,0 0-48,1 6 96,1-1-48,-1-1 0,0-1 0,-2 0 32,1 2-16,1-5 0,1 4 32,1-4-64,-1 0 48,2 0-64,2 0 48,5 0-16,-7 0 0,8 0 48,-6 0-32,3-4-48,0 4 32,-4 0-32,1 0-32,3 0-48,3 0-64,-3 0 64,5 0-16,0 0-32,0 0-32,0 0-96,0 0-112,0 0-65,0 0-63,0 0-432,0 0-305,0-5-624,0 2-1488,0-4-1842,0 2-5698</inkml:trace>
  <inkml:trace contextRef="#ctx0" brushRef="#br1">13888 11169 5475,'0'0'512,"0"0"-416,0 0-96,0 0 2401,0 0-1393,0 0-800,-13 0 81,13 0 415,-5-5 272,5 5 97,0 0-241,-4-3-224,-1 3-143,5 0-81,0 0-160,0 0-160,0 0-64,0 0 32,0 0-48,0 0 64,0 0-48,0 0 16,0 0 16,9 0 16,-9 0 64,10-4 192,-9 4 176,6 0-95,4-3 47,-2-2-112,-1 5-64,-1 0-96,3 0-64,1 0-32,-6 0-16,2 0 0,-2 8-32,3-4-16,1-1 32,-4 2-16,3-2-16,-1 1 16,6 1 0,-5-5 0,4 0-16,1 0 48,0 0-16,2 0-48,-5 0 80,-1 0-32,4 0-16,-6 0 0,9 0 16,-6-5-48,0 5 48,0-7-16,0 7-32,4 0 49,-1 0-50,0-5 34,-6 5-34,6 0 50,-5 0-49,6 0 16,-3 0 0,-2 0 16,4 0 0,-1 0-65,1 0 98,0-3-81,-3-1 64,4-4-48,-1 8 48,-2-2-16,6-3 80,-5 5 416,1 0-448,0 0-48,1 0 0,1 0 48,3 0-16,2 0 16,1 0-48,-6 0 16,5 0 32,2 0 80,-2 0-16,-7 0-16,6 0 16,-9 0-112,3 0 48,0-5-112,-1 4 64,1-4 32,2 5-64,3-4 32,-3 4 48,-1 0 48,-1 0-80,2 0 80,3 0-96,-4 0 48,0 0-48,0 0 16,1 0-16,-5 0 0,1 0 0,1 0 17,-4 0-17,6 0-16,-1-3 192,-1 3 0,4 0 160,-6 0-176,5-3-96,3 3 224,-8 0-272,9 0-16,-6 0-32,2 0 48,-2 0-48,2 0 32,-1 0 16,4 0 0,-6 0-32,-1 0 16,1 0-16,1 0-32,0 0 48,2 0-64,-1 0 112,4 0-112,-3 0 48,7 0-16,-2 0 16,-1 3 32,8 0-32,-2 1 0,3 1 32,-1-4 16,1 4-64,-3 2 80,5-7-48,-2 8 16,1-4-48,-4-1 64,3 2-32,3-5-32,3 0 48,-6 3-16,0-3 16,1 0-16,4 0 48,-2 0 0,-2 0 48,-4 4-80,3-4 16,-2 5 0,-6-4-32,4 4 0,-3 0-48,-1-3 48,-1 6-16,1-5 48,1 1-64,-1 1 49,7-2-33,-4 0 48,-5-3-16,4 7-32,5-7 64,-3 5-112,3-5 48,-4 0-32,6 0 48,2 0-32,-7 0 16,5 0-16,-5 5 32,2-3-16,-6-2-16,0 5 64,-1-2-48,-3 0-16,-4 1-16,1 1 48,0-5 16,-6 0-48,6 3 48,1 0-48,-4-3 48,8 0-80,-3 0 128,7 0-80,-2 0 16,-2 0 128,7 0 48,-2 5 48,4-5-160,1 2-48,-3 3-32,10-2 32,-7-3-32,5 0 16,4 0 32,-4 0-32,5 0 0,-1 0 0,1 0 32,-1 0-16,1 0 0,-1 0 32,-4 0 16,-3 0-96,-2 0 0,0 4-16,-1-4 16,-7 0-16,7 0 32,-7 0 16,3 0-32,-2 0 48,-4 0-64,5 0 64,3 0-64,-4 0 64,3 0-64,-4 0 64,6 0-48,-6 0 32,0 0-16,2 0-16,-4-4 16,2 4 0,-5 0 0,3-3 0,-1 3 48,-6-5-64,6 5 16,-7-2 0,0-3-16,3 5 64,1-6-48,2 6 16,-4-5-16,0 1 48,6 1 192,-5 0 96,-3-2-144,-5 5-15,3 0-49,-3 0-112,-1 0-16,1 0-48,0 0 80,1 0-32,-1 0 16,4 0 32,-1 0-64,-1-2 32,1-3-16,2 5 16,-2 0-32,1-5 96,-3 5-112,-1 0 48,4 0-32,-1-2 0,-3 2 16,0-5 0,5 5 0,-5 0 0,3 0 16,-1 0-16,4 0 16,-9 0-32,3 0 64,-5 0-80,0-3 48,0 3-16,0 0-16,5 0 16,-5 0-32,8 0 64,-4 0-64,6 0 64,-4 0-48,8 0 32,2 0-32,-4 0 48,5 3 0,-1-3-16,1 5-32,1-3-48,-6-2 96,-4 0-96,5 5 80,-11-5-32,8 0 16,-10 0-16,3 0 0,-3 0 16,0 0-80,0 0 64,0 0-209,0 0-255,0 0 32,0 0-48,0 0-80,0 0-1,0 0 209,0 0 288,0 5 64,-3-3-80,-2 3-144,0-2-368,3 0-129,-8 1-351,7 1-593,-2-5-1424,-3 0-1393,3 0-1585</inkml:trace>
  <inkml:trace contextRef="#ctx0" brushRef="#br1">18285 11247 6083,'0'0'5634,"0"0"-3441,0 0-1184,0 0-49,0 0-47,0 0-465,0-8-368,5 8-16,-5 0-48,3 0 32,-3 0 16,5 0-32,-1 0 16,-4 0 16,0 0-32,5 0 48,0 0 16,-4 0-48,8 0 48,-4 0 32,3 0 144,5 0 33,-1 0-193,4 0-80,-4 5-16,1-2 0,2 0-48,-1-3 80,4 0-48,-5 0 0,-6 0 0,6 0 0,1 0 0,-4 0 16,0 0 0,1-6 0,1 1 32,1-2-80,-5 7 64,4-5-48,-4 3 32,2-3-16,-1 5 0,4 0-32,-6 0 64,1 0-48,0 0 16,4 0 16,-4 0-48,6 0 64,-1 5-32,-7-3 16,8-2-16,-6 0 0,4 0 0,-4 0 0,2 0 16,3 0-32,-3 0 48,4 0-48,4 0 112,-8 0 48,8 0-112,-3 5 0,3-5-16,-3 0-16,7 0 16,-10 0 16,6 0-64,-1 0 112,-6 0-96,6 0 32,-7 0-16,0 0 16,0 0-16,-2 0-16,0 0 32,4 0-48,1 0 80,1 0-80,-4 0 64,8 0-48,2 0 48,-3 0-32,-1 0 16,6 0-16,-2 0 64,1 0 112,-1 0-16,-1 0 160,1 7-16,-4-7-144,-4 8-63,4-5-17,-4 1 0,1 1 32,1-5-16,-1 6 32,-1-6 32,-1 0 32,1 5 16,1-5-128,1 0 16,1 0-96,-2 0 64,0 0-80,-1 0 48,4 0-48,-6 0 0,-1 0 48,-8 0-64,9 0 32,-6 0 0,4 0 0,-8 0 0,5 0 0,0 0 0,2 0 16,-2 0-32,6 0 0,-1 0 64,0 0-96,4 0 48,4 0 48,-7 2-80,6-2 64,-4 0-64,-6 5 48,1-5-32,-1 0 32,0 0-32,-2 0 32,-5 0-48,0 0 48,0 0-48,0 3-16,0-3-16,0 0 16,-5 4-32,-2-4-336,5 5-144,2-2-209,-5-3-431,5 0-273,-3 0-992,-2 0-1617,0 0-5090</inkml:trace>
  <inkml:trace contextRef="#ctx0" brushRef="#br0">13314 4252 4738,'0'0'2049,"0"0"-752,0 0-145,0 0 161,0 0-177,0 0-95,-13 0-65,13-5-335,-2 5-161,2-3-64,0 3 0,0-4-128,0 4 0,0 0-15,0 0-33,0-1-80,2 1-32,1-4 0,2 4-96,3 0 0,1 0 0,6-3 0,-4 3 128,11 0 224,-2 0-128,3 0 64,2 0 193,-2 0 127,4 0-336,-2 0-128,-3 0 16,-1 0-64,2 0-48,1-1-32,-4-3 0,1 1 0,1-2 16,0 2 16,-6-4-47,1 5 15,-2-1-64,-4 1 48,4 2-32,-3 0 32,-5 0-32,1 0 16,-1 0-32,-7 0 0,0 0 64,3 0-80,-3 0 32,0 0-16,0 0 32,0 0-16,0 0 0,0 0-32,0 0-16,0 0-1,0 0 17,0 0 16,0 0-32,0 0 48,0 0-16,0 0 32,0 0-16,0 0 16,0 0-32,0 0 32,0 0 0,0 0-16,0 0 32,0 0-32,0 0 32,0 0-32,0 0 0,0 0 0,0 0 16,0-1-32,0 1 16,-3-4 0,3 4 0,-4-3 0,1 3 0,-5-3 16,1-6 17,-1 3 15,-1-4 0,-1 1 304,-5-1-64,4 0-64,4 2-80,-3-2 208,5 2-96,-1 1-160,1 2-64,3 0-16,2 3 32,-3 1-16,3-3-32,0 4-16,0 0 0,0 0 32,0 0-48,-4 0 32,4 0-48,0 0-64,0 0-320,0 0-160,0 0-112,0 0-193,-5 0-79,5 0-417,-5 0-304,2 5-720,-2-3-1281</inkml:trace>
  <inkml:trace contextRef="#ctx0" brushRef="#br0">13557 3883 9572,'0'0'2129,"0"0"-1008,0 0 31,0 0 49,-15-2-161,15-3-79,-3-1-209,-4-4-192,2-2-63,-3 0-81,1-6 80,0 1 208,-3-4-143,5-2-225,-1-4-96,-1-3-64,0-7-144,1-6 0,-1 0-48,-1-9-96,3 2 16,3-3 16,2 0 0,0-2 64,0 2-16,7 3 64,4 2-64,6 3 80,-2 2-64,2 3 16,4 1 0,-2 8 0,-3-2-112,2-1-432,1 4-1,-8 7-207,6-2-385,-4 4-623,1 4 63,-1 0-464,-1 9-224,-2 0-3458</inkml:trace>
  <inkml:trace contextRef="#ctx0" brushRef="#br0">12905 4921 6259,'0'0'3521,"0"0"-2144,0 0-737,0 0 113,0 0 95,0 0-112,-10 0-79,10-4 15,0 4 16,0 0 49,0 0-129,0 0-208,3 0-272,1 0-80,7 0 16,1 0 64,3 0 144,-2 4 1,7-3 431,2 4-208,-1-3-48,4 1 33,-1 1-81,2-4-96,-3 0-128,1 3-16,-3-3-16,1 0-80,-5 0-64,1 0 16,0 0-32,-6 0 16,1 0 0,0 0 0,1 0-16,-3 0-16,1 0 80,0 5-64,1-5 16,-1 0 16,-4 3-16,4-3 16,-2 0-16,1 0 32,-4 0-16,1-3 80,-3 1-112,-1-1 48,-4 0 0,0-1 32,0 4-48,0-5 16,0 5-48,0 0 32,0-1-64,0-3 64,0 4-16,0 0-32,-4-1 32,4-3-16,-1 1 16,-3 3-16,1-3 0,-4-2 16,2-2 0,-6 2-16,1 0-32,-2 0 32,0-2-16,-3 2 32,5-3-32,0 5 48,0-6-48,2 3 80,0-4-32,3 0-48,-2-2 64,0-3-64,1 2 96,1-4-96,3 1 64,-1 1-64,0-2 64,1 5-32,2-1-32,0 5 80,0-5-64,0 4 64,0 3-48,5-8 16,0 6-32,0-5-16,3 4 32,0-4-16,1 1 0,1 1 0,3-1 16,0 0-32,-3 1 64,9-4-32,-4 0 0,3 0-16,-3 3 16,2 1 16,-1-1 0,-3 4 0,1-1-16,1 4 0,1-3-16,1 5 64,-2-6-64,5 6 32,-5-2-16,0 0 16,0 0 16,-4 3-16,3 2 0,-3 0-32,-1 0 64,2 0-64,-2 0 32,0 7-32,5-2 48,-2 0-32,-3-2 32,4 6-16,-3-6 48,-1 5 64,0-3-80,-3 4 64,-1-3-63,3 1 47,-3 0-32,-1 4 48,-1-1 48,2-1-80,3 2-16,-6 1 16,5 3 32,-1-4-112,0 1 160,1 0 176,-3-1-192,-2-1 0,6-1-32,-8-1-16,-1-1-64,0 1 16,0-1-48,0-1 16,0 3 32,-10-3 0,5 4-64,-1-6 80,-1 7-48,-1-1 0,-1-7-16,3 7-32,-1-3 48,2 1-48,-2 1 64,2-3-64,-1 4 64,1-1-48,-2-3 16,4-1 0,-4 2 16,2 1 0,2-4-16,-2 1 0,5 0-16,-7 0 32,4 0 16,0-2-16,-2 0-64,0 2 112,0 0-80,-2 0 0,0-3 16,1 3-16,1 0 32,0 3 16,1-5-32,3 1-32,-3 1 48,4-4 16,-3 1-64,3 3 80,0-5-64,0 0 48,0 3-80,0-3 112,0 2-112,0-2 80,0 0-32,0 0 16,0 0-32,0 3 0,0-3 16,-2 0 0,2 0 16,-3 2-16,3 1 0,0-3 0,0 0 16,0 0-16,0 0 0,0 0 16,0 0 1,0 0 31,0 0-16,0 0 16,0 0-80,0 0 64,3 0-32,-3 0 16,0 0-16,2 0 16,-2 0-32,0 0 0,0 0 48,3 0-48,1 0 32,-3 0-16,3 0 16,1-3-16,0 1 16,-2 2-16,5-3 16,1 1 32,1-1-16,1 3 48,4 0 0,0 0 544,8 0-160,-1 0-320,-2 5 80,7-2-32,-4 2 17,3-3-161,1 0 96,0 1-48,-2-3-32,-2 2-16,-1 1 16,-3-3-48,-2 0 16,1 0-48,-4 0 32,1 0 16,-5 0-64,0 0 80,-7 0-64,2 0 16,-2 0-48,-3 0-48,0-3-384,0 1-449,-3 2-1120,-5-3-864,-2-1-1377,-4-4-5026</inkml:trace>
  <inkml:trace contextRef="#ctx0" brushRef="#br0">12657 4768 6787,'0'0'6931,"0"0"-5250,0 0-528,0 0 15,10-10 49,-10 10-369,0 0-352,0 0-144,3 0-240,-3 0-47,0 0 15,0 0-32,0 0-16,0 0 16,0 0 80,0 0 144,0 0 16,0 0 0,-3 0-16,-4 0-160,-4 1-80,-2 8-144,-4-4 272,2-2-128,-5 5 0,5-1-32,2 0 32,-4 1 32,4-3 32,-1 2-48,-2-2 48,4 1-144,-4-1 64,2 2 0,-1 3-64,2-2 64,-4 0-32,4 1 0,-4-1 16,7 0-16,-3 4 0,0-4 16,0 6 48,-1-3-96,4 1 48,-1 1 16,-1 2 0,5-1 16,-8-1-32,9 2 32,-4 0-32,0-4 16,-2 4 16,4-1-48,-1-4 16,3 1-48,-1 1 64,-3-2-16,7 0-48,-2 2 48,2-2 16,-2 1 0,3 2 16,-1-4-16,3 2 49,0 1-98,0 0-31,0-2 112,3 1 33,-1 3-97,3-6 32,1 5 0,-1-4-16,0 2-32,0 3 48,-2-4 16,1 1 32,-3 1 16,4-1 64,-1 1 16,-1 1 0,4-1-80,-1-2-48,3 2 96,-3-2-112,8-2 96,-4 0-16,8 1 16,-6-4-80,3 1 48,1 1-32,-3-4-16,1 2 16,-1-2-32,-1 1-16,1 1 48,-3-2-48,2 2 16,-2-5-32,0 0 32,1 2 0,-1-1 64,2-1-64,-4 0 16,2 4-16,-2-3-32,1-1 64,1 4-32,-2-3-16,-1 1 16,-2 5-32,3-6-32,2 1 48,-3 1 0,1 2 0,-1-5 0,1 0 16,0 4-16,2-4 0,-1 1 16,-1-1 0,0 0 0,2 2-32,-3-2 32,-2 2 176,0 1-112,-2 0-64,-1-1 16,1 0-16,0 1 0,-1-3 0,3 2-16,-5-2-16,3 0 32,2 0-32,0 0-16,-5 0-64,4 0 16,-1 0-16,-3 0-224,0 0-560,0 0-577,0 0-336,-3 0-1568,-2 0-1489</inkml:trace>
  <inkml:trace contextRef="#ctx0" brushRef="#br0">12667 5416 6835,'0'0'8580,"0"0"-6083,0 0-1264,0 0 464,0 0-33,0 0-223,-15-11-513,15 11-335,0 0-209,0 0-112,0 0-80,2 5-176,6 1 80,2 4 0,5 2 0,0-2-80,0 5 16,3-4-16,-1 1 0,-4 1-16,1 2 0,-3 0 32,-6-1-16,-3 2 16,-2 3 48,-10 2 128,-3-2 321,-6 2 127,-4 1 32,-4 1-63,-3-1-177,7-2-16,-2-7-256,7 0 32,10-6-128,-1-2-48,9-5-112,0 0-160,9-3-704,7-6-337,-1-9-944,2 1-2577,-1-6-5907</inkml:trace>
  <inkml:trace contextRef="#ctx0" brushRef="#br0">14230 2343 10005,'0'0'704,"0"0"1569,-3-37-416,-2 32-128,5 2-1,-2 3-399,-3 3-833,2 11-208,-5 4 81,4 0 223,-2 2-304,1-2-176,2-9-128,3-3 64,0-2-16,0-4 112,6-10 160,2-7-16,4-9-224,6-8-32,-1-7 32,1-4-208,2-5 112,0-3-96,2 3 32,-1-5 0,-1 10 64,0 3 16,-6 14-16,6 8 64,-9 17-32,6 3-64,-2 22 16,-2 12 112,1 11 32,-1 12 80,-7 4 401,1 4-97,-7-5-96,0-5-160,0-12-96,0-9-48,0-10-96,0-9 0,0-6-32,0-4 0,0-5-192,0-2-704,0-10-961,0-9-3554</inkml:trace>
  <inkml:trace contextRef="#ctx0" brushRef="#br0">14358 2200 1537,'0'0'11381,"0"0"-8484,0 0-1152,0 0-448,0 0-465,0 0-256,39 0-160,-21 0 17,-1 5-225,1 3-112,0-4-80,-1 0 0,-4 1-176,0-3-945,1-2-2064,-6-2-3026</inkml:trace>
  <inkml:trace contextRef="#ctx0" brushRef="#br0">14798 2363 9893,'0'0'3073,"0"0"-1905,0 0 545,0 0-80,0 0-384,0 0-465,-2-22-288,2 11-16,0-3-191,0 1-49,0 1 208,0-4-96,2 4-240,1-1-16,5 1 128,0 2-32,-1 3-64,1 3-32,4 4-32,0 0-32,1 0 48,-1 4 49,-1 8-33,-2 1 96,-1-1 32,-3-4-64,-2 4 0,1-2-48,-4-2 48,0-1-80,0-2-32,0-5-48,0 5-16,-4-5-176,1 0-608,3-2-1057,0-6-1889,3-9-5378</inkml:trace>
  <inkml:trace contextRef="#ctx0" brushRef="#br0">15180 2188 12454,'0'0'2145,"0"0"-1121,0 0 145,0 0-17,0 0-127,0 0-417,-22 17-368,9-5-16,-4 7 368,4 3 97,2-2-321,4-2-160,4-3-112,3-1 0,0-8-64,10-1-16,4-5 80,1 0-48,4-8-32,-3-5 48,3-2-96,-3-4-16,-4 1 0,0 1 16,-6 2 16,-4 1-16,-2 2-32,0 5 16,0 1 32,-8 6-32,3 0 0,-5 6 0,1 6 80,1 3 16,3 3 48,5 4-16,0-1-32,0 1 32,10-5-16,2 1 0,3 0-80,0-4 32,3-1 48,0 2 0,0-2 192,1 5 81,-1 4-113,-1 3-128,-2 3 0,-7 2-64,4-2-48,-11 1-16,-1-1 32,0-1 0,-5-6 16,-5-1 16,-3-7-32,-7-3 0,2 0 64,-4-8 16,2-2-48,-1 0 0,2-7-16,3-6 32,2-2-48,6-5-128,6-1-737,2-3-1232,0-2-1568,2 1-2098</inkml:trace>
  <inkml:trace contextRef="#ctx0" brushRef="#br0">15514 2217 13958,'0'0'961,"0"0"-833,0 0 144,-3 33 1249,10-13 304,-2 1-193,5 3-431,3-3-481,4-1-224,-2-6-191,4-3-145,-4-4-32,7-6 0,-5-1-16,-1-1-80,-4-12 48,-2-1-48,-5-6 0,-5 2-64,0-5 0,0 1-96,0 2 16,-5-2-64,2 7 64,-1 4 80,4 1 16,-3 5 16,1 3-193,2 1-479,0 1-496,0 0-1265,0-4-2338,0-1-6546</inkml:trace>
  <inkml:trace contextRef="#ctx0" brushRef="#br0">15928 2010 4338,'0'0'6707,"0"0"-4306,0 0-592,0 0-352,0 0-385,0 0-464,27 0-143,-24 20-97,1 10 1345,-3 2-305,-1 6-319,0 4-81,0-1-175,0-4-177,0-6-384,0-4-112,0-4-80,4-11-32,1 1-64,0-8 0,-2 0-32,0-5-912,2 0-2002,-3-3-2512</inkml:trace>
  <inkml:trace contextRef="#ctx0" brushRef="#br0">16123 2270 20537,'0'0'1153,"0"0"-657,0 0-368,0 0 48,0 0 144,0 0 273,7 11-49,-7 1-288,1 3-128,-1-3-80,4 3 16,-1-7-80,0 0 32,4-6-32,1-2-16,-3 0-48,2 0-48,5-3 16,-2-7 64,-2 0 32,-3 0 0,1-2 0,-4 4 16,1 4-32,-3-1 16,0 5 80,0 0 0,0 9-16,0 6 64,0 6 48,0-1 96,0 2-224,5-4-16,4-3-32,1-8-32,6-7-736,3-2-1905,-1-15-5171</inkml:trace>
  <inkml:trace contextRef="#ctx0" brushRef="#br0">16432 2263 19241,'0'0'848,"-10"45"-624,7-22-48,0-1-64,3-5-112,3-3 417,2-4 991,3-8-415,1-2-561,1 0-256,-2-7 32,0-4-96,1-6-16,-4-3-48,0-1 0,-2-3 16,0-6-192,4 5 80,-4 5 32,2 2-16,-1 3 96,0 7-32,3 6 48,0 2-48,4 0 0,-2 5-32,2 4 32,3-3-16,-4 1-48,3-2-176,-5-2-976,-3-3-961,-5 0-1985,0-3-5315</inkml:trace>
  <inkml:trace contextRef="#ctx0" brushRef="#br0">17101 2163 12502,'0'0'1841,"0"0"-801,-3 50 561,3-25 176,0 3-257,5 6-431,8-6-289,0-3-464,4-8-288,3-6 64,1-3-32,3-6 16,-4-2-16,1-3 1,-2-12-17,-6 0-32,-3-3 32,-7-7-64,-3 3 16,0-5-176,-5 7-1,-8-5 49,0 9 32,-1-1-32,-1 4 96,5 1 0,5 9 0,0-2-16,2 5 48,3 0 0,0 0 0,12 8 16,-6 1 0,11-3 0,5 4 16,4 2 80,4-5-32,2 3 81,3-2 367,-5-2-32,3-1-320,-7 0-32,-2-5-48,-3 0 0,-4 0 0,0-8-64,-6-4 16,-1-2-16,-5-1-64,2 0 0,-7-7 32,0 5-128,-10 1 64,-2 4 0,1 4 0,-6 3 0,5 5-16,-1 5 64,3 15-64,5 0 160,2 10 0,3 5 0,3 4 16,5-4 32,6-1 17,1-6-49,5-5-176,-2-8 80,2-7-32,1-6-32,1-2-177,-2-3-671,2-15-961,-2-2-2369,-2-14-4210</inkml:trace>
  <inkml:trace contextRef="#ctx0" brushRef="#br0">17906 1852 13206,'0'0'3234,"0"0"-1634,0 0-719,0 35 223,0-5 545,0 8-352,-2 6 303,-1 4-191,3-3-113,0 1-447,0-6-257,3-1-192,4-10-176,-1-4-80,3-5-79,-3-6 47,3-4-48,-1-2-80,-3-6-657,0-2-1440,-5-10-1953,3-9-4017</inkml:trace>
  <inkml:trace contextRef="#ctx0" brushRef="#br0">18097 2195 17544,'0'0'3634,"0"0"-3362,0 38-144,-2-21 144,2-1 288,0 4 641,2-1-481,6-1-368,6-1-192,2-4-112,1-3 80,-2-3-96,3-4 0,-3-3 33,0 0-17,-3-10-96,3-3 48,-9-9-33,-6-3-47,0 0-16,0-3-128,-15 3-80,0 5-96,-3 3 304,-3 6 32,-1 6 64,4 5-48,-2 0 64,6 8 16,6 4-16,8 1 32,0 3-64,3-6-1569,11 0-1840,4-10-7316</inkml:trace>
  <inkml:trace contextRef="#ctx0" brushRef="#br0">18571 2140 19481,'0'0'1537,"0"0"-1345,0 0-64,0 0 64,0 0 400,0 0 385,-40-2-433,19 9-400,-1 3-80,0 2 32,7 4 160,4 4 16,2-2-48,6 4-96,3-2 112,3-2-95,9 1-1,3-8 16,3-2-48,-3-1-16,2-6-64,-4-2-80,-3 0-16,-2-2-448,-3-6-769,4-4-1248,-4 0-2546</inkml:trace>
  <inkml:trace contextRef="#ctx0" brushRef="#br0">18827 2195 19945,'0'0'3106,"0"0"-2258,0 0-512,5 38-144,-5-18 272,-5 5 65,0 0-1,2-3-368,-2-4-96,5 0-64,-2-6-112,2-6-464,0-4-1073,0-2-240,7-3-1328,-4-14-6756</inkml:trace>
  <inkml:trace contextRef="#ctx0" brushRef="#br0">18857 1856 19321,'0'0'1937,"0"0"-1713,0 0-192,0 0-16,0 0-48,0 0-96,0-22-945,0 22-3393</inkml:trace>
  <inkml:trace contextRef="#ctx0" brushRef="#br0">19062 1834 12550,'0'0'4338,"0"0"-4274,16 47-144,-12-13 144,-4 13 576,0 8 1585,-4 1-656,4 8-1057,-5-4-208,5-6 96,0-7-31,0-10 223,0-7-512,5-12-128,-5-7 48,0-4 0,0-7-112,0 0-625,0-13-1344,0-7-2689</inkml:trace>
  <inkml:trace contextRef="#ctx0" brushRef="#br0">18927 2215 17544,'0'0'1761,"0"0"-1633,50 25-64,-19-20 400,8-2 1217,-3 0-865,1-3-560,-2 0-192,-4-6-16,-6-4-64,-8 1-272,-9-2-1569,-8-1-2368,-8-4-5652</inkml:trace>
  <inkml:trace contextRef="#ctx0" brushRef="#br0">19290 2223 11861,'0'0'2482,"0"0"-1650,0 0 737,0 0 544,0 0-321,0 0-111,6 3-608,-1 11-625,-2 2-96,4 4 192,0 7-127,3-2-209,0-2-144,6-6-80,3 1 32,6-10-32,-2-4 32,5-4-16,-5 0-32,2-12-48,-5-6-16,-1-2 48,-4-10 80,-9 2-48,-4-6-97,-2 4-15,0 7 32,-2 2 32,-4 9 64,-1 7 0,2 5-16,-2 0 16,-1 12 16,5 4 16,-1 6 32,4 4 64,0 6-80,0-2-32,7 2 129,1 1-145,6 0-64,-1-1 15,0-2 33,-1 3-16,-7-3 48,0 1-32,-5 1-32,-5-2 112,-8 0-80,-4-3 64,-1-4 49,1 2 127,-1-5-160,6-5 16,0 0-48,6-5-16,-1-5-16,-3-5-48,0 0-64,-1-5-481,1-9-1231,-2-1-1234,4-5-2576</inkml:trace>
  <inkml:trace contextRef="#ctx0" brushRef="#br0">20341 2130 8724,'0'0'2977,"0"0"-1648,0 0-32,0 0-97,0 0-400,0 0-175,6 8 79,-6 4 0,5 5 33,-5 4 31,7 4 129,1 3 31,-1 2-240,0-1-240,1-4 1,3-7-257,-2 0-48,4-9-96,-5-6 64,4-3-16,-2 0 64,3-10 32,-1-3-112,-5-9-16,1-3-64,-3-3-16,-5-1-80,0-4 16,0 0-96,-5 5 32,-3 6-32,3 4 64,0 3 80,1 10 16,4 1 48,0 4-64,0 0 16,4 9-64,6 1 128,6 5 0,3-2 16,7 2 16,4 2 32,2-6-32,4-1 80,3 0 16,-3-3 48,1-5 400,-2-2-223,-5 0-225,-4 0-32,-8-7-48,-1 0-48,-9-3 16,-1-1-64,-4-1 0,-3-6 16,-3 3-128,-4-2 48,-8-1-80,2 3 80,-5 6-80,5 5 16,-1 4 64,4 1 16,4 14-65,-3 8 113,9 9 97,0 5 31,0 1 16,5 2 0,5-4-16,5-7 0,4-8-80,2-4-48,4-9 32,-2-8-16,6 0-96,-3-8-576,1-9-1986,-6-6-1231,1-9-4483</inkml:trace>
  <inkml:trace contextRef="#ctx0" brushRef="#br0">21199 2075 19625,'0'0'1697,"0"0"-1777,0 0 208,0 0 144,0 0 752,-48 43 145,26-23-481,0-3-416,2 5-48,5-4 209,4 4 95,6-6-304,5 1-128,5-4 16,8-1-16,4-6 80,8-1-112,3-5 0,-2 0-32,8-8-96,-6-4-368,0-1-897,-1-4-976,-5-2-1344,-3-6-2626</inkml:trace>
  <inkml:trace contextRef="#ctx0" brushRef="#br0">21272 2092 17784,'0'0'640,"45"10"-592,-10-2 785,3-5 1440,2 1-512,3-3-577,0-1-736,-3 0-336,0-1-80,-7-3 1,-4-6-82,-9 4-335,-5-3-1296,-9-2-914,-2 2-4913</inkml:trace>
  <inkml:trace contextRef="#ctx0" brushRef="#br0">21458 1884 5507,'0'0'3681,"0"0"-2720,2-38 367,1 33 993,-1 1-352,-2 4-672,0 12-785,0 10-208,0 6 1121,-2 8 240,-3 6-1,0 8-175,5 3-240,0-3-449,0 0 192,2-4-575,8-7-1,1-8 80,-1-7-224,4-9-112,-6-7-144,-3-1-32,2-7-32,-6-9-304,-1-4-881,-1-10-1472,-8-7-1457,-2-9-4626</inkml:trace>
  <inkml:trace contextRef="#ctx0" brushRef="#br0">21912 2132 10469,'0'0'48,"0"0"-176,-33-7 224,18 7 864,0 7 817,0 8-480,-3 3-33,3 10 689,3-1-320,5 4-192,7-2-305,0-3-560,14-6-159,2-6-81,9-3-256,-1-7-16,1-4 16,1-4-48,-4-6-32,-2-1-80,-5-4-16,-4-2-64,-4-1-16,-7-1-49,0 3-111,-10-4 48,-3 0-80,-4 7-16,2-2-128,-5 5-17,5 5 305,2-2 48,1 5-656,7-1-881,2 3-288,0 0-960,3-2-1906</inkml:trace>
  <inkml:trace contextRef="#ctx0" brushRef="#br0">22085 2311 11605,'0'0'1921,"0"0"-1232,30 37 1391,-20-30 498,-2-1-818,1-1-479,1-3-208,-2-2-113,-1 0-240,-1 0 17,-2 0-113,1-8-416,0-1-176,-5-7-16,0-1-48,0-3 16,0-5-144,-5 0 128,3-3-48,-1 5 32,-1-1 16,4 4 48,0 4-32,0 4 48,4-1-16,6 6 16,-2 2 32,9 5-96,-2-2-16,3 2 16,0 0-16,0 2-16,-1 0-160,-4 1-401,1 0-111,-6 1-176,-3-4-321,-5 0-688,0 0-912,0 0-2065</inkml:trace>
  <inkml:trace contextRef="#ctx0" brushRef="#br2">18990 4295 6067,'0'0'1985,"0"0"-2113,0 0 2673,0 0-1505,0 0-399,0 0 31,-11 0 32,11 0 49,0 0-97,-2 0 16,0 0-32,1 0-95,1 0-81,0 0-160,0 0-48,0 0-112,5 0 0,6 0 48,1-3-160,6 0 16,5-1 337,1 3 559,4-3-320,-6-1-304,3 5-256,-7-3 17,-2 3-81,-6 0-32,2 0 80,-2 0-32,-3 0 0,-1 0-16,1 0 32,1 0-48,-1 0 0,0 0 32,-1 0-48,3 0 16,-4 0 0,0 0 0,1 2 16,-2-1 0,-3-1-33,-1 0 50,0 0-1,0 0 32,0 0 32,0 0 16,0-1-16,-1-4-80,-3 0 32,-1 0-16,4-2-48,-4-1 64,0-2-32,0 0-48,-2-2 80,2 4-32,-5-5-48,3 4 32,-3 1-48,2 0 112,0-1-128,1 1 112,-1 3-16,1-2 16,4 1 0,-4-1-32,5-3 48,-1 3-96,1-4 80,2-1-16,0 2 0,0-3-16,7 3 0,0 0-16,-1 0 16,6 0-16,0 3 48,-4 1-16,2 2-16,0-1 16,0 4-48,2-1 0,-2 0 16,1 1 0,3 1-48,-1 0 64,2-2 0,-2 0-32,0-1 32,2 1 16,-1 2-32,-1-1 32,-1 1-48,-2-2 16,3 2 32,-3 0 16,0 0-64,-2 0 32,0 2 0,-1-1-32,-2 4 16,0-1 0,2-1 0,-4 4 32,4-4-32,-1 0 16,4 2 0,-5 0 16,0-3 0,0 3-16,-1-2 16,-1 2-16,0-1 0,-1 2-32,-2-2 16,0 2 16,0-1 16,0 2 64,-2-2-144,-1 2 112,3-1-32,-3 4 0,3-3-16,0-2 0,-4 0-16,4 1 32,0-2 16,0 1-32,0 0 0,-3-2-16,1 4 48,2-4-16,-3 0 64,1 4-64,1-4 16,-3 1 0,4 2-16,0-2 16,0-1-64,-5 4 64,5-4-64,-5-1 64,4 1-32,-1 2 16,-1-2 16,3 1-64,-7 1 64,7-4-32,-2 3 32,1-3-64,1-1 48,0 0-16,-2 2 16,2 1-16,0-3 0,0 0 16,0 0-16,0 0 0,0 2-16,0 0 32,0-2-48,0 0 32,0 1-16,0 1 32,0 0-16,0-1 48,0 1-64,0 1 16,0-1 0,0-1 0,0-1 48,0 5-64,0-5 48,-3 2-16,3-2 16,0 2-32,0-2 0,0 0 16,0 0 80,0 0 48,0 0 112,0 0 16,0 0-144,0 0-32,0 0-96,3 0 16,-3 0-16,2 0 0,-2 0 0,1 0-16,1 0 48,1 0-48,1 0 64,1 0 0,1 0 64,-1 0 32,5-4 81,2 1 127,-5 1-112,3 1-32,0 1-80,-2-2-32,2-1-64,0 3 0,0 0 0,-2 0-16,2 0-16,0 0 32,2 0-48,1 0 32,0 0 16,-1 0 32,1 0-16,-6-2-48,6 1 32,-8 1-16,-1 0 0,-1 0 0,-1 0-16,-1 0-32,-1 0 0,0 0 16,0 0-16,4 0 48,-4 0-32,0 0 80,0 0-80,0 0 64,0 0 16,0 0 48,0 0-32,0 0-48,0 0 0,0 0-16,0 0-32,0 0 0,0 0-16,0 0 16,0-2 32,0 2-64,0-2 80,0 2-96,0-1-112,0 1-32,0 0-128,0-4-80,-4 4-128,-1 0-257,-1 0-608,-3-3-1280,-2 1-2865</inkml:trace>
  <inkml:trace contextRef="#ctx0" brushRef="#br2">20116 4031 8404,'0'0'2785,"0"0"-1312,0 0-705,0 0-64,0 0 161,0 0-225,5-27-208,-5 22 417,0 0-33,-5 2-688,0-2 0,-2 3-256,1-1 496,-4 3-320,0 0-64,-2 0 48,2 5 0,-1 3-16,-1 6 0,2 2-16,0 4 64,3 2 145,7-1 223,-3 4 64,3 0-96,3 0 16,9-3 97,-2-4-337,7-1-144,-2-7 48,-2-2 240,2-3-16,0-3-64,-2-2-16,-5 0-160,1 0-16,-3-2-32,1-3-16,-4-1 32,-3 4-128,0-1-368,0-1-721,0 3-751,0-1-738,-1 2-2832</inkml:trace>
  <inkml:trace contextRef="#ctx0" brushRef="#br2">20369 4089 11269,'0'0'3122,"0"0"-2114,0 0-656,0 0 929,0 0-609,-33 13-240,23-3-48,-4 5 65,4 4-177,2-3 272,5 4 64,-1-3-95,4-2-289,5-2-208,5-3 128,2-2-160,0-6-32,6-2 272,-3 0-224,0-10 160,1 0-48,-4-3-112,0 1 48,-6-3-16,-2 2-16,1 0-48,-5-1 16,0 3-80,-5-3-80,0 4 112,-5 0-64,0 4 144,1-1-128,0 4-16,-3 1 64,4 0-225,-1 2-47,4 0 224,-1 0-256,1 0-368,1 4-129,3-3-975,1 1-2178,0-2-4034</inkml:trace>
  <inkml:trace contextRef="#ctx0" brushRef="#br2">20678 4044 8932,'0'0'2785,"0"0"-1040,0 0-64,0 0-160,0 0-177,0 0-543,-11-11-305,1 11-320,0 1 32,-4 3-224,-1 2 304,2-1-80,1 2-32,1 0-96,2 1-16,3-3-32,2 5-80,4-5 16,0 6 80,4-1-96,6 0 16,1 2-16,3 0 144,1-2-256,-4 3 352,-1 0-176,-1-4-16,-4 2-32,0-1-32,-4 0 64,1-3-48,-2 1 48,0 0 16,-3-3-16,-2-1 16,0 2 80,-4-1-96,-1 0 176,-1-1-128,-1-1-48,2 2 65,-3-3-49,3-1-16,1 1 32,3-2-16,-1 0-48,7 0-16,0 0-353,0 0-1087,7-5-2658,-2-3-3730</inkml:trace>
  <inkml:trace contextRef="#ctx0" brushRef="#br2">20981 4076 8884,'0'0'2801,"0"0"-1312,0 0-785,0 0 1,-30-3-177,20 3 0,2 0-208,-1 3-208,1 3-16,1 3 48,1 2 65,1-1 79,0 4 80,3-1 0,2 4-48,0-2-128,3 0-80,7-2 64,4 2-256,4-3 336,-1-3-240,1 1 241,4-5-337,-6-1 272,2-4-256,-1 0 80,-2-2-272,0-5 464,-3-3 48,-1-3-176,-2-2-16,-3-1 0,-2 1-32,-3-2-16,-1 4-96,0-1 64,-5 1-96,-5 3 208,4 0-224,-6 3 352,2 4-224,2 0-32,-4 1 32,4 0-48,-1 2-384,3 0-289,2 0-287,-1 0-289,4 0-1344,-1 0-1873</inkml:trace>
  <inkml:trace contextRef="#ctx0" brushRef="#br2">21069 3856 6307,'0'0'2689,"0"0"-1584,0 0-641,0 0 48,0 0 48,0 0-272,0 0-240,0 2 33,0 5 15,0 3 192,0 6 272,0 1 464,0 6 737,0 4-816,0 1-577,0 2 96,-2 0 224,1 0 49,-1 1-449,2-1-240,-3 0 656,1-1-448,0-3 32,-4 2 129,4-3-1,-1 0-112,-2-5-80,1 0-64,3-3-80,-4-4 0,3 1-80,2-5-64,0-2-384,0-5-753,2-2-1120,3 0-1568,0-9-177</inkml:trace>
  <inkml:trace contextRef="#ctx0" brushRef="#br2">21074 4084 832,'0'0'7060,"0"0"-4787,0 0-1137,0 0-207,0 0-129,0 0-560,0-3 16,0 3-64,2 3-176,-1-3 0,-1 3 0,4-3-16,-1 2 32,2-2 128,0 5 241,2-5 47,-2 2-128,1-1-32,3 3 336,-1-1-223,2 0-257,-5 2 16,3 2-96,-3-2 32,2 2-80,-4-4 16,2 4-176,-5-1 96,2-2 144,-2 2 0,0-2-16,0 2 176,0-2-64,0-1-16,0 4-64,0-4 32,0-1-96,0 1 48,0 2-64,0-2 32,0 1-16,0-1-48,0-1 16,0-1 32,-2-1-32,2 2-32,0 0 0,-2-2 96,-1 0 80,1 1-79,-3-1-49,2 2-48,-2 1 32,2 1-16,-2-3 0,0 3 0,0-3-16,-2 1 48,2 3-64,4-5 64,-1 1-32,-1-1 0,3 0 48,0 0 64,-2 0-80,2 0 48,-2 0-16,2-1 32,-1-1-16,1-1-32,-4 1-64,3 1-32,-4 1-16,5-2-16,-5 0 80,5 2-48,0 0-48,-2-1-112,2 1-401,0 0-95,0 0-337,2-2-143,-1 0-1201,3-1-448</inkml:trace>
  <inkml:trace contextRef="#ctx0" brushRef="#br2">17720 5313 8148,'0'0'3745,"0"0"-1616,0 0-448,0 0-128,-4 0-545,4 0-479,0 0-161,0 0-80,0 0-64,0 0 112,0 0 16,0-6-224,0 1 0,0-7-48,0 2-15,4-5-65,-3-3 48,1-2-80,1-2 48,2-5 0,-1 1-16,-1-1 32,2-3-16,-2 4 16,2-1-32,2 2 0,-1 0 16,3-3 48,1 0-80,0-2 64,1-2-144,1-1-16,3 1 112,-2 1-81,-3 1 81,5 3-32,-3 1 48,-2 4-32,3 2 48,0 0-32,-1 0 16,5 3-32,-6-3 32,6 2 17,-2 0-66,3 1 66,-3 2 15,-5 2-48,7 1 0,-6 1 48,3 1-32,-4-2 0,0 2 0,1 2-32,1-2 64,3 0-80,0 0 64,0-4-64,5 1 16,-3 0 16,1 0-32,2-1-16,-4-1 16,1 2-17,0-2-15,-4 3 80,2-3-16,-2 5-32,1-1 48,-3-1-16,3 1 0,-1 1 16,3-4 0,-4 6-48,3 0 64,-2-2-32,2 1 16,-3 4-48,-2 2 64,0-2-32,-2 5-32,4 0 16,-2 0-16,0 5 16,1-2 0,-2 2 16,1 2-16,-2-4 48,4 2 16,-1-1-48,-6-4 16,4 0 16,-1 0 0,-3 0 1,-3 0 15,3 0-48,0 0 32,-5 0-64,5 0 48,-4 0-48,4 0 16,-3 0 0,0 0-65,-2 0-511,0 5-768,-9 3-1346,3 2-3505</inkml:trace>
  <inkml:trace contextRef="#ctx0" brushRef="#br2">21779 4089 9412,'0'0'2209,"0"0"-1072,0 0 223,0 0-63,0 0-128,7-23-433,-7 20-64,0 3-256,0-4-95,0 4 31,0 0 208,0 0-192,0 0-112,0-3-128,0 3-96,0 0 0,0 0-32,1 0 32,4 0-48,0 3 64,0 1-48,2 4 16,0 0-32,1 2 48,-1 7-48,-2 1 32,0 4 0,1 3 16,-2 1 32,-1 3-64,2-1 16,-2 5 0,-1-1 16,1-4 1,-1 0 15,-2-3-16,0-2 0,-2-1-16,-3-2-80,-1-3 80,1-1-48,-5-1 48,5-3-48,-5-2 16,5-3 32,-4-4-16,-1-3 64,0 0 64,-3-5 96,-2-7-160,4-1 416,-8-2 16,6 2-144,0-1 257,-1 1-33,6 5-208,-2 1-224,7 4-112,-1 1-48,4 0 32,0 2-224,0-1-1905,2-1-1809,3-5-3921</inkml:trace>
  <inkml:trace contextRef="#ctx0" brushRef="#br2">21731 3921 2625,'0'0'817,"0"0"-673,0 0-112,0 0-32,0 0-16,0 0-64,-22 20 112,22-20 1328,0 0-1440,0 0 3090,0 0-689,0 0-833,0 0 401,-1 0-352,-1 0-929,-6 3-432,4 2 64,-2 4 49,-1-3-97,4 1-64,-1-5-80,4 1 0,-3 0-32,3-3-16,0 0 96,0 0-48,3-3 112,1-2 0,2-2-64,-2-1-48,1 0 32,0-2-80,-5 3 112,5 0-96,-2 1-16,-1-1 16,4 1 32,-1-1-80,0 0-16,2-3 112,3 2 0,-3 0 96,3 1 64,-5 2 176,1 0 33,-2 2-225,-3 3-160,1 0-64,-1 0-16,3 0-16,-4 0 48,1 0-16,1 0 16,0 1-112,1 1-32,-1-2 80,-1 0 64,3 0 0,1 0 16,-4 0-16,4 0 0,-1 0 32,-3 0-96,-1 0 32,0 0-112,0 0 79,0 5-31,0-3 80,0-1 0,0 1-32,0 1 48,0-3-16,0 0 32,0 4-32,0-4 32,0 0 16,0 0 0,4 3 64,1 0 65,3 1 95,-3 4 112,5 0-208,-2 1-96,2-1-48,0 2-16,-1-4-16,1 1-16,-4-4-96,1 1-753,-2-1-2256,-3-3-2273</inkml:trace>
  <inkml:trace contextRef="#ctx0" brushRef="#br2">18977 5203 5058,'0'0'785,"0"0"2416,0 0-1648,0 0 16,0 0-289,0 0-303,-18-5 175,18 5 97,0 0-401,0 0-96,0 0-207,1 0-305,6 0-192,3 0-16,6 0 48,-1 0-16,5 0 0,0-1-64,-5-4 64,-3 1-64,1 1 16,-6 0-32,0-1 48,-6 3 0,1 1 16,-2-2 496,3 2-176,-3 0-47,0 0-177,0 5-128,5 5-32,-3 3 128,3 1 0,0 1-64,0 1 64,-2 1-48,4-4-64,-4-3-48,4 0 80,-4-3-48,2-4 64,0 1-48,-5-1 32,2-3-16,1 0-16,-3 0 0,3 0-48,-1 0-592,0 0-1137,-2-2-1873,0-3-4770</inkml:trace>
  <inkml:trace contextRef="#ctx0" brushRef="#br2">19373 5160 5683,'0'0'-208,"0"0"4225,0 0-1455,0 0-209,0 0-256,0 0-385,-5-16-447,5 12-673,-4 1-112,3 3-111,1-3-145,0 3-96,0 0-128,0 0 16,0 0-32,0 0-128,5 0 112,3 0 16,2 0 32,7 0-16,3-2 32,3 0-48,3 2 48,-1-3 0,0-2 32,2 3 16,-5-1-48,-1-4 64,-4 4-96,-1-4-48,-1 1 0,-5 1 48,-1-4-1809,-4-1-3201</inkml:trace>
  <inkml:trace contextRef="#ctx0" brushRef="#br2">19384 5020 4834,'0'0'4754,"0"0"-2433,0 0-544,0 0-160,0 0-288,0 0-273,22-23-63,-12 17-465,3 1-208,4-4-128,-1 3 0,-1 1-112,2 1-80,-5 4 64,-2 0-64,-4 0 16,-2 0-48,-4 4 16,0 1 0,0 5 16,-9-2 0,3 4-32,-6-3 64,0 8-48,2 0 96,-1-1 176,-3 4 160,6 4 145,-2-1-97,4-1 48,1 2-16,-2 3-31,7-9-209,0 2-112,0-6-64,0-3 0,2 1-96,3-5 32,-4-4 0,4 0 16,0 1 32,0-1-48,5-1 32,2-1-80,3 3 32,3-1-144,-1-3-480,4 2 63,-4-2 1,1 0 16,-1 0-64,-4 0-209,-4 0-559,-3-2-465,-3-5-993,-3 2-2912</inkml:trace>
  <inkml:trace contextRef="#ctx0" brushRef="#br2">16499 8092 5090,'0'0'2818,"0"0"-1298,0 0-703,0 0-145,0 0-16,0 0 17,0 0 47,0 0 32,0 0 49,0 0-81,0 0-352,0 0-112,0 0-96,0 0-48,0 0-80,0 0 32,0 0-48,0 0 32,0 0 145,0 0 159,0 0 112,0 0 0,0 0-80,0 0-128,0 0 65,0 0-129,0 0-64,0 0 16,0 0-32,0-1 176,0-3-32,-2 4 0,2-3 48,-1 3-144,1-2-160,0-1 80,-4 0 81,4-4-97,0 2-16,0-2-64,0 2 64,0-3 0,0 3 64,0-3 144,0 1 0,0 2 32,0 0 16,-3-2-80,1 2-80,-1-1 48,1-3-64,2 6-31,-1-4-65,-3-1 0,4 0-16,0 1 32,0 1-32,0-1 48,0-1 128,-3 1 96,1 0 112,1 4-80,-3-5-144,1 3-64,3-2 96,-3 0-96,3 1 1,0 1-49,0-4-32,0 4 96,0-3-160,0 1 80,0 1-48,0 1 48,0 0 0,0 1 48,0-1-32,0 0-16,0-1-16,0 1-64,0-2 80,0 0-96,0 3 80,0-3-48,0 2 16,0-2 0,1 4 0,1 0 0,-2 1 32,0 0 80,0-1 96,0 1 16,0 1-128,0-3-16,0-1-64,0 2 0,0-2-48,0 0 64,0 0-32,3 2-48,-3-1 80,4-1-48,-3 4 96,-1-4-80,0 1 48,0 3-16,0-3 16,0 1-32,0-4-32,0 4 48,0-4-48,0 1 48,0-1-96,0 0 112,0-1-80,0 1 64,0-4-48,0 4 0,0-3 16,0 2 16,0 1 16,0-3-48,0 2 64,0 0-80,0-2 80,0 1-48,-1 1 48,-3-2-64,4 0 32,0-2-16,-3 4 0,3-2 80,0 0-112,0 0 64,0 2-32,-2-5 64,1 4-48,-1-1 80,2 4-96,-2-4 48,-1 0-32,3 0-16,-3 0 32,1 0-48,-1 3 64,3-3-64,-2 3 16,2-1-16,-2 0 32,2-1 0,0 0-48,0-1 0,0 1 0,0-1 48,0 0-64,0 2 64,0-4-48,0 6 64,2-3-48,-2 1 32,0 0-48,2-1 16,-2 3 48,0-3-64,0 3 112,0-1-80,0 0 80,0 1-80,0-4 64,0 3-48,-2 1 33,2-4-49,0 3-17,0-3 17,0 0-32,0 2 81,0-4-98,0 5 114,0-3-114,0 2 82,0-2-33,0 2 16,-2-4 0,2 0-32,0 2 48,0 0-64,0-1 48,0-1-16,0 1 16,0 1-32,0-2 32,0 0 32,-1 4-48,1-4 32,-2 2-48,2 0 80,-5-3-80,5 3 80,-2-3-80,2 0 112,0-1-96,0 3 32,0-4-16,0 0 0,0 1-16,0 1-64,0 0 80,0-2-48,0 0 48,0 1-64,0 1 80,0 0-16,0 0 16,0-1 48,0 1-96,0 0 112,0-2-112,0 0 80,0 1-48,0 3 16,0-4-48,0 3 48,0-1-32,0 1 16,0 1-16,0-1 0,0 0 48,0-1-64,0 1 32,0 1-32,2 1 48,-2-2-32,5 0 48,-5 2-32,2 2-48,-1-2 80,1-1-80,-2 1 64,2 1-32,-2-2 64,3 1-80,-3 0 64,0 1-16,0-2 16,2 2 0,-2-1-80,0 4 80,0-6-80,0 4 0,1-2-32,1 3 96,-2-3-48,0 0-32,0 4 32,0-3 16,0 1 16,0-2-48,0 3 80,3-3-96,-3 0 64,2 0-80,0 2 80,-2-2-32,3-2 32,-3 1 0,0 1-80,3-2 128,-3 4-112,0-4 96,0 2-96,0 0 112,0 2-96,0 0 64,0-1-32,4-1-16,-4 2 32,1 0-32,-1-2 32,2 0-16,1 3-16,-3-3 32,0 0 16,0 3-48,4 1 32,-3-3-16,-1 1 32,0 2 0,0-3-48,0 1 64,0 0-32,0-1 32,0-1-80,2 4 48,-2-4-16,3 1 16,-3-1 16,2 4-80,0-4 128,-2 1-112,1 1 80,-1 0-48,0-1 32,0-2 0,4 2-16,-4 0-16,0-5-32,0 4 32,0 0-64,1-1 96,-1-1-96,0 4 96,0-2-96,0 0 80,0 3-16,0-1 16,0-2 0,0 3-64,-1-1 80,1-1-64,0 3 80,0-3-96,0 1 64,0 0-32,0 0 48,0 3-64,0-2 32,0-3 16,0 3-48,0 1 64,0 1-96,0 0 96,0-2-32,0 4 48,0-4-80,0 4 48,0-2-16,0 0 0,0-2 32,0 2-80,0-2 112,-4 1-96,4 1 32,0-5 0,0 5 16,0-4-48,0 3 32,0-1 16,0 1-32,0-1 48,0 0-64,0 4 80,0-2-80,0 0 48,0 0-32,0-2 48,0 1-48,0-3 16,0 4 48,0-5-80,0 4 48,0-4-32,0 0 64,0 0-80,4 1 48,-4 1-16,0-2 0,0 0 32,1 4-64,-1-4 80,2 0-64,-2 3 48,0-1-64,2-1 80,-2-1-64,3 4 48,-3-4-112,0 3 64,0 4-16,0-2 32,0 3 0,0 0-32,0 1 64,0-3-64,0 4 0,0 0-32,0 0-64,0 0 0,0 0-64,0 0 64,0 0 16,0 0 144,0 0-80,0 0 64,0 0 0,0 0 0,0 0 0,0 0 48,0 0-80,0 0 16,0 0 0,0 0-32,0 0 80,0 0-80,0 0 48,0 0-32,0 0 32,0 0-32,0 0 48,0 0-48,0 0 16,0 0 32,0 0-80,0 0 112,0 5-64,-5-3 32,2 1-48,-1 4 48,-1-4-48,0 6 32,4-6 0,-3 0-16,1 2 48,1-1-64,-3-1 48,-1 2-64,-1 3 32,-1 2-16,1 2-16,-6 3 0,3-2 32,0 5 48,-2-3-64,5 0 32,2-3-48,0 1 80,2-6-64,1 1 48,-1-3 0,1-1-32,1-4 48,-1 0 16,-1 0 32,1-4-112,-3-1 48,0-3-80,5 1 32,-5-1-32,4 3-16,1 2 16,-4-1 48,4 1-16,0 1-16,0 2 48,0 0-112,0 0 48,0 0-128,0 0 32,0 0 31,0 0-15,4 2 16,-3-2 64,4 0 48,-1 0-16,4-3 96,-3-2-80,5-2 32,-2-1-16,5-2 0,1-4 32,-3 1-16,6 0 0,-7 1-16,-2 4 64,-1-2-96,-4 3 48,2 4-48,-5 0 32,2-4-16,1 4-16,-3-1 0,0 1 0,4-4-16,-3 1-32,4 2 64,0-1-128,-1-1-128,-1 2 48,2 1 176,-5 3-16,2-3 64,-2 3-16,0 0-32,0 0 48,3 0-32,-3 0 48,0 0-64,0 0 32,0 0-16,0 0 32,2 0-32,-2 0 48,0 0-48,0 0 16,0 0 32,0 0-64,0 0 64,0 0-80,0 0 64,0 0-112,0 0 80,0 0-32,0 0 64,0 0-32,0 0 0,0 0 64,0 0-96,0 0 96,0 0-64,0 0 64,0 0-32,0 0 0,0 0-16,0 0 0,0 0 0,0 0 0,0 0 16,0 0-48,0 0 64,0 0-48,0 0 32,0 0-32,0 0 16,0 0 16,0 0-16,0 0 48,0 0-16,0 0 96,0 0-80,0 0 64,0 0-80,0 0 48,0 0-80,0 3 0,1 0 16,2 2 64,2 2 64,0 0-112,-1-1 161,1 3-129,-2-4 64,2 1-64,-3 1 32,3 1-144,-5-3 64,5 4 16,-2-4-64,0 5 80,4-2-48,1-3 176,-3 2 0,4-1-48,-3-3 32,1 1-16,0-1-64,-6-1-48,3-1 48,-4-1-80,3 0 80,-3 0-80,0 0 32,0 0-32,0 0 48,0 0-64,0 0-48,0 0-48,0 0-64,0 0 192,0 0-160,0 0 176,0 0-112,0-1 80,0 1 16,0 0-32,2-2-32,-1 2 16,-1 0 32,5 0 0,-3 0 0,1 0-48,-3 0 80,0 0-32,4 0 0,-4 0-32,0 0-80,0 0-80,0 0-192,0 0-97,0 0-319,-4 0-705,1 0-880,0 0-1104,-4 0-4739</inkml:trace>
  <inkml:trace contextRef="#ctx0" brushRef="#br2">16677 6943 5058,'0'0'449,"0"0"1968,0 0-288,0 0-305,0 0-15,0 0-320,0-7 0,0 7-161,0 0-303,3 0-305,-3 5-272,0 2 64,0 5 193,2 1-113,-1 4-128,3 3-112,-1-2-15,4 2-177,-1-4 0,-1-1-16,5-1-128,-3-6 80,3-5 80,-3 2 208,3-3-32,-2-2 64,-1 0-63,1-3-65,0-4-128,1-1-48,-3-6-80,3-1 64,-3-3-80,2-4-64,1 3 16,-3-6-176,3 5-112,-3 3 48,1 0 143,-2 9 49,0 0 80,0 4-16,-2 4-16,1 0 16,-1 0-64,-3 2 48,0 3-160,0 2-576,-2-2-657,1 0-720,-4-5-1937,-2 0-5474</inkml:trace>
  <inkml:trace contextRef="#ctx0" brushRef="#br2">16185 6138 4242,'0'0'1040,"0"0"-928,-29 0 2546,24-2-1106,-1 1-463,1-1 15,5-3-127,0 0-225,5 2-256,3-1-31,7-4-17,-3 1-160,8-1 192,-1 2-16,1-3 49,2 4-193,0-1 112,-1-1 80,1 0-112,0 1 33,-3-1 47,3 0-32,0 1 0,-1 2 32,-1 1-79,-1 3-225,-1 0-96,0 0-32,-5 7-32,2-1-48,-1 1 32,1 3-32,-2-3 80,0-1-80,4-1 64,0 0-48,-6-1 32,4 1 0,2-4 16,-6 3-32,4 2 0,-3-3 32,0 2-80,-2 4 112,0-3-80,-4 1 16,3 3-16,-1-2 32,-3 2-16,5 0 16,-3 0-16,-1 0 16,3 0 0,-3 2-32,1 0 32,4-1-16,-2 1 16,-1-1 0,2 1 32,-3-2-64,-1 0 128,-1 0 144,-1 0-64,1 0 16,-4 2-80,-1-1-16,0-1-64,0 2-16,0 3-16,0-3 64,0 1-96,0 2 32,0 0 48,-3 0-112,3 0 96,-3 0-16,1-4 0,-1 1-48,-2 0 80,0 1-64,1-3 16,-2 0 33,-1-3-65,4 2-1,-4-2-31,2 1 48,3 1-32,1-3 32,-2 3-32,1 1 64,2 0-16,-5 1 16,5-2 81,-2 2 95,-3 1-16,4 1-64,-3 2 16,3-3-112,-3 1 48,1 2-32,1-3 32,2-1 96,-3 4 48,3 0-48,-3 0-80,3-1 80,0 1-80,-4-2 32,4 0 0,-1 4 17,-1-2 63,-1 0-80,1-2 32,0 0-160,2 4 96,-3-4-96,3 1 64,0-1-48,0 0 0,0 1 16,3-3 0,1-1-16,1 3 48,-4-4-32,3 1-48,-4-2 64,3-3-80,0 2 32,-3-6-48,0 1 32,0-2-288,0 0-545,0 0-399,0-3-897,0-7-1025,0 1-2112,0-2-4675</inkml:trace>
  <inkml:trace contextRef="#ctx0" brushRef="#br2">16120 4954 4962,'0'0'5955,"0"0"-3346,0 0-1248,0 0 224,0 0-273,0 0-303,-10 2-385,10-2-16,0 0-176,0-2 33,0 2 31,-2 0-16,2-2-32,0 2 16,0-1-63,0-1-97,0 2 0,0-2-144,0-1-32,3 3-112,6-3 32,-3 1-48,4 0 32,4 1 0,1-3-16,1 4 16,1-3-16,-6 0 256,6-1-80,-2-1 48,-3 4-160,-1-3-31,-1 3-33,2-3 0,-2 4 0,0 0-48,-3 0 48,-2 0-48,0 4 64,-4-3-64,4 1 15,-5 0-47,2-1 80,-2-1-16,0 0-16,3 0 48,-3 0-48,0 0 129,0 0-33,0 0 0,-3-3-48,1 1 16,-3-3-48,2 2 32,-2 1-32,2-1 0,-4 0 32,0-2-48,-3 0 64,5 0-64,-5-4 48,0 3-48,4-1 32,-6-6-32,2 3 48,0 0-32,3-3 0,1 3 32,-3 0-80,8 1 64,-4 1-16,5 1 16,0 2-48,0 0 16,0-1-16,0 1 32,0-4-16,3 3-64,0-3 16,7-2 0,0 1 16,-1 0-32,4-2 47,-1 1 1,1 1 16,0 0 16,-1 1-16,1 3 16,-1-1-32,-2 4 80,0 3-96,0 0 80,-5 0-80,5 0 0,-4 5 48,1 1 48,1 3-48,1 1 0,-4 1 48,1 4-48,1-3 80,1 1-96,-3 2 97,2-2-81,-4 1 96,2-1-144,-3 0 80,0 1 0,-2-3-16,0 3 48,0-1-48,0 0 128,0-3-64,0 0 32,-2-2 0,0 1-16,-1-4-16,3 1-16,0-4 16,-2 1-64,1 1 80,1-4 0,0 0 160,0 0-112,-2 3 16,2-3-80,0 2 0,0-1-64,0 3 0,8 1 64,2-4 0,7 1 177,1 0 175,2-2-48,-2 0-192,2 0 64,-3 1-112,-2-1-80,-2 0-64,1 5-16,-3-5 48,-1 0-96,-1 2 96,-1-2-32,-1 0 32,-2 0-16,-2 0-32,-1 0 48,-2-2-80,0-3-176,0 4-368,-5-3-353,-2 4-591,-3-5-1346,2 5-1712,-1-3-7395</inkml:trace>
  <inkml:trace contextRef="#ctx0" brushRef="#br2">16146 4437 6147,'0'0'4258,"0"0"-1969,0 0-881,0 0 49,0 0-160,0 0-81,-3 5-127,3-5-129,3 0-63,4 0-177,5 0-352,4-5-32,9 1 209,8-1-305,6-1-144,4 2 144,-5-2 160,-1 1-256,-7 0-48,-4 5-112,-11 0 64,-3 0-80,-5 0-48,-4 0 0,-1 0 0,-2 0 112,0 0-48,-5-4 112,0 4-96,0 0 64,0 0-96,-2-1 48,0-1 0,2 2-32,-5-3 16,5-4 0,-3 1 48,-4-4-32,4-4 48,-2-2-48,-2 2 16,1-2-16,1 1 0,1 3 16,1 2-16,3 3 16,2 1-64,3 4 64,0 2-80,0 0-96,3 2-1233,4 4-1168,-1 1-2225,1 3-8180</inkml:trace>
  <inkml:trace contextRef="#ctx0" brushRef="#br2">16615 8092 5635,'0'0'-32,"0"0"2913,0 0-2017,0 0-351,0 0 79,0 0-272,-11 0 0,11 0-96,-4 2-96,3-2-96,1 0 16,0 0-16,0 0 16,0 0 16,0 0 32,0 0 32,0 0-16,0-2 369,0 1 47,0-3-32,5 1-48,0-4-191,-2 6-97,0-6 80,2 2 64,0-2 32,0 2-16,-3-1-112,6 1 16,-4-2-32,2-1 1,3-1-145,-4 3 0,4-3-16,0 3-16,-3-1 0,1-1-32,0 1 48,-2 2-16,0-2 0,0 2 0,-4-3 0,3 5 0,-3-2 16,3 0 0,-1 2 48,0-4 32,1 4-48,-1-1-32,4-1-32,-2 2 16,0-2-16,0 2 32,-2-2-16,0 1 0,2-1 32,0 2-32,-1-4 0,2 4-48,-1-2 80,0-3-64,2 4 16,0-1 0,-6-1 0,6-3 0,-4 6 0,2-2 32,-2 0 128,-1 2 128,1-2-96,1 0-16,-1 1-144,2-2 0,-2 2-32,4-1 16,0-1-32,-1-1 16,1-1 16,-2 1-32,2 1 80,-1 1-112,-2 0 64,-1 0-32,0 0 32,1 0 16,-3 1-32,1-1 0,3 2-48,-2-2 112,4 2-80,-2-7 32,0 5-32,2-4 16,-2 3 0,0 1 0,1-4 0,-1 3 16,-1-1 16,-3 4-48,1-4 32,3 4-32,-5-2 0,1-2 32,3 1-32,-4 1 16,3 1 0,-1-2 16,-1-1-32,4 0 32,0 1-48,-3 1 80,1 1-48,-3-1 48,5-1 32,-3-1 0,1 4-48,-1-2 16,0-4-32,1 4 0,2-1-16,2-3-16,-4 4 80,4 0-96,-2-1 64,-4 1-32,4 1 33,-3-2-33,1 2 32,2-2-16,2-1-32,0 1 64,1-1-96,-1-1 96,3-1-64,-4 3 16,4-4 32,-3 3-48,-1-1 32,3-1 16,-3 3-32,4-1-48,-3 0 128,1 1-144,1-1 128,-4 0-80,0 4 32,0-4-16,-2 1 48,4-1-48,-2 0 0,-2-1 48,4 2-80,-1-3 48,-1 3-48,2-3 32,1 3-16,-3-1 32,2 4-32,0-4 32,-2 0 0,0 2 0,0-1 32,-1 4-48,-4-1 32,5-1 0,-3-2 0,1 1-48,1-2 48,-3 2-16,4-2 16,-1 1 16,1-1-32,0 0 16,0 1-16,0 1 16,1 0-16,-2-2 64,2 1 0,1 1 32,0-4-16,1 6 0,-3-4-16,0 1-64,2-3 16,-1 4-16,-1-1 16,0-1 0,0 2 0,0-2 0,2 2-16,-5 0 0,1 2-16,4-2 32,-2 0-64,0 2 64,4-1-32,-2-2 16,-2 2-32,2-2 48,-1 2-16,-2-1-32,1 0 48,-4 2-16,4 0 16,-5-2-48,4 3 32,-3-1-16,1-2 0,1 1-16,1 0 48,-3 0-48,6 1 0,-5-2 32,1 2-64,2-2 96,2 1-80,-4-2 32,0 2-16,1-1 48,1 0-16,-4-1-16,3 1 16,2 0-32,-1-2 48,2 0-48,1-3 32,1 4-32,1-1 48,-2 0-32,-2-1 0,1 1 0,0 1 16,-2-3 0,0 6-16,-2-4 64,2 1-80,-2-1 48,2-1-16,-3 0-16,3 3 32,0-5-32,0 1 16,2-1-32,-2 2 48,0-2-80,1 2 32,-1-1-16,0 1 32,5 0 0,-3 1 0,-2-3-16,2 3-32,-1-3 80,1 4-64,0-1 96,-4-1-96,2 3 0,0-3 32,-4 3 48,3-2-48,-3 4 48,3-4-16,-3 4-16,3-2 16,-4 0-32,3 1 32,0 3-48,-3-3 48,0-1-80,5 4 96,-3-4-80,3 0 32,0 1 32,2-4-64,3 5 48,-5-6-32,5 3 48,-4 1-32,-1-2 32,-3 2-32,3-2 0,-2 2 16,-3 0 0,4-1 0,-4 1-32,3 0 48,0 2-64,-1-4 48,5 0-32,-6 4 48,3-2-48,-1 3 16,-1-1 0,-1-2 0,3 3 16,-3-1-48,4 1 80,-3-3-96,1 4 64,2-4 0,2 1-32,-2 1 32,0 0 0,1-4-16,-1 4-16,0-2 32,0 1-32,2-1 48,-5 4-32,1-1 0,2-1 0,2-1 16,-4 3-32,0-1 0,1-1 32,1-1 0,0 1-16,-4 1-16,1 1 48,1-1-48,-1-3 16,3 5 0,-5-3 0,2 1 16,1 0-48,2-1 80,-3 0-80,1-1 48,0 3-32,1-3 16,-1 3 0,-3-3 32,5 1-48,-5 2 32,3-4-32,-3 5 0,0-4 32,2 4-32,1 0 32,-3 0-64,0 0 16,0 0 0,2 0-96,-2 0-160,2 0 128,-1 0 48,-1 0 32,0 0 48,0 2-144,0 0-64,0-2-128,0 5-289,-1-4-239,-1-1-593,0 2-1344,-3-2-4658</inkml:trace>
  <inkml:trace contextRef="#ctx0" brushRef="#br2">18084 6308 5507,'0'0'3809,"0"0"-2192,0 0-1073,0 0-128,0 0-31,0 0-161,0-2-160,0 2 16,0 0-80,0-2 16,0 2 16,0 0-48,0-3 32,0 3 0,0 0 0,0 0-32,0 0 80,0 0 80,0 0 304,0 0 144,0-2-159,0 1 15,0 1-48,0-5-80,0 3-208,-5-1-64,5-1 32,-2 3 96,0-1 48,1-5 33,-6 6 143,5-1-48,-3-1-240,2-2-64,0 3 48,0-1-16,-2-2 128,0 1 80,1 1 80,-1-2 33,-1 2-97,2 0-48,-2-4-48,-3 4-48,3-4-64,-4 4 0,3-1 0,-3-1 32,2 0-48,-1 2 0,3-4 16,-3 4-32,3 0 48,-1-1-96,2 1 128,0 0-95,0-1 111,3 3-48,-3-3 48,2-1-32,2 5-48,-1-3 16,-1 0-48,1-1 16,-1 3-32,1-1 0,2 0-16,-5-1 16,5 3-32,-5-2 32,0-1-48,3 3 0,-3 0 32,5-2-16,-3 2 16,0-1-16,3-1 16,0 2-16,-4-2 16,3 1-16,1 1 16,-4-4 0,3 4-32,-4 0 16,0-3-16,-2 3 32,2 0-32,0-2 16,-2 1-32,2 1 80,0 0-64,5-5 16,-5 3 0,0 0 32,2-3 0,0 2-80,-4-2 96,2 0-80,-2 0 48,-1 0-16,1-1 0,-4-1 16,6 0-16,-3 1 16,1-4 0,0 1 16,-1 1-32,3-2 48,-2 0 32,2 3-16,-1-3-32,1 4 32,-2-1-32,0 0-16,2 2 0,0 0-32,-1-1 48,1 4-48,-2-1 16,4-2-16,-1 1 32,-1 1-16,0 0 0,2 0 32,1 1-32,1-1 16,-3-2-16,1 1 32,1-1-32,-1 0 32,0 4-48,-1-4 64,3-2-48,-6 5 32,2-3 16,2 0-48,0 0 96,-2-1-80,0 1 48,0 0-64,1 0 32,1-2 0,0 2 16,-1 0 0,1-2-32,0 1 32,-1 1-15,-1 0 15,0-2-32,0 4 16,0-1-32,-1-2 48,-3 1-16,3 0-32,-1 0 16,2 0-32,0-2 32,-2 1-48,2 1 48,2 0 0,1-2 16,-3 2 32,0 0 96,4-2-96,-1 4-16,-1-4 16,-2 2-64,3 2 80,-3-2-112,0 2 64,0-1-64,0-1 48,0 4-16,2-3 0,0 3 16,-2-4-48,3 5 80,-1-4-64,1 3 16,-3 1-16,5-4 48,-3 3-48,-1-3 32,1 3-32,1-1 32,-1 0-16,1-3-32,1 2 64,-3 3-64,4-3 80,-5 1-64,5-3 16,-5 2 0,4 1-16,-4-1 16,1-1 0,1 1 0,-2 0-16,0 1 48,0-1-64,0 0 64,0 1-48,3-1 32,-4-1-48,1 1 64,0 1-32,0-1-32,0 1 48,0-1-32,-4 0 48,6-2-48,-3 3 16,2-3 0,-2 0-16,2 2 48,-1-1-16,-1-2-32,1 2 0,0 3 32,0-4-48,1 1 80,-4 1-96,3 0 80,-2-1-64,-1 4 48,3-3-32,0 1 16,-3-3 16,-1 5-16,6-3 16,-4 1-48,1 1 64,2-3-16,-2 3-32,-1-4 16,0 5-16,2-4 16,-1 1 32,-4 0-16,5 3-48,0-4 48,-2 3 0,2-3-16,0-1 0,0 2 0,-1 0 0,1-4 0,1 4 48,3-1-96,-4 1 96,1 0-80,1-2 32,-4 0 16,4 2-16,-2 1 0,2-3 0,-1 2 16,-1-1-16,-1 3 0,1-4-16,0 3 32,0 0 0,0-1 0,-2 0 0,4-2-16,-1 1 0,-2-2 16,-1 2-32,1-1-16,-1-1 32,2 2-32,-5 1 64,3-2-64,-1 2 48,1-4-32,1 4 32,1-1-32,-2 1 16,2 0 0,2-1 0,-1 1 0,1 0 0,1 1 32,2-3-64,-3 3 64,1 1-80,2-3 96,0 4-48,-1 0-32,-1-3 64,2 1-48,-3 1 48,3 1-80,0 0 64,-2 0-32,0-2 32,1 0-48,-3 2 48,3 0 0,-4 0-32,3 0 32,-3 0-48,3 0 16,-1 0 0,0-1 16,1 1 32,0-2-48,1 2 16,1 0 48,-4-3-64,4 0 32,-1 3 16,-1-4-80,0 1 64,-1 0-32,1-1 64,2 1-64,-1 3 0,-3-3 16,4 3 16,0 0 0,0 0-80,0 0 32,0 0-96,0 0 144,0 3-48,0-1-16,0-1-352,0 3-241,0-1-223,0-1-353,0-1-399,0 1-1346,0-2-2304,-1 0-1265</inkml:trace>
  <inkml:trace contextRef="#ctx0" brushRef="#br2">16720 5453 5122,'0'0'336,"0"0"2050,0 0-337,0 0-609,0 0-335,0 0-81,5 2-143,-5-4-209,0 0-224,3-1 144,-3 3-15,0-2-113,0 1 0,0-3-64,0 1 32,0-4-79,2-1-225,0-7-112,1 2 48,4-4-64,-4-1 32,2 1 0,-2 2-32,1 0 64,-1 5-80,-3 0 64,3 4-32,-3-1 16,0 2-16,0 0 0,0 2-48,0 1 48,0 0-16,0-1-16,0 0 0,0 3 0,0-2-32,0 0 48,0 1-16,0-1 0,0 0 16,0-3-48,0 2 16,4 0 16,-3-1 0,-1 3-16,2-1 0,-2 2 32,0-2 0,0 2-16,0 0-32,0 0 32,0 0-16,0 0 0,0 0 32,0 0-64,0 0 64,3 0-32,-1 0 48,-2 0-32,0 0 32,0-1 0,0 1-16,0 0 16,0 0-32,0 0 64,0 0-96,0 1 64,0 1-32,0-2 16,0 3 0,0-3 0,2 0 0,4 0 0,3 0 16,1 0 32,1 0 80,6 0 32,-1-3 240,3 3 144,-3-3 80,4 3-351,-3 0-177,0 0-64,-1 0 0,1 0 16,-1-2-64,1-3 64,-5 2-96,-2-1 16,-4 1-80,-1 1-65,-1 2-287,-4 0 0,-5 0-192,-5 0-1153,3 4-1793,-3-4-4930</inkml:trace>
  <inkml:trace contextRef="#ctx0" brushRef="#br2">17874 6361 5539,'0'0'192,"0"0"1969,0 0-353,0 0-703,0 0 15,0 0 129,-6-8 16,1 8-97,1 0 33,3 0-289,1 0-144,-2 0-207,-1 0-209,3 0-144,0 0-160,0 0 16,5 0-48,5 0 48,1 1-48,4-1 0,3 2 48,4-2-48,0 2 32,1 1 48,-3-1 272,-2 1-192,-4-1-32,-3-2-63,-1 1-33,-3-1-16,-2 0 32,0 0 64,-2 0 48,4 0-32,-6 0-96,3-1 0,1 1-64,-4-2 16,3 2-16,-4 0 16,3 0-32,-1 0 16,-2 0 32,0 3-64,0 1 48,0-1-48,0 0 32,0-1-16,0 1 16,0-3 16,0 0 16,0 0-16,0 0 16,0 0 0,0 0-48,0 0 96,0 0-112,0 0 96,0 0-80,0 0 32,0 5-48,0 7 48,0 3-48,0 8 48,0 4 0,0-1-32,1 1 144,1-4-96,3-3 48,-2-7 16,6-6 64,-4-5 80,1-2 32,1 0-96,-4-2-144,-1-5-16,1 1-1136,-3-4-1329,-3-2-3202</inkml:trace>
  <inkml:trace contextRef="#ctx0" brushRef="#br0">13189 5764 6051,'0'0'2545,"0"0"-864,0 0-769,0 0-31,0 0 111,0 0 0,4-18-31,-4 16-177,3-1-15,-3-2 191,0 5-224,0 0-512,0 0 17,0 0 63,0 0-112,0 0-80,0 0-112,0 0 0,0 0 0,0 5 0,0 0 16,0 0-16,0 1 48,0 1-32,0 0 32,0-4-64,2 5 64,1-3-16,-3-3 16,5 3 0,-2 0-16,-1-4 16,5 4 128,-6 0 64,4 0-208,-1-3 96,1 5 16,0-4 16,-2 2-160,2 0 48,2 0 64,-6 0-31,4 0 15,2 0 0,-1-3 0,-2-1-32,4 3 48,-3 1-112,0-5 48,2 5-48,-1-5 48,-2 3-16,1 0-32,0-3 16,-2 2-32,0 1 48,1-3-48,4 4 32,-1-4 0,-4 0-16,2 3-16,5-3 32,-5 3 0,2-3-16,-4 2 48,0-2-64,2 0 48,-1 0-32,-3 3 32,3-1-16,-3-2 64,4 0-32,-1 2 64,-1 1 0,2-3-32,3 0 16,0 0-16,-1 0 16,1 0-64,1 0-32,-4 0 16,3 0 48,-3 0-64,3 0 0,-3 0 16,4 0-48,-4 3 128,3-3-64,-1 0-16,-2 0-48,0 4 80,5-4-64,-4 5 0,4-5 32,-1 0-32,-1 0 32,-2 0-32,3 0 80,-3 0-80,3 0 16,-3 0 32,1 0-32,-2 0 0,3 3 16,-3-1-32,4-1 16,-1-1 16,-3 0-32,3 0 48,1 4-32,2-4 32,-4 0-64,1 0 96,4 0-64,-5 0-16,4 0 32,-1 1-32,-2-1 48,4 0-48,-2 0 48,2 0-32,-4 0 32,4 0-16,-2 0 48,3 0 49,-3 0-162,2-1 65,1-3-48,-3 4 64,3 0-64,2 0 48,-5-1-16,3 1 16,1 0-32,-3 0 32,4 0 1,-3-2 31,3-1 96,-3 3-80,1-2 48,2-1-80,0-1 48,-2 1-80,4-2 64,-1 0-16,-1 0 48,-1-2 0,-1 4-48,-1-2 80,-2 2-48,-4-1-32,1-1-16,-2 4-16,-2-4 0,2 0 16,-1 0-32,-1-2-16,-3 0 32,3-1-48,4-2 64,-6 3-80,3-3 80,-1 0-64,0 2 32,-3 0 32,5-2-32,-5 7 0,0-7-32,4 3 64,-1 2-64,0-2 64,-3 2-32,4-1 0,-4-1 0,0 4 0,5-2 0,-5-2 16,3 4 16,-3-6-96,0 6 128,0-2-80,0-3 32,0 4-48,0-6 64,0 5-64,-3-1 48,-2 1 16,3-2-96,0 2 64,-1 0-16,0-1 0,-1 1 16,4 0 0,0 1 16,-5-1-32,5 2 32,-3 0 0,3-2 0,-3 3-32,-1 0 48,3-4-96,-2 6 80,-1-2-16,1-3 0,3 5 0,-3-5 0,-1 3 0,-4-1 0,3 1 16,-2 1-48,4-3 64,0 1-48,-2 1 32,0 1-16,1-1 0,-4-1-32,3 3 16,-3 0 16,1 0-32,-1 0 48,1 0-48,0 0 48,4 0-32,0 0 32,3 0 16,0 0-48,0 0-16,0 0 0,3 0 32,0 0-96,2 0-80,-3-4-304,-2 3-113,0 1-255,0 0-241,0 0-511,0 0-753,0 5-1921</inkml:trace>
  <inkml:trace contextRef="#ctx0" brushRef="#br0">14219 5468 3362,'0'0'5730,"0"0"-4145,0 0-417,0 0 545,0 0-208,0 0-481,8-5-511,-8 5-81,0 5 272,0 0-16,0 3-111,0-5-321,-3 2-176,3 2 0,0-7-32,-5 5-32,5-2 16,-2-1 16,-3 1 0,-2 1 96,-4 4 320,-4-1 0,-2 3-95,-4-2 63,-1-3-64,0 3-128,1-3-80,2-3 0,6 3 144,3-5-144,2 0 49,3 0-161,2 0 48,3 0-64,0 0 16,0 0-32,0 0-48,0 5-48,0 0-16,0 2 112,0 1-48,0 0 48,0 6-16,0-3 0,-4 1 32,4-1-32,0-1-16,-3-1 16,3-3 0,0 1-32,0-5 48,7 3-32,4-5-32,4 5-32,3-5 31,2 0-175,-5 0-256,2 3-144,-7-3-305,-2 0-335,-4 3-769,-4 1-1441,-4-3-1824</inkml:trace>
  <inkml:trace contextRef="#ctx0" brushRef="#br2">15281 6111 2161,'0'0'6611,"0"0"-4242,2 27-160,-2-10 48,0-1-496,0 6-288,0 0-81,2 1-335,1-2-337,2-2-336,2-3-80,3-11-192,0-1-64,1-4 16,4-7-31,-3-10 15,3-3-80,-5-3-81,-2-2-415,-3 0 176,0-1-176,-5 1-561,0 1 465,-5 4-352,0 6 191,-6 4 721,1 5 96,-2 5-64,0 0 64,1 5-64,-4 5 96,5-2 64,3 2 64,2-5-128,0 1-96,5-2 48,0-3-432,0-1-3458,0 0-4177</inkml:trace>
  <inkml:trace contextRef="#ctx0" brushRef="#br2">15551 6140 17144,'0'0'3073,"0"0"-2817,0 0-208,0 0 48,0 0 81,27 3 303,-16-3-32,6 0-288,1 0-96,-5 0-32,1 0 0,-4 0-96,-5 0-768,-4 0-145,3 0 17,-4 0-81,0 0-159,-5 0-993,0 0-1857,1-3-4258</inkml:trace>
  <inkml:trace contextRef="#ctx0" brushRef="#br2">15825 6075 14615,'0'0'1184,"0"0"-1168,0 0 0,0 0 160,0 0 465,-31 28 255,24-10-208,-3-3-31,7 7 191,1-4-16,2 2-271,2-3-129,6-4-288,4 1-16,4-5-32,1-5-16,0-1 0,-1-3-80,4-3 0,0-4-48,-7-3 80,4 0-16,-5-3-16,-2 1 0,1-1 16,-4 0 0,-2-2-16,-5-2 32,0 5-48,-3-4 16,-4 2-48,-3 1 16,0 0 16,-5 3-16,5 2-32,-2 1-256,2 4 256,-3 1-32,7 2-64,-1 0-256,0 2-145,1 1-367,1 2-1185,1-2-1569,3-3-3057</inkml:trace>
  <inkml:trace contextRef="#ctx0" brushRef="#br2">15844 5825 5362,'0'0'3890,"0"0"-3153,0 0 303,3 27 369,-3-9 896,0 6-560,0-1-609,0 5-15,0-1-65,0 3-208,2 0 49,-2 3-257,0 0-112,0-1 33,0-1-97,0 3-320,0-6-112,0-2 16,0-1-16,0-3 48,0 0-64,1-4 32,3-1-48,1-1 16,0-4-16,0-2-32,-4 0-256,1-2-448,-2-5-145,0 1-415,0-3-33,-3-1-864,-2-3-1185,-2-4-880,0-6-3601</inkml:trace>
  <inkml:trace contextRef="#ctx0" brushRef="#br2">15240 6103 8564,'0'0'4706,"0"0"-3553,0 0-497,-27-26 0,22 17-176,-3 3-352,1 1-31,-3-5 127,-1 3 112,1 2-80,-7-2-16,0 4 32,1 1 64,-2-1-128,-4 3-16,2 0-127,-2 0-33,6 0-16,-1 3-32,0 1 64,1 6-64,4 0 0,2 3 0,0 0 32,4 7-16,6-3 48,0 1 112,0 4-96,10-4 0,5-5 0,3 2-16,3-10-48,3-1 80,-1-4-96,2-7 64,-5-6-48,-2-4-16,0 0-352,-4-3-113,-8-1 161,1 4 64,-2-3-128,-3 7 112,-2 0 336,0 6-48,0 4 48,0 3 0,-4 5 64,1 10-112,-4 5 240,6 6 416,-3 7 209,3 6-289,1-3-256,0 1-48,0-6-192,0 1 0,0-9-32,0-4-48,1-6 17,-1 0 31,2-4-32,-2-4-32,0-2 32,0 2-48,0-4 48,0-1-48,2 0-209,-1 0-687,6-1-1025,-2-7-1616,2-2-4051</inkml:trace>
  <inkml:trace contextRef="#ctx0" brushRef="#br0">12947 6235 7187,'0'0'2818,"0"0"-1058,-19 39-527,14-14 368,2 4 175,0 4-127,-2-1-672,1-1 287,1-6-639,3-3-241,0-7 32,0-4 48,0-6-224,0 0-112,0-5-16,7-10 193,-2-1-1,-2-11-256,5-3-32,-4-3 0,2-5-16,-1-6-48,-1 3 32,-4 1-48,0 3-96,0 6 112,0 7-17,0 6 49,0 11 0,0 2 97,0 0-65,3 9-32,3 6 32,3 1 16,-3 6 32,6-2 0,1 3 32,2-1-48,-1 3 16,2-9 96,1 4 128,-4-6-32,6-3 240,-6-1-64,-2-3 193,4-7 63,-8 0-96,-2 0-79,2-7-177,1-4-96,-5-3-176,1-7-16,-1 1-64,0-7 48,-1-5-32,-2 4-128,3-5-224,-3-2 32,0 5 47,0 3 129,0 4 48,0 7 80,0 1-32,0 8 64,4-1-16,-4 8-16,0 0-384,0 0-784,0 8-705,-7 4-625,2-2-2384</inkml:trace>
  <inkml:trace contextRef="#ctx0" brushRef="#br2">18049 7532 7187,'0'0'2946,"0"0"-961,0 0-753,0 0 81,-13 8 47,13-3-287,-4-5-321,-1 3-240,5-1-223,0 0-97,-3-1 0,3 3-144,0-4 32,0 0-32,3 0 16,4 0-16,0 0 0,1 0 96,2 0 192,3-4 256,-1 1-288,3-2-223,0 0-17,0 3 32,1 1-32,-4-1-16,0 2-48,-1 0 32,-1 0-32,-1 0 0,2 0 48,-4 0-80,-2 0 96,1-2-64,4-3 48,-5 2-48,0 0 32,2-2-48,-2 1 48,-5 1 0,0-2 112,0 2 192,0-2 16,0 0-192,0-7-80,-5 6 48,-2-6-48,2 0-32,0-1-48,-5-2 16,4 2-32,1-1-16,0-2 80,0 6-96,3 0 32,-1 0 64,0 3-48,3 0 0,0 2 0,0-3 16,0 3-16,0-1 32,5-3-80,-2 4 64,2-3-16,5 0 0,-5 1 0,6-1-16,-6 1 48,7 2-64,-4-5 96,2 7-112,2-4 112,-2 0-112,3 4 80,-1 0-48,1-1 32,2 1-16,-1 0 16,-1-1 0,-2 4 16,3-1-32,-4-3 0,0 3 32,0-1-32,-5 2 16,1 0-48,-1 0 48,0 0-32,2 2-16,-4 3 32,2-2 16,-1 2-16,1 2-32,-2-1 64,2 1-16,-3 1 16,3-1-16,-2 1 16,0 1-48,-1-1 32,0 0 16,-1-1-32,-1 3 65,0-2-65,0-1 32,0 1 48,0 0 32,0-3 48,0 2-16,0 0 0,0-1-80,0 1 0,0-4-96,0 6 96,0-4-48,0 3-16,0 0 0,0-1 48,0 0-48,0-1 16,-1 3 32,-3-1 0,1-1 0,0-1-64,-1-2 64,3 2-64,-1-2 32,-1-1-32,3-1 32,0 3-32,-2-4 48,0 1-16,2 1-64,0 1 112,0 0-128,0 0 112,0 1-80,0-2 64,0-1-32,0-1 0,0 3 16,0-4-32,0 3 16,0-3-16,0 0 32,0 0 0,0 0-16,0 0 0,0 0 64,0 0-48,0 0 16,0 0-32,0 0 0,4 0 32,-4 0-96,0 0 128,0 0-128,3 0 80,-1 0 0,-2 0-32,0 0 32,0 0-32,0 0 32,0 0-48,1 0 64,3 0-64,-1-3 80,2 3-80,-2-2 80,4 0-48,1 2 48,-1 0 128,1 0 128,4-1-96,-4 1-112,0-2 81,2 2-113,0 0 112,-3 0-96,1 0 0,2 0-32,-1 0 0,-4 0 32,6 0-80,-1 0 32,2 0-16,-2 0 16,0 0-32,3 0 0,0 0 16,-1 0 0,1 0 16,2 0 32,-1-2 32,-1 2-64,-1-1 48,-1 1-64,-1 0 16,-3 0-16,-2 0-16,3 0 0,-4 0 0,1 0 0,-4 1-16,-1 1 16,4-2 32,-4 0 0,0 0-112,0 0 144,0 0-80,0 0 32,0 0-32,0 0 48,0 0-16,0 0 0,0 0 0,0 0-16,0 0 16,0 0-48,0 0-16,0-2-208,0 2-256,0-1-273,0-3-463,-4 4-593,-2-3-1056,-6 1-2290,0-1-5986</inkml:trace>
  <inkml:trace contextRef="#ctx0" brushRef="#br2">18471 8214 5603,'0'0'2273,"0"0"832,0 0-1568,0 0-225,0 0-63,0 0-241,4-12-303,-4 12-97,0 0-128,-2-2-96,-1 2-96,-1 0-175,1 0-17,-2 0-32,2 0-32,-6-1-16,6-3 0,-4 3-16,1-3 48,-1 1-16,-1-2 48,1-2 160,-3 1 176,3 1-16,1 0-128,-4-2-64,5 2 17,-5 0-33,3 2-128,1-1-48,-4-2-48,5 4 64,0-3 16,-4-2 0,6 4 80,-5-4-32,-1 6-144,4-2 64,-5-2 160,4 5-16,-4-4-80,3 4-64,-3-1 48,3-1-16,-1-1-16,0 1 0,3-3 0,0-2 16,0 2 0,-2-1 0,2-3-48,-1-1 16,-3 0-320,-1 0 304,2-1 128,-7 1 48,3 0-160,-6 3-64,1-3 32,-3 0 32,4 0 48,-2 0-48,3-1-16,-2-1 32,7 2 0,0-3-32,2-1 64,-2-1-64,3 0 0,2 2 48,0 0-64,-2 1 48,-1 0-16,0-1-16,-1 3 48,1-1-48,-2 1 32,0-2-32,0 0 64,-1 2-128,1-1 80,0 2-48,-4-1 32,3 0-32,-1 0 64,2 4-64,-3-4 32,-1 0-16,1 1 16,3 3 32,-2-4-32,3 0 16,-3 2-32,0-1 80,1-1-64,-3 0-32,1 4-16,1-4 48,-3 3-48,2 0 48,-2-1 16,3 3-32,-1-3 16,0 3-16,1-2 0,2 0 32,-1 1-16,4-1 0,-3-1 0,5 3-16,-2-2 16,1-1 16,2 3-16,-1 2 48,4-1-64,-3 1 16,3 0-32,1 3-16,0 0-48,0 0 32,0 0 48,1 0-16,4 0 64,-5 0-64,2 0 32,1 1-32,-3 1 0,0-2 32,0 3 32,0-3-16,0 0 0,0 0 0,0 0 32,0 0 32,0 0-80,0 0 48,0 0-80,0 0 16,0 0-32,0 4-64,-3 2 64,1 9 64,-4 3-16,1 6 64,-2 2-16,-1 1 16,6-2 64,-3-2 64,5-5-64,0-1-32,0-5-128,5-6 80,0-2-64,0-4-32,2 0 160,-2-7 49,1-6-113,-4 1 16,1-3-16,-3 0-16,0-3-32,0-2 16,-3 3-80,0-3-128,-4 4-97,0-1-63,6 2 48,-4 2 0,5-2-48,0 5 96,3-2 96,0 1 80,4-1 96,1 0 0,-3 2 16,0 2 64,0 1 96,-3 4 0,1-4 0,-1 7-16,0-1-64,1 1-80,0 0-48,1 0-32,2 0 64,3 0-32,-3 0 16,4 0 16,2 0-16,3 0 16,-4-2 16,6 0 16,-2-3 64,-2 4-32,-1-1-16,-2 0-48,-3 2-48,-2-1 0,-2 1-48,-3 0-224,0 1-608,-3 3-433,-6 2-2417,-6-1-3873</inkml:trace>
  <inkml:trace contextRef="#ctx0" brushRef="#br2">19241 7279 4722,'0'0'560,"0"0"657,0 0 1424,0 0-1216,0 0-305,0 0-63,5-13-33,-3 13 49,-2-2-225,0 2-47,3-2-385,-3 2-64,0 0-128,0 0 32,0 0-48,0 0 16,0 0-48,0 0-80,0-1 0,0 1 1,0-4-1,2 3-32,-2-4 0,0 1 16,0 1-16,0 0 16,0-4 160,0 4-112,-2-1-48,-1 1-16,-2 0-64,-2 1 48,4 2 0,-4 0-16,1 0 0,-4 0-32,1 2 0,-1 4 16,0 3-32,0 1-16,-1 1 64,-1 3-48,2-1 16,0 4-16,4 1 48,-4 0-32,6 0 16,1 1 16,3-4 0,3 1 112,7-1-64,0-3 32,5-4-16,2 1-16,-1-6 208,-1 0 257,-1-3-1,1 0-160,-4-6 16,-1 2-192,-3-2-64,-4 2-144,-3 3 32,0-1-160,-3 2-480,-5-3-993,-1 3-1168,-2-4-2545,4 3-4723</inkml:trace>
  <inkml:trace contextRef="#ctx0" brushRef="#br2">19431 7342 6675,'0'0'6003,"0"0"-4354,0 0-561,0 0 449,0 0-193,0 0-399,10-10-321,-13 12-240,-1 1-16,-1 2 17,-1 7 95,1-1 16,5 1 16,-2 3-47,2-2-49,2-3-160,4 0-64,6-1-64,-2-4-64,0-5 0,3 0 0,-3 0 32,2-5-96,-2-4 16,-4-1-16,-1-3 0,0 3-16,-5-5 0,0 0-32,0 2-96,0-4-176,-3 2-176,0-1-97,-2 2 129,0 6 176,-2 0 96,2 3 176,-5 5 0,0 0-32,-3 8 32,-2 5 0,-3 2 16,1 0-48,2 2 16,0-4 16,8-1-80,4-6-1249,3 1-1824,3-7-3794,6 0-33</inkml:trace>
  <inkml:trace contextRef="#ctx0" brushRef="#br2">19767 7257 2385,'0'0'2817,"0"0"705,0 0-128,0 0-1506,0 0-911,15-31 175,-12 27-15,-1 3-353,-2-1-336,0 0-319,0 2-17,-5 0-64,-2 0 16,-3 0-16,-1 2 32,-8 1 16,3 2 128,-4 2 96,3 0-112,0-4 16,6 2 96,1 2 177,5-4-65,5 2-208,0 2-176,10-1-16,1 1 0,8-2-48,-3 5 64,4-2-64,-5 2 48,-3-1-48,0 0 0,-7 1 16,-5 2-48,0-4-32,0 4 96,-9 0 0,1 1-16,-4-3 32,1 3-48,1 1 64,-2-4-16,2 0-16,2 0 16,-1-5-16,6-2 0,-4-1 16,4-2-16,0 0 0,-2 0 16,0-4-64,1-1 0,-1 0-208,2 2-224,3 0 47,0 1-351,0 0-817,0 2-1664,7-5-3490</inkml:trace>
  <inkml:trace contextRef="#ctx0" brushRef="#br2">20005 7216 784,'0'0'4835,"0"0"-4867,0 0 1808,0 0-383,0 0-657,0 0 273,-10-24 271,10 21-399,0 0-177,0-1 80,-5 1-15,5 0-305,0 3-80,0 0 257,0 0-289,-4 5-224,1 6-96,-2 6 32,-3 6 128,-1 4 160,-1 1 32,0 4-112,4-2 80,-6-2 17,5-3 175,1-2-256,3-1-96,-2-5-80,5-4-32,0 0-80,8-3 48,5-3-48,-1-1 48,8-1-16,-2 0-192,4 2 224,-9-4-688,0 1-1441,-6-1-2465,-7-1-6403</inkml:trace>
  <inkml:trace contextRef="#ctx0" brushRef="#br2">20354 7267 5442,'0'0'5187,"0"0"-3442,0 0-785,0 0 529,0 0-145,0-23-479,-5 18-241,-2 2-224,2-1-144,-5 1 49,-3 1-17,-5 1-144,-1 1-128,-2 0 0,-3 3-32,5 4 32,-5 1 16,6-1-80,3 3 80,5 1-64,3 3 80,7-1-16,0 4 48,9-3 48,4 0 16,10 1-32,-1-7-96,3-1 32,1-6-48,1-1 32,-7-3-48,3-5-160,-11-4-48,-2 0 144,-3-1 96,-4 2-16,-3-1 32,0 4-64,-3-2 80,-1 5-48,1 0 64,-4 5 48,7 0-48,-1 6-64,-1 8 0,2 2 48,0 7-16,0 2 48,-2 0-96,2 2 64,-3-2-32,3-2 0,-2-6 0,2-1 32,0-6-48,0-3 16,0-4-16,0 1-16,0-4 32,0 0-416,2 0-400,3 0-529,2 0-1248,-4-4-2289,2-2-1810</inkml:trace>
  <inkml:trace contextRef="#ctx0" brushRef="#br2">20538 7324 10613,'0'0'4114,"0"0"-2353,0 0-1361,0 0 416,0 0-64,-28 21-79,23-1-129,0 2 224,2 0 289,3 1-337,0-5-368,7-3-192,-1-5-48,9-6-48,-3-4 49,1-2-65,-1-10-32,-1-1-32,-1-4 16,-3-3-16,-2 4-32,0-6-33,-5 4-127,0-2-128,-5 3 0,-2 1 224,1 2 0,-3 6 112,3 1-16,-3 4 32,1 3-32,-4 0 32,3 2-80,-3 6-80,2-1-288,0-1-449,3 1-815,2-5-1442,2-2-1664,3 0-4018</inkml:trace>
  <inkml:trace contextRef="#ctx0" brushRef="#br2">20753 7395 14134,'0'0'3218,"0"0"-2210,0 0 129,0 0-241,0 0-415,38-15-81,-21 12-16,-2 3-224,-3-2-128,-1 2 16,-1 0-80,-5 0-464,0 0-417,-3 0-303,-2-1-737,0-1-1505,0-3-2544</inkml:trace>
  <inkml:trace contextRef="#ctx0" brushRef="#br2">21081 7301 13126,'0'0'2273,"0"0"-1745,0 0 1025,0 0-432,-22-4-769,7 9-272,5 7-16,0 0 48,2 1 400,-1 2 144,6-4-159,3 3-161,0-4-144,3 0-16,6 0 32,2-7 32,3 0-48,4-3 0,-3 0-32,3 0-160,-3-3-16,0 0 0,-1-4 48,-4 2-48,-5-3 64,1 1-80,-6-1 80,0-1-48,0 1-48,-3-2-32,-4-2-32,1 3-96,1-3-128,0 0 16,-2 6 16,0-1 96,2 2 32,2 5-65,-4 0-95,2 0 0,-1 0-128,-4 5-785,3 0-1456,4-5-913,1 0-3665</inkml:trace>
  <inkml:trace contextRef="#ctx0" brushRef="#br2">21126 7148 5683,'0'0'2641,"0"0"400,0 39-1088,-2-17 64,2 3 32,-5 5-384,2 0-449,-1 2-159,-1 1-289,-5-7-80,5 1-175,-5-2-65,5-3 80,-1-4-160,4 0-144,2-5-192,-3-4 32,3-1-48,0-1-32,3-4-224,2-3-704,0 0-721,2-7-1200,-6-4-3234</inkml:trace>
  <inkml:trace contextRef="#ctx0" brushRef="#br2">21267 7134 4402,'0'0'800,"0"0"1041,0 0 528,0 0-640,0 0-304,0 0-33,18-6-319,-9 11-401,-3 1-272,4 3 881,-3 4-273,3 5-287,-2 4-49,-5 8-32,2 1 81,-5 8-305,0-1-304,0 2-64,-1 1 16,-3-4-48,1-6 784,1-2 417,2-4-721,-6-5-192,2-5-128,1-4 16,-2-2-112,0-4-48,2-4 17,0-1-49,-6 0-177,3-5-943,1-6-1473,-2-4-3842</inkml:trace>
  <inkml:trace contextRef="#ctx0" brushRef="#br2">21610 7449 4178,'0'0'7427,"0"0"-6050,0 0-273,0 0 465,0 0-480,0 0-129,21 0-256,-4-4-271,3-2-17,5-6-160,3-6-64,2-2-80,0-4-32,-2-1-32,-1-1-32,-2-2 32,-7-4 0,-1 4-16,-7-1 0,-4 1-80,-1 3 0,-5-1-64,0 7 0,0 1 16,-5 3 80,2 5-64,0 3 64,-1 4-32,1 3 48,0 0-80,1 0-96,-5 3-625,4 2 33,-4 4 176,-1 1 336,3 1 176,-2 3 96,6 1 16,-4 3-48,5 4 240,-4 2 192,4 3 80,-3 0-48,-2 4 81,3-2-305,-3 1 16,0-6-96,-1 3-48,-1-4 272,2-1 48,-3 0-31,4-6-81,-2-2 48,4-1-192,-3 0-32,3-3-48,1-3 0,-1-1-48,2-1-32,0 2 0,5-5-32,2-2 0,1 0-64,4-4-16,-1-7 96,-1-3-176,2-2 32,0-1 96,-4 1 80,-1-3-64,-1 3-32,1-1-48,-2 0-80,2 7 95,-1 0 97,4 0-80,0 4 96,0 1 0,0 1 80,-2 1 33,2 3-49,-5 0-48,0 0 16,0 5 0,0-2-48,0 4 80,-1-2-64,2 2 16,-2-2 0,2 3-32,-1-1 32,-1 1-16,-1 0 0,-3 1-16,0-1 64,-7 0 0,1-1 0,-4 0-48,-5-2 48,1-2 48,3 2 0,-3-5 32,6 0-16,3 0 64,0 0 112,5 0-144,0 0 240,5 0-80,2 0-191,3 3 63,6 1 400,-2 2-240,4 1-64,-5 3-16,6 0-96,-6 1-112,4 1 48,-6-4-80,4 1 32,-2-3-32,2-4 16,-3-2-48,3 0-304,-5-5-288,-3-2-224,-4 1-337,-3-4-544,0 1-1024,-10-2-3618</inkml:trace>
  <inkml:trace contextRef="#ctx0" brushRef="#br2">21841 6770 4834,'0'0'6979,"0"0"-5154,0 0-112,0 0-80,0 0-97,0 0-383,-4-10-273,-1 13-639,-1 9-81,-1 0 352,-5 4 192,2 3-192,-3-3-336,3 1-47,0-2-1,2-5-48,1 0 0,4-5 0,1-2-80,2-3 32,0-2 64,0-6 64,5-5-272,5-4 96,-1-3-16,-1-1 48,0-3-128,0 1-32,2 6 80,-1 1 16,1 7-48,-2 3 48,4 6 16,1 5 80,0 5 64,7 6 0,-5 4 16,4 0-16,-3-1-16,1-1-32,-2-5-64,-2-3 48,-3-5-64,2-3 32,-6-2-48,3 0-128,-8-3-481,3-6-991,-4 3-1154,-5-6-4945</inkml:trace>
  <inkml:trace contextRef="#ctx0" brushRef="#br2">19285 7763 3265,'0'0'2306,"0"0"-2707,0 0 706,0 0 2064,0 0-1521,0 0-560,0 0 144,0 0 17,0 0-273,0 0-48,0 0 80,0 0 112,0 0-32,0-2-80,0 1-32,0 1 32,0-2 32,0 0 113,0-1 111,3 1 48,-1 1-16,-1-3-208,4 3-32,-3-4-63,1 1 31,4 1-32,-2-4 144,1 4 112,-1 0-192,0-1-96,0-1-80,-3 4-48,1-3 16,-3 4 16,4-1-32,-1-1 64,-1 2-64,1-3 1,0 3-1,1 0-48,1-4 80,-4 4-32,6-3-16,-4 3 0,4-3 0,-2-1 16,2 3 16,-2-1 64,1-1 48,1-2 192,0 0-80,-2 5 128,1-5-128,-6 3-48,5 0-95,-3 1-33,1 1-80,1 0 16,1-2-32,1 2-32,2 0 64,-3 0-16,5 0 0,-1 0-16,-1 0-32,-1 0 0,1 0 32,0 0-16,-1 0 0,1 0 16,1 0-48,-1 0 80,4 0-48,-4 0 32,0 2 0,2-2-32,2 0 48,-7 0-32,6 3 16,-6-3 32,4 3 16,-1 1-32,-3-1-16,0-1 0,2 3 0,-2-4 0,5 1 16,-4 1-32,3-3 0,-3 4 16,3-1-32,-3 0 48,1-1-32,0 0 16,-2 3 0,1 0 0,1-2-16,-2 0 32,0 1-16,3-1-16,0 0 32,-1 1-80,0-1 80,1 0-32,-3 1 80,3 1-32,-1-4 48,-4 4 16,4 0 32,0-1 16,-2-1-112,-2 0 48,2-1-48,-3 5 32,3-4-64,0 2 16,-2-2-16,0 1 16,2 0 32,-1-2-80,2 3 48,-1-3-32,-3 3 16,3-2 0,0-1 16,0 3-64,0-4 112,-2 3-64,2-1 48,0-1 48,0 3-32,2-4 32,-4 1-48,4 0 81,-2 1-49,0-3-32,3 3 0,-1 1-32,-1-3 0,-1 1-32,2-2 64,-2 5-64,3-5 32,-1 3 16,0-3 0,-1 2-48,1-2-32,1 0 32,4 0 32,-7 0-32,5 0 0,-2 0 32,-1-2-48,1 2 64,2-3-64,-3 1 64,3-1-32,1 0 32,-2-2-48,2 3 16,1-1 48,0-1-64,-2 3 16,-2-1-48,2-1 64,-3 3-48,-1-2 16,4 2-16,-5-2 32,0 1 0,0 1-16,2-4 16,-1 4 0,4-5 16,-5 2-32,5-4 32,-3 4-32,5-2 16,-2-1-32,-4 1 48,4-2-32,-5 4-16,2-4 32,-2 2-16,0 0 32,0 0-48,-2 0 32,-1 2 0,1-2 16,1 1-48,-1 1 32,-1 0 16,-2 1-64,1 0 48,3 1-64,-3-1 48,-1 2-16,0 0 0,0 0-16,0 0-48,0 0 32,0 0 16,0 0 32,0 0 16,0 2 32,0-1-80,0-1 64,0 0-16,0 0 0,0 0-16,0 0 16,0 0-16,0 0 0,0 2 0,0-2 0,0 2 16,0-2-32,0 3 64,0-1 0,0-1 48,0 3-16,0-3-16,0 4 16,0-1-32,0-1 32,2 4-16,1-2 16,1 1 32,-1 1 16,2 1 80,0 0 1,0-1-81,0 0 32,1 3 112,-1-4-96,-1 1 80,-1-2-144,2 0 32,0-2-64,0 1 0,0-1-48,-3-3 16,4 0-16,-2 0-32,2 0 64,4 0-64,-5 0 32,2-7-32,3 1 80,-3 1-80,-2-2 0,1 0 16,-2-4-16,-1 4 16,-1-3 16,-2 5-32,1-3 0,-1 1 32,0 1-64,4 1 32,-4-2-16,0 2 48,3 2-96,0-2 64,1 1-32,-1 1 32,-3 0 16,0 1-16,2 2 32,-2 0-32,0-2 0,0 2 0,0 0-16,0 0 0,0 0-48,0 0 80,0 0-128,0 0 112,0 0-64,0 0 32,1 2 16,1 0 32,-2 1 0,0-1-48,3-1 64,-3 3-80,2-3 80,0 4-64,-2-3 64,3 1-64,-3-1 64,3 1-64,-1 1 64,-1-3-48,4 3 48,-3-3-32,3 1 0,0 3 16,-2-2-64,2-1 96,-3 3-96,3 0 64,-2-2 0,1 2-16,1-2 0,1 1-16,-1 1 48,0-2-48,2 0 16,1 2 0,1-3 16,1 1-16,0 1 16,1-1 0,1-1-48,-2 1 80,3-1-64,2 1 0,-2 0 16,2 2 0,-3 0 48,3-1-64,2-1 48,-1 0 32,-4 1 48,3 1-16,2-4 48,-7 3-16,6-3 49,-4 1-113,1 1 64,2-3-48,-2 0 16,1 0 16,1 0 0,-2 0-80,0 0 48,2 0 48,0 0-96,-2 4 32,-1-4-96,1 3 96,1-3-64,1 3 0,-4-1-48,6 0 16,-5-2 48,3 1-64,-4-1 48,4 0 0,-2 0 16,1 0-48,-1-1-16,-3-1 64,2-3-32,-1 2 32,-1-1-80,2-2 64,-4 2-32,1-2 32,1 2-80,-4-1 16,4-3-112,-5 5 80,5-6 64,-3 6 0,-2-5-32,0 4-16,1-1 32,-2 0 16,-1 2 48,0-4-48,-1 2-16,1 2-225,-1-3 33,0-1-208,1 2 32,-3 0 48,3-2 144,-1 4 112,0 0 48,-2 1 96,3 0-48,-3-1 48,0 1-64,0 1 16,0-3 48,0 3-32,0-3 0,0 3-32,-3-3 16,3 3-32,-2-1 48,0-3-16,2 3 0,-3-1 16,3 1 0,0 1-16,0-3 32,0 4-16,0-3-16,0 0 32,0 3-16,0-4-16,-2 3 0,1-1 48,1 0-16,0 1-48,-2 1 16,2 0 32,0 0-32,0 0-1,0 0 66,0 0-65,0 0-17,0 0 17,0 0 49,0 0-50,0 0 1,-2 0-16,-1 0-592,3 0-464,-3 0-481,-2 0-592,-2 0-2465,0 0-5651</inkml:trace>
  <inkml:trace contextRef="#ctx0" brushRef="#br2">21781 7846 8612,'0'0'3954,"0"0"-2193,0 0-225,0 0-175,0 0-737,0 0 80,-33 32 17,14-12 79,-2-2-144,-3 5-175,4-5-65,2 2-192,5-5 48,1-3-192,2-4-16,5-3-64,4-1 32,1-4-48,0 0-32,1-5 96,4-5-32,5-5-224,2-2-160,1-5 240,4 3-16,1-1-192,4 0 240,-6 3 96,4 5 0,-5 6 16,-5 1 0,0 5 0,-3 0-16,1 0 16,0 8 32,-3-1-64,5 3 80,2 1 32,0-1-16,-1 0-16,6 0 0,-5 0-48,1 0 0,0 0 16,-1-3 0,-4-1-32,-1 1 0,-2-2 0,-4 0-48,1-2-304,-2 2-1521,0-3-2513,-2 1-7364</inkml:trace>
  <inkml:trace contextRef="#ctx0" brushRef="#br3">17121 8290 4882,'0'0'6435,"0"0"-3890,0 0-800,0 0-448,0 0-273,0 0-159,0-13-177,0 13-256,0 0-128,0 0-96,0 6-32,5 4 17,6 4 223,1 6 528,3 3 193,5 4-145,0 3-176,2-4-63,1 1 239,-8-2-271,3-4-449,-3-2-80,-5-6-80,-2 0-48,-3-3-16,-3 0-32,-2-3 0,0-1-240,0-4-176,-2-2-193,-3 0-335,0-3-993,2-7-1072,1-5-1809,-1-2-4771</inkml:trace>
  <inkml:trace contextRef="#ctx0" brushRef="#br3">17359 8277 2449,'0'0'5026,"0"0"-640,0 0-2065,0 0-384,0 0-352,0 0-288,0 0-353,5-12-208,-5 12-143,0 0-241,0 5-64,0 2-208,-4 3 32,4 0 0,-1 6 48,1 4 128,0 4 337,0 2 111,0 3-96,0 2 305,0-3-65,0 1-272,0-4-127,0-2-129,0-5-80,0-1-80,0-6-112,0 1-32,0-7-64,0 2-32,5-6-208,-2-1-336,0-1-417,2-8-1312,-1-6-800,-4-1-3618</inkml:trace>
  <inkml:trace contextRef="#ctx0" brushRef="#br3">17680 7957 10773,'0'0'5907,"0"0"-3282,0 0-1681,0 0 161,0 0 79,0 0-383,-9 9-401,4-4-80,5-4 0,0 3 112,0 1 161,0-2-129,0 4-224,0 3-96,7 1-112,1 3 48,1 2-112,-1-1 64,4 2-32,-6-2 32,3-2 16,-6 0-48,0-3 16,-1-3-96,-2 1 144,0 1-80,-7-3 48,1 1 48,-4 0-48,1 3 96,1-2 32,0 2-64,1-2 48,0 2 16,2-3-63,2 0-1,0-1-32,1-1-32,-1-1 16,-1-1 48,1-1 144,-2-1 80,0 1-144,-2-2-96,1 2-80,-1-2 16,4 0 0,-2 0-48,3 0-80,-1 0-176,3 0-160,0 0-193,0 0-175,0 0-128,0 0-193,0 0 129,0 0 175,0 0 193,0 0 96,0 1 384,0-1-289,0 0-639,0 0-945,0 0-1681,0 0-3009</inkml:trace>
  <inkml:trace contextRef="#ctx0" brushRef="#br3">17051 8137 5747,'0'0'3793,"0"0"-2336,0 0-1089,0 0 16,0 0 577,0 0 95,0 0 65,0 0-129,0 0 97,0 0 95,0 0-111,0 0-81,0 0-127,0 0-97,0 0-128,0-2-224,0 2-255,7 0-273,4 0 224,6-1 0,5-1 96,4 0 624,2-3-176,1 0-239,-4 2-161,-2-2-80,-6 2-112,-4-1-48,-5 1 16,-1 3-48,-4-3 16,-3 3 48,0-2 32,0 2-48,0-1 0,0 1 32,0 0 0,0-2-176,0 2-32,-3-2-16,1 2-32,2-1 48,-5-1-129,2-1 241,0 3 97,-1-4-49,1 3-16,-2-3 16,0 1 0,0-2-32,-5 2-16,2-4 32,-1 2 80,1 0-96,-2-3-64,3 3-1,-3-2-143,7 4 112,-2-1 0,2 3 80,1 1-32,2-2 0,0 2-64,-3 0-128,3 0-208,0 0 64,0 0 31,0 0-367,0 0-609,5 0-287,-4 0-833,4 0-1665</inkml:trace>
  <inkml:trace contextRef="#ctx0" brushRef="#br3">17103 7833 8724,'0'0'2209,"0"0"-176,0 0-1249,0 0 113,0-5-113,0 5-272,0 0-208,0-2-159,0 2-49,0-3 96,0 3 208,-4 0 192,4 0 128,0 0 17,0-2 15,0 2-96,0 0-207,0-2-97,0 2-112,0-3-64,5 3-96,-1 0-32,2 0-32,-2 0-16,4 3 208,0 1 32,0 1-176,4 0 16,-4-2 64,6 2-48,-3 0 80,-1-2 225,0 4-161,5 0-32,-5-1 80,0 1-112,2 0 48,-2 3 32,-3-4-16,3 4 1,-4-3-1,-1 0-96,0-2 0,0 0-48,0-2-48,2 0 48,-1 1 0,-1-3-32,0 1 16,-3-2 80,5 3-32,-2-1 0,-2-1-16,2 3-64,2-1 96,-6 2-112,6 0 48,-4-3-112,2 1 80,2-1-16,0 1 16,-1-3 32,1 0 49,-2 2-33,2-2-32,-2 1 64,0-1-112,0 0 48,0 4-32,-4-3-48,4 3 48,-2 1-48,1-4 64,1 3-64,0 1 32,-4-4 0,3 1 32,1 0-48,0-1 0,-4-1 112,4 0-64,-1 0 112,-3 0 48,6 0 0,-4 0-48,1 0-96,-1 0-64,2 0 0,0 2-16,2-2 16,-2 5 16,1-5-48,-1 3 16,0-1 0,2 0 64,0-1-64,-1 3-16,-2 1 48,4 0 0,-5-4 0,4 3 0,-4-1 32,4-1-48,-4 3 48,5-4-32,-4 3 0,1-3-48,-2 1 32,-1 1 48,3 1-112,-4-1 96,4 0-64,-5-1 64,2 0-48,1-1 48,-3 1-32,0 0 16,0-2-16,4 1 0,-4 3-16,3-4 32,-1 3 16,1 0-48,0 1 16,-1-1 0,1 0 16,2 4-32,-1-2 16,-1-2 16,0-1-32,2 1 64,-3 0-80,1-3 64,-1 0 0,-2 4-48,3-4 16,-3 0 16,0 1 0,0-1-48,0 0 32,0 0 48,0 0-96,0 0 16,0 2 96,0-2-112,0 0 96,0 0-48,0 0 32,0 0-48,0 0 32,0 0-64,0 0-64,0 0 64,0 0-128,0 0 32,0 0-96,0 0-80,0 0 16,0 0-257,0 0-319,-3 0-913,-4 0-848,1 0-2930</inkml:trace>
  <inkml:trace contextRef="#ctx0" brushRef="#br2">19920 8142 11317,'0'0'2689,"0"0"-1424,-28 0-513,11 8 17,-5 1-97,-1 1 0,1 1-47,-6 3-257,2-1 144,2 2-144,6-7 112,5 1-15,4-3-33,6 1-240,3-5-208,12 1 16,1 2 112,4-2-96,1 2 0,2 5 48,-2 2-48,-1 3-32,-1 0 16,-6 5 16,-1-2-16,-4 0-128,-4-1 112,3-2 16,-4 0 16,-4-2 0,1-3 16,-7-2 16,3 1-32,-3-4 32,-1 1 16,-1-2-64,-3-3 16,2 3 0,-2 1-16,2-4 32,-2 3-48,5-3 32,0 1-16,1 1-16,6-3 0,1 0-192,2 0-448,0-3-641,0 0-1200,2-4-1233,1-1-4450</inkml:trace>
  <inkml:trace contextRef="#ctx0" brushRef="#br2">20038 8416 12470,'0'0'3185,"0"0"-640,12 30-464,-7-16-464,-2-1-833,-1-3-431,3 2-193,-4-6-96,4 3-64,-5-6-224,2-3-1361,-2-5-1553,0-7-2736,0-4-5828</inkml:trace>
  <inkml:trace contextRef="#ctx0" brushRef="#br2">20073 8170 14679,'0'0'3361,"0"0"-2352,0 0-609,0 0-352,0 0-128,0 0-592,25 22-2706,-20-12-5490</inkml:trace>
  <inkml:trace contextRef="#ctx0" brushRef="#br2">20181 8525 7988,'0'0'4578,"0"0"-2529,0 0 160,0 0 80,0 0-608,0 0-657,25-19-496,-17 6-256,1-4 49,0-1-145,3 3 16,-4 0-96,1 2 64,-1 1-48,-1 6-96,-2 2 32,0 4-48,1 0 0,1 7-16,-4 0 32,4 6-48,-2 0 48,0 0 16,0 2-16,0 0-16,0-3 32,-2-4-32,1 1 64,1-4-64,-5 0-32,1-4 64,-1-1-48,0 0 32,0-3-736,0-9-2002,0 1-4881</inkml:trace>
  <inkml:trace contextRef="#ctx0" brushRef="#br2">20582 8340 9668,'0'0'6419,"0"0"-5682,0 0-305,0 0 832,0 0-607,0 0-513,-19-7-96,13 14-48,-1 0 128,-5 6 192,4 0 384,0 6 177,3-1-97,-2 2-96,4 3-63,3 0 159,3-4-304,7-1-288,2-1-112,6-9-32,2 2-16,3-10-48,2 0-32,-1-7 48,-1-3-48,-1-1 0,-6-3 48,-3 3 32,-4 1-32,-3-2 32,-6 0 48,2 2-96,-2-1 0,-2-6 16,-4 2-96,-4 0-272,-4 0-256,-4 2-64,0 1 303,-2 2 305,-3 7 32,-1 1 64,3 2-16,4 0 32,0 2 16,6 1-32,4 4-64,4-2 16,3 0-1872,0 0-1490,5-5-3041,5 0-1569</inkml:trace>
  <inkml:trace contextRef="#ctx0" brushRef="#br2">20688 8127 5619,'0'0'6563,"0"0"-5827,0 0-160,0 0 721,0 0-513,0 0-304,-10 15 177,5-2 191,-1 9 209,4 5 111,-3 6 305,-2 5-129,2 2-287,-1 2-81,1 3-31,0-4-241,0-1-208,0-2-320,-2-1-48,4-4 48,1-5-79,-5-1 191,6-4-112,-3-1-192,4-2-64,0 0 48,0-4 0,0-1-288,0-1-481,0-1-784,-1-6-544,-1-6-1648,2-1-4867</inkml:trace>
  <inkml:trace contextRef="#ctx0" brushRef="#br2">18483 8500 9444,'0'0'3394,"0"0"-2017,0 0-209,0 0 113,0 0-417,30-5-192,-14 5-31,8 0 191,2 0-96,1 1-47,1 3-417,2 4-128,-5-1-80,0-1-16,-3-1 0,-6-1-64,1-3 48,0-1-96,-7 0 16,1-8 0,-2 0 32,-1-7 48,-3 1-16,-2-4 16,-3 3 48,0-3 80,-3-1-64,-2 1-32,-3 2-96,-1-1 0,-4-3 48,0 0-80,1 0 48,-1-2-16,3-1-32,0 2-16,1-6 144,8 5-64,1-1 48,0-2-32,5 0-32,11 5 48,6-3-96,0 6 48,6 4 48,5 3 128,-3 7-32,-3 3-16,1 6-80,-3 9 32,-2 4 0,-3 1-96,-3 3 16,-6 0 0,1 0-48,-7 1-32,-3-3 80,-2 3-48,-2-4 64,-5 3-80,-3 0 160,-5-1 0,4-4 432,-1 2 145,5-3-33,3-1-144,4 1-48,0-4-47,11 2-257,4-2-32,5-1 32,5-2-96,5-3 32,0-1-32,-2-4 16,-5 0 576,2-2-416,-5 0-208,-6 0 48,2-4-144,-6-2-960,-3-6-1169,-2 4-1345,-5-4-4674</inkml:trace>
  <inkml:trace contextRef="#ctx0" brushRef="#br2">21422 8545 7940,'0'0'7827,"0"0"-6098,0 0-833,0 0 609,0 0-64,0 0-545,-22 10-400,22-9-159,8 1-97,7-2 48,5 0 48,7-7-240,4-4 0,4-9-96,4 0 16,4-9-48,-7 1-80,4-3 16,-10-1 80,-5-1-32,-3-1 16,-12-1-320,-4 2-80,-2 3-17,-4 4-31,0 2 352,-9 4 176,3 4-32,1 2 0,0 8 16,0-1-32,0 4 16,-2 3-32,1 0 48,1 6-32,-5 8-48,1 1 32,-1 10 0,-3 5 32,3 5 208,-2 3 224,2 2 33,0 0-129,4-2-48,-3-2-224,9-6 352,-5 0-224,5-6-80,-1-4-32,1-5-48,0-5-32,0-4 0,0-2 0,0-4-48,1 0 144,4-9-48,-1-2-48,2-1-64,-1 0-64,7-6-272,0 1-112,-1 1 96,4-3 208,-1 4 144,2 1 16,-1 2 112,2 2-48,-4 3 0,-1 4 48,-2 3-32,-2 0-96,-3 0 48,0 10 0,2 0 0,-2-2 0,-2 4-16,0-2 32,1 3-64,-3-5 80,-1 1-80,0-3 64,0-1-16,0 0 0,-5-1 48,-3-3 0,-2 1 0,0 0-16,0 1 64,-2-3 0,6 7 0,1-2-48,5 0-16,3 1-48,5 1 16,6 0-32,-1 3 32,5-5 48,2-2-48,4-3 64,-9 0-16,8 0 16,-7 0 32,-1-8-64,0 4-16,0-2-48,-5 1-32,0-4-464,2 6-481,-10-2-1280,3-2-2641</inkml:trace>
  <inkml:trace contextRef="#ctx0" brushRef="#br3">17583 8626 6595,'0'0'3394,"0"0"-865,0 0-832,0 0-145,0 0-335,0-18-417,0 13-80,0 1-335,4 1-145,-3-4-160,-1 6 16,0-1 144,0 0-112,2 2-80,1 0-48,-3 5 16,0 9-16,0 6 144,3 6 304,-3 11 401,4 4-289,1 6 112,0 1-63,3 1-209,2-5 208,5-4-208,0-5-208,0-6-144,5-8 160,-3-4 129,-2-1 15,-4-7-256,6 1-16,-6-5-64,-1 0 0,2-2-16,0 0-352,-6-3-225,4 0-447,-5 0-497,0 0-672,-3 5-1537,-2-3-3265</inkml:trace>
  <inkml:trace contextRef="#ctx0" brushRef="#br2">19860 9019 14407,'0'0'3297,"0"0"-2272,0 0 431,0 0 145,0 0-977,-17 31-368,17-19 49,0 4 95,0-4-48,2 3-128,6-2-32,-1-4-96,3-3-64,0-2 48,2-4-48,-2 0 32,-2-10-16,0-4-80,-1-1-160,-6-1-160,-1-6-128,0 0-16,-1-2-33,-9 4 1,-2-2 320,-3 7 160,2 3 32,-2 6 0,-2 2 32,2 4-48,2 5 80,1 4 48,4 6-96,3-2 0,3 4-560,2-2-2578,2-2-3441,6-3-1456</inkml:trace>
  <inkml:trace contextRef="#ctx0" brushRef="#br2">20094 8944 7908,'0'0'5490,"0"0"-2432,0 0-1410,0 0 209,0 0-448,0 0-977,2-2-288,-9 9 48,2 4 96,0 1-208,2 0-16,0-1-32,3-1-48,3-1 64,5 1-48,2-2 0,2 0-48,0-3 80,-2 3 32,0-3-32,-4 4-32,1-3 48,-5 3-80,-2-1 64,0-1 16,-2 1-32,-5 0 48,-3-1-48,-1-2 33,-1 0-33,-3-2 0,-2-3 16,4 2 0,-2-2-48,4 0 48,2 0 0,3 0-64,6 0-32,0 0-481,0-2-1168,10-4-2721,1-1-4177</inkml:trace>
  <inkml:trace contextRef="#ctx0" brushRef="#br2">20339 8947 9396,'0'0'4290,"0"0"-2673,0 0 112,0 0-80,0 0-577,0 0-368,3-15-223,-1 15-289,-2 0-112,2 2-16,-1 6-64,-1 0 64,4 9 80,-1 3 272,-3 3-144,0 5 384,0 1-47,0-1-353,-3-1-112,-1-2-32,1-7-48,-2-3-80,3-4 0,2-6-16,0-3 48,0-2-96,0-3-352,0-9-1265,0-3-3121</inkml:trace>
  <inkml:trace contextRef="#ctx0" brushRef="#br2">20276 9067 12198,'0'0'5330,"0"0"-4081,30-12-545,-4 2 673,1 3-17,1 1-896,-6-1-272,-1 4-111,-4 3-97,-10 0-49,1 0-351,-6 0-608,-1 2-801,-1-1-1328,0-1-3170,-3 0 96</inkml:trace>
  <inkml:trace contextRef="#ctx0" brushRef="#br2">19393 8960 4674,'0'0'6163,"0"0"-4995,-5 27 321,5-12 144,0-3-368,0 4-273,0-1-480,0-3 128,0-2-191,0-4-33,0-1 32,0-3-16,0-2-192,0-2 529,0-6-33,0-4-496,0-1-160,0-2-80,0-5 80,0 4 0,0-6-112,0 0 48,1 4 0,3 1-32,2 1 32,3 7 32,-1 1 0,0 5 16,4 3 0,-2 3-32,0 7-32,-2 7 16,4 1 0,-7-1 0,1-1 0,1 1 32,-5-7-32,1 3 0,0-8 193,-3-1 15,0-3-32,4-1-16,-3 0 240,1-5-160,3-5-240,0-1 0,2-4-48,4-4 32,-1 8-32,0-4 0,0 6 48,2 3-16,-5 2-64,-1 4 48,3 5 0,-3 7 0,1 5 16,-1 3 224,3 3 192,-4 4 97,1-3-129,-2 1-160,2-5-32,-1-3-128,0-5 0,2-6 16,-2-2-64,3-4 16,-1-4-48,0-7-752,-4-1-1505,0-8-1377,-3 0-4642</inkml:trace>
  <inkml:trace contextRef="#ctx0" brushRef="#br0">16191 10289 5330,'0'0'6099,"0"0"-4162,0 0-368,0 0-48,0 0-161,0 0-303,7-7-273,-7 7-160,-7 4-160,-11 11 1,-4 5-113,2 5-112,0 8 96,-1 0-64,7 0 273,3 6 255,11-6-208,0 2-112,5-5-240,10-5 1,16-5 15,-2-9 0,4-11-192,8 0 16,-2-5-16,-8-10 0,3-3-64,-4-3 80,-9-3-64,-6 6 0,-2-5 0,-6 4 0,1 1-32,-8-4-32,0-1 16,0 2-32,-10-3-128,0-2 16,-6-1-32,-1 2-144,6 5 47,-8 2 225,4 11 64,-5 2-16,-1 5-32,1 0 0,-7 12 32,2-1-32,-1 4-112,6-3-272,5 0 32,6-6-113,1-2-399,8-4-641,0-4-800,3-12-2353,11-1-8036</inkml:trace>
  <inkml:trace contextRef="#ctx0" brushRef="#br0">16283 9822 6051,'0'0'2065,"0"0"272,0 0-993,0 0-47,0 0-80,0 0-449,-24 48-336,19-40-128,5 4 176,0 6 145,0 9-49,0 3 224,0 10 369,9 8-113,-3 15 1,-1 5-145,0 12 1,-1-5 15,4-2-31,-8 4-209,0-11-176,0-3-160,0-3 160,0-8-159,0-2-209,-8-5-80,4-5-32,-6-9-16,10-6 0,-6-5-16,6-5-16,0-8-560,0-7-449,0 0-672,6-7-528,8-13-1296,-1-2-2658</inkml:trace>
  <inkml:trace contextRef="#ctx0" brushRef="#br3">17641 9800 6931,'0'0'2033,"0"0"1729,0 0-1441,0 0-416,0 0-16,-31 5-433,14 2-223,-1 3-225,-2-2-207,2 2-497,-2 0-96,8 0-128,2-3 16,5-1-48,0 1-80,5 1-192,10 1 80,2-3 32,3-1 96,3 4 144,2-3-160,2 3 80,-4-3-64,-2 1 0,-4 1 32,-2 2-96,-5-2-128,-3 2 64,-2 4 96,-2-4 80,-6 3 16,-1-1 0,1-2 64,-4-2-64,2-1 64,1-4 0,-6 2 32,3-3-64,0-2 16,-3 0-32,5 0-96,4 0 64,-4-5-256,3 0-80,7-2-337,0-1-1103,0-1-433,7-1-1793,-1 2-3041</inkml:trace>
  <inkml:trace contextRef="#ctx0" brushRef="#br3">17824 9918 14967,'0'0'1376,"0"0"-1616,0 0 673,14 37 383,-13-26 433,6 1-353,-5 0-352,1-2-256,-3-2 32,3-5 113,-1-1 159,-2-2-128,0 0 304,0-2 321,0-8-449,0-1-480,0-4 177,-5-2 271,5-1-160,0-2-48,0 0 16,-3 0-47,3-2-273,0-1-48,0 3 16,0-3-112,0 0-16,0 3-96,0 3 63,3 4-31,-3 1 80,5 4-16,0 4-32,0 4 0,2 0 0,-2 9-64,1 4 96,3 4 0,-3 1-16,1 5 176,-2-1-112,1-1 80,1-4-112,0 0-80,-2-9 16,-4 0 96,1-1-16,-2-2 32,0-3-32,-2 1 48,-4-1 96,-3-2-96,1 1-16,0-1-16,-4 4 0,2-4-32,4 1-32,1 1 0,5 0-432,0-1-321,0 4-623,0-5-593,6 0-801,4 0-1904</inkml:trace>
  <inkml:trace contextRef="#ctx0" brushRef="#br3">17999 9872 18601,'0'0'2161,"0"0"-2033,0 0 304,0 0 720,32 0-207,-22 0-161,-2 0-368,-3-4-176,0-1-80,0 0 129,-5-1-81,0-1-128,0-1-32,-2-1-32,-6-1 0,0 0-32,-2 2 32,0 5-240,3 0-64,-1 3 159,3 5 161,-2 4-16,5 5 193,-1 4 31,1 2-32,2 2-64,0-1-16,0-2 16,7-4-48,1-2-64,4-3-32,-2-4-48,5-2-272,0-4-288,0 0-65,-2 0 113,0-4 480,2-1-1889,-5 1-64,-5-3-2305,2 0-11317</inkml:trace>
  <inkml:trace contextRef="#ctx0" brushRef="#br3">18180 9875 16760,'0'0'2513,"0"0"-2385,27-12 336,-16 9 1249,-2 1-336,1-1-497,0 0-512,-5-1-192,0 1-64,-4-2 32,-1 2-32,0-1-64,-1-1-160,-6 5-80,-6-3 112,1 3 64,-3 0 16,2 3-80,-2 6 96,2-1 96,4 4 464,8-1-47,1 3 79,0-1-384,5 0 0,3 1-144,7-4-112,-3-4 16,3-1-352,1-5-352,2 0-305,2-3-351,-3-4-1362,1-4-2032,2-1-6451</inkml:trace>
  <inkml:trace contextRef="#ctx0" brushRef="#br3">18446 9845 5074,'0'0'12086,"0"0"-11094,-8-25 625,3 13 368,-3 3-913,-1 2-495,-2 0 63,1 7-48,-5 0-480,2 10-64,1 3 192,-1 2 401,4 5-145,4-3-208,2 3 48,3-5-176,0 0 16,8-3-160,4-4-32,0-6 96,1-2-16,5-7 97,-3-5-129,3-3 48,-3-6-176,-1-1 32,-1-10 64,0-2-64,-1-3-385,-2-3-527,-3-2 31,-2 4-143,1 8 127,-1 5 401,-5 9 624,0 6 32,0 6 96,0 4 161,-5 10 47,2 5 400,-4 9 481,2 6-129,2 6-207,3 2-161,0 2-320,7-5-128,3-6-192,-1-5 1,5-7-226,-4-5 113,3-7-32,-5 0-32,1-5-144,1 0-416,-9-5-817,-1-5-1776,0-4-1937</inkml:trace>
  <inkml:trace contextRef="#ctx0" brushRef="#br2">19735 9589 9124,'0'0'817,"0"0"-721,0 0-32,0 0 192,0 0 272,0 0 448,5-13 161,-1 13-337,-3 1-143,1 8 287,-2-1 65,2 2 255,-1 2-880,-1-2-272,0 0-48,0-2-32,0-3-16,0-2-192,0-1-768,0 1-1329,0-3-609,-1-6-1936,-1-6 96</inkml:trace>
  <inkml:trace contextRef="#ctx0" brushRef="#br2">19763 9358 6403,'0'0'7203,"0"0"-6707,0 0-335,0 0 287,0 0-432,0 0-144,0 0-2530,0 11-5905</inkml:trace>
  <inkml:trace contextRef="#ctx0" brushRef="#br2">19928 9599 10229,'0'0'2977,"0"0"-2481,0 0 33,0 0 415,0 0-352,0 0 33,33-3 31,-14-14-256,-6 2 144,4 3 625,-7 1-65,1 6 81,-4 3-641,-2 2-464,0 3 16,-2 7 144,-1 0 64,3 2-176,-3-2-80,3 0 1,-4-2-49,3-4-17,0-3 1,3-1-160,-2-3 32,0-4 32,0-4-80,0 2 96,-3 3-32,3-1-80,-5 4 112,5-1 48,1 4-32,-1 0 48,4 0 16,-1 0-16,4 4 48,-1-4 0,3 0-16,1 0 16,1-7-16,-1 4 32,2-6-16,-4 4 16,-3-1-16,0 6-64,-5 0 16,-3 0 0,1 8-64,-1-1-96,-2 1-401,1 4 209,1-4 192,5 2 176,-2-3-64,6 3-176,-4-5-32,8 3 48,-2-1 224,2-1 32,0 6 32,-3 0 80,-1 1 160,-1 0-32,0 0 160,-3 1 1,0-3 15,1-4-272,-5 1-64,1-1 0,1-7-96,-4 0 48,4-5 64,-5-7 32,5-3-96,-5-5 32,7-3 80,-7-5-64,2-2-64,-2-3 144,0 1-32,0 0-64,0 3 16,-2-1-48,2 8 113,-7-1 79,7 4-16,0 1-32,0 3 112,0 4 96,0 4-304,7 4-32,-5 3-64,6 0-48,-3 6 16,5 4 32,0 5 16,-2 0-32,2 7 32,2-4-64,-6 2 32,-1-2 16,-1-1 0,-3-7-16,-1 3 64,0-5-16,-3-4-16,-4-3 96,1-1-32,-2-1 48,-2-4-80,1-2-16,-1-3-64,4 4 0,-1-1-16,7 7 16,0-3-368,0 3-800,7 0-641,3 3-32,1 0-1297,-1 2-4225</inkml:trace>
  <inkml:trace contextRef="#ctx0" brushRef="#br2">20730 9486 10389,'0'0'6691,"0"0"-4770,0 0 192,0 0-256,-27 33-657,27-20-576,0-3-63,7 5-289,6-3-176,0-5-80,2-4 48,2-3-80,0 0 64,-2-7-32,-5-4 0,-4-3-16,-4-1-48,-2 0-16,0-3 0,-7 2-32,-4-1-192,1 4-385,0-1-463,-2 6 367,2 1 497,2 7 112,1 0-544,0 2-465,6 8-704,-4-3-880,5 6-416,0-3-1681,0 0-2578</inkml:trace>
  <inkml:trace contextRef="#ctx0" brushRef="#br2">20946 9577 14343,'0'0'4129,"0"0"-3952,0 0 591,0 0 833,0 0-497,0 0-239,28 9-337,-18-23-384,-1-6-80,2 0 240,-3-1 592,2-1-511,-1 2-241,-1 4 192,2 2 32,-8 6-240,1 1-32,2 7-96,-3 0 0,-1 2-16,1 5-64,3-1-176,2 8-1425,1-9-1152,2-2-2354</inkml:trace>
  <inkml:trace contextRef="#ctx0" brushRef="#br2">21177 9459 18408,'0'0'2626,"0"0"-2562,0 0-64,0 0 640,0 0 240,0 0-704,32 17-96,-6-10-64,1-1 16,6-6-32,-3 4 33,3-3 31,-1-1-16,0 2 1280,-4-1-447,-5-1-705,-3 2-128,-8 0 0,-6-2-48,-1 0 0,-5 0 32,0 1-32,-6-1 432,-6 4 96,0 1 48,-3-2-143,1 5-209,0-1-96,6 3-128,1 0 80,7-2 0,0-1-32,7-2-48,6 0 112,2-5-96,2 0 16,1-5-96,0-2 64,-3 2-16,-3 0 80,-2 2 0,-8 3-64,-2 0-32,0 7 16,-5-1 80,3 4 0,-3 4-96,2-4 80,3 1-64,3-4-576,4 0-1297,3-6-1889,6-1-4514</inkml:trace>
  <inkml:trace contextRef="#ctx0" brushRef="#br2">21304 9211 18056,'0'0'3906,"-20"29"-3954,11-8 1024,6 13 1890,-2 2-1474,5 2-815,0 1-433,2-1-64,4-5-64,-2-1 64,1-7-16,-4-4 32,3-4-32,-4-5 272,0-2-112,0-5-192,-4-2-80,4-3 32,-1 0-1056,1 0-865,0-5-1233,0-2-2448</inkml:trace>
  <inkml:trace contextRef="#ctx0" brushRef="#br2">21684 9622 15207,'0'0'3554,"0"0"-3058,0 0 1137,0 0 95,0 0-863,0 0-545,7-5-304,5-3 32,-1-4-80,4 1 0,-5-1 96,2 4-96,-4 1 272,1 5 144,-4 2 16,-5 2-256,4 8 17,-2-2-65,3 7-48,2-5-16,-1 0-16,3-1-32,1-8-1617,3-1-1729,2-6-4097</inkml:trace>
  <inkml:trace contextRef="#ctx0" brushRef="#br2">21844 9438 22026,'0'0'1233,"33"-4"-1345,1 4 304,0 0 1985,8 2-1441,-2 0-576,-7-1-48,-1 3-16,-14-4-352,-5 0-2337,-9 0-1857</inkml:trace>
  <inkml:trace contextRef="#ctx0" brushRef="#br2">22034 9270 19161,'0'0'1953,"-29"50"-657,16-16 625,3 5-160,5 1-512,0-2-705,5-3-336,0-2-32,0-6 400,5-4-208,-2-8-160,-1-3-63,3-6-65,-3-6-64,-2 0-64,1-1-657,-1-9-1008,0-2-1536,-1-1-1793</inkml:trace>
  <inkml:trace contextRef="#ctx0" brushRef="#br3">17209 9414 5875,'0'0'2161,"0"0"-1041,0 0-399,0 0 415,0 0 65,0 0-113,-10-20 225,8 19-225,1-4-31,1 1-321,0 3 80,-4 1-175,4-4-129,0 4-224,0 7-160,0 6-128,4 7 112,-1 5 464,5 4 129,-3 0-241,9 0-240,-3-6 272,6-1-272,-5-9-96,1-3-48,5-3-31,-3-7-1,0 0 32,0-7-32,0-3-48,-3-3 48,-2-1-64,-5 1 16,0-4-176,-4 1-337,-1 6-207,4 0 16,-3 3 496,-1 6 224,0 1-129,2 8-127,3 7 304,0 0 48,0 5 321,2 0-1,3-4-64,3-1-208,2-5-48,0-6-16,0-4-48,0-2 64,-2-8-96,-1-7 48,-6-3-64,4-3 16,-5-2 0,0-1 16,-5-6-32,0 7-192,0 2-160,0-1-176,0 11 288,0 1 112,0 9 32,-5 1-32,4 2 80,-3 2-48,1 3-289,1 5-927,2-2-753,0 1-1345,0-3-3393</inkml:trace>
  <inkml:trace contextRef="#ctx0" brushRef="#br3">17725 9554 14375,'0'0'2289,"0"0"-529,0 37-351,3-29-705,-1-1-287,4-7-145,-1 0-160,2-10 16,-1-5-112,4-2-1009,-5-3-543,0-7-689,-5 4-337,0-5-287,0 3-448,-3-3-3202,1 4 7219,-3 3-944,0 6 4530,0 5-144,4 2-1169,-4 6-944,-2 0-240,4 2-560,1 0-465,2 0-256,-3 0-288,3 0-128,0 2-256,0 1-96,3-1-1457,1 3-3265</inkml:trace>
  <inkml:trace contextRef="#ctx0" brushRef="#br3">17879 9506 5218,'0'0'1937,"0"0"1601,27-5-1361,-19-2-352,0 1-177,-1 1-543,0 0 48,-1-2-113,-2 2-192,1 3 1,-4-3-225,3 0-64,-1 5-224,-1 0-159,4 0-113,-1 5 64,0 2 192,2 0 96,0-2-176,3 3-176,-2-3 16,-1 1-48,-2-2-64,0-4-96,0 0-400,-2 5-785,-3-5-1056,0 0-1793,0 0-1744</inkml:trace>
  <inkml:trace contextRef="#ctx0" brushRef="#br3">18157 9454 13526,'0'0'2705,"0"0"-2128,0 0 511,0 0 593,0 0-416,0 0-449,-37-3-256,26 11 32,-3 2 17,1 2 111,3 1-224,-2-1-352,6-1 48,6 3-112,0-4 17,0-4-226,5-2 113,5-1-16,1-3 96,1-3-64,3-4-192,-2-6-96,1-6-240,1-2 32,-5-2 192,1-4 256,-2-3-32,-1 0-80,-3-5-225,-3 5-95,1 0 448,-3 7 80,0 10-80,0-1 416,0 14 449,-5 4-417,0 12-176,0 8 432,2 6 257,1 4 15,2 3-528,0-5-224,5-2-272,0-4-96,5-7-256,2-6-128,-4-2-289,0-2-255,-3-6-337,-3 4-1008,-2-6-192,0-1-1489,-9 0-3121</inkml:trace>
  <inkml:trace contextRef="#ctx0" brushRef="#br0">15250 9802 6611,'0'0'-576,"0"0"2433,0 0-609,0 0-800,0 0 145,0 0 79,-10-15 112,10 12 1,0-1 31,0 1-16,0-2-127,0 5-49,0-3-144,0-1-176,3 4-128,4 0-96,-2 0-31,3 0-17,1 0 240,0 7 0,-2 1 0,10-1-16,-7 5 176,0-6-144,0 2-192,-2 4 0,0-5 97,-1-2 15,3 6-64,-7-4-16,6 8 32,1-3-64,-2-1 80,-1 3-64,1 6 64,5-2-32,-1 0 32,-4 4 48,10 1-48,-9-1-64,6 4-15,-2 1-17,-1-2 0,1-2 0,-5 0-32,4-4 48,-4 7 64,1-7 112,-4 7 32,3 4-32,-1-3-128,-3 6 0,1 0-112,-5-3 16,4 3 32,-4-3-64,0 4-48,0-8 0,0 4 16,0 0 16,-9-7-32,5 4 32,2-9 16,-6 4-32,3-5 16,0-4 16,5 7 0,-4-7-32,-1 4 16,5-1 0,0 4 0,0-1-32,0-1 48,0 2-16,0-2 16,0 4-16,0-6 16,0-2-16,0 1 0,0-4 16,0-2-16,0 2 16,0-4-16,-8 0 16,8 4 0,-7-2-16,2 2 0,0-4 0,-6 8-32,6-3 32,0-1 0,-2 2 16,-1-1-32,8 8 16,-5-7-16,-4 4 16,4 0 0,4-1 0,-6-1 16,5-3-16,2-5 0,-5-1-16,5-6 16,0 0 0,0 0-256,0-11-480,0-3-817,0-12-1488,0-1-2546,-5 2-3729</inkml:trace>
  <inkml:trace contextRef="#ctx0" brushRef="#br4">9148 10783 4930,'0'0'801,"0"0"-897,0 0 1792,0 0-207,-3 0-481,3 0-175,0 0 79,0 0 113,0 0-65,0-2-63,0 2-289,0 0-64,-4-3-80,4 3-31,0 0-49,0 0-16,0 0 64,0-3-64,0 3-64,0 0-144,0 0 1,0 0 63,0 0-16,0-4 32,0-1-80,0-1-48,4 1-16,-4-4 32,6-2-48,-4-1-16,5 2 32,-2-1 64,0 2-64,0-1-16,0 0 0,1 0 64,1 4 17,0-4 15,-2 0-32,3 1-16,-3-1-96,3 0-32,-3 0 64,3 0-80,-3 4 112,0-1-64,-1 1 32,1 1-32,-2-2-16,2 0 16,-3 4-32,6-2-16,-1-2 16,-2-1 48,1 1-64,1-1 0,1 3 32,2-2 0,-5 1-16,2 1 32,-4 0-32,2 0 16,-1 0 0,1 3 0,1-3-32,1 0 16,1 0 0,1-2 16,-3 2-48,2-1 32,4-1 16,-4-1 0,-3 3-32,4-2 32,-4 4 0,-4-2-32,3 2 64,1 3-48,-2-4-32,0 3 64,-1-4-16,3 3-48,2-5 48,-2 4 0,0-2-16,3 0-32,-3 0 32,0 0 32,2 0-32,-2 3-32,0-3 32,0 4 48,-2-3-80,5-1 32,-8 4 32,7-4-64,-2 3 64,2-3-32,-4 2 16,0-1-32,-1-2 32,4 2 16,-1-1-16,-1-1-32,2 2 32,-6-1-48,7 2 32,-5 0-16,4-2 16,-4 1-32,3 3 16,-2-2 16,2-1 0,0 1-16,-1 1 0,1-1 16,0 0 16,-2-1-32,2 1 32,-2 1 0,2 1 0,0-4-32,2 1 16,-2 3-16,0-4 32,0 3-16,0-3 0,2 2 0,-2-1 0,3 1-32,-3-2 48,0 3 0,0 1-16,1-6 16,-1 5-16,0 1 0,0-3-16,-1 3 16,1 1 0,-2-4 0,4 1-16,-4 0 16,2 3 32,-2-5-16,1 1 0,-1 3-16,2-4 16,2 3-16,-6-1 16,3-2 0,2 3-48,-6 0 32,7-1 0,-5 0 0,4 3-16,-1-4 0,0 1 0,4-2 32,-1 5-48,-1-2 48,-1 1-16,1-3 0,1 3 16,-1-3 0,-1 0-48,1 4 48,-2-2 16,0-1-32,0 1 0,-2 0 0,2 2 0,0-3-16,-1 1 48,1-1-16,0 1-32,-2-1 16,0 1 0,2 1 0,0-3 0,4 3 16,-4-3-32,1 1 16,6 0 0,-5-2 0,1 3 0,0-1 48,2 1-48,-3-5 0,1 7 32,-3-3-48,0 0 0,0 1 16,0-1 0,2 1 0,-6 0 0,4 1 16,-1 1-32,-1-4 16,-3 4 32,2 0-48,1-3 0,-3 3 16,2-2 48,4 2-48,-4-3-16,6 0 32,1-1-16,-1-1 16,0 2-16,2-4 96,0 6-64,2-4-64,-4 0 16,2 5 32,2-4 0,-6 1-16,3 1 0,-3 2 16,-1-3 0,5 1 0,-5-1 64,2 3 32,0-2-48,1 2-32,-6-1 32,1 1-16,-1-4 0,1 4-32,-3 0-16,0 0 16,0 0-16,0 0 0,0 0 0,0 0-16,0 0 16,0 0 0,0 0-32,0 0 16,0 0-208,0 0-48,0 0-16,0 0 112,0 0 0,0 0-112,0 4 48,0-3-49,0 1-751,0-2-353,-3 5-1136,-2-5-2321,-4 0-2593</inkml:trace>
  <inkml:trace contextRef="#ctx0" brushRef="#br4">10146 9838 6931,'0'0'3282,"0"0"-161,0 0-1488,0 0-273,0 0 49,0 0-32,0 0-369,0 0-239,0 0-33,7 0-224,-2 0-144,4 0-208,6 4-112,9 1 64,-1 1 193,5 4 175,-3-3-304,-1 3-112,-3-2 0,-8-4-64,-3 4 16,-1-5 0,-3-3 16,-2 4-32,-4-1 16,0-3 16,0 0 32,0 0 32,-4 0-64,1 0-16,0 0 0,3 0 0,-2 0 0,-1 3-32,-1 6-48,1 7 48,-4 6 16,-1 9 48,3 3 448,-5 6 401,5-2-305,-1-2-128,4-7 80,-1-9-111,3-5-129,3-12-176,5-3-80,-1-2-48,1-13-1185,0-1-1984,-4-8-3138</inkml:trace>
  <inkml:trace contextRef="#ctx0" brushRef="#br4">1473 11209 16776,'0'0'2769,"0"0"-2385,0 0 737,0 0-1,0 0-191,0 0-401,12 21-448,-12-24-865,-7-4-1183,2-8-1746,-5-4-5330</inkml:trace>
  <inkml:trace contextRef="#ctx0" brushRef="#br4">1446 10931 6627,'0'0'9476,"0"0"-8035,0 0-1489,0 0-16,0 0 16,0 0-1185,17 23-3505</inkml:trace>
  <inkml:trace contextRef="#ctx0" brushRef="#br4">801 11166 10053,'0'0'4754,"0"0"-1905,0 0-1728,13 38 783,-8-15-79,-1 2-272,-4 0-513,0-5-575,3-5-225,-3-5 48,0-5-96,3-5 16,1-5 128,-3-15 80,9-5-95,-5-12-305,7-9-96,-2-7 16,1-4 32,-1-4-64,4-8 79,-3 3-255,4-1-368,2 7 144,0 7 256,-2 15 320,-2 13-192,2 13 0,0 12 16,0 15-48,3 14 160,5 14 352,-3 10 320,2 9 64,-4 2-191,4 0-17,-5-3-416,4-6 48,-3-5 32,-3-8-32,0-4 80,0-7 129,-3-4-241,-2-4-112,-7-6-32,6-5 32,-9-2-128,0-5-449,0-4-479,-10-1-465,-2-6-1328,4-11-2514,-4-3-11988</inkml:trace>
  <inkml:trace contextRef="#ctx0" brushRef="#br4">1027 11106 13446,'0'0'5026,"0"0"-2897,0 0-480,0 0-176,0 0 32,0 0-593,-3-4-640,11 4 80,2 0 80,5 7-79,-3-5-257,6-1-32,0-1 0,4 0-913,0-1-2336,-4-8-1841,-1 3-11238</inkml:trace>
  <inkml:trace contextRef="#ctx0" brushRef="#br4">1687 11357 17400,'0'0'1809,"0"0"-897,0 0 593,44 16 48,-31-16-225,0-11-95,-3-7-385,-1-1-464,-1-4-96,-3 0 113,0 1 143,-5 2-160,0 0 208,0 3-111,0 4-49,0 2-288,0 1-16,0 5-80,0-2-64,0 4 48,0 1-48,5 2-16,3-3-160,4 3-96,1 0 32,2 0-17,5 3-287,2-1-272,-4 1-353,2-3-463,-3 0-978,-4 0-1696,-3-3-3937</inkml:trace>
  <inkml:trace contextRef="#ctx0" brushRef="#br4">2406 11292 13094,'0'0'4370,"0"0"-1665,0 0-1808,15 37 1040,-7-9 528,0 5-576,1-3-481,1 3-752,-2-4-447,0-6-97,1-7-64,-4-6 16,0-3-16,-2-5 32,-3-2 32,0-5 80,0-12 304,0-4-128,-3-8-288,-6-9-16,1-5-48,1-5 48,-4-2-64,1 0-320,5 3 128,-4 7 32,6 5 80,0 7 96,3 6 32,0 7-80,3 1 80,5 0-32,6 6 0,2-2 0,6 7-16,1 3-16,2 0 64,2 3-64,-2 7 16,-2 5-32,-6 6 32,-4-1-192,-5 5 32,-8-1 64,0-1 32,0 0 32,-11 1 48,1-6-48,-4 2 80,4-7 32,-1-1-112,2-4 48,3-3-48,1-2 48,-2-3 48,4 0-64,0 0-16,-2 0-96,5-3-80,-4-2-320,1 0-449,3 2-432,0-4-784,0 5-592,7-1-1233,1 0-4289</inkml:trace>
  <inkml:trace contextRef="#ctx0" brushRef="#br4">3031 11147 9973,'0'0'11077,"0"0"-10341,0 0-208,0 0 801,0 0 352,-41 17-433,24-2-239,-1 2-289,6 1-592,2-2 224,5 4-336,2-3 64,3-5-176,3 1 128,7-6 32,3-6 32,4-1 16,1 0 16,-3-8-128,4-7-32,-1-3-80,-7-2 16,-1 0 96,-1 1-32,-4 5-48,-5 2 96,0 5-80,0 4 16,-2 3 0,-6 12 32,3 4 80,1 6 304,3 3-144,1-2-96,1-6-208,8-4 112,4-6-384,0-7-128,1 0-416,-1-7-1425,-1-8-48,-6-3-929,1-2-2625</inkml:trace>
  <inkml:trace contextRef="#ctx0" brushRef="#br4">3370 11229 12614,'0'0'5955,"0"0"-5699,24 33 496,-19-18 1025,1-7-192,-1 2-161,-1-5-143,-4-5-481,0 0-96,0 0 145,0-8 47,3-5-432,-3-7-480,3 0-16,1-7 32,-3 1 0,3-1-64,2 4 80,-2-2-64,4 3-16,0 5 64,-1 9 0,1 3 48,1 2-64,-1 3 16,2 0 0,-2 5-32,0 6-16,2-1-224,2 2-832,-2 0-1602,2-4-1391,-2-5-4179</inkml:trace>
  <inkml:trace contextRef="#ctx0" brushRef="#br4">3788 11147 19289,'0'0'3601,"0"0"-3200,0 0-97,0 0 448,0 0 705,0 0-129,17-11-735,-34 11-513,-1 6-112,1 6-32,-5 5 0,7 4 80,0 4 144,10 0-80,5 3 128,4-6-48,9 3 112,5-5 240,9-7-96,6 0 81,0-9-81,4-1-48,1-3-112,2-7-32,-2-6-80,-1-3-240,-4-3-32,-3-1 32,-3 2 32,-5-4 32,-4 2 0,-5-1-48,-5-1 64,-4 6-96,-4-1 0,-14 2-80,-6 7 0,-3 4-32,-7 4 144,4 4 64,6 11 0,1 1 128,8 8-80,9 2 64,4 2 16,9 1 144,16-3-128,3-2 48,8-4 0,7-7 32,2-5 128,3-6-63,-2-2-129,-2-10-96,-2-5 64,-1-10-64,-5-7-112,0-6 48,-3-7-16,0-6-112,-8-11-145,-1-4-191,-4-1 48,-10 4 224,-6 8 96,-6 8 176,-3 12-48,-12 14 16,-5 14-96,-3 7 96,-4 13 128,-3 17 16,0 12-16,4 10-16,4 7 32,10 8-96,4 1-48,8-3 16,5-8 64,10-8-32,10-9 1,2-5-49,4-11-48,-1-9-129,0-9-383,-2-6-784,-3-6-1874,-8-16-2576</inkml:trace>
  <inkml:trace contextRef="#ctx0" brushRef="#br4">6088 10796 6323,'0'0'2913,"0"0"-1104,0 0-624,5-43-369,7 15 192,6-9-303,5-4-401,9-9-256,3 3 112,3-4 288,-1 1-208,-3 5-176,-4 3-32,-8 9 0,0 6-80,-6 9-928,-2 5-2290,-4 6-6354</inkml:trace>
  <inkml:trace contextRef="#ctx0" brushRef="#br4">6123 10746 1249,'0'0'2497,"0"0"-1377,0 0-848,0 0-128,0 0-144,0 0 96,-10 15 33,7-11-17,-1 1 80,3 0 16,-3-2-160,-1 4-32,2-6-32,3 3-16,-2-3 64,-1-1-32,3 2-16,0-2-737</inkml:trace>
  <inkml:trace contextRef="#ctx0" brushRef="#br4">6283 10168 12822,'0'0'3121,"0"0"-1744,0 0-48,0 0 63,0 0-575,39-35-497,-9 20-224,9 3-48,1 1 0,-1 6-16,-5 5 16,-8 0-64,-2 20-16,-9 4-48,-7 8 144,-5 8 16,-3 0 160,-3-2-16,-5-1-128,-1-7-64,6-9-32,-4-7-1377,6-14-5218</inkml:trace>
  <inkml:trace contextRef="#ctx0" brushRef="#br0">10771 11162 14038,'0'0'1265,"-46"0"-1617,22 0-2289,8 0-257,-3 0-3745,1 0 3874</inkml:trace>
  <inkml:trace contextRef="#ctx0" brushRef="#br0">10395 11161 14727,'0'0'2305,"0"0"-1873,-41-19-848,29 14 192,4 5-369,-2-1-1920,-2-1-3714</inkml:trace>
  <inkml:trace contextRef="#ctx0" brushRef="#br0">10000 11176 11301,'0'0'7620,"-49"0"-6804,29 0-1696,-1 0 63,4 0 177,4 0-1377,-1-2-2225,1-5-5490</inkml:trace>
  <inkml:trace contextRef="#ctx0" brushRef="#br0">9637 11121 14102,'0'0'1681,"-37"-4"-1425,22 4-848,-3 0 176,6 0-1281,-2 0-1280,5 0-2962</inkml:trace>
  <inkml:trace contextRef="#ctx0" brushRef="#br0">9291 11119 9764,'0'0'2962,"-38"7"-1297,20-6-1665,-2-1-241,6 2-623,-1-2-384,4 0-689,-3 0-849,6-2-3873,-2-6 9621</inkml:trace>
  <inkml:trace contextRef="#ctx0" brushRef="#br0">9096 11062 7107,'0'0'3170,"-33"10"-1506,15-8-1583,0 3-146,1 0 1,2-3-128,2 1-848,1-1-657,4-2 513,3 0 191,3 0-592,2 0-480,-3 0 1297,3-2 1056,0-1 497,0-1 303,3 1-1056,2-2-3345,0-2 4769</inkml:trace>
  <inkml:trace contextRef="#ctx0" brushRef="#br4">8854 10815 6643,'0'0'2705,"0"0"-1024,0 0-560,0 0-465,0 0 48,-5-9-48,5 9-111,0-1-161,0 1-64,-4-4 0,4 3 96,0 1 49,-1-4-49,1 1-32,-4 3-128,4 0-16,-5-3 0,5-1-96,-3 4-80,1-1-16,-1 1 0,0-4-32,-2 4-16,0-1 16,0-1 0,-4 2 16,4 0-16,-3 0 81,3 0-33,-2 0 16,-2 0-80,0 0 96,1 0 112,1 2-144,-1-1-48,1 3 0,-3-4-16,2 1 0,5-1 0,-2 4 0,1-4 0,1 0 32,-2 3-32,2-3-16,3 0 0,-4 3 16,1 1-16,3-3 0,0 3 32,0-3-16,-3 4 0,3-1 0,-5 2 48,5-4-32,0 5 16,0-2-32,-4 3 64,4-5-48,-3 6 32,3-3-48,-2-1-32,2 2 64,0 0-32,-3-1 32,3-3-32,0 6 16,0-3-32,0-1 16,0 2 0,0 1 0,0-1 16,0 0 16,0 3-32,0 0 32,0 1-32,0-1 16,0 0-16,0 2 16,3-4 0,-1 2-32,1 0 16,1 0-32,-4-3 64,5 1-16,-2 0 48,-3-3 48,3 2 0,1-2 48,1 0-32,1 0-16,-2-3-32,1 6 16,5-6-16,-2 1 80,-1-1 1,-2 3 15,3-4-32,0 3 16,1-1 16,-1-3-64,-2 7-16,3-6-16,-1 4-64,0 0 64,-3-3 80,4 3 112,1 0-80,-2 0-96,0-2 16,1 1-48,-1 1-16,0-2-32,-1 0 16,5 2-16,-4-1 16,-5-3-32,9 4 16,-5-1-16,-4-3 0,2 1-16,3 3 49,-1 0-17,-4-2-49,4-1 50,-6-1-34,6 4 34,-2-1 15,0-3-64,0 1 48,0-2-16,3 3 0,-3-3 32,2 0-16,-2 0 0,0 0 0,3 0-16,2 0 16,-1 0-16,2 0 16,3 0-32,-1-5 48,0 0-32,0-1 32,-1 1 0,3-5-16,-3 0 0,-1 2 0,3-2 64,-4 0-48,-2-2-16,5 2 0,-3 2 32,-3-6-48,-2 6 32,3-2-32,-3 0 0,4 0 64,-5-2-80,1 1 32,0-1 32,2-1-32,-5 0-16,1-2 16,-1 0 16,-2 3-64,0-1 32,0-2-32,0 5 16,-2-2 32,-1 0-32,-6 1 16,3-4-32,-1 3 48,-3 1-48,2-4 32,-2 3-32,3-3 32,-3 3 0,2 2 0,3 0-16,-3 2 32,-1 3-16,1-3 16,-2 1-32,2 2 64,-1 2-64,-2-4 48,1 4-80,1-1 64,-2 0 0,1 4 0,2-2 0,-1 0 0,-1 2-48,2-3 48,0 1-32,-1 2 32,1-3-32,1 3 48,-1-5-32,3 5 16,-3 0-16,-4 0 0,4 0 0,1 0 0,-5 0-16,4 0-16,-2 0-16,-3 3 32,3 2 16,-2-3 0,1 3 0,2-3 0,-1 1 0,4-2 0,-3 3-48,4-4 112,0 0-80,0 0 32,2 1-16,1-1 0,-4 0 16,6 0-16,-5 2-16,3-2 16,-5 3 16,2-3-16,0 4-32,0-4 48,-3 3-16,3 0-16,-3-1 16,0 1 0,-1 1 16,4 1-48,0 1 32,0-4 16,-1 0-32,4 3 0,-1-4 16,-1 3-32,4-1 0,-3 0 32,-4 2-32,6 0 48,-6 4-32,4-1 16,-2 4 0,-2-2 16,2-4-48,-2 8 48,4-11 16,-5 9-32,4-6 0,1-3 0,1 2 0,-1-1 32,3-1-48,-2 0 16,-3-1 0,5 5-16,0-6-32,0 6 32,0-2 0,0 5 0,0-3 0,0 4 16,0 3 16,5-3-32,-3-1 64,-2 2-48,0 0 0,3-4-16,-3 4 16,0 1-16,0-5-16,0 4 32,0-4-16,0 4 16,0-2 0,0-2 0,0 0 0,0-1-48,5 3 32,-1-2 16,4-1 0,-1-2 32,1 2-32,4 1 16,-6-3-16,1-2 32,5 6 32,-1-8 64,-6 8-48,5-6-80,-1 2 16,0 0 16,3 0-16,1-4 32,1 3-64,-1-3 64,4-1-16,-2 0 0,-2 0-16,-1 0 16,3 0-16,0 0-16,-7 0 16,0-1-48,2-3 80,-2 4-48,1-1-32,-1-1 32,0-1 16,2-2 0,2 0-16,-2-2 48,3 1-32,-1-6-16,1 0 16,1 4 16,-1-4-16,0-3 0,-3 4-16,2-1 32,3-3-16,-5 3-16,3 1 0,-3-4 48,5 8-48,-8-3 16,1 0 0,-3 7-16,2-4-16,-6 2 48,3 2-48,-3 0 16,-1 1-32,4-1 16,-4 1-64,3 0-16,-1-1-16,1 0 48,-3-1 0,0 1 16,2-2 32,-2 2 16,0-2-16,0-4 16,0 6 0,0-5-16,-2 1-16,-1-3 32,1 2 0,-5-1-16,1-2 32,-3 1-32,1-2-32,0-3 64,-2 4-48,3-4-16,-5 3 0,2 4-16,5-1 48,-5 3-16,2-1 32,-4 0 0,6 6 16,-1-4-16,-1 3-16,0 0 16,-1 2 32,-1-3-16,5 3-16,-6 0 0,2 0-16,-1 0-16,2-3 16,0 3 16,-1 0 0,-1-2 16,2 2-16,0-3 0,1 3 16,-1 0-16,1 0 0,-5 0-16,1 0-32,4 0 32,-4 5-16,4 1 0,-5-4 32,4 0-32,1-1 16,4 3 0,0-4 0,-2 1 0,1-1-33,4 0 1,0 0-48,0 0-208,0 0-96,0 0-144,0 0 16,0 0-289,0 0-127,0 0-289,0 0-31,0 0-225,0 0-848,0 0-1153</inkml:trace>
  <inkml:trace contextRef="#ctx0" brushRef="#br0">11375 11142 10933,'0'0'5475,"-58"2"-3282,31 0-2129,5-2-273,6 0-271,-6 0-720,11-4-1506,-4-1-2960</inkml:trace>
  <inkml:trace contextRef="#ctx0" brushRef="#br0">11939 11119 6387,'0'0'4818,"-42"0"-3633,22 0-913,-1 0 16,1 0-64,1 0-240,3 0-400,-3 0-817,3 0 561,2 0-3970</inkml:trace>
  <inkml:trace contextRef="#ctx0" brushRef="#br0">12102 11111 1905</inkml:trace>
  <inkml:trace contextRef="#ctx0" brushRef="#br0">12270 11111 10261,'0'0'4354,"0"0"-3490,-49 0-1280,36 0-384,3 0-241,-2 0 33,3 0-369,-3 0-256,-1 0-112,-2 0-2096</inkml:trace>
  <inkml:trace contextRef="#ctx0" brushRef="#br0">12483 11119 10101,'0'0'5490,"0"0"-4561,0 0-1714,0 0-63,-35 0 15,30 0-1264,1-3-4514,-2-2 3634,-1-2 1953</inkml:trace>
  <inkml:trace contextRef="#ctx0" brushRef="#br0">12797 11077 9364,'0'0'4835,"0"0"-4259,-37 0-3826,24 0-2672,3 0 1728</inkml:trace>
  <inkml:trace contextRef="#ctx0" brushRef="#br0">13080 11104 12486,'0'0'1024,"0"0"-2336,0 0-1250,-40 2 1298,31-2 880,-1 0-1,-1 0 434,2 0 63,-1 0 160,2-5-112,-2-2-1233</inkml:trace>
  <inkml:trace contextRef="#ctx0" brushRef="#br0">13379 11147 11429,'0'0'3634,"0"0"-2225,0 0-609,0-10 368,-3 7-79,3 0-385,-4 3-79,1-5-97,1 1-144,-1 3-288,-4-4-80,2 1-144,2 4-592,-5-6-497,-2 1-1296,3 1-2049,-3-1-7940</inkml:trace>
  <inkml:trace contextRef="#ctx0" brushRef="#br1">13630 11091 4274,'0'0'1793,"0"0"-1377,0 0 1617,0 0-833,0 0-527,0 0-17,-2-9 0,2 9-127,0-3-145,0 3-96,0 0-112,0 0 0,0 0 32,0 0-16,0 0 64,0 0-128,0 0 0,0 0 17,-5 0-49,5 0-32,0 0-48,0 0-16,0 0 0,0 0 16,0 0 0,0 0 32,0 0 0,0 0-32,0 0 16,0 3 64,0-3 48,0 9-112,0-9 32,0 6-64,0-1 16,0-3-16,0 3-16,5-5 32,-3 7-16,3-7-16,-5 0 16,3 0 32,2 0-16,0 0 48,-5 0 0,4 0 48,-4 0-16,5 0 80,-5 0 32,5 0-80,-5 0-64,0 0-48,0-2 16,0 2-48,0 0 80,0-5-48,0 5 32,0 0-32,-10 0 0,1 0-32,1 0 0,1 5 0,2-3-16,0 9 32,5-6-32,0 2 16,0 1-32,5-6 16,7-2-16,1 0 32,1 0 0,-4 0 0,3-2 32,-5-9-32,4 2 32,-7 3-48,3 1-288,-3-2-400,-2 2-49,-3 3 161,0 2 224,0-5 240,0 5 32,-8-3 48,3 0 0,2 3 80,-2 0-16,5 0-16,-2-4-160,2 4-625,0-5-415,0 5-3122,0-6 688</inkml:trace>
  <inkml:trace contextRef="#ctx0" brushRef="#br4">1949 12143 6595,'0'0'12230,"0"0"-11878,0 0-304,0 0 720,0 0 849,0 0-128,0-5-401,0 2-95,0 1 191,0 2 81,0 0-177,0 5-416,-4 7-383,-1 5-65,2 1 160,-5 7-48,6 0-160,2-7-176,7-1 64,4-5-64,6-6 32,1-6-64,4 0-16,3-13-16,-2-4-128,-1-6-32,-7-2-112,0-3 144,-9 3-112,-2 1 15,-4 1-47,-4 7 192,-11 1 64,-3 3 64,1 5 16,-4 4 48,2 3 80,-2 0-96,7 0 16,3 0-80,1 3-16,7-3-112,1 7-528,-1-4-577,3 2-912,0 2-96,3 0-16,2-2-1681,0-2-4610</inkml:trace>
  <inkml:trace contextRef="#ctx0" brushRef="#br4">2326 12074 1521,'0'0'20457,"0"0"-18328,0 0-1937,0 0 432,0 0 721,0 0-128,15 15-401,-10 1-240,2 4 81,1 5-257,-1-2 160,1 2-192,5-3-176,1-4-128,2-3 16,-1-3 0,2-5-16,4-7 48,-2 0-64,-1-2 32,2-13 17,-5-5-17,0-10-16,-3-3 16,-6-6-128,-2 0-48,-1-3-81,-3 5 33,0 9 80,-3 7-48,-1 6 32,4 6-48,-3 9 112,-4 0-96,6 2-16,-3 11-176,1 4-576,3-2-945,0 5-1809,0-5-768,12-7-4882</inkml:trace>
  <inkml:trace contextRef="#ctx0" brushRef="#br4">2835 12145 23371,'0'0'3009,"0"0"-2769,0 0 320,0 0-367,10 37-17,-7-36-96,-3 1-32,0 1-689,0-3-1872,0 0-1665,0-10-2577</inkml:trace>
  <inkml:trace contextRef="#ctx0" brushRef="#br4">2867 11931 22234,'0'0'1825,"0"0"-1649,0 0-160,0 0 112,0 0 112,0 0-208,8-15-256,-5 15-1841,-1 0-1728,1 0-4307</inkml:trace>
  <inkml:trace contextRef="#ctx0" brushRef="#br4">3023 12178 15975,'0'0'1377,"0"0"-1249,0 0 1297,0 0 640,38 15 96,-30-15-609,2-3-463,2-4-385,-2-3-32,3 0 49,-3-1-33,2-1-240,-2-3-80,2 4-79,-4 2-49,-1-1-112,1 5-64,-1 4-64,1 1 48,3 5 64,-4 6 192,5 3 368,-2 2-223,3 1-193,-5 1-272,4-6 32,-5-1-48,1-4-16,4-5-128,-4-2-273,-3 0-191,3-5-625,-3-9-1152,0 1-2385,0-5-3266</inkml:trace>
  <inkml:trace contextRef="#ctx0" brushRef="#br4">3509 12074 15527,'0'0'6259,"0"0"-4642,0 0-449,0 0 305,0 0 272,0 0-337,18-20-719,-18 20-545,0 3-128,-10 9-192,-2 1 96,-1 4-16,0 6 16,-1-2-193,6-2 193,3 1 48,2-5-96,3-7-208,0 0 96,3-4 80,7-4 64,2-4 96,6-4-160,0-4-224,-1-4-193,1-1 305,-1 0 144,-4-1 160,-5 7 16,-3 2 16,-1 1 160,-4 6 241,0 2-17,0 0-304,0 2 80,-4 6 80,3 1 16,-6 2-176,4 4-48,3 2-48,0-1-64,0 1 64,0 3-80,0-3 96,3 4-96,-3-2 32,3 0 16,-3 3 16,0-2 161,0 2 143,0-1-16,0-1-112,4 2-96,-4 1-96,0 0 64,0 1-64,0-3-16,-7 3 64,-1-3-16,-2-1-32,-7 0 32,2-2 144,-5-3-64,2-1 160,0-4-224,1 0 0,4-4-48,4-1-16,1 0-96,8-5-96,-3 0-464,-1 0-561,4-10-1456,0-3-2817,0-10-1409</inkml:trace>
  <inkml:trace contextRef="#ctx0" brushRef="#br4">1012 12052 7043,'0'0'5667,"0"0"-3698,0 0-96,0 0-193,0 0-111,5 42-560,-5-31-209,0 6-48,0 1-127,0 2-65,0-2 176,0 2-464,0-5-64,0-3 177,0-2-81,0-7 64,0-3-176,0 0 256,0 0 401,0-3 63,0-12-112,0-7-528,0-6-208,0-4-48,0-4 48,0 1-32,2 0 81,1 2-81,2 5 32,-1-1-160,-3 4 16,6 4 47,-4 2-15,4 1 16,1 5-64,0-2 144,4 5-128,5 3 48,1 2 0,0 4 32,7 1 16,2 6-32,-4 14 96,2 5 0,-3 15 65,-4 3 63,-3 4 320,-3 6-96,-6-5-352,-1-5-96,-1-9-32,1-4-16,-2-14 80,-3-2-32,2-6 0,-2-8 80,0 0 0,0-3 176,0-12 32,0-4-208,-2-9-80,2-9 16,0-2-96,0-8-16,0-1-96,0 0-64,2 3-208,1 5 224,5 8 176,1 6 48,-3 6-16,6 3 48,1 5-48,0 6 64,6 1-48,-3 5 48,6 0-16,0 15 112,-1 8 0,-4 8 96,4 11 96,-2 5 112,-3-2-96,-2-1 16,-4-7 129,3 0-417,-6-9 16,-2-3-64,0-7 32,-2-3 16,-1-3-48,-2-6 0,0 3 0,0-9-272,-2 0-257,-1 0-287,-2-5-337,5-10-1712,0-4-2930</inkml:trace>
  <inkml:trace contextRef="#ctx0" brushRef="#br4">4184 12097 14423,'0'0'3377,"0"35"-2224,0-22-177,0 2 433,0-3-33,0-6 1,0-2-304,0-3-449,-2-1-176,2-1 176,-3-14 113,3-5-369,0-3-160,0-11-64,0-7 0,3-4-96,2-2 96,3 1-208,-1 2-48,0 6 16,-2 12 96,1 7 0,-4 9 16,-2 5 16,0 5-32,0 7 32,0 13-64,0 11 96,0 8 80,7 7 144,1 4 96,5 3-111,6-1-161,2-12-224,1-2 96,-1-10-48,6-8 112,-4-11-48,6-9 80,-3-2 80,1-16 80,1-4-64,-6-6-80,-4-9 32,-5-1-144,1-5 80,-9-2-160,-2-2-96,-3 2-224,-3-1 111,-11 6 161,1 5 112,-4 2 16,-1 9 32,1 6-16,6 3 160,-4 5 81,8 4-177,4 2 32,1 4-80,2 0-32,0 0-96,2 9-305,8 0-255,-2-2-753,5 3-1072,-1-7-1376,-2 4-3955</inkml:trace>
  <inkml:trace contextRef="#ctx0" brushRef="#br4">4831 11962 15959,'0'0'4498,"0"0"-3937,0 0-417,-2 42 752,2-26 673,-3 6 176,3 5-433,0-1-848,3 3-127,5-3-145,7-3-16,4-6-64,-1-5-64,8-4-16,1-8 48,0-2 0,-2-9-32,1-8 32,-7 1-64,-8-4-32,1-2-96,-9-1-48,-3-4-112,0 6-257,-11 0 273,-1 4 160,-5 1 48,-1 10-112,0 0 272,-2 6-80,5 2 96,1 0-64,1 3-48,5 6-128,1 0-368,0 0-1281,4 4-96,2-1-512,1-1-1152,0-4-2962</inkml:trace>
  <inkml:trace contextRef="#ctx0" brushRef="#br4">5233 12178 19465,'0'0'3265,"0"0"-2816,0 0-161,33 10 352,-21-10 192,0 0 209,-1-6-289,-1-3-368,2-2-304,-2-1 65,-2-3 159,1-1-80,-1-4-176,-3 3 32,0-5 32,3 7 128,-3-3 160,0 5-80,2 1 145,-2 2-225,0 3 32,0 4-128,1 1-16,-1 2-112,4 0-16,1 5 16,1-1 0,1 2 16,3 1-192,0 0-256,3-6-609,0 3-528,1-4-1008,2 0-640,-2-4-3058</inkml:trace>
  <inkml:trace contextRef="#ctx0" brushRef="#br4">5742 11969 19977,'0'0'2529,"0"0"-1584,0 0-609,0 0 416,35-15 1057,-18 15 0,-2 0-705,3 3-431,2 1-305,6 4-16,-2-3-208,4 1-112,2-1-96,1-3-32,4-2-208,0 0-192,0-2-545,-3-9-704,-1-2-336,-1-6-256,-3-6-704,-5-8-2385</inkml:trace>
  <inkml:trace contextRef="#ctx0" brushRef="#br4">5807 11643 8212,'0'0'16407,"0"0"-13814,0 0-2577,13 33 0,-11-3 513,-2 12 895,0 8-79,0 6-513,-2 2-175,-1 1-161,0-5-256,3-4-240,0-6-48,6-11 16,-1-3-16,5-10 80,-3-2-128,-2-10-48,5-4-368,-7-4-321,2-5-495,-5-14-977,0-4-1889,-3-7-2145</inkml:trace>
  <inkml:trace contextRef="#ctx0" brushRef="#br4">6284 11618 21530,'0'0'3313,"0"0"-2624,0 0-897,0 0 144,-5 55 608,-1-22 672,1 9-31,-4 8-273,3 6-447,-3-3-177,1-1 16,5-2 16,1-7 32,2-6-144,5-9 208,5-5 17,3-1-321,1-7 32,2-7-48,1-3-32,-4-5 16,2 0-48,0 0-48,-7-5-64,1 2 112,-6-1-64,0 3 32,-3 1-96,0 0 96,0 0-16,0-4 16,0 3-80,0-8-16,4 3 96,2-6-176,4-1-97,4-5-63,4 6 272,-1 4-80,-1 3 64,2 5 16,-4 5 80,-1 8 48,0 8 32,1 3 80,-3 6 0,1-2-16,3-3-79,3 0-17,2-5-80,3-9 80,7-2-80,0-9-48,-3 0-241,-4-9-335,-4-5-160,-8-3-913,-8-8-1761,-3 3-2817</inkml:trace>
  <inkml:trace contextRef="#ctx0" brushRef="#br4">1346 12882 11333,'0'0'2193,"0"0"-1488,0 0-209,0 0 384,0 0-31,-16-18-225,11 16-288,0-3-192,2 0-32,-2-3 160,0 4 176,0-7-223,-2 6-17,-5-4 0,-3 1 32,0 1 384,-3 4-288,-4 0 0,-1 3-15,-3 0-161,-4 13-80,0 4 48,0 9 0,1 3 80,10 9 64,-3 2 160,9 3-48,4 4-240,9-4-31,0-2-1,9-4-16,7-4-48,3-5 32,0-3-48,6-8-32,-1-5 64,-3-2-128,3-9 112,1-1-80,-2-1-32,-2-9-160,-2 0-593,1-2-303,-10 0-577,1 6-672,-11 1-865,5 0-1904,-5 1-1489</inkml:trace>
  <inkml:trace contextRef="#ctx0" brushRef="#br4">1646 13148 7988,'0'0'6066,"0"0"-4001,23-30-1616,-20 22 447,-3 3 401,0 1-17,0 1-287,-8 3-113,-5 0-208,-4 0-303,-4 7-17,-1 3-64,-5 5 0,4-2-192,1 7 64,7-3 16,4-1 208,4 1-144,7-2-160,7 0-48,8 0 49,10-7 63,6-1-80,4-7-32,0 0-64,-5-4 0,0-7-161,-7-4-223,-8 0-208,-5 0 176,-5 3 352,-5 1 32,0 4 112,-6 2-48,-6 2 0,0 3 48,-3 0 32,7 10 144,-2 5 0,10 1-64,0 1-64,0-4-32,3 2-80,9-3 32,0-6-112,1 1-544,0-7-929,1 0-672,-3-10-2209,-6 0-1953,4-2 16</inkml:trace>
  <inkml:trace contextRef="#ctx0" brushRef="#br4">1915 13303 3378,'0'0'9668,"0"0"-8259,15 33-513,-11-25 337,2 2-1,-1-5-303,5-5-161,-2 0-48,1-1 17,-1-13 15,0 1 0,-3-7-143,-3-3-97,1-1 336,-3-1-192,0 2 1,-5 2-305,0-3-160,-3 8-144,3-3 0,-2 8-64,2-1 32,5 4 16,0 1-64,0 0 48,5 2-96,4 0-16,4 4 0,0-3-32,4 4-64,-4 0-112,1 0-113,-4 0-191,1 4-64,-7-3-96,1 1 47,-4 1-623,-1 1-481,0-3-544,-1-1-1009,-8 0-4177</inkml:trace>
  <inkml:trace contextRef="#ctx0" brushRef="#br4">2273 13291 12246,'0'0'1536,"0"0"-783,16 42 735,-9-27 273,0-5-320,1-1-369,-5-5-271,1 1-321,-1-5-96,-1 0 208,1 0 273,0-9-81,-3-5-336,4-6-192,-4-2 209,0-3 31,0-3 0,0-1-320,0 5-144,0-1-32,0 3 16,0 5 0,0 6-48,3 1 96,9 0-80,-4 5 48,2 3-64,0 0 32,0 2-64,5 0 16,-5 0-224,0 0-112,1 2-192,-1 0-305,-3 1 161,-2-1-193,-5 3-399,2-2-577,1 0-800,-3 4-561,3-2-1632,2 2-1009</inkml:trace>
  <inkml:trace contextRef="#ctx0" brushRef="#br4">2669 12960 15783,'0'0'3874,"0"0"-3026,0 0-784,0 0-32,0 0 112,41 25-127,-34-7-34,5-3-1983,-4-1-4067</inkml:trace>
  <inkml:trace contextRef="#ctx0" brushRef="#br4">2707 13269 20745,'0'0'1729,"3"34"-768,-3-18 191,5-2-832,-5-3-95,2-1-49,-2-5-160,3 0-289,-3-5-1904,0-5-1424,0-10-3795</inkml:trace>
  <inkml:trace contextRef="#ctx0" brushRef="#br4">3076 13080 18953,'0'0'2465,"0"0"-2113,0 0 192,0 0 449,0 0-193,0 0-160,-43 35-448,30-22-96,-1 0-96,6 2 16,-2-1 32,5-1-64,2 0 65,3-1-1,0 1 0,11-1 64,3-2-16,4 1 64,0-4-128,7 3 48,-3-3-32,-4 1-16,0-1-16,-6 3 16,-2-2-48,-8 4-32,-2 1-16,0-5 16,-7 6-32,-5-3 64,-1 1-16,0-2 16,-1-2 80,1 0-48,0-1 192,4-4 0,4 2 0,1-5-96,0 0-80,4 0 16,-1 0-176,1-3-1345,0-5-1424,0-1-1745</inkml:trace>
  <inkml:trace contextRef="#ctx0" brushRef="#br4">3071 13269 5571,'0'0'3969,"0"0"-3536,0 0 143,0 0 496,0 0 401,0 0 128,0 2-273,0-2-191,-3 0-257,3-2 129,0-1-305,0 1-208,0 2-144,0-3-95,3 3-113,5 0-96,6-3 16,-1 3-48,9 0 32,-2 0 0,5 0 144,-2 0 16,-2 0 16,-2 3-32,-1 0-48,-5-1-80,-1-2-64,-2 3 64,-2-3-80,-3 0 48,0 0 0,2-3-16,-2-2 0,0 2-16,0-1 16,-2-1-32,-1-1 32,5-3-32,-2 3 0,-2-4 0,2-2 0,1 2-128,-2-1 32,-1 4 32,-3-3 64,0 0 16,0 3-16,0 2 64,-7-1-96,-4 2 112,-1-1-96,-4 2 48,1 0 16,-4-2-16,-1 3-16,-1 2 48,1 0-16,1 0-48,-4 0 0,5 7-16,0-1 32,3 3 0,-2-3-16,4 4 32,3 2-16,1 0 64,4 4 16,2 4 32,1 2 16,2 1 112,0 4-32,2-1-79,3 3-65,2-5-80,-6 0 0,3-4 16,-4 3 16,0-5-48,5-3 80,-2-3-80,2-2 16,3-2 0,6-1 32,-1-5 0,9 1-32,-1-3 0,6 0 16,-6 0 64,4 0-96,-3 0 16,-7 0-16,-3 0 16,-2 2-81,-7-1-351,-3 3-960,0-4-401,-5 0-896,-3 0-3810,-4 0-2818</inkml:trace>
  <inkml:trace contextRef="#ctx0" brushRef="#br4">3720 13186 14022,'0'0'3362,"0"0"-2546,0 0 721,0 0 32,0 0-273,0 0-191,-49-23-481,31 26-304,-2 6-192,-3 1-64,5 5 0,6-4 32,0 1-48,6-1-32,6 1 32,0 0-15,0 1-17,15-5 16,0 4-16,6-7-48,3 2 16,5-2 0,1 1-49,0 1-63,-3 1 80,-5-1 80,-4 1-64,-6 6 0,-6-3-80,-6 2 32,0 2 32,-10-1 32,-6 1 32,-3 0-32,-1 0 80,2-4 32,0-1 240,-1-1 177,3-1 95,3-5-80,4 1-160,4-1-175,0-3-193,2 0 80,3 0-48,0-7-16,5-4-753,2-1-1280,-1 0-704,-1-3-1457,2 7-6643</inkml:trace>
  <inkml:trace contextRef="#ctx0" brushRef="#br4">4658 12920 16552,'0'0'2593,"0"0"-1649,8-38-47,-5 35-433,1-1-144,-1 4-272,-3 4-80,0 6-1793,0-2-3777,0 3-6372</inkml:trace>
  <inkml:trace contextRef="#ctx0" brushRef="#br4">4658 13168 6307,'0'0'8724,"0"0"-5283,0 0-1680,0 0-128,8 33-208,-8-13-225,0 2-175,-2-4-465,-1-1-288,0-2-160,3-9-64,0 3-64,0-6 16,0-3-544,0 0-1217,-4 0-992,4-3-1665,0-11-7236</inkml:trace>
  <inkml:trace contextRef="#ctx0" brushRef="#br4">5067 12927 9092,'0'0'6291,"0"0"-4322,0 0-865,0 0-271,0 0 159,-2 51 241,2-14 31,0 1-207,0 7-241,0 0 225,0 2-225,0-8-240,0-2-127,0-9-193,0-6-192,-3-5-112,-1-2 16,1-5 16,3-7 32,-6 0-64,4-3-240,-5 0-1057,6-11-1937,-3-9-2592</inkml:trace>
  <inkml:trace contextRef="#ctx0" brushRef="#br4">4940 13166 15015,'0'0'4114,"0"0"-3634,0 0-400,49 0 640,-26-3 1217,7-2-688,0 3-657,-4-3-448,-2 2-16,-6-2-80,0 3-48,-6 2 0,-2-1-1456,-2-3-1314,-3-1-3248</inkml:trace>
  <inkml:trace contextRef="#ctx0" brushRef="#br4">5549 13125 13590,'0'0'7300,"0"0"-5956,0 0-559,-43-24 415,16 24-31,2 0-417,-5 9-304,4 2-304,2 4-80,3 5 0,9-1-32,7 1 0,5 1 16,9-3 32,7-1-96,7 1 16,4-8 0,3 4-32,0-8-48,0-1 48,-7 2-16,-5-4 32,-6 2 48,-4-3-64,-8 6 80,0-1-16,-13 1 176,-9 2 129,1 5 31,-6-2-144,1 2-64,-3-1-32,8 1-64,6 0-64,3-5 0,5 1 16,1-4-384,6-2-1361,0-2-1456,0-3-1442,0 0-5073</inkml:trace>
  <inkml:trace contextRef="#ctx0" brushRef="#br4">1109 13728 13782,'0'0'5123,"0"0"-3427,0 0-703,0 0-417,0 0-512,0 0-64,25 27-656,-20-9-1809,-2 2-5923</inkml:trace>
  <inkml:trace contextRef="#ctx0" brushRef="#br4">1132 14063 5090,'0'0'657,"0"0"4433,0 0-2161,0 0-944,0 0 96,0 0-368,17-9-224,-12 23-1,3 7 145,-3 6-96,-2 1-497,1 2-399,-4-7-385,0-4-128,0-4-128,0-5 32,1-5-320,-1-5-1073,0-2-1520,0-13-641,-1-5-5906</inkml:trace>
  <inkml:trace contextRef="#ctx0" brushRef="#br4">1366 14066 64,'0'0'2641,"0"0"-1376,0 0-497,0 0-336,0 0-352,0 0-96,-18-3-240,10 3-752</inkml:trace>
  <inkml:trace contextRef="#ctx0" brushRef="#br4">1380 14196 6691,'0'0'4866,"0"0"-2961,0 0-1136,0 0 63,-32 1-304,29-1-192,3 0 209,0 0-17,0 0-64,0 4 416,0-3-15,0 1-273,3 1 144,0 2 449,2-5-193,5 0-255,-1 0 127,2-3 97,-1-9-193,-1-3-112,4-3-208,-5-4-47,1 1-177,-4-1-80,0 1-16,-4 2-32,-1 1-96,0 6 80,0 4-80,4 5 16,-1 3-64,2 3-112,5 9-64,2 4 192,-1 6 0,7 1 0,-1-1 16,0 3-16,-2-7 464,1-1-176,-2-6-224,-3-1 16,-6-3-16,0-2-64,-5-2 32,0 1-304,-3 2-657,-4-1-543,-1-1-1890,-4-1-3313</inkml:trace>
  <inkml:trace contextRef="#ctx0" brushRef="#br4">1829 13956 20025,'0'0'2145,"0"0"-2017,0 0 32,0 0 208,0 0-368,0 0-224,13 9-1985,-5-1-3521,1 2-7316</inkml:trace>
  <inkml:trace contextRef="#ctx0" brushRef="#br4">1822 14141 8036,'0'0'15303,"0"0"-14999,0 33-224,0-15 1264,0 2-143,-3-3-817,1-2-336,2-7-32,0 2-688,0-6-1425,-3-1-816,3-3-3042</inkml:trace>
  <inkml:trace contextRef="#ctx0" brushRef="#br4">2057 14169 21002,'0'0'2881,"0"0"-2737,0 0 128,33-7 1361,-13 4-128,6 3-737,-1 0-656,2 0-80,-4 0-16,-1 0-16,1 7-688,2 1-1473,-3-1-721,-2-1-575,5-1-9061</inkml:trace>
  <inkml:trace contextRef="#ctx0" brushRef="#br4">2161 13913 16263,'0'0'5075,"0"0"-4307,0 0-864,0 0 352,5 40 513,-3-20 303,1 3-208,2 7-207,0 7-193,-1 1 176,-1 3 81,-3-1-337,0-3-224,0-5-48,0-6-96,0-4 64,0-9-64,-3-1 0,-1-2 0,3-5-48,-3-4-784,-1-1-657,0 0-1232,-3-3-1281,3-7-4562</inkml:trace>
  <inkml:trace contextRef="#ctx0" brushRef="#br4">2526 14222 2929,'0'0'20986,"0"0"-18617,0 0-2321,0 0 0,-30 9 144,18-3 64,2 8 48,0 1-256,-2-4-96,7 1 96,-3-2-64,5-4 16,1 1 16,2-2 0,0-3-96,2-2 112,6 0-64,4 0 32,-2-4-16,3-4-320,4 0 0,-7 0 96,1 4 240,-6 1-16,-1 0 64,-4 3 0,0 3 80,-4 7 32,-1 1 368,-3 3-271,3 1-65,0 0-112,5 0-16,0-7 0,12 2-96,3-5 80,3-2-513,2-3-1215,1-6-1698,3-9-3873</inkml:trace>
  <inkml:trace contextRef="#ctx0" brushRef="#br4">2863 13983 23179,'0'0'2881,"0"0"-2881,0 0-96,0 0 336,7 46 929,-4-19 15,1 6-560,-3 6-336,3 2-159,-4-1 31,5 0-16,-2-8-96,-2-3 0,3-2-16,4-9-16,-6-4-160,3-3-417,-2-4-703,0-4-1489,-3-3-1729,0-8-4915</inkml:trace>
  <inkml:trace contextRef="#ctx0" brushRef="#br4">3745 14262 15015,'0'0'2353,"0"0"-1281,-15 40 193,8-23 16,2-2-81,3-5-127,-1-2-385,0-5-128,3-3-224,0-1 321,0-13 335,3-7-656,5-7-304,1-11 48,4-6 0,0-5 0,2-1-16,4 8-32,-1 3 48,3 8 1,-1 14 191,-1 10 0,1 8-176,-4 5-48,3 16-64,1 9 144,-7 8 112,2 7 192,-7 3 16,4 1-272,-9-6-79,0-6 63,1-3-64,-3-10 0,-1-8-112,0-2 64,0-6-16,0-1 16,0-4-192,0-3-481,0 3-255,0-3-657,0 0-1168,0 0-1441,-1 0-5250</inkml:trace>
  <inkml:trace contextRef="#ctx0" brushRef="#br4">3873 14241 3970,'0'0'18280,"0"0"-15655,0 0-2112,0 0 127,0 0 480,48-5-47,-21 5-385,2 0-448,1 0-176,-6-2-96,-3 2-96,-6-3-768,-6 3-1041,-4 0-992,-5 0-593,0 0-1808,-9 0-8885</inkml:trace>
  <inkml:trace contextRef="#ctx0" brushRef="#br4">4292 14330 5410,'0'0'5907,"0"0"-3330,0 0-848,0 0 592,20 35-128,-17-20-592,2-1-417,-2-4-207,-1-4-257,1-1-159,-3-5-81,4 0 176,-4-6-224,0-9-112,0-4-96,0-4-63,0-7-17,0-1-144,0 1 32,0 0-48,0 3 48,5 5-64,5 9 64,6 3 0,3 5-16,2 5 48,9 8 16,0 9 240,0 5 32,-3 1-80,-1 5-160,-4 1-144,-5-3 16,-9 1 32,-3-6 32,-4-1-16,-1-5 48,0-1-48,-1-8 48,-4-1-48,-2-5 32,6 0-96,-4-10-608,5-5-1345,-4-10-2737,1-3-5603</inkml:trace>
  <inkml:trace contextRef="#ctx0" brushRef="#br4">4867 14251 8708,'0'0'4338,"0"0"-1777,0 0-1072,0 0 496,0 0-288,0 0-305,-16-15-207,-3 25-65,3 5 81,-3 1-241,1 6-159,1-2-369,4 1-160,2-1-112,11 2 96,0-5-144,3-6 32,10-1-96,5-5-80,2-5 64,4-3-32,1-10-64,-4-4-192,-1-6 32,-5-1 32,-2 1 208,-4 0-48,-4 1 48,-5 2-48,0 7-32,-2 0-16,-5 6 48,2 5 64,0 2-32,1 2 0,-5 10-64,9 3 80,-3 3-48,3 4 48,0 2 0,3 0 0,6 2-16,-1 3 48,2-1 16,1 2-16,-1-2 0,0 4-48,-1-6 96,-1-1-96,-5 0 64,-1-5-48,-2 2 0,0-7-48,-2-2 64,-6-5 48,-4 1 192,-1-8-32,0 3-96,-2-4-64,0 0-96,0 0 16,3-4 0,7 3-48,-1-3-160,1 4-192,5 0-336,0-1-801,1-3-1056,9-1-657,-1-1-2704</inkml:trace>
  <inkml:trace contextRef="#ctx0" brushRef="#br4">5198 14322 15367,'0'0'2225,"0"0"-1745,0 0 657,0 0 383,0 0-79,0 0-448,0 0-433,0 27 160,7-9 113,-2 2-65,5-2-272,1-1-208,3-2-112,-1-5-112,-1-5-32,6-5 32,-1 0-112,1-8 80,0-4-16,-1-5-16,1 1 0,-6-1-64,-2 2 32,-7 2-160,2-4 32,-5 2 96,0 0 80,0 2 0,-5-4-16,0 1 16,-2-4 32,6-2-48,-4 0 0,5 1 0,-4 4-640,4 2-304,0 9 383,0 4 209,0 2-416,-3 0-689,3 8-224,-2 0-1024,-1 2-3042</inkml:trace>
  <inkml:trace contextRef="#ctx0" brushRef="#br4">5657 13983 320,'0'0'10309,"0"0"-7732,0 0-1184,0 0 528,0-35 144,0 30-625,0 3-415,2 1-225,1 1-288,1 11-384,1 8-80,-4 7 785,3 12 543,-4 6-95,0 6-305,0 1-207,0 1-225,-4-4-80,4-8 16,0-4-63,0-7-337,0-8 16,4-4-32,-3-4-112,2-8 16,1-3-529,-3-2-383,3-5-705,-4-7-1504,0-4-2578</inkml:trace>
  <inkml:trace contextRef="#ctx0" brushRef="#br4">5947 14257 1665,'0'0'12598,"0"0"-8309,0 0-2432,0 0-768,0 0-225,0 0-143,-30 37-97,21-19-224,9 0-144,0 4-96,0-9-112,0-3-16,9-3-16,1-7-32,-2 0 16,0-2 32,6-11-32,-3 0 0,-4-4 32,1-3-48,0 5 64,-3 2-80,-1 3 64,-3 5-16,-1 5-32,0 5 32,0 10-80,4 6 80,1 8 96,0-1 321,3 2-305,4-7-64,-6-1-64,6-7-32,-4-9-465,2-4-575,-5-2-369,2-3-288,-5-9-1088,-2-6-2433,0-4-5603</inkml:trace>
  <inkml:trace contextRef="#ctx0" brushRef="#br4">6193 14377 17448,'0'0'3618,"0"0"-2802,0 0-64,0 0 609,0 0-144,41 5-705,-34-20-432,1 2-48,-4-4 16,-1-3-16,-3 5 80,0-3-16,-3 3-16,-1 3-16,3 1 64,-3 2 96,4 6 128,0 0-176,5-1-112,4 1-48,4 1 16,5-1 0,7 0-15,2 3 31,-1-7 336,3 7-272,-8 0-64,3 0-336,-13 0-1121,-1 7-2177,-10-7-4033</inkml:trace>
  <inkml:trace contextRef="#ctx0" brushRef="#br4">2511 15142 6931,'0'0'5555,"0"0"-2994,0 0-1265,0 0 129,0 0 16,0 0-145,8 3-127,-3-6-113,2-5-271,-1-2-33,3-7 16,-1-1-159,-5-2-177,7-2-176,-1 2-48,-6 2-112,2 1 0,1 6 304,-1 2 65,2 6 15,-4 3-240,4 13-208,-2 9 48,0 8 448,0 5 113,0 0-289,3-2-224,-4-3-48,1-10-48,-2-5 16,2-5-32,-2-7 32,2-3 32,-3 0 96,5-13-64,-2-2-64,5-8-96,-4-4 0,1 2 16,1-7 0,1 3-32,1 0-32,-2 8 0,-2 4-16,6 5 64,-5 7 16,8 5-16,0 9 32,-4 7 16,8 4 80,2 7 112,-2 0 32,6 2 48,-2-2 0,2-7 16,-4 2 49,6-7-129,-5 0-112,-6-9-16,3 1-48,-6-5-32,-2-2 0,-6 0-16,-1-2-208,-4-6-161,0-4-319,-12 0-705,-1-1-1344,-4-4-2433,-6 2-8532</inkml:trace>
  <inkml:trace contextRef="#ctx0" brushRef="#br4">3274 15092 6499,'0'0'-1041,"0"0"4339,0 0-1329,0 0-705,0 0 17,0 0-48,-27 0 127,24 0-31,3 0 48,0-3-145,0-2-512,8 1-383,7-4-129,5-2 96,2-3-64,0-2-64,1-3-48,-2-1 224,-2 4-96,-8 0-160,-1 7-48,-5-4-32,-5 9 48,0-2 0,-5 2-16,-5 1-16,-6 2-16,-3 0-32,3 5 48,-6 10 17,4 0-49,1 10 0,4 3 48,5 4 80,6-2 256,2 1 0,5-4-112,12-2-176,4-5-128,6-12 16,-1-3-48,1-5-208,0 0-144,-1-10-369,-6-1-655,-1-4-897,-8 3-1377,-1-3-2833,-5 2 2449</inkml:trace>
  <inkml:trace contextRef="#ctx0" brushRef="#br4">3630 15107 16760,'0'0'2337,"0"0"-2225,0 0-16,0 0 912,0 0 577,0 0-464,27-23-673,-18 14-352,-2-4-48,1 2 272,-1 4 144,1 0-320,-3 4-96,2 3 0,0 0 96,1 10-48,0 8 144,4 4 337,-2 1-113,-2 0-352,2-3 0,4-3-48,-9-5 16,3-4-32,-1-5-64,-4-3 64,0 0-304,-3-3-464,0-9-561,0 1-592,0-6-1056,0-3-2818,0 0-4850</inkml:trace>
  <inkml:trace contextRef="#ctx0" brushRef="#br4">3959 15027 12246,'0'0'6355,"0"0"-4211,0 0-1375,0 0 447,0 0 145,0 0 80,0 0-417,48 20-384,-29-20-287,-3 0-161,6 0-112,-2 0-96,-2-5 0,1 0-256,5 2-593,0-5-928,2 3-384,1 0 1585,1 1-1137,-4 3-2577,-6-1-3169,-3 2 1888</inkml:trace>
  <inkml:trace contextRef="#ctx0" brushRef="#br4">4061 14814 5362,'0'0'8997,"0"0"-5668,0 0-2144,0 35 639,0-1 562,0 5-97,0 6-481,0 7-575,0-5-497,3-6-175,-3-6-369,3-8-96,6-9-32,-6-5-32,-1-6-64,1-5 16,-3-2-304,0 0-353,-3-7-79,-2-5-721,-4-3-1296,-1-3-240,2-4-1649,-2-4-6532</inkml:trace>
  <inkml:trace contextRef="#ctx0" brushRef="#br4">4378 15100 18360,'0'0'2786,"0"0"-2642,0 0 16,27 45 912,-14-31 97,1-1-97,0-5-415,6 2-401,2-6-224,-2-4 32,-2 0-48,1-14 48,-3 1-64,-2-4-64,-6-6 16,-3 3-32,-2-3 32,-3 1-48,0 4 0,-3 5-48,-5 1 176,3 4 0,0 3 208,-4 3 16,6 2-112,1 0-112,-1 0-32,3 0-192,0 2-897,0 3-687,0-5-1026,3 0-2320</inkml:trace>
  <inkml:trace contextRef="#ctx0" brushRef="#br4">4819 15147 9925,'0'0'4209,"0"0"-2496,0 0-416,0 0 192,0 0-113,0 0-271,3 37-129,-3-31-127,2-1-209,1-1-144,-3-4 144,4 0 97,-4-4 31,1-4-224,3-5-192,-3-4-79,6-3-81,-2 2-128,3-4-80,1 0 32,-3 3-32,3 0 48,2 3-32,-7 6 32,4 0 32,2 6 208,-7 4-16,5 7 64,-3 8 96,5 3 32,-1 4 17,-1 3-17,5 0-112,-1-4-256,3-1-16,2-6-16,-1-6 48,3-5-80,-1-3 16,0 0 32,2-11-80,2-1 48,-6-5-48,3 1 32,1-3 0,-5 6 0,1 1-16,-3 7-16,1 4-32,-1 1 0,-1 6 16,-2 6-16,-2 0-48,0 3-256,-4-2-480,-4 0-753,0-3-1264,0-3-1073,0-2-1841</inkml:trace>
  <inkml:trace contextRef="#ctx0" brushRef="#br4">1044 15044 7652,'-4'0'4017,"1"7"-1039,-2 4-1121,5 2-193,-3 1-15,3 4-368,-3-6-273,3-4-159,0 0-289,0-6-80,0-2 80,0-2 145,6-11-289,2-5-256,2-9-64,2-3-80,3-6 32,-3-6 32,4 2 0,1-1 0,-4 6 48,2 5 208,-1 10-16,1 5-176,-2 10 1,2 5-162,5 8-15,-2 15 161,2 7 479,-2 12-48,1 1-336,-4-3-176,-5 0-16,0-12-16,-2-6 0,0-11 0,-3-1 0,-2-6 0,-3-4 0,5 0 48,-1-4 48,-3-7 48,3-9-32,1-3-112,0-6-16,1-6-48,1 0 32,1-1 0,4 1-144,-5 2-16,4 4 48,-2 8 48,4 6 32,-5 7-80,4 6 48,3 2 0,3 10 32,2 8 48,2 10 64,1 4 304,5 6 289,-4 1-129,0-5-80,-4 1-144,-1-6-48,-4-6-96,-4-3-48,-1-5-64,-3-7-16,-5-1-16,-2-4-48,0-3-64,-9 0-160,1-3-416,1-9-1009,1-6-1744,6-5-2690</inkml:trace>
  <inkml:trace contextRef="#ctx0" brushRef="#br4">1962 14913 19081,'0'0'1536,"0"34"-1199,0-5 1039,-5 4 353,0 5 256,5-1-528,0-6-641,0-1-544,13-8-112,4-10-96,1-7 0,5-5-16,-1-12-48,3-10-32,-5-6-144,-2-5 64,0 0-64,-9-2 32,-3 1-160,-6 1-112,0 3 31,-6 7 161,-3 5 208,-5 4 64,-5 13-64,1 1 96,-4 1 0,1 9-32,2 5 0,1-3-48,1-1 32,4 1-160,8-2-1648,2-2-1186,3-8-1664,0 0-4610</inkml:trace>
  <inkml:trace contextRef="#ctx0" brushRef="#br4">5697 15036 2609,'0'0'2817,"0"0"497,0 0-1265,-31 0-849,22-2 433,6-1-208,-2 1-97,0-3-239,5 2 48,-3 3-113,3-4-32,-2 4-15,2-3-97,0 3-47,0 0-113,0 0-112,5 0-240,8 0-175,4 0-97,6 0 240,7 3 384,0-3 112,5 0-399,0 0-193,-5 0-64,0-3-176,-12 1-16,-3-3-224,-3 5-321,-9-1-271,-3 1-176,0 0-209,-7 0 209,-4 1-417,4 4-896,-5 0-1137,2 2-1488,2 0-1713</inkml:trace>
  <inkml:trace contextRef="#ctx0" brushRef="#br4">5754 15260 11381,'0'0'5555,"0"0"-3458,0 0-705,38 8-15,-20-8-192,4 0-353,4 0-256,1 0-272,-5-5-208,-4 2-144,-3 3 0,-7 0-1024,2 0-1441,-10 0-2882,0 0-7395</inkml:trace>
  <inkml:trace contextRef="#ctx0" brushRef="#br4">6311 14753 6931,'0'0'7187,"0"-37"-5586,0 22-880,0-3 303,1 6 353,-1 4-609,4 0-256,-4 4 64,5 4 1,-2 0-353,2 14-128,0 7-16,0 9-16,0 7 1072,2 6 225,-2 7-144,-2 0-209,-3 3-95,0-5-177,0 1-272,0-10-80,0 0-48,0-8-31,0-2-49,3-4-80,4-4-80,-2-6-16,-2-2-48,1-3 16,1-3-16,-2 0-80,4-7 80,4 0-16,-4 0 32,6 0-16,1-4 0,0 1 0,3-2 48,-4 3-32,4 2-48,-4 0 32,1 0-64,-4 0 64,3 5-96,-5-3 48,4 5-48,-5-7 32,1 0-64,-1 0-32,1 0-112,0 0-128,2 0-97,-3-9-15,3-1-112,0 4-353,-7-3-447,2 6-513,-2 3-224,-3 0-1008,0 0-2770</inkml:trace>
  <inkml:trace contextRef="#ctx0" brushRef="#br4">6793 14956 4738,'0'0'8788,"0"0"-5650,0 0-1298,0 0-255,0 0-240,0 0-241,23-17-591,-6 17-289,6 0-48,2 0 512,4 0 337,-5 0-353,3 0-496,-5 0-128,-7 0-32,-4 0-288,-7 2-577,1 1-591,-5 0-1,0 1 80,-9 1-159,-2-2-689,4-1-945,-5-1-2896,2-1 1888</inkml:trace>
  <inkml:trace contextRef="#ctx0" brushRef="#br4">6893 15114 9828,'0'0'4002,"0"0"-880,0 0-1666,0 0 145,0 0-64,41 20-321,-24-19-383,0-1-257,-4 0-176,2 0-192,0 0-80,-7 0-112,1-1-64,-3-3-784,-2 4-593,-4 0-1392,0 0-2978,-10 0-4641</inkml:trace>
  <inkml:trace contextRef="#ctx0" brushRef="#br4">7944 15061 6243,'0'0'6403,"0"0"-4770,0 0-849,0 0 320,0 0 1,0 0-465,-3-7-192,3 7-191,0 0 47,0 0 80,0 0 160,0 0-128,0 0-32,0 7 17,0 4 175,0 7 240,0 9 65,0 1-129,-4 2-304,3-5-176,1 0-128,0-8-48,0-6-32,0-2-96,0-6 16,0-3 32,0 0-16,0-8 81,0-6-65,0-1 0,0-6-81,0-1-47,0-4 96,0 1-96,0 1 0,0 4-16,0 5 128,0 1-16,0 4 32,0 1 64,0 6-80,0 0 64,8-2-96,-1 0 32,4-4 16,-1 3-32,4-4-16,2-2 32,1 2 0,-4 3 0,2-4 16,0 7-32,-3-1 0,-1 4 16,-4-3-48,5 4-16,-6 0-272,-1 0-336,2 0-369,-2 0-447,-2 0-737,-1 0-1761,-2 0-3234</inkml:trace>
  <inkml:trace contextRef="#ctx0" brushRef="#br4">7984 15167 9316,'0'0'4274,"0"0"-3601,0 0-497,0 0 1616,41-7-95,-26 6-816,0-4-513,-3 1-128,0 3 256,-2-3-192,-7 4-304,2 0-496,-2 0-897,-3 0-1008,0 0-1585,-3 0-3777</inkml:trace>
  <inkml:trace contextRef="#ctx0" brushRef="#br4">7981 15282 8532,'0'0'7555,"0"0"-6498,0 0-1057,0 0 176,0 0 656,0 0-303,3 15-305,7-15-224,-2 3 16,0-3 48,2 0 64,2 0-48,0-3-16,-1-1-64,1 1 48,0-2-48,1 2-256,-1-1-785,-7 4-2096,0-3-3682,-5 1 96</inkml:trace>
  <inkml:trace contextRef="#ctx0" brushRef="#br4">8403 14868 2529,'0'0'2193,"0"0"-1585,0 0-528,0 0 161,0 0-466,0 0 402,15-19 463,-12 19-560,-3-1-144,0-3-16,0 1 96,0 1 240,0 2 224,0-3-304,0 3-160,0-3-96,0 3-1088,0 0-81,0-4-2705</inkml:trace>
  <inkml:trace contextRef="#ctx0" brushRef="#br4">8416 14818 6003,'0'0'2609,"0"0"-2017,0 0 65,0 0 47,0 0 416,0 0 65,-3-27-193,3 25-111,0-1-177,0 0 48,-3-1 193,1 3 15,2-3 49,0 3-145,0 1-208,0-2-127,0 2-161,2 0-176,4 0-64,-1 2-16,4 3 160,-4 0 48,3 3-16,-3 2-63,0 0 79,0 3-112,1 2 176,1 2-32,1 3-48,-1 2 96,1 1 97,1 3-81,4 1-144,0 1-16,-3-1-80,2-2-64,1 0 0,-4-4-80,1-2 0,-5-4 16,3 0-16,-5-4-64,-3-4 64,4-2-32,-4 2-48,0-7-256,0 0-368,0-4-881,0-6-768,0-1-1361,0-6-3697</inkml:trace>
  <inkml:trace contextRef="#ctx0" brushRef="#br4">8749 14700 5234,'0'0'7204,"0"0"-5636,0 0-927,0 0 479,0 0 209,0 0-481,-18 25-191,18-14 15,-4 3-48,4 4-128,0 0 33,0-3-1,-3 5-48,3-2-64,-3 2 48,-4 0-111,5 5 47,-4-2 128,-3 7 32,6 2-79,-5-2 95,-2 5-240,1-5-96,1 1 16,-2-2-128,7-3 32,-1-4-16,-1-2-96,2-7-32,3-1-16,0-6-16,0 1-96,0-5-288,0-1-368,3-1-225,2-1-527,-1-8-769,-4 1-3090,3-7-6915</inkml:trace>
  <inkml:trace contextRef="#ctx0" brushRef="#br4">8904 15225 5587,'0'0'2769,"0"0"-1024,0 0-561,0 0-95,6-5 271,-2 4 1,-4 1-81,1-4-143,3 4 16,-1 0-65,0 0-256,-1 4-175,-2 2-113,0 9-240,0 2-96,0 4-48,0 1-96,-2 1 16,-4-1-64,1-5 0,1-1-16,1-4-160,0-2-528,3-5-609,0-4-1184,0-1-2401,0 0-3938</inkml:trace>
  <inkml:trace contextRef="#ctx0" brushRef="#br4">7420 14878 5138,'0'0'5619,"0"0"-3314,0 0-1136,0 0-193,0 0-208,0 0-239,-8-17-305,8 15-128,0-1 128,0 0 0,0 1 64,0 2 64,0 0 16,0 0-128,0 0-127,0 10-65,5 7 0,-5 8 96,6 4 832,-1 8-240,-5 1-159,7 1 159,-7-6-352,3-5-160,-3-6 80,0-6 1,0-6-113,0-1-16,0-8-16,0-1-80,0 0 64,-3-6 48,0-8-96,-1-2-112,4-6 0,-5-5-32,2 1 48,0-9-16,-2 0 16,-2-3 0,4-4-16,3 4 32,-4 0-16,1 1 16,3 4-16,0 3 0,0 2 32,0-1 32,7 6-64,-4 3-16,5 3 80,2 4-80,-5 0 0,7 6-80,-2 4 16,5 3 48,0 3 16,3 7 16,4 10-32,-1 0 80,1 7 64,-4 3 96,-1-2-224,-4 0 32,-6-6 0,0 1-16,-7-8 32,0 2-48,-7-2 80,-5 0-32,1-2 0,-8 2-32,1-2 32,1 1-64,-1-6 32,0 2 0,1 0 0,6-2-16,1-5-32,8 2 16,-5 0-48,7 0 48,0 2-32,7-2 80,0 5-32,6 0 32,4-2 0,4 6 208,2-6 176,-1 4 97,5-1-97,-4 1-80,-5 1-144,1-5-80,-3 4 16,-4-4-144,-7 2 80,-4-1-32,-1-1 0,0-1-48,-4 3-48,-3-5-272,0 0-512,-1-5-321,8-5-688,-3-10-1616,3-9-8453</inkml:trace>
  <inkml:trace contextRef="#ctx0" brushRef="#br4">1258 15922 7860,'0'0'5890,"0"0"-3345,10 48-640,-10-29 80,5-1-480,-5 3-337,4-6-303,-4-5-305,3 0-256,-3-5-80,0-5-48,0 2 257,0-2 239,0 0-112,0-5 64,0-3 113,3-7-289,-3-7-352,2-4-64,5-4-64,-1-2 48,-1 0 0,4 4-16,-1 3 32,2 7-32,-2 6 16,0 4-64,1 8 48,1 3-112,1 16 48,-1 5 272,2 13 80,1 0-144,-3 4-64,2-4-96,-2-2 48,-2-9-48,1-9 16,-6-5 32,4-6-64,-6-2 16,6-4 0,-4-5 64,2-7 96,2-8-16,-2-2-80,1-4-32,-2-4 1,-1-2-66,0 1 33,-1 2-80,5 6-144,-2 1 128,1 9 16,6 10-32,1 3-32,4 13-32,-2 12 192,-2 3-16,1 6 32,-3 2 80,-2-4 0,-4-7 0,-2-4-32,-3-6-32,5-8 0,0-2-48,0-5 0,0 0-336,1-8-1329,6-11-1568,-2-2-2706</inkml:trace>
  <inkml:trace contextRef="#ctx0" brushRef="#br4">1922 16003 15143,'0'0'4738,"-27"42"-3297,17-19-1,7 1 17,3-4-641,0-4-575,10-6-161,5-5-32,2-5-64,4-5 0,-3-8 128,-1-5-160,-4-4-32,-4-3 48,-8-2-128,-1 4-1,-1 0-111,-11 0-144,-1 1 64,-5 7 80,1 2 176,-1 9 48,1 1-32,5 3 0,2 5-16,2 5-128,5 2-1041,3-1-1696,0 1-3282,3-2-2177</inkml:trace>
  <inkml:trace contextRef="#ctx0" brushRef="#br4">2253 15955 7860,'0'0'7907,"0"0"-5202,0 0-1984,0 0 543,0 0-63,-22 43 63,26-19-175,4 2-145,2 1-111,3-5-193,4-1-192,-2-7-256,3-3-144,0-7 161,-1-1-65,0-3 32,-4-3-48,0-6-32,-3-9-48,2 1-32,-7-6-16,-5-4-128,0 2-144,0-3-209,0 3 33,-3 0-128,1 7-320,-5 3-225,6 8-576,-4 1-1728,5 1-5139</inkml:trace>
  <inkml:trace contextRef="#ctx0" brushRef="#br4">2642 15925 15703,'0'0'3538,"0"0"-1649,0 0 688,5 42-816,-5-27-977,0-3-640,0 1-176,-8-5-256,3 5-1313,0-8-1200,-4 2-2385,6-7-10101</inkml:trace>
  <inkml:trace contextRef="#ctx0" brushRef="#br4">2629 15789 14887,'0'0'2129,"0"0"-1521,0-35 721,0 30-721,0 0-448,0 3-160,0 2-144,0 2-1057,0 10-1856,0-1-4578</inkml:trace>
  <inkml:trace contextRef="#ctx0" brushRef="#br4">2828 16053 7235,'0'0'11654,"0"0"-10966,0 0-608,0 0 64,0 0 608,35 10 673,-28-20-464,5-1-737,-3-3-192,0-1 64,-4 2 256,3 2-16,-5 1-160,-1 1 96,1 6 657,1 3-113,-4 0-448,5 5-240,0 7-32,0 2 256,-2 3-79,5 0-65,-1-4-160,1-1-16,2-6-48,4-4-160,2-2-737,-1-5-1280,5-7-1104,-5-3-4163,2-3-2576</inkml:trace>
  <inkml:trace contextRef="#ctx0" brushRef="#br4">3156 15954 19833,'0'0'2497,"0"0"-2241,0 0-48,-35 25 1041,27-12-32,-1 2-545,1 0-464,3 3-160,5 0-64,0-4 96,0 1-64,8-4 32,2-2-32,4-4 48,1-5 16,0 0-16,0-9-16,0-2-16,-4-3-16,-3-4-32,-1 3-16,-4 2 16,-3 1-16,0 5 0,0 1 64,-3 6-48,-4 0 0,3 6 16,-5 6 96,9 5-16,-3 4-32,3 3-32,0 6 16,12-2-32,2 3-16,-2-1-48,6-1-256,-1 1-96,-2-2 336,0-2-96,-8 1-64,-4-2 112,-3-2 96,-3-1 16,-7-2 32,-7 2 176,2-6 224,-5 2 80,2-3-16,0-3 65,6-4-289,-6 1-96,6-8-128,5-1-464,1-1-1793,1-16-2530</inkml:trace>
  <inkml:trace contextRef="#ctx0" brushRef="#br4">3938 15644 5234,'0'0'5795,"0"0"-4018,0 0-673,0 0 1201,31 53 417,-19-19-545,-4 6-272,4 6-177,-6 4-479,3 3-241,-9-3-287,3-5-97,-3-7-256,3-9-208,-3-4-112,0-12 0,0-1-16,0-6 0,0-4-288,-3 1-512,0-3-769,-2 0-1328,-2-5-977,2-5-3441,-2-1 2577</inkml:trace>
  <inkml:trace contextRef="#ctx0" brushRef="#br4">3883 15995 14919,'0'0'3746,"0"0"-3234,0 0-336,0 0 752,0 0 353,0 0-401,10 8-560,8-4 97,7-4 175,-2 0-128,5 0-16,-1 0-288,-2 0-112,-2-4-16,-3-1-48,2 2-16,-9 0 0,0-5-80,1 3-128,-6 1-80,-1-1 32,1 0 192,0 0 48,1 2 48,-1 0-16,-3-1 16,-2 4 16,4 0 0,1 5-32,-1 5 112,-2 4 144,2 7 48,4 7 144,-4 1 129,10 1-65,-2 3-208,4-2-32,0-4-96,4-5 64,-1-7 32,-6-12 177,6-3 47,-10-7-144,8-9-208,-11-8-112,6-2 32,-10-2-96,5-2 16,-8 3 16,-2 7 32,0-3-64,-8 9 64,-1 3 0,-12 3 16,4 6-32,-4 2 0,-3 0 0,3 5-16,4 2 32,0 2-32,7 3 0,2-2-64,3-2-592,2 1-417,1-3-704,2-1-432,0-5-992,-3 0-2690,-2-5-3121</inkml:trace>
  <inkml:trace contextRef="#ctx0" brushRef="#br4">5411 16078 5603,'0'0'5394,"0"0"-2192,0 0-1458,0-35-143,-5 25-48,0 5-385,0-3 33,-7 3-545,4 5-256,-7 0 65,-1 0-97,1 13-16,-4 2-304,1 7-32,1 8 64,7 0 80,7 5 192,3-2 80,10-5-224,13-3-63,11-3-81,-1-5-48,5-9 32,2-8-273,-2 0 225,-1-17-176,-6-3-128,-4-8 160,-5-4 144,-7 2-16,-4-4-48,-9 4-80,-2-4-48,0 3-160,-10 1-64,-7 2 144,-4 4 159,-1 6 33,-5 3 96,1 5 0,-4 8-16,3 2 0,-3 2-32,0 8-16,7 2-128,3-4-144,9 4-128,-1-6-689,9-1-911,3-3-1458,0-2-2801,11 0 1953</inkml:trace>
  <inkml:trace contextRef="#ctx0" brushRef="#br4">5483 15689 7908,'0'0'3089,"0"0"-2225,0 0-415,0 0 287,0 0-352,0 0-192,15-23 144,-15 25 209,0 3 15,0 5-96,0 1 336,3 9 145,2 5 143,-5 10-127,7 10 143,-2 10 225,4 8-48,0 7-209,-3 8-272,1-7-95,-2-4-321,2-7-80,-2-7-192,-2-10-144,-1-9-16,1-4 16,-3-11 0,2-4-112,-2-6-272,0-9-561,3 0-751,0-15-690,-3-7-2864,0-6-9445</inkml:trace>
  <inkml:trace contextRef="#ctx0" brushRef="#br4">5900 15970 7972,'0'0'3073,"0"0"16,0 0-1344,0 0 0,0 0-272,0 0-209,0 2-335,0 1-289,5 1-240,5 1-176,10 3 16,2 0 193,7 5-113,6 2-80,4-3 32,-4-4-320,-5 4 32,-7 0 16,-5 1-48,-8 0 32,-8 2 0,-2 0 16,-9 4 80,-6 2 0,-3 1 0,-8 3 48,-4-2-32,3-1 192,-1-6 209,3-1-145,8-6-192,6-4-192,11-1-32,0-4-224,6 0-849,11-4-704,1-5-480,0-4-1953,2-2-5026</inkml:trace>
  <inkml:trace contextRef="#ctx0" brushRef="#br4">6517 15934 10133,'0'0'7235,"0"0"-5298,0 0-1377,-35-22 288,27 22-63,-4 10-161,4 7-48,6 8-111,-1 6 175,3 7 368,5 9-191,10 1-321,3-5-128,9-8-112,-1-3-80,4-9-112,0-8-16,0-10-16,2-5-64,-2-13-96,0-9 64,-4-6 80,-3-5-96,-8-5-16,4-1-208,-13-1-304,-4-3-145,-2 2 193,0 2 32,-8 4 272,-4 5 176,-6 7 48,-7 8 48,-2 5-16,-8 10 16,0 0 0,-6 10-32,-1 7-128,4 3-64,3 0 128,7-2 0,6 2-177,11-7-1455,9-3-866,2-3-287,13-4-4754</inkml:trace>
  <inkml:trace contextRef="#ctx0" brushRef="#br4">7144 16206 21434,'0'0'2257,"0"0"-2177,0 0-160,27 40 192,-19-11 0,-5-1 304,-3 2-192,0 1-160,-6-1-96,-3-6 0,4-3 48,-1-2-176,-1-11-448,-1-2-321,6-4-735,-3-2-1986,-2-7-5090</inkml:trace>
  <inkml:trace contextRef="#ctx0" brushRef="#br4">1578 16798 7107,'0'0'6547,"0"0"-3393,0 0-2130,0 19-143,0 4 991,0 9-159,0 1-336,-2 0-305,2-5-255,-3-6-481,3-9-112,0-6 192,0-4-240,0-3-96,0-3 208,0-5-15,5-11 287,-2-4-224,2-5-160,-2-5-48,-1-4-112,1 4 48,2 1-96,-1 6-32,-3 6 80,6 6 16,-2 6-64,3 8-80,2 3-48,7 16-32,-2 10 416,6 10 192,1 2 144,-2-1-432,-3 0 49,1-15-129,-6-7-96,-2-8 48,-2-6 0,-3-3 0,0-1 0,-2-5 16,2-6 192,-2-6-64,-1-5-64,1-4-32,1-7-144,-4 1 48,0-1 0,1 4-64,3 5 0,1 9 48,3 1-81,0 13-15,7 2 64,5 16 16,-1 11 80,-1 10 48,0 9 240,1-4-31,-6-1-113,-5-7-16,2-9-192,-2-9 16,-3-7 0,0-7 32,4-3-417,-3-3-911,-1-17-1586,4-10-1231,-4-3-4243</inkml:trace>
  <inkml:trace contextRef="#ctx0" brushRef="#br4">2208 16838 13334,'0'0'5218,"0"0"-3217,8 54 64,-8-29-48,0 4-288,4 0-464,1-1-481,0-3-576,6-7-128,-1-6 80,7-4-192,-1-8 48,3-5 0,-4-11 208,0-4-128,-7-9-16,-1-1-64,-7-1-112,0-6-208,-10 6-144,-2 1 48,-3 5 0,-7 5 304,1 8 80,-4 9-64,3 3 16,4 0-49,3 8 49,-2 5 0,9-1-32,3 0-1056,0 3-673,5-4-560,0-1-1281,0-3-4514</inkml:trace>
  <inkml:trace contextRef="#ctx0" brushRef="#br4">2467 16822 6627,'0'0'13046,"0"0"-11493,0 0-929,0 0 432,0 0 417,0 55 448,5-19-576,0 2-193,4-1-447,2-2-449,-1-8 0,-1-9-144,6-6-144,0-8 80,-4-4-80,4 0 64,-3-11 96,1-9 16,-3 2-16,-3-9-80,-6-1 0,-1-2 32,0 0-160,-8 2-304,3 6 160,-3 2 64,3 8 144,3 2 0,-1 9 0,3-3 16,0 4-16,0 0-48,0 5-209,10 4 177,3 2 64,-1 1 16,9 5 96,3-6-32,2 3 17,6-1 463,-2-3-112,3-5-96,-8 0-144,5-5-64,-2 0-48,-6-5-64,-1-5 96,-4-8-64,-4 1-16,-1-8-160,-9-2 64,1-1-112,-4-4 16,-10 4-80,1 3-16,-4 9-32,-4 11 224,-1 5 0,0 0 0,-2 20 32,5 10 16,2 4 144,4 10 144,6 4 96,3 2-64,3-2-16,7-3-32,7-10-384,6-5 96,-1-10 0,3-9 48,-2-6 112,0-5-112,-4 0-128,-1-10-128,-6-1-272,-4-4-609,-6-2-1472,-2 1-1681,-5 1-4498</inkml:trace>
  <inkml:trace contextRef="#ctx0" brushRef="#br4">3319 16707 7091,'0'0'11478,"0"0"-8037,0 0-2080,-47 2 175,24 9-255,-4 3-321,1 1-239,4 0-305,7-1-144,2 0-192,8-1-64,5 0-48,7 1-16,8-3-32,10 4 64,4-1-64,3 2-16,3-2 0,0 4 48,-5 0 112,-7 2-80,-8 2 96,-2-1-96,-8 1-16,-5 1-16,0-3 48,-5-2 64,-8 1 96,1-3 96,-8-4-48,2-5 64,0-1-144,-4-2-48,4-4-16,1 0-16,7-4-160,-1 1-672,2 0-400,9-2-801,0 3-1265,0-3-2929</inkml:trace>
  <inkml:trace contextRef="#ctx0" brushRef="#br4">4011 16893 15271,'0'0'3249,"0"0"-2464,0 0 511,0 0 545,0 0 96,0 0-592,-20-5-689,28 5-176,4 0-80,3 4 321,3-3-129,4 3-288,-1-3-176,6-1-64,-2 0-32,1-5 32,-2-1-96,2-6-224,-4 0-592,1-3-897,-4 0-848,-3 4-385,-1 2-2336,-3 3-2818</inkml:trace>
  <inkml:trace contextRef="#ctx0" brushRef="#br4">4052 16566 4322,'0'0'11765,"0"0"-9540,0 0-1520,0 0-97,0 0 352,0 0 273,30 59 496,-20-14 336,4 9-417,-3 5-383,-1 3-64,-2-5-305,-3-8-416,-1-5-224,1-14-288,-5-5 0,3-9 64,-3-4-64,0-1 32,0-2-16,-8-3-16,4-1-208,-4 0-288,3-3-368,0-2-577,2 0-1040,3-2-625,-2-8-1008,-1-6-6835</inkml:trace>
  <inkml:trace contextRef="#ctx0" brushRef="#br4">4388 16840 10613,'0'0'3457,"0"0"-1071,0 0 319,4 52-496,-4-29-432,0 3-337,0 3-127,0 1-305,6-5-159,6 0-177,3-7-400,6-6-128,3-8-64,1-4-32,3-6-16,-3-14 80,-3-7-48,-1-3 0,-6-5 64,-3 0-96,-12 6-240,0-1 96,-7 8 48,-8 9 16,-3 4 48,-7 8 16,-2 1 64,1 6-16,2 9-16,3 0 16,6 4-32,0 1 0,3-2-48,6 0-240,4-3-1088,2-2-1025,0-6-1473,0-5-3634</inkml:trace>
  <inkml:trace contextRef="#ctx0" brushRef="#br4">5173 16981 15447,'0'0'3778,"0"0"-2914,0 0 481,43 19 704,-18-18-400,0-1-577,9 0-432,4-6-336,-3-9-143,0-5-81,-2-2 64,-5-1-176,-3-4 16,-6 2-177,-8-1-191,-8-1-224,-3 2-32,0 2-177,0 3-207,-6 5 560,-1 7 448,2 8 128,-1 0 176,6 11-16,-5 8 96,5 10 449,0 5 31,5 4-96,-2 4-175,5 1-1,2-3 0,-2-4 32,-1-2-111,0-8-129,1-6-176,-3-2 144,-2-6-64,2-7-192,0-3-32,2-2 0,0-7 0,1-8 0,4-2-32,-6-1-80,6 0-80,-4 5 80,1 1 48,-8 7 0,3 2-32,-3 3 16,3 0 0,-4 0 0,3 8 16,-1-1 0,1 3 0,2 1 16,0-1 0,3 2-16,4-2 0,3 1 0,0 1 48,6 1 16,3-4 32,6-1-64,0 0 32,1-3 16,-1 0-64,-3-1 48,-1-4 0,-6 0 16,-1 0 32,-3 0-32,-3-4-16,1-2-32,-3-6 32,-1 4-16,2-6 0,-5-2 48,1-4-64,-3-2-16,-2-1 16,-3-4 16,0 1-96,-10 1-64,-3 8-96,-4 5-176,1 7 256,-3 5 64,3 12 32,1 8 96,3 7 48,11 4-32,1 3-16,0-1 32,10 0 32,6-1-48,6-9-16,-4-1 0,5-6 16,2-6-48,-3-8 16,-4-2 80,1 0-208,-5-7-304,1-4-256,-3-6-1121,0-3-1713,-2-2-1792</inkml:trace>
  <inkml:trace contextRef="#ctx0" brushRef="#br4">5228 16749 5939,'0'0'3601,"0"0"209,0 0-1025,0 0-95,0 0-625,18 34-81,-13-5 33,-1 11-208,1 5-448,-2 4-257,0 1-303,4 0-561,-5-8-144,1-6-128,-3-7 16,0-4 16,0-9-16,0-4-48,0-4-304,-3-8-129,-6 0-319,6-8-785,-5-12-1744,-1-7-1009,-1-4-3138</inkml:trace>
  <inkml:trace contextRef="#ctx0" brushRef="#br4">6660 16995 5394,'0'0'2946,"0"0"383,17 43-543,-12-28-49,0 3-624,-2-1-400,2-2-209,-2-4-223,2-4-225,-1-2-175,-4-3-225,1-2-112,-1 0 1,0-9-17,0-4-160,-1-4-96,-8-4-96,4-1 16,-6-4-96,-3-3-48,1 1-48,3 3 32,-2 0-160,4 4 112,3 6-32,2 5 48,3 3 80,0 2 48,0 2-16,8-1 0,9 4-80,4-3-48,11 3 129,1 0-65,-3 0-16,3 0 0,-9 0 32,-9 0-64,-4-2-16,-6 2-144,-5 0-17,0-3 49,0 0-80,-5-1-368,0-1-625,-1 0-783,-1 4-1282,2-3-2449</inkml:trace>
  <inkml:trace contextRef="#ctx0" brushRef="#br4">7043 16975 19657,'0'0'4194,"20"33"-3922,-12-18-192,-2 0-96,3-7 0,-1-3 64,-3-5-752,-5-5-2194,0-10-4817</inkml:trace>
  <inkml:trace contextRef="#ctx0" brushRef="#br4">7043 16624 18953,'0'0'4002,"0"0"-3154,0 0-864,0 0-16,0 0 48,0 0-32,34 23-400,-34-8-1681,4 0-3890</inkml:trace>
  <inkml:trace contextRef="#ctx0" brushRef="#br4">7385 16892 7091,'0'0'11077,"0"0"-9892,0 0-1041,0 0 992,0 0 577,-21 43 208,9-25-512,2 5-273,0 2-367,2 4-513,-1-6-96,4 4-128,5-8-32,0-2 16,0-5 16,5-4-64,5-8 48,2-3 0,1-9 16,1-6-112,1-5 32,-1-4 48,-4 2-96,-1-2-80,-6 6-128,-3 1-33,0 6 161,0 6 160,-3 8 32,-4 0 0,2 12 32,-2 4 128,7 3 97,0 1-97,0 6 16,0 4 32,0 0 144,0 5 112,0-2-224,4-1-144,-1-2-64,2 0 0,-2-4-16,4-2 16,-7-3-64,5-1 48,-5-3-16,0 0 65,0-1-98,-5 1 50,-7-6-17,2 1 16,2-2-16,-3-7 16,1 1-112,1-4-385,-1-4-463,2-7-497,3-3-976,-2-4-1249,7-3-2752</inkml:trace>
  <inkml:trace contextRef="#ctx0" brushRef="#br4">7568 16684 4642,'0'0'9252,"0"0"-6418,0 0-1506,0 0-79,0 0 272,0 0 15,38 0-111,-34 11-321,2 9-143,-1 7 15,-5 9 33,0 4-33,0 7-320,0-2-191,0 0-193,0-5-48,0-10-272,0-5 0,4-7 16,-1-6-32,2-4 80,5-8-96,-7 0-32,9-5 0,0-5 64,-2-5 0,3 7-64,3-2 0,-2 1 80,-4 6 48,3 3-16,-1 0 48,-2 0-16,-2 7 112,5-1 16,-3 4 16,2 0-48,-4-3-32,7 1-96,-3-4 48,-1 0-32,3 0 16,-3-4-64,-4 0-144,5 0-288,-7 0-577,0-4-512,0-2-1216,-5-4-1857,0-2-6707</inkml:trace>
  <inkml:trace contextRef="#ctx0" brushRef="#br4">8132 16524 6195,'0'0'8948,"0"0"-5987,0 0-1424,0 0 0,-18 37-33,9-9-79,6 7-417,1 3-31,-1 9-65,3-1-239,0 1-193,-2-4-128,2 0 16,-3-6 96,3-4 49,-3-3 127,3-10-256,0 2-160,6-7-144,-1-2-96,5-3 32,2-2-48,1-1-48,1-1-144,0 3 0,-2-4-32,-2-2-80,-2 2-192,1-2-113,1-1-207,-4-2-369,1 0-399,-2-2-1,2-3-272,-2-1-816,-5-6-2306</inkml:trace>
  <inkml:trace contextRef="#ctx0" brushRef="#br4">8012 16902 5218,'0'0'7156,"0"0"-4515,0 0-1281,0 0 241,0 0 240,0 0-144,-18-15-305,13 10-95,2 3-240,3-1-177,-2 1-192,2 2-79,0 0-225,2 0-272,6 0 16,3 0-32,8 0 144,-1 0-48,5 0 16,7-3 16,-1 1-32,0-1-48,3-1-112,-2 1-96,-8 1-32,-4-1 32,-6 0-112,-7 1-400,-5 2-320,0 0 175,-5-2-287,-2 2-257,-8-3-768,0 1-1136,0-1-2834</inkml:trace>
  <inkml:trace contextRef="#ctx0" brushRef="#br4">2058 17514 4514,'0'0'704,"0"0"3042,-15-34-1265,12 24-496,-2-5-64,0 5 496,2-1-608,1 4-368,-1-1-193,-1 6-191,4-1-81,0 3-304,0 11-431,9 14-354,2 19 850,4 10 928,2 16-433,-2 7-752,0-4-288,-5-1-304,-2-16 80,-5-9 32,1-7 160,-3-12-63,3-7-49,-1-7-32,0-3-32,-3-7 32,0-4-273,0-2-655,0-11-625,0-2-688,-3-10-928,-5-2-1457,-2-3-4675</inkml:trace>
  <inkml:trace contextRef="#ctx0" brushRef="#br4">1909 17766 12438,'0'0'7059,"0"0"-5026,0 0-1121,0 0 1,0 0 47,0 0-256,23 27-223,0-22-129,4-3-160,1-2 112,5 0-96,-3-9-48,4-1-96,-5-3 0,-2 5-112,-4-2-528,-1 3-753,-9 2-223,1 5-561,-9 0-1745,-2 0-5314</inkml:trace>
  <inkml:trace contextRef="#ctx0" brushRef="#br4">2353 17773 16824,'0'0'3649,"0"0"-3072,3 52 1247,0-31 193,6 4-832,2-3-385,3-6-367,1-4-289,6-4-144,1-4-64,3-4 64,-4-5-80,-2-10-65,-4-5 113,-4-2 48,-7-3 16,-1 0 32,-3 4 1,-3-1-49,-12 5-16,-4 6-33,-2 4 98,-3 4-49,3 3-16,-6 3-16,9 4-49,-2 3 65,7-2-16,4 2-48,-1-2-48,9-1-976,1 0-497,0-2-560,0-5-1360,5 0-3651</inkml:trace>
  <inkml:trace contextRef="#ctx0" brushRef="#br4">3289 17736 8388,'0'0'4178,"0"0"-320,0 0-1762,0 0-623,0 0-64,-22-31-529,12 24-240,-6 6-191,-6 1-97,2 0-144,-6 1-96,-1 9 16,0 3-96,1 11-32,4-1 0,0 9 112,6 4 240,8-1 80,6 5 193,4 0-129,18-3-256,3-3 32,10-5-96,2-8-224,2-6 64,1-8 32,-3-4-48,-5-3 80,-9 0-128,-2 0-336,-11-3-768,-3 1-33,-5-6-272,0-2-688,0 2-1968</inkml:trace>
  <inkml:trace contextRef="#ctx0" brushRef="#br4">3598 17919 19113,'0'0'2785,"0"0"-2801,0 0 288,0 0 625,-21 34 351,21-14-159,0-2-721,6 3-272,3-1-96,6-6-80,0-4-48,0-5 160,1-5-256,-3 0 32,-1-10 144,-7-7 384,0 0-224,-5-4 0,0-1-112,-8 1 112,-2-3-160,-7 1-32,1-2-176,-3 5-96,1 4-129,6 4-79,-3 7 256,4 3 144,2 2-288,3 5-657,1 5-640,5-1-144,0 2-1648,0-1-3330</inkml:trace>
  <inkml:trace contextRef="#ctx0" brushRef="#br4">3813 17986 11461,'0'0'8964,"0"0"-7859,0 0-1073,0 0 64,0 0 992,0 0 49,25-32-257,-14 11-415,1-3-161,1 4-96,-3 0 192,-1 4 80,-1 4-288,-3 6-112,-2 2-48,6 4 64,-4 5 0,3 7 48,0 8 385,-1 5 15,5 0-288,-2 0 0,-2-5-176,3-4-96,-7-2 16,4-8-48,-5-1-176,1-5-336,-1 0-529,-3 0-495,0-5-401,0-5-544,0-5-1777,0-1-2642</inkml:trace>
  <inkml:trace contextRef="#ctx0" brushRef="#br4">4227 17781 22634,'0'0'2882,"0"0"-2514,0 0 96,0 0 529,0 0-209,-43 24-224,26-8-336,4 6-224,-1-1-32,6 1 0,6-4 32,2-1-80,0-4-32,10-1-208,4-2-32,2-3 96,3-2 224,-1-2 80,2-1 16,2-1 16,-7 4-48,-4 0 32,-4 4-112,-2-1 32,0 2 16,-5 5 32,0-4 0,0 4 0,-8-1 48,-1 1 16,-1 0-16,-3-4 0,3-1 0,-2-3-64,4 1-16,-2-8-16,2 0 16,1 0 0,-1-6-128,4-3-672,3-9-1249,-3 0-817,4-4-1616,0 0-7315</inkml:trace>
  <inkml:trace contextRef="#ctx0" brushRef="#br4">4348 17921 21306,'0'0'384,"0"0"-1393,0 0 1106,0 0 31,0 0 96,0 0 336,0 0-368,0 3-144,0 2 48,4-1 512,-3-1 369,3-3-385,4 0-272,-1 0 160,4 0 305,-1-3-161,7-9-272,-4 0-144,4-1-80,-6 1 81,-1-3 47,2 5 16,-4 2 16,-1 0-96,-4 1-32,2 2 0,-1 0-80,-1 0 16,-1 4 112,1 1-160,-3-2 16,0 2-48,0 0-16,0 0-48,0 0 0,0 0 16,0 2-16,-5-2 64,2 1-80,-6-1-80,1 4 32,1-4 32,-4 0-96,-3 1 16,3 4-304,-6 0 320,-1 2 16,1 3 32,4 1 112,0 3-16,4 1 0,4 0 16,5 1-16,5 3 176,9 1-16,7 0 0,4-4-224,2-3 96,-2 1-32,1-6-112,-4 0-384,0-4-369,-9-1-1344,-3-3-1152,-2-3-2242</inkml:trace>
  <inkml:trace contextRef="#ctx0" brushRef="#br4">4614 17983 11733,'0'0'8884,"0"0"-8739,34 16-402,-23-9 353,4-1 257,-6 3 1231,-1-8-415,-3 3-625,0-4-224,-5 0 208,0 0 289,0-9-433,0 0-288,-10-5-80,2-1 0,-1-5 16,6 4-32,-4-3 48,7 3-64,0 4 16,7 0-16,1 6 64,7 2 48,4 4-16,2 0 0,1 0 320,1 0 81,2 0-289,-2 4 64,1-4 80,-6 0-224,0 0-80,-3 0-16,-8 0-608,-2 0-881,-5-4-1216,-5 1-705,-12 1-3793</inkml:trace>
  <inkml:trace contextRef="#ctx0" brushRef="#br4">5062 17913 3970,'0'0'2225,"0"0"1280,0 0-1584,0 0-384,0 0 336,0 0-80,0-17-289,0 17-351,0 0-241,0 0-127,5 2 31,-2 13-256,5 6 449,2 8 704,2 2-145,5 2-623,-1-3-529,3-5-160,-3-5-32,-2-8-112,-1-2 0,-5-5-48,-3-2-32,0 1 0,-2-4-16,-1 0 0,-2 0 0,0-10 64,3-5-64,-3-4-16,0-7-240,0-8-32,0-2-96,0-4-48,0 5 48,0 3 208,0 6 224,0 9-32,0 6 96,0 6-80,0 5 48,0 0 16,0 0-16,0 10-96,0 1 0,2 2 64,5 2 32,1-1-48,-1-6-32,-2-1 32,1-6-48,-1-1 16,-1 0 16,6 0 16,-2 0 16,0 0 0,4 0-96,6 4 160,7 1 256,-2 1 0,7 3 17,2-3-33,3-2-144,-2-1-112,-3-3-32,0-3 32,-7-7-80,-1-5-16,-5-5-112,-7 0 112,-2-5 16,-5 2 0,-3-4-48,0 2 0,-11 0-32,2 3-48,-4 2 0,-2 12 96,-2 5-64,1 3-80,1 18 96,0 10-16,6 12-48,3 9 160,6 2 176,3 2 16,7-3 96,8-7-144,4-9-112,3-9 64,-2-12-192,4-8-48,-2-5-64,-4-2-112,1-9-240,-7-6-273,-3-1-399,-12 1-929,0 0-1281,-7 6-3249</inkml:trace>
  <inkml:trace contextRef="#ctx0" brushRef="#br4">5303 18824 11061,'0'0'3250,"0"0"-1057,0 0-64,-2 38-609,2-29-207,0-4-257,0 1-175,0-6-81,0 0-80,2 0-15,1 0 63,4-6 48,-4-4-223,9-9-113,-7 1-256,5-2-16,-2 2-16,2 3 16,2 3-80,-4 4 96,2 6-95,0 2-65,2 5-32,-4 7 32,2 3 64,2 0-80,-4-2 48,2 2-112,-5-5 96,3-3-80,-1-2 16,5-5 16,-6 0-64,3-5 64,2-10 32,-1-2-32,2-3-64,-6 0 32,6 0 16,-7 0-32,3 7 64,-3 0-64,4 6-16,-1 0 0,2 6 0,3 1-48,4 0 96,1 1-48,4 9 48,-6 4-16,6 6 80,-5 3 112,1 3-32,-5 1-32,-1-2-48,-7-2 0,0-6-64,0-7 64,-5-3-96,3-6 16,-3-1-144,0-8-336,0-7-657,-5-5-768,2-5-1360,-2-3-929,2-2-4834</inkml:trace>
  <inkml:trace contextRef="#ctx0" brushRef="#br4">5940 18739 2465,'0'0'16408,"0"0"-14151,0 0-1777,0 0 176,0 47 33,8-31-145,2 3-48,4-1-320,-1-3-80,2-2-48,-2-4-16,4-3 0,-1-6-48,-2 0 96,4-13-48,-1-2 128,-4 0 16,-1-5 209,3 2 159,-7 0-240,-5 3-192,-3 3-48,0 0 48,-3 6-64,-9-3 32,-3 3-32,-1 1 32,-3-2 96,-2 2-80,-1-2-16,4 4-64,-2 1 32,6 1-48,6 1 48,2 0-128,1 0 16,-2 1-608,7 4-609,-2-5-543,2 0-962,-3 0-2160</inkml:trace>
  <inkml:trace contextRef="#ctx0" brushRef="#br4">6312 18867 4994,'0'0'5667,"0"0"-3122,0 0-848,0 0-289,0 0 81,0 0-304,-24 22-209,22-20-240,2-2-143,0 0 63,0-9-64,5-6-256,3-5-255,2-1-33,-2-3 32,1 3 688,-3 4 176,6 2-447,-5 9-17,-2 2-96,1 4-240,-1 10-144,5 7 32,-1 8 224,2-2 48,3 4-64,-4-6-192,3-1 32,0-8-80,-1-5 16,-2-4 0,-2-3 1,0-7 79,1-4-80,-8-6 32,3-1-32,-4-4 16,0 0 0,0 2-16,0 4-32,0-1 16,0 7-32,0 4 80,1 2-80,8 4 0,4 5 16,4 5 112,1 5 176,4 2 32,-2-1 48,1 4-96,-3-5 64,2 0-192,-6-5-80,-1 0 0,-5-6-64,-3-1-80,-5-3-272,2-3-128,-2-2-144,0-7-273,0-3-447,-2 0-17,2 3 417,0 4 463,5 5 273,4-1 128,7 4 128,-1 0-48,3 4 144,6-1 144,2 0 449,1-3-65,3 0-48,0-3-127,-4-4-209,-2-4 80,-8 1 80,-2-2-224,-6-1-192,-5 5 16,-3-6-64,-6 3 64,-9-3-32,-5 3 0,-2-1 0,2 9 0,-1 3-16,-4 3-64,6 12 64,8 7-48,1 3 48,8 3 48,2-2 176,12 1 0,4 0 112,9-9 17,4-5-209,-5-1-128,0-10-32,-4-2-177,1 0-719,-9-7-1009,-7-3-752,2-2-3298</inkml:trace>
  <inkml:trace contextRef="#ctx0" brushRef="#br4">7182 18864 12230,'0'0'3745,"0"0"-1616,0 0-1392,52-17 271,-19 7 257,2-5-321,2 2-272,-4-4-287,-7 3-241,-7 2-112,-8 2-32,-4 3-144,-7 2-113,-7 0 33,-8 2 80,-3 3 64,-5 0 32,-5 0 32,1 8-16,0 4 48,6 5 16,2-1 64,6 6 16,10-1-16,3 3 193,0-4-49,15-4-128,3-2-128,4-1 0,1-10-128,-1 1-513,-1-4-591,-4-4-1105,-2-4-1857,-4-7-3714</inkml:trace>
  <inkml:trace contextRef="#ctx0" brushRef="#br4">7295 18929 9044,'0'0'4770,"0"0"-2993,0 0-624,0 0 15,0 0-303,0 0-177,39 7 160,-34-17 17,-2 1-257,-3-2 0,0-3-63,0-1-97,-5 2-304,-2-4-64,1 2-32,-1-1-32,5-1-32,-1 2-16,3 4 32,0 1-32,5 5 0,8 0 0,-1 5 48,6 0 16,1 0 0,0 8 240,8-1 176,-5 6 96,-1-5-47,1 2-33,-5-3-320,1 1-96,-7-3 16,-4-3-64,0 3-16,-7-4 0,0 3-16,0-3 48,-7 4-144,0 0-929,1-3-15,4 1-449,-1-3-240,3 0-784,0 0-3073</inkml:trace>
  <inkml:trace contextRef="#ctx0" brushRef="#br4">7507 18876 8196,'0'0'3121,"0"0"-2545,0 0-512,0 0 641,0 0 848,0 0-33,0-35-287,5 28-161,-5 5-271,0 1-209,0 1-240,0 0-192,0 0-80,0 0 48,0 0-16,0 3-48,0 4-32,-4-1-16,3 3-48,-3-1-368,-1-3-384,2-2-945,-7 2-2897</inkml:trace>
  <inkml:trace contextRef="#ctx0" brushRef="#br4">7656 18664 18633,'0'0'2913,"0"0"-2737,0 0-224,33-3 608,-11 6 1249,5-3-448,-1 4-801,4-4-368,-6 0-128,1 0 32,-9 0-96,1-4-48,-2 4-784,-2-6-1057,0 2-624,1-4-1361,-3 1-3025</inkml:trace>
  <inkml:trace contextRef="#ctx0" brushRef="#br4">7734 18445 11205,'0'0'3730,"0"0"-2001,0 0-977,0 0 384,0 0 177,22 43 448,-14-6-112,1 8-193,-4 3-207,5 2-433,-7-2-47,0-5-433,2-10-192,-3-6-64,1-4-64,-3-6 32,0-5 0,0-1-16,0-11-112,0 0-336,0 0-625,-3-6-752,-4-8-1040,1-6-1041,1-1-4001</inkml:trace>
  <inkml:trace contextRef="#ctx0" brushRef="#br4">8025 18716 19033,'0'0'2193,"0"0"-2129,19 43 16,-8-23-16,4-2 720,-3-3 305,3-6-177,0-1-592,-2-5-256,1-3 32,-1 0-32,-2-8 16,-2-4-64,-8-8-32,4 2-32,-5-5 48,0-2-16,0-2-64,-1 4-16,-3-2-64,3 8 144,1 9 0,0 0-16,0 8-1088,0 2-865,0 6-1457,0 0-2993</inkml:trace>
  <inkml:trace contextRef="#ctx0" brushRef="#br4">8336 18794 16712,'0'0'3057,"0"0"-2897,0 0-48,0 0 1185,0 0 175,0 0-47,29-2-673,-16-3-383,0-1-129,-1-1 336,1-1 16,1 1-112,-4-1-191,1 5-145,-2-2-112,-6 1-16,0 4 112,-3 0 0,0 9 32,0-1 176,0 2-112,0 0-176,0-3 0,0 1-16,0-7-16,8-1 32,4 0-16,0-1-16,1-9 0,4-3 16,-2-1-16,1-1 16,-2 2-16,4-2 0,-5 5 64,4 5 240,1 5 225,0 0-225,1 8-96,4 2 64,-1 5 32,3-1-80,-4-1-176,-3-1-32,1-4-32,-6-1-144,-5-3-528,-3 0-480,2-4-625,-7 0-832,0-4-865,0-2-1953</inkml:trace>
  <inkml:trace contextRef="#ctx0" brushRef="#br4">2303 18600 15975,'0'0'2850,"0"0"-2402,0 0 288,-35-32 625,22 24-353,-4-1-175,-1 3-161,-4 1-208,-3 0 64,-2 3 65,1 2 15,-4 0-368,3 7-112,-6 4-112,6 6 16,4 3 96,2 5 16,7 3 112,6 2 305,8 2-81,5-2-192,8 1-112,12-4-80,2-6-112,3-4 96,1-7-64,-1-10-64,-3 0-80,3-10-112,-5-8 272,-4-7-176,-6-2 160,-1-4 0,-6-3 112,-5 6-80,-3 3 0,0 5-32,-3 9 0,1 2 32,2 8 0,0 1 16,0 13-112,0 8 64,2 8 16,6 7 64,1 3-32,4 1-16,-3-6 64,1-2-48,-4-4-32,0-6 0,-2-2 0,-5-8-80,0-4 48,0-3-224,0-5-400,0 0-256,-5-5-977,5-10-1489,0-2-2449</inkml:trace>
  <inkml:trace contextRef="#ctx0" brushRef="#br4">2489 18753 2913,'0'0'14391,"0"36"-12246,0-19-816,2-4-49,1-1-223,0-6-33,-3-4-384,5-2-384,0 0-127,-3-2 223,1-6 256,1-5-288,-4-4-240,5-4-48,-2-3 32,-3 1-16,3 5-16,4-2 96,-2 5 288,2 3 17,1 5-161,4 4-112,1 3-96,0 3 176,2 4-64,5 6 272,-2 6-48,1-1-15,-3 4-145,3-2-112,-8 0-112,4-6 0,-6 1 48,-3-5-304,1-3-465,-6-4-559,3-3-209,-1-10-768,-3-6-880,0-11-4099</inkml:trace>
  <inkml:trace contextRef="#ctx0" brushRef="#br4">3063 18663 1521,'0'0'11653,"0"0"-10853,0 0-559,0 0 1711,0 0 834,0 0-561,-5-7-689,0 10-335,-8 7-337,-2 4 241,3 2 79,-3 1-351,5 3-465,2-2-336,3-3 64,5 0-80,0 0-48,0-7-48,11 1 0,-2-8-64,1 1-144,0-2-16,-2-7 15,2-4-15,-3-6 64,-2-3 32,-5 2-64,4 0 96,-4 4 112,0 3-48,0 2 48,0 8 48,0 1 48,0 0-64,4 5-32,-3 3-16,3 7 224,1 2 224,3 4-96,0-1-80,1 2-112,-3-1 0,6 1-16,3 0-16,0 1-32,0 2 16,0-2-16,3 4 32,-3-4-32,-3 4 16,-4-2-16,-1-5-96,-6 1 64,-1-1 16,0 0 80,-5-5 48,-6 0 145,-4 0 335,0-3-176,-3-1-64,-4-1-160,2-5-112,2 2-48,3-5 16,1-2-96,3 0 112,6-2-368,5-8-928,0-7-1554,8-4-1151,7-8-5476</inkml:trace>
  <inkml:trace contextRef="#ctx0" brushRef="#br4">3429 18736 21834,'0'0'3009,"0"0"-2865,0 0-16,0 0 433,0 0 111,0 0-64,-4 40-320,16-24-191,3 1-49,0 0 32,0-6-16,3-1-16,-1-1-128,4-9 64,1 0 64,-2-9 576,2-4-496,-1-5 0,-2-2-80,-4 0 0,-1-5-48,-2 5 16,-9-2 0,2 9-80,-5 0 32,0 8 16,0 0 144,-8 5-96,-4 0 16,-2 6-480,-1 4-432,3-1-1073,-6 1-1841,3-2-4530</inkml:trace>
  <inkml:trace contextRef="#ctx0" brushRef="#br4">4177 18393 3538,'0'0'1248,"0"0"-1072,0 0-176,0 0-608,0 0-3202</inkml:trace>
  <inkml:trace contextRef="#ctx0" brushRef="#br4">4177 18393 5891,'-32'5'3121,"32"-5"-1504,0 0-801,0 0-191,0 0 623,0 0 49,0 0-17,0-1-239,-3 1 79,1 0-175,-1 0-241,0 0-32,1 0-15,-1 0 111,3 16-128,0 13-127,0 17 479,8 11 833,0 8-353,2 4-863,2-2-289,-2-9 96,-5-13-192,0-7-48,2-6 48,-6-11-64,3-4-144,-1-4 64,-3-8-112,0-5 32,0 0-384,0-5-416,-7-13-945,2-5-1440,0-7-513,2 2-2209</inkml:trace>
  <inkml:trace contextRef="#ctx0" brushRef="#br4">4456 18666 14823,'0'0'3441,"0"0"-3233,0 0 257,0 0 1167,-5 43 161,-5-24-64,6 2-416,-6-2-577,5 2-16,-2-1-31,7-2-241,0-3-304,0-5-176,3-1 128,9-6-160,-1-3 16,1 0 32,1-12-16,1-3-208,-1-1-48,-5-1 320,2-3-16,-3 9 48,-2-1-16,-3 4 0,-2 8-32,0 0 160,0 8 144,0 4 64,-2 4-144,2 1-48,0-1-144,0 3-112,5-11-256,3-1-560,1-4-1169,-4-3-1905,5-3-2209</inkml:trace>
  <inkml:trace contextRef="#ctx0" brushRef="#br4">4704 18864 17048,'0'0'3489,"0"0"-3297,0 0-95,0 0 399,0 0 1072,0 0 465,0 0-432,9-5-1057,-9-12-111,3-4 255,-3-4 144,0 5-384,5-3-207,-2 6-129,2 4 16,5-2 16,-1 5 64,7 1-80,1 1-80,1 1 0,0 2-48,4 2 80,-4 0-32,-3 3-64,-3 0-208,-5 3-721,-4 4-911,-3-2-593,0 0-977,-7-2-5026</inkml:trace>
  <inkml:trace contextRef="#ctx0" brushRef="#br4">9243 18510 6515,'0'0'480,"0"0"1505,0 0-384,0 0-817,0 0-240,0 0 225,-20-2 31,18 0-208,-1-1-79,1 3 79,-1 0 16,-2-2 113,2-1 111,1 3 144,-1-2-175,3 2 127,-4 0-31,4-3-33,0 3-80,0 0-239,0-2-145,12 2-240,-2 0-48,10-3-80,3 1 192,2 1-32,5-3 0,3-1-48,-4 4 0,-3-4 16,-1 0-96,-7 3 0,-4 2-112,-6-3 32,-3 3-32,-2 0 32,-3 0-80,0 0-224,-8 0 112,3 5-144,-2 3-144,-3-1-513,2 1-720,0 0-816,-2 2-2641</inkml:trace>
  <inkml:trace contextRef="#ctx0" brushRef="#br4">9206 18743 12230,'0'0'3169,"0"0"-2737,0 0 705,0 0 704,0 0-481,0 0-575,-8-15-433,13 11-128,7 4 112,-2-3 240,8 1 81,2 2-1,1-3 16,6 3-208,-2-2 1,2 2-97,-6 0 32,2 0-224,-1 0-112,-5 0-96,-1 2 32,-6 1 64,-1-1-64,-4-2-272,-2 3-336,-3-3-593,0 0-288,-7 0 177,1 0-625,-3 0-2753</inkml:trace>
  <inkml:trace contextRef="#ctx0" brushRef="#br4">9432 18280 6595,'0'0'8724,"0"0"-5827,0 0-1296,0 0 80,0 0-224,0 0-385,14-6-464,-4 6-336,-2 5-112,5 3 289,1 7 143,-1 3-208,4 2-288,-4 7-16,2 4-16,-2 3-128,-3 1 0,2 6 64,-7 1-64,-2-1 64,-3 2-32,0 1 48,-3-6 32,-6-5 592,1-1-223,-4-7-129,1-9-16,1-1-32,-5-8-96,3-7-96,2 0-48,-1-5 16,-3-5-656,4-2-753,5-3-816,2 4-512,3-2-384,0-1-2434</inkml:trace>
  <inkml:trace contextRef="#ctx0" brushRef="#br4">10444 18373 7652,'0'0'2401,"0"0"-2081,0 0 1489,0 0 352,0 0-529,0 0-623,-22 20-337,15 22 305,4 11 911,-2 10-159,2 4-736,-2-2-657,5-7 160,0-13-128,-4-14-128,4-7 32,0-9-144,0-7 97,0-5 31,0-3 48,0-3 48,-3-9 80,0-11-384,-6-5 144,6-14-208,0-8 48,-1-10-16,3-9-32,1-5 0,0-5 64,0 2 0,0 7 32,0 14-288,5 7 32,1 16 96,6 12 48,0 12-16,6 9-32,2 10-304,7 14 80,-1 7 240,4 12 64,-3 9 16,-4-1-32,-1 3 0,-11-4-192,-2-10-193,-6-6 161,-3-5-16,-8-9 192,-2-7 80,-9-3 32,-4-7-32,3-3 32,-7 0 48,1-5-48,3-3-32,1 1 0,2 2-16,8 5-32,9 0 16,3 12 16,8 8-32,11 2 0,4 6 128,3 2 16,8 5 48,-3-5 65,-1-5 79,-3 0-80,-7-7-64,-2-3-96,-5-4-64,1-4 32,-11-2-32,0-2-32,-3-3-304,0 0-160,-3-8-513,-9-4-1088,6-3-1473,-6-1-4593</inkml:trace>
  <inkml:trace contextRef="#ctx0" brushRef="#br4">10874 18709 16920,'0'0'2593,"-6"44"-1136,2-19 287,-1-4-367,5-3-593,0-4-447,0-4-241,0-2-96,0-5-80,5-3 64,-5 0-81,4-6 162,-4-6 15,1-5-64,-1-1-16,0-3 16,0-8-80,-1 4-97,-8-1-15,6-3-16,-2 4 80,2 7 96,-4 5 32,4 1 32,1 6 0,2 2 16,0 4 0,2 0-80,8 0-48,1 0 96,8 0-64,2-1 16,1 1 0,-1 0 16,-2-2 48,-3 2-16,-7 0-64,1 0-48,-5 0-128,-2 0-624,0 0-1,-3 0-431,0 0-465,-3 0-1232,-4 0-2498</inkml:trace>
  <inkml:trace contextRef="#ctx0" brushRef="#br4">10851 18754 12630,'0'0'3858,"0"0"-2930,0 0 48,0 0 257,38 4 16,-23-4-609,5 0-144,-5 0-80,-2 0-32,1 0-207,-1 1-129,-6 3-32,-1-3 0,3-1-177,-3 2-911,-4-2-1409,-2 0-2497,0 0-5859</inkml:trace>
  <inkml:trace contextRef="#ctx0" brushRef="#br4">10873 18857 8388,'0'0'5394,"0"0"-3681,0 0 144,0 0-80,31 35-817,-19-28-432,-4 0-15,-1 1 111,1-5-16,0 2-160,1-1-143,1-4-225,3 0 32,-3 0-80,8-7-16,-3 4 0,-3-2-128,3 3-513,-3-1-1472,-9 3-2385,0-4-7955</inkml:trace>
  <inkml:trace contextRef="#ctx0" brushRef="#br4">11428 18467 15943,'0'0'3826,"0"0"-2545,0 0 95,-33-5 97,21 10-433,-6 6-255,5 6-145,-4 6-16,4 5-31,-1 2-97,4 4-160,5-1-48,-1-2 0,6 1-16,0-9-80,0-1-95,8-2-65,0-5 0,4-7-16,1-3-64,1-3-32,1-2-305,1-2-207,6-5-224,1-2-337,-1-1-928,4 0-368,-2 1 1649,-3 1-369,3 1-4545</inkml:trace>
  <inkml:trace contextRef="#ctx0" brushRef="#br4">11698 18585 16343,'0'0'5699,"0"0"-4658,0 0-961,0 0 864,-34 49 881,26-20-721,0 2-335,1-2-225,4 2-144,3-7 16,0-3-192,11-4-160,4-7-80,0-5-16,7-5-208,-7-4 16,6-7-96,-4-6 64,-2-1 192,-2-2-16,1-5-96,-8 0-176,1-3-577,-4-2 17,-3-2 224,0 2 15,0 0-191,-5 7 592,-6 3 288,1 7 80,-4 4 384,3 8 384,-4 1 129,-2 0-577,4 6-352,3 4-64,-2 0 0,7 0-240,2 0-1169,3-3-1120,-3-5-2577</inkml:trace>
  <inkml:trace contextRef="#ctx0" brushRef="#br4">12090 18543 10453,'0'0'4162,"0"0"-2562,0 0-559,0 0-17,0 0-319,0 0-273,-27 3-272,27-1-144,0-2-16,0 0 32,0 0-16,0 2-128,0-2-224,4 0 240,-1 3 160,0-3-32,-1 0-64,1 0 16,1-3 192,-1-4-160,2 2 176,-5-2-80,7 2 16,-7 0 0,3 2 0,-3 3 144,-3 0 128,-4 0 113,-5 8-161,-3 1-64,-5 6 32,5 0-32,-1 1-64,6-1 0,-2-1 65,9-3-33,3 2-160,8-4-96,9-3-16,8 6 16,-2-2 96,2-2-64,2 1-80,-6 4 176,-4-1-176,-4 3 48,-8-2 16,-5 4-16,0-2 160,-1-1 224,-8 0 144,1-4-95,-4 0-49,2-5-224,-1-4-48,2-1-96,-6 0-16,4-1-64,-8-6-144,8-3-513,-3 0-383,4 3-305,-1 2-240,6 1-15,2-1-977,3 1-1425,3 3-3922</inkml:trace>
  <inkml:trace contextRef="#ctx0" brushRef="#br4">12424 18600 9060,'0'0'6803,"0"0"-5026,0 0-736,0 0 447,0 0-223,-40 49-561,32-24-80,-2 7-15,7 3 239,1-2 209,2-3-289,0-3-272,13-6-240,2-9-160,7-4-80,5-8 16,-2-6 16,1-11-32,-1-1-112,-5-4-80,-5-4 176,-7-3-16,-4-1-112,-4 2-128,-5 0 144,-10-2 64,-4 5-16,1 5 48,-2 7 16,-5 3 32,4 8-48,-3 2 0,8 2-48,1 8-48,3-4-865,4 4-607,6-3-1170,2-7-3825</inkml:trace>
  <inkml:trace contextRef="#ctx0" brushRef="#br4">12502 18151 15255,'-10'34'2001,"-1"16"-817,6 22 1009,2 11 385,-2 12-305,5 5-1361,-2-6-608,-1-5-208,-2-8-16,1-16 32,1-12 0,-2-10-64,3-9-48,2-11-96,-3-8-368,3-10-528,-3-5-1089,3-2-993,-5-16-4721</inkml:trace>
  <inkml:trace contextRef="#ctx0" brushRef="#br4">12915 18520 2641,'0'0'7364,"0"0"-5331,0 0-1441,-7-32 656,7 22 81,-3 4-321,3-4-47,-3 5-177,-1-2-127,4 5-49,0-1 160,0 3-160,0 8-255,7 14-241,0 11 464,8 12 721,-4 5-385,4 5-368,0 1-304,0-9-160,3-7-48,-4-12 32,2-10-48,-2-3 16,-1-10-112,0-5 176,1-8 0,-3-9 16,-1-6-80,-2-5 33,-1-7-49,0 0 0,-2-5 32,-2-2-96,-3-1 48,0 0-64,0-2-1,0 4-383,0 2-144,0 6-240,3 5 367,-3 8 193,5 6 96,-5 6-112,4 8-288,-4 3-1217,0 9-2017,0 8-592</inkml:trace>
  <inkml:trace contextRef="#ctx0" brushRef="#br4">13349 18826 1024,'0'0'4178,"0"0"-2817,0 0-673,0 0 305,0 0-49,0 0-255,0-2-81,0 2-256,0 0-208,0 0-80,0 0-32,0 0 32,0 0 0,0 0-48,0 0 96,0 0 480,0 0 577,-3-3-161,3 1-143,-5 0-193,5 2-64,-4 0-175,1 0-273,3 0-64,0 0-48,0 0-48,0 0-16,0 0 16,0 0-16,0 0 0,0 0 32,0 0 0,0 0 16,0 0 32,0 0 32,0 0 32,0 0 64,0 0-48,0 0-112,0 0-16,0 0 0,0 0 16,0 0-64,3-3 48,6 1 0,-3-3-16,-1 2 16,5 0 0,2-1-16,-5 1 48,3 1 64,0 2 144,-7 0-80,5 0-32,-6 5 1,1 2-17,0-2 32,-1 3-32,-2-1-16,0 0-32,0 1-48,0 0 0,-2 2 0,-6 2 0,5 1-32,-5 6 80,1-1 176,2 2-48,-7 1-80,6-2 48,-3 1-48,3-4-64,-3 1-16,6-5-48,-5-2 32,1-4-48,4-2 80,-1 1-16,1-5-32,-2 0 0,2 0 0,3 0 32,0-4-16,6-1 33,3 4-81,6-4 32,0 0 0,3 0 16,4 3-16,-1 0 16,-3 2 96,-1-3-112,-4 3-48,-1 0 0,-5 0-16,-4 0-113,-3 0-495,0 0-416,0 0-817,-3 0 464,-2 0-1312,-4 0-3506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7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194 396 5779 0 0,'0'0'5810'0'0,"-1"-4"-5148"0"0,0 2-483 0 0,1 0-1 0 0,-1 0 1 0 0,0 0-1 0 0,0 0 1 0 0,1 1 0 0 0,-1-1-1 0 0,0 0 1 0 0,-1 1 0 0 0,1-1-1 0 0,0 0 1 0 0,0 1 0 0 0,-1-1-1 0 0,1 1 1 0 0,-1 0-1 0 0,1-1 1 0 0,-1 1 0 0 0,1 0-1 0 0,-1 0 1 0 0,0 0 0 0 0,0 0-1 0 0,-2-1 1 0 0,1 2-61 0 0,-1 0 0 0 0,1 0 0 0 0,0 1 1 0 0,0-1-1 0 0,0 1 0 0 0,0-1 0 0 0,-1 1 1 0 0,1 0-1 0 0,0 0 0 0 0,0 0 0 0 0,0 1 0 0 0,1-1 1 0 0,-1 1-1 0 0,0 0 0 0 0,-4 3 0 0 0,-2 1-10 0 0,-6 4 177 0 0,1 0 0 0 0,0 1 0 0 0,-12 13 0 0 0,23-22-229 0 0,0 1-1 0 0,0 0 1 0 0,1 0-1 0 0,-1 0 1 0 0,1 1 0 0 0,0-1-1 0 0,0 0 1 0 0,0 1-1 0 0,0-1 1 0 0,1 1-1 0 0,-1 0 1 0 0,1 0-1 0 0,0 0 1 0 0,0-1-1 0 0,1 1 1 0 0,-1 0-1 0 0,1 0 1 0 0,0 0-1 0 0,0 7 1 0 0,0-10-54 0 0,1 1 1 0 0,-1-1 0 0 0,0 0-1 0 0,1 0 1 0 0,-1 0 0 0 0,1 1 0 0 0,-1-1-1 0 0,1 0 1 0 0,-1 0 0 0 0,1 0-1 0 0,0 0 1 0 0,0 0 0 0 0,-1 0-1 0 0,1 0 1 0 0,0 0 0 0 0,0-1-1 0 0,0 1 1 0 0,0 0 0 0 0,0 0 0 0 0,0-1-1 0 0,0 1 1 0 0,0-1 0 0 0,3 2-1 0 0,-1-1 0 0 0,0-1-1 0 0,0 1 1 0 0,1-1 0 0 0,-1 1-1 0 0,1-1 1 0 0,-1 0-1 0 0,0 0 1 0 0,7-1-1 0 0,-1-1 43 0 0,1 0-1 0 0,-1-1 0 0 0,1 0 1 0 0,-1 0-1 0 0,11-6 1 0 0,-9 2-102 0 0,0 0 0 0 0,-1 0 0 0 0,1-1 0 0 0,-2 0 1 0 0,1-1-1 0 0,-1 0 0 0 0,-1-1 0 0 0,0 0 0 0 0,0 0 1 0 0,-1-1-1 0 0,0 1 0 0 0,0-2 0 0 0,-2 1 1 0 0,1-1-1 0 0,-2 0 0 0 0,1 0 0 0 0,4-22 0 0 0,-1-11 71 0 0,-3 0 1 0 0,-1 0-1 0 0,-3-76 0 0 0,-2 69 14 0 0,2 50-26 0 0,-5-7-2 0 0,2 11 2 0 0,1-1-1 0 0,0 1 1 0 0,0-1-1 0 0,0 1 1 0 0,0 0-1 0 0,0-1 1 0 0,1 1-1 0 0,-1 0 1 0 0,1 0-1 0 0,-1 0 1 0 0,1 0-1 0 0,-1-1 1 0 0,1 1 0 0 0,0 4-1 0 0,-4 25 195 0 0,1 1 0 0 0,1 0 0 0 0,2 0 0 0 0,1 0 0 0 0,2-1 0 0 0,1 1 0 0 0,1-1 0 0 0,2 1 0 0 0,1-2 0 0 0,14 33 0 0 0,-9-34-372 0 0,14 36 144 0 0,-25-60-458 0 0,-1-1 1 0 0,0 1-1 0 0,0 0 0 0 0,0-1 0 0 0,-1 1 1 0 0,1 0-1 0 0,-1-1 0 0 0,0 1 0 0 0,-1 0 1 0 0,1-1-1 0 0,-3 9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30.0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40 6307 0 0,'0'0'3751'0'0,"1"-5"-2823"0"0,-1 3-866 0 0,0 1 161 0 0,0-1-1 0 0,0 1 1 0 0,0-1-1 0 0,0 1 1 0 0,0 0-1 0 0,0-1 1 0 0,1 1-1 0 0,-1 0 1 0 0,0-1-1 0 0,1 1 1 0 0,-1 0-1 0 0,1-1 1 0 0,0 1-1 0 0,-1 0 1 0 0,1 0-1 0 0,0 0 1 0 0,0 0-1 0 0,0-1 1 0 0,-1 1-1 0 0,1 0 1 0 0,0 0-1 0 0,1 1 1 0 0,-1-1-1 0 0,0 0 1 0 0,0 0-1 0 0,1 0 1 0 0,0 4-22 0 0,-1 1-1 0 0,0 0 1 0 0,0 0 0 0 0,0 0 0 0 0,-1-1-1 0 0,0 1 1 0 0,1 0 0 0 0,-1 0 0 0 0,0 0 0 0 0,-2 7-1 0 0,2-2 294 0 0,-16 190 3426 0 0,0-9-5647 0 0,7-239-9294 0 0,4 22 1868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30.4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 14295 0 0,'0'0'2868'0'0,"4"2"-1471"0"0,7 1-930 0 0,0 0-1 0 0,0-1 0 0 0,1-1 0 0 0,-1 0 0 0 0,1 0 0 0 0,-1-1 0 0 0,1 0 0 0 0,13-3 0 0 0,97-20-702 0 0,-101 18-321 0 0,-18 5-91 0 0,2 0-1272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30.8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0 17208 0 0,'0'0'1102'0'0,"-4"5"-555"0"0,0 2-294 0 0,0 0 0 0 0,0 0 1 0 0,0 0-1 0 0,1 1 1 0 0,0-1-1 0 0,1 1 0 0 0,0 0 1 0 0,0 0-1 0 0,1-1 0 0 0,-1 1 1 0 0,2 0-1 0 0,-1 0 1 0 0,2 15-1 0 0,-1-19-239 0 0,1 0 1 0 0,-1 0-1 0 0,1 0 0 0 0,0-1 1 0 0,0 1-1 0 0,0 0 0 0 0,1-1 1 0 0,-1 1-1 0 0,1-1 0 0 0,0 1 1 0 0,0-1-1 0 0,0 0 0 0 0,0 0 1 0 0,0 0-1 0 0,1 0 0 0 0,0 0 1 0 0,-1 0-1 0 0,1-1 0 0 0,0 1 1 0 0,0-1-1 0 0,1 0 0 0 0,-1 0 1 0 0,0 0-1 0 0,1 0 0 0 0,-1-1 1 0 0,1 1-1 0 0,-1-1 0 0 0,1 0 1 0 0,0 0-1 0 0,0 0 0 0 0,-1-1 1 0 0,8 1-1 0 0,-2 0-22 0 0,1-1-1 0 0,-1-1 1 0 0,1 0 0 0 0,-1 0-1 0 0,1 0 1 0 0,-1-1 0 0 0,0-1-1 0 0,0 0 1 0 0,0 0 0 0 0,15-8-1 0 0,-21 10-63 0 0,0-1-1 0 0,0 0 0 0 0,0 0 0 0 0,0 0 1 0 0,0 0-1 0 0,-1 0 0 0 0,1 0 1 0 0,-1-1-1 0 0,0 1 0 0 0,1-1 1 0 0,-1 0-1 0 0,0 1 0 0 0,-1-1 0 0 0,1 0 1 0 0,0 0-1 0 0,-1 0 0 0 0,0-1 1 0 0,1 1-1 0 0,-1 0 0 0 0,0 0 0 0 0,-1-1 1 0 0,1 1-1 0 0,-1-1 0 0 0,1 1 1 0 0,-1 0-1 0 0,0-1 0 0 0,-1 1 1 0 0,1-1-1 0 0,0 1 0 0 0,-1 0 0 0 0,0-1 1 0 0,0 1-1 0 0,-1-4 0 0 0,-1 2 16 0 0,0 0 0 0 0,0 0 0 0 0,0 0 0 0 0,-1 1 0 0 0,0-1 0 0 0,0 1 0 0 0,0 0 0 0 0,0 0 0 0 0,-1 1 0 0 0,1-1 0 0 0,-1 1 0 0 0,0 0 0 0 0,0 0 0 0 0,0 0 0 0 0,0 1 0 0 0,-1 0 0 0 0,1 0 0 0 0,-1 0 0 0 0,-7-1 0 0 0,6 1 168 0 0,-1 0 0 0 0,0 1 1 0 0,0 0-1 0 0,0 0 0 0 0,0 0 0 0 0,0 1 0 0 0,0 0 0 0 0,0 1 1 0 0,0 0-1 0 0,1 0 0 0 0,-1 1 0 0 0,0-1 0 0 0,-12 6 0 0 0,19-6-120 0 0,0-1 0 0 0,0 1 0 0 0,0 0 0 0 0,0 0 0 0 0,0 0 0 0 0,0 0 0 0 0,0 0 0 0 0,0 0-1 0 0,0 0 1 0 0,0 0 0 0 0,1 0 0 0 0,-1 0 0 0 0,0 0 0 0 0,1 1 0 0 0,-1-1 0 0 0,1 0-1 0 0,-1 0 1 0 0,1 1 0 0 0,0-1 0 0 0,-1 0 0 0 0,1 1 0 0 0,0-1 0 0 0,0 0 0 0 0,0 1-1 0 0,0-1 1 0 0,0 0 0 0 0,0 1 0 0 0,0-1 0 0 0,1 0 0 0 0,0 3 0 0 0,-1-3-417 0 0,1 1-1 0 0,-1-1 1 0 0,1 1 0 0 0,0-1 0 0 0,-1 0 0 0 0,1 1 0 0 0,0-1 0 0 0,0 0 0 0 0,0 0 0 0 0,0 0-1 0 0,0 0 1 0 0,0 0 0 0 0,0 0 0 0 0,1 0 0 0 0,-1 0 0 0 0,0 0 0 0 0,2 1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4.7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99 2417 0 0,'0'0'4063'0'0,"-10"-31"3106"0"0,10 22-5338 0 0,0 19-1661 0 0,-3 60 1118 0 0,1-40-568 0 0,4 57 1 0 0,-2-82-704 0 0,2-1 0 0 0,-1 0 0 0 0,0 0-1 0 0,1 0 1 0 0,-1 0 0 0 0,1 0 0 0 0,1 0 0 0 0,-1 0 0 0 0,0-1 0 0 0,1 1-1 0 0,0-1 1 0 0,-1 0 0 0 0,1 1 0 0 0,1-1 0 0 0,-1-1 0 0 0,0 1 0 0 0,1 0-1 0 0,-1-1 1 0 0,1 0 0 0 0,0 0 0 0 0,0 0 0 0 0,0 0 0 0 0,0 0 0 0 0,0-1-1 0 0,0 0 1 0 0,0 0 0 0 0,1 0 0 0 0,-1 0 0 0 0,0-1 0 0 0,1 1 0 0 0,5-1-1 0 0,-3 0-6 0 0,0 1-1 0 0,1-1 1 0 0,-1-1-1 0 0,0 1 0 0 0,1-1 1 0 0,-1-1-1 0 0,0 1 0 0 0,0-1 1 0 0,0 0-1 0 0,0-1 1 0 0,-1 0-1 0 0,1 0 0 0 0,-1 0 1 0 0,1-1-1 0 0,-1 0 1 0 0,0 0-1 0 0,0 0 0 0 0,6-7 1 0 0,-10 7-12 0 0,0 0 0 0 0,0 0 0 0 0,0-1 0 0 0,-1 1 0 0 0,0 0 1 0 0,2-9-1 0 0,-2 10 137 0 0,0 12-132 0 0,0-1-1 0 0,0 0 1 0 0,1 0-1 0 0,0 0 0 0 0,1-1 1 0 0,0 1-1 0 0,0 0 0 0 0,0-1 1 0 0,1 0-1 0 0,0 0 0 0 0,1 0 1 0 0,0 0-1 0 0,8 9 0 0 0,-10-12 3 0 0,1 0-1 0 0,-1 0 0 0 0,1-1 1 0 0,0 1-1 0 0,0-1 1 0 0,0 0-1 0 0,0 0 0 0 0,1 0 1 0 0,-1 0-1 0 0,1-1 0 0 0,-1 0 1 0 0,1 0-1 0 0,0 0 1 0 0,0 0-1 0 0,0-1 0 0 0,0 0 1 0 0,0 0-1 0 0,0 0 0 0 0,1-1 1 0 0,-1 0-1 0 0,0 0 0 0 0,6-1 1 0 0,-8 0 0 0 0,0 0 0 0 0,0-1 1 0 0,0 1-1 0 0,0-1 0 0 0,0 0 0 0 0,0 0 0 0 0,-1 0 1 0 0,1-1-1 0 0,-1 1 0 0 0,1 0 0 0 0,-1-1 1 0 0,0 0-1 0 0,0 1 0 0 0,0-1 0 0 0,0 0 1 0 0,0 0-1 0 0,-1 0 0 0 0,1 0 0 0 0,1-6 0 0 0,0-2-6 0 0,1 0-1 0 0,-1 0 0 0 0,-1 0 1 0 0,2-18-1 0 0,-3 13 5 0 0,-1 0 1 0 0,-1-1 0 0 0,-1 1-1 0 0,0 0 1 0 0,-1 0-1 0 0,-1 0 1 0 0,-7-21-1 0 0,-3 2-26 0 0,-1 0-1 0 0,-20-33 0 0 0,39 96-6875 0 0,0-15 3676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5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8708 0 0,'0'0'3810'0'0,"1"5"-2861"0"0,2 8-393 0 0,0 1 0 0 0,1-1-1 0 0,1 0 1 0 0,0 0 0 0 0,1 0-1 0 0,12 20 1 0 0,-16-29-538 0 0,0 0 0 0 0,0-1 0 0 0,0 1 0 0 0,1-1 0 0 0,-1 0 0 0 0,1 0 0 0 0,0 0 0 0 0,0 0 0 0 0,0 0 0 0 0,0 0 0 0 0,0-1 0 0 0,1 0 0 0 0,-1 1 0 0 0,1-1 0 0 0,0-1 1 0 0,-1 1-1 0 0,1 0 0 0 0,0-1 0 0 0,0 0 0 0 0,0 0 0 0 0,0 0 0 0 0,0 0 0 0 0,0-1 0 0 0,0 0 0 0 0,0 0 0 0 0,1 0 0 0 0,-1 0 0 0 0,4-1 0 0 0,-6 0-11 0 0,0 0 0 0 0,0 0 1 0 0,0 0-1 0 0,0 0 0 0 0,0-1 0 0 0,-1 1 0 0 0,1 0 0 0 0,0-1 0 0 0,-1 1 0 0 0,1-1 1 0 0,-1 0-1 0 0,0 0 0 0 0,0 1 0 0 0,1-1 0 0 0,-1 0 0 0 0,0 0 0 0 0,-1 0 1 0 0,1 0-1 0 0,0 0 0 0 0,0 0 0 0 0,-1-1 0 0 0,1 1 0 0 0,-1 0 0 0 0,0 0 0 0 0,0 0 1 0 0,0 0-1 0 0,0-1 0 0 0,0 1 0 0 0,0 0 0 0 0,-1 0 0 0 0,0-3 0 0 0,1-1-3 0 0,-1 1 0 0 0,0-1 0 0 0,0 0-1 0 0,-1 0 1 0 0,1 1 0 0 0,-2-1 0 0 0,1 1-1 0 0,0-1 1 0 0,-1 1 0 0 0,-4-6 0 0 0,5 8-11 0 0,0 0 0 0 0,-1 0 1 0 0,0 0-1 0 0,0 0 1 0 0,0 0-1 0 0,0 1 0 0 0,0-1 1 0 0,0 1-1 0 0,-1 0 1 0 0,1 0-1 0 0,-1 0 0 0 0,1 0 1 0 0,-1 1-1 0 0,0-1 1 0 0,0 1-1 0 0,0 0 0 0 0,0 0 1 0 0,-7 0-1 0 0,26 7-6260 0 0,-6-6 3442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5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0 115 11317 0 0,'0'0'558'0'0,"2"5"309"0"0,20 36 1132 0 0,-22-40-1946 0 0,0 0 0 0 0,0-1 1 0 0,1 1-1 0 0,-1 0 1 0 0,1 0-1 0 0,-1-1 0 0 0,1 1 1 0 0,-1 0-1 0 0,1-1 1 0 0,-1 1-1 0 0,1-1 0 0 0,-1 1 1 0 0,1-1-1 0 0,0 1 0 0 0,-1-1 1 0 0,1 1-1 0 0,0-1 1 0 0,-1 1-1 0 0,1-1 0 0 0,0 0 1 0 0,0 0-1 0 0,0 1 1 0 0,-1-1-1 0 0,1 0 0 0 0,0 0 1 0 0,0 0-1 0 0,0 0 1 0 0,-1 0-1 0 0,1 0 0 0 0,0 0 1 0 0,0 0-1 0 0,0 0 1 0 0,-1 0-1 0 0,1 0 0 0 0,0 0 1 0 0,0-1-1 0 0,0 1 0 0 0,-1 0 1 0 0,1-1-1 0 0,0 1 1 0 0,-1-1-1 0 0,1 1 0 0 0,0 0 1 0 0,-1-1-1 0 0,1 1 1 0 0,0-1-1 0 0,-1 0 0 0 0,1 1 1 0 0,-1-1-1 0 0,1 0 1 0 0,-1 1-1 0 0,1-1 0 0 0,-1 0 1 0 0,0 1-1 0 0,1-1 1 0 0,-1 0-1 0 0,0 0 0 0 0,1 1 1 0 0,-1-1-1 0 0,0 0 0 0 0,0 0 1 0 0,0-1-1 0 0,1 0-4 0 0,6-13 159 0 0,-1 0-1 0 0,-1 0 1 0 0,0 0 0 0 0,-1-1-1 0 0,-1 0 1 0 0,3-31-1 0 0,-5 46-194 0 0,0 0 0 0 0,0 0 0 0 0,0-1-1 0 0,0 1 1 0 0,0 0 0 0 0,1 0 0 0 0,-1 1 0 0 0,0-1-1 0 0,1 0 1 0 0,-1 0 0 0 0,0 0 0 0 0,1 1-1 0 0,-1-1 1 0 0,1 1 0 0 0,-1-1 0 0 0,1 1 0 0 0,-1 0-1 0 0,1-1 1 0 0,-1 1 0 0 0,1 0 0 0 0,-1 0-1 0 0,1 0 1 0 0,-1 0 0 0 0,1 0 0 0 0,2 1 0 0 0,24 1-1412 0 0,-10 4-5850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6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0 10789 0 0,'0'0'3492'0'0,"0"7"-2371"0"0,-2 62-315 0 0,2 75 1539 0 0,1-126-2123 0 0,1-1 1 0 0,1 1-1 0 0,0-1 0 0 0,1 1 0 0 0,13 31 0 0 0,-17-49-234 0 0,0 0-1 0 0,0 0 0 0 0,0 0 0 0 0,0 0 0 0 0,1 0 1 0 0,-1-1-1 0 0,0 1 0 0 0,0 0 0 0 0,0 0 0 0 0,0 0 0 0 0,0 0 1 0 0,0 0-1 0 0,0 0 0 0 0,1 0 0 0 0,-1 0 0 0 0,0 0 1 0 0,0 0-1 0 0,0 0 0 0 0,0-1 0 0 0,0 1 0 0 0,0 0 0 0 0,1 0 1 0 0,-1 0-1 0 0,0 0 0 0 0,0 0 0 0 0,0 0 0 0 0,0 0 0 0 0,1 0 1 0 0,-1 0-1 0 0,0 0 0 0 0,0 0 0 0 0,0 0 0 0 0,0 1 1 0 0,0-1-1 0 0,0 0 0 0 0,1 0 0 0 0,-1 0 0 0 0,0 0 0 0 0,0 0 1 0 0,0 0-1 0 0,0 0 0 0 0,0 0 0 0 0,0 0 0 0 0,1 0 1 0 0,-1 1-1 0 0,0-1 0 0 0,0 0 0 0 0,0 0 0 0 0,0 0 0 0 0,0 0 1 0 0,0 0-1 0 0,0 0 0 0 0,0 1 0 0 0,0-1 0 0 0,0 0 1 0 0,0 0-1 0 0,0 0 0 0 0,0 0 0 0 0,0 0 0 0 0,0 1 0 0 0,0-1 1 0 0,0 0-1 0 0,2-12-2560 0 0,-2-2-2136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6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 7331 0 0,'0'0'4368'0'0,"0"5"-3032"0"0,0 3-733 0 0,-1 0-1 0 0,-1 0 1 0 0,1-1-1 0 0,-1 1 1 0 0,-4 10-1 0 0,1-5-25 0 0,2-7-394 0 0,0-1 1 0 0,1 1-1 0 0,0 0 0 0 0,0 1 0 0 0,0-1 0 0 0,1 0 0 0 0,0 0 0 0 0,0 1 1 0 0,1-1-1 0 0,-1 1 0 0 0,1-1 0 0 0,1 1 0 0 0,-1-1 0 0 0,3 8 0 0 0,-2-12-163 0 0,1 0 0 0 0,0 0 0 0 0,0 0-1 0 0,0-1 1 0 0,0 1 0 0 0,0 0-1 0 0,0-1 1 0 0,1 0 0 0 0,-1 1 0 0 0,0-1-1 0 0,1 0 1 0 0,-1 0 0 0 0,1 0-1 0 0,-1-1 1 0 0,1 1 0 0 0,0 0-1 0 0,-1-1 1 0 0,1 0 0 0 0,0 0 0 0 0,-1 0-1 0 0,6 0 1 0 0,-4 0-419 0 0,0 0 1 0 0,0 1-1 0 0,0-1 0 0 0,1 1 1 0 0,-1 0-1 0 0,0 1 0 0 0,7 2 1 0 0,13 4-5973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7.3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0 10805 0 0,'0'0'3887'0'0,"0"6"-3087"0"0,0 88 2618 0 0,-1-57-6451 0 0,-6-52-956 0 0,2-5-3497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3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305 54 9556 0 0,'-5'-3'718'0'0,"-7"-4"-332"0"0,0 1 1 0 0,-1 0-1 0 0,1 1 1 0 0,-1 0-1 0 0,-1 1 0 0 0,-25-4 1 0 0,7 3 960 0 0,-64 0 1 0 0,94 5-1275 0 0,0 0 0 0 0,0 0 0 0 0,0 1 0 0 0,0-1 0 0 0,0 0 0 0 0,0 1 1 0 0,0 0-1 0 0,0-1 0 0 0,0 1 0 0 0,1 0 0 0 0,-1 0 0 0 0,0 0 0 0 0,0 0 0 0 0,1 0 0 0 0,-1 0 0 0 0,1 0 0 0 0,-1 1 1 0 0,1-1-1 0 0,-1 0 0 0 0,1 1 0 0 0,0 0 0 0 0,0-1 0 0 0,0 1 0 0 0,0 0 0 0 0,0-1 0 0 0,0 1 0 0 0,0 0 1 0 0,0 0-1 0 0,1 0 0 0 0,-1 0 0 0 0,1 0 0 0 0,-1 3 0 0 0,-1 8 227 0 0,1-1 0 0 0,1 0 0 0 0,0 1-1 0 0,2 15 1 0 0,0-10-49 0 0,8 99 466 0 0,2 53-460 0 0,-12-139-205 0 0,1-16-35 0 0,0 0 1 0 0,-1-1-1 0 0,-1 1 0 0 0,0 0 1 0 0,-1 0-1 0 0,-1-1 1 0 0,0 1-1 0 0,-1-1 1 0 0,-6 15-1 0 0,6-20-292 0 0,0 2 173 0 0,2-25-10392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7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44 10229 0 0,'0'0'3569'0'0,"0"-33"-3104"0"0,4 27 239 0 0,1 2-576 0 0,0 4-96 0 0,4 0-16 0 0,-5 2-16 0 0,1 8-112 0 0,4 2-400 0 0,-4 5-1169 0 0,-5 0-1953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8.0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70 6499 0 0,'0'0'4978'0'0,"5"0"-3812"0"0,-1-1-1059 0 0,1 0-1 0 0,0 0 1 0 0,-1 0 0 0 0,1-1 0 0 0,-1 0-1 0 0,1 0 1 0 0,-1 0 0 0 0,0 0-1 0 0,0-1 1 0 0,0 0 0 0 0,0 0-1 0 0,0 0 1 0 0,3-4 0 0 0,-3 3-95 0 0,-1 1 0 0 0,1 0 0 0 0,-1 0 0 0 0,1 0 0 0 0,0 0 1 0 0,0 1-1 0 0,0-1 0 0 0,0 1 0 0 0,1 0 0 0 0,-1 0 0 0 0,1 1 1 0 0,-1-1-1 0 0,1 1 0 0 0,-1 0 0 0 0,1 0 0 0 0,0 1 0 0 0,0-1 1 0 0,-1 1-1 0 0,9 1 0 0 0,-10 0 45 0 0,0 0 0 0 0,-1 0 1 0 0,1 0-1 0 0,-1 0 0 0 0,1 1 0 0 0,-1 0 0 0 0,0-1 1 0 0,0 1-1 0 0,0 0 0 0 0,0 0 0 0 0,0 0 1 0 0,0 0-1 0 0,0 0 0 0 0,-1 1 0 0 0,1-1 0 0 0,2 5 1 0 0,20 50 998 0 0,-12-26-809 0 0,2-9-17 0 0,-13-21-274 0 0,-1-1 0 0 0,1 1 0 0 0,-1-1-1 0 0,0 1 1 0 0,1-1 0 0 0,-1 1 0 0 0,1-1-1 0 0,-1 1 1 0 0,1-1 0 0 0,0 1 0 0 0,-1-1-1 0 0,1 0 1 0 0,-1 1 0 0 0,1-1 0 0 0,0 0-1 0 0,-1 0 1 0 0,1 1 0 0 0,0-1-1 0 0,-1 0 1 0 0,1 0 0 0 0,0 0 0 0 0,-1 0-1 0 0,1 0 1 0 0,0 0 0 0 0,-1 0 0 0 0,1 0-1 0 0,0 0 1 0 0,0 0 0 0 0,-1 0 0 0 0,1 0-1 0 0,0-1 1 0 0,0 0 0 0 0,5-7-3393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8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 16 8708 0 0,'0'0'3503'0'0,"-6"-3"-2617"0"0,-1 0-594 0 0,0 1 1 0 0,-1 0-1 0 0,1 0 1 0 0,0 1-1 0 0,-1 0 1 0 0,1 0-1 0 0,0 1 0 0 0,-1 0 1 0 0,1 0-1 0 0,-1 0 1 0 0,-9 3-1 0 0,14-3-229 0 0,0 1 0 0 0,0-1-1 0 0,0 1 1 0 0,0 0-1 0 0,0 0 1 0 0,0 0 0 0 0,0 0-1 0 0,0 0 1 0 0,0 1-1 0 0,0-1 1 0 0,1 1 0 0 0,-1 0-1 0 0,1-1 1 0 0,-1 1 0 0 0,1 1-1 0 0,0-1 1 0 0,0 0-1 0 0,0 0 1 0 0,0 1 0 0 0,0-1-1 0 0,0 1 1 0 0,1 0-1 0 0,-1 0 1 0 0,1-1 0 0 0,0 1-1 0 0,0 0 1 0 0,0 0-1 0 0,0 0 1 0 0,0 0 0 0 0,1 0-1 0 0,-1 0 1 0 0,1 4 0 0 0,0-6-59 0 0,0 1 1 0 0,0-1 0 0 0,0 1 0 0 0,0-1-1 0 0,0 0 1 0 0,1 1 0 0 0,-1-1 0 0 0,0 0-1 0 0,1 1 1 0 0,-1-1 0 0 0,1 0 0 0 0,-1 1-1 0 0,1-1 1 0 0,0 0 0 0 0,0 0 0 0 0,-1 0-1 0 0,1 0 1 0 0,0 0 0 0 0,0 0 0 0 0,0 0-1 0 0,0 0 1 0 0,0 0 0 0 0,0 0 0 0 0,1 0-1 0 0,-1 0 1 0 0,0-1 0 0 0,0 1 0 0 0,1-1-1 0 0,-1 1 1 0 0,0-1 0 0 0,1 1 0 0 0,-1-1-1 0 0,0 0 1 0 0,1 1 0 0 0,-1-1 0 0 0,0 0-1 0 0,1 0 1 0 0,-1 0 0 0 0,1 0 0 0 0,-1 0-1 0 0,0-1 1 0 0,1 1 0 0 0,-1 0 0 0 0,1-1-1 0 0,-1 1 1 0 0,0-1 0 0 0,0 1 0 0 0,2-2-1 0 0,2 1-3 0 0,1-1 0 0 0,-1 0-1 0 0,0 0 1 0 0,-1 0-1 0 0,1-1 1 0 0,0 0 0 0 0,-1 0-1 0 0,1 0 1 0 0,-1 0-1 0 0,0-1 1 0 0,6-6 0 0 0,-10 10-4 0 0,0-1 0 0 0,0 1 0 0 0,1 0 0 0 0,-1-1 1 0 0,0 1-1 0 0,0 0 0 0 0,0-1 0 0 0,1 1 0 0 0,-1 0 0 0 0,0-1 1 0 0,0 1-1 0 0,1 0 0 0 0,-1 0 0 0 0,0 0 0 0 0,0-1 0 0 0,1 1 1 0 0,-1 0-1 0 0,0 0 0 0 0,1 0 0 0 0,-1-1 0 0 0,0 1 0 0 0,1 0 1 0 0,-1 0-1 0 0,1 0 0 0 0,-1 0 0 0 0,0 0 0 0 0,1 0 1 0 0,-1 0-1 0 0,0 0 0 0 0,1 0 0 0 0,-1 0 0 0 0,0 0 0 0 0,1 0 1 0 0,-1 0-1 0 0,1 0 0 0 0,-1 0 0 0 0,0 0 0 0 0,1 1 0 0 0,0-1 1 0 0,10 18 55 0 0,6 44 185 0 0,-10-38-248 0 0,-4-14-62 0 0,12 32 215 0 0,-14-41-181 0 0,-1 1 0 0 0,1-1 1 0 0,-1 0-1 0 0,1 1 1 0 0,0-1-1 0 0,0 0 0 0 0,0 1 1 0 0,0-1-1 0 0,0 0 0 0 0,0 0 1 0 0,0 0-1 0 0,0 0 0 0 0,0 0 1 0 0,1 0-1 0 0,-1 0 0 0 0,0-1 1 0 0,0 1-1 0 0,1 0 0 0 0,-1-1 1 0 0,1 1-1 0 0,-1-1 0 0 0,3 1 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7.9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7123 0 0,'0'0'7857'0'0,"0"0"-7779"0"0,1 0 0 0 0,0 0-1 0 0,-1 0 1 0 0,1 0 0 0 0,-1 0 0 0 0,1 1-1 0 0,0-1 1 0 0,-1 0 0 0 0,1 0 0 0 0,0 1-1 0 0,-1-1 1 0 0,1 0 0 0 0,-1 0-1 0 0,1 1 1 0 0,-1-1 0 0 0,1 1 0 0 0,-1-1-1 0 0,1 1 1 0 0,-1-1 0 0 0,1 0 0 0 0,0 2-1 0 0,1 12 574 0 0,-1 1 0 0 0,0 0 0 0 0,0 0 0 0 0,-3 22 0 0 0,0 21 691 0 0,3-48-1236 0 0,-1 26-6 0 0,2 0 0 0 0,2 0 0 0 0,1 0 0 0 0,2 0 0 0 0,1-1 0 0 0,16 41 0 0 0,-24-75-226 0 0,1 0 0 0 0,-1 0 0 0 0,1 1 0 0 0,0-1 0 0 0,-1 0 0 0 0,1-1 0 0 0,0 1 0 0 0,0 0 0 0 0,0 0 0 0 0,-1 0 0 0 0,1 0 0 0 0,0-1 0 0 0,0 1 0 0 0,0 0 0 0 0,0-1 0 0 0,0 1 0 0 0,0-1 0 0 0,2 1 0 0 0,-2-1-36 0 0,-1 0 1 0 0,1 0-1 0 0,-1 0 0 0 0,1 0 1 0 0,-1 0-1 0 0,1 0 1 0 0,-1 0-1 0 0,1 0 0 0 0,-1 0 1 0 0,1 0-1 0 0,-1 0 0 0 0,1-1 1 0 0,-1 1-1 0 0,1 0 1 0 0,-1 0-1 0 0,1-1 0 0 0,-1 1 1 0 0,1 0-1 0 0,-1-1 1 0 0,0 1-1 0 0,1-1 0 0 0,-1 1 1 0 0,0 0-1 0 0,1-1 1 0 0,-1 1-1 0 0,0-1 0 0 0,0 1 1 0 0,1-1-1 0 0,-1 1 0 0 0,0-1 1 0 0,0 1-1 0 0,0-1 1 0 0,1 1-1 0 0,-1-1 0 0 0,0 1 1 0 0,0-1-1 0 0,0 1 1 0 0,0-1-1 0 0,0 1 0 0 0,0-2 1 0 0,0-17-8126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9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22 266 15127 0 0,'0'0'859'0'0,"-4"5"-317"0"0,-11 19 146 0 0,15-24-660 0 0,-1 1 1 0 0,1-1-1 0 0,0 1 0 0 0,0-1 1 0 0,0 0-1 0 0,-1 1 0 0 0,1-1 1 0 0,0 1-1 0 0,0-1 0 0 0,0 1 1 0 0,0-1-1 0 0,0 1 0 0 0,0-1 1 0 0,0 0-1 0 0,0 1 0 0 0,0-1 1 0 0,0 1-1 0 0,0-1 1 0 0,0 1-1 0 0,0-1 0 0 0,0 1 1 0 0,0-1-1 0 0,1 1 0 0 0,-1-1 1 0 0,0 0-1 0 0,0 1 0 0 0,0-1 1 0 0,1 1-1 0 0,-1-1 0 0 0,0 0 1 0 0,1 1-1 0 0,-1-1 0 0 0,0 0 1 0 0,1 1-1 0 0,-1-1 1 0 0,0 0-1 0 0,1 0 0 0 0,-1 1 1 0 0,1-1-1 0 0,-1 0 0 0 0,0 0 1 0 0,1 0-1 0 0,-1 1 0 0 0,1-1 1 0 0,-1 0-1 0 0,1 0 0 0 0,-1 0 1 0 0,1 0-1 0 0,-1 0 0 0 0,0 0 1 0 0,1 0-1 0 0,-1 0 0 0 0,1 0 1 0 0,0 0-1 0 0,28-1 627 0 0,-27 1-617 0 0,14-3 52 0 0,0 0 0 0 0,0-1 0 0 0,-1-1 0 0 0,1 0 1 0 0,-1-1-1 0 0,19-10 0 0 0,82-53 90 0 0,-111 66-183 0 0,0 0 1 0 0,0-1 0 0 0,0 0-1 0 0,-1 0 1 0 0,1 0-1 0 0,-1 0 1 0 0,0-1 0 0 0,0 0-1 0 0,-1 1 1 0 0,1-1 0 0 0,-1-1-1 0 0,3-5 1 0 0,-2-2-85 0 0,0 0 1 0 0,-1 0-1 0 0,0 0 1 0 0,1-16-1 0 0,-4 25 52 0 0,4-49-235 0 0,-4 53 252 0 0,0 41-78 0 0,0-29 110 0 0,0 40 538 0 0,12 97 0 0 0,-10-134-473 0 0,1 0 0 0 0,1 0 1 0 0,0-1-1 0 0,1 0 0 0 0,0 0 1 0 0,1 0-1 0 0,1 0 0 0 0,0-1 1 0 0,1 0-1 0 0,1 0 1 0 0,12 14-1 0 0,-19-25-74 0 0,-1 0 0 0 0,0-1 0 0 0,1 1 0 0 0,-1 0-1 0 0,1-1 1 0 0,0 0 0 0 0,0 0 0 0 0,-1 1 0 0 0,1-1 0 0 0,0 0 0 0 0,0 0 0 0 0,4 1 0 0 0,-5-2-5 0 0,0-1 0 0 0,-1 1 0 0 0,1 0 0 0 0,0-1 0 0 0,-1 1 0 0 0,1-1 0 0 0,0 1 0 0 0,-1-1 0 0 0,1 1 0 0 0,-1-1 0 0 0,1 0 0 0 0,-1 1 0 0 0,1-1 0 0 0,-1 0 0 0 0,1 1 0 0 0,-1-1 0 0 0,0 0 0 0 0,1 0 0 0 0,-1 1 0 0 0,0-1 0 0 0,0 0 0 0 0,1 0 0 0 0,-1 1 0 0 0,0-1 0 0 0,0 0 0 0 0,0 0 0 0 0,0 0 0 0 0,0 1 0 0 0,0-1 0 0 0,0 0 0 0 0,0 0 0 0 0,-1 0 0 0 0,1 1 0 0 0,-1-2 0 0 0,2-5-89 0 0,-2 0-1 0 0,1 1 1 0 0,-1-1 0 0 0,0 1 0 0 0,0-1 0 0 0,-1 1-1 0 0,1-1 1 0 0,-6-9 0 0 0,76 62-26 0 0,-55-39 137 0 0,1-1 1 0 0,0 0-1 0 0,1-1 0 0 0,-1-1 0 0 0,1-1 1 0 0,0 0-1 0 0,0-1 0 0 0,0-1 0 0 0,0 0 0 0 0,0-1 1 0 0,25-3-1 0 0,-38 3-20 0 0,-1-1 1 0 0,0 1-1 0 0,1 0 1 0 0,-1-1-1 0 0,1 1 0 0 0,-1-1 1 0 0,0 0-1 0 0,1 0 1 0 0,-1 0-1 0 0,0 0 1 0 0,0 0-1 0 0,0-1 0 0 0,0 1 1 0 0,0 0-1 0 0,0-1 1 0 0,0 0-1 0 0,-1 1 1 0 0,1-1-1 0 0,0 0 0 0 0,-1 0 1 0 0,1 0-1 0 0,-1 0 1 0 0,0 0-1 0 0,2-3 1 0 0,-3 3-2 0 0,0 0 0 0 0,0 0 0 0 0,0 0 0 0 0,0 0 0 0 0,-1 0 0 0 0,1 0 0 0 0,-1 0 0 0 0,1 0 0 0 0,-1 0 0 0 0,1 1 1 0 0,-1-1-1 0 0,0 0 0 0 0,0 0 0 0 0,0 0 0 0 0,0 1 0 0 0,0-1 0 0 0,0 1 0 0 0,-1-1 0 0 0,1 1 0 0 0,0-1 0 0 0,-1 1 1 0 0,1 0-1 0 0,-1-1 0 0 0,0 1 0 0 0,1 0 0 0 0,-1 0 0 0 0,0 0 0 0 0,1 1 0 0 0,-4-2 0 0 0,3 0-3 0 0,0 1-1 0 0,0 0 0 0 0,0 0 1 0 0,0 0-1 0 0,0 0 1 0 0,0 0-1 0 0,0 0 0 0 0,-1 0 1 0 0,1 1-1 0 0,0-1 1 0 0,0 1-1 0 0,0 0 0 0 0,-1 0 1 0 0,1-1-1 0 0,0 1 1 0 0,-1 1-1 0 0,1-1 0 0 0,0 0 1 0 0,-4 1-1 0 0,5 1 17 0 0,-1 0 0 0 0,0 0 0 0 0,1 0 0 0 0,-1 0 0 0 0,1 0 0 0 0,0 0 0 0 0,0 0 0 0 0,0 0 0 0 0,0 0 0 0 0,0 1 0 0 0,0-1 0 0 0,0 0 0 0 0,1 1 0 0 0,-1-1 0 0 0,1 0 0 0 0,0 1 0 0 0,0-1 0 0 0,0 4 0 0 0,-1 6 56 0 0,1 0 0 0 0,0-1 0 0 0,1 1 0 0 0,0 0 0 0 0,1-1 1 0 0,0 0-1 0 0,1 1 0 0 0,0-1 0 0 0,1 0 0 0 0,8 17 0 0 0,-10-24-104 0 0,-1 0-1 0 0,1 0 1 0 0,1-1 0 0 0,-1 1-1 0 0,0-1 1 0 0,1 0-1 0 0,0 0 1 0 0,0 0-1 0 0,0 0 1 0 0,0 0-1 0 0,0 0 1 0 0,0-1-1 0 0,1 1 1 0 0,-1-1 0 0 0,1 0-1 0 0,0 0 1 0 0,0-1-1 0 0,0 1 1 0 0,0-1-1 0 0,0 0 1 0 0,0 0-1 0 0,0 0 1 0 0,0 0-1 0 0,0-1 1 0 0,0 0-1 0 0,0 1 1 0 0,1-1 0 0 0,-1-1-1 0 0,0 1 1 0 0,0-1-1 0 0,0 0 1 0 0,6-1-1 0 0,-7 0-345 0 0,1 1 1 0 0,-1 0-1 0 0,0-1 0 0 0,1 0 1 0 0,-1 0-1 0 0,0 0 0 0 0,0 0 0 0 0,0 0 1 0 0,2-4-1 0 0,12-15-6409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9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13 12246 0 0,'0'0'3177'0'0,"0"-1"-3007"0"0,-1 0 0 0 0,1 0 0 0 0,0 0 0 0 0,-1 1 0 0 0,1-1 0 0 0,-1 0 0 0 0,0 0 0 0 0,1 1 0 0 0,-1-1 0 0 0,0 1 0 0 0,1-1 0 0 0,-1 0 0 0 0,0 1 0 0 0,1-1 0 0 0,-1 1 0 0 0,0-1 0 0 0,-1 1 0 0 0,-1 0-101 0 0,0 1-1 0 0,1 0 1 0 0,-1 0 0 0 0,0 1-1 0 0,1-1 1 0 0,-1 0-1 0 0,1 1 1 0 0,0-1 0 0 0,-1 1-1 0 0,1 0 1 0 0,0 0-1 0 0,0 0 1 0 0,0 0 0 0 0,0 0-1 0 0,1 1 1 0 0,-1-1-1 0 0,0 0 1 0 0,1 1 0 0 0,0-1-1 0 0,-1 1 1 0 0,1 0-1 0 0,0-1 1 0 0,1 1 0 0 0,-2 5-1 0 0,0-3-53 0 0,1-1-1 0 0,0 1 0 0 0,0 0 1 0 0,1-1-1 0 0,-1 1 0 0 0,1 0 1 0 0,0 0-1 0 0,1-1 0 0 0,-1 1 0 0 0,1 0 1 0 0,0 0-1 0 0,0-1 0 0 0,3 9 1 0 0,1-6-2 0 0,0 0 0 0 0,0 0 0 0 0,1-1 1 0 0,10 9-1 0 0,-11-11 2 0 0,0 0 1 0 0,-1 1-1 0 0,0 0 0 0 0,0-1 1 0 0,0 1-1 0 0,0 0 1 0 0,5 11-1 0 0,-8-14-12 0 0,-1 0 0 0 0,0 0-1 0 0,0 0 1 0 0,1 0 0 0 0,-1-1 0 0 0,0 1 0 0 0,-1 0 0 0 0,1 0 0 0 0,0 0-1 0 0,0 0 1 0 0,-1 0 0 0 0,0 0 0 0 0,1 0 0 0 0,-1-1 0 0 0,0 1-1 0 0,1 0 1 0 0,-1 0 0 0 0,0-1 0 0 0,-1 1 0 0 0,1 0 0 0 0,0-1 0 0 0,0 1-1 0 0,0-1 1 0 0,-1 0 0 0 0,1 1 0 0 0,-1-1 0 0 0,1 0 0 0 0,-1 0-1 0 0,0 0 1 0 0,-2 1 0 0 0,-6 6 10 0 0,8-6-27 0 0,-1 0 0 0 0,1 0 0 0 0,0 0 0 0 0,-1-1-1 0 0,1 1 1 0 0,-1-1 0 0 0,1 1 0 0 0,-1-1 0 0 0,1 0 0 0 0,-1 0 0 0 0,0 0 0 0 0,-3 0-1 0 0,33-34-11166 0 0,-14 21 5235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19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0 171 7972 0 0,'0'0'4866'0'0,"5"-2"-3930"0"0,47-15 1992 0 0,-33 12-2498 0 0,0-1-1 0 0,-1 0 1 0 0,0-2 0 0 0,0 0 0 0 0,0-1 0 0 0,31-22-1 0 0,-48 31-434 0 0,1-1 0 0 0,-1 0-1 0 0,0 0 1 0 0,0 0-1 0 0,0 0 1 0 0,-1 0-1 0 0,1-1 1 0 0,0 1 0 0 0,0 0-1 0 0,-1 0 1 0 0,1-1-1 0 0,0 1 1 0 0,-1 0 0 0 0,0-1-1 0 0,1 1 1 0 0,-1 0-1 0 0,0-1 1 0 0,1 1 0 0 0,-1-1-1 0 0,0 1 1 0 0,0 0-1 0 0,0-1 1 0 0,0 1-1 0 0,-1-1 1 0 0,1 1 0 0 0,-1-2-1 0 0,0 1-41 0 0,0-1 0 0 0,0 1 0 0 0,0 0-1 0 0,-1 0 1 0 0,1 0 0 0 0,-1 0 0 0 0,1 0 0 0 0,-1 0-1 0 0,0 0 1 0 0,0 0 0 0 0,0 1 0 0 0,0-1 0 0 0,-4-2-1 0 0,3 3 59 0 0,1-1 0 0 0,-1 0 0 0 0,0 1 0 0 0,1 0 0 0 0,-1 0 0 0 0,0 0 0 0 0,0 0 0 0 0,0 0 0 0 0,0 0 0 0 0,0 1-1 0 0,0-1 1 0 0,0 1 0 0 0,0 0 0 0 0,0 0 0 0 0,0 0 0 0 0,0 0 0 0 0,0 1 0 0 0,0-1 0 0 0,0 1 0 0 0,0 0 0 0 0,0-1 0 0 0,1 1-1 0 0,-1 1 1 0 0,0-1 0 0 0,0 0 0 0 0,-4 4 0 0 0,1 1 195 0 0,1 1 0 0 0,0 1-1 0 0,0-1 1 0 0,1 1 0 0 0,0-1 0 0 0,0 1-1 0 0,0 0 1 0 0,1 1 0 0 0,1-1 0 0 0,-1 1-1 0 0,1-1 1 0 0,1 1 0 0 0,-1 9 0 0 0,1-14-184 0 0,1 0 0 0 0,0 0 0 0 0,-1 0 0 0 0,2-1 0 0 0,-1 1 0 0 0,0 0 0 0 0,1 0 0 0 0,0-1 1 0 0,0 1-1 0 0,0 0 0 0 0,0-1 0 0 0,1 1 0 0 0,-1-1 0 0 0,1 0 0 0 0,0 1 0 0 0,0-1 1 0 0,0 0-1 0 0,0 0 0 0 0,1 0 0 0 0,-1 0 0 0 0,1-1 0 0 0,0 1 0 0 0,0-1 0 0 0,0 1 1 0 0,0-1-1 0 0,0 0 0 0 0,0 0 0 0 0,1 0 0 0 0,-1-1 0 0 0,1 1 0 0 0,6 1 0 0 0,6 1-189 0 0,0-1-1 0 0,30 2 1 0 0,-41-5-312 0 0,0 0-1 0 0,1 0 1 0 0,-1 0 0 0 0,0 0-1 0 0,1-1 1 0 0,-1 0 0 0 0,0 0-1 0 0,0-1 1 0 0,0 1 0 0 0,0-1-1 0 0,0 0 1 0 0,5-3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6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204 94 7411 0 0,'0'0'2922'0'0,"2"-5"-2741"0"0,0 1-333 0 0,17-46 3638 0 0,-19 49-3405 0 0,1 0 0 0 0,-1 0 0 0 0,0 0 0 0 0,1 0 0 0 0,-1 0-1 0 0,0 0 1 0 0,0 0 0 0 0,0 0 0 0 0,1 0 0 0 0,-1 0 0 0 0,-1 0 0 0 0,1 0 0 0 0,0 0 0 0 0,0 0 0 0 0,0 0 0 0 0,0 0-1 0 0,-1 0 1 0 0,1 0 0 0 0,0 0 0 0 0,-1 0 0 0 0,1 0 0 0 0,-1 0 0 0 0,1 0 0 0 0,-1 0 0 0 0,0 0 0 0 0,1 1 0 0 0,-1-1-1 0 0,0 0 1 0 0,1 0 0 0 0,-1 1 0 0 0,0-1 0 0 0,0 0 0 0 0,0 1 0 0 0,0-1 0 0 0,0 1 0 0 0,0-1 0 0 0,0 1 0 0 0,0 0-1 0 0,0-1 1 0 0,0 1 0 0 0,0 0 0 0 0,0-1 0 0 0,0 1 0 0 0,0 0 0 0 0,0 0 0 0 0,-1 0 0 0 0,-9 1-45 0 0,0-1 1 0 0,1 2-1 0 0,-1-1 1 0 0,0 2 0 0 0,1-1-1 0 0,0 1 1 0 0,0 1-1 0 0,0 0 1 0 0,0 0 0 0 0,1 1-1 0 0,-14 9 1 0 0,18-11 32 0 0,0 1 0 0 0,0 0 0 0 0,0 0 0 0 0,1 0 1 0 0,-1 1-1 0 0,1-1 0 0 0,0 1 0 0 0,0 0 0 0 0,1 0 0 0 0,0 0 1 0 0,-1 1-1 0 0,2 0 0 0 0,-1-1 0 0 0,1 1 0 0 0,0 0 0 0 0,0 0 1 0 0,0 0-1 0 0,1 0 0 0 0,0 0 0 0 0,-1 10 0 0 0,4 22 117 0 0,2-1 0 0 0,11 51-1 0 0,-7-51-201 0 0,-2 0 1 0 0,1 51-1 0 0,-5-71-772 0 0,1 21 1058 0 0,-5-23-3897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7.1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96 14999 0 0,'0'0'141'0'0,"4"-4"-53"0"0,5-2 40 0 0,0 1 1 0 0,0-1-1 0 0,0 1 0 0 0,1 1 0 0 0,0 0 0 0 0,0 0 0 0 0,10-2 0 0 0,87-18 1633 0 0,-20 5-982 0 0,-79 17-2520 0 0,1 0 1 0 0,-1 0 0 0 0,1 1-1 0 0,-1 0 1 0 0,13 1-1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7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4 16375 0 0,'0'0'369'0'0,"0"6"-116"0"0,-5 28 842 0 0,2-22-695 0 0,1 1 1 0 0,0 1-1 0 0,1-1 1 0 0,1 23-1 0 0,0-34-399 0 0,1-1 0 0 0,-1 1 0 0 0,0 0 0 0 0,0 0-1 0 0,1 0 1 0 0,-1-1 0 0 0,1 1 0 0 0,0 0 0 0 0,-1-1 0 0 0,1 1 0 0 0,0 0-1 0 0,0-1 1 0 0,0 1 0 0 0,0-1 0 0 0,0 1 0 0 0,0-1 0 0 0,1 0 0 0 0,-1 1-1 0 0,0-1 1 0 0,1 0 0 0 0,-1 0 0 0 0,1 0 0 0 0,-1 0 0 0 0,1 0 0 0 0,-1 0-1 0 0,1-1 1 0 0,0 1 0 0 0,-1 0 0 0 0,1-1 0 0 0,0 1 0 0 0,0-1 0 0 0,-1 0-1 0 0,1 0 1 0 0,0 1 0 0 0,0-1 0 0 0,0 0 0 0 0,0-1 0 0 0,-1 1 0 0 0,1 0-1 0 0,3-1 1 0 0,-1 0-41 0 0,0 0 0 0 0,0 0-1 0 0,-1-1 1 0 0,1 1 0 0 0,-1-1-1 0 0,1 0 1 0 0,-1 0 0 0 0,1 0-1 0 0,-1 0 1 0 0,0 0 0 0 0,0-1-1 0 0,0 0 1 0 0,0 1 0 0 0,-1-1-1 0 0,1 0 1 0 0,-1-1 0 0 0,0 1-1 0 0,1 0 1 0 0,-2 0 0 0 0,1-1 0 0 0,2-5-1 0 0,-2 6-85 0 0,-1 0 0 0 0,0 0-1 0 0,0 0 1 0 0,-1 0 0 0 0,1 0-1 0 0,-1 0 1 0 0,1 0 0 0 0,-1 0 0 0 0,0 0-1 0 0,0 0 1 0 0,0 0 0 0 0,-1 0-1 0 0,1 0 1 0 0,-1 0 0 0 0,1 0-1 0 0,-1 0 1 0 0,0 0 0 0 0,0 0 0 0 0,0 0-1 0 0,-1 1 1 0 0,1-1 0 0 0,-1 0-1 0 0,0 1 1 0 0,1-1 0 0 0,-1 1-1 0 0,0-1 1 0 0,-3-1 0 0 0,-1 0 118 0 0,1 0 0 0 0,-1 0 1 0 0,0 1-1 0 0,0 0 0 0 0,-1 0 1 0 0,-10-3-1 0 0,14 5 84 0 0,0 0 0 0 0,0 0 0 0 0,1 1 0 0 0,-1-1 1 0 0,0 1-1 0 0,0 0 0 0 0,0-1 0 0 0,0 1 0 0 0,0 0 0 0 0,0 1 0 0 0,1-1 1 0 0,-1 1-1 0 0,0-1 0 0 0,0 1 0 0 0,0 0 0 0 0,0 0 0 0 0,1 0 0 0 0,-4 2 1 0 0,5-3-89 0 0,1 1 0 0 0,-1-1 0 0 0,1 0 0 0 0,-1 1 0 0 0,1-1 1 0 0,-1 1-1 0 0,1 0 0 0 0,-1-1 0 0 0,1 1 0 0 0,0-1 1 0 0,-1 1-1 0 0,1 0 0 0 0,0-1 0 0 0,-1 1 0 0 0,1-1 0 0 0,0 1 1 0 0,0 0-1 0 0,0 0 0 0 0,0-1 0 0 0,0 1 0 0 0,-1 0 1 0 0,1-1-1 0 0,0 1 0 0 0,1 0 0 0 0,-1-1 0 0 0,0 1 1 0 0,0 0-1 0 0,0-1 0 0 0,0 1 0 0 0,0 0 0 0 0,1-1 0 0 0,-1 1 1 0 0,0 0-1 0 0,1-1 0 0 0,-1 2 0 0 0,17 16-4117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4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33 15479 0 0,'0'0'880'0'0,"-4"-3"94"0"0,-2 0-811 0 0,-5-4 1790 0 0,22 5-931 0 0,22 2-488 0 0,0 0 1 0 0,54-9 0 0 0,-23 2-373 0 0,-50 6-1445 0 0,-19 4-3043 0 0,-3 0 1929 0 0,3 0-2358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8.0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1 164 7539 0 0,'0'0'4848'0'0,"3"5"-3375"0"0,27 34 4537 0 0,-27-50-5064 0 0,-2-13-944 0 0,-1 23 179 0 0,-1-25 68 0 0,2-55-216 0 0,0 78-34 0 0,-1-1 1 0 0,0 1 0 0 0,1-1 0 0 0,0 1 0 0 0,0 0-1 0 0,0-1 1 0 0,0 1 0 0 0,0 0 0 0 0,1 0-1 0 0,0 0 1 0 0,-1 0 0 0 0,1 0 0 0 0,0 0-1 0 0,0 0 1 0 0,1 0 0 0 0,-1 1 0 0 0,1-1 0 0 0,2-1-1 0 0,-4 3-5 0 0,-1 1 0 0 0,1-1 0 0 0,-1 1-1 0 0,1-1 1 0 0,0 1 0 0 0,-1 0 0 0 0,1-1-1 0 0,0 1 1 0 0,-1 0 0 0 0,1 0 0 0 0,0 0-1 0 0,-1-1 1 0 0,1 1 0 0 0,0 0-1 0 0,-1 0 1 0 0,1 0 0 0 0,0 0 0 0 0,0 0-1 0 0,-1 0 1 0 0,1 0 0 0 0,0 1 0 0 0,-1-1-1 0 0,1 0 1 0 0,0 0 0 0 0,-1 0 0 0 0,1 1-1 0 0,0-1 1 0 0,-1 0 0 0 0,1 1 0 0 0,0-1-1 0 0,-1 0 1 0 0,1 1 0 0 0,-1-1 0 0 0,1 1-1 0 0,-1-1 1 0 0,1 1 0 0 0,-1-1-1 0 0,1 1 1 0 0,-1 0 0 0 0,1 0 0 0 0,10 34 543 0 0,-5-12-3391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8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 11045 0 0,'0'0'4298'0'0,"-23"17"-1974"0"0,18-11-2053 0 0,0 0 0 0 0,1 0 1 0 0,0 0-1 0 0,0 1 0 0 0,0 0 0 0 0,1 0 1 0 0,0 0-1 0 0,1 0 0 0 0,-1 0 1 0 0,1 1-1 0 0,1-1 0 0 0,-1 0 1 0 0,1 1-1 0 0,1 0 0 0 0,-1 10 0 0 0,2-14-329 0 0,-1-1 1 0 0,1 1-1 0 0,-1-1 0 0 0,1 0 0 0 0,0 1 0 0 0,0-1 0 0 0,0 0 0 0 0,1 0 0 0 0,-1 0 0 0 0,1 0 0 0 0,0 0 1 0 0,0 0-1 0 0,0 0 0 0 0,0-1 0 0 0,0 1 0 0 0,0-1 0 0 0,1 1 0 0 0,-1-1 0 0 0,1 0 0 0 0,0 0 1 0 0,0 0-1 0 0,0 0 0 0 0,0-1 0 0 0,0 1 0 0 0,0-1 0 0 0,0 1 0 0 0,0-1 0 0 0,0 0 0 0 0,1-1 0 0 0,-1 1 1 0 0,0 0-1 0 0,1-1 0 0 0,-1 0 0 0 0,1 0 0 0 0,-1 0 0 0 0,4 0 0 0 0,-6-1-353 0 0,1 1 0 0 0,-1 0 0 0 0,1 0 0 0 0,-1-1 0 0 0,0 1 0 0 0,0 0 0 0 0,1-1 0 0 0,-1 1 0 0 0,0-1 0 0 0,0 0 0 0 0,1 1 1 0 0,-1-1-1 0 0,0 0 0 0 0,0 0 0 0 0,0 0 0 0 0,0 0 0 0 0,0 0 0 0 0,0 0 0 0 0,0 0 0 0 0,0 0 0 0 0,-1 0 0 0 0,1 0 0 0 0,1-3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8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62 11909 0 0,'0'0'5691'0'0,"5"-2"-4808"0"0,-2-1-641 0 0,26-19 983 0 0,-26 8-998 0 0,-4 13-242 0 0,1 0 0 0 0,-1 0-1 0 0,0 0 1 0 0,0 0 0 0 0,0 0-1 0 0,0 0 1 0 0,0 0 0 0 0,0 0 0 0 0,0 0-1 0 0,0 0 1 0 0,0 0 0 0 0,-1 1-1 0 0,1-1 1 0 0,-3 0 0 0 0,2 0 10 0 0,0 0 1 0 0,0 0-1 0 0,-1 0 1 0 0,1 0-1 0 0,0 1 1 0 0,-1-1-1 0 0,1 1 0 0 0,-1 0 1 0 0,1 0-1 0 0,-1-1 1 0 0,1 2-1 0 0,0-1 1 0 0,-1 0-1 0 0,1 0 1 0 0,-1 1-1 0 0,1-1 1 0 0,0 1-1 0 0,-1 0 1 0 0,1 0-1 0 0,0 0 0 0 0,0 0 1 0 0,-4 2-1 0 0,2 0 85 0 0,1 0 0 0 0,-1 1-1 0 0,1-1 1 0 0,-1 1-1 0 0,1 0 1 0 0,0 0-1 0 0,1 0 1 0 0,-1 0 0 0 0,1 0-1 0 0,-5 10 1 0 0,4-6 1 0 0,0-1 0 0 0,1 1 0 0 0,0 1 0 0 0,0-1 1 0 0,0 0-1 0 0,1 0 0 0 0,0 1 0 0 0,1-1 0 0 0,0 0 1 0 0,0 1-1 0 0,1-1 0 0 0,0 0 0 0 0,4 15 0 0 0,-4-20-100 0 0,1-1-1 0 0,-1 1 1 0 0,1-1-1 0 0,0 0 1 0 0,0 0-1 0 0,0 1 1 0 0,0-2-1 0 0,1 1 0 0 0,-1 0 1 0 0,0 0-1 0 0,1-1 1 0 0,-1 1-1 0 0,1-1 1 0 0,0 0-1 0 0,-1 0 1 0 0,1 0-1 0 0,0 0 1 0 0,0 0-1 0 0,0-1 0 0 0,0 1 1 0 0,-1-1-1 0 0,1 1 1 0 0,0-1-1 0 0,6-1 1 0 0,33-5-1755 0 0,-8-9-3562 0 0,-16 1-1478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5:29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144 7 15559 0 0,'0'0'1636'0'0,"-4"-1"-497"0"0,0-1-1030 0 0,0 1 1 0 0,0 1-1 0 0,0-1 1 0 0,0 0-1 0 0,0 1 1 0 0,0 0-1 0 0,0 0 1 0 0,0 0 0 0 0,-1 0-1 0 0,1 1 1 0 0,0 0-1 0 0,0-1 1 0 0,-5 3-1 0 0,0 0 48 0 0,0 0 0 0 0,1 1 0 0 0,-1 0 0 0 0,1 0 0 0 0,-12 8 1 0 0,19-11-155 0 0,0 0 1 0 0,0-1-1 0 0,0 1 1 0 0,1 0-1 0 0,-1-1 1 0 0,0 1-1 0 0,0 0 1 0 0,0 0-1 0 0,0 0 1 0 0,1-1 0 0 0,-1 1-1 0 0,1 0 1 0 0,-1 0-1 0 0,0 0 1 0 0,1 0-1 0 0,0 0 1 0 0,-1 1-1 0 0,1-1 1 0 0,-1 0-1 0 0,1 0 1 0 0,0 0 0 0 0,0 0-1 0 0,0 0 1 0 0,0 0-1 0 0,0 1 1 0 0,0-1-1 0 0,0 0 1 0 0,0 0-1 0 0,0 0 1 0 0,0 0-1 0 0,1 0 1 0 0,-1 0 0 0 0,0 0-1 0 0,1 0 1 0 0,-1 1-1 0 0,1-1 1 0 0,0 0-1 0 0,-1 0 1 0 0,1-1-1 0 0,-1 1 1 0 0,1 0-1 0 0,0 0 1 0 0,0 0 0 0 0,0 0-1 0 0,-1-1 1 0 0,1 1-1 0 0,0 0 1 0 0,0-1-1 0 0,2 2 1 0 0,3 2-31 0 0,1 1-1 0 0,0-2 1 0 0,-1 1 0 0 0,1-1-1 0 0,14 5 1 0 0,-15-6-4 0 0,-1 0 1 0 0,1 0-1 0 0,-1 0 1 0 0,0 0-1 0 0,1 1 1 0 0,-1 0-1 0 0,0 0 1 0 0,6 6-1 0 0,-10-8 16 0 0,1 1 0 0 0,-1-1 0 0 0,0 1 0 0 0,1 0 0 0 0,-1-1 0 0 0,0 1 0 0 0,0 0 0 0 0,0 0 0 0 0,0 0 0 0 0,-1 0 0 0 0,1 0 0 0 0,-1-1 0 0 0,1 1 0 0 0,-1 0 0 0 0,1 0 0 0 0,-1 1 0 0 0,0-1 0 0 0,0 0 0 0 0,0 0 0 0 0,0 0 0 0 0,0 0 0 0 0,-1 0 0 0 0,1 0 0 0 0,-1 0 0 0 0,1 0 0 0 0,-1 0 0 0 0,0 0 0 0 0,-1 2 0 0 0,0 0 66 0 0,1-1-1 0 0,-1 1 0 0 0,0-1 1 0 0,-1 0-1 0 0,1 0 0 0 0,-1 0 1 0 0,1 0-1 0 0,-1 0 0 0 0,0-1 1 0 0,0 1-1 0 0,0-1 1 0 0,0 1-1 0 0,0-1 0 0 0,-5 2 1 0 0,-51 15 560 0 0,29-11-550 0 0,47-3-3888 0 0,17-3-3768 0 0,-11-6-107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1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57 188 7684 0 0,'0'0'2046'0'0,"0"5"-1438"0"0,8 96 8057 0 0,-17-126-8182 0 0,-3 1-308 0 0,1-1 0 0 0,-9-25 0 0 0,17 39-184 0 0,0 0 0 0 0,1 0 0 0 0,0-1 0 0 0,1 1 0 0 0,0 0 1 0 0,1-1-1 0 0,2-18 0 0 0,-2 27 8 0 0,1 0 0 0 0,-1 1 0 0 0,1-1 0 0 0,0 0 0 0 0,0 0 0 0 0,1 0 0 0 0,-1 0 0 0 0,1 1 0 0 0,-1-1 0 0 0,1 1 0 0 0,0-1 0 0 0,0 1 0 0 0,0 0 0 0 0,0-1 0 0 0,0 1 0 0 0,0 0 0 0 0,1 0 0 0 0,-1 1 0 0 0,1-1 0 0 0,-1 0 0 0 0,1 1 0 0 0,0 0 0 0 0,-1-1 0 0 0,1 1 0 0 0,0 0 1 0 0,0 1-1 0 0,0-1 0 0 0,0 0 0 0 0,5 0 0 0 0,-3 1 6 0 0,-1-1 1 0 0,1 1 0 0 0,0 0 0 0 0,-1 0-1 0 0,1 1 1 0 0,-1-1 0 0 0,1 1-1 0 0,-1 0 1 0 0,1 0 0 0 0,-1 0 0 0 0,1 1-1 0 0,-1 0 1 0 0,0 0 0 0 0,0 0 0 0 0,0 0-1 0 0,0 1 1 0 0,0-1 0 0 0,0 1-1 0 0,4 4 1 0 0,1 2-190 0 0,9 9 134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0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46 12166 0 0,'0'0'1203'0'0,"0"6"-790"0"0,-3 8 165 0 0,1-3-50 0 0,1-1 1 0 0,0 1 0 0 0,0 0-1 0 0,1 0 1 0 0,2 21 0 0 0,-1-30-506 0 0,-1 1 0 0 0,1-1 0 0 0,0 1 1 0 0,0-1-1 0 0,0 0 0 0 0,0 1 0 0 0,0-1 0 0 0,0 0 1 0 0,1 1-1 0 0,-1-1 0 0 0,1 0 0 0 0,-1 0 1 0 0,1 0-1 0 0,0-1 0 0 0,0 1 0 0 0,0 0 1 0 0,0-1-1 0 0,0 1 0 0 0,0-1 0 0 0,1 0 0 0 0,-1 1 1 0 0,0-1-1 0 0,1 0 0 0 0,-1 0 0 0 0,1-1 1 0 0,-1 1-1 0 0,1-1 0 0 0,-1 1 0 0 0,1-1 1 0 0,0 0-1 0 0,4 0 0 0 0,-1 0-11 0 0,0 0 0 0 0,0 0 0 0 0,0-1 0 0 0,0 0 0 0 0,0 0-1 0 0,0-1 1 0 0,0 1 0 0 0,0-1 0 0 0,0-1 0 0 0,0 1 0 0 0,-1-1 0 0 0,0 0 0 0 0,1 0 0 0 0,-1-1 0 0 0,6-4 0 0 0,-9 6-25 0 0,0 0 0 0 0,0 0 0 0 0,0 0 0 0 0,-1 0 0 0 0,1 0 0 0 0,-1-1 0 0 0,1 1 0 0 0,-1 0 0 0 0,1-1 0 0 0,-1 1 0 0 0,0-1 0 0 0,0 0 0 0 0,-1 1 0 0 0,1-1 0 0 0,0 0 0 0 0,-1 0 0 0 0,0 1 0 0 0,1-1 0 0 0,-1 0 0 0 0,0 0 0 0 0,0 1 0 0 0,-1-1 0 0 0,1 0 0 0 0,-1 0 0 0 0,1 1 0 0 0,-1-1 0 0 0,0 0 0 0 0,0 1 0 0 0,0-1 0 0 0,0 1 0 0 0,-1-1 0 0 0,1 1 0 0 0,0 0 0 0 0,-1-1 0 0 0,-2-1 0 0 0,-1-3-23 0 0,-29-36-124 0 0,32 41 151 0 0,0 0 0 0 0,0 0 1 0 0,0 0-1 0 0,0 0 0 0 0,-1 0 1 0 0,1 0-1 0 0,0 1 1 0 0,-1-1-1 0 0,1 1 0 0 0,-1-1 1 0 0,0 1-1 0 0,1 0 0 0 0,-1 0 1 0 0,-6-1-1 0 0,9 2-22 0 0,-1 0-1 0 0,1 1 0 0 0,-1-1 1 0 0,1 0-1 0 0,-1 0 1 0 0,1 0-1 0 0,-1 0 1 0 0,1 1-1 0 0,-1-1 0 0 0,1 0 1 0 0,-1 0-1 0 0,1 1 1 0 0,-1-1-1 0 0,1 1 1 0 0,-1-1-1 0 0,1 0 1 0 0,-1 1-1 0 0,1-1 0 0 0,0 1 1 0 0,-1-1-1 0 0,1 1 1 0 0,0-1-1 0 0,0 1 1 0 0,-1-1-1 0 0,1 1 0 0 0,0-1 1 0 0,0 1-1 0 0,0-1 1 0 0,0 1-1 0 0,-1-1 1 0 0,1 1-1 0 0,0-1 0 0 0,0 2 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0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5603 0 0,'0'0'8483'0'0,"1"8"-6991"0"0,3 29 64 0 0,10 138 2248 0 0,-13-157-3740 0 0,1 0 1 0 0,0 0-1 0 0,2-1 1 0 0,10 33-1 0 0,-14-50-101 0 0,1 1 0 0 0,-1-1-1 0 0,0 1 1 0 0,0-1 0 0 0,0 1-1 0 0,0-1 1 0 0,0 1 0 0 0,1-1-1 0 0,-1 1 1 0 0,0-1 0 0 0,1 1-1 0 0,-1-1 1 0 0,0 1-1 0 0,1-1 1 0 0,-1 1 0 0 0,0-1-1 0 0,1 0 1 0 0,-1 1 0 0 0,1-1-1 0 0,-1 0 1 0 0,1 1 0 0 0,-1-1-1 0 0,1 0 1 0 0,-1 0 0 0 0,1 0-1 0 0,-1 1 1 0 0,1-1 0 0 0,-1 0-1 0 0,1 0 1 0 0,-1 0-1 0 0,1 0 1 0 0,-1 0 0 0 0,2 0-1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0.9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40 14679 0 0,'0'0'2163'0'0,"15"3"-1050"0"0,9-1-954 0 0,1-2-1 0 0,-1-1 1 0 0,1-1 0 0 0,-1-1 0 0 0,0-1 0 0 0,25-8 0 0 0,58-8-6020 0 0,-91 17-158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1.3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0 8804 0 0,'0'0'4922'0'0,"0"5"-4826"0"0,-17 32 1515 0 0,13-32-1317 0 0,1 1 0 0 0,0 0 0 0 0,0 0 0 0 0,1 0 1 0 0,-1 0-1 0 0,1 0 0 0 0,1 1 0 0 0,-2 7 0 0 0,3-13-286 0 0,1 0-1 0 0,-1 0 0 0 0,0 0 0 0 0,1-1 0 0 0,-1 1 1 0 0,1 0-1 0 0,0 0 0 0 0,-1-1 0 0 0,1 1 1 0 0,-1 0-1 0 0,1-1 0 0 0,0 1 0 0 0,0-1 0 0 0,-1 1 1 0 0,1-1-1 0 0,0 1 0 0 0,0-1 0 0 0,0 1 1 0 0,0-1-1 0 0,-1 0 0 0 0,1 0 0 0 0,0 1 1 0 0,0-1-1 0 0,0 0 0 0 0,0 0 0 0 0,0 0 0 0 0,0 0 1 0 0,0 0-1 0 0,0 0 0 0 0,0 0 0 0 0,-1 0 1 0 0,1 0-1 0 0,2-1 0 0 0,34-6 121 0 0,33-42 13 0 0,-72 51-115 0 0,0 0 0 0 0,0-1 1 0 0,0 1-1 0 0,1 0 0 0 0,-1 0 0 0 0,1 1 0 0 0,-1-1 0 0 0,1 0 0 0 0,0 0 0 0 0,0 1 1 0 0,0-1-1 0 0,0 1 0 0 0,0-1 0 0 0,0 1 0 0 0,1-1 0 0 0,-1 1 0 0 0,1-1 0 0 0,0 1 1 0 0,0-1-1 0 0,0 1 0 0 0,0 0 0 0 0,0-1 0 0 0,1 1 0 0 0,-1-1 0 0 0,1 1 0 0 0,-1-1 1 0 0,1 1-1 0 0,2 3 0 0 0,-3-3 8 0 0,1 1 1 0 0,0 0-1 0 0,0-1 1 0 0,1 1-1 0 0,-1-1 1 0 0,1 1-1 0 0,0-1 0 0 0,0 0 1 0 0,0 1-1 0 0,0-1 1 0 0,1 0-1 0 0,-1 0 1 0 0,1-1-1 0 0,0 1 0 0 0,-1-1 1 0 0,1 1-1 0 0,1-1 1 0 0,-1 0-1 0 0,0 0 1 0 0,0 0-1 0 0,5 1 1 0 0,-6-2-160 0 0,-1-1 1 0 0,1 0-1 0 0,0 0 1 0 0,0 1 0 0 0,0-1-1 0 0,0-1 1 0 0,0 1-1 0 0,0 0 1 0 0,0-1 0 0 0,0 1-1 0 0,0-1 1 0 0,0 1-1 0 0,-1-1 1 0 0,1 0 0 0 0,0 0-1 0 0,0 1 1 0 0,1-3-1 0 0,0 2-574 0 0,-1-1 1 0 0,0 0-1 0 0,0 0 0 0 0,0 0 0 0 0,0-1 0 0 0,0 1 0 0 0,0 0 0 0 0,-1-1 0 0 0,1 1 0 0 0,-1-1 0 0 0,2-3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1.7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13494 0 0,'0'0'1782'0'0,"1"5"-896"0"0,4 19-296 0 0,-1-1-1 0 0,-1 1 1 0 0,-1-1 0 0 0,-1 1-1 0 0,-3 30 1 0 0,1-22-313 0 0,1 1-1 0 0,6 40 0 0 0,4-50-539 0 0,-5-20-1830 0 0,-2-16-2586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4.7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1 106 10437 0 0,'0'0'1152'0'0,"2"7"382"0"0,2 6-988 0 0,-3-5 154 0 0,1-1-1 0 0,0 0 1 0 0,1 1 0 0 0,0-1 0 0 0,0 0 0 0 0,0 0 0 0 0,7 9-1 0 0,-9-16-608 0 0,-1 0-1 0 0,1 1 1 0 0,0-1-1 0 0,0 0 1 0 0,0 0-1 0 0,0 0 0 0 0,0 0 1 0 0,-1 0-1 0 0,1 0 1 0 0,0 0-1 0 0,0 0 1 0 0,0 0-1 0 0,0 0 0 0 0,0 0 1 0 0,0-1-1 0 0,-1 1 1 0 0,1 0-1 0 0,0-1 0 0 0,0 1 1 0 0,-1 0-1 0 0,1-1 1 0 0,0 1-1 0 0,0-1 1 0 0,-1 1-1 0 0,1-1 0 0 0,0 0 1 0 0,-1 1-1 0 0,1-1 1 0 0,-1 0-1 0 0,1 1 0 0 0,-1-1 1 0 0,1 0-1 0 0,-1 0 1 0 0,1 1-1 0 0,-1-1 1 0 0,1-1-1 0 0,-1 1 174 0 0,13-29-136 0 0,-10 13-69 0 0,-2 7-64 0 0,1-1 1 0 0,1 0 0 0 0,0 1-1 0 0,4-11 1 0 0,-5 17-4 0 0,0 0 1 0 0,1 0 0 0 0,-1 1-1 0 0,1-1 1 0 0,-1 1 0 0 0,1-1-1 0 0,0 1 1 0 0,1 0-1 0 0,-1 0 1 0 0,0 0 0 0 0,1 1-1 0 0,0-1 1 0 0,6-2 0 0 0,-3 1-7 0 0,0 1 0 0 0,0 0 1 0 0,0 1-1 0 0,1 0 0 0 0,-1 0 1 0 0,1 0-1 0 0,0 1 0 0 0,13-1 1 0 0,-20 2-13 0 0,-1 1 0 0 0,1-1 0 0 0,-1 0 0 0 0,0 0 0 0 0,1 0 0 0 0,-1 1 0 0 0,1-1 0 0 0,-1 0 0 0 0,0 0 0 0 0,1 1 0 0 0,-1-1 0 0 0,0 0 0 0 0,0 1 0 0 0,1-1 0 0 0,-1 0 0 0 0,0 1 0 0 0,0-1 0 0 0,1 0 0 0 0,-1 1 1 0 0,0-1-1 0 0,0 0 0 0 0,0 1 0 0 0,0-1 0 0 0,1 1 0 0 0,-1-1 0 0 0,0 1 0 0 0,0-1 0 0 0,0 0 0 0 0,0 1 0 0 0,0-1 0 0 0,0 1 0 0 0,0-1 0 0 0,0 1 0 0 0,0-1 0 0 0,-1 0 0 0 0,1 1 0 0 0,0-1 0 0 0,0 1 0 0 0,0-1 0 0 0,0 0 0 0 0,-1 1 0 0 0,1-1 0 0 0,0 0 0 0 0,0 1 0 0 0,0-1 1 0 0,-1 0-1 0 0,1 1 0 0 0,0-1 0 0 0,-1 1 0 0 0,-13 21-2774 0 0,-6-6-3985 0 0,14-11 294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2.1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17016 0 0,'0'0'1086'0'0,"3"4"-652"0"0,0 0-370 0 0,1 0-1 0 0,0-1 0 0 0,0 0 0 0 0,0 0 0 0 0,1 0 0 0 0,-1-1 0 0 0,1 0 0 0 0,0 1 0 0 0,-1-1 0 0 0,1-1 0 0 0,0 1 0 0 0,0-1 0 0 0,0 0 0 0 0,0 0 0 0 0,0 0 0 0 0,1-1 0 0 0,4 0 0 0 0,23 1-178 0 0,52-6-1 0 0,-41 2-387 0 0,-31 3-285 0 0,11-1-1600 0 0,-5 0-3958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2.4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10 204 16824 0 0,'0'0'1248'0'0,"-5"29"-1088"0"0,0-13 353 0 0,5 1-193 0 0,0 0-336 0 0,0-3 128 0 0,0-4-80 0 0,0-3-16 0 0,0 1 16 0 0,10-8-16 0 0,-6 0-672 0 0,1-8-1794 0 0,4-7-3616 0 0</inkml:trace>
  <inkml:trace contextRef="#ctx0" brushRef="#br0" timeOffset="1">51 13 15095 0 0,'0'0'3778'0'0,"-5"-13"-5651"0"0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3.0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5074 0 0,'0'0'5878'0'0,"3"4"-5822"0"0,6 18 119 0 0,-2 20 4548 0 0,-7-41-4710 0 0,0-1 0 0 0,0 0 0 0 0,0 1 0 0 0,1-1 0 0 0,-1 1 0 0 0,0-1 0 0 0,0 1 1 0 0,0-1-1 0 0,1 0 0 0 0,-1 1 0 0 0,0-1 0 0 0,1 1 0 0 0,-1-1 0 0 0,0 0 0 0 0,1 1 0 0 0,-1-1 0 0 0,1 0 0 0 0,-1 0 0 0 0,0 1 0 0 0,1-1 1 0 0,-1 0-1 0 0,1 0 0 0 0,-1 0 0 0 0,1 1 0 0 0,-1-1 0 0 0,1 0 0 0 0,-1 0 0 0 0,1 0 0 0 0,-1 0 0 0 0,1 0 0 0 0,-1 0 0 0 0,1 0 0 0 0,-1 0 1 0 0,1 0-1 0 0,-1 0 0 0 0,1 0 0 0 0,-1 0 0 0 0,0-1 0 0 0,1 1 0 0 0,-1 0 0 0 0,1 0 0 0 0,-1 0 0 0 0,1-1 0 0 0,-1 1 0 0 0,0 0 0 0 0,1 0 1 0 0,0-1-1 0 0,22-14 77 0 0,-18 8 55 0 0,1 0 0 0 0,0 0 0 0 0,1 1 0 0 0,-1-1 0 0 0,1 2 1 0 0,0-1-1 0 0,0 1 0 0 0,14-8 0 0 0,-19 12-38 0 0,0 0-1 0 0,0 0 1 0 0,-1 1 0 0 0,1-1-1 0 0,0 1 1 0 0,0-1 0 0 0,0 1-1 0 0,0 0 1 0 0,0 0 0 0 0,0 0-1 0 0,0 0 1 0 0,0 0 0 0 0,0 0 0 0 0,0 0-1 0 0,0 1 1 0 0,0-1 0 0 0,0 1-1 0 0,1 0 1 0 0,0 0-23 0 0,-1 1 0 0 0,0-1 0 0 0,0 1 0 0 0,0 0 1 0 0,-1 0-1 0 0,1 0 0 0 0,0 0 0 0 0,-1 0 0 0 0,1 0 0 0 0,-1 0 0 0 0,0 0 0 0 0,1 1 1 0 0,-1-1-1 0 0,0 0 0 0 0,0 1 0 0 0,-1-1 0 0 0,2 5 0 0 0,1 4 165 0 0,10 35 115 0 0,-13-44-365 0 0,1 0 0 0 0,0 0 0 0 0,-1 0-1 0 0,1-1 1 0 0,0 1 0 0 0,0 0 0 0 0,0 0-1 0 0,0-1 1 0 0,0 1 0 0 0,0 0 0 0 0,0-1 0 0 0,1 1-1 0 0,-1-1 1 0 0,1 0 0 0 0,-1 1 0 0 0,4 1-1 0 0,-4-3-503 0 0,1-1 0 0 0,0 1 0 0 0,-1 0 0 0 0,1-1 0 0 0,-1 1 0 0 0,1-1 0 0 0,-1 0-1 0 0,1 1 1 0 0,-1-1 0 0 0,0 0 0 0 0,1 0 0 0 0,-1 0 0 0 0,0 0 0 0 0,1 0 0 0 0,-1 0 0 0 0,0 0-1 0 0,2-2 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23.8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1 7956 0 0,'0'0'7654'0'0,"5"2"-7427"0"0,-2 0-312 0 0,23 14 1857 0 0,-25-15-1709 0 0,-1 0-1 0 0,1 0 0 0 0,-1 0 1 0 0,1-1-1 0 0,-1 1 0 0 0,0 0 0 0 0,0 0 1 0 0,1 0-1 0 0,-1 0 0 0 0,0 0 0 0 0,0 0 1 0 0,0 0-1 0 0,0 0 0 0 0,0 0 1 0 0,0 0-1 0 0,0 0 0 0 0,0 0 0 0 0,0 0 1 0 0,-1 0-1 0 0,1 0 0 0 0,0 0 1 0 0,-1 0-1 0 0,1-1 0 0 0,-1 1 0 0 0,1 0 1 0 0,-1 0-1 0 0,1 0 0 0 0,-1 0 0 0 0,1-1 1 0 0,-1 1-1 0 0,0 0 0 0 0,1-1 1 0 0,-1 1-1 0 0,0 0 0 0 0,-1 0 0 0 0,-29 23 711 0 0,-13 9-595 0 0,42-31-151 0 0,0 0 0 0 0,1 0-1 0 0,-1 0 1 0 0,0-1-1 0 0,1 2 1 0 0,-1-1 0 0 0,1 0-1 0 0,0 0 1 0 0,-1 0-1 0 0,1 1 1 0 0,0-1 0 0 0,0 0-1 0 0,1 1 1 0 0,-1-1-1 0 0,0 1 1 0 0,1 2 0 0 0,0-4-24 0 0,0-1-1 0 0,0 0 1 0 0,0 1 0 0 0,1-1 0 0 0,-1 1 0 0 0,0-1 0 0 0,1 0 0 0 0,-1 1 0 0 0,0-1 0 0 0,1 0 0 0 0,-1 1 0 0 0,0-1-1 0 0,1 0 1 0 0,-1 0 0 0 0,0 1 0 0 0,1-1 0 0 0,-1 0 0 0 0,1 0 0 0 0,-1 0 0 0 0,1 0 0 0 0,-1 1 0 0 0,0-1-1 0 0,1 0 1 0 0,-1 0 0 0 0,1 0 0 0 0,-1 0 0 0 0,1 0 0 0 0,-1 0 0 0 0,1 0 0 0 0,-1 0 0 0 0,1 0 0 0 0,-1 0-1 0 0,1-1 1 0 0,-1 1 0 0 0,0 0 0 0 0,1 0 0 0 0,-1 0 0 0 0,1-1 0 0 0,-1 1 0 0 0,0 0 0 0 0,1 0 0 0 0,-1-1-1 0 0,1 1 1 0 0,-1 0 0 0 0,0 0 0 0 0,1-1 0 0 0,-1 1 0 0 0,0-1 0 0 0,1 0 0 0 0,22-14 6 0 0,-12 4 3 0 0,36-28-58 0 0,-45 38 43 0 0,0 0 0 0 0,-1 0 0 0 0,1 0 1 0 0,0 0-1 0 0,0 0 0 0 0,0 0 0 0 0,0 0 1 0 0,0 1-1 0 0,0-1 0 0 0,0 1 0 0 0,0-1 0 0 0,0 1 1 0 0,0 0-1 0 0,0 0 0 0 0,0 0 0 0 0,1 0 1 0 0,-1 0-1 0 0,0 0 0 0 0,0 1 0 0 0,0-1 0 0 0,0 1 1 0 0,0-1-1 0 0,3 3 0 0 0,-2 0 11 0 0,0 1 1 0 0,0 0-1 0 0,-1 0 1 0 0,0 0-1 0 0,0 0 0 0 0,0 0 1 0 0,0 0-1 0 0,0 1 0 0 0,-1-1 1 0 0,0 0-1 0 0,0 1 1 0 0,0-1-1 0 0,-1 1 0 0 0,1 0 1 0 0,-1-1-1 0 0,0 6 0 0 0,3 15 42 0 0,12 46 385 0 0,-7-45-200 0 0,-2 0 1 0 0,-1 1-1 0 0,-2 0 0 0 0,0 0 0 0 0,-2 0 0 0 0,-2 31 0 0 0,0-54-230 0 0,0 0 0 0 0,0 0 1 0 0,0 0-1 0 0,-1 0 0 0 0,1-1 0 0 0,-1 1 0 0 0,0 0 1 0 0,-1-1-1 0 0,1 0 0 0 0,0 1 0 0 0,-1-1 0 0 0,0 0 1 0 0,0 0-1 0 0,0-1 0 0 0,0 1 0 0 0,0-1 0 0 0,0 1 1 0 0,-1-1-1 0 0,1 0 0 0 0,-1 0 0 0 0,0 0 0 0 0,1-1 1 0 0,-8 3-1 0 0,6-3-16 0 0,1 1 0 0 0,0-1 0 0 0,-1 0 0 0 0,1-1 0 0 0,-1 1 0 0 0,1-1 0 0 0,-1 0 0 0 0,1 0 0 0 0,-1 0 0 0 0,1 0 0 0 0,-1-1 0 0 0,1 0 0 0 0,-1 0 0 0 0,1 0 0 0 0,0 0 0 0 0,-1-1 0 0 0,1 0 0 0 0,0 0 0 0 0,0 0 0 0 0,0 0 0 0 0,-5-4 0 0 0,7 4-44 0 0,0 0-1 0 0,0-1 1 0 0,0 1 0 0 0,0 0 0 0 0,0-1 0 0 0,1 1 0 0 0,-1-1 0 0 0,1 1 0 0 0,-1-1-1 0 0,1 0 1 0 0,0 0 0 0 0,0 1 0 0 0,0-1 0 0 0,1 0 0 0 0,-1 0 0 0 0,1 0 0 0 0,-1 0-1 0 0,1 0 1 0 0,0 0 0 0 0,0 0 0 0 0,0 0 0 0 0,1 0 0 0 0,-1 0 0 0 0,1 0 0 0 0,0 0-1 0 0,0 0 1 0 0,0 0 0 0 0,0 1 0 0 0,3-6 0 0 0,-1 1 42 0 0,1 1-1 0 0,0 0 1 0 0,0 0-1 0 0,0 1 1 0 0,1-1 0 0 0,0 1-1 0 0,0 0 1 0 0,1 0 0 0 0,-1 0-1 0 0,1 1 1 0 0,7-4 0 0 0,146-98 534 0 0,-106 67-698 0 0,-26 25 238 0 0,-13 12-1334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2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 13990 0 0,'-4'-2'2815'0'0,"14"22"-2656"0"0,0 1-1 0 0,-1 1 1 0 0,-1-1-1 0 0,-1 2 1 0 0,-1-1 0 0 0,-1 1-1 0 0,-1-1 1 0 0,1 38-1 0 0,-11-27 26 0 0,6-32-256 0 0,0 0 1 0 0,-1 0 0 0 0,1 0 0 0 0,0 1 0 0 0,-1-1-1 0 0,1 0 1 0 0,-1 0 0 0 0,1 0 0 0 0,-1 0 0 0 0,1 0 0 0 0,-1 0-1 0 0,0 0 1 0 0,0 0 0 0 0,1 0 0 0 0,-1-1 0 0 0,0 1-1 0 0,0 0 1 0 0,0 0 0 0 0,0-1 0 0 0,0 1 0 0 0,0 0 0 0 0,-2 0-1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5.0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130 51 4514 0 0,'0'0'8017'0'0,"9"-39"-3252"0"0,-9 38-4752 0 0,-1 1 0 0 0,1-1 0 0 0,-1 0 0 0 0,1 0 1 0 0,-1 1-1 0 0,1-1 0 0 0,-1 0 0 0 0,1 1 0 0 0,-1-1 0 0 0,0 1 0 0 0,1-1 1 0 0,-1 1-1 0 0,0-1 0 0 0,1 1 0 0 0,-1-1 0 0 0,0 1 0 0 0,0 0 0 0 0,0-1 0 0 0,1 1 1 0 0,-1 0-1 0 0,0 0 0 0 0,0-1 0 0 0,0 1 0 0 0,0 0 0 0 0,0 0 0 0 0,1 0 0 0 0,-1 0 1 0 0,0 0-1 0 0,0 0 0 0 0,0 1 0 0 0,0-1 0 0 0,0 0 0 0 0,1 0 0 0 0,-1 1 1 0 0,0-1-1 0 0,0 0 0 0 0,1 1 0 0 0,-2 0 0 0 0,-33 11 0 0 0,29-6 23 0 0,-1-1 0 0 0,1 2 0 0 0,0-1-1 0 0,1 1 1 0 0,-1 0 0 0 0,1 0 0 0 0,1 0-1 0 0,-1 0 1 0 0,1 1 0 0 0,0 0-1 0 0,1 0 1 0 0,0 0 0 0 0,1 1 0 0 0,-1-1-1 0 0,1 0 1 0 0,1 1 0 0 0,-1 14-1 0 0,2-21-31 0 0,0 0-1 0 0,0 0 0 0 0,0 0 0 0 0,0 0 0 0 0,0 0 0 0 0,1 0 0 0 0,-1 0 1 0 0,1 0-1 0 0,0 0 0 0 0,-1 0 0 0 0,1 0 0 0 0,0-1 0 0 0,0 1 1 0 0,0 0-1 0 0,0-1 0 0 0,1 1 0 0 0,-1-1 0 0 0,0 1 0 0 0,1-1 0 0 0,-1 1 1 0 0,1-1-1 0 0,-1 0 0 0 0,1 0 0 0 0,0 0 0 0 0,-1 0 0 0 0,1 0 0 0 0,0 0 1 0 0,0 0-1 0 0,0-1 0 0 0,-1 1 0 0 0,1-1 0 0 0,0 1 0 0 0,0-1 0 0 0,0 0 1 0 0,0 1-1 0 0,0-1 0 0 0,0 0 0 0 0,0 0 0 0 0,0-1 0 0 0,0 1 1 0 0,2-1-1 0 0,3 1 0 0 0,-1-1 1 0 0,1-1 0 0 0,-1 1-1 0 0,1-1 1 0 0,-1 0 0 0 0,0 0-1 0 0,0-1 1 0 0,0 0 0 0 0,0 0-1 0 0,0 0 1 0 0,7-7 0 0 0,-4 1-12 0 0,0 0 1 0 0,0-1 0 0 0,-1 1-1 0 0,0-2 1 0 0,-1 1 0 0 0,0-1-1 0 0,7-16 1 0 0,-11 19 80 0 0,0 1 0 0 0,-1 0 0 0 0,1-1 0 0 0,-1 1 0 0 0,-1-1 0 0 0,0 0 0 0 0,1-11 0 0 0,-3 61 152 0 0,0-10-44 0 0,2 1 0 0 0,0-1 1 0 0,9 41-1 0 0,-10-72-219 0 0,0 0 0 0 0,1 0 0 0 0,-1 0 0 0 0,1 1 0 0 0,-1-1 0 0 0,1 0 0 0 0,-1 0 0 0 0,1 0 0 0 0,0 0 1 0 0,0 0-1 0 0,-1 0 0 0 0,1 0 0 0 0,0 0 0 0 0,0-1 0 0 0,0 1 0 0 0,0 0 0 0 0,0 0 0 0 0,0-1 0 0 0,0 1 0 0 0,0-1 0 0 0,0 1 0 0 0,1-1 0 0 0,-1 1 0 0 0,0-1 0 0 0,2 1 1 0 0,18-4-4489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5.4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215 0 9796 0 0,'0'0'5051'0'0,"-7"2"-4248"0"0,-3 2-547 0 0,0 1 0 0 0,0 0 0 0 0,0 0 0 0 0,1 1 1 0 0,0 0-1 0 0,0 0 0 0 0,0 1 0 0 0,1 1 0 0 0,0-1 0 0 0,0 1 1 0 0,-9 14-1 0 0,2-3 40 0 0,1 1 1 0 0,0 0-1 0 0,2 1 1 0 0,-16 34 0 0 0,27-53-285 0 0,0 0 0 0 0,0 1 1 0 0,0-1-1 0 0,0 1 0 0 0,0-1 0 0 0,1 1 1 0 0,-1-1-1 0 0,1 1 0 0 0,-1-1 1 0 0,1 1-1 0 0,0-1 0 0 0,0 1 1 0 0,0 0-1 0 0,1-1 0 0 0,-1 1 1 0 0,1-1-1 0 0,-1 1 0 0 0,1-1 1 0 0,0 1-1 0 0,1 3 0 0 0,0-4-13 0 0,0 0 0 0 0,0 0-1 0 0,0-1 1 0 0,0 1 0 0 0,0-1 0 0 0,1 1-1 0 0,-1-1 1 0 0,0 0 0 0 0,1 0 0 0 0,-1 0-1 0 0,1 0 1 0 0,-1 0 0 0 0,1-1 0 0 0,-1 1-1 0 0,1-1 1 0 0,-1 1 0 0 0,1-1-1 0 0,0 0 1 0 0,-1 0 0 0 0,4-1 0 0 0,8 2-282 0 0,0-2-1 0 0,0 0 1 0 0,-1-1 0 0 0,1 0 0 0 0,16-6 0 0 0,-24 6-468 0 0,0 0 1 0 0,-1 0-1 0 0,0-1 1 0 0,1 0-1 0 0,-1 0 1 0 0,0 0-1 0 0,0-1 0 0 0,-1 1 1 0 0,6-6-1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5.9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0 11877 0 0,'0'0'3666'0'0,"-5"2"-2743"0"0,0 1-725 0 0,0 0-1 0 0,-1 1 0 0 0,1-1 0 0 0,1 1 1 0 0,-1 0-1 0 0,1 0 0 0 0,-1 1 1 0 0,1-1-1 0 0,0 1 0 0 0,1 0 1 0 0,-1 0-1 0 0,1 1 0 0 0,0-1 1 0 0,0 1-1 0 0,1-1 0 0 0,-1 1 1 0 0,-1 10-1 0 0,0-6-61 0 0,1 1-1 0 0,1-1 1 0 0,0 1 0 0 0,1 0 0 0 0,0 0-1 0 0,0-1 1 0 0,1 1 0 0 0,1 0 0 0 0,-1 0-1 0 0,4 11 1 0 0,-3-19-122 0 0,0 0-1 0 0,0 0 1 0 0,0 0 0 0 0,0 0-1 0 0,0-1 1 0 0,1 1 0 0 0,0 0-1 0 0,-1-1 1 0 0,1 1 0 0 0,0-1-1 0 0,0 1 1 0 0,1-1 0 0 0,-1 0-1 0 0,0 0 1 0 0,1 0 0 0 0,-1 0-1 0 0,1-1 1 0 0,-1 1 0 0 0,1-1-1 0 0,0 1 1 0 0,0-1-1 0 0,0 0 1 0 0,0 0 0 0 0,0 0-1 0 0,0 0 1 0 0,0-1 0 0 0,0 1-1 0 0,3-1 1 0 0,0 1-431 0 0,0-1-1 0 0,0 0 1 0 0,0-1-1 0 0,0 1 1 0 0,11-4-1 0 0,24-14-9452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6.5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91 12294 0 0,'0'0'3561'0'0,"-4"-3"-3193"0"0,-12-11-77 0 0,44-10-179 0 0,-22 20-122 0 0,-4 3 15 0 0,-1 0 0 0 0,0 0 0 0 0,0 0 1 0 0,0 0-1 0 0,0 0 0 0 0,0 0 0 0 0,0-1 0 0 0,0 1 1 0 0,0 0-1 0 0,0-1 0 0 0,-1 1 0 0 0,1 0 1 0 0,0-1-1 0 0,-1 1 0 0 0,1-1 0 0 0,-1 1 0 0 0,0-1 1 0 0,1 1-1 0 0,-1-1 0 0 0,0-2 0 0 0,-1 3 0 0 0,1 0-1 0 0,-1 0 1 0 0,0 0 0 0 0,1 0-1 0 0,-1 0 1 0 0,0 0-1 0 0,0 0 1 0 0,0 0 0 0 0,0 1-1 0 0,0-1 1 0 0,0 0-1 0 0,0 1 1 0 0,0-1 0 0 0,0 0-1 0 0,0 1 1 0 0,0 0-1 0 0,0-1 1 0 0,0 1 0 0 0,-1 0-1 0 0,1-1 1 0 0,0 1-1 0 0,0 0 1 0 0,-1 0-1 0 0,1 0 1 0 0,0 0 0 0 0,0 0-1 0 0,0 0 1 0 0,-3 1-1 0 0,3-1 39 0 0,-1 0 0 0 0,1 0-1 0 0,0 0 1 0 0,-1 0-1 0 0,1 1 1 0 0,-1-1-1 0 0,1 0 1 0 0,0 1 0 0 0,0-1-1 0 0,-1 1 1 0 0,1 0-1 0 0,0-1 1 0 0,0 1 0 0 0,-1 0-1 0 0,1 0 1 0 0,0-1-1 0 0,0 1 1 0 0,0 0 0 0 0,0 0-1 0 0,0 0 1 0 0,1 1-1 0 0,-1-1 1 0 0,0 0-1 0 0,0 0 1 0 0,0 2 0 0 0,-1 1 56 0 0,1 1 0 0 0,0-1 0 0 0,-1 0 0 0 0,2 0 0 0 0,-1 1 0 0 0,0-1 0 0 0,1 1 1 0 0,0 6-1 0 0,1-1-26 0 0,0 0 0 0 0,0 0 0 0 0,1 0 1 0 0,0 0-1 0 0,1 0 0 0 0,0 0 0 0 0,6 12 1 0 0,-8-20-265 0 0,1 1 0 0 0,-1-1 1 0 0,1 0-1 0 0,-1 1 1 0 0,1-1-1 0 0,0 0 1 0 0,0 0-1 0 0,0 0 1 0 0,0-1-1 0 0,0 1 0 0 0,1 0 1 0 0,-1-1-1 0 0,0 1 1 0 0,1-1-1 0 0,-1 0 1 0 0,1 0-1 0 0,2 1 1 0 0,3 0-1358 0 0,-1-1 1 0 0,1-1 0 0 0,-1 1-1 0 0,16-2 1 0 0,-1 1-1007 0 0,-12 0-1312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6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 13766 0 0,'0'0'398'0'0,"0"-5"490"0"0,2-9 814 0 0,3 45-512 0 0,3 51 283 0 0,-7-58-1290 0 0,1 0 0 0 0,2 0 0 0 0,0 0 1 0 0,2 0-1 0 0,13 35 0 0 0,-12-46-1507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5.3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24 14070 0 0,'0'0'4248'0'0,"-3"-2"-3373"0"0,-3-2-723 0 0,-26-13 1186 0 0,31 17-1310 0 0,-1-1 0 0 0,1 1 0 0 0,0 0 0 0 0,-1 0 1 0 0,1 0-1 0 0,0 0 0 0 0,-1 1 0 0 0,1-1 0 0 0,-1 0 0 0 0,1 0 0 0 0,0 1 0 0 0,0-1 0 0 0,-1 1 0 0 0,1-1 1 0 0,0 1-1 0 0,0 0 0 0 0,-1 0 0 0 0,1-1 0 0 0,0 1 0 0 0,0 0 0 0 0,0 0 0 0 0,0 0 0 0 0,0 0 1 0 0,0 0-1 0 0,0 0 0 0 0,-1 2 0 0 0,0 1 0 0 0,-1 0 0 0 0,1-1 1 0 0,0 1-1 0 0,0 0 0 0 0,1 1 0 0 0,-1-1 1 0 0,1 0-1 0 0,0 0 0 0 0,0 1 0 0 0,0-1 1 0 0,1 1-1 0 0,-1 6 0 0 0,1-10-32 0 0,0 0-1 0 0,0 0 0 0 0,0 0 1 0 0,1 0-1 0 0,-1 0 0 0 0,0 0 1 0 0,0 0-1 0 0,1 0 1 0 0,-1 0-1 0 0,1 0 0 0 0,-1 0 1 0 0,1 0-1 0 0,-1 0 0 0 0,1 0 1 0 0,0 0-1 0 0,-1 0 1 0 0,1-1-1 0 0,0 1 0 0 0,0 0 1 0 0,0-1-1 0 0,1 2 0 0 0,0-1 2 0 0,0-1-1 0 0,0 1 0 0 0,0-1 1 0 0,0 1-1 0 0,0-1 0 0 0,0 0 1 0 0,0 0-1 0 0,0 0 0 0 0,0 0 0 0 0,0 0 1 0 0,0-1-1 0 0,0 1 0 0 0,0-1 1 0 0,0 1-1 0 0,0-1 0 0 0,3-1 1 0 0,-2 1 16 0 0,0-1 0 0 0,0 0 0 0 0,0 0 0 0 0,-1 0 1 0 0,1 0-1 0 0,0 0 0 0 0,-1-1 0 0 0,0 1 1 0 0,1-1-1 0 0,-1 1 0 0 0,0-1 0 0 0,0 0 0 0 0,0 0 1 0 0,-1 0-1 0 0,1 0 0 0 0,-1 0 0 0 0,0 0 1 0 0,1-1-1 0 0,-1 1 0 0 0,-1 0 0 0 0,1-1 0 0 0,0-3 1 0 0,-1 11-21 0 0,1 1 1 0 0,-1-1 0 0 0,1 0 0 0 0,0 1-1 0 0,0-1 1 0 0,0 0 0 0 0,1 1-1 0 0,-1-1 1 0 0,1 0 0 0 0,0 0 0 0 0,1 0-1 0 0,-1 0 1 0 0,0-1 0 0 0,1 1 0 0 0,0-1-1 0 0,4 4 1 0 0,-7-6-623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7.4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77 11621 0 0,'0'0'6163'0'0,"2"-3"-5648"0"0,13-10-150 0 0,-10 10-254 0 0,-1-1-1 0 0,1 1 1 0 0,-1 0 0 0 0,0-1 0 0 0,0 0 0 0 0,-1 0-1 0 0,1 0 1 0 0,-1-1 0 0 0,4-5 0 0 0,-7 9-110 0 0,-1 0 0 0 0,1 0 1 0 0,-1 0-1 0 0,1 0 0 0 0,-1 0 1 0 0,1 1-1 0 0,-1-1 0 0 0,0 0 1 0 0,1 0-1 0 0,-1 0 0 0 0,0 1 1 0 0,0-1-1 0 0,1 1 0 0 0,-1-1 1 0 0,0 0-1 0 0,0 1 0 0 0,0-1 1 0 0,0 1-1 0 0,0 0 1 0 0,0-1-1 0 0,0 1 0 0 0,0 0 1 0 0,0-1-1 0 0,0 1 0 0 0,0 0 1 0 0,0 0-1 0 0,0 0 0 0 0,0 0 1 0 0,-2 0-1 0 0,2 0-12 0 0,0 0-1 0 0,-1 0 1 0 0,1 0 0 0 0,-1-1 0 0 0,1 2 0 0 0,-1-1-1 0 0,1 0 1 0 0,-1 0 0 0 0,1 0 0 0 0,-1 1 0 0 0,1-1-1 0 0,0 1 1 0 0,-1-1 0 0 0,1 1 0 0 0,-1-1-1 0 0,1 1 1 0 0,0 0 0 0 0,0 0 0 0 0,-3 1 0 0 0,1 11 42 0 0,0-1 1 0 0,0 1-1 0 0,1 0 1 0 0,1 0-1 0 0,0 0 1 0 0,1 0 0 0 0,0 0-1 0 0,1 0 1 0 0,1 0-1 0 0,0 0 1 0 0,7 25-1 0 0,-9-38-107 0 0,1 1 0 0 0,-1-1 0 0 0,0 1-1 0 0,0-1 1 0 0,0 1 0 0 0,1 0 0 0 0,-1-1-1 0 0,0 1 1 0 0,1-1 0 0 0,-1 1 0 0 0,0-1-1 0 0,1 1 1 0 0,-1-1 0 0 0,1 0 0 0 0,-1 1-1 0 0,0-1 1 0 0,1 1 0 0 0,-1-1 0 0 0,1 0-1 0 0,0 0 1 0 0,-1 1 0 0 0,1-1 0 0 0,-1 0-1 0 0,1 0 1 0 0,-1 1 0 0 0,1-1 0 0 0,0 0-1 0 0,-1 0 1 0 0,1 0 0 0 0,-1 0 0 0 0,1 0-1 0 0,0 0 1 0 0,-1 0 0 0 0,1 0 0 0 0,-1 0-1 0 0,1 0 1 0 0,0 0 0 0 0,-1-1 0 0 0,2 1-1 0 0,20-15-6458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7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0 182 13766 0 0,'0'0'1054'0'0,"3"5"-880"0"0,9 14 103 0 0,-1-9 1067 0 0,-11-10-1266 0 0,0 0 1 0 0,0 0-1 0 0,0 0 1 0 0,1 0-1 0 0,-1 0 1 0 0,0 0-1 0 0,0 0 1 0 0,1 0-1 0 0,-1 0 1 0 0,0 0-1 0 0,0 0 1 0 0,1 0-1 0 0,-1 0 0 0 0,0 0 1 0 0,0 0-1 0 0,1 0 1 0 0,-1 0-1 0 0,0 0 1 0 0,0 0-1 0 0,0 0 1 0 0,1 0-1 0 0,-1-1 1 0 0,1 1 313 0 0,-1-1-313 0 0,0 1-1 0 0,0 0 1 0 0,0 0-1 0 0,0 0 1 0 0,1-1-1 0 0,-1 1 1 0 0,0 0-1 0 0,0 0 0 0 0,0 0 1 0 0,0-1-1 0 0,0 1 1 0 0,0 0-1 0 0,0 0 1 0 0,0-1-1 0 0,0 1 1 0 0,3-11 83 0 0,-1 0-1 0 0,0 0 1 0 0,-1 0 0 0 0,0-15 0 0 0,4-28 77 0 0,-4 49-247 0 0,1 0 0 0 0,-1 1-1 0 0,1-1 1 0 0,0 1 0 0 0,0 0-1 0 0,1-1 1 0 0,-1 1 0 0 0,1 0 0 0 0,0 0-1 0 0,0 1 1 0 0,0-1 0 0 0,0 1-1 0 0,1-1 1 0 0,0 1 0 0 0,-1 0-1 0 0,1 0 1 0 0,0 1 0 0 0,1-1-1 0 0,-1 1 1 0 0,0 0 0 0 0,1 0 0 0 0,-1 0-1 0 0,1 1 1 0 0,-1 0 0 0 0,1-1-1 0 0,7 1 1 0 0,-8 0-375 0 0,1 1 0 0 0,0 0 0 0 0,-1 0 0 0 0,1 0 0 0 0,0 0 0 0 0,-1 1 0 0 0,1 0 0 0 0,0 0 1 0 0,-1 0-1 0 0,8 4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8.7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1 11909 0 0,'0'0'1857'0'0,"-6"0"-939"0"0,2 1-674 0 0,-1 0-1 0 0,1 0 1 0 0,-1 1-1 0 0,1 0 1 0 0,0-1 0 0 0,-8 6-1 0 0,10-7-200 0 0,1 1 0 0 0,0 0-1 0 0,-1 0 1 0 0,1 0 0 0 0,0 0 0 0 0,0 0-1 0 0,0 0 1 0 0,0 0 0 0 0,0 0 0 0 0,0 0 0 0 0,0 0-1 0 0,0 0 1 0 0,0 1 0 0 0,0-1 0 0 0,1 0-1 0 0,-1 1 1 0 0,0-1 0 0 0,1 1 0 0 0,-1-1-1 0 0,1 1 1 0 0,0-1 0 0 0,0 1 0 0 0,-1-1-1 0 0,1 1 1 0 0,0-1 0 0 0,0 1 0 0 0,0-1 0 0 0,0 1-1 0 0,1-1 1 0 0,-1 2 0 0 0,1-1-26 0 0,0-1 1 0 0,0 0-1 0 0,1 0 0 0 0,-1 1 1 0 0,0-1-1 0 0,0 0 1 0 0,1 0-1 0 0,-1 0 0 0 0,0-1 1 0 0,1 1-1 0 0,-1 0 1 0 0,1 0-1 0 0,-1-1 0 0 0,1 1 1 0 0,-1-1-1 0 0,1 1 1 0 0,0-1-1 0 0,-1 0 0 0 0,1 0 1 0 0,-1 0-1 0 0,1 0 1 0 0,0 0-1 0 0,-1 0 0 0 0,1 0 1 0 0,0 0-1 0 0,-1 0 1 0 0,1-1-1 0 0,-1 1 0 0 0,1-1 1 0 0,-1 1-1 0 0,3-2 1 0 0,20-12-80 0 0,-24 13 33 0 0,0 0-1 0 0,1 1 1 0 0,-1-1-1 0 0,1 1 0 0 0,-1-1 1 0 0,0 0-1 0 0,0 1 1 0 0,1-1-1 0 0,-1 0 0 0 0,0 1 1 0 0,0-1-1 0 0,0 0 1 0 0,1 1-1 0 0,-1-1 1 0 0,0 0-1 0 0,0 0 0 0 0,0 1 1 0 0,0-1-1 0 0,-1 0 1 0 0,1 1-1 0 0,0-1 0 0 0,0 0 1 0 0,0 1-1 0 0,0-1 1 0 0,-1 0-1 0 0,1 1 1 0 0,0-1-1 0 0,-1 0 0 0 0,1 1 1 0 0,-1-2-1 0 0,1 2 16 0 0,-1-1 0 0 0,1 1 0 0 0,0 0 0 0 0,0-1 1 0 0,-1 1-1 0 0,1-1 0 0 0,0 1 0 0 0,0 0 0 0 0,-1-1 0 0 0,1 1 0 0 0,0 0 0 0 0,-1 0 0 0 0,1-1 0 0 0,0 1 0 0 0,-1 0 0 0 0,1 0 0 0 0,-1 0 0 0 0,1-1 0 0 0,0 1 0 0 0,-1 0 0 0 0,1 0 0 0 0,-1 0 1 0 0,1 0-1 0 0,-1 0 0 0 0,1 0 0 0 0,0 0 0 0 0,-1 0 0 0 0,1 0 0 0 0,-1 0 0 0 0,1 0 0 0 0,-1 0 0 0 0,1 0 0 0 0,0 0 0 0 0,-1 0 0 0 0,1 0 0 0 0,-1 0 0 0 0,1 1 0 0 0,0-1 0 0 0,-1 0 0 0 0,1 0 1 0 0,-1 1-1 0 0,1-1 0 0 0,0 0 0 0 0,-1 0 0 0 0,1 1 0 0 0,0-1 0 0 0,-1 0 0 0 0,1 1 0 0 0,0-1 0 0 0,0 0 0 0 0,-1 1 0 0 0,1-1 0 0 0,0 1 0 0 0,0-1 0 0 0,0 0 0 0 0,0 1 0 0 0,0-1 0 0 0,-1 1 0 0 0,1 0 12 0 0,-1 1 0 0 0,1-1 1 0 0,0 0-1 0 0,0 0 0 0 0,-1 1 0 0 0,1-1 0 0 0,0 0 0 0 0,0 0 0 0 0,0 0 0 0 0,0 1 0 0 0,1-1 0 0 0,-1 0 0 0 0,0 0 0 0 0,0 1 0 0 0,1-1 0 0 0,-1 0 0 0 0,1 0 0 0 0,-1 0 0 0 0,1 0 0 0 0,-1 0 0 0 0,1 0 0 0 0,0 0 0 0 0,-1 0 0 0 0,3 2 0 0 0,-1-1-55 0 0,1 1 1 0 0,0-1-1 0 0,0 0 0 0 0,1 0 1 0 0,-1-1-1 0 0,0 1 0 0 0,0-1 1 0 0,1 1-1 0 0,-1-1 0 0 0,1 0 1 0 0,0-1-1 0 0,-1 1 0 0 0,1 0 1 0 0,-1-1-1 0 0,1 0 0 0 0,0 0 1 0 0,-1 0-1 0 0,1 0 0 0 0,0-1 1 0 0,6-1-1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9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14807 0 0,'0'0'1552'0'0,"3"9"-989"0"0,32 168 3697 0 0,-9-39-3405 0 0,-25-128-979 0 0,-16-33-6271 0 0,7 7 1103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9.4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16071 0 0,'0'0'1137'0'0,"33"25"-929"0"0,-15-21 240 0 0,5-2-160 0 0,10 0-96 0 0,-10-2-112 0 0,9 0-32 0 0,-4 2-16 0 0,-10 0-208 0 0,10 0-1680 0 0,-10-2-1890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39.7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1 250 15639 0 0,'0'0'2289'0'0,"23"35"-2193"0"0,-14-28-32 0 0,0-3 0 0 0,-4 0 0 0 0,4-4-80 0 0,-4 0 16 0 0</inkml:trace>
  <inkml:trace contextRef="#ctx0" brushRef="#br0" timeOffset="1">1 32 12966 0 0,'0'0'4482'0'0,"0"-29"-4162"0"0,4 27-320 0 0,6 2 80 0 0,-6 0-128 0 0,1 0-784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0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 9284 0 0,'0'0'1257'0'0,"3"6"-1193"0"0,17 29 348 0 0,-4-18 1517 0 0,-16-16-1847 0 0,1-1-1 0 0,-1 0 0 0 0,0 0 1 0 0,1 0-1 0 0,-1 0 1 0 0,1 0-1 0 0,-1 0 1 0 0,0 0-1 0 0,1 0 0 0 0,-1 0 1 0 0,1 0-1 0 0,-1 0 1 0 0,0 0-1 0 0,1 0 1 0 0,-1 0-1 0 0,0 0 0 0 0,1-1 1 0 0,-1 1-1 0 0,1 0 1 0 0,-1 0-1 0 0,0 0 1 0 0,1 0-1 0 0,-1-1 0 0 0,0 1 1 0 0,1 0-1 0 0,-1 0 1 0 0,0-1-1 0 0,0 1 0 0 0,1 0 1 0 0,-1-1-1 0 0,0 1 1 0 0,0 0-1 0 0,1-1 1 0 0,-1 1-1 0 0,0 0 0 0 0,0-1 1 0 0,0 1-1 0 0,0-1 1 0 0,0 1-1 0 0,0 0 1 0 0,1-1-1 0 0,-1 1 0 0 0,0 0 1 0 0,0-1-1 0 0,1-3-64 0 0,0 0 0 0 0,1 0 0 0 0,0 0 0 0 0,0 1 0 0 0,0-1 0 0 0,0 0 0 0 0,1 1 0 0 0,-1 0 0 0 0,1 0 0 0 0,5-5 0 0 0,-7 7-9 0 0,0 0 0 0 0,0 1 0 0 0,0-1 1 0 0,-1 0-1 0 0,1 1 0 0 0,0-1 0 0 0,1 1 0 0 0,-1-1 0 0 0,0 1 0 0 0,0-1 1 0 0,0 1-1 0 0,0 0 0 0 0,0-1 0 0 0,0 1 0 0 0,0 0 0 0 0,1 0 0 0 0,-1 0 1 0 0,0 0-1 0 0,0 0 0 0 0,0 0 0 0 0,0 0 0 0 0,0 1 0 0 0,1-1 0 0 0,-1 0 1 0 0,0 0-1 0 0,0 1 0 0 0,0-1 0 0 0,0 1 0 0 0,0-1 0 0 0,0 1 0 0 0,0 0 1 0 0,0-1-1 0 0,0 1 0 0 0,0 0 0 0 0,0 0 0 0 0,-1-1 0 0 0,2 2 0 0 0,12 18 52 0 0,13 17 1151 0 0,-10-31-3425 0 0,4-15-3979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0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0 5491 0 0,'0'0'11261'0'0,"-29"38"-8241"0"0,29-38-3016 0 0,0 1 0 0 0,-1 0 1 0 0,1 0-1 0 0,0 0 1 0 0,0 0-1 0 0,0 0 0 0 0,0 0 1 0 0,0 0-1 0 0,0 0 1 0 0,0 0-1 0 0,0 0 0 0 0,0 0 1 0 0,0 0-1 0 0,0 0 1 0 0,1 0-1 0 0,-1 0 0 0 0,0 0 1 0 0,1 0-1 0 0,-1 0 0 0 0,1 0 1 0 0,-1 0-1 0 0,1-1 1 0 0,-1 1-1 0 0,1 0 0 0 0,1 1 1 0 0,-2-2-4 0 0,1 0 1 0 0,-1 1-1 0 0,1-1 1 0 0,0 0-1 0 0,-1 0 1 0 0,1 0-1 0 0,0 0 0 0 0,-1 1 1 0 0,1-1-1 0 0,0 0 1 0 0,-1 0-1 0 0,1 0 1 0 0,0 0-1 0 0,0 0 1 0 0,-1-1-1 0 0,1 1 1 0 0,0 0-1 0 0,-1 0 1 0 0,1 0-1 0 0,0-1 0 0 0,-1 1 1 0 0,1 0-1 0 0,-1 0 1 0 0,1-1-1 0 0,0 1 1 0 0,-1-1-1 0 0,1 1 1 0 0,-1-1-1 0 0,1 1 1 0 0,-1-1-1 0 0,1 1 1 0 0,-1-1-1 0 0,0 1 0 0 0,1-1 1 0 0,-1 1-1 0 0,1-2 1 0 0,-1 2-8 0 0,1-1 0 0 0,-1 1 0 0 0,0 0 0 0 0,0-1 0 0 0,0 1 0 0 0,0 0 0 0 0,1-1 0 0 0,-1 1 0 0 0,0 0 0 0 0,0-1 0 0 0,0 1 0 0 0,0 0 0 0 0,0-1 0 0 0,0 1 0 0 0,0 0 1 0 0,0-1-1 0 0,0 1 0 0 0,0 0 0 0 0,0-1 0 0 0,0 1 0 0 0,0 0 0 0 0,0-1 0 0 0,0 1 0 0 0,0 0 0 0 0,-1-1 0 0 0,1 1 0 0 0,0 0 0 0 0,0-1 0 0 0,0 1 0 0 0,0 0 0 0 0,-1-1 0 0 0,1 1 0 0 0,0 0 0 0 0,0 0 0 0 0,-1-1 0 0 0,1 1 0 0 0,0 0 1 0 0,0 0-1 0 0,-1 0 0 0 0,1-1 0 0 0,-1 1 0 0 0,-3 3-167 0 0,7 9 92 0 0,39 67 447 0 0,9 20-36 0 0,-46-85-198 0 0,1 1 1 0 0,-2 0-1 0 0,0 0 0 0 0,0 0 1 0 0,-2 0-1 0 0,2 28 1 0 0,-4-40-127 0 0,0 1 0 0 0,0-1 0 0 0,0 1 1 0 0,0-1-1 0 0,-1 1 0 0 0,0-1 1 0 0,1 0-1 0 0,-1 1 0 0 0,-1-1 1 0 0,1 0-1 0 0,0 0 0 0 0,-1 0 1 0 0,1 0-1 0 0,-1 0 0 0 0,0 0 1 0 0,0 0-1 0 0,0 0 0 0 0,-1-1 1 0 0,1 1-1 0 0,0-1 0 0 0,-1 0 1 0 0,0 1-1 0 0,0-1 0 0 0,1 0 1 0 0,-1-1-1 0 0,0 1 0 0 0,-1 0 1 0 0,1-1-1 0 0,0 0 0 0 0,0 0 1 0 0,-1 0-1 0 0,1 0 0 0 0,0 0 0 0 0,-1-1 1 0 0,1 1-1 0 0,-5-1 0 0 0,6 0-8 0 0,0 0 0 0 0,0 0-1 0 0,1 0 1 0 0,-1 0 0 0 0,0 0-1 0 0,0 0 1 0 0,1 0 0 0 0,-1-1-1 0 0,0 1 1 0 0,0-1 0 0 0,1 1-1 0 0,-1-1 1 0 0,0 0 0 0 0,1 0-1 0 0,-1 0 1 0 0,1 1 0 0 0,-1-2-1 0 0,1 1 1 0 0,-1 0 0 0 0,1 0-1 0 0,0 0 1 0 0,0-1 0 0 0,-2-1-1 0 0,1 0-10 0 0,1 0 0 0 0,-1-1-1 0 0,1 1 1 0 0,0 0 0 0 0,0-1-1 0 0,0 1 1 0 0,0 0 0 0 0,0-1-1 0 0,1 0 1 0 0,0 1 0 0 0,0-6-1 0 0,0 0-66 0 0,1 0-1 0 0,0 0 0 0 0,0 0 0 0 0,1 0 0 0 0,1 0 0 0 0,-1 1 0 0 0,1-1 0 0 0,8-15 0 0 0,13-15-568 0 0,2 1 0 0 0,48-55-1 0 0,-70 90 303 0 0,5-7-2641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1.9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16 116 12198 0 0,'0'0'560'0'0,"0"5"-216"0"0,-2 38 1905 0 0,0-28-1863 0 0,1 0 0 0 0,1 0 0 0 0,0 0-1 0 0,1 0 1 0 0,0 0 0 0 0,2 0 0 0 0,5 22 0 0 0,-7-34-285 0 0,-3-33 768 0 0,-9-52 0 0 0,7 60-872 0 0,1 1 1 0 0,0-1-1 0 0,2 0 0 0 0,2-44 0 0 0,0 64 1 0 0,-1 0 0 0 0,1 0 0 0 0,-1 0 0 0 0,1 0 0 0 0,-1 0 1 0 0,1 0-1 0 0,0 0 0 0 0,0 0 0 0 0,0 0 0 0 0,0 1 0 0 0,0-1 1 0 0,1 0-1 0 0,-1 1 0 0 0,1-1 0 0 0,-1 1 0 0 0,1-1 1 0 0,-1 1-1 0 0,1-1 0 0 0,0 1 0 0 0,-1 0 0 0 0,1 0 0 0 0,0 0 1 0 0,0 0-1 0 0,0 0 0 0 0,0 1 0 0 0,0-1 0 0 0,0 0 0 0 0,0 1 1 0 0,4-1-1 0 0,-3 1-3 0 0,0 0 1 0 0,0-1-1 0 0,1 2 0 0 0,-1-1 1 0 0,0 0-1 0 0,0 1 1 0 0,0-1-1 0 0,0 1 0 0 0,0 0 1 0 0,0 0-1 0 0,0 0 1 0 0,0 1-1 0 0,0-1 0 0 0,-1 0 1 0 0,1 1-1 0 0,0 0 1 0 0,-1 0-1 0 0,0 0 0 0 0,4 3 1 0 0,5 10-107 0 0,12 12-3090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2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41 11189 0 0,'0'0'1636'0'0,"7"1"-1274"0"0,-3 0-417 0 0,63 9 671 0 0,-62-9-546 0 0,0-1 0 0 0,-1 0 0 0 0,1 0 0 0 0,0 0 1 0 0,0-1-1 0 0,0 1 0 0 0,0-1 0 0 0,-1 0 0 0 0,1-1 1 0 0,0 1-1 0 0,-1-1 0 0 0,8-3 0 0 0,-11 4-66 0 0,-1 1 0 0 0,1 0-1 0 0,-1 0 1 0 0,1-1 0 0 0,-1 1 0 0 0,1 0-1 0 0,-1-1 1 0 0,1 1 0 0 0,-1 0 0 0 0,0-1 0 0 0,1 1-1 0 0,-1-1 1 0 0,0 1 0 0 0,1-1 0 0 0,-1 1-1 0 0,0-1 1 0 0,0 1 0 0 0,1-1 0 0 0,-1 1 0 0 0,0-1-1 0 0,0 1 1 0 0,0-1 0 0 0,0 1 0 0 0,0-1-1 0 0,0 1 1 0 0,0-1 0 0 0,0 0 0 0 0,0 1-1 0 0,0-1 1 0 0,0 1 0 0 0,0-1 0 0 0,0 1 0 0 0,0-1-1 0 0,-1 0 1 0 0,-17-11 42 0 0,-25 2-8 0 0,42 9 5 0 0,-1 1 0 0 0,0 0 0 0 0,0-1-1 0 0,0 1 1 0 0,0 0 0 0 0,0 0 0 0 0,0 0 0 0 0,0 1-1 0 0,0-1 1 0 0,0 0 0 0 0,0 1 0 0 0,0-1 0 0 0,0 1-1 0 0,0 0 1 0 0,1 0 0 0 0,-1-1 0 0 0,0 1 0 0 0,0 0-1 0 0,1 1 1 0 0,-1-1 0 0 0,1 0 0 0 0,-1 0 0 0 0,1 1-1 0 0,-1-1 1 0 0,1 1 0 0 0,0-1 0 0 0,0 1 0 0 0,-1-1 0 0 0,1 1-1 0 0,0 0 1 0 0,1 0 0 0 0,-1-1 0 0 0,0 1 0 0 0,0 0-1 0 0,1 0 1 0 0,-1 0 0 0 0,1 0 0 0 0,0 0 0 0 0,0 0-1 0 0,-1 0 1 0 0,1 0 0 0 0,0 0 0 0 0,1 0 0 0 0,-1 0-1 0 0,0 0 1 0 0,1 3 0 0 0,0 1 33 0 0,1-1 0 0 0,0 1-1 0 0,0 0 1 0 0,0-1 0 0 0,0 1 0 0 0,1-1-1 0 0,0 0 1 0 0,0 0 0 0 0,0 0-1 0 0,1 0 1 0 0,-1 0 0 0 0,1-1 0 0 0,0 1-1 0 0,8 5 1 0 0,-6-7-103 0 0,1 1 0 0 0,-1-2 0 0 0,1 1 0 0 0,-1-1-1 0 0,1 0 1 0 0,0 0 0 0 0,0-1 0 0 0,0 1 0 0 0,0-2-1 0 0,0 1 1 0 0,9-1 0 0 0,-12 0-670 0 0,1-1 0 0 0,0 1-1 0 0,0-1 1 0 0,-1 0 0 0 0,1 0 0 0 0,0 0-1 0 0,-1 0 1 0 0,1-1 0 0 0,-1 0 0 0 0,6-3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6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96 14006 0 0,'0'0'3223'0'0,"-1"5"-2647"0"0,-7 21 2010 0 0,15-36 896 0 0,24-34-3421 0 0,-28 37-14 0 0,16-24-68 0 0,-19 31 22 0 0,1-1 0 0 0,-1 1 0 0 0,0-1-1 0 0,1 1 1 0 0,-1 0 0 0 0,0-1 0 0 0,1 1 0 0 0,-1-1-1 0 0,1 1 1 0 0,-1 0 0 0 0,0 0 0 0 0,1-1 0 0 0,-1 1-1 0 0,1 0 1 0 0,-1 0 0 0 0,1-1 0 0 0,-1 1-1 0 0,1 0 1 0 0,0 0 0 0 0,-1 0 0 0 0,1 0 0 0 0,-1 0-1 0 0,1 0 1 0 0,-1 0 0 0 0,1 0 0 0 0,-1 0 0 0 0,1 0-1 0 0,-1 0 1 0 0,1 0 0 0 0,-1 0 0 0 0,1 1 0 0 0,0-1-1 0 0,-1 0 1 0 0,1 0 0 0 0,-1 0 0 0 0,0 1 0 0 0,1-1-1 0 0,-1 0 1 0 0,1 1 0 0 0,-1-1 0 0 0,1 0-1 0 0,-1 1 1 0 0,0-1 0 0 0,1 1 0 0 0,-1-1 0 0 0,0 1-1 0 0,1-1 1 0 0,-1 0 0 0 0,0 1 0 0 0,0-1 0 0 0,1 1-1 0 0,-1-1 1 0 0,0 2 0 0 0,5 7 64 0 0,0 1 0 0 0,1-1 1 0 0,0 0-1 0 0,1 0 0 0 0,0 0 0 0 0,0-1 0 0 0,1 0 1 0 0,14 11-1 0 0,-21-19-28 0 0,-1-12-51 0 0,0 0 0 0 0,1 0 0 0 0,0 0-1 0 0,1-1 1 0 0,4-14 0 0 0,-5 24-1 0 0,0 1 0 0 0,-1 0 1 0 0,1 0-1 0 0,0 0 0 0 0,0 0 1 0 0,0 0-1 0 0,0 0 0 0 0,0 0 1 0 0,1 0-1 0 0,-1 1 0 0 0,1-1 1 0 0,-1 0-1 0 0,1 1 0 0 0,-1-1 1 0 0,1 1-1 0 0,0 0 0 0 0,0-1 1 0 0,0 1-1 0 0,0 0 0 0 0,0 0 1 0 0,0 0-1 0 0,0 0 0 0 0,0 1 1 0 0,0-1-1 0 0,0 0 0 0 0,1 1 1 0 0,-1 0-1 0 0,0-1 0 0 0,0 1 1 0 0,1 0-1 0 0,-1 0 0 0 0,0 0 1 0 0,0 1-1 0 0,1-1 0 0 0,-1 0 1 0 0,0 1-1 0 0,3 1 0 0 0,-1 0 42 0 0,0 0 0 0 0,0 0-1 0 0,0 0 1 0 0,0 1 0 0 0,-1-1-1 0 0,1 1 1 0 0,-1 0 0 0 0,0 1 0 0 0,0-1-1 0 0,0 0 1 0 0,0 1 0 0 0,0-1-1 0 0,-1 1 1 0 0,0 0 0 0 0,0 0-1 0 0,0 0 1 0 0,0 0 0 0 0,0 1 0 0 0,-1-1-1 0 0,2 7 1 0 0,5 11-1 0 0,-7-21-102 0 0,0 0-1 0 0,0 0 0 0 0,0 0 0 0 0,0-1 1 0 0,0 1-1 0 0,0 0 0 0 0,0-1 0 0 0,0 1 1 0 0,0 0-1 0 0,0-1 0 0 0,1 1 0 0 0,-1-1 1 0 0,0 0-1 0 0,0 1 0 0 0,1-1 0 0 0,-1 0 1 0 0,0 0-1 0 0,0 0 0 0 0,1 0 0 0 0,-1 0 1 0 0,0 0-1 0 0,2 0 0 0 0,29-5-6092 0 0,-14-2-591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2.9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137 40 9444 0 0,'0'0'4997'0'0,"-6"-6"-4517"0"0,2 2-213 0 0,-1 1-1 0 0,1-1 1 0 0,-1 1-1 0 0,0 0 1 0 0,0 0-1 0 0,0 1 1 0 0,0 0-1 0 0,0 0 0 0 0,-8-2 1 0 0,11 3-227 0 0,0 0 1 0 0,0 1 0 0 0,-1-1-1 0 0,1 1 1 0 0,0 0-1 0 0,0 0 1 0 0,0 0-1 0 0,-1 0 1 0 0,1 0-1 0 0,0 0 1 0 0,0 1-1 0 0,-1-1 1 0 0,1 1-1 0 0,0-1 1 0 0,0 1-1 0 0,0 0 1 0 0,0 0-1 0 0,0 0 1 0 0,0 0-1 0 0,0 0 1 0 0,0 1 0 0 0,0-1-1 0 0,1 0 1 0 0,-1 1-1 0 0,0-1 1 0 0,1 1-1 0 0,0 0 1 0 0,-1 0-1 0 0,1-1 1 0 0,0 1-1 0 0,0 0 1 0 0,-2 3-1 0 0,1 1-17 0 0,0 0-1 0 0,0 0 0 0 0,1 0 0 0 0,0 0 1 0 0,0 0-1 0 0,0 0 0 0 0,1 0 0 0 0,-1 1 1 0 0,3 10-1 0 0,11 64 134 0 0,-1-17-199 0 0,-11-52 40 0 0,1 4 4 0 0,-1 1-1 0 0,0-1 1 0 0,-1 0-1 0 0,-1 1 1 0 0,-3 22-1 0 0,3-20-59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3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 4050 0 0,'0'0'13894'0'0,"32"20"-13622"0"0,-13-20 0 0 0,4 0-143 0 0,0 0-33 0 0,4-2 0 0 0,-3-4-64 0 0,-1 2-16 0 0,-5 0-705 0 0,1 0-1280 0 0,-10 0-1920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3.9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73 11221 0 0,'0'0'4298'0'0,"4"2"-3463"0"0,0-1-716 0 0,0 0 0 0 0,-1 0 0 0 0,1-1 0 0 0,0 1 0 0 0,0-1 0 0 0,0 0 1 0 0,0 1-1 0 0,0-2 0 0 0,-1 1 0 0 0,1 0 0 0 0,0-1 0 0 0,6-2 0 0 0,-8 3-105 0 0,0-1 0 0 0,0 1 1 0 0,0-1-1 0 0,0 0 1 0 0,0 1-1 0 0,-1-1 0 0 0,1 0 1 0 0,0 0-1 0 0,0-1 0 0 0,-1 1 1 0 0,1 0-1 0 0,-1 0 0 0 0,1-1 1 0 0,-1 1-1 0 0,0-1 0 0 0,0 1 1 0 0,1-1-1 0 0,-1 0 0 0 0,0 1 1 0 0,0-1-1 0 0,-1 0 0 0 0,1 0 1 0 0,0 0-1 0 0,0 0 0 0 0,-1 0 1 0 0,0 1-1 0 0,1-1 0 0 0,-1-4 1 0 0,0 4-14 0 0,-1 0 0 0 0,1 1 1 0 0,-1-1-1 0 0,0 0 0 0 0,0 1 1 0 0,1-1-1 0 0,-1 1 0 0 0,0-1 1 0 0,-1 1-1 0 0,1-1 0 0 0,0 1 1 0 0,0 0-1 0 0,-1 0 0 0 0,1 0 1 0 0,0-1-1 0 0,-1 1 1 0 0,1 1-1 0 0,-1-1 0 0 0,1 0 1 0 0,-1 0-1 0 0,0 0 0 0 0,1 1 1 0 0,-1-1-1 0 0,0 1 0 0 0,0-1 1 0 0,1 1-1 0 0,-1 0 0 0 0,0 0 1 0 0,0 0-1 0 0,0 0 0 0 0,-2 0 1 0 0,2 0-2 0 0,-1-1 1 0 0,1 1-1 0 0,-1 0 0 0 0,1 0 1 0 0,-1 0-1 0 0,1 1 1 0 0,-1-1-1 0 0,1 0 1 0 0,-1 1-1 0 0,1 0 0 0 0,0-1 1 0 0,-1 1-1 0 0,1 0 1 0 0,0 0-1 0 0,0 0 1 0 0,-1 1-1 0 0,1-1 0 0 0,0 0 1 0 0,0 1-1 0 0,0 0 1 0 0,1-1-1 0 0,-1 1 1 0 0,-1 2-1 0 0,0 5 67 0 0,1 1-1 0 0,0-1 1 0 0,1 1 0 0 0,0-1 0 0 0,1 1-1 0 0,0 0 1 0 0,0-1 0 0 0,1 1-1 0 0,1-1 1 0 0,-1 1 0 0 0,1-1-1 0 0,1 0 1 0 0,0 1 0 0 0,7 15 0 0 0,-7-20-2 0 0,17 22-1919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4.4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1 213 3762 0 0,'0'0'10039'0'0,"0"5"-9868"0"0,10 23 1022 0 0,-10-28-1114 0 0,1 1 0 0 0,-1-1 0 0 0,1 1 0 0 0,-1-1 0 0 0,1 1 0 0 0,-1-1 0 0 0,1 0 0 0 0,-1 1 0 0 0,1-1 0 0 0,-1 0 0 0 0,1 1 0 0 0,-1-1 0 0 0,1 0 0 0 0,0 1 0 0 0,-1-1 0 0 0,1 0 0 0 0,0 0-1 0 0,-1 0 1 0 0,1 0 0 0 0,0 0 0 0 0,-1 1 0 0 0,1-1 0 0 0,-1 0 0 0 0,1-1 0 0 0,0 1 0 0 0,-1 0 0 0 0,1 0 0 0 0,0 0 0 0 0,-1 0 0 0 0,1 0 0 0 0,0-1 0 0 0,-1 1 0 0 0,1 0 0 0 0,-1 0 0 0 0,1-1 0 0 0,-1 1 0 0 0,1-1 0 0 0,0 1 0 0 0,-1 0 0 0 0,1-1 0 0 0,-1 1 0 0 0,0-1 0 0 0,1 1 0 0 0,-1-1 0 0 0,1 1 0 0 0,-1-1 0 0 0,0 0 0 0 0,1 1 0 0 0,-1-1 0 0 0,0 0 0 0 0,4-5-28 0 0,0 0 0 0 0,-1-1 0 0 0,0 1 0 0 0,0-1 0 0 0,0 0 0 0 0,-1 0 0 0 0,0 0 0 0 0,-1 0 1 0 0,1 0-1 0 0,-1 0 0 0 0,-1-1 0 0 0,1 1 0 0 0,-1 0 0 0 0,-1-1 0 0 0,1 1 0 0 0,-3-11 0 0 0,1-25 25 0 0,2 39-70 0 0,1 1 1 0 0,0 0-1 0 0,0 0 0 0 0,0 0 0 0 0,0 0 0 0 0,1 0 0 0 0,-1 0 0 0 0,1 1 1 0 0,-1-1-1 0 0,1 0 0 0 0,0 1 0 0 0,0-1 0 0 0,1 1 0 0 0,-1-1 0 0 0,0 1 1 0 0,1 0-1 0 0,-1 0 0 0 0,1 0 0 0 0,0 1 0 0 0,0-1 0 0 0,-1 1 0 0 0,1-1 1 0 0,6-1-1 0 0,-5 2-176 0 0,-1-1 0 0 0,0 1 0 0 0,0 0-1 0 0,1 0 1 0 0,-1 0 0 0 0,1 0 0 0 0,-1 1 0 0 0,1-1 0 0 0,-1 1 0 0 0,1 0 0 0 0,-1 0 0 0 0,1 0 0 0 0,-1 1 0 0 0,0-1 0 0 0,1 1-1 0 0,-1 0 1 0 0,1 0 0 0 0,-1 0 0 0 0,0 0 0 0 0,0 0 0 0 0,1 1 0 0 0,2 2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4.8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31 9188 0 0,'5'1'3738'0'0,"24"6"-2932"0"0,1-1-1 0 0,0-1 1 0 0,0-2 0 0 0,0-1-1 0 0,0-1 1 0 0,0-2 0 0 0,42-5 0 0 0,-72 6-812 0 0,1 0 1 0 0,-1 0 0 0 0,0 0-1 0 0,1 0 1 0 0,-1 0 0 0 0,1 0-1 0 0,-1 0 1 0 0,0 0 0 0 0,1 0-1 0 0,-1-1 1 0 0,1 1 0 0 0,-1 0-1 0 0,0 0 1 0 0,1 0 0 0 0,-1 0-1 0 0,0-1 1 0 0,1 1 0 0 0,-1 0-1 0 0,1 0 1 0 0,-1-1 0 0 0,0 1-1 0 0,0 0 1 0 0,1 0 0 0 0,-1-1-1 0 0,0 1 1 0 0,0 0 0 0 0,1-1-1 0 0,-1 1 1 0 0,0 0 0 0 0,0-1-1 0 0,0 1 1 0 0,0-1 0 0 0,1 1-1 0 0,-1 0 1 0 0,0-1 0 0 0,-11-12-501 0 0,-21-5 192 0 0,30 16 319 0 0,-1 1 0 0 0,1 0-1 0 0,-1 0 1 0 0,0 0 0 0 0,1 0-1 0 0,-1 0 1 0 0,0 1 0 0 0,1-1 0 0 0,-1 1-1 0 0,0-1 1 0 0,0 1 0 0 0,0 0-1 0 0,0 0 1 0 0,1 1 0 0 0,-1-1-1 0 0,0 0 1 0 0,0 1 0 0 0,0 0-1 0 0,1 0 1 0 0,-1 0 0 0 0,-4 2-1 0 0,4-1 13 0 0,1 0 0 0 0,0 0-1 0 0,0 1 1 0 0,0-1-1 0 0,1 1 1 0 0,-1-1 0 0 0,1 1-1 0 0,-1-1 1 0 0,1 1-1 0 0,0 0 1 0 0,0 0-1 0 0,0 0 1 0 0,0 0 0 0 0,0 0-1 0 0,1 0 1 0 0,0 0-1 0 0,-1 0 1 0 0,1 0 0 0 0,1 6-1 0 0,-2 9-602 0 0,1-10 738 0 0,-1 1-1 0 0,2-1 0 0 0,-1 0 0 0 0,1 1 1 0 0,0-1-1 0 0,5 16 0 0 0,-6-22-336 0 0,1-1 0 0 0,0 1 0 0 0,0-1 1 0 0,0 1-1 0 0,0 0 0 0 0,0-1 0 0 0,0 0 0 0 0,0 1 0 0 0,1-1 0 0 0,-1 0 0 0 0,1 1 0 0 0,-1-1 1 0 0,1 0-1 0 0,-1 0 0 0 0,3 1 0 0 0,-2-1-548 0 0,1 0 0 0 0,0 0 0 0 0,0-1 0 0 0,0 1 0 0 0,0-1 0 0 0,0 1 0 0 0,0-1 0 0 0,0 0 1 0 0,0 0-1 0 0,0-1 0 0 0,0 1 0 0 0,4-1 0 0 0,6-3-2751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5.3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0 124 5154 0 0,'0'0'9695'0'0,"28"-29"-6696"0"0,11-4-2213 0 0,-29 25-730 0 0,0-1-1 0 0,0 1 1 0 0,-1-2 0 0 0,14-16 0 0 0,-23 67 594 0 0,1-27-351 0 0,-1-9-387 0 0,4 37 574 0 0,-3-41-571 0 0,-1 1 0 0 0,1-1 1 0 0,-1 0-1 0 0,1 0 1 0 0,0 0-1 0 0,-1 0 1 0 0,1 1-1 0 0,0-1 1 0 0,0 0-1 0 0,0 0 1 0 0,0 0-1 0 0,0-1 1 0 0,0 1-1 0 0,0 0 1 0 0,0 0-1 0 0,0-1 1 0 0,1 1-1 0 0,-1 0 0 0 0,0-1 1 0 0,0 1-1 0 0,1-1 1 0 0,-1 0-1 0 0,0 1 1 0 0,1-1-1 0 0,-1 0 1 0 0,0 0-1 0 0,1 0 1 0 0,2 0-1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6.2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0 9236 0 0,'0'0'4738'0'0,"-2"6"-3670"0"0,-21 32 833 0 0,-9 18 1106 0 0,30-52-2910 0 0,0 0 0 0 0,0 0 0 0 0,1 0 0 0 0,0 1 0 0 0,0-1 0 0 0,0 0 0 0 0,0 0 0 0 0,0 1 0 0 0,1-1 0 0 0,0 0 0 0 0,1 7 0 0 0,-1-9-63 0 0,1 0 0 0 0,0 0 1 0 0,0 0-1 0 0,1 0 0 0 0,-1 0 1 0 0,0 0-1 0 0,1 0 0 0 0,-1-1 1 0 0,1 1-1 0 0,-1 0 0 0 0,1-1 1 0 0,0 1-1 0 0,0-1 0 0 0,0 0 1 0 0,-1 0-1 0 0,1 0 0 0 0,0 0 1 0 0,1 0-1 0 0,-1 0 0 0 0,0 0 1 0 0,0 0-1 0 0,0-1 1 0 0,0 1-1 0 0,1-1 0 0 0,-1 0 1 0 0,0 0-1 0 0,0 0 0 0 0,1 0 1 0 0,2 0-1 0 0,3 0-27 0 0,-1 0 0 0 0,0-1 0 0 0,1 1 0 0 0,-1-1 0 0 0,0-1 0 0 0,0 1 0 0 0,0-1 0 0 0,7-3 1 0 0,2-3-63 0 0,22-11-1035 0 0,-36 18 1022 0 0,-1 0 0 0 0,0 1-1 0 0,1-1 1 0 0,-1 0-1 0 0,0-1 1 0 0,0 1 0 0 0,0 0-1 0 0,0 0 1 0 0,0 0 0 0 0,0-1-1 0 0,0 1 1 0 0,0-1 0 0 0,0 1-1 0 0,0 0 1 0 0,-1-1-1 0 0,1 1 1 0 0,-1-1 0 0 0,1 0-1 0 0,-1 1 1 0 0,1-3 0 0 0,8-15-500 0 0,-7 17 504 0 0,0 0 1 0 0,-1 0 0 0 0,1-1 0 0 0,-1 1-1 0 0,0-1 1 0 0,0 1 0 0 0,0-1 0 0 0,0 1-1 0 0,1-6 1 0 0,-5-9 13 0 0,2 17 50 0 0,1 0 0 0 0,0 0 0 0 0,0 0 1 0 0,0-1-1 0 0,0 1 0 0 0,0 0 0 0 0,-1 0 0 0 0,1 0 0 0 0,0 0 1 0 0,0-1-1 0 0,0 1 0 0 0,0 0 0 0 0,-1 0 0 0 0,1 0 1 0 0,0 0-1 0 0,0 0 0 0 0,-1 0 0 0 0,1 0 0 0 0,0 0 1 0 0,0-1-1 0 0,0 1 0 0 0,-1 0 0 0 0,1 0 0 0 0,0 0 0 0 0,0 0 1 0 0,-1 0-1 0 0,1 0 0 0 0,0 0 0 0 0,0 0 0 0 0,-1 1 1 0 0,1-1-1 0 0,0 0 0 0 0,0 0 0 0 0,0 0 0 0 0,-1 0 0 0 0,1 0 1 0 0,0 0-1 0 0,0 0 0 0 0,0 0 0 0 0,-1 1 0 0 0,1-1 1 0 0,0 0-1 0 0,0 0 0 0 0,0 0 0 0 0,0 0 0 0 0,-1 1 0 0 0,1-1 1 0 0,0 0-1 0 0,0 0 0 0 0,0 0 0 0 0,0 1 0 0 0,0-1 1 0 0,0 0-1 0 0,0 0 0 0 0,0 0 0 0 0,-1 1 0 0 0,1-1 0 0 0,0 0 1 0 0,0 0-1 0 0,0 1 0 0 0,0-1 0 0 0,0 0 0 0 0,0 0 1 0 0,0 1-1 0 0,0-1 0 0 0,1 0 0 0 0,-1 0 0 0 0,0 0 1 0 0,0 1-1 0 0,-1 0 3 0 0,1-1 0 0 0,-1 1 1 0 0,0 0-1 0 0,1 0 0 0 0,-1 0 0 0 0,1 0 1 0 0,-1 0-1 0 0,1 0 0 0 0,0 0 0 0 0,-1-1 1 0 0,1 1-1 0 0,0 0 0 0 0,0 0 1 0 0,0 0-1 0 0,-1 0 0 0 0,1 0 0 0 0,0 0 1 0 0,0 0-1 0 0,1 0 0 0 0,-1 0 0 0 0,0 0 1 0 0,0 0-1 0 0,0 0 0 0 0,1 0 0 0 0,-1 0 1 0 0,0 0-1 0 0,1 0 0 0 0,-1 0 1 0 0,1 0-1 0 0,-1 0 0 0 0,1 0 0 0 0,0-1 1 0 0,-1 1-1 0 0,1 0 0 0 0,0 0 0 0 0,-1-1 1 0 0,1 1-1 0 0,0 0 0 0 0,0-1 1 0 0,0 1-1 0 0,-1-1 0 0 0,1 1 0 0 0,0-1 1 0 0,0 0-1 0 0,0 1 0 0 0,0-1 0 0 0,0 0 1 0 0,0 1-1 0 0,0-1 0 0 0,0 0 0 0 0,0 0 1 0 0,0 0-1 0 0,0 0 0 0 0,0 0 1 0 0,0 0-1 0 0,2-1 0 0 0,-2 1 1 0 0,1 0-1 0 0,0-1 1 0 0,-1 1-1 0 0,1-1 1 0 0,-1 1-1 0 0,1-1 1 0 0,0 0-1 0 0,-1 0 1 0 0,1 0 0 0 0,-1 0-1 0 0,0 0 1 0 0,1 0-1 0 0,-1 0 1 0 0,0 0-1 0 0,0 0 1 0 0,0-1-1 0 0,0 1 1 0 0,0 0-1 0 0,0-1 1 0 0,0 1 0 0 0,0-1-1 0 0,0 1 1 0 0,-1-1-1 0 0,1 0 1 0 0,0 1-1 0 0,-1-1 1 0 0,0 0-1 0 0,1 1 1 0 0,-1-1-1 0 0,0 0 1 0 0,0 1 0 0 0,0-1-1 0 0,0 0 1 0 0,0 0-1 0 0,0 1 1 0 0,-1-4-1 0 0,0 2-14 0 0,0 1 0 0 0,0-1-1 0 0,-1 1 1 0 0,1-1 0 0 0,0 1 0 0 0,-1-1 0 0 0,1 1-1 0 0,-1 0 1 0 0,0 0 0 0 0,-3-4 0 0 0,4 6 15 0 0,1 0 0 0 0,0-1 0 0 0,-1 1 0 0 0,1-1 0 0 0,0 1 0 0 0,-1 0 0 0 0,1-1 0 0 0,-1 1 0 0 0,1 0 0 0 0,-1 0 0 0 0,1-1 0 0 0,-1 1 0 0 0,1 0 0 0 0,0 0 0 0 0,-1 0 0 0 0,1 0 0 0 0,-1 0 0 0 0,1-1 0 0 0,-1 1 0 0 0,1 0 0 0 0,-1 0 0 0 0,0 0 0 0 0,1 0 0 0 0,-1 0 0 0 0,1 0 1 0 0,-1 1-1 0 0,1-1 0 0 0,-1 0 0 0 0,1 0 0 0 0,0 0 0 0 0,-1 0 0 0 0,1 1 0 0 0,-1-1 0 0 0,1 0 0 0 0,-1 0 0 0 0,1 1 0 0 0,-1-1 0 0 0,1 0 0 0 0,0 1 0 0 0,-1-1 0 0 0,1 0 0 0 0,0 1 0 0 0,-1-1 0 0 0,1 1 0 0 0,0-1 0 0 0,0 1 0 0 0,-1-1 0 0 0,1 1 0 0 0,0-1 0 0 0,0 0 1 0 0,0 1-1 0 0,0-1 0 0 0,-1 1 0 0 0,1-1 0 0 0,0 1 0 0 0,0-1 0 0 0,0 1 0 0 0,0 0 0 0 0,0-1 0 0 0,0 1 0 0 0,0-1 0 0 0,1 1 0 0 0,-4 10 216 0 0,2 1 1 0 0,-1-1 0 0 0,2 0-1 0 0,-1 1 1 0 0,3 19-1 0 0,-1-27-170 0 0,0 0 0 0 0,0-1 1 0 0,1 1-1 0 0,-1 0 0 0 0,1 0 0 0 0,0-1 0 0 0,0 1 1 0 0,0-1-1 0 0,0 0 0 0 0,0 0 0 0 0,1 1 0 0 0,0-2 1 0 0,0 1-1 0 0,-1 0 0 0 0,1 0 0 0 0,1-1 0 0 0,-1 0 0 0 0,0 1 1 0 0,1-1-1 0 0,5 2 0 0 0,4 2 201 0 0,0-1 0 0 0,0-1 0 0 0,0 0 1 0 0,21 2-1 0 0,-27-4-674 0 0,0-1 0 0 0,0 0 0 0 0,1-1 0 0 0,-1 0 0 0 0,0 0 0 0 0,0-1 0 0 0,1 0 0 0 0,-1 0 1 0 0,0 0-1 0 0,9-4 0 0 0,-6-2-3790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8.5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208 71 7459 0 0,'0'0'2647'0'0,"0"-5"-1428"0"0,0 3-1051 0 0,0-1-1 0 0,0 1 0 0 0,0-1 1 0 0,0 1-1 0 0,0-1 1 0 0,-1 1-1 0 0,1-1 0 0 0,-1 1 1 0 0,0 0-1 0 0,0-1 1 0 0,0 1-1 0 0,0 0 1 0 0,0-1-1 0 0,0 1 0 0 0,-1 0 1 0 0,1 0-1 0 0,-1 0 1 0 0,1 0-1 0 0,-1 0 0 0 0,0 1 1 0 0,0-1-1 0 0,0 0 1 0 0,0 1-1 0 0,0-1 0 0 0,0 1 1 0 0,0 0-1 0 0,0 0 1 0 0,-1 0-1 0 0,1 0 0 0 0,0 0 1 0 0,-1 0-1 0 0,1 1 1 0 0,-1-1-1 0 0,1 1 1 0 0,-5-1-1 0 0,2 0-157 0 0,0 1 0 0 0,0-1 0 0 0,0 1 0 0 0,0 0 0 0 0,0 0 0 0 0,0 0 0 0 0,0 1 0 0 0,0 0 0 0 0,0 0 0 0 0,0 0 0 0 0,1 0 0 0 0,-1 1 0 0 0,0 0 0 0 0,1 0 0 0 0,-1 0 0 0 0,1 0 0 0 0,-1 1 0 0 0,1 0 0 0 0,0 0 0 0 0,0 0 0 0 0,1 0 0 0 0,-1 1 0 0 0,-4 5 0 0 0,3-1 49 0 0,0 0 0 0 0,1 1-1 0 0,0 0 1 0 0,0-1 0 0 0,1 1-1 0 0,0 0 1 0 0,0 1 0 0 0,1-1-1 0 0,1 0 1 0 0,-1 1 0 0 0,1 13-1 0 0,1 73 656 0 0,22 176 0 0 0,-22-269-775 0 0,3 27-167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8.8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 15367 0 0,'0'0'3450'0'0,"8"-2"-2770"0"0,50-8-270 0 0,69-1 0 0 0,-38 3-574 0 0,-59 6-1204 0 0,-20 2-1903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9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98 6739 0 0,'0'0'3973'0'0,"6"5"-2832"0"0,6 7-765 0 0,53 54 6924 0 0,-68-70-6878 0 0,0-1 1 0 0,1 1-1 0 0,0-1 0 0 0,0 1 1 0 0,0-1-1 0 0,-2-9 0 0 0,2 3-435 0 0,0 0-1 0 0,1 0 0 0 0,0 0 1 0 0,0-1-1 0 0,2 1 0 0 0,-1 0 1 0 0,2 0-1 0 0,3-16 0 0 0,-5 25 9 0 0,1 1-1 0 0,0-1 1 0 0,0 1-1 0 0,0-1 1 0 0,0 1-1 0 0,0 0 1 0 0,0-1-1 0 0,0 1 1 0 0,1 0 0 0 0,-1 0-1 0 0,0 0 1 0 0,1 0-1 0 0,-1 0 1 0 0,0 0-1 0 0,1 0 1 0 0,-1 1-1 0 0,1-1 1 0 0,0 0-1 0 0,-1 1 1 0 0,1-1-1 0 0,0 1 1 0 0,-1 0-1 0 0,1-1 1 0 0,0 1-1 0 0,-1 0 1 0 0,1 0 0 0 0,0 0-1 0 0,-1 0 1 0 0,1 1-1 0 0,0-1 1 0 0,-1 0-1 0 0,4 2 1 0 0,56 14-66 0 0,-51-11-323 0 0,11 3-1217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6.7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12 119 6483 0 0,'0'0'8740'0'0,"-9"-2"-4834"0"0,9 3-3847 0 0,0 0 1 0 0,-1-1-1 0 0,1 1 1 0 0,-1 0 0 0 0,1 0-1 0 0,0-1 1 0 0,0 1-1 0 0,0 0 1 0 0,-1 0-1 0 0,1 0 1 0 0,0 0-1 0 0,0-1 1 0 0,0 1 0 0 0,0 0-1 0 0,0 0 1 0 0,0 0-1 0 0,0 0 1 0 0,1 0-1 0 0,-1-1 1 0 0,0 1-1 0 0,0 0 1 0 0,1 0 0 0 0,-1 0-1 0 0,0-1 1 0 0,1 1-1 0 0,-1 0 1 0 0,1-1-1 0 0,-1 1 1 0 0,1 0-1 0 0,0 0 1 0 0,1 0 8 0 0,0 0 0 0 0,0 0 1 0 0,0 0-1 0 0,-1 0 0 0 0,1 0 0 0 0,0-1 1 0 0,0 1-1 0 0,1-1 0 0 0,-1 1 0 0 0,0-1 0 0 0,0 0 1 0 0,2 0-1 0 0,3 0 1 0 0,0 0 1 0 0,-1 0 0 0 0,1-1-1 0 0,0 0 1 0 0,-1 0-1 0 0,1-1 1 0 0,7-2-1 0 0,-11 1-63 0 0,0 1 0 0 0,0 0 0 0 0,0-1 0 0 0,0 1 0 0 0,0-1 0 0 0,-1 0 0 0 0,1 0 0 0 0,-1 0 0 0 0,0 0 0 0 0,0-1 0 0 0,0 1 0 0 0,0 0 0 0 0,-1-1 0 0 0,1 0 0 0 0,-1 1 0 0 0,0-1 0 0 0,0 0 0 0 0,-1 1 0 0 0,1-1 0 0 0,0 0 0 0 0,-1 0 0 0 0,0-6 0 0 0,0 8-23 0 0,0 0 0 0 0,0-1 0 0 0,0 1 0 0 0,-1 0 0 0 0,1-1 0 0 0,0 1 0 0 0,-1-1 0 0 0,1 1 0 0 0,-1 0 0 0 0,0 0 0 0 0,0-1 0 0 0,0 1 0 0 0,0 0 0 0 0,0 0 0 0 0,-1 0 0 0 0,1 0 0 0 0,-1 0 0 0 0,1 1 0 0 0,-1-1 0 0 0,1 0 0 0 0,-1 1 0 0 0,0-1 0 0 0,0 1 0 0 0,0-1 0 0 0,0 1 0 0 0,0 0 0 0 0,0 0 0 0 0,0 0 0 0 0,-1 0 0 0 0,1 0 0 0 0,0 0 0 0 0,-1 1 0 0 0,1-1 0 0 0,0 1 0 0 0,-1 0 0 0 0,-2-1 0 0 0,3 2 35 0 0,0 0-1 0 0,0-1 0 0 0,1 1 1 0 0,-1 0-1 0 0,0 0 0 0 0,0 0 1 0 0,1 0-1 0 0,-1 0 1 0 0,0 0-1 0 0,1 1 0 0 0,-1-1 1 0 0,1 1-1 0 0,0-1 0 0 0,-1 1 1 0 0,1-1-1 0 0,0 1 0 0 0,0 0 1 0 0,0-1-1 0 0,0 1 0 0 0,0 0 1 0 0,0 0-1 0 0,1 0 0 0 0,-1 0 1 0 0,1 0-1 0 0,-1 3 1 0 0,-10 54 787 0 0,10-52-771 0 0,0 0 1 0 0,1 0-1 0 0,0 0 1 0 0,1 0-1 0 0,0 0 1 0 0,0 0-1 0 0,0 0 1 0 0,1 0-1 0 0,0-1 1 0 0,0 1-1 0 0,3 6 1 0 0,-3-9-33 0 0,0-1 1 0 0,1 0-1 0 0,-1 0 0 0 0,1 0 1 0 0,-1 0-1 0 0,1 0 1 0 0,0 0-1 0 0,0-1 0 0 0,0 1 1 0 0,1-1-1 0 0,-1 0 1 0 0,0 0-1 0 0,1 0 1 0 0,-1-1-1 0 0,1 1 0 0 0,0-1 1 0 0,0 0-1 0 0,0 0 1 0 0,-1 0-1 0 0,1 0 0 0 0,4 0 1 0 0,0 0-167 0 0,0-1 0 0 0,0 1 1 0 0,0-1-1 0 0,0-1 0 0 0,0 0 0 0 0,0 0 1 0 0,9-2-1 0 0,-14 2-309 0 0,1 0-1 0 0,-1-1 1 0 0,0 1 0 0 0,1-1-1 0 0,-1 1 1 0 0,0-1 0 0 0,0 0-1 0 0,0 0 1 0 0,-1-1 0 0 0,1 1-1 0 0,4-5 1 0 0,3-11-5511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49.8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1 1665 0 0,'0'0'11931'0'0,"-1"6"-10571"0"0,-25 42 1861 0 0,19-38-2833 0 0,1 0 0 0 0,0 1-1 0 0,0 0 1 0 0,-6 19 0 0 0,12-29-387 0 0,0-1 0 0 0,0 0 0 0 0,-1 1 0 0 0,1-1 0 0 0,0 1 0 0 0,0-1 0 0 0,0 1 0 0 0,0-1 0 0 0,0 1 0 0 0,0-1 0 0 0,0 1 1 0 0,0-1-1 0 0,0 0 0 0 0,0 1 0 0 0,0-1 0 0 0,0 1 0 0 0,0-1 0 0 0,1 1 0 0 0,-1-1 0 0 0,0 1 0 0 0,0-1 0 0 0,0 0 0 0 0,0 1 0 0 0,1-1 0 0 0,-1 1 0 0 0,0-1 0 0 0,1 0 0 0 0,-1 1 0 0 0,0-1 0 0 0,1 0 1 0 0,-1 1-1 0 0,0-1 0 0 0,1 0 0 0 0,0 1 0 0 0,17-3 49 0 0,18-17 12 0 0,-31 14-93 0 0,-2 0 0 0 0,1 0 0 0 0,0 0 0 0 0,-1-1 0 0 0,0 1 0 0 0,0-1 0 0 0,-1 1 0 0 0,0-1 0 0 0,0 0 0 0 0,0 0 0 0 0,0 0 0 0 0,0-12 0 0 0,31 59 1875 0 0,-29-37-1787 0 0,0 0 0 0 0,0 0 0 0 0,0 0 1 0 0,1-1-1 0 0,-1 0 0 0 0,1 0 0 0 0,0 0 0 0 0,0 0 0 0 0,0-1 1 0 0,0 0-1 0 0,1 0 0 0 0,-1 0 0 0 0,6 0 0 0 0,7 4-4595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50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0 146 5507 0 0,'0'0'9092'0'0,"5"-36"-5149"0"0,2 21-3427 0 0,2 0 0 0 0,17-23 0 0 0,-24 35-399 0 0,0-1 1 0 0,1 1 0 0 0,-1 0-1 0 0,1 0 1 0 0,0 1 0 0 0,0-1-1 0 0,0 0 1 0 0,0 1 0 0 0,1 0-1 0 0,-1 0 1 0 0,1 0 0 0 0,-1 0-1 0 0,1 0 1 0 0,0 1 0 0 0,-1 0-1 0 0,1-1 1 0 0,6 0 0 0 0,-8 7 88 0 0,0-1 1 0 0,-1 0 0 0 0,0 0 0 0 0,0 1 0 0 0,0-1 0 0 0,0 1 0 0 0,0-1 0 0 0,-1 6 0 0 0,1-3-31 0 0,-1-5-153 0 0,1 0 0 0 0,-1 1 1 0 0,1-1-1 0 0,0 0 0 0 0,0 0 1 0 0,0 0-1 0 0,0 0 0 0 0,0 0 0 0 0,1 0 1 0 0,-1 0-1 0 0,0 0 0 0 0,1 0 1 0 0,-1-1-1 0 0,1 1 0 0 0,0-1 0 0 0,0 1 1 0 0,-1-1-1 0 0,1 0 0 0 0,0 1 1 0 0,0-1-1 0 0,0 0 0 0 0,1 0 0 0 0,-1 0 1 0 0,0-1-1 0 0,0 1 0 0 0,0 0 1 0 0,1-1-1 0 0,1 1 0 0 0,-1-1-10 0 0,0 0-1 0 0,0 0 1 0 0,0 0-1 0 0,1 0 0 0 0,-1 0 1 0 0,0 0-1 0 0,0-1 1 0 0,0 1-1 0 0,0-1 1 0 0,0 0-1 0 0,0 0 0 0 0,-1 0 1 0 0,1-1-1 0 0,0 1 1 0 0,0-1-1 0 0,-1 1 0 0 0,1-1 1 0 0,-1 0-1 0 0,1 0 1 0 0,3-4-1 0 0,0-2-1 0 0,-4 5-17 0 0,0 0 1 0 0,0-1-1 0 0,1 2 1 0 0,-1-1-1 0 0,1 0 1 0 0,-1 0-1 0 0,1 1 1 0 0,0-1-1 0 0,0 1 1 0 0,0 0-1 0 0,1 0 1 0 0,-1 0-1 0 0,0 1 1 0 0,1-1 0 0 0,-1 1-1 0 0,1-1 1 0 0,4 0-1 0 0,-7 46-23 0 0,0-42 39 0 0,0 0 1 0 0,0 0 0 0 0,0 0-1 0 0,0 0 1 0 0,0 0-1 0 0,1 0 1 0 0,-1 0-1 0 0,1-1 1 0 0,-1 1 0 0 0,1 0-1 0 0,0-1 1 0 0,-1 1-1 0 0,1-1 1 0 0,0 0-1 0 0,0 0 1 0 0,0 0 0 0 0,0 0-1 0 0,0 0 1 0 0,0 0-1 0 0,0 0 1 0 0,1-1-1 0 0,-1 1 1 0 0,0-1 0 0 0,4 1-1 0 0,4 1-548 0 0,0-1 0 0 0,0 0 0 0 0,0-1 1 0 0,12-1-1 0 0,-22 1 290 0 0,1 0 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6:51.0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1 124 9780 0 0,'0'0'5430'0'0,"7"1"-5164"0"0,13 0 1169 0 0,0 0 0 0 0,1-1-1 0 0,27-4 1 0 0,-40 3-1320 0 0,-1 0 1 0 0,1 0-1 0 0,-1-1 0 0 0,0 0 1 0 0,0 0-1 0 0,0-1 0 0 0,0 0 0 0 0,0 0 1 0 0,0-1-1 0 0,-1 0 0 0 0,1 0 1 0 0,-1 0-1 0 0,8-9 0 0 0,-13 12-111 0 0,1 0 0 0 0,-1-1 0 0 0,0 1 0 0 0,0-1 0 0 0,0 1 0 0 0,0-1 0 0 0,-1 1 0 0 0,1-1 0 0 0,0 0 0 0 0,-1 1 0 0 0,1-1 0 0 0,-1 0 0 0 0,1 0 0 0 0,-1 1 0 0 0,0-1-1 0 0,0 0 1 0 0,0 0 0 0 0,0 0 0 0 0,0 1 0 0 0,0-1 0 0 0,0 0 0 0 0,-1 0 0 0 0,1 1 0 0 0,-1-1 0 0 0,1 0 0 0 0,-1 0 0 0 0,0 1 0 0 0,1-1 0 0 0,-1 1 0 0 0,0-1 0 0 0,0 1 0 0 0,0-1 0 0 0,0 1 0 0 0,-1-1 0 0 0,1 1 0 0 0,-2-2 0 0 0,1 2-5 0 0,1-1 0 0 0,-1 1 0 0 0,0 0 0 0 0,0-1 1 0 0,0 1-1 0 0,0 0 0 0 0,0 0 0 0 0,0 0 0 0 0,-1 0 0 0 0,1 1 1 0 0,0-1-1 0 0,0 1 0 0 0,-1-1 0 0 0,1 1 0 0 0,0 0 1 0 0,-1 0-1 0 0,1 0 0 0 0,0 0 0 0 0,-1 0 0 0 0,1 0 0 0 0,0 1 1 0 0,-1-1-1 0 0,1 1 0 0 0,0-1 0 0 0,0 1 0 0 0,-1 0 0 0 0,1 0 1 0 0,-2 2-1 0 0,0-1 11 0 0,1 1 0 0 0,0 0 0 0 0,0 0 0 0 0,0 0 0 0 0,1 0 0 0 0,-1 1 0 0 0,1-1 0 0 0,0 1 0 0 0,-1 0 0 0 0,2-1 0 0 0,-1 1 0 0 0,0 0 0 0 0,1 0 0 0 0,0 0 0 0 0,0 0 0 0 0,0 0 0 0 0,0 1 0 0 0,1-1 0 0 0,-1 0 0 0 0,1 0 0 0 0,0 1 0 0 0,0-1 0 0 0,1 0 0 0 0,-1 0 0 0 0,1 0 0 0 0,0 1 0 0 0,0-1 0 0 0,1 0 0 0 0,-1 0 0 0 0,1 0 1 0 0,0-1-1 0 0,0 1 0 0 0,0 0 0 0 0,0-1 0 0 0,1 1 0 0 0,-1-1 0 0 0,1 0 0 0 0,0 0 0 0 0,0 0 0 0 0,4 3 0 0 0,22 8-2212 0 0,-27-13 1305 0 0,0-1 0 0 0,0 0 0 0 0,1 0 0 0 0,-1 1 0 0 0,0-2 0 0 0,0 1 0 0 0,0 0 0 0 0,1 0 0 0 0,-1-1 0 0 0,0 1 0 0 0,0-1 0 0 0,4-1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13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5282 0 0,'0'0'1185'0'0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15.3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4114 0 0,'0'0'18712'0'0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58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5 8692 0 0,'0'0'3855'0'0,"-1"-1"-3535"0"0,0 1 0 0 0,-1-1-1 0 0,1 1 1 0 0,-1-1 0 0 0,1 1 0 0 0,-1-1-1 0 0,1 1 1 0 0,-1 0 0 0 0,1 0 0 0 0,-1 0-1 0 0,1 0 1 0 0,-1 0 0 0 0,-2 0 0 0 0,-14 34 184 0 0,1 1 0 0 0,1 0 0 0 0,2 1 1 0 0,2 0-1 0 0,-12 55 0 0 0,22-82-504 0 0,0-1 0 0 0,1 1 1 0 0,0 0-1 0 0,0 0 0 0 0,0-1 0 0 0,1 1 0 0 0,1 0 0 0 0,-1 0 0 0 0,2-1 1 0 0,-1 1-1 0 0,1-1 0 0 0,0 1 0 0 0,1-1 0 0 0,0 0 0 0 0,0 1 0 0 0,1-1 0 0 0,0-1 1 0 0,0 1-1 0 0,11 13 0 0 0,-13-18-241 0 0,1 0 0 0 0,-1 1 0 0 0,0-1 0 0 0,0 1 0 0 0,0 0 0 0 0,-1-1 0 0 0,1 1 0 0 0,0 5 0 0 0,-1-7-355 0 0,-1 0 1 0 0,0 0-1 0 0,1 0 0 0 0,-1 0 0 0 0,0-1 0 0 0,0 1 0 0 0,0 0 0 0 0,0 0 1 0 0,-1 0-1 0 0,1 0 0 0 0,-1 4 0 0 0,-7 4-7992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04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4914 0 0,'0'0'6934'0'0,"0"30"-5320"0"0,9 166 3645 0 0,0 3-3869 0 0,-9-192-1324 0 0,-1 0 0 0 0,0 0 1 0 0,0 1-1 0 0,-1-1 1 0 0,-5 13-1 0 0,6-16-275 0 0,0-1 0 0 0,-1 0-1 0 0,1 0 1 0 0,-1 0 0 0 0,0 0 0 0 0,0 0-1 0 0,0 0 1 0 0,0 0 0 0 0,0-1 0 0 0,0 1 0 0 0,-1-1-1 0 0,0 0 1 0 0,1 1 0 0 0,-4 1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48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11 149 4866 0 0,'0'0'7673'0'0,"9"52"-2564"0"0,-9-32-3696 0 0,0 77-421 0 0,-1-62 53 0 0,0-29 341 0 0,-1-10 851 0 0,-5-40-2374 0 0,2-1 0 0 0,2 0 0 0 0,4-84 1 0 0,10 80-10 0 0,-11 46 130 0 0,1 0 0 0 0,0 1 1 0 0,0-1-1 0 0,0 1 0 0 0,0-1 0 0 0,0 1 1 0 0,1-1-1 0 0,-1 1 0 0 0,1 0 1 0 0,0 0-1 0 0,0 0 0 0 0,-1 0 0 0 0,1 0 1 0 0,1 0-1 0 0,2-2 0 0 0,-2 3 3 0 0,0 0 0 0 0,0 0-1 0 0,0 1 1 0 0,1 0 0 0 0,-1-1-1 0 0,0 1 1 0 0,0 0 0 0 0,1 0-1 0 0,-1 1 1 0 0,0-1 0 0 0,0 1-1 0 0,5 1 1 0 0,46 16 92 0 0,-18-5-1279 0 0,-29-11-2411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49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4642 0 0,'0'0'5184'0'0,"9"-28"1640"0"0,-9 170-5012 0 0,8-125-1643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50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28 168 5651 0 0,'0'0'7566'0'0,"-5"-1"-6590"0"0,4 0-870 0 0,-1 1-1 0 0,1 0 1 0 0,-1-1-1 0 0,1 1 1 0 0,-1-1-1 0 0,1 1 0 0 0,-1-1 1 0 0,1 0-1 0 0,0 0 1 0 0,-1 0-1 0 0,1 0 1 0 0,0 0-1 0 0,-1 0 1 0 0,-1-2-1 0 0,8 0 13 0 0,0 0 0 0 0,0 1-1 0 0,0-1 1 0 0,0 1 0 0 0,0 0-1 0 0,1 0 1 0 0,8-1 0 0 0,-13 2-59 0 0,25-5 66 0 0,0 2 1 0 0,0 0 0 0 0,0 1 0 0 0,1 2 0 0 0,-1 0-1 0 0,43 6 1 0 0,-65-4-107 0 0,-3 0 82 0 0,-1-2-77 0 0,0 1 0 0 0,0 0 0 0 0,1 0 0 0 0,-1-1 0 0 0,0 1 0 0 0,0 0 0 0 0,0 0 1 0 0,0-1-1 0 0,0 1 0 0 0,0 0 0 0 0,0-1 0 0 0,0 1 0 0 0,0 0 0 0 0,0-1 0 0 0,0 1 0 0 0,0 0 0 0 0,0-1 0 0 0,0 1 0 0 0,0 0 0 0 0,0 0 0 0 0,0-1 0 0 0,0 1 0 0 0,0 0 0 0 0,0-1 0 0 0,0 1 0 0 0,0 0 0 0 0,-1 0 0 0 0,1-1 1 0 0,0 1-1 0 0,0 0 0 0 0,0 0 0 0 0,0-1 0 0 0,-1 1 0 0 0,1 0 0 0 0,0 0 0 0 0,0 0 0 0 0,-1-1 0 0 0,1 1 0 0 0,0 0 0 0 0,0 0 0 0 0,-1 0 0 0 0,-9-12 233 0 0,10 11-233 0 0,-17-15 44 0 0,14 13-154 0 0,-1 1 1 0 0,1-1-1 0 0,-1-1 0 0 0,1 1 1 0 0,0-1-1 0 0,0 1 1 0 0,0-1-1 0 0,1 0 1 0 0,0 0-1 0 0,-1 0 1 0 0,1 0-1 0 0,0 0 0 0 0,1-1 1 0 0,-1 1-1 0 0,1 0 1 0 0,0-1-1 0 0,-1-8 1 0 0,4 9-1901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26:57.342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10491 8445 13206,'0'0'2529,"0"0"-1824,0 0 143,0 0 545,0 0-305,0 0-320,-12 0-287,7 2-129,2-2 32,1 0-16,2 0-160,0 0 16,-3 2-64,3-2-64,-4 0 33,1 5-113,-2-1 64,-3 1-48,-1 4 80,-4 0-16,-4 2-64,-1 5 16,-2 0-32,-2 2-64,2 2 48,-3 0 48,4 0-64,-4 1 80,6-1-32,-4-2 0,6 0 0,-2 0 32,6-2-32,-3 2-32,2-2 48,-1 0-32,-2 1 0,2-1-16,-2-1 80,-2 4-80,0-4 48,-2 4-48,2-4 16,-3 3 32,3-2-32,0-3 16,-2 1-16,5 0-16,-4-1-48,4-2 48,-2 3-32,1-3 16,1 2 32,1-1-32,-2-1 32,3 2-16,1-2 0,-2 3-16,1-2 32,3 1-32,-4-2 0,2 0-16,2 1 32,1-1-32,0-2 16,1 0 0,2 0-16,2 0 48,1 0-80,2-2 48,0 1-32,0-1 32,0 3 0,0-4 32,0 1-16,0 2 32,0-2-32,0 4 16,0-4 16,0 2-64,0-1 64,0 4-32,0-3 16,0 0-16,0 2 16,-4 1-16,1 1 16,0-2 0,-4 5 0,1-2 16,2-1-48,-4 3 32,3 2 0,0-2-16,1-1 32,-2 1-32,1 0 16,0-1-16,1 1 32,-4 2-16,3-2 0,-1 0-64,1-1 16,-2-1-16,0 2 48,1 2-16,-3-3 0,4-1 0,-2 2 16,-1 0 16,-2-1-32,3-2 16,-1 1 0,-3-1 0,5 1 0,-2-1 16,0-1-16,1-1 16,-3 0 0,4 1-16,0-3 0,-2 2 0,0-2 0,1 0-16,2 0 48,-3 2-64,1 1 64,-1-1-48,-1-2 48,-2 5-32,1-4 0,-2 7 64,0-4-64,-4 2 32,-1 1-32,6 0 32,-6-1 32,5 1 16,-4 0 16,4 0 0,-1 0-32,1 0-48,0 0 64,-1-3-32,1 2-16,-1 4 16,-2-4-32,1 1 64,-2 2-32,1-2-64,1 0-16,-2-1 32,6 1-80,-4 0 96,1-3-32,1 1 16,1-1-16,-1 1 32,2-3-16,-2 2-16,1-1 48,2 3-48,-2-3 16,2-1 0,-2 0 16,1 1-48,3-1 48,-1 0-16,0-2 16,-1 2-16,-2-2-16,2 5 48,-1-3-32,-5 0 0,2 3 16,-2-3-16,-2 2 16,-3 3 16,0 0 0,-1-1-16,1 1 16,0 2-16,-2-2 32,2 4-48,0-4 32,0 0 16,-2 0-16,2 0-16,-3-3 48,1-2-64,-1 3 0,-2-3-64,3 0 0,-1-1 16,1-2 16,2 4 32,2-5-16,1 1-16,1 1 16,-1-2 16,2 0 0,2-1-16,-1 1 32,-1 0-64,-1 0 80,-4-1-32,3 1 16,0 0 0,0 0-48,-2 2 80,2-2-80,2-1 64,1 1-32,-2 0 0,7 0 0,-5-1 16,8 1 0,-5-3-16,3 3-16,-1-2 16,-3 2 0,4-1 32,-5 1-16,1 0 16,-4 0-16,1 1-16,1 2 48,-1-1-16,-1 2 32,2 0-16,2 1-16,-4-2-32,4 1-32,-1 1 48,1-3-48,1 2 64,2 0-48,-4-1 32,1-2 0,0 1 0,-4 1-16,-1-2 0,2 1 49,-3 1-65,3-1 48,-2-1-64,0 4 48,-2-4-32,5 4 48,-1-3-32,2 0 16,1-2-16,1 0-16,-1-1 32,2-2-16,-2-1 32,1 0-64,2-3 0,-4 0-193,6 0 113,-3-6 16,0 5 32,2 1 32,-2-3-32,3 3-48,-1 0-112,3 0 96,1 0-16,-3 4 16,6-1 32,-2 0 64,1-3-48,-1 1 32,-1-1 64,4 3-112,-4-3 16,3 0-176,-2 0-97,0-3 1,3 2 128,0-2-64,-2 0 0,2 3-288,0-1-721,0-2-1424,0-1-1729,2-3-3410</inkml:trace>
  <inkml:trace contextRef="#ctx0" brushRef="#br1">6284 9563 6979,'0'0'6259,"0"0"-3810,0 0-1921,0 0 401,0 0 271,0 0-207,13-4-177,-11 1 81,3 1-145,-5 0-96,6 0-127,-1-1-129,-1 3-112,4-1-80,4-2 112,5 0 0,2-1 0,0 0-144,7-1-80,-1-2 17,0 0-1,2 3 96,-2-3 80,2 3 112,-4-1-176,-3 4-176,5 1-16,-5-3 48,8 0 16,-3 3 16,1-1-32,2-2 16,3 3-64,-5-4 0,2 4 32,0-2-32,-3-1-32,0 1 32,0 0 0,-2-1-16,2-1 32,-1 1-31,4-1-1,-1 0 80,4-3 192,-5 2-32,5 1-32,-3 1-80,1 2-112,1-2-64,-2 1 0,4 2 48,-2-2-16,1 2 0,1 0-32,1 0 48,-4-2-16,4 2 32,-4-3-16,-1 3 0,0 0 16,-3-2-48,-3 2 32,1 0 0,-3 0 16,-3 0-32,0 0 0,-1 0 32,-4 0-48,4 0 48,-4 0-48,0 0 64,-2 0-64,2 0 32,-1 0-80,1 0 48,4 0-32,-2 0 48,4 0 0,0 0-48,3 0 48,2-2-32,2 2 16,0-3 32,-2-1-16,4 4-16,-4-2 0,-1-1 32,1 1-16,-1 2 32,-4-2-48,-4 2 64,-1 0-80,-3 0 32,3 2-16,-4 3 16,2-3-32,-2 2 16,2-1-64,-2-1 32,2 0 16,-4 1 0,3-3 32,0 0-48,-4 0-48,-1 2 64,-1-2-32,1 0 64,-2 0-16,-3 0-16,1 0-32,-1 0-369,0 0-191,0 0-64,0 0-849,-1 0-1456,-2-2-3314</inkml:trace>
  <inkml:trace contextRef="#ctx0" brushRef="#br0">18246 11599 3265,'0'0'18345,"0"0"-17593,0 0-912,0 0 192,0 0 96,0 0-48,23-1-64,-10 5-1008,-3-2-2034,0-2-3441</inkml:trace>
  <inkml:trace contextRef="#ctx0" brushRef="#br0">18461 11491 20153,'0'0'3058,"0"0"-2946,0 0 48,4 39 1665,-3-14-369,-1 6-607,0 2-577,6 4-256,1-1 80,-4-2-64,4-3 80,-2-4 16,3-2-16,1-5-16,-3-2-64,0-5 48,1-2-128,-6-4 48,2-2-912,-3-5-1025,0-2-1153,-11-9-1648,-1-5-12822</inkml:trace>
  <inkml:trace contextRef="#ctx0" brushRef="#br0">18376 11755 20938,'0'0'1152,"0"0"-1344,0 0 256,0 0 1713,40 2-577,-9-2-527,1 2-385,3-2 176,1 3 128,-2-3-143,-3 0-273,-6 0-160,-5 0 32,-6 0-32,-3 0 32,-4-5 0,-5 1 0,-2-3 32,0-3-32,-2 2-64,-8 1 0,-3-2 48,4 4-112,-2 1 112,2 2-80,3 2 32,-1 2 0,7 7 0,0 2 32,0 2 32,2 4 32,6-1-64,2 1 96,0-1-48,2-2 176,-3-1-32,5-2 32,-7-1 0,5-4-80,0-4-48,2 0-64,0-2 16,5 0-96,-2 0 64,-3-2-400,1-2-608,-2-3-977,-2 0-1633,-7-2-2576</inkml:trace>
  <inkml:trace contextRef="#ctx0" brushRef="#br0">17531 11910 15879,'0'0'1537,"0"0"-1377,0 0 816,0 34 1009,8-14-336,-3 4-544,2 3-193,4 0 385,-5-1-545,2-4-176,-2-6-288,1-5-47,-4-2-17,0-7 128,-2-2 32,4-2-32,-5-9 336,0-8-303,0-5-225,0-7-48,0-5 96,0-3-112,-9-1-256,1-3 32,0 7 64,0 2 48,2 7-96,0 4 144,1 8 0,4 2-32,1 1 16,0 5 0,0 1 0,9 1-32,4 3 16,4 2-16,1 0 64,2 2-80,-1 7 48,-4 5-96,3 0-64,-5 1-32,-6 3 63,-1 0 33,-6 0 112,0-2-32,0-3-48,-8 1 112,-3-3-80,4-2 48,-6 0-32,1 0-16,4-4 0,-4-1 0,7-2-16,0 0-432,5-2-608,0 0-657,10-2-2081,2-4-2337,7-4-9828</inkml:trace>
  <inkml:trace contextRef="#ctx0" brushRef="#br0">17319 12015 11909,'0'0'5011,"11"46"-3891,-7-22-79,1 1 688,3 0-433,1-3-399,-3-1-385,0-6-304,2-3-80,-5-4 80,0-5 192,-1-3 0,1 0 273,-1-13 527,-2-5-415,0-7-417,0-5-80,0-5 96,0-4-16,-5 1-80,0 0-32,1-1-111,-3 1-97,-2 6-16,5 1-16,-4 7 16,0 1-32,3 3 16,1 6 64,1 3-112,3 2 80,0 5-80,0-1 32,3 3-32,4 0-16,3 2-16,2 0-96,1 2-33,-1 6-31,0 4 96,-1 2-48,-1 1 160,-3 4 0,-2-2 16,-2 3-16,-1-3 64,-2 0-64,0-3 48,0-3-16,0-2 16,0 0 0,-2-5-80,-3 1 64,-1 0 16,-3-3-144,-2 0-128,-1 0-112,2-2-64,-1 2-225,-1-2-63,6 0-304,3 0-369,3 0-640,0 0-1040,8 0-2834,1-2-4226</inkml:trace>
  <inkml:trace contextRef="#ctx0" brushRef="#br0">17879 11827 19977,'0'0'1377,"0"0"-545,-33 13 2017,24-3-784,1 3-976,6 2-785,2 1-128,0 0-144,2 2 16,6-5-64,1-1-16,5-5-192,-2-5 64,1-2 96,-1-2-144,-3-7 0,2-7-48,-5-5 80,-2-1-161,-4-5 145,0 0-272,-5 0-480,-6 5 63,5 2 689,-5 6 240,2 7 48,3 2 272,-1 5-208,1 3-31,5 6-113,-3-1-32,4 6 16,0-1-289,0 1-1904,5-2-1344,1-8-2402,4-4-7299</inkml:trace>
  <inkml:trace contextRef="#ctx0" brushRef="#br0">18102 11732 9861,'0'0'12453,"0"0"-11364,0 0-913,0 0 1633,0 0-1,0 0-1167,-33 11-481,24-4-80,1 2-96,2 1 64,4-2-48,2-1 0,0-1-32,2 1-64,6 0 48,4 0 48,1 2 32,2 0-48,-3 0 48,4 0-48,-7 2 32,-1 2 16,-3-1-16,-2 3-32,-3-3 16,0 4 0,-5-3 0,-6-1 48,2-1-80,-2 0 80,-1-4-64,2-3 64,3-1-64,-1-3 16,6-3-80,2-3-496,2-8-705,9-2-1792,1 0-193,1-2-2336,0 2-6804</inkml:trace>
  <inkml:trace contextRef="#ctx0" brushRef="#br0">17082 11824 6707,'0'0'4658,"0"0"-3553,-36 36-737,30-20 672,-5 6 161,6 4-337,2 3-143,2 0 127,1 0 80,1 1 65,5-8-561,4-2-80,2-4-48,4-7-47,-2-5 15,1-4 32,1 0-16,-2-9 32,-4-2-112,3-5-112,-4-4 0,-1 0-64,-4-5 16,0 1-48,-4-3-48,0-1 32,-4 4-48,-2 1-144,-5 5 0,-1 2 128,0 3-80,-1 4-16,-2 3 64,2 3 64,4 0 0,-2 3-16,5 0-144,0 0-353,-2 3-175,8 4-449,-5 2-159,5-2-1297,-1 1-1825,1 1-3282</inkml:trace>
  <inkml:trace contextRef="#ctx0" brushRef="#br0">18234 11836 11429,'0'0'6339,"0"0"-6083,0 0 80,26 34 1825,-20-19-448,2 3-480,0-2-449,-1 0-544,-2-5-32,3 0-144,-4-6-32,1-3-144,-2-2-784,2-7-593,-5-9-1312,0-4-4803,0-9-3072</inkml:trace>
  <inkml:trace contextRef="#ctx0" brushRef="#br0">15172 12783 3009,'0'0'1537,"0"0"-464,0 0-593,0 0-944,0 0 688,0 0 1072,0-5-527,0 5-593,0 0 0,0 0 80,0 0-128,0 0-64,0 0-16,0 0 80,0 3 384,0-1 753,0 0-337,-3-2-47,3 2-129,0-2-96,0 0 113,0 0-33,0 0 16,0 0-95,0 0-161,0 0-64,0 0-16,0 0-80,0 0 49,0 0-1,-2 0 64,2 3-64,-3-3-128,3 0 0,0 0-95,-2 0-81,2 0-16,0 0 16,0 0 32,0 0-48,0 0 32,0 0-64,0 0 48,0 0-64,2-5 48,3 1 16,-2-3-16,1-2-48,2-2 48,1 0-32,-1-3-16,0 1 48,0-3-80,4 0 128,-3-2-96,3 2 80,-3 0-48,1 1-32,3 1 16,-5 1-16,2 1-16,0 4-32,-1 1 48,-2 0-64,3 2 80,-3 1-16,-1 0-16,-1 1 0,2 1-16,0-3 32,1 3-32,0-2 64,0 0-128,2-2 112,-2 2-48,2 0 32,0-1-16,-5 3-16,1 2 16,-4 0 0,3-2 32,-3 2-32,0 0 16,0 0-32,0 0 48,0 0 0,2 0-32,-2 0-32,5-3 80,-2 2-80,0-5 32,-2 5 16,4-2-48,-5 1 96,0 0-80,3 2 48,-3 0 16,0 0 64,0-2 16,3 2-80,3-5-48,5 0-32,5-3 48,4-4-80,5 1 64,4 0-32,1-3 192,2 5 241,4-2 175,-2 2-112,2 0-96,1 0 16,0 0-160,2-3 49,-5 1-209,3-2 80,-4-1-48,-1-2-176,1 1 64,-2-3 32,-2 3 64,1-1 0,-2-1 16,-4 7-16,0 0 80,-3 2-144,-4 3 32,-3 3-32,-4 0-16,-6 2-16,1 0-32,-5 0-336,0 0-337,0 0-223,0 0-16,0 0 15,-6 0-223,0 0-673,-4 0-1233,-1-7-2224</inkml:trace>
  <inkml:trace contextRef="#ctx0" brushRef="#br0">17821 12230 7972,'0'0'3537,"0"0"-1040,16-32-672,-12 23 320,1 7-208,3 2-496,-2 4-449,0 12-303,5 9 431,-2 4 145,4 7-321,-2-2-208,-2 2-271,-1-5-193,2-1-208,-3-6 0,-4-4 16,1-1-48,-4-4 0,0-2-48,0-3 80,0-1-64,-4-5-304,-4-1-465,0-3-175,4 0-817,-4-7-800,6-5-1361,-4-3-1920,1-1-4467</inkml:trace>
  <inkml:trace contextRef="#ctx0" brushRef="#br0">17807 12416 10901,'0'0'3906,"0"0"-2834,0 0-335,0 0 639,0 0 129,0 0-353,30 22-143,-6-19-321,7-3-112,0 0-31,5 0 111,0-4-256,1-3-208,-8 0 16,2 0-160,-12 1 0,0 1-48,-10 3 16,-4 2 0,-5 0-32,-5 7 161,-3 1 15,-4 4 192,3 3 528,-2 1 209,6 2-177,3-2-576,2-3-112,7-2-160,5-1 32,4-6-32,1-4 64,3 0-128,3-8 49,-6-6-81,0 1 32,-4-6-97,-6 1-31,-7 1-144,0-2 16,-7-1 64,-6 4-48,-1 2 112,-4 6 80,5 1 64,-1 7-16,2 0 16,1 9 0,3 2 0,0 5-32,7 0-16,-2 2 64,3-3-832,0-1-1666,0-2-1872,4-8-6002</inkml:trace>
  <inkml:trace contextRef="#ctx0" brushRef="#br0">18531 12902 4946,'0'0'12502,"0"0"-11269,0 0-449,0 0 881,0 0 31,0 0-687,0 0-321,-17-18-400,9 16-48,1 2 65,0 0-65,0 2-208,1 2-48,6 3 64,0 0-96,0 0 80,7-1-48,6 0 32,-1-5-16,8-1 0,-4 0 0,4-7-16,0-6 32,-3-2-16,0-6 48,-4-4-48,-3-2 64,-5-2-64,-2-2 80,-3 0-48,-8-3 32,-2 4-48,-4 3 48,1 5-48,1 8-176,4 10 208,3 4-80,5 13 128,0 8 192,7 8 480,5 2-223,3 6-593,3-2 32,-3-1 0,1-1 48,-3-5-769,-2-6-335,-1-3-65,-7-8-143,-3-2-353,0-5-1104,-3-4-1809,-4 0-5715</inkml:trace>
  <inkml:trace contextRef="#ctx0" brushRef="#br0">16131 12963 5410,'0'0'2802,"0"0"-769,0 0-385,0 0-127,0 0-240,0 0-33,-25-14 113,18 13-433,5-5-63,-4 2-81,6 0 0,0-1-351,0 1 15,3 0-176,9-2 0,9 2-128,8 0 0,7-3 481,6 1 47,1-1 64,-1 2 17,1-2-337,-9 3-224,-1 1-96,-8-1-32,-7 2-32,-5-1 0,-7 1-32,2-2 16,-8-1 0,0 3 32,0-3-48,0 1 32,0 2-48,0-1-48,0 3-16,0-2 80,0 2-32,0 0 0,0 0 0,0 0-16,-2-2 80,-6-2 16,-2-3 16,-4-5-48,-5-1 16,-3-3-16,-3-2-64,2 0 32,2 2-16,0-1 64,6 3-16,2 3-16,9 2 16,1-2-80,3 4-528,3-2-257,6 0-720,4 0-960,2 4-720,2 1-1217,-5 4-3746</inkml:trace>
  <inkml:trace contextRef="#ctx0" brushRef="#br0">18176 12969 19945,'0'0'1265,"0"0"-1201,0 0 112,6 37 640,-4-26-480,3-2-112,-2 0-192,1-5 32,1 1-96,-2-5-64,2 0-704,-5-9-1073,0-3-1168,0-8-1825,0-2-4947</inkml:trace>
  <inkml:trace contextRef="#ctx0" brushRef="#br0">18156 12760 9444,'0'0'8116,"0"0"-7300,0 0-367,0 0 831,0 0-511,0 0-657,-5-4-112,10 13 0,1 4-849,2 1-2096,-6-1-2994,2 1-4802</inkml:trace>
  <inkml:trace contextRef="#ctx0" brushRef="#br0">13449 13008 8916,'0'0'2465,"0"0"-1456,0 0 607,0 0-63,0 0-304,0 0 127,-9-18-127,6 13-97,3 1 17,0 2-17,0-1-207,0 3-369,8 0-384,4 0-112,8 0-16,5 0 305,4 0-193,9-1-96,-6-5-96,1 0 80,-9-1-48,0-1 0,-9 1 16,-5-2 0,-6-2 16,-4-3-16,0-2 16,-12-2-32,-5 0 0,0-2-48,-7 4 48,4 0-64,0 7 96,8 2-80,-1 5 32,6 2-32,7 0 16,0 0-64,0 5-224,10 2-1057,0-1-112,5 3-1328,-2 0-3378</inkml:trace>
  <inkml:trace contextRef="#ctx0" brushRef="#br0">17669 12835 11061,'0'0'4674,"0"0"-2033,0 0-2016,3 56 991,-1-20 513,6 5-464,2-1-576,0-4-641,5-4-192,-1-8-32,2-6-112,-1-6-80,-1-8-16,2-4 0,-4-2-32,1-10 16,-3-1 16,-3-5 48,-1-2-80,-6 0 16,0-3 32,0 3 0,0 2-64,0 5 32,0 3-16,0 6 16,0 4 32,0 7-192,6 6 144,5 5 48,-2-2-48,4-1 32,2 1-16,1-7 0,-3-2 0,3-3 32,-4-4-64,1 0 96,-2-4-96,-4-8 80,0-1-32,-4-2-32,-3-5 48,0-3-32,0-2 32,-3-2-64,-4 0 64,1 2-400,2 5-288,4 4 320,0 5 208,0 7-145,3 4-495,1 0-448,6 8-81,-3 4-336,1 1-1568,0 3-3266</inkml:trace>
  <inkml:trace contextRef="#ctx0" brushRef="#br0">15396 13532 13526,'0'0'3474,"0"0"-1841,0 0-161,0 0-255,0 0-241,0 0-319,11-13-337,6-3-192,5-9-32,4-7-64,7-8 32,1-7-16,3-7 32,0-4 48,-4-1 288,0 1-320,-7 1-144,-7 6 48,-4 8 0,-7 9-16,-5 7 16,-3 9-16,0 5 0,-8 8 16,-3 5-48,-3 0 32,-4 6-16,-2 13 16,-2 1-16,-1 9 16,1 5 32,-1 6 96,3 6 224,2 3 225,6 0 111,3-2-288,9-1 64,0-4-16,1-3 129,12-5-225,-1-3-192,-1-4-48,-2-7-32,4-2 0,-7-7-64,0-1 32,-6-4-16,3-4 32,-3-2-32,0-2 80,0-7-16,0-7-64,0-4-112,3-5-256,2-2-80,4 1-97,2 1 353,3 2 160,0 3 32,0 7 64,3 1-80,-3 8 32,3-1-16,-5 5-16,4 0-16,-2 5 0,-2 4 32,1 2-32,-1 0 0,-4 3-32,-4 1 16,-4-1-32,0-2 32,0 1 16,-4-5 48,-5 2-80,-2-4 80,-6 1-16,1-3-48,-1-1 32,2-3 16,-3 3 0,3-3-48,3 0 64,5 0-16,1 0 32,6 0-64,0 1 48,6 2 16,7 1 16,1 3 145,6-1 63,0 6 0,0-1 0,0 3-80,2-1-80,-2 1-64,-4-1-16,1-2 64,-2-2-80,1-2 0,-2-4-112,-2-3 64,1 0-80,0 0-336,-6-5-545,-1-2-831,-6 3-930,0-1-1600</inkml:trace>
  <inkml:trace contextRef="#ctx0" brushRef="#br0">18292 12990 13750,'0'0'737,"0"0"767,0 0 897,0 0-480,0 0-576,30 9-321,-25-16-143,2-4-225,-2-1 80,3-1-127,-4-1-177,1 4-160,-2 0-96,0 3 80,-1 3-16,4 4 0,-4 0-192,2 0 0,7 7 1,-2 2 31,4 0 16,-1 0 0,4-2-128,1-3 32,-2 1-208,-2-5-1105,-1 0-1280,-1 0-945,-6-5-3361,-4-3-6115</inkml:trace>
  <inkml:trace contextRef="#ctx0" brushRef="#br0">16502 13098 5122,'0'0'2161,"0"0"-912,0 0-881,0 0-320,0 0-64,17-36-32,-12 29-1217,-2 1-703,0 1 751,-3 3 1089,1-1 384,-1 1 576,3 2 1,-3 0 15,3-2-111,-3 2-225,2 0-256,3-2-48,-2-1 112,0 1-176,-2 0-48,4-1-32,-5 2 80,3 1 465,0-3 63,-3 3-192,2 0-320,1 0-160,-2 0 16,-1 0 64,0 3 128,4-2 513,-4 2 31,3-1-176,-3 0-31,0-2-1,0 0 96,0 0 48,0 0 257,0 0-97,0 0-95,0 0-257,0 0-160,-7 0-96,6 0-96,-4 5-64,-1-3-64,0 3 0,0 3 48,1 4 128,0-1 96,1 7 289,-2 0 79,4 5-128,-3 2 1,2-3 95,0 3 48,-2-5-192,4 0-47,-2-2 15,0-2-256,-2-3-80,2 3-48,-2-2 16,1-1-64,1 3 80,-2-1 16,0 2 32,2-1-96,-1-1 48,-1 1-48,0 0-16,2-1 32,0-2-64,-2-1 16,1-1 0,1-2 48,-2 0-112,3 0 80,-1-2-16,0 0 16,3-1-48,-4 1 32,4-2-16,-4-1 0,4-1 16,0-1-96,0-2 96,0 2-160,0-2-48,0 0-112,0 2-144,4-2-145,-4 0-31,0 0 16,0 0-64,0 0-81,0 0-159,0 0 95,-4 0-399,4 0-705,-4-6-1216,2-3-1522</inkml:trace>
  <inkml:trace contextRef="#ctx0" brushRef="#br0">16522 13023 7780,'0'0'4674,"0"0"-2689,0 0-305,0 0-63,0 0-784,0 0-289,-16 32 48,15 0 577,-5 11 223,6 6 257,-2 5-144,-1 2-273,3-6-656,0-5-335,0-10-177,0-8-32,0-4-16,3-9 0,-1-3 64,-2-6-80,0-4 0,0 2-48,-2-3-289,-4 0-719,4-7-753,-1 0-176,2-2-336,1-2-976,0 0-5043</inkml:trace>
  <inkml:trace contextRef="#ctx0" brushRef="#br0">16131 13116 8132,'0'0'2897,"0"0"-640,0 0-416,0 0-96,0 0 16,0 0-337,0-7-223,0 7-337,3 0-240,2 9-319,6 7-17,-2 9 480,7 4 176,1 10 305,3 3-240,2 5 31,-2-2-624,3-2-48,-1-7-256,-4-4-32,-1-10 0,-1-4 0,-4-4-15,-6-6-17,2-3-32,-8-5 0,3 0 16,-3 0-96,0-9-225,-3-2-751,-1-3-593,-1-2-1136,-3-1-1041,0-2-2849</inkml:trace>
  <inkml:trace contextRef="#ctx0" brushRef="#br0">16182 13125 7684,'0'0'2032,"0"0"-959,0 0 143,0 0-127,0 0-481,0 0-224,-14 27-79,14-27-97,0 2-32,0-2 272,0 0 80,0 0 273,0 0 111,4-2-80,-1 0-191,-3 2-97,1 0-176,5 0-128,-1 0-160,0 4 0,-1 3 272,4 5 225,0-4-81,0 4-128,-1-1 368,0 0-383,0-2-161,1 0 80,0-2 16,0 0-48,-1-1-16,0-1-48,0-1-128,-2 1 16,3-3 0,-1 3-48,1-4-16,2 4 32,-4 0 16,1-1-48,0 1 48,0 2-64,1 1 48,-3 1-80,3 1 64,-4-1-16,4-1 0,-3-1 16,1 0 16,-5-1-48,4 0 32,-2-2 0,0-2-16,-1 0 32,1 1 0,-2-1 0,-1 0-16,4 0 32,0 1-32,-4-2-16,6 5 32,-4-2-48,3-2 32,-2 2-32,0 1 32,1 0 0,-2-1-32,1-1 32,0-2-32,-1 2 32,-2-1-16,3-2 49,-3 0-33,3 2 0,-3 0-48,2-2 96,-2 3-80,4 1 0,-4-1 32,3 1-32,0 0 0,-1 1 16,3-1 0,-5 1 16,3 0-16,0-1-16,-2 0 64,2-1-80,-1 1 48,-2-2-48,3 3 32,2-3 16,-5 2-48,0-1 64,0 1-64,0-1 48,0-1-32,0 0 32,0 3 16,0-5-32,0 2 16,0-2-16,0 0 32,0 0-64,0 0 96,0 0-64,0 0 64,0 0-32,0 0 16,0 0-48,0 0 16,0 0-16,0 0-32,0 0 48,0 0-112,0 0 112,0 0-48,0 2 32,0-2 0,0 0 0,0 0-32,0 0-96,0 0-529,-2-2-655,-4-3-385,1 1-800,-2-8-1745,-3 1-5923</inkml:trace>
  <inkml:trace contextRef="#ctx0" brushRef="#br0">13472 13411 14070,'0'0'2898,"0"0"-1778,0 0 625,0 0-400,0 0-753,0 0-416,7 15 480,-1 15 721,0 8-192,-3 9-321,2 2-16,-2 1-175,2-3-65,-1-4 32,2-5-352,-1-8-96,0-7-96,-2-10 0,1-5-31,-2-1-33,-2-7-48,3 0 64,-3-11 64,0-5-80,0-6-32,-3-7-112,-2-7 0,-2-5-369,0-6-319,-7-7-145,2-2 145,0-3-16,-2 6 143,-2 5 433,4 8 320,2 10 48,0 10 129,2 7 31,3 6-64,2 0 80,3 5-16,0-1-80,6 1-112,4 0-80,0-1 16,4-1 32,7-3-16,-1 1-48,9-4 96,4-1 144,4 1-47,9-2 95,1 1-128,-2 0-128,0 2 16,-8 2-16,-6 3-16,-9 1 0,-4 0-48,-8 3-160,-6-1-593,-4-2-271,0 3-257,-7 0-944,-7 0-1136,-5 7-2770</inkml:trace>
  <inkml:trace contextRef="#ctx0" brushRef="#br0">16232 13188 7027,'0'0'2385,"0"0"-1936,0 0 223,0 0 528,0 0-383,0 0-305,5-14-112,-2 14-64,-3 0 16,1 0 33,-1 0-161,0 0 240,0 3 112,0-1-128,0 0-31,0 0-65,0 3 0,0-3-224,0 2 16,3 2-32,2 0 0,0 3 176,3 3 497,2-2-209,0 4 128,2 2 225,-1-3-337,1 1-32,-2 1 16,-3-3-63,3 1-161,-4-4-80,0 0-32,-3-2 16,2-1-112,3 1-80,-1 0-16,3 2 16,0 1 0,3 0-32,-1 1 16,1 1-16,-1 2 0,1-3 16,-3 0-64,-3 0 64,0-2-31,-2-4-17,-2-1-49,0-1 49,-3-2-32,0-1 0,0 0-112,0-4-592,0-3-593,-6-2-559,4 1-482,-5-2-2368</inkml:trace>
  <inkml:trace contextRef="#ctx0" brushRef="#br0">15054 13364 6979,'0'0'2417,"0"0"-480,0 0-64,0 0 288,0 0-64,0 0-464,-8 7-337,3-13-271,4 2-81,1 2 1,0-2-289,0-3-224,5 2-208,4 1-112,9-1-64,1 1 16,4-3 80,5 2-48,-6 1 17,1 2-81,-6-1-32,-4 1-113,-3 2-799,-5 0-497,-3 0-591,-2 0-642,0-2-1632,-7 0-6339</inkml:trace>
  <inkml:trace contextRef="#ctx0" brushRef="#br0">14204 13386 8036,'0'0'5138,"0"0"-3377,0 0 288,0 0-80,33 6-209,-13-10-63,9-5-592,2 1-385,2-4-320,-4 3 177,-1 2-177,-6 5-352,-5 2-64,-9 0-32,-5 7-384,-3 2-1025,0-1-448,-3 2-608,-5-3-2113,-4-1-5507</inkml:trace>
  <inkml:trace contextRef="#ctx0" brushRef="#br0">10931 13413 11445,'0'0'4050,"0"0"-1569,0 0-688,0 0-624,0 0 527,24 43 369,-17-10-320,0 8-240,-1 6-417,-1 3-223,-1-3-177,1-2-368,-1-7-240,4-9 32,-5-4-80,0-9 32,-3-7-48,0-3-32,0-6 48,-3 0-128,-4-4-304,-3-7-881,-2-7-1344,-4-5-1921,-1-1-2785</inkml:trace>
  <inkml:trace contextRef="#ctx0" brushRef="#br0">13534 13519 8468,'0'0'4050,"0"0"-1617,0 0-96,0 0-32,0 0-560,0 0-449,2 22-175,17-22-209,2 0-63,7-7-17,2-1-176,2-2-143,-1-1-145,-4 2-288,-4 2-16,-6 1-32,-5 3-48,-4 1-208,-3 0-545,-5 2-447,0 0-753,-5 0 400,-4 0-1248,-4-4-3298</inkml:trace>
  <inkml:trace contextRef="#ctx0" brushRef="#br0">14289 13586 12262,'0'0'2433,"0"0"-1185,41 7 497,-21-7-656,-1-4-529,4-3 64,-3-2-448,0 0-208,-3 0-928,0 0-1777,-6 0-3843</inkml:trace>
  <inkml:trace contextRef="#ctx0" brushRef="#br0" timeOffset="0.99">11254 13586 21674,'0'0'1793,"0"0"-1121,0 0-64,0 0-384,0 0 65,0 0-209,0-13-224,5 20 176,2-1-1441,-2 5-1665,3-1-3072</inkml:trace>
  <inkml:trace contextRef="#ctx0" brushRef="#br0" timeOffset="0.99">11714 13784 12550,'0'0'6595,"0"34"-5075,0-20 65,3-4 240,4-3-480,-1-4 191,3-3-495,0-7-593,5-4 16,-1-2-96,-1-8-63,2 1-97,-1-5-144,-3 0 0,3-2-16,-1 5 32,-2 1-16,0 8 256,3 4-112,-4 7-48,4 2-32,0 4 144,0 10-16,1 6 65,1 3-145,-2 1-48,2 1-48,2-3-32,-1-1 80,-2-8-112,1-4 64,-2-5-112,-1-4-32,-4 0-192,-5-1-225,-3-6-271,-3 0-336,-10-4-1153,-4-3-2289,-1-4-4258</inkml:trace>
  <inkml:trace contextRef="#ctx0" brushRef="#br0" timeOffset="0.99">11434 13755 19001,'0'0'2465,"0"0"-944,-2 38 928,2-20-801,0-2-575,2 2-465,9-2-336,3-5-144,1-4-128,8-5 64,-1-2 32,1-9-32,-3-7 65,-1-4-65,-5-2-128,-8-6-33,-3 4 33,-3-1 16,-3 2 16,-9 3-16,-5 7 0,-3 6 112,-5 7-112,0 0 48,0 7-64,0 6 48,5 1 0,5 2 32,5-3-32,7 2-16,3-1-832,0-2-1409,5-6-1921,6-6-3954</inkml:trace>
  <inkml:trace contextRef="#ctx0" brushRef="#br0" timeOffset="0.99">10842 13698 12005,'0'0'6580,"0"0"-4436,0 0-559,0 0-48,0 0 96,27 23-369,-6-23-159,-1 0-369,0-2-256,-1-5-208,1 0-111,0 0-81,-2 1-160,-1 1 63,4 1-47,-1 2 0,0-1-32,2 3-464,-2 0-384,-3 0 143,1 5 129,-5 2 0,-4 0 288,-1 4 288,1 0 160,-6 2-32,2 3 176,0 0 192,1 0-208,-2 2-48,4-2 32,0-1-80,-2 1-16,-3-2-64,2-5 0,0-1-48,-2-3-848,0-5-1425,-2 0-961,-1-2-2192,0-12-4131</inkml:trace>
  <inkml:trace contextRef="#ctx0" brushRef="#br0" timeOffset="0.99">13829 13748 5875,'0'0'1552,"0"0"737,0 0-1488,0 0-161,0 0-16,0 0-47,-5 0-177,5 0 112,-3-2 176,2-3-175,-2 3 287,0-2 272,1-3-143,-3 4-17,2-1-175,0 0-241,-2 1-96,4 1-224,-2 0-144,0 0 16,3-1-32,-2 1-32,-1 0 32,0 2 16,1-3-64,-1 3 64,2 0-32,-2 0 32,0 5-16,-2 2 32,3 2-80,-1 2 32,0 3 48,2 1-64,1 1 48,0 2-48,0 0 64,0 0-32,1 1 0,7-2 176,3-1 48,-2-1 49,3-1 159,1-1 0,-1-1-128,-1-1-32,-3 0-96,-2 3 49,0 2-65,-4 4-16,2 0 16,-4 3-48,4 1 16,0 2-96,-1-5-16,2 2-80,0-5 112,-2-5-96,1-3 32,-1-1-48,-1-7-448,-2 0-497,0-2-303,0-7-321,0-4-1905,-5-7-2913</inkml:trace>
  <inkml:trace contextRef="#ctx0" brushRef="#br0" timeOffset="0.99">13789 13852 5346,'0'0'353,"0"0"2544,0 0-1616,0 0-833,15-31 176,-7 21-272,-3 1-128,-1 0-64,2 2-96,-4 3 112,-2 0 129,3 1 287,-1 1 160,-2 2 177,0-2 79,0-1 145,0 1-97,0-2-159,0-3-257,0 0-144,0 0 32,-7 1 49,1 1 47,-1 0-272,0 1-32,-4 2 16,-1 2-160,3 0-128,-2 0-32,3 0 0,-1 2 16,4 2 0,2 3-16,3 2 0,0 2 16,0 5-32,8 5 16,1 4 33,-1 3 47,3 5 96,-5-2 160,2-2-32,-1 0 48,1-4-64,-3-3-80,0-1-32,-2-6-31,0-1-97,-2-5-48,2 0 48,-3-4-96,0-1 80,0-2-192,0-2-433,-3 0-431,-1-4-705,-1-8-1120,-3 1-2514,0 0-7234</inkml:trace>
  <inkml:trace contextRef="#ctx0" brushRef="#br0" timeOffset="0.99">15665 13976 10469,'0'0'2609,"-16"35"-272,7-10 80,1 2-656,-3 0-496,3-2-177,-1-3-432,1-5-255,4-7-161,1-3-112,-2-7-64,3 0 80,-1-9-64,3-9-48,-3-6-32,3-6-48,0-6 48,0-2-528,11-1 191,3 6 145,2 4 208,7 4-16,2 10 96,-1 5-80,4 10 16,-1 3 144,-2 10 209,2 8 335,-2 3 48,0 3-79,-5 0-225,0-2-272,0-5-192,-4-5 0,-4-3-16,-2-5 16,-4-3 16,-5-4-16,-1 0-208,0-2-400,0-7-753,-1 0-784,-5-4-1457,-1-1-5378</inkml:trace>
  <inkml:trace contextRef="#ctx0" brushRef="#br0" timeOffset="0.99">13779 14016 1040,'0'0'4499,"0"0"-754,0 0-2576,0 0-161,0 0-95,0 0-209,-23-13-96,22 10 81,1 1-129,0 2 64,0-2-160,0-1-31,1 1-161,5-2 48,4-1 80,-1-1 208,6-4 145,6 1-65,-1-2 160,5 0 33,-1-1 159,1 1-159,-2 5-321,-1-1-352,-6 3-128,1 1-48,-10 3-48,4-2 16,-4 2-352,-7 0-192,3 0-209,-3 0-383,0 0-481,-3 0-1152,-7 0-2274</inkml:trace>
  <inkml:trace contextRef="#ctx0" brushRef="#br0" timeOffset="0.99">13736 13987 5747,'0'0'5154,"0"0"-3009,0 0-480,0 0 80,0 0-161,0 0-111,0-5-481,0 7-255,0-2-321,0 0-96,0 3-160,0-3-16,0 0-64,3 0 16,2 0-48,1-3 32,3-1 48,4-3 129,-1 0 271,4 1 0,-2 1 144,-4 0-47,0 1-401,-4 2-160,-5 2-48,4 0 16,-5 0-48,0 0 48,0 0-64,0 0 96,0 0-112,0 0-48,0 0-208,0 0-113,0 0-31,0 0 32,0 0-128,0 0-225,0 0 49,0 0-80,0 0-129,0 0-239,0 0-81,0 0-31,0 0 111,0 0 273,0 2 415,-5-2 49,5 3-432,-1-3-1841,-2 0-4211</inkml:trace>
  <inkml:trace contextRef="#ctx0" brushRef="#br0" timeOffset="0.99">15719 13966 10661,'0'0'4978,"0"0"-3745,0 0-129,0 0 273,0 0-449,0 0-656,11 54 577,-2-13 479,-1 8-271,1 3-289,-1-5-384,0-1-175,-4-10-97,-1-8-112,0-5 80,-3-7-32,0-7-48,0-4 64,0-4-112,-3-1-689,0-6-831,-4-8-882,0-1-2352,0-8-9380</inkml:trace>
  <inkml:trace contextRef="#ctx0" brushRef="#br0" timeOffset="0.99">10130 14248 3458,'0'0'10724,"0"0"-9187,0 0-913,0 0 465,0 0-257,0 0-223,26-20 63,-7 13 208,3 0 113,2 0-113,7 1-31,2 3-113,1-1 32,3 1-143,0 3-97,7 0-144,1 0-192,3 0 96,3 0-48,8-2-16,0 0 33,11-5 31,-2 1 224,5-4-16,-2 1-192,0 1 32,1 1-288,-7 4-48,-2 1 48,-1 2 0,-4 0-15,-1 7 47,-4 2-80,-5-2 112,-2 2-48,-1-2 16,-4-1-176,-4-4 16,-5-2-16,-1 0 48,-9 0 32,-5-2-161,-6-3-111,-6 1-368,-5 0-272,0 1-433,-5 3-816,-6-2-160,5 0-833,-2-3-3537</inkml:trace>
  <inkml:trace contextRef="#ctx0" brushRef="#br0" timeOffset="0.99">15452 14738 10581,'0'0'2593,"0"0"-1232,0 0-145,0 0 113,0 0-353,0 0-271,0-13-241,0 10-112,0 3-112,0-2 48,0 0-48,0 0-112,-3-3-32,3 1-48,-3-1 48,3-2-80,-5 1 81,4-1-65,-5 0 32,-1-2 0,0 2 64,-6 0 0,1 1-64,-4-1-32,1 3 32,-2 1-32,-3 3-64,0 0 80,2 5-32,-2 9-64,3 1 32,2 10 16,2 6-64,2 8 176,5 8 400,3 5 481,3 2-289,3-2-224,11-7-288,-1-8-16,7-7-64,0-12-32,0-7-48,-3-4-64,2-7-32,-5 0 160,1-12-80,1-3 64,-4-3-32,-3 0-128,-1-2-80,0 4-416,-7 7-416,3 3-129,-4 6-400,0 0-896,0 6-1264,0 3-401</inkml:trace>
  <inkml:trace contextRef="#ctx0" brushRef="#br0" timeOffset="0.99">16924 14641 15623,'0'0'5507,"0"0"-4803,0 0-640,-5 38 1889,0-8 144,2 3-656,-3 8-417,0 5-464,6-2-336,0 1-96,0-4-64,0-6 0,3-5 1,1-6-98,4-8-223,-3-6-192,0-4-288,1-6-561,-6-2-1056,0-7-304,0-6-1169,-6-6-3745</inkml:trace>
  <inkml:trace contextRef="#ctx0" brushRef="#br0" timeOffset="0.99">16744 14876 13494,'0'0'6899,"0"0"-6050,0 0-881,35-23 400,-5 19 640,2-1 65,9 0-337,-1 1-464,-3 2-128,-4-2 32,-8 4-176,-5 0-16,-11 0-2033,-6-3-1968,-3 3-4163</inkml:trace>
  <inkml:trace contextRef="#ctx0" brushRef="#br0" timeOffset="0.99">16034 14833 15799,'0'0'2465,"0"0"-1632,0 0 880,0 0-97,0 0-783,-30 17-417,21-3-192,-2 2 208,-1 0 0,4-1 1,0 1-225,3 0-160,5-5 0,0 1 16,5-5-80,3-1 32,7-4-16,1 3-16,2-3 64,1 0-16,-2 2-32,0 2-16,-6 0 48,-3 1-32,-7 0 0,-1 1 0,0 1 64,-1 2-16,-7-1 0,-3-1 48,-1 2-16,2-2-48,0 0-16,-3-3 16,-1 4-64,2-6-16,1 1 64,3-3-368,1-2-353,2 0-431,5 0-113,0-2-736,0-7-1728,8-5-4403</inkml:trace>
  <inkml:trace contextRef="#ctx0" brushRef="#br0" timeOffset="0.99">16209 14752 10581,'0'0'5346,"0"0"-4225,0 0 191,0 0 289,0 0-592,0 0-497,3-7-272,-2 18 384,3 8 257,-1 2-113,-2 6-64,-1 5-111,0 2 175,3 2-112,0 0-240,-1-3-207,3 0-113,1-6 0,-2-3-32,-2-6-32,1-5-48,0-4 0,-1-2-64,-2-4-64,0-3-401,-2-3-287,-4-6-913,0-5-960,-2-6-1425,-3-2-6419</inkml:trace>
  <inkml:trace contextRef="#ctx0" brushRef="#br0" timeOffset="0.99">16111 14950 15687,'0'0'3058,"0"0"-2354,0 0 897,0 0-337,0 0-367,39-18-33,-21 13-160,6 5-223,-3 0-241,0 0-176,-1 7-48,-2 2-48,-4 2-497,-1 1-1455,-1-1-770,-4 0-2352</inkml:trace>
  <inkml:trace contextRef="#ctx0" brushRef="#br0" timeOffset="0.99">15613 14932 2129,'0'0'9796,"0"0"-7907,0 0 16,0 0 144,0 0-720,-34 13-353,27 3-287,2 2-273,2 0-48,3 2 0,5-4-80,2-5-80,6-1-160,2-9 16,1-1-96,-2-4 128,-4-7-16,0-2-16,-4-1-64,-4-2-16,-2 0 48,0 1-80,-2 1-48,-9 0-64,2 3 0,-2 0 96,-1 4 0,2 2 16,-1 1 32,4 4-32,0 0-128,1 0-96,2 4 48,4 3-256,0 0-737,0 0-368,0 2-1168,0 0-2465</inkml:trace>
  <inkml:trace contextRef="#ctx0" brushRef="#br0" timeOffset="0.99">15719 14990 9588,'0'0'2065,"0"0"-960,0 0 576,0 0-273,0 0-367,40 16 575,-30-25-143,0-4-496,0-1 47,-3-2-47,-2 3-337,-2 2-256,0 1-160,-3 4 0,0 3-64,2 1 16,-2 2-48,4 0-96,0 9-64,0 0 80,4 5 0,0-1 0,1 0 16,2-1 17,-2-1-1,-1-4-80,-3 0 80,1-5-240,-5 0 192,-1-2-64,0 0-417,0-4-367,0-6-817,0-3-1392,0-5-2706</inkml:trace>
  <inkml:trace contextRef="#ctx0" brushRef="#br0" timeOffset="0.99">16401 14974 19033,'0'0'3105,"0"0"-1968,0 0 992,0 0-513,-33-8-991,24 16-481,1 4-80,4 2-48,1-1 32,3 1-16,0-1 0,0-2-32,3-4-48,1-3-16,4-4-80,1 0-80,-1-7 64,-2-4 79,1 0 1,-1 2 32,-2 0 32,-2 5 32,-2 1-16,0 3 0,0 5 16,0 6 64,0 2 1,0 1 95,3 2-96,2-5-80,6 0 48,-2-4-192,3-5-865,1-2-1040,-1 0-256,1-4-112,-1-5-1249,-1-2-3777</inkml:trace>
  <inkml:trace contextRef="#ctx0" brushRef="#br0" timeOffset="0.99">16556 15087 13878,'0'0'1873,"0"0"-368,0 0 512,0 0-577,0 0-639,0 0-113,12 7-32,-5-19-335,2-1-17,2-5 272,-2 0 160,4 0-496,-3 0-47,-3 2-17,0 5-128,1 4 176,0 5 80,-3 2-112,2 2 96,1 5 240,0 4-47,-2 2-225,2 4-160,-2-1-48,0-3 32,2 1-80,0-4 32,-4-3 0,2-3-48,1-4-240,-4 0-449,5-6-415,-4-8-1009,4-4-304,-3-6-1233,2-8-6066</inkml:trace>
  <inkml:trace contextRef="#ctx0" brushRef="#br0" timeOffset="0.99">17787 15605 4770,'0'0'13174,"0"0"-12453,0 0 255,0 0 1153,20 31-560,-15-29-1169,-2-2 80,3 0 80,-3 0 129,0-6 95,2-4-96,-3-3-319,4-1 47,-5-3-48,4-4-128,-2-1-128,0-1-64,-1 1-32,1 2 16,-3 1 0,0 6-16,0 4 16,0 4-48,0 3 64,0 0-64,-3 2 0,3 0 0,0 2-80,0 3 0,6-1-64,0 1-448,5-1-497,4-1-592,-2-2-944,5-1 80,3-1-688,-1-8-4051</inkml:trace>
  <inkml:trace contextRef="#ctx0" brushRef="#br0" timeOffset="0.99">18249 15314 13334,'0'0'1041,"43"-27"-1089,-30 13 160,-4 3-16,-6-5 32,-3 3 672,0-5-96,-6 1 65,-6-2 255,-1-1-319,-1 4-65,2 2 160,-2 6 833,2 3 432,-1 5-849,1 7-847,4 6-257,2 8 288,0 4 64,1 4-64,5 5 112,0 0-47,0 1-177,5-1-112,1-2-32,0-1-128,-3-4 32,2 0 16,-2 0 64,0-2 0,-2-1-64,-1-1 16,0-3-16,0 1-16,0-6-32,0-1 96,-1-5-128,1-3 16,-3 1-48,3-4-384,-3-3-624,3 0-785,0-3-832,-2-6-1457,-1 0-2689</inkml:trace>
  <inkml:trace contextRef="#ctx0" brushRef="#br0" timeOffset="0.99">15891 15341 6163,'0'0'9236,"0"0"-7715,-29-4-241,13 4 241,-3-3-368,-1 3-417,-3 0-48,1 5-176,-6 4-79,5 2 159,3 5-80,-2 0 0,5 4-352,5 3 1,1-3 287,9-3-16,2 2-96,2 1-256,10 5-80,7 4-16,0 0 96,-1 3 1121,-4-1-1009,-1-4-320,-3-8 48,-2-9 64,-6 1-769,-2-1-63,0-6-577,0-4-656,-8 0 64,2-8-1488,-2-9-4003</inkml:trace>
  <inkml:trace contextRef="#ctx0" brushRef="#br0" timeOffset="0.99">17285 15368 12070,'0'0'3249,"0"0"-1936,0 0 736,0 0-481,0 0-1007,0 0-97,-33-11 0,18 29 48,2 2-48,-2 1-159,5 1 15,0 1-176,5-6 96,3 2-48,2-4-80,2-3-112,6-4-16,4 1-32,5-2 112,2 0 48,-2 0-96,3 4 64,-3 0-64,-1 3 48,-7 4-64,-1-2 0,-5 1 32,-3-1-16,0-2 32,-6-3 32,-4 1 16,1-6-16,-4-2 80,0-4 0,-5 0 1,3 0-1,-4 0-96,1-6-64,4 2 0,1 1-144,3-1-449,6 1-79,4 3-288,0-2-689,11 0-1104,5-5-3458</inkml:trace>
  <inkml:trace contextRef="#ctx0" brushRef="#br0" timeOffset="0.99">17454 15546 20649,'0'0'1457,"0"0"-1409,0 0 352,-5 29 769,16-13-705,1-1-208,2-1-128,5-2-80,-1-3 80,1-5 112,-5-4 1,5-2-161,-5-7 16,-4-7 96,-2-2-32,0 0 112,-2-2 0,-3-1-176,-3 5-80,0 1 0,0 2-112,0 3 64,0 1-48,-4 5 16,-4 0-16,0 1 0,0 1-32,4 2 128,-1 0-16,0-2-80,2 2-480,3 0-49,0 0-495,5 0-1409,0 0-497,1 0-1968</inkml:trace>
  <inkml:trace contextRef="#ctx0" brushRef="#br0" timeOffset="0.99">18637 15454 17592,'0'0'1761,"0"0"-16,0 0 896,0 0-432,0 0-1137,0 0-351,10-3-417,-20 8 32,0 4-32,-2 4 32,1-1-32,3 3-95,7-1 191,1-1-128,0 1-80,9-3-96,8-2 48,2-2 0,2-2 32,4-4-16,0-1-48,3 0 0,-3-4-96,-2-5 0,-1 0 0,-4 0 16,2-2-64,-1-2 48,1-1-32,-1 1 0,-2-3 48,-2 0-48,-1 2 16,-3-1-48,-3-1 128,-6 3-160,-2 1 80,-5-1-96,-8 4 48,-2 2-16,-1 5-48,-1 2-192,3 4 240,0 8 48,8 5-32,0 4 32,1 1-16,5 1 48,4 1-16,3 1 32,6 0 0,1-5 0,-2-2 0,8-4 32,-4-5-48,1-5-48,1-4-304,-4 0-464,-1-4-401,-6-8-720,-2-3-2433,-5-1-4626</inkml:trace>
  <inkml:trace contextRef="#ctx0" brushRef="#br0" timeOffset="0.99">15567 15582 8084,'0'0'5506,"0"0"-2993,0 0-976,0 0 64,0 0-241,40-31 81,-10 17 16,7 1 127,0-1-463,2 5-289,-5 0-271,-5 7-369,-5-1-144,-7 3 0,-5 0-96,-1 0-64,-6 0-657,-1 3-255,1-1-993,1 0-368,-1 1-192,-1-3-1505,4 1-128,2 2 3297,0 1 993,0 1 193,-4-1 751,0 3 1217,-3 3 704,0 3-207,-3 2-673,0 4-321,0 1-367,5 0-545,3 0-415,4-2-113,2-2-80,6-7-96,0-4-80,4-5-16,-4 0-32,0-10 0,-6-3 32,-3-5-48,-7 0 16,-4 0-96,0 0 0,-10 0-48,-3 4 16,-4 1 48,2 4 96,-4 4-16,3 1-48,1 0 16,6 4-336,1-3-49,5 3-159,3 0-672,0 0-833,8 0-240,-1 0-449,3 0-1264,0 0-3553</inkml:trace>
  <inkml:trace contextRef="#ctx0" brushRef="#br0" timeOffset="0.99">16277 15620 14951,'0'0'3137,"0"0"-2769,0 0 1057,37 16 784,-29-14-1377,-3 1-431,-1-3 175,2 0-240,-4-3-128,-2-3 497,0-6-97,0-2-80,0-1 112,0-3-191,0-4-257,0-1-176,0 0-48,5 3 16,2 2 80,4 2 240,2 3 80,-1 6 64,2 0-208,-2 5-16,4 2-144,-1 0-64,-2 0-32,2 5 64,-2-1-128,1 1-320,-7-1-752,4-1-881,-4-3-1457,-4 0-2593</inkml:trace>
  <inkml:trace contextRef="#ctx0" brushRef="#br0" timeOffset="0.99">18092 15474 5651,'0'0'11205,"0"0"-9557,0 0-31,0 0 752,0 0-336,0 0-608,0-20-369,13 17-319,4-1-145,0 0 32,3 1-96,3 3-191,-1-2-177,1 2-80,-4 0-48,1 0 48,-4 0-96,-4 0 48,-1 2-96,-5 1-448,0 1-385,0 3-592,2-3-816,-2 1-336,4-3-80,-1 0-497,2-2 881,-2 0 1953,-1 0 576,-3 0 1457,1-2 1184,-6 0-271,0 2-449,0 0-449,-6 0-687,-1 2-529,-3 7-112,0 2 96,-1 5 113,4 2-1,0 0-112,4-3-240,3 1-80,0-5-64,10-1 0,2-8-32,7-2 0,-2 0-32,3-9 80,0-5-64,-3 1 0,-5-1 16,-1 4 16,-4 0 0,-1 1 128,-6 5 256,0 0-111,0 1-97,0 3-112,-6 0-32,4 0-16,-3 3-16,-1 3 0,1 5 0,1 3 48,-4 2-48,3-1 48,1 1-48,-2-3 0,6 1 0,0-5-32,0-2-64,7-5-336,4-2-593,-2-2-1136,4-7-1248,2-5-1009,-2-4-3202</inkml:trace>
  <inkml:trace contextRef="#ctx0" brushRef="#br0" timeOffset="0.99">17217 15440 5747,'0'0'2545,"0"0"-2481,0 0-64,0 0-160,0 0-1265</inkml:trace>
  <inkml:trace contextRef="#ctx0" brushRef="#br0" timeOffset="0.99">16815 15512 14935,'0'0'1505,"0"0"-1121,0 0 864,-36-20-143,21 18-593,-2 2 16,0 0 225,-7 2-1,4 10 32,3 1 17,2 5-321,2-1-80,12 2-64,1-1 16,1-5-224,15-2-96,1-4-64,3-7 128,0 0-47,0-4 31,1-7-96,-8-3 128,1 1-80,-4-1 0,-1 2-32,-9 4 48,3 3-16,-3 5 64,0 0 256,0 13-192,3 6-16,-1 3 320,4 3-64,0 0-288,2-5-16,0-2-96,1-7 0,-1-1-320,-2-6-480,0-4-1185,-6 0-960,0-4-513,0-6-4562</inkml:trace>
  <inkml:trace contextRef="#ctx0" brushRef="#br1" timeOffset="0.99">5755 6017 11509,'0'0'2609,"0"0"-1936,0-34 928,0 26-225,-1 1-207,1 0-545,0 5-16,0-1-80,0 1-127,0 2-49,0 0-144,0 14-192,0 8-16,0 14 448,0 14 465,5 6 63,2 9-48,6-1-207,-1-4-449,8-11-144,2-10-96,3-10 16,3-11 0,0-11-32,1-7 32,-1-18-96,-3-7 48,-2-6-96,-6-6 80,-5-3-32,1-3 80,-9 1-48,-4-1 32,0 4-224,0 10-192,0 9 240,0 13 176,0 9-32,4 18-353,5 14 433,3 7 385,4 8-65,4 5-288,8-4 16,1-3-32,1-11-384,5-13-1137,-5-12 497,2-11 928,-4-16-64,-6-11 160,-2-9-16,-4-6-16,-7-8 352,-3-8 384,-6-8-480,-3 5-191,-9-2-65,-1 9-64,-2 7-129,2 16-95,-1 12-80,4 13 128,0 6 96,3 6-48,7 10 160,0 0-320,0 5-1249,4-1-1648,5-3-3746</inkml:trace>
  <inkml:trace contextRef="#ctx0" brushRef="#br1" timeOffset="0.99">6583 6002 15687,'0'0'1265,"0"0"-1169,0 0 752,0 0-31,0 0-769,0 0 16,13 4-865,-9 5-4417,-1-2-6996</inkml:trace>
  <inkml:trace contextRef="#ctx0" brushRef="#br1" timeOffset="0.99">6588 6265 6595,'0'0'11445,"0"0"-9508,0 0-656,0 0-17,0 0-15,15 36 560,-10-14-1025,0-2-448,-2 3-176,2-3-48,-1-4-64,2-9-32,1-3-192,0-4-864,1-4-737,-3-12-656,-2-7-2417,-3-8-7940</inkml:trace>
  <inkml:trace contextRef="#ctx0" brushRef="#br1" timeOffset="0.99">6758 6350 8532,'0'0'2609,"0"0"-1905,0 0 1201,0 0 448,0 0-176,0 0-480,30-2-336,-22-7-273,-4 2-159,4-2-113,-3-2-272,1 0-63,0-1-225,-3 8-96,0-3-96,-1 3-32,1 4-16,-1 0-80,4 11-32,-5 0 128,7 2 192,0 3-48,0-2-112,4-3-32,3-4 32,-1-5-48,2-2-592,1-11-1281,-5-5-1425,4-4-3745,-7-3-5827</inkml:trace>
  <inkml:trace contextRef="#ctx0" brushRef="#br1" timeOffset="0.99">7036 6177 18617,'0'0'2241,"0"0"-1681,-43 43 1169,30-23-289,4 2-287,-2 1-545,9-3-288,2 0-224,0-6 48,5-1-112,6-10-48,3-3-16,1-3 208,6-10-96,-4-5-32,0-7-112,1-9-48,-1-4 16,-4-9-64,-5-3-48,-4-6-32,-4 0 96,0 0-16,-4 13-785,0 9 817,0 11 48,-1 15 561,0 12 223,-2 19-208,1 8 657,4 12 511,-1 7-527,3 5-641,3 2-304,9-10-240,4-2 80,1-9-512,0-11-624,-2-11-657,-2-10-560,-5-4-1905,-7-11-3538</inkml:trace>
  <inkml:trace contextRef="#ctx0" brushRef="#br1" timeOffset="0.99">7760 5798 4578,'0'0'11493,"0"0"-10228,0-39 544,-10 28-112,-3 2-641,-1 2-496,-9 3-192,1 4-111,-3 0-129,-1 4-48,1 8-32,5 3 96,6 8 144,3 4-16,4 9 272,7 2 209,3 9-97,12 7-16,2 3 0,3 3-79,2-3-433,-3-3-80,-5-7-48,-3-7 112,-2-10-80,-1-6 32,-4-8-16,-1-2 32,-3-10-80,0 1 32,0-5-16,0 0 80,-4-9-352,-4-3-1217,0-1-1264,4-3-577,-4 3-1760,3 0-4706</inkml:trace>
  <inkml:trace contextRef="#ctx0" brushRef="#br1" timeOffset="0.99">7582 6207 14423,'0'0'2033,"0"0"-1041,0 0 1233,0 0-256,0 0-240,0 0-497,0-22-543,11 10-433,1 1 128,10-5 16,-2 1-176,4-1-64,0 5-80,-4-1 32,2 5-112,-6 3-16,-1 4 0,-5 0-176,-3 9-576,1 2-545,-3 3-752,-1-5-1248,1 2-3923</inkml:trace>
  <inkml:trace contextRef="#ctx0" brushRef="#br1" timeOffset="0.99">7960 6282 9508,'0'0'3826,"0"0"-2849,18 34 399,-8-26 705,-3-1-672,3-1-81,0-3 49,-3-3-465,1 0-79,-3 0 159,0 0-255,1 0-145,-5-3 0,2-1 32,-3 0-175,0-3-225,0 1-64,0-4-64,-4 1 0,-4-2-80,5 0 0,-5-5-16,2 0 32,0 1-32,1 1-48,2-2 144,3 0-144,0 5 32,3-2 16,5 1 0,0 5-112,1 1 112,2 4-16,1-1-32,1 3 0,-1 0 32,3 0 0,-5 5-16,2 0-32,-1 1 32,-5-4 16,0 3-288,-4 2-641,1-5-688,-3 0-752,0 1-784,0-3-4419</inkml:trace>
  <inkml:trace contextRef="#ctx0" brushRef="#br1" timeOffset="0.99">8312 6228 10469,'0'0'11029,"0"0"-10277,3 35 113,-3-23 143,5-1-464,0-2-240,-2-2-192,2-3-160,-1-4-784,-4 0-1281,0 0-1457,0-9-4513</inkml:trace>
  <inkml:trace contextRef="#ctx0" brushRef="#br1" timeOffset="0.99">8337 5980 22026,'0'0'1441,"0"0"-577,0 0-47,0 0-657,0 0-48,0 0-256,11-27-625,-9 27-1632,1 4-1937</inkml:trace>
  <inkml:trace contextRef="#ctx0" brushRef="#br1" timeOffset="0.99">8647 6192 2753,'0'0'1793,"0"0"-881,0 0-63,0 0 4065,0 0-2433,0 0-288,0-7-208,0 2-400,0 3-128,0-3 31,0 5-159,-9 0-305,1 0-431,-4 12-177,-4 1-16,4 5-64,-1 5-16,4 1 16,1 3-15,8-4-97,0 0-80,0-3-48,10-5 16,-3-3-48,4-3-48,-1-3 16,2-3-16,4-1 64,-3-2-48,8-5-96,2-1-448,-1-6-545,6-1-191,-4-3-1282,0-2-1295,-4 1-6212</inkml:trace>
  <inkml:trace contextRef="#ctx0" brushRef="#br1" timeOffset="0.99">8911 5872 18953,'0'0'960,"0"0"-1088,0 34 1489,1-10 544,-1 10 31,0 5-479,3 8-592,-3 2-161,0 5-144,0 0-224,0-2-112,0-9-128,0-8 0,0-5-32,0-12 0,5-7-48,0-4 0,1-7-48,0 0-400,-6-11-352,0-3-545,0-4-688,0-5-1040,-12-4-1441,2 0-7011</inkml:trace>
  <inkml:trace contextRef="#ctx0" brushRef="#br1" timeOffset="0.99">8745 6205 13014,'0'0'6243,"0"0"-4931,0 0 289,0 0-288,43-36-17,-18 29-79,1 0-609,5 3-256,-1 4-224,-2 0-128,-3 7 16,-2 4-16,-4-2-896,1 2-1265,-2-4-976,-1 0-1986,-1-5-4033</inkml:trace>
  <inkml:trace contextRef="#ctx0" brushRef="#br1" timeOffset="0.99">9137 6235 11381,'0'0'7043,"0"0"-4689,0 0 191,11 40-769,-6-25-1135,-2-3-1,1-1-512,-2 0-80,6-2-272,-5-2-1537,0-7-1312,2-3-3202</inkml:trace>
  <inkml:trace contextRef="#ctx0" brushRef="#br1" timeOffset="0.99">9156 5984 25820,'0'0'496,"0"0"-560,0 0-16,0 0 96,0 0-16,-16 32-32,21-17-1937,-2-1-2321,5-1-5698</inkml:trace>
  <inkml:trace contextRef="#ctx0" brushRef="#br1" timeOffset="0.99">9370 6165 14391,'0'0'9172,"0"0"-9396,-14 47 48,6-27 336,5 7 0,3-3 1152,0-1-559,3 0-369,9-8-208,5-3 336,1-8-128,2-4-208,0-4-64,0-12-63,-5-2 15,-2-5-64,-5-1 16,-8-3 16,0-5-48,-11 5-161,-2 7-63,-4 2 144,0 5-16,2 8 32,2 5 48,1 2 0,7 7 0,2 5-16,3-1-272,0 1-1985,3-5-1569,2-2-4802</inkml:trace>
  <inkml:trace contextRef="#ctx0" brushRef="#br1" timeOffset="0.99">9666 6214 21306,'0'0'544,"0"0"-848,0 0 480,0 0-32,0 0 560,0 0 337,29-2-721,-16-5-144,4-6 320,1-3 449,2-2-705,2 2-144,1 2-16,-4 5 32,4 5 752,-3 4-560,1 11-127,-4 5 383,0 4-64,1-2-320,-4 0-96,2 0-64,-1-6-16,-1-4 16,-1-1-304,2-7-384,-2 0-513,-1-7-928,-1-1-1248,-7-4-2610</inkml:trace>
  <inkml:trace contextRef="#ctx0" brushRef="#br1" timeOffset="0.99">10402 6111 11365,'0'0'2545,"0"0"-1712,0 0 880,0 0 191,0 0-495,0 0-416,0-9-161,9 7-336,7-1-48,-1-1-64,7 0-63,-2 1-177,1 1-112,2 0-32,-6 0-80,0-1 64,-2 3-465,-2-1-591,-4-2-1009,-1-1-1393,-5-3-2961</inkml:trace>
  <inkml:trace contextRef="#ctx0" brushRef="#br1" timeOffset="0.99">11289 5776 9188,'0'0'4882,"0"0"-3121,0 0-688,-31-16 656,11 16-753,-3 7 32,-2 4-63,0 5-129,-3 2-191,8 0 15,3 3-304,4-4-64,13 3-192,0-2-80,10 2 0,10-1 16,5 1 0,6-4-80,-2 4 80,1-2-64,-4 2 32,-4 0 0,-5 3-16,-6 2-32,-7-1 64,-4 3 32,0-4-64,-9-3 112,-5 0-16,2-1-32,-2-6 48,-5-4-16,7 0 32,-5-5-64,4 1 32,-2-5-32,2 0 16,4 0-64,-2 0 32,5-5-592,3 1-881,0 0-1136,3-3-2065,0-2-6211</inkml:trace>
  <inkml:trace contextRef="#ctx0" brushRef="#br1" timeOffset="0.99">11438 6150 15863,'0'0'4242,"0"0"-3810,0 0-31,1 33 511,4-17 0,9 2-223,-2-2-289,5-1-96,5-3-96,1-1-112,-1-8 16,1-3-16,-1-3-48,-2-8 64,-1-2 32,-5-6-64,-2-1-32,-6-3 49,-6 1-81,0 2 32,0 1-144,-3 4 96,-1 3-225,-1 4-15,2 5-96,0 1 0,3 2-112,0 0-385,0 0-767,0 5-1074,0-5-2592,0 4-5715</inkml:trace>
  <inkml:trace contextRef="#ctx0" brushRef="#br1" timeOffset="0.99">11883 6201 18072,'0'0'609,"0"0"-481,29 12 1584,-16-12-111,-3 0-496,-3-3-81,4-1-368,-4-5-287,-2 0 143,0 0-128,-1-5-144,-1 0-192,-3-3-16,0-1-16,0-2 0,0-3 0,0 0-32,-3 1-32,2 0-176,-2 1 0,3 1 176,0 4 80,0 5 16,0-1-80,4 6 64,-1 4 80,5-1 0,0 3-112,4 0 48,-2 5-32,5 4 16,-3 0-48,4 2-256,-2-2-2001,1-4-736,-2-3-2146</inkml:trace>
  <inkml:trace contextRef="#ctx0" brushRef="#br1" timeOffset="0.99">12433 5680 21546,'0'0'416,"0"-31"-464,-3 17 256,1 5-208,-3 5 672,-1 1-15,2 3-321,-4 0-352,-2 7 0,0 9 160,0 7 208,-1 4 288,5 4 241,0 8-1,5 3-304,-3 5-63,4-4-273,0 4 128,4-1 32,0-6-224,1 1-64,-2-6 64,2-3-64,-1-3-32,-1-4-48,2-9-16,0-1 49,-2-5-65,0-4 0,-2-3-16,2 1-225,-3-4-527,0 0-625,0 0-672,0 0-208,-3 0-1568,-4 0-2578,0 0-3842</inkml:trace>
  <inkml:trace contextRef="#ctx0" brushRef="#br1" timeOffset="0.99">12250 6045 7395,'0'0'6595,"0"0"-5634,0 0 528,0 0 1088,0 0-256,0 0-528,-13-9-273,24 7-191,2-3-273,1 5-223,6-2-337,3 0-160,2 2-144,3 0-64,-2 0 32,7 0-160,-6 0 0,4 0-32,-6 0 32,-3 0-48,-5 0 80,-6 0-16,-2 0 0,-6 0 0,-3 0-16,-3 2-80,-6 0 128,-3 5 0,-1 2 0,-2 0 273,5 2-17,4 0-112,1 5-144,5-5 16,0 3-32,8-5-48,5 0 32,4-2 32,-2-7 0,5 0 0,-3-3 0,-1-3-48,-7-1 16,-1 0 0,-5 3 48,-3-1-48,-3 3-64,-5 2 48,-4 0-64,-1 2 80,1 7-32,4 0 48,4 2-64,4 0 48,0 1-32,10-5-16,4 0-16,7-5-352,2-2-689,2 0-1216,-4-12-2241,4-1-2689,-2-5-6564</inkml:trace>
  <inkml:trace contextRef="#ctx0" brushRef="#br1" timeOffset="0.99">12873 6042 17800,'0'0'6099,"0"0"-5091,0 0 97,0 0-385,0 0-288,0 0 161,-31-15-113,26 17-304,-2 10-144,2-4 192,3 8 32,2 2-64,0-2-32,0 2-32,7 0 33,-1 2-33,0-6 16,5 1-48,-2-1-32,7-3 0,-1-4-16,2 0 16,6-5-16,4-2 64,4 0-240,-2-9 80,7 0 48,-4-5-16,-2 1-32,2-5 96,-7 5-16,-5-3 0,-3 0 16,-6 2 16,-4-1-16,-7-1 16,0-2-48,-2-2 0,-6 4-32,-4-2-80,1 5 0,-1 4-48,2 2 128,-2 7-16,1 0-16,-1 13-32,-1 5 48,1 5 16,4 6 0,2 2 48,3 3-80,3-3 96,4-1-64,12-10 32,6-4-32,6-5 32,1-11 32,7 0 0,-1-4-32,-2-7-192,-4-3-353,-7 0-399,-2-1-625,-14 1-1424,-6 1-1233,-6 1-6243</inkml:trace>
  <inkml:trace contextRef="#ctx0" brushRef="#br1" timeOffset="0.99">13977 5742 16231,'0'0'1745,"0"0"-1281,0 0 257,0 0-129,0 0-352,0 0-192,28 24 0,-18-8-32,3 0-1665,-6-5-2000,-1 0-5555</inkml:trace>
  <inkml:trace contextRef="#ctx0" brushRef="#br1" timeOffset="0.99">13990 5991 16023,'0'0'2866,"0"0"-2434,7 32 976,-2-10 257,-5 10-256,0-3-465,3 0-431,-3-2-209,3-7-208,2-6-48,0-9-48,-1-5-128,4-3-481,-3-13-319,1-6-1313,-1-7-1009,-4-5-1824,-1-2-5090</inkml:trace>
  <inkml:trace contextRef="#ctx0" brushRef="#br1" timeOffset="0.99">14229 6214 15591,'0'0'1953,"0"0"-1089,0 0 1249,0 0-368,0 0-768,23-45-1,-18 29-112,0-2 65,-1 2 143,2 1-271,-4-1-145,1 2-368,-1 1 192,-2 2-304,3 4-47,0 1-97,1 0 16,4 5-48,0 1-96,4 0 80,1 8-64,1 6 47,-2 6-15,4 0 32,-4 3 0,0 0-16,1-3 48,-2-7-32,-4-2 16,0-8-16,-1-3 16,0-3-416,-3-8-304,0-7-801,-1-4-736,-2-5-720,3 0-2626</inkml:trace>
  <inkml:trace contextRef="#ctx0" brushRef="#br1" timeOffset="0.99">14524 6011 19305,'0'0'1473,"0"0"-1874,0 0 577,45 3 833,-18 1 111,6-1-143,3 1-209,-4 1-272,-2-1 225,-1-1-129,-6-2-384,-1 2-128,-3-3 0,-2 0 112,-2-3 288,-2-1-175,-4 0-97,-1-3-144,-5 2 32,-2 3 0,-1-3 64,0 4-80,-7-2-96,-6 3 0,1 0 16,-1 4 48,1 6-48,3 3 48,3 0 96,1 5 0,5 1-80,0 1-96,3-5 48,5 1-32,-1-5 0,3-2-32,-1-4-544,-1-3-737,0-2-1008,-1 0-496,-4-7-817,4-2-3521</inkml:trace>
  <inkml:trace contextRef="#ctx0" brushRef="#br1" timeOffset="0.99">14620 5730 18088,'0'0'529,"0"-38"-225,0 27 1296,1 8 97,-1 3-384,3 3-337,0 12-832,-1 6 497,3 13 687,2 1-399,1 11-545,-3-2 96,3-1 80,-1 0-96,-2-2-191,0-7-49,-2-6-176,1 2-80,-1-6 48,-1-4 16,-2-4-32,0-4 16,3-6-16,-3-1-352,0-5-577,0 0-447,0-5-513,-3-1-1713,1-6-2817,-2-4-9028</inkml:trace>
  <inkml:trace contextRef="#ctx0" brushRef="#br1" timeOffset="0.99">14992 6198 608,'0'0'11798,"0"0"-11494,0 0-224,21 31 2049,-13-28 0,3 1-400,-3-4-225,1 0-143,-1 0-161,1 0 209,-3-8-192,1 1-385,-7-5-224,3-1 161,-3-1-177,0-3-192,0-2-48,0-3-48,-3 2 1,1-3-113,-1 3-96,1-3-80,2 3 16,0 0-16,0 2 48,2 7-64,6-3 64,-4 5-80,4 5 16,-3-1 32,1 3-32,0 2-64,0 0 0,1 2-48,0 5-593,6-3-815,-2 5-721,1-2-1505,0-2-2049,4-3-5906</inkml:trace>
  <inkml:trace contextRef="#ctx0" brushRef="#br1" timeOffset="0.99">15285 5994 17272,'0'0'1665,"0"0"-1377,0 0 2113,-33 17 368,21-10-912,-1 5-1185,3-4-480,2 4-144,6 2-64,2-6 48,0 4-48,0-6 80,10 1-112,0-5 144,0-2-47,-1 0 47,-1 0-48,0-4 32,-4-3-32,-1 0 64,-3 3-32,0-1-48,0 3 0,-3 2-48,2 0 80,-2 7-48,3 1 16,0 6 48,0-1-48,7 1-16,6-2-32,2-4-288,2-3-1185,5-5-1280,-2 0-625,3-9-3089,-1-7-4594</inkml:trace>
  <inkml:trace contextRef="#ctx0" brushRef="#br1" timeOffset="0.99">15547 5991 15239,'0'0'5266,"0"0"-4545,0 0 847,0 0 657,0 0-592,0 0-688,-45-4-529,29 15-80,-1 5 32,2 1 32,5 4-96,3-1-47,2 5-177,5-3-32,2-2 0,5-1-16,9-4-48,1-1 32,3-5 16,0-2-32,2-5-32,-2-2-80,-1 0-561,-2-7-831,-2-6-513,-1-7-1361,-3-6-1728,-2-9-10277</inkml:trace>
  <inkml:trace contextRef="#ctx0" brushRef="#br1" timeOffset="0.99">15604 5984 11429,'0'0'6579,"0"0"-6323,0 0 753,0 0 1072,0 0-352,42 27-561,-19-24-544,7 1 129,1-4-145,1 0-256,1 0-320,-1 0 0,-5 0-544,-2 0-593,-5 3 257,-2 1-881,-5 5 193,-4 0 1279,-1 6 305,1 4 353,-3-1 1151,1 2 97,-1 3-384,-2-3-673,-1-5-320,2 1-160,-3-7-80,-2-4-32,0-5-224,0-2-960,0-10-881,0-4-1473,0-8-5490</inkml:trace>
  <inkml:trace contextRef="#ctx0" brushRef="#br1" timeOffset="0.99">15744 5717 20794,'0'0'1328,"0"0"-1248,0 0 16,0 0 769,0 0 671,0 0-223,3 47-353,-3-11-143,0 7-193,0 4 0,0 0 1,0 5-305,0-4-400,0-4 16,0-8 80,3-2 16,3-12-48,0-1 80,1-10-96,-4-4-32,0-7-497,-3-3-511,0-12-721,0-10-2097,-11-5-848,-3-5-8196</inkml:trace>
  <inkml:trace contextRef="#ctx0" brushRef="#br1" timeOffset="0.99">15964 5818 23003,'0'0'1440,"0"0"-1392,0 0-544,0 0 592,0 0-144,0 0 16,25 21-1313,-13-8-2272,-1 7-3635</inkml:trace>
  <inkml:trace contextRef="#ctx0" brushRef="#br1" timeOffset="0.99">16097 6045 21546,'0'0'2497,"0"0"-2369,-3 32 993,3-17 447,11 1-799,1 0-321,2-2-272,5-1-80,-2-6-96,0-5 96,0-2-112,-1-2-176,-6-12-336,-3-4 111,-4-4-95,-3-3-16,-3 0 0,-10-2 144,-1 3 127,2 5 225,-1 4 96,-1 6 129,5 6 15,0 3-224,1 0 0,0 7 16,1 5-80,4-1 0,1 0-1345,2 2-1392,0-6-2626,2-2-10196</inkml:trace>
  <inkml:trace contextRef="#ctx0" brushRef="#br1" timeOffset="0.99">16220 6058 22170,'0'0'2769,"0"0"-3169,0 0 544,34 21-48,-22-16 465,1-4-49,-6-1-304,6 0-144,-1 0 0,4-4 80,1-5-96,1-2 0,2 0 0,2-1 672,-5 8-47,-4 0-449,-1 4-16,-9 1-144,0 6-48,-1 7-32,-2-1-32,0-1 32,0-1-160,0 2-1025,0-6-1072,0 0-1953,0-7-5202</inkml:trace>
  <inkml:trace contextRef="#ctx0" brushRef="#br1" timeOffset="0.99">7027 6917 5539,'0'0'4866,"0"0"-3874,0 0-79,0 0-161,0 0-192,0 0 209,-5 0-113,5 0-112,-1 0-64,1 0 17,0 0-145,0 0-96,0 0-128,0 2-48,0-2-128,0 0-32,0 3 32,0-1 144,0-2 0,1 0-32,-1 2 0,0-2-48,0 0 64,0 0-16,0 0 96,0 0 16,0 0-16,0 0 48,4 0 225,-4 0-65,0 0-128,0 0-64,1 0-112,-1 0-96,3 0-16,0 0 176,-1 0-48,1 0 48,2 0 16,-1 0-32,-1-2-16,2 2-32,0 0-32,-2 0-64,1 0 64,0 0-48,3 0 16,-2 0 16,3 0-32,-1 0 64,3 0-32,-2 0 16,4 0-32,0 0 16,1-2 32,2-1 48,-1 1-64,-1-3 16,2 1 65,2 0 15,-6 1-48,4-1-96,-2 4 48,-1 0-16,-2-2 0,2 2-32,0 0 16,1 0 0,-1 0 0,4 2 0,-1-2 0,2 2 16,0 0-32,2-2 48,-2 0 0,0 0-16,-1 0 16,-4 0 16,3 0 80,-2 0 96,-4 0-128,-1 0-16,4 0-64,-4 0-16,4 0 48,-2 0-32,2 0 0,-4 0 32,3 0-16,-5 0 16,5 0-32,-2 0 48,-1-2-64,3 0 96,-2 2-112,-1 0 32,1 0-32,2 0 16,-2 0 32,4 0-32,-6 0 0,1 0-32,3 0 64,-5 0-32,5 0 0,-3 2 16,1-2 32,-1 0-48,1 0 32,2 0-16,-3 0 64,1 0-32,-1 0-96,1 0 64,-3 0-32,1 0 0,0 0 0,1 2 16,0 1-16,0-2-16,-1 2 48,-2 0-16,4-2 0,-1-1 16,3 0 64,-2 0-64,4 0 80,-1-4 48,3 0 289,-2-3-177,-1 2-144,1 5-64,-1-4-48,0 4 16,1-3-48,-2 3 48,3 0 0,-3 0-16,1-2-32,0 2 80,-2 0-80,0 0 32,0 0 48,-2-2-80,-1 2 96,-2 0-96,-2 0 48,5 0-48,-4 0 32,1 0 16,0 0-16,1 0-16,0 0 0,2 0 32,0 0-16,-1 4 16,6-4-16,-4 3 16,-1-3-16,4 0 0,-1 0 16,-2 0 32,2 0-32,-1-3-16,0 1 16,0 0-32,-1 2 48,5 0-48,-5 0 16,4 0-16,-1 0 16,0 0 0,1 2 16,-2 0-64,1 3 16,1-3 16,-4 1 32,6-1-48,-2-2 32,2 0 32,-1 0-32,5 0 0,-2-2 16,0-1-32,0-1 48,2 1-64,-5-1 48,4 4-16,-4 0-16,2 0 32,1 0-16,-2 0-48,1 0 48,-2 0 0,4 0-16,-4 2 32,2 0-16,1 1 16,-5-1-32,-1 0 32,1-2 16,1 0-32,-4 0 0,-1 0 0,4 0 48,-4 0-96,3 0 96,-2 0-48,0 0 16,5 0-16,-1 0 16,-1-2 16,2 2-32,-3-2 0,1-1 0,-2 1 48,2 0-80,-6 2 48,1-2-16,0-1 0,-1 3-16,1 0-16,-4 0 48,0 0-64,2 0 32,-5 0-96,0 0 64,0 3 0,1-1 32,-1 0 16,0 0 32,0-2-16,0 0 16,0 0 0,3 0 32,0 0 64,-1 0-128,6-4 16,2 2-48,0-1 32,5-3 0,-1 6-16,2-5 0,-1 5 16,-1 0-48,-3 0-32,-3 0 96,-4 0-64,4 5-80,-6-5-112,1 2 15,-3 0 129,0-2 112,3 0 0,-3 0 16,0 0 16,0 0-64,0 0 49,0 0-33,0 0 32,0 0-145,-3 0-207,0 0-720,-2 0 79,5 0 161,-3 0 240,3 0-1105,0-4-1665,0-1-511</inkml:trace>
  <inkml:trace contextRef="#ctx0" brushRef="#br1" timeOffset="0.99">7819 6933 5683,'0'0'4594,"0"0"-2994,0 0-351,0 0-96,-8-8-337,5 8 320,1-5 65,2 5-785,-3-2-80,3 0 161,0 2-65,-1-3-192,1 3-128,0 0-64,0 0 0,0 0-96,0 0 16,0 0-112,0 0 32,1 0 208,4 0 208,3 0 48,-2 0-48,0 0-64,2 0-32,-3-1 209,2-2-161,1 3-48,-3-3-64,2 2 16,-2 1-96,6-3-16,-2 3-32,-1-4 0,4 4 64,1-5-32,-1 5 48,4-4-80,1 1 32,-2-1-16,2-1 0,3 3 32,-4 0 16,4 0-32,-3 2-32,0 0 32,-4 0-96,5 0 96,-4 0-48,5 0 32,-5 4-16,6-4-32,-5 0 48,7 0-16,-3 0 16,1 0-32,-3-2 80,5-2-80,-4-3 32,2 0 17,-3 2-17,-1 1-32,-2 1 48,-2-1-96,1 4-17,-1 0 65,-1 0-48,-2 0 48,4 0-16,-2 3 0,1 1 0,0-2 32,1 0-32,-1-2 16,1 3 16,-1-1-48,-1-2 48,3 4-32,-3-1 48,1-3-64,-3 2 48,4 0-16,-1-2 0,-1 0 16,-2 3-32,4-1 48,-6-2-48,6 0 48,-1 0-32,-4 0 32,4 0-48,-1 0 16,3 0 32,-3 0-16,3 0-48,5 0 48,-2 0 81,6 0-97,-5 0 96,6 0-80,-4 0 0,5 4-16,-2-2 32,-4 5-16,4 0-32,-6-2 64,3 1-64,-3 1 16,3-3-32,-4 1 32,-1-3-48,2 1 32,0-3 32,-1 0 0,1 0 0,-2 0-32,1-3 32,-4 1-16,1 0 32,-4-1-64,2 2 64,-2-2-48,-1 3 0,1 0 32,2 0 0,-2 0-16,-1 0 0,0 0-32,1 0 16,-6 0 16,2 4-32,-5 1 0,0 0-16,0 1 0,-5 1 16,-2 0-433,-3 0-447,-2-3-993,-4-2-1713,4-2-6002</inkml:trace>
  <inkml:trace contextRef="#ctx0" brushRef="#br1" timeOffset="0.99">9227 6768 9460,'0'0'1473,"0"0"-625,0 0 321,0 0 704,0 0-545,0 0-623,12 0-113,3 8 128,2 1-271,1 2-225,5 1-160,-2-4 16,0 4-80,-1-5 48,-3 4 0,-5 0-16,-6 3-16,-6 4-48,-10 2 352,-7 7 448,-11 0 225,-5 4 159,1 1-207,2-3 271,2-2-319,8-2-401,3-7-272,9-5-160,5-6-16,3-2-48,0-5-736,8-2-1201,0-12-464,-1-4-3394</inkml:trace>
  <inkml:trace contextRef="#ctx0" brushRef="#br1" timeOffset="0.99">10391 7036 4882,'0'0'352,"0"0"33,0 0 3168,0 0-1408,30-20 80,-30 20 48,0 0-192,0 0-896,-3 7-417,-4 6 96,4 3 49,3 4-209,3-2-352,7-2-240,5 0-32,5-8-64,7-5 97,-2-3-1,7-4-48,-6-10-32,1-4 0,-7 0-48,-5-2 48,-7-3-80,-8 3-241,-3 2-255,-12-2-96,-7 7-48,-3 1 576,-7 8 80,-4 4-16,3 0 64,4 9-32,6 2 48,2 2-48,12-2 48,9 1-128,0-1-49,8 0-1263,4-6-1345,1-5-3010</inkml:trace>
  <inkml:trace contextRef="#ctx0" brushRef="#br1" timeOffset="0.99">10821 7059 4882,'0'0'5875,"0"0"-5187,0 0 337,0 0 47,0 0-576,0 0 33,0-7-97,0 2-176,3 3-16,-3 0 64,0-1 48,0 3 17,-6 0-65,-1 0-176,1 0 48,-3 0-96,4 7 64,-1 5 208,6-1 96,0 5 417,0-3-145,6 3 16,8-2-415,2-6-145,1-1 96,3-7-128,0 0-112,0-4 48,-3-7-32,2-8-16,-5-1 0,-3 0-64,-7-3 80,-4 1-16,0-1-96,-10 3-240,-3 4 128,-4 3-128,-3 6 111,-2 7 33,-3 5 64,-3 13 32,5 5 112,-2 5-112,8 4 16,5-1 80,9-1-48,3-6 0,12-5-1488,8-15-3235</inkml:trace>
  <inkml:trace contextRef="#ctx0" brushRef="#br1" timeOffset="0.99">9810 6884 9716,'0'0'2001,"0"0"-144,0 0 288,-10-31-640,10 20-128,7 1-385,6-1-512,4-2-128,8 6-192,7 0-64,1 7-15,2 2 15,-1 12-32,-2 8-32,-8 8-48,-4 1 64,-4 8-16,-10-4 32,-3 1-32,-3-2 32,-3 2 32,-3-7-32,-2-1-16,0-4 336,1-6-112,2-2-160,0-3-32,5-6-48,0-3-64,0-4-288,0-1-1505,0-15-1905,0-7-6818</inkml:trace>
  <inkml:trace contextRef="#ctx0" brushRef="#br1" timeOffset="0.99">11217 7114 9060,'0'0'881,"0"0"-689,0 0 1825,0 0-321,0 0 433,0 0 144,17 13-496,-9-22-752,1-7-273,4 3 16,-6-3-175,4 0-81,-3 0 32,-7 5-352,4 0-128,-5 2 208,0 5 0,0 1-63,0 3-161,0 0-112,-1 7 16,-3 0 32,3 6 16,1-2-16,0 1-17,6-5 1,2 1 64,7-5 33,1-1-17,-2-2 32,4 0-32,1-5 0,-7 1 0,2-3-16,-4 1-32,-3-1 64,-7 0-48,2 0 48,-2 1-32,0-1-48,0 3-32,0-1-48,0 3 64,0 2 0,3 0-192,5 0-17,1 4 209,4 3 48,2 4-32,2-4 0,2 2 32,2-5-16,0 1-16,-1-5 32,-3 0-16,1 0 32,-5 0-384,-4 0-720,-4-5-337,-5-2-1216,0-1-2337</inkml:trace>
  <inkml:trace contextRef="#ctx0" brushRef="#br1" timeOffset="0.99">11796 6640 10437,'0'0'-272,"0"0"1152,0 0 1297,0 0-704,0 0-849,0 0 881,0 54 512,0-14-161,3 5-543,5 2-256,-1-1-449,0-3-32,0-8-368,4-6 144,-3-6 241,-2-8-161,-3-3-160,0-5-32,2-3-96,-3-4-96,-2 0 176,3-9 240,0-5-207,1-6-257,1 0 32,6 2-80,-5-2 32,5 7-209,1 3 193,-2 3-80,-3 7 80,4 0-16,-5 12-48,2 2 48,0 4-16,0 2 64,-4 0-32,4 0 80,3 0-128,-2-2-112,1-6 144,0 1 80,-2-6-48,-3 0 0,-2-3 64,-3 1-112,-6-3-64,-8-2 48,-6 2 128,-8-2-64,-5 2 0,4-2 0,-2 0-16,6 0 64,5 0-48,7 0 32,9 0-32,1 0 32,3 0-64,7 5-912,6-5-1426,-1 0-687,1 0-3890</inkml:trace>
  <inkml:trace contextRef="#ctx0" brushRef="#br0" timeOffset="0.99">9599 13309 16568,'0'0'1792,"0"0"-895,0 0 415,0 0-175,0 0-209,0 0-415,9 5-337,-4 20 272,2 8 528,1 14-159,0 12-177,0 6-144,-1 5-112,0-2 129,-1-3-113,-2-11-32,4-6-16,-3-13-16,-2-10-368,-1-11 160,2-6-16,-4-3-32,0-3-16,0-2 113,0-9 191,0-4 80,-6-12-368,0-6-96,-2-10 64,2-9-176,-2-4 16,-3-6-64,2-8 16,-3 1 32,4 1-64,0 5 63,0 8 129,4 8 129,-1 9-97,0 9 32,2 6-192,-1 4 96,-1 3 0,2 5 16,0-2 16,-2 4 0,3 1 16,2-1-81,0 2 81,-3 1-32,3-1 16,0 3 0,0-1 16,0 3-16,3 0-32,7 0-64,7 0 0,14 0 80,6 0 64,10 0 112,4 0 1,6-2 143,0-4-368,-2-3 32,-7-3-48,-6 1 80,-4 0 16,-8-1-32,-8 5 48,-7 1-48,-7-1 32,-4 5-112,-4-3 32,0 3-65,-4 2-271,-7 0-240,2 0-529,-4 5-1152,1 4-1088,-1-1-1617,3 2-7908</inkml:trace>
  <inkml:trace contextRef="#ctx0" brushRef="#br0" timeOffset="0.99">9666 13670 12934,'0'0'3970,"0"0"-3410,39 0 384,-19 0 673,3 0-400,2 0-113,-4 0-495,3 0 47,-7-3-96,-2 1-432,-2 0-96,-6-1 32,1 1-64,-6 0 48,1 0-80,-3-1-480,0 2-545,0-2-783,0 0-1842,0 2-5266</inkml:trace>
  <inkml:trace contextRef="#ctx0" brushRef="#br0" timeOffset="0.99">10743 8554 14455,'0'0'1937,"0"0"-1425,0 0 448,0 0 65,-18 31-193,13-10-144,0 6 49,2 6-1,2 6-208,-2-1 353,-2 2-1,5-1-160,-3-5-143,3-3-193,0-4 64,0-7-144,0-4-176,8-2 0,-1-7-64,10-1 16,1-2-32,5-4-16,6 0-32,-4 0 32,6-6 32,-3-1-64,-6 0 0,-2 1-160,-5 1-240,-2 3-432,-9 0-465,-1 0-127,-3-1-81,0-1-32,-3-1-1744,-1-2-3138,-2 0 3537</inkml:trace>
  <inkml:trace contextRef="#ctx0" brushRef="#br0" timeOffset="0.99">11091 8773 11909,'0'0'2834,"0"0"-1858,0 0 465,0 0-129,-31-7-623,18 14-81,-1 2 336,2 2-15,-4 5 175,5-1-79,5 1-241,3 0-336,3-1-143,0-3-49,9-1-112,5-7-96,0 1 16,2-5-64,1-5 16,0-6 48,-2 0-64,1-5-16,-7 3-32,-1-1 96,-3 5-48,-2 2 48,-3 3 0,0 1-16,-3 3 0,1 0 16,-3 10-16,-1-1 48,5 6 64,1-3-64,0 1 0,7-2-128,3-4 64,2-4-416,5-3-961,2 0-608,-2-5-272,0-9-832,-2 3-1489,-2 0-1809</inkml:trace>
  <inkml:trace contextRef="#ctx0" brushRef="#br0" timeOffset="0.99">11275 8809 6579,'0'0'7027,"0"0"-4578,0 0-288,0 0-160,0 0-576,0 0-513,0 1-447,5-1 79,-2-1-32,5-6 96,-1 0-63,3-5-209,-3 2 96,3-4 128,-3 3-160,1 2-240,-5 2 81,2 3-145,-4 4-64,6 0-64,-6 8 16,5 4 96,1 3 64,0 1-48,1 0-48,1-2 48,2-3-112,2-5 16,-1-3-128,-1-3-320,-2 0-369,1-12-752,-3 1-1056,-2-5-992,3-1-3651</inkml:trace>
  <inkml:trace contextRef="#ctx0" brushRef="#br0" timeOffset="0.99">11615 8698 17528,'0'0'3121,"0"0"-2368,0 0 784,-33 7 367,19 0-719,-1 2-497,-1 2-272,4 5-111,5-1-145,1 1-64,6 0 16,0-5-96,11-4 16,2-4-80,4-3-256,0-12 15,3-6 65,0-6 240,-3-8-224,3-4 128,-4-9 32,1-5 0,-2-6 32,-5 0 48,0-3-32,-5 5 64,-2 5 16,-3 13-96,0 11-80,-3 7 16,-2 11 128,-2 7 112,2 18 16,0 7 161,-1 6 111,6 16-128,0 6-208,0 5-128,6-2-48,4-2-16,0-7-240,3-9-481,-1-8 81,2-10-96,-6-4-241,0-7-416,-5-4-559,-3-5-3027,0-5-9139</inkml:trace>
  <inkml:trace contextRef="#ctx0" brushRef="#br0" timeOffset="0.99">10257 9697 9444,'0'0'2305,"0"0"-1488,0 0 607,0 0-111,0 0-385,-20 15-255,20-12-177,-3 0 112,3-2 129,0-1-17,0 0-144,0 0-48,0 0-47,0 0-65,0 0-144,8-7-32,2-3 16,3-4-112,1-2-48,6-2 48,0-4 160,0 1-63,-3-1 191,2 1-80,-7 1-224,1 2 0,-6 2-160,3 1 48,-6 2-80,4-1 0,0 1 32,-3-1 16,2 2-16,-2-1 16,3 2-16,-4 2 0,4-2 48,-3 2-32,1-1 32,-1 2-48,-4 1 80,5 0-48,-1-2-16,-3 5 16,4-3 0,-2 0 16,4-2-48,-3 5 32,3-3 16,-4 1-48,1 0 32,0 2 16,1 0-16,-5 1-16,-1 3 32,3-2-16,-3 2 32,0 0-48,0 0 32,0 0-32,0 0-16,3 0-16,-3 0 32,0 0-16,0 0 32,2 0 16,-2 0-32,0 2 16,3-2-16,-3 3 16,2-3 32,-2 2-32,0 0 16,0 1-16,0-2 0,3 2 0,-3 0 16,3-2-32,-2 4 32,-1-3-32,4 3 16,-3-1-16,-1 3 48,3-3-32,0 5 16,-1-2 32,1 0 48,2 2 96,-2-2-112,-2 1 80,2 2 0,0-4 64,-1 1-96,-2 2-32,5-2 17,-5 2 31,3-2-32,0 1-80,-2 2 32,2-1-48,-3-2 16,5 1-16,0 2 16,1-4-32,-1 4 64,-4-4 32,5 3 80,-1 0-64,-3 0-48,1 0 64,0 3-48,-2-4-16,2-1-48,-3-1 0,2 1 0,1-2 0,2 2-32,-2-3 0,1 3 48,1-3-32,-2 1 16,2 2-16,-2-3 16,2 3-16,-1-3 0,-1 1-32,-1 2 48,1-3 16,2 1-48,-2-1 48,0 3-32,-2-3 48,3 1-64,-3 2 48,-1-3-32,3 0 0,0 3 16,-1-2-16,1 2 32,-3 0-48,2-3 0,1 3 48,0-1-64,-3 1 48,1 0 0,2 0 0,0-1-32,-3 1 32,2 0-32,1 0 48,-1-1-48,-2-1 48,3 0-48,0-1 48,-2-2 0,3 0-16,-3 1 32,-1-1 0,3-2 0,0 0-16,-3 2-32,2 0-32,-2 1 80,0-3-80,3 2 64,-3 0-64,0 1 32,0-2 48,5 2-80,-5-1 64,3 0-80,-2-2 80,-1 3-16,0-3 0,3 0-16,-3 2 0,3-2 16,-3 0-16,0 0-16,0 0 0,0 0 32,0 0-32,0 0 32,0 0-16,0 0 16,0 0-32,0 0-96,2 0 0,-2-2 64,0 2 32,0-3-16,0 1 64,0 0-64,0 2 48,0 0-32,0-3 48,0 3-48,0 0-16,0 0 32,0 0-176,0 0-912,0 0-1666,-2 0-1552,-4 0-6835</inkml:trace>
  <inkml:trace contextRef="#ctx0" brushRef="#br0" timeOffset="0.99">10991 9897 4626,'0'0'5923,"0"0"-3474,0 0-544,0 0-48,0 0-97,0 0-575,-11-32-433,14 19-383,10-5-161,-1-5-112,8-4 0,0-4-64,2-5 0,4-2 320,-4-5 336,1 3 33,-3-1-369,-1 2-144,-7 4-208,2 1-16,-7 5-48,0 4 48,-4 7 16,-1 4-32,1 5 32,0 2 0,2 6 16,0 1-64,2 8 32,3 12-144,-3 14 192,4 9 224,-2 7 400,-1 6 208,0 5-15,0-5-849,-7-4-48,2-8 16,-3-3 32,0-7 32,0-7 0,0-7-16,0-2 16,-3-7-16,3-1-16,0-8 0,0 0-672,0-2-961,0-2-240,3-7-1328,2-5-3090</inkml:trace>
  <inkml:trace contextRef="#ctx0" brushRef="#br0" timeOffset="0.99">11926 9610 5426,'0'0'-512,"0"0"4226,0 0-2449,0 0-225,0 0 81,0 0-433,0-2-304,0 2-64,0 0-32,0-3 32,0 3 145,0 0 495,-7 0-208,-3 9-319,-6 1 159,-1 3 16,-3 7 64,0 1-79,0-4-17,1 6-288,5-7-48,2-1-112,5-1-112,4-8 0,0 1-32,3-2-64,0-3-800,3-2-257,2 0-367,0 0-305,1-7-464,3-1-1201,-1-2-1088</inkml:trace>
  <inkml:trace contextRef="#ctx0" brushRef="#br0" timeOffset="0.99">12011 9486 11189,'0'0'3250,"0"0"-1874,0 0-719,0 0 415,-28 47-544,19-32-256,1 4-224,0-6-48,7-2-16,-2-2-32,3-7-288,0-2-640,4 0-353,4-11 817,-3-5-160,1-2 400,-2-4 207,-2 1 65,-2 0-96,0 2-16,-9 4 0,1 3 112,-4 8 208,-1 4 209,1 0 15,-4 9-256,2 2-16,-1 5 240,2-2-16,6-1-192,4 2-144,1-3 0,2-5-64,2-3-144,5-1-976,6-3-273,2-10-1056,1-1-3986</inkml:trace>
  <inkml:trace contextRef="#ctx0" brushRef="#br0" timeOffset="0.99">11881 9578 4402,'0'0'8372,"0"0"-7812,0 0 1201,12 54 496,-9-22-736,0 6-65,-1 9-127,1 3-193,-3 2-399,0-3-465,0-2-144,0-8-16,0-5-48,0-10-48,0-4 16,0-6-16,0-7-48,0-5-336,0-2-432,0-2-689,0-9-1104,0-5-3538,-3-7-4066</inkml:trace>
  <inkml:trace contextRef="#ctx0" brushRef="#br0" timeOffset="0.99">11958 9778 8180,'0'0'1793,"0"0"-929,-37 31 1009,25-13 656,-4 0-832,2 5-673,-1-3-399,2 0-129,5-4-224,1-1 0,2-3-176,0-5-64,5-3-16,0-1-64,0-3-560,2-7-689,6-5-576,-1-3-2289,4-4-4177</inkml:trace>
  <inkml:trace contextRef="#ctx0" brushRef="#br0" timeOffset="0.99">11994 9608 4386,'0'0'208,"0"0"-32,0 0 2657,0 0-2064,-25 29-337,20-15 96,-1-1-176,-2 5-63,4 2 127,-4 0 160,2 3-48,-2-3 1,-3-2-1,2-2-64,4-3-224,-6-2-48,4-4 0,-1-2-48,3-1-80,1-1-48,-1-1-48,2-2-672,1 0-1185,2-9-1985,0 2 1041</inkml:trace>
  <inkml:trace contextRef="#ctx0" brushRef="#br0" timeOffset="0.99">12074 9652 11285,'0'0'897,"-31"7"-817,16 1 800,3 4 209,-2 3-401,-2 5-240,4-1-32,2 3-128,-4-2 97,5 3-17,-3-3-16,2-4-64,0-5 112,2 0 32,0-4-240,3-2-160,1-3-48,4-2-1136,0-2-1921,0-10-4179</inkml:trace>
  <inkml:trace contextRef="#ctx0" brushRef="#br0" timeOffset="0.99">11995 9446 8132,'0'0'2497,"0"0"-1201,0 0-687,-30 34-49,27-22-224,3 1-272,3-2-112,7-2-448,7 0-1761,1-3-2113,-1 0 1729</inkml:trace>
  <inkml:trace contextRef="#ctx0" brushRef="#br0" timeOffset="0.99">11999 9623 7603,'0'0'2882,"0"0"-913,-22 36-160,9-18-337,3-3-575,2 4-433,0-4-336,3-2-96,4-6 0,1 2 0,-3-4-48,3-3 32,0-2-768,0 0-1281,4-7-689,1-3-1616,1-7 401</inkml:trace>
  <inkml:trace contextRef="#ctx0" brushRef="#br0" timeOffset="0.99">12081 9623 10997,'0'0'2769,"0"0"-1456,0 0 208,-33 0-65,28 0-831,4 0-385,-2 0-144,3 2-80,-3 0 16,3 3-64,0-3-16,0 0-32,0 3-80,0-1 80,6 1 32,-5 4 64,7 0 16,0 0 16,0 2-112,-1-2-16,3 2 176,-1-1-96,-3-4-129,-4 1-1263,1-3-481,-3-4-960,0 0-3314</inkml:trace>
  <inkml:trace contextRef="#ctx0" brushRef="#br0" timeOffset="0.99">12048 9624 4562,'0'0'432,"0"0"-288,0 0-1296,0 0 608,0 0-193,0 0 817,8-5 1521,-10 8-1233,-1-1 2834,0 0-1281,3-2-673,0 0-143,-1 0 95,1 2 241,0-2-113,0 0-159,0 0-289,0 0-223,0 0-193,0 0-32,0 0 0,1 0 16,-1 0-127,6 0-49,1 0-208,-1 0-48,3 2 16,2 3-48,1 6 48,1 5-80,1 2 112,-2 7-80,-4-1 96,0 6 64,-1-1 32,-4-4 48,2-1-16,-3-6-48,4-2 16,0-7-64,5-2-48,1-7-64,4 0 32,1-7-496,-2-4-368,-1 0-337,-1-3-575,-6 3-866,-3 4-1488,-4-2-2160</inkml:trace>
  <inkml:trace contextRef="#ctx0" brushRef="#br0" timeOffset="0.99">12067 9617 3522,'0'0'7507,"0"0"-6066,0 0-321,0 0 529,0 0-496,0 0-353,4-16-400,-4 16-240,3 4 16,2 8 368,0 8 353,-2 7 31,2 9 113,-4 5-97,2 6-31,0 0-385,-3 0-288,2-2-144,-2-6-48,0-5 16,3-8-64,-3-4 80,2-3-64,4-8-32,-5-2-176,2-5-464,0-1-737,-1-3-1200,-2-3-1729,0-6-6099</inkml:trace>
  <inkml:trace contextRef="#ctx0" brushRef="#br0" timeOffset="0.99">12147 9493 8900,'0'0'4018,"0"0"-2049,0 0-641,0 0-559,0 0-705,0 0-192,3 5-689,-6 4-1264,1-3-3489</inkml:trace>
  <inkml:trace contextRef="#ctx0" brushRef="#br0" timeOffset="0.99">12138 9806 8964,'0'0'5507,"0"0"-5587,0 0 80,0 0 976,31 0 529,-19 7-497,1 1-352,-4 2-447,4-1-81,-6 0 0,1 0-32,0-3 0,-5-1-96,2 0 32,-4-5-16,-1 0-128,0 0-513,0 0-1071,-5-10-1586,-2-3-3377,-3-5 4930</inkml:trace>
  <inkml:trace contextRef="#ctx0" brushRef="#br0" timeOffset="0.99">10867 10362 11861,'0'0'2466,"0"0"-1954,0 0 288,0 0 705,-33-3-625,22 3-271,4 0-97,-7-1-320,-2 1-32,1 0-64,-2 0 64,-4 0-80,1 1 16,0 2 16,-2 0-96,2 1 96,3 0 144,-1 1-32,1-1-111,1 3 47,4 0-96,-2 2 16,1-1-96,1-1 48,-2 2-32,5 1 0,1-2 16,0-1-32,2 0 32,0-1 0,1-1 0,0 2-16,1 0-16,1 0 32,-2 1-16,0 1-16,-1 1 32,5 3 16,-4-2-64,-1 3 80,1 2-64,0 1 32,1-1 16,-2 5-32,4-4 32,-3 3-32,2 1 32,0-1-16,3 0 0,0 0 32,0-4 32,6 2-32,1-4-16,0 2 16,4-3-32,-1 0 16,2 1 64,0-1-16,1 3-16,2 1-48,1-2 32,-2 1 48,6 1-96,-2 2 48,1-4-32,4 4-16,-1-4-16,4-1 112,1 1 16,-2-3 0,6-1 48,-2-4 16,0 0 16,7-1-31,0-2-1,1 2 64,3-5-32,-2-1-64,-4 0 16,1 0-32,1 0-96,-4 0-32,-1-1-32,2-6 64,0-5-32,-1 1 32,4-2 16,-4-5 0,1-1-16,1-3 0,-3 1 16,-1-3-32,-6 1 32,1 1 0,-2 2 0,-6-3-32,-1 3 64,-1 0-48,-5-3 48,-1-1-64,-1 1 32,-2-4-96,-6 3-128,0-3 80,0 1-64,-6 2-16,-4 1 16,0 3 32,-4 2 80,-2 0 64,1 0-16,1 0 0,-2 2 64,4 0-32,-4-2-16,4-2 16,-2 3 16,-2-4-64,4 1 48,-8 1 0,3 4-32,-6-1-48,-2 5-96,-3 0 64,-2 6-97,-5 0-15,2 4 16,-1 1 80,-3 0 0,-2 0-48,2 1 16,-3 4 32,-2 2 96,0 0-128,-2 2 80,4 0 32,-5 4-16,6 6-128,-4-2-224,6 4-257,4-4-239,5 6 320,8-3-17,6 0-1039,8-2-1026,5-4-719,1-5-2194</inkml:trace>
  <inkml:trace contextRef="#ctx0" brushRef="#br0" timeOffset="0.99">11937 10778 6851,'0'0'8836,"0"0"-8035,-34 0-417,23 2 848,-6 3-463,2 2-417,2 0-288,1 2-32,2 2 16,3 2-48,4-2 96,3 5-48,0 0-16,7-2 16,4-3-64,-2-2-16,7-7 16,-4-2-144,1-5 192,2-8 48,-2-5 48,1-9-48,-2-2-48,-4-7 32,4-1 48,-6-1-112,1-2 16,-4 2 32,-3 2-64,0 2 64,0 9-112,-3 7 48,-2 5 48,0 6-64,2 4 64,2 3-48,-2 12 32,3 3 16,0 8 112,0 7 32,0 3-48,4 4-32,-1 0-16,2-3 16,0 0 49,2-5 191,-2-6-112,6-1 0,-2-9 64,4-1 144,2-5 32,2 0-191,2-6-129,1-1-32,-1 0-16,4-8-80,-6 1 64,1 1-32,-4-4 0,-1 1-48,-5 0 48,-4 0-16,2 0 32,-6-2-48,0-2 0,0-1 64,0 2-112,-3-3-16,0 3-144,-1 1-128,2 2-97,-4 2 145,4 3 128,2 2 32,-3 2 64,0 0-16,-3 5 32,0 6-16,-1 5 32,0 4 48,-1 0 64,0 5 80,5-3 112,3-1-112,0-4-160,0-5 17,0 2-33,8-8 48,0-4-32,-1-2 0,3 0 64,2 0 16,-4-2-64,4-3 16,-4 4-32,0 1-48,-1 0 16,-2 0-208,0 0-353,1 1-367,0 4-465,0-5-816,1 0-1825,0 0-2545</inkml:trace>
  <inkml:trace contextRef="#ctx0" brushRef="#br0" timeOffset="0.99">12385 10715 10837,'0'0'3970,"0"0"-2065,0 0 144,0 0-161,0 0-671,-40-13-625,32 15-368,2 2-80,0 3 1,1 4 15,0 1-64,5-1-64,0 2 16,0-1-32,5-1 0,3-2-64,1 0 32,3 0 16,4-2-16,-1 2 48,-2-2 16,2 0-16,-5-3-16,-3 3 64,-5-3-80,1 2-32,-3 0 48,-5-5 80,-2 6-16,-3-5-48,-5 3 80,-1-3 48,2-2 32,0 3-80,5-3-16,1 0-80,4 0 0,4-3-48,3-1-464,3-3-945,5 1-240,6-1-447,-2-2 207,3 2 48,2 0 672,0-4 1121,2 2 432,4 0 1905,-4-2-208,-2 1-336,0-1-160,-5 2-321,-2 0-479,-4 2-257,-4 0 32,1 1-64,-6-3-111,0 4-193,0-2-96,0 3-32,-3 0-48,-5-1 16,-1 3-48,-2 2-16,-1 0-209,2 2 177,-2 7 64,4 5 48,0 2-16,4 1 32,1 4 16,3 1 81,0-1-1,7-4-80,3 3 0,2-4-32,-1-5 0,6-4 32,-2-7 96,3 0 64,-1-1-48,3-13-80,0-2-48,-2-7-16,-4 1-480,-1-3-465,-5 3-815,-4-1-1250,-4 3-2800,0 4-4195</inkml:trace>
  <inkml:trace contextRef="#ctx0" brushRef="#br0" timeOffset="0.99">12712 10826 6147,'0'0'9572,"0"0"-8803,0 0 719,0 0 897,0 0-784,31 29-785,-23-29 193,-2 0-65,0 0-207,1-5-33,-1-2-208,-2-4-160,1-2-48,0-1 177,1-4-113,-1 0-144,-4-2 0,-1 0-176,0-1 48,-1 1-112,-4 4 16,-1 3-64,1-1 96,0 6-16,2-1-16,3-1 16,0 6 0,0 1-80,8 2 16,0 1 0,1 0-48,4 0-144,-1 1-368,3 6-353,-2 0-688,2 2-272,-2-2-48,-1-4-1248,1-3-2241,-3 0-2818</inkml:trace>
  <inkml:trace contextRef="#ctx0" brushRef="#br0" timeOffset="0.99">12980 10385 8660,'0'0'7427,"0"0"-6482,0 0 447,0 0 529,0 0-272,-10 31 320,10 0-128,0 12-641,0 7-463,3 1-1,1 2-416,4-9-192,0-1 16,1-9-32,-1-10-64,3-8-128,-7-5 48,1-6 0,0-5 16,-5-2-160,0-12-208,0-4-528,-5-4-353,-7-8-256,-1 1-400,-2 0-688,1 4-1329,-2 3 1457,7 10 3154,1 4 591,2 5-623,4 3 335,2 4 817,0 3-321,2 5-63,4 2-272,2-4-401,4 1-400,2-4-240,5-2-80,3-5-32,2 0 32,4-12-16,-3 1-208,0-5-576,-5 3-1281,-9-1-2193,-6 4-7396</inkml:trace>
  <inkml:trace contextRef="#ctx0" brushRef="#br0" timeOffset="0.99">13328 10611 9845,'0'0'7539,"29"-10"-5602,-10 5 64,-2 0 272,5 4-785,-2-2-719,0 0-305,-2 2-288,-4 1-112,-1 0-144,-1 0 80,-6 0-752,-4 0-1489,-2 0-785,0 0-3024,-8 0-5812</inkml:trace>
  <inkml:trace contextRef="#ctx0" brushRef="#br0" timeOffset="0.99">13757 10324 12102,'0'0'2833,"0"0"-1376,0 0 383,0 0-463,0 0-609,-3 47 641,7-13 256,4 7-193,-3-1-239,-2 2-97,-3-1-319,0-3-353,0-4-48,0-3-224,0-5-32,0-9-80,0-1 33,0-5-81,3-2 16,3-4-32,9-3-16,3-2 32,2 0-16,4 0 0,3 0-48,-1 0 64,-3 0-32,-2 0 16,-4 0-160,-5 0-465,-1 0-527,-5 0-673,0-7-704,1-2-737,-7-7-3825,3-2-1265</inkml:trace>
  <inkml:trace contextRef="#ctx0" brushRef="#br0" timeOffset="0.99">14107 10605 9172,'0'0'11493,"0"0"-10644,0 0 495,-39 40 577,30-20-592,1 1-513,4-3-191,0 0-369,4-2-160,0-5-32,0-4-32,5-5-64,1-2 16,-1-2 80,4-9-16,-1-3-112,3-4 0,-5 0-144,2 0-112,-2 2-113,0 3 257,-6 6 160,3 7-32,0 0-32,-3 11 48,0 8 128,0 1 64,2 2 0,1 3 129,2-5-225,4 0-32,-1-9-80,4-4-561,1-7-1872,-3-2-144,3-12-961,-1-8-4113</inkml:trace>
  <inkml:trace contextRef="#ctx0" brushRef="#br0" timeOffset="0.99">14268 10416 11877,'0'0'3938,"0"0"-3506,0 0 1825,-17 38 225,17-18-882,0 7-463,0 5 79,5 9-351,3 3-209,2 3-80,0-1 65,-1-6-369,2-4-160,-2-7-112,2-9-64,-3-6 16,-4-9 16,1-5-432,-2 0-609,-3-16-544,0-4-1456,0-7-2129,-6-7-8373</inkml:trace>
  <inkml:trace contextRef="#ctx0" brushRef="#br0" timeOffset="0.99">14338 10634 17032,'0'0'2097,"0"0"-2113,0 0 624,40-9 1009,-27 2-785,-2 3-160,-4 0-223,-5-1-305,-2 3 96,-5 2 32,-7 0-208,-5 4 0,-6 6-48,1 1 48,2 2 144,1 3 256,5-1 529,3 5-289,10-1-368,1-1-64,0-1-47,7-3-97,3 0-16,2-5-80,4-3 80,-2-3 48,4-3-80,-1 0-32,3-7 16,2-2-64,4-5 32,4-2-128,-2-1-721,1 1-367,-4 1 127,-5 5 785,-3 1 208,-4 2 80,-7 6-16,-5-2 112,-1 0 32,0-1 369,0 0 31,0-3 48,0 1-128,-1-4-256,-2 4-160,0-5-15,-7 1 15,3 1-48,-3 2 0,-2 6-32,1 1-17,-1 0 17,2 13 16,4 2 97,2 8 127,2 1 64,2 3-112,0 3-32,6-6-96,2-1 16,3-7 0,3-5-528,1-6-673,2-5-816,7-9-992,-4-9-2578,1-5-7122</inkml:trace>
  <inkml:trace contextRef="#ctx0" brushRef="#br0" timeOffset="0.99">14843 10524 2705,'0'0'16920,"0"0"-16536,0 0-272,0 0 2113,-34 43 0,19-30-1056,-1 1-353,2 2-384,2-1-144,1-3 273,3 1-289,7-4-144,1 0-48,1-5-48,7 3 64,4 0-48,6-5 16,-3 5-96,2-3 48,-1 3-32,1 0 32,-5-1-32,-1 1 16,-6 2 0,-2 2-16,-3-1 0,0-1 48,-11 2 0,-2-2 16,-1 2-32,1-2 0,-5 0 32,6-2-80,0-2 80,4-3-80,0-2-736,7 0-961,-3-5-1553,3-6-2112,-5-7-11430</inkml:trace>
  <inkml:trace contextRef="#ctx0" brushRef="#br2" timeOffset="0.99">10124 11192 11029,'0'0'3490,"0"0"-2658,0 0-384,0 0 609,0 0-177,0 0-80,-13-9-271,13 7-17,0-3 32,0 3 97,0-3 47,0 4-256,0-2-32,0 3-96,0 0-32,0 0-127,0 0-129,0 0-16,0 0-16,0 0 0,0 7 0,0 0 32,0 2-16,3 4-16,5 9 32,-3 8 16,-1 10 320,1 7 560,-2 6 81,-3 1-337,0-3-304,0-8-48,-3-5 128,3-11-95,-5-7-65,5-4-144,0-7 0,0-2-32,0-7-16,0 0-48,0-2 80,0-8 32,4-1-96,3 0 0,3-5-16,5 3-48,5-3 32,7 2-32,1 4-16,7-4-16,2 5 0,-2 0 0,3 4 48,-8 1-32,-2 1 96,-7 2-80,-5 1 48,-4-3-32,-7 3 16,0-4-160,-5 4-112,0-5-16,0-2-353,-5 1-527,0-3-1089,-2 2-705,-1-2-3008,3 0-7797</inkml:trace>
  <inkml:trace contextRef="#ctx0" brushRef="#br2" timeOffset="0.99">10722 11413 10965,'0'0'4002,"0"0"-2626,0 0-95,0 0 704,0 0-849,-31-14-447,17 19-177,-4 4-144,-1 2 96,-1 5 257,1 2 63,2 0-96,8 0-31,3-1-177,6 0-240,0-7-112,6-3-80,6 0 48,5-7-96,-1 0 48,1-8-16,-2-4 16,-1-3-48,-1-1 0,-2-3-16,-7 4 0,1 3 64,-5 1-112,0 7 128,0 1-80,-5 3 48,-3 7-64,4 7 48,1 4 0,-2 4 48,5 3 96,0-4-48,5-4-32,6-3-128,-2-5 48,6-7-160,1-2-400,-4-2-448,1-10-529,-1 1-608,-4-5-64,-2 1-1105,-3-1-831,2 3-2306,-2 1 4386</inkml:trace>
  <inkml:trace contextRef="#ctx0" brushRef="#br2" timeOffset="0.99">10821 11494 8116,'0'0'4866,"0"0"-2849,24 40-16,-17-29 0,0-1-721,-1-4-63,-2-2-1,1-4-239,0-1-81,-2-8 145,0-2-289,-2-3-400,3-5-112,-4 2 80,0-1 97,0-3-177,-4 6-80,0-1-64,1 2 32,-2 3 0,2 0 80,3 4 16,0 0-112,0 0-32,0 1-80,8 1 48,-1 1-48,4 2 16,2-1-32,4 2-32,0 1 32,1-3-48,1 0-352,1 3-320,0-4-705,-1 2-1136,-2-2-737,-5-3-2784,5 0-4995</inkml:trace>
  <inkml:trace contextRef="#ctx0" brushRef="#br2" timeOffset="0.99">11152 11293 14455,'0'0'3121,"0"0"-1600,0 0 880,0 0 112,-33 26-704,21-15-1009,4 5-576,0 1-112,3-1-96,5 2 32,0-2 0,4-5-32,0-2 0,4 0 16,1-4-16,2-5 0,-3 0 32,-2 0-32,0 0 32,-4-7-48,-2-2 0,0-1-32,0 2-64,-2-1-112,-4 2-32,1 0 176,-2 7-32,2 0 160,3 0-144,-1 0 96,0 4 0,2 3 32,1 5-48,0 1 48,1 1 0,12 4-32,-2 0 112,1 4 64,5 1 0,0 1-15,-5 2 15,4 1-64,-4-1-128,-1 3-16,-1-2 32,-6 3 0,2-4 32,-6 0 64,0-2-32,0-4 16,-3-2 64,-6-2 16,-2-5-32,2-4 0,-4-2-32,-1-3-32,2-2 0,0-5-96,-1-5 80,4-7-80,1-3 32,4-3-272,0 2 16,4-2 16,5 0 144,3 5 80,7-2 32,1 4-16,2-2-16,3 0 80,2-2-64,-1 2 48,-2 0 48,0 0 96,-2 0-64,-4 2-80,-1-2-48,-2 2-80,-4 1 16,0-1-16,-4 0 64,0 0-48,-2-2 16,-1 2 16,0 1 32,-4 2-32,1 3 0,-4 4 64,1 3-80,2 3 80,-1 5-80,2 6 80,-2 3-32,5 6 48,-3 3-64,3 1 96,0 1-48,3 2-16,2-5 32,3-3-64,2-4 48,0-8-64,2-5-32,5-2 0,-1-11 48,4-7-32,2-4-48,-2-8-16,0-2 32,-2-1 16,0-1-16,-6 3 64,0 1-16,-2 8 16,-7 2 0,0 4 32,-2 5 0,2 6-32,-3 3 48,0 2-16,2 0 64,-2 7-112,3 6 80,0 5-48,2 3 80,4 6-32,-1-3 32,4 3 80,4 0 97,-1-4 47,4-3-160,4-4 80,0-3-128,-1-8 48,1-1-48,-1-4-32,-2 0-64,-4 0 0,-2-4 16,-8 1-64,-5-1-128,-1 2-464,-4 0-785,-9-3-2064,3-4-2626</inkml:trace>
  <inkml:trace contextRef="#ctx0" brushRef="#br2" timeOffset="0.99">12224 11461 13526,'0'0'2866,"0"0"-1602,0 0 609,0 0-320,0 0-689,0 0-96,-29 0-239,21 9-241,2 2-80,4 5 96,2-2-32,0-1-192,5-2 0,6-1-96,3-9 48,-2-1-80,4 0 80,-1-7-96,-2-6 32,-1-1-48,-4-3 64,-2-1 16,-6 2-32,0-2 64,0 0-16,-9 2 0,1 1-64,-4 5 64,-1 6-16,1 4 16,-4 0-32,2 14 16,-4 6 32,4 4-48,-2 3 64,4 3-32,7-3 32,2-3-384,3-5-1457,3-11-1072,7-3-4098,2-5-3986</inkml:trace>
  <inkml:trace contextRef="#ctx0" brushRef="#br2" timeOffset="0.99">12465 11447 6083,'0'0'10116,"0"0"-9283,0 0 95,0 0 897,0 0-881,0 0-319,-1-30-17,2 30-176,2 0-192,2 3-32,0 8-95,-2 5 95,0 4 80,2 2 240,-1 0-224,1 1 112,3-2-272,-1-4-16,3-3-160,-3-5 32,4-5-16,-1-4 48,0 0 32,-3-11-32,0-2 49,-4-5-65,2-2 96,-2 0-160,-1-3 32,-2 3-16,0 1 16,0 4 0,-2 3 32,-1 4 0,-2 1-32,5 2 64,-3 3-96,3 2 64,-1 0-16,1 0-32,-3 0 32,0 0 16,3 0-16,0 0-16,0 0 48,0 0-81,0 0 33,0 4 16,6 1 16,3 4 33,4-2 15,2 2 0,5-2 48,2-1 0,3-4-48,3 1 272,-4-3-160,1-3-16,-2-4-112,-1-1 64,-9-4 16,-3 4 16,0-4 0,-4 1-16,-5 0 0,-1 2-32,0-1 0,0 4-96,-1-1-16,-5 0 16,-4 7 16,0-1-32,-3 1 0,1 1 16,-2 6-80,1 2 96,1 7-64,4-1 64,2 8-32,4 0 32,2 4 16,0 0 0,8 0 16,5-4-32,1-6 81,4-3-145,2-5 80,-1-9 16,4 0 80,0-12 48,-1-1 176,-2-8-96,2 0-96,-3-7-48,-5 1-64,1 0 0,-2 2-128,-3 1 128,-3 4-112,-1 6 80,-2 5-16,1 6-32,0 3-16,2 14 16,-2 5 48,6 5 16,-2 3 176,7 0 48,1 2 96,6-6 1,2-3-177,0-6 0,4-6 32,-6-5-288,2-3 48,-8 0 0,-4-7-48,-6-2-272,-3 0-481,-4 0-703,-11-2-1218,-2 2-1184,-7-3-3745</inkml:trace>
  <inkml:trace contextRef="#ctx0" brushRef="#br2" timeOffset="0.99">10279 12160 7283,'0'0'3810,"0"0"-3234,0 0 257,0 0 15,0 0-400,0 0 145,0 18 463,0-20 33,3-5-241,-3 0-48,3 0 145,-3-2-145,2-2-304,1-1-79,-2-3-145,5 2-64,-1-6-112,0-1-48,2-2 64,-2 2-16,0-3 48,1 3-48,0 2-32,-3 2 0,2 3-32,-2-1-16,2 7 32,2 1-16,-2-1 0,3 4-16,1 3-16,-1 0 16,4 11-48,-4 8 48,-3 8 16,2 4 48,-4 3 176,-1 2 113,1-5-1,-3-1-16,3-8 240,-3-4 32,2-7-143,-2-6-257,3-5-96,2 0-48,-1-13 192,4-6-160,0-5-144,-1-3 32,1-4-96,-3-3 128,3 2-112,-4 3 96,1 4-48,3 5 48,-4 6-32,1 3 32,3 9 0,4 2 16,-4 0 80,4 11 32,1 2 96,2 6 0,2 3 16,-1 0-96,1 1-47,-2 0-17,-2-3-48,-1-2 48,0-1-96,-4-3 96,0-5-128,-3 0 96,-1-4-80,-1-1 32,-3-2-32,5 3 16,-5-3-48,5 1 0,-5 1-176,3 0-529,0 1-719,-2-3-1122,4-2-2304</inkml:trace>
  <inkml:trace contextRef="#ctx0" brushRef="#br2" timeOffset="0.99">10930 12076 432,'0'0'10805,"0"0"-8628,0 0-928,0 0 431,0 0-271,0 0-224,-11-24-321,6 24-224,2 0-223,2 9-33,-2-1 96,-2 8 0,5 0-64,0 5-31,2-4-113,5-1-64,4-2-144,2-3-32,-1-4 0,0-7-32,1 0 0,-4-2 80,2-7-64,-2-5 80,-1 1-64,-3-3-48,-5 0 0,0 0 0,-2 3 32,-6 0-32,-4 1-32,1 5-32,-1 3 0,2 4-16,-2 0 0,1 2 64,2 5-32,1 1 96,3 4-32,2-3 0,2 0-304,1 0-481,0-5-399,1-1-849,7-3-1921,3-5-4418</inkml:trace>
  <inkml:trace contextRef="#ctx0" brushRef="#br2" timeOffset="0.99">11127 12092 8052,'0'0'7523,"0"0"-5858,0 0-865,0 0 353,0 0-353,-17 34-176,18-16 129,5-2-321,4 0-64,2-3-160,-3-2-64,7-2-112,-4-5 96,1-1-80,-1-3 96,1 0 97,-3-7 191,0-2-112,-2-2-160,-4-2-32,-1-3-96,0-2 0,-3 2-64,0-2 16,0 6-32,0 1-16,0 5-112,0 2 80,0 4-48,0 0-400,0 1-545,0 6-704,-3 0-1904,3 2-4835</inkml:trace>
  <inkml:trace contextRef="#ctx0" brushRef="#br2" timeOffset="0.99">11356 12164 6467,'0'0'11413,"0"0"-10516,0 0-97,0 0 737,0 0-385,0 0-576,28 5-415,-20-8 47,4-3 256,1-5-128,-4 1-240,2-3-32,-2 2 32,-1-3 96,0 3 128,-1 2-64,-2 0 1,0 5-81,-2 4 80,1 0-192,1 7 64,1 6 112,-1 0 32,0 3-64,-1 2-112,4-4-16,0-3 16,0-2-80,-1-5-32,-1-1-48,2-3-608,3-3-865,-2-6-912,2-4-2193,-1-5-9492</inkml:trace>
  <inkml:trace contextRef="#ctx0" brushRef="#br2" timeOffset="0.99">11620 12022 6259,'0'0'9988,"0"0"-8739,0 0 432,0 0 448,0 0-320,0 0-689,12 0-496,2 0 17,-1 0-97,7 0 0,-5 0-256,5 5-192,2-3-64,-2 0 0,5 1-32,1 1-272,-1-1-208,0-2-304,-3 2 47,1 0 161,-6-2 96,0 2 176,-6-3 320,-2 2-16,-1-2-16,-3 0 80,-2 0 352,0 0 464,-3 2-15,0-2-193,0 5-320,-6-1-192,-4 7-48,-1 1 0,2 1-32,-3 3-64,2 0 32,3 0 48,-1-3 81,5 1-81,3-5-32,0-1-32,0-1 16,0-2-16,5-3-16,2-2 32,1 0-16,0 0 48,1-7-64,2-2 80,-2-2-80,-1 0 0,0-5 16,-1 2-144,-2 1 80,-2 4 0,-3 0 64,2 7 0,-2-1 400,0 3 16,3 5-160,-3 2-96,3 1 33,-1 6-65,1-2-64,-2-1 0,5 0-96,1-4 32,0 2-96,6-7-208,2 0-737,2-2-688,7-2-1600,-3-7-1553,7-2-4483</inkml:trace>
  <inkml:trace contextRef="#ctx0" brushRef="#br2" timeOffset="0.99">11702 11840 18520,'0'0'1825,"0"0"-1521,0 0 945,0 0 656,5 34-448,-1-11-737,2 6-176,1 2 80,-1 3-143,0 4-81,0-4-112,-1-1-160,0-6-64,2-4 48,1-5-80,-3-6 64,2-6-160,-2-3 32,0-3 16,-2-3-640,0-10-721,-3-3-1216,0-4-929,-3-5-2688,-5-2-6676</inkml:trace>
  <inkml:trace contextRef="#ctx0" brushRef="#br2" timeOffset="0.99">12246 12166 16327,'0'0'5411,"0"0"-3458,-6 34 368,3-22-896,3-5-673,0-1-640,0-4-32,3-2-128,2 0-528,-1-7-913,4-6-2065,-3-5-2320,-2-5-9509</inkml:trace>
  <inkml:trace contextRef="#ctx0" brushRef="#br2" timeOffset="0.99">12246 11883 6611,'0'0'14823,"0"0"-12982,0 0-977,0 0-192,0 0-448,0 0-79,-9-2-65,9 13-353,0 0-2336,-3-4-3762</inkml:trace>
  <inkml:trace contextRef="#ctx0" brushRef="#br2" timeOffset="0.99">12479 12203 5699,'0'0'6274,"0"0"-4689,0 0 688,15 31-208,-10-19-704,-1 1-369,4-5-191,-2 2-177,1-6 0,0-4 33,1 0-113,0-4 112,-3-6 0,-1-5 33,-1-1-209,0-7-112,-1 1-64,-2 0-96,3-3-96,-1 4-208,1 6 64,1 3-16,1 6 16,6 6-16,-2 0 64,4 11 0,-3 7 112,3 2 64,-1 3 16,1 0-95,-1-3-145,-1-5 16,-2-3-49,-1-4 98,1-2-50,-3-5 1,-1-1-176,0 0-352,-1-4-672,4-5-1089,0 0-785,4-4-2689,1-1-6194</inkml:trace>
  <inkml:trace contextRef="#ctx0" brushRef="#br2" timeOffset="0.99">12865 12164 6915,'0'0'11221,"0"0"-9380,0 0-320,-41 25 752,34-11-672,4-4-785,3 4-432,0-1-192,6-1-176,8-3 16,-2-7-48,1-2 112,0 0-96,0-4 32,-7-5 48,0-5 16,-6 3-16,0-5 0,-3 0-15,-6-1-33,-4-2 48,-2 4-176,-2-1 80,-2 5-49,7 4-271,0 2-144,7 5-160,5 0-257,3 9-847,9 1 15,2-2-912,6 4-2130,4-3-5025</inkml:trace>
  <inkml:trace contextRef="#ctx0" brushRef="#br2" timeOffset="0.99">13065 12151 7700,'0'0'9076,"0"0"-7620,0 0 209,-6 31 1136,6-17-207,0-1-1186,3 1-415,7-3-529,3-2-336,1-5-96,1-1 32,2-3-16,-4-3 32,-1-8-16,-4 0 48,0-7-80,-5 0-48,-3-2-96,0-3 64,-6 0-352,-4 1-176,3 2-241,-1 4-735,6 5-97,2 5-80,2 0 144,10 6-1088,4 0-592,4 0 255,5 0-4321</inkml:trace>
  <inkml:trace contextRef="#ctx0" brushRef="#br2" timeOffset="0.99">13375 12038 8324,'0'0'4402,"0"0"-2113,0 0-256,0 0 560,0 0-784,0 0-497,-39-2 209,14 14 16,-4 1-433,6 2-207,5 1-225,11 0-240,7-1-320,0 1-96,15 0 48,5-2-96,2-5 48,6 0-96,0 0-32,0-5 64,-7 3 0,3-2 48,-10-1 0,-2 0 32,-4-1-80,-8 1 64,0 3-32,-2-2 48,-9 2-32,-1-1 16,-3 3 16,-3 0-48,1 0 0,0 0 0,5 0 48,-2-2-64,8-3 64,0-2-176,6-2-384,0 0-625,3-9-735,6-6-1218,2-4-1536,-2-5-9444</inkml:trace>
  <inkml:trace contextRef="#ctx0" brushRef="#br2" timeOffset="0.99">13969 11700 14086,'0'0'2802,"0"0"-1906,-13 45 945,12-11 528,1 3-400,0 9-304,0 1-417,1 0-143,5 1-321,1-5-208,-4-8-319,4-6-129,-2-4-48,0-9-16,-5-3 96,3-3-160,-3-4-16,0-3 16,-3-1-32,1-2-160,-4 0-417,4 0-463,-1-5-769,2-4-1232,1-2-865,-3 0-3169,0-3-1537</inkml:trace>
  <inkml:trace contextRef="#ctx0" brushRef="#br2" timeOffset="0.99">13858 12082 10469,'0'0'5506,"0"0"-3889,0 0-592,0 0 351,0 0 33,44-14-257,-22 10-207,-2 4 15,5-2-63,2 0-17,1-1-304,5 1-79,-1 0-161,-2 0 128,1 2-272,-6-3-32,-5 3-160,-1 0 48,-9-1 0,0-2-64,-7 0 64,0-1-16,-3 0 48,-3-3-48,-5 1-32,-1-1-32,-7 2 48,-1 3-48,-3 2 32,0 4-16,3 7 0,1 8 16,7 1 16,3 2 32,6 3-32,6 0 48,8-7-32,6-3-32,0-5 32,5-6-192,-5-4-384,0 0-385,-3-4-447,-4-6-1009,-1-1-144,-6-2-385,-4-6-1536,-2 4-3121</inkml:trace>
  <inkml:trace contextRef="#ctx0" brushRef="#br2" timeOffset="0.99">14310 12080 11781,'0'0'2722,"0"0"-1874,17 36 897,-13-25 176,4 0-785,0-1-47,1-4-49,-3-4-143,1 1-17,-1-3 64,-2 0-191,1-7-129,0 0-112,-2-2-47,0-2-145,-3 0 0,0-1 96,0 1-64,0-2-96,-6-1-144,-2 3 0,3-1-80,-2-1-16,2-1 0,3 1-48,2-1 48,0 4-32,0-2-16,7 3 0,3 0-80,0 7 0,2 0 80,-1 2 16,-3 0-48,-1 2 0,0 5-64,-1 2-352,-5 2-481,4-2-799,-2 0-1010,2 0-1199,-1-4-2082,4-3-3682</inkml:trace>
  <inkml:trace contextRef="#ctx0" brushRef="#br2" timeOffset="0.99">14562 12102 5218,'0'0'8308,"5"34"-7347,-3-20 879,1-3 337,1-4-1024,1-7-113,3 0 81,-2-3-129,-1-6-223,-1-2-33,4-2 161,-3-3-113,-1 2 176,-1 3 17,0 0-1,-3-1-512,0 4-191,0 1-113,0 1-80,0-1-16,-3-3-64,0 1 48,2 1-48,1-6 32,-3 1-48,0-3 32,3 2-16,0-2 0,0 5-32,0 0 32,7 2 16,1 2-32,4 2-16,-1 1 48,3 2-32,-1 0 0,-1 2 32,2 0-32,-5 0 16,1 0-16,-7 4 0,1 3-368,-4 0-721,0-1-992,0 4-1697,0-6-1552,-1 0-11686</inkml:trace>
  <inkml:trace contextRef="#ctx0" brushRef="#br2" timeOffset="0.99">14817 12004 12198,'0'0'6451,"0"0"-6051,0 0 816,0 0 1073,40 16-224,-25-16-1216,2 0-289,-1-6-112,-2 2-256,-2-5 32,1 2-112,-6-1-64,-2-1-32,1-3 16,-6 3 16,0-2-64,0 2 64,0 0-112,-6 2 96,1 3-48,1 1 32,-4 3 0,0 0 16,1 0 48,-3 5 65,3 2 15,-1 4-112,0 0-16,-1 3-32,1 2 80,0 1-16,-1 2 112,-2 3 112,5-2-80,-2 0-16,0 0-96,4-1 80,-2-6-80,6 1-16,0-5-80,0 0 32,0-5 0,6-2-32,1-2 16,3 0-32,2-4 16,1-5 16,-1-2-16,5-3-64,-3-2 32,0-1-16,3-3 0,-6-1 16,-2 1 16,-1 0-16,-3 1-16,-2 6 32,-3 2 0,0 2 16,0 2-32,-3 5 80,1 2-112,-3 4 80,-1 5-16,5 7 80,-3 2 64,3 4 32,1 1 80,1 1-95,10-1 47,2-3 80,1-4 0,4 0-128,2-7-80,-1-2 48,1-5-192,0-2 16,-1 0-16,-2-2 32,-3-5-400,0 0-273,-8-2-495,2 2-529,-3-1-656,1-2-16,-5 1-656,5 1-1906,-1-6-3889</inkml:trace>
  <inkml:trace contextRef="#ctx0" brushRef="#br2" timeOffset="0.99">15221 11742 19337,'0'0'2065,"0"0"-1905,0 0-112,0 0 736,0 0-320,0 0-416,13-7-128,-3 21-528,-2 5-1521,0-2-3954</inkml:trace>
  <inkml:trace contextRef="#ctx0" brushRef="#br2" timeOffset="0.99">15262 11927 15863,'0'0'1969,"0"0"-1072,0 0 1472,-13 38 64,10-17-688,3-1-673,0 2-416,6 1-223,2-3 79,1-2-176,1-5-208,-4-1-64,0-5-64,-3-3-192,0-4-945,-3 0-799,0-4-610,0-8-1568,-3-6-5042</inkml:trace>
  <inkml:trace contextRef="#ctx0" brushRef="#br2" timeOffset="0.99">15454 12152 21018,'0'0'784,"0"0"-656,32 25 1057,-21-23 1248,-1-2-1153,-6-7-543,4-6-481,0-8-224,1-1 0,-3-5-32,2-5 16,-2-1-48,2-1 48,0 0-48,2 7 48,3 5-16,-4 4 48,4 9-16,-1 4 16,3 5 0,1 0 160,-2 2-112,3 7-128,2 5 32,-5 2-16,1-1 16,-3 1-32,-1 2 0,-1-4-176,-6 0-64,-1-1-16,0-5 31,-1 4 161,-2-3 0,0-3 80,0 4 16,0-6 32,0 3-32,0-5 16,0 1-32,0-3-656,0 0-737,-5 0-752,2-3-1728,-1-4-6340</inkml:trace>
  <inkml:trace contextRef="#ctx0" brushRef="#br2" timeOffset="0.99">15984 12068 21306,'0'0'1713,"0"0"-1265,0 0 656,0 0-207,0 0-801,0 0 32,5 14-1137,-2-22-3009,-3-6-8019</inkml:trace>
  <inkml:trace contextRef="#ctx0" brushRef="#br0" timeOffset="0.99">7583 8360 9861,'0'0'7587,"0"0"-6499,-37-3-207,22 10 207,-6 6-191,1 10-337,-1 8 64,0 12 241,4 7 47,2 8-240,10 0 33,5-1-225,2-5-176,10-14-192,8-7-112,8-12-80,2-12 64,2-7 48,1-17-80,-1-10 80,-4-9-32,-3-6 32,-5-6 16,-7-3 16,-9-1-48,-4 0 32,-1 5-80,-18 4-112,0 9-80,-7 7-16,0 12-144,-5 8 64,1 7-49,1 2-159,1 10 16,8 1 336,4 1 96,7-1-288,9-4-945,0 0-688,5 0-1168,7-2-1922,4-3-3649</inkml:trace>
  <inkml:trace contextRef="#ctx0" brushRef="#br0" timeOffset="0.99">8013 8380 11205,'0'0'2849,"0"0"-1728,18-34 544,-13 25 31,-3 0-383,1 5-240,-3-1-33,0 0-208,0 5-207,-8 0-209,-1 0-128,-7 12-64,-1-1-80,-3 12-48,-5 1 64,2 10 32,3 2-16,-2 2 305,10 2 127,8-3-256,4-1-32,0-5-80,11-4 1,3-2-113,2-7-16,1-2-80,3-7-32,0-7 0,3-2-224,-6-7-65,4-6-367,-4-5-320,0-5-737,-6-2-512,-2-2-1009,-1 3-3649</inkml:trace>
  <inkml:trace contextRef="#ctx0" brushRef="#br0" timeOffset="0.99">8121 8497 16215,'0'0'1825,"0"0"-1216,0 0 1087,33-9-47,-19 2-512,4 0-497,-1-4-176,-1 0 0,-2-3-31,-3 3-49,-4-5-96,-5 5-144,-2-5-96,-8 5 64,-9-1-112,-3 4 0,-5 1-48,0 2 16,2 5-32,1 5 128,7 10-64,3 4 16,7 8 128,5 4 128,0 5 224,12 2-208,4-4-111,4-2-193,-1-8 16,4-6-353,2-6-287,-5-12 480,0 0-304,2-13-545,-4-8-623,-1-4-513,-4-6-1073,-1-3-1504,-1-2-4690</inkml:trace>
  <inkml:trace contextRef="#ctx0" brushRef="#br0" timeOffset="0.99">8380 8292 10661,'0'0'3618,"0"0"-1377,0 0 160,0 0-368,0 0-257,0 0-447,3 27-256,-3-12-97,-8 1-352,1 7-176,-6-3-79,1 5-161,0-1 32,2-1 160,2 0-192,8-3-48,0-4-128,0-5 32,8 0-80,2-6-16,0-3 32,4-2 32,-1-4-48,2-10 96,1-2-176,1-6 144,-5-1 32,1-4-64,-3 0 64,-3 2-48,-4 3-16,-3 4-16,0 4-32,0 7 16,-5 6 0,-3 1 32,4 8 32,-4 6 96,3 6-16,2 0 81,3 5-161,0 0-32,3-5-48,7-4 32,2 0-305,0-9-255,4-5-240,1-2-177,-2-5-783,3-6-353,-3-5-160,-6-2-257,4 0-1183,-7 0-1266,-1 2 2466,-4 5 2705,-1 0 2337,0 6 929,0 3-385,0 2-671,0 0-482,0 5-271,0-1-128,0 3-305,0-3-367,0 5-353,0-6-112,3-1-176,5-2 16,0-2-47,1-10 175,3-1 128,1-5-80,-1-9-128,1 0-32,-2-3-128,-2 4-192,-1-1 0,-4 9 48,4 4 32,0 5-16,1 9-32,5 4 80,0 12 160,1 2 209,6 7 47,-4 2-144,3-2-16,-5 0-80,2-7-256,-1-5 48,-4-2-16,-6-6 32,2-3-16,-2 0 0,-4-2 0,-2-2-112,0-5-224,0 0-416,0-4-673,-5-2-1713,1 0-1856,-4-5-8964</inkml:trace>
  <inkml:trace contextRef="#ctx0" brushRef="#br0" timeOffset="0.99">13332 8956 4434,'0'0'3009,"0"0"-1888,0 0-209,0 0 177,0 0-145,0 0-287,-7 13 111,7-13 144,0 0 289,0 0-33,0-2-31,7-3-257,6-1-239,5-8-257,12 1-112,5-8-48,4-1 48,6-3 288,-1 2-351,-3 3-193,-8 2-48,-4 2 48,-2 6-32,-10 3 32,-5 0-32,-7 3-65,0 1 33,-5 3-64,-2 0-176,-6 0 16,4 4-640,-4-1-369,3 1-1456,2-4-4947</inkml:trace>
  <inkml:trace contextRef="#ctx0" brushRef="#br0" timeOffset="0.99">13731 8724 4402,'0'0'4562,"0"0"-3025,0 0-513,0 0 369,0 0-112,0 0-337,5-4-192,1 1-143,2 3-49,1-2-144,7 2 32,1 0-112,8 0 113,3 0-49,6 0-64,1 0-128,7 0-80,-2 0 144,-2-2-32,-10-3-128,-4 3-64,-8 0-64,-7 2-16,-6 0 16,-3 0 32,0 0-112,-4 0 224,-4 0-96,0 0-16,0 0-32,4 0-32,1 0-224,1 0 0,2 0-80,0 0 32,0 0-16,0-3-65,2 3 241,-2-2 112,3 0 64,0 2-48,-3-2 32,1 2-16,-1 0-80,0 0-160,0 0-80,0 0 32,3 0 160,-3 0 64,2 0-16,-2 0 96,0 0 0,0 0 32,0 0 16,-2 0-48,-2 0 16,-7 2 0,2 5 0,-7 2-32,1 7 32,-7 4-32,2 0 112,-3 5-32,4-1 96,0 2 240,7-5 128,0-2-79,4-4-145,0-1-48,2-3-64,-2 0-80,-3-4-112,3 5-16,-1-4 16,1-1-16,1 2-16,2-5-176,3 3-352,2-4-753,0-1-1184,0-2-1409,2 0-3105</inkml:trace>
  <inkml:trace contextRef="#ctx0" brushRef="#br0" timeOffset="0.99">14037 8722 7507,'0'0'3954,"0"0"-2801,0 0-1025,0 0 704,0 0 385,0 0-369,17 18-224,-9-5 241,-1 8 15,3 5-111,-4 4 335,0 8-256,-3 2-95,0 6-161,-1 1-64,1 4-224,2-1 177,-1 2-81,4-3-80,0 1 96,1-3-208,5-2-128,-5-7-16,1-2 16,-3-4-80,1-7 96,-3-8-96,-5-5-288,0-5-1264,0-7-737,0-10-1313,0-7-5858</inkml:trace>
  <inkml:trace contextRef="#ctx0" brushRef="#br0" timeOffset="0.99">13285 9237 7315,'0'0'6179,"0"0"-5298,0 0-113,0 0 577,0 0-337,0 0-304,-13 38-47,13-19-1,5 5 176,0 5 305,-1 5-161,1 4-111,3-2-97,-5 1-272,5-9-112,-7-2-63,5-6-129,-4-5-112,1-6-48,-1 0 64,-2-4-48,0-5 16,0 0 16,0 0 64,0-7 0,0-4-48,0-8-48,0-1 0,-5-7 0,3 0-96,-4-7 16,2 1-32,-1-1-32,0 3 32,-1-1 16,1 3 48,1 2-48,1 5 32,-2-3 32,3 5 0,-1-1-48,3 3 80,-3 0-48,3 0 16,0 3 0,0 1 0,0 2-32,0 4-144,0 1 80,0 2 16,0 4 48,0 1-32,0 0 16,0 0-16,0 0 0,0 0 0,0 0 32,0 0-16,0 0 16,3 0 0,2 0 0,3-6 64,1 2-32,-1 0-16,4-3 16,1 2 0,2 1 0,1 1 16,-2 2-48,-2 1 16,2 0 48,-2 0-80,-2 0 32,-3 0-16,3 0 48,-3 0-32,1 0 0,-3 0 0,3 0 32,-4 0 0,2-3-48,-4 3 32,3 0-80,-5-2 80,0 2-48,0 0-64,0 0 0,0 0-16,0 0 48,3 0 0,0 0-17,3 2 49,0-2 32,0 0-48,5 0 32,2 0 0,2 0 16,-1 0-32,2 0 32,1-2 16,-2 0-16,2-3 16,-1 1-64,-4 1 64,4-1 0,-7 4-16,3-3 16,-4 2-16,1 1-16,-1 0 0,3 0 32,-3 0-32,-2 0 32,2 0-48,0 0 64,-1 0-32,3 0 16,-4-3-16,-2 1 16,4 0-16,-3 2 0,-2-2 16,2-1-32,-4 3-32,-1 0-64,0 0-32,0 0-112,3 0-32,-3 0 96,0 0 48,3 0 16,-3 0 48,0 0 48,0 3-16,0-3 64,0 0-32,0 2 0,0-2 16,0 0 16,0 2-16,0 0 16,0 1 0,-3 1-32,3 0 16,0 6 0,0 0-16,0 2-16,0 3 32,0 6 48,3-1 128,-1 0-32,3 0 32,-5 3 384,3-3-320,0 0-32,-2-1 1,2 1-97,0 1-32,-1-1 32,3 0 32,-2 2-32,0-2-48,2 5 80,-4-2-16,2-1-96,0 1 48,-1-3-64,1 3 80,-2-3-48,3 2 96,0-3-32,-1-2-80,0-1-64,-1-5 0,1 0 48,-1 1-64,-2-5 64,0-1-16,0 1 16,0-3-32,0 1 32,0 0-32,0-3 16,0 2 16,0-1-80,0 1 0,0-4-256,0 4 96,0-1-304,0-1-177,0-2-255,0 0-81,0 0-559,0-5-1010,0-3-3408</inkml:trace>
  <inkml:trace contextRef="#ctx0" brushRef="#br1" timeOffset="0.99">6810 9786 8676,'0'0'3490,"0"0"-1474,0 0-255,0 0 96,0 0-608,0 0-113,-40-2-415,20 13-129,-2 5-192,-1 2-16,1 4-224,-1 1-80,3 4-16,6-5-48,-2-2 16,8 0-48,4-4 32,4-2-48,0-1-64,7-2 64,9-1-96,3-1 112,7-5 48,0 3 64,2-3-64,-3 1 16,-2 2-32,-6 1-48,-4 2 64,-6-1-64,-2 0 80,-5 4-128,-3-1 176,-3-2-48,-5 2 32,-1-1-48,-1-1 0,-2-2 48,2-3-80,-1 3 32,2-2-32,-1-5-48,6 2-208,-1-1 32,5-2-80,1 0-464,2-5-1169,2-3-1473,6-4-1392</inkml:trace>
  <inkml:trace contextRef="#ctx0" brushRef="#br1" timeOffset="0.99">6953 10029 11477,'0'0'2081,"0"0"-1953,0 0 272,0 0 513,0 0 15,0 0-496,15 14-31,-7-6 127,4 1-128,-2 1 192,5-2-79,-1-1-241,-3-2 176,6-5 144,-5 0-288,1-3 32,-1-6-143,-4-2-65,0-2-80,-5-1 0,-3-2 16,0 1-64,0 2 0,-6-1 32,-1 2-64,1 4-80,2 1 128,1 2-64,1 5-32,2 0-96,0 2-321,0 5-95,5 3-336,-1 0-1506,2-3-2752</inkml:trace>
  <inkml:trace contextRef="#ctx0" brushRef="#br1" timeOffset="0.99">7280 10063 10245,'0'0'944,"0"0"-336,0 0 689,0 0 96,0 0 335,31-3 33,-26-8-672,2-5-369,-2-4 321,4 3 47,-1-4-384,0 1-79,-1 4-129,-2 0-112,-2 8-224,-3 1-48,0 2-16,0 3-32,0 2-32,0 0-64,0 0-16,0 0-112,2 0 16,-2 7 48,3 0-128,0 1-544,2-3-65,-1 2-223,1-6 95,3 2 481,-1-3-1393,3 0-2113,1-4-1360</inkml:trace>
  <inkml:trace contextRef="#ctx0" brushRef="#br1" timeOffset="0.99">7538 9969 14583,'0'0'1632,"0"0"-767,0 0 736,0 0-369,0 0-335,0 0-225,16-19-304,-4 15-32,5 0 48,2-2-144,1 2-47,-1 0-49,1 2-80,0 2 0,-2 0-80,-4 0-224,2 6-1169,-1-2-1120,-1 2-1409,-1-5-496</inkml:trace>
  <inkml:trace contextRef="#ctx0" brushRef="#br1" timeOffset="0.99">7718 9761 13574,'0'0'2081,"6"-29"-992,-6 15 736,-3 1-705,-6 2-112,-2 1 209,-1 2-529,-4 6-464,4 2-144,-1 0-31,4 2-17,-2 6 0,5 6-32,0 5-16,-2 1 32,6 4 96,-1 3 48,2 4 96,1 3 0,0 0 80,0 0-48,0-3-64,4-4-32,1-4 0,0-1-128,-2-6 17,1 0-33,1-2 0,-2-3 0,2 0-32,-5-4 32,3 0-80,-3-3 16,0-2-753,0 0-863,0-2-994,-8-4-1824,0-7-4258</inkml:trace>
  <inkml:trace contextRef="#ctx0" brushRef="#br1" timeOffset="0.99">7828 9948 10965,'0'0'5955,"0"0"-4162,0 0 304,0 0-737,0 0-495,0 0-289,-12 2-464,4 3-96,2 6 0,-2 0-16,5-2 32,1 2-112,-1-2 112,3-2-48,0 0-16,0-5-32,3-2 48,2 0 16,3 0 80,4-6 32,1-4-96,-1 1 16,3-2-80,-5 4 80,-2-2-96,-1 8-112,-5-2 48,-2 3 80,-2 0 16,-5 4 16,-4 8 16,4-1 48,0 2 272,4 3-64,3-2-48,0-1-160,3-2-32,4-4-80,6 0 16,1-5-64,1-2-336,2-2-673,2-5-864,-2-6-1040,0-1-2033</inkml:trace>
  <inkml:trace contextRef="#ctx0" brushRef="#br1" timeOffset="0.99">8205 9251 6019,'0'0'5394,"0"0"-3313,0 0-752,0 0 1008,0 0-560,0 0-689,-17 33-416,17-19-239,10 3-33,2 2 0,5-4-144,2 4-144,1-2-16,-3-1-32,-2 0-64,-5-1 48,-3 2 0,-7 0 32,0 3 529,-7 6 239,-6-2 241,1 3-161,-4 0-208,7-2-127,-2-5-177,4-2-304,2-4-64,5-7 0,-2-5-96,2-2-576,0 0-849,0-14-1216,2-4-2434</inkml:trace>
  <inkml:trace contextRef="#ctx0" brushRef="#br1" timeOffset="0.99">8067 9919 16968,'0'0'1873,"0"0"-33,0 0 401,0 0-832,0 0-512,0 0-289,-7-14-528,7 17-64,-2 5-64,-3 2 64,2 0 16,-1 4-32,1-1 0,-2 1 16,5-2-16,0-4-16,0 4 16,0-5 0,2-1 16,5 1-32,4-3-48,-2-1 192,7-1-144,-1-2 96,2 0-64,5-7 96,1-2-80,2-4 32,0-3-16,0 0 0,0-4-16,-5 2 16,-2 0-16,-5 0-16,-9 2 32,1 3-16,-5-3 16,0 7-32,-5-2 0,-2 2-16,-3 4-16,4 0-16,-3 5 64,-2 0 96,5 7-144,-5 9 16,3 4-16,4 5 16,-1 4 16,2-2 0,3 0 16,3-1 32,9-6-64,4-5 16,1-6 0,5-5 32,1-4-96,2 0-352,-2-8-496,-6-4-561,0 1-720,-6-2-1313,-10-3-3537</inkml:trace>
  <inkml:trace contextRef="#ctx0" brushRef="#br2" timeOffset="0.99">5665 11054 4866,'0'0'8884,"0"0"-7859,0 0-161,0 0 673,34-27-369,-18 20-335,1-2-417,0 2-144,1 3-160,-1 2-96,0 2 48,-1 0-96,-1 0 64,-2 2-176,1 2-480,-3 1-993,-2-1-1985,2 1-2432</inkml:trace>
  <inkml:trace contextRef="#ctx0" brushRef="#br2" timeOffset="0.99">5932 10604 13398,'0'0'2833,"0"0"-1440,0 0 272,10-29-80,-10 24-129,0 0-143,0 1-289,-6 2-303,-3 2-353,-3 0-160,-4 0-176,-1 9 64,-6 0-112,1 2 64,2 3-48,0-1 16,4 3-48,-1-2-48,8 1 0,3 1 32,4 4 0,2 0 16,0 7 64,5 9-32,3 5 32,4 3 32,-3 6 0,2 4 64,-3 0 0,-4-7-304,4-4 144,-3-5-16,-2-6 16,-1-7 16,2-5-16,-4-4 64,0-5-48,0-4-256,0-5-657,0-2-543,0-7-369,0-9-512,0-4-3410</inkml:trace>
  <inkml:trace contextRef="#ctx0" brushRef="#br2" timeOffset="0.99">6001 11132 11893,'0'0'1937,"16"32"-320,-7-16-801,-1-5-63,0-2-289,-4-5-240,-1-1-112,2-3 576,-2-3 721,-3-5-288,0-6-641,0-2-224,-3 0 528,-5-4-159,4 0-33,-4-1-416,0 4 32,4-1-128,-1 4-16,0-1-64,-1 1 0,4 5 16,2-2 16,0-1-48,0-1 0,5 2 32,6-3-32,-2 1 0,4-1-48,2 5 0,-2 1 16,4 1-32,0 2 96,-2 3-96,2 2-256,-4 0-401,-2 0-79,-4 0-432,-5 7-849,-2 1-897,0 1-2288,-2-2-4627</inkml:trace>
  <inkml:trace contextRef="#ctx0" brushRef="#br2" timeOffset="0.99">6360 10847 7972,'0'0'8692,"0"0"-7172,0 0 145,0 0-352,0 0-321,0 0-512,-12-27-400,12 27-208,7 0-816,-4 2-1809,5 1-3618</inkml:trace>
  <inkml:trace contextRef="#ctx0" brushRef="#br2" timeOffset="0.99">6315 11018 15095,'0'0'1200,"0"0"-95,11 34 864,-6-14-625,-1 1 177,-1-1-656,2-3-593,0 0-240,-2-7 32,0-3-64,1-3-112,-2-4-849,1 0-543,0-11-834,-1-5-2320,-2-5-6883</inkml:trace>
  <inkml:trace contextRef="#ctx0" brushRef="#br2" timeOffset="0.99">6535 10895 14967,'0'0'1489,"0"0"-993,0 0 1185,0 0-353,0 0-351,0 0-273,-25 24-256,18-8 352,-3 4 81,3 2-177,2 3-432,0 0 0,2 0-176,3 0-79,0-8-17,3 3 16,2-4-32,4-2-33,4-5 33,-2-5-176,6-1-112,0-3-64,3-5-336,3-6-177,-1 2-239,-2-5-257,-5 6-640,-2-2-1360,-5 1-2178,-8 2-1504</inkml:trace>
  <inkml:trace contextRef="#ctx0" brushRef="#br2" timeOffset="0.99">6670 10937 16392,'0'0'1984,"0"0"-1743,0 0 1247,45 0 209,-21-2-560,6-1-465,1 1-304,3 2-304,-2 0-16,1 0-16,-5 2-48,0 5-752,-6 2-1521,-2-2-1185,-8 4-800,-1-2-4914</inkml:trace>
  <inkml:trace contextRef="#ctx0" brushRef="#br2" timeOffset="0.99">6792 10698 7315,'0'0'8708,"0"0"-8115,12-40 367,-10 31 817,1 0-737,0 5-191,-1 4-369,-2 0-320,3 11-176,-3 9 128,3 4 400,-2 13 289,3 6 15,-3 1-16,-1 3-31,6-1-33,-4-8-160,3-4-368,1-5-224,-2-9-48,1-6 80,0-3-32,-5-5-16,0 0 16,0-6-176,0-3-656,0-6-625,0-5-944,-2-6-1633,-6-2-3585</inkml:trace>
  <inkml:trace contextRef="#ctx0" brushRef="#br2" timeOffset="0.99">7032 10745 16087,'0'0'4883,"0"0"-4435,0 0-256,0 0-64,0 0-16,0 0 48,17 30-128,-7-10-368,-4 0-2625,-1 0-6804</inkml:trace>
  <inkml:trace contextRef="#ctx0" brushRef="#br2" timeOffset="0.99">7045 11027 13046,'0'0'4226,"0"0"-1617,0 0-608,0 0-624,0 0-929,14 32-224,-11-31-96,0-1-112,2 0-544,-5-1-1345,1-8-1857,-1-5-5410</inkml:trace>
  <inkml:trace contextRef="#ctx0" brushRef="#br2" timeOffset="0.99">7197 10946 22714,'0'0'1713,"0"0"-1633,-22 36 64,19-18-48,3 2-16,0 0-16,8-1-64,1-1 16,3-8-80,4-3-48,-1-7 64,-1 0-96,-1-8-112,-2-8 224,-2-7 64,-5 1 0,-4-5 64,0 2-80,-9 2 80,-6 5-96,-2 5-64,0 6 16,-2 7 80,5 0-32,3 10 32,7 0 16,2 6-48,2 2 16,0-2-192,6 2-1553,2-7-2240,4-4-6436</inkml:trace>
  <inkml:trace contextRef="#ctx0" brushRef="#br2" timeOffset="0.99">7380 10935 23787,'0'0'1072,"0"0"-944,0 0 0,0 0-15,0 0 79,0 0-32,3 0-112,0-5-16,2 1 0,0-6 96,2-1-48,3-5-128,-3 1 96,1-1-64,0 0 96,0 8-96,-1 1 192,3 7-32,-1 0-32,3 14 160,4 3 128,-1 3 241,-2 5-193,4 0-192,-2-5-160,1 1-64,-4-8-80,-2-4 0,-1-2-144,-1-7-96,-2 0-144,-5-5-193,-1-6-319,0-1-1185,-1-5-672,-7-6-3218</inkml:trace>
  <inkml:trace contextRef="#ctx0" brushRef="#br2" timeOffset="0.99">6071 11434 11269,'0'0'2001,"0"0"-368,0 0 528,-37-18-673,25 18-511,-6 0-289,3 6-176,-5 4-127,3 3 31,1 1-16,4-1-144,3 1-208,4-1 0,5 3-48,1 0-32,12-2 0,7 1 16,3-2-96,4 3-96,4-5 80,-7 3 16,4-3-96,-8 0 64,-6 0 144,-3 1 0,-6-1-16,-5 3 32,0-3 64,-12 2 0,1 1 32,-6 1 144,0-1-64,-4-1-48,4-1-128,-1-3 32,4 0-64,-2-5 48,4-1 0,0-3-80,4 0-176,-2-4-752,4-8-1522,-3-2-1583,6-1-3779</inkml:trace>
  <inkml:trace contextRef="#ctx0" brushRef="#br2" timeOffset="0.99">6259 11754 10533,'0'0'2401,"0"0"-176,0 0 848,0 0-768,0 0-880,7-43-625,-3 18-63,3-2 191,-2 2-320,3-4-175,-4 4-97,1 5-144,0 5-80,-5 1-176,0 7 224,0 5 80,3 2-192,-3 9-48,3 5-96,2 6 160,2 2-16,3 0-48,0 1-64,0-5 80,2-2-48,-1-8 64,-2-1-32,-1-4 48,0-3 0,-4-7 128,4-4 304,-3-5 17,0-4-113,-1-3-176,-1-2 0,0 1-160,-1-3 48,-2 4-224,3 5 96,-1 3 0,4 8-16,0 4-48,5 3 16,1 5 64,4 8-32,-2 3 80,1 4-16,2-1 32,-4 1-32,-3-5 32,-2-1-112,0-2 32,-2-4 32,-3-1-32,0-5 48,-1-2-48,1 0-208,-1-2-1201,4-9-976,-5-5-1345,7-2-4289</inkml:trace>
  <inkml:trace contextRef="#ctx0" brushRef="#br2" timeOffset="0.99">6797 11499 13974,'0'0'1185,"0"0"-977,0 0 913,0 0 303,0 0 17,0 0-705,-28 20-256,11-8 225,1 2 207,-1-3 81,5 2-193,2-2-128,4-2-304,6 1-207,0-6-113,8-2 0,4-2 32,1 0-80,2-2 64,1-8-48,-4-1 16,1-2-16,-4 4 0,-4 0 0,1 3-64,-5 6 48,-1 0-32,0 8 16,0 5 0,0 6 64,0-1-96,0-1 16,0-1 16,8-6 0,0-6-16,4-4-977,1-7-832,-1-11-800,-1-7-2945,-2-3-5476</inkml:trace>
  <inkml:trace contextRef="#ctx0" brushRef="#br2" timeOffset="0.99">6928 11218 8740,'0'0'6099,"0"0"-4050,0 0-721,0 0 513,21 43-240,-18-11 240,1 6-225,-1 5-415,2 4-465,0-7-79,1-2-417,-1-6-112,-1-10-32,1-9-96,-2-6 0,2-7-48,-2 0 48,-2-8 16,-1-6-384,0-6-769,0-5-1168,0-4-1104,-1-5-2306</inkml:trace>
  <inkml:trace contextRef="#ctx0" brushRef="#br2" timeOffset="0.99">7054 11175 10325,'0'0'6963,"0"0"-5618,0 0-193,0 0 241,0 0 95,28 32-319,-19-10 15,-3 10-159,1 4-385,-4 4-128,-3-2-63,3 1-161,-3-8-192,1-4 0,-1-7-48,4-8 16,0-1-16,1-4-48,6-7 48,-2 0-80,3 0 80,4-7-80,1-2 0,0 0 0,3 0 16,-4-2-16,1 4-32,1-2 16,-5 4 32,1-2 16,-7 1-32,4-3 80,-6 4-48,0-2 48,-1 1-64,-4-3 32,0 2 32,0-2-48,-1 5 64,-7-3-48,-4 2 16,-1 4-96,-6-2 48,2 3-32,-3 0-112,6 0-208,-1 3 48,2 3 271,9 5-47,1 5 80,3 2 0,0 2 48,7 3 16,9-1-16,-2-1 33,6-3-49,0-5 32,0-4-48,1-2 32,-1-7-48,-3 0 48,-2-7 0,-1-5 64,-1-5-64,-3-6 16,3-1-80,-4-3 96,-3-3 160,-1 3-160,3 4 0,-4 6 16,-1 3 16,-1 8-48,3 6-16,-2 2-80,1 9 48,0 7 16,5 7 32,-1 4 112,2 3 96,3-3 144,4 2-224,-2-6 0,2-7-95,5-7 15,-3-4-96,-2-4 96,0-3-64,-5-3-16,-1-6-48,-6 0-673,-5-3-831,-3-1-1506,-10-1-2208</inkml:trace>
  <inkml:trace contextRef="#ctx0" brushRef="#br0" timeOffset="0.99">9567 13815 8836,'0'0'4434,"0"0"-2225,20 44 528,-9-27-896,-5 3-528,0-1-433,-1-6 193,0-2-545,-1-4-16,-4-3 273,0-4-65,0 0 112,0-4 209,0-7-353,-4-5-224,-4-1-112,0-6-63,-1-4 15,1 2-176,-1-2-240,1 0 32,3 5 80,2-1-80,0 5 80,3 2 16,0 0-48,6 3 48,-1 4-48,4 3 48,2 0-64,-2 5 48,4 1-48,2 1 80,-2 6-80,-1 2 64,-1 1-16,-2-2-48,1 1-609,-3-4-287,1 0-497,0-4-1664,0-1-1377,-1 0-5011</inkml:trace>
  <inkml:trace contextRef="#ctx0" brushRef="#br0" timeOffset="0.99">9885 13564 15591,'0'0'2849,"0"0"-1856,-3-38 480,3 28-977,0 4-160,0 1-64,7 0-288,-2 5-160,3 0-1825,0 3-2305,-4 1-8052</inkml:trace>
  <inkml:trace contextRef="#ctx0" brushRef="#br0" timeOffset="0.99">9885 13784 14118,'0'0'7988,"0"0"-7380,4 31 785,-1-21-192,2-3-673,0-5-368,-2 0-96,2-2-96,-1 0-800,-4-2-1041,3-7-833,-3-5-3200</inkml:trace>
  <inkml:trace contextRef="#ctx0" brushRef="#br0" timeOffset="0.99">10139 13600 16568,'0'0'3969,"0"0"-3456,-30 17-1,18 0 913,0 0-257,-4 9-95,7-2-225,1 3-320,3 0 160,5-4-223,0-3-97,10-4-176,5-5-128,1-4-48,4-5 112,-1-2-48,4 0-64,-3-7 64,0 1-96,-6-4 16,2 1-80,-6-2-896,-3 0-817,-1-3-1505,-5-4-1024,-1 0-6178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7.5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51 13542 0 0,'0'0'14'0'0,"-5"-3"226"0"0,-3-1 307 0 0,1 0 0 0 0,-1 1 1 0 0,0 0-1 0 0,0 1 0 0 0,-1 0 0 0 0,1 0 1 0 0,-11-1-1 0 0,18 3-472 0 0,-1-1-1 0 0,0 1 0 0 0,1 0 1 0 0,-1-1-1 0 0,0 1 1 0 0,1 0-1 0 0,-1 0 0 0 0,0 0 1 0 0,0 1-1 0 0,1-1 1 0 0,-1 0-1 0 0,1 0 1 0 0,-1 1-1 0 0,0-1 0 0 0,1 1 1 0 0,-1 0-1 0 0,1 0 1 0 0,-1-1-1 0 0,1 1 0 0 0,-1 0 1 0 0,1 0-1 0 0,0 0 1 0 0,-1 0-1 0 0,1 0 1 0 0,0 1-1 0 0,0-1 0 0 0,0 0 1 0 0,0 1-1 0 0,0-1 1 0 0,0 0-1 0 0,0 1 1 0 0,0-1-1 0 0,1 1 0 0 0,-1 0 1 0 0,1-1-1 0 0,-1 1 1 0 0,1-1-1 0 0,-1 1 0 0 0,1 0 1 0 0,0-1-1 0 0,0 1 1 0 0,0 0-1 0 0,0-1 1 0 0,0 1-1 0 0,0 0 0 0 0,0 0 1 0 0,1-1-1 0 0,0 4 1 0 0,0-3-65 0 0,0 1 1 0 0,1 0 0 0 0,0 0-1 0 0,-1 0 1 0 0,1-1 0 0 0,0 1-1 0 0,0-1 1 0 0,0 0 0 0 0,0 1-1 0 0,1-1 1 0 0,-1 0 0 0 0,1 0-1 0 0,-1 0 1 0 0,1-1 0 0 0,0 1-1 0 0,-1-1 1 0 0,1 1 0 0 0,0-1-1 0 0,0 0 1 0 0,0 0 0 0 0,0 0-1 0 0,5 0 1 0 0,-2 1-33 0 0,0 0 0 0 0,0-1 1 0 0,1 0-1 0 0,-1 0 0 0 0,0-1 0 0 0,1 0 0 0 0,-1 0 0 0 0,0 0 1 0 0,1-1-1 0 0,7-2 0 0 0,-12 3-13 0 0,-1-1 1 0 0,0 1-1 0 0,0-1 1 0 0,0 1-1 0 0,0-1 1 0 0,0 0-1 0 0,0 1 1 0 0,0-1-1 0 0,0 0 0 0 0,0 0 1 0 0,0 0-1 0 0,-1 0 1 0 0,1 0-1 0 0,0 0 1 0 0,0 0-1 0 0,-1 0 1 0 0,1 0-1 0 0,-1 0 0 0 0,1 0 1 0 0,-1-1-1 0 0,0 1 1 0 0,1 0-1 0 0,-1 0 1 0 0,0 0-1 0 0,0-1 1 0 0,1 1-1 0 0,-1 0 0 0 0,0 0 1 0 0,0-1-1 0 0,-1 1 1 0 0,1 0-1 0 0,0 0 1 0 0,0-1-1 0 0,-1 1 1 0 0,1 0-1 0 0,0 0 1 0 0,-1 0-1 0 0,-1-3 0 0 0,0-1-34 0 0,0 0 1 0 0,-1 0-1 0 0,1 1 0 0 0,-1-1 0 0 0,-1 0 0 0 0,-5-6 0 0 0,-28-20 152 0 0,35 29-63 0 0,0 1 1 0 0,0 0-1 0 0,0 0 1 0 0,-1 0-1 0 0,1 0 1 0 0,0 1-1 0 0,0-1 1 0 0,0 0-1 0 0,-1 1 1 0 0,1 0-1 0 0,0-1 1 0 0,0 1-1 0 0,-1 0 1 0 0,1 0-1 0 0,0 1 1 0 0,-1-1-1 0 0,1 0 1 0 0,-4 2-1 0 0,5-2-35 0 0,0 1 0 0 0,0 0 0 0 0,0 0 0 0 0,0 0 0 0 0,0 0 0 0 0,0 0 0 0 0,0 0 0 0 0,0 1 0 0 0,0-1 0 0 0,0 0 0 0 0,1 0 1 0 0,-1 1-1 0 0,1-1 0 0 0,-1 0 0 0 0,1 1 0 0 0,-1-1 0 0 0,0 3 0 0 0,2 12-3576 0 0,7-11-899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52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7571 0 0,'0'0'5512'0'0,"20"-13"-4007"0"0,114-13 2077 0 0,-21 3-2791 0 0,-113 23-843 0 0,0 0 0 0 0,0 0 0 0 0,0 0 0 0 0,0 0 0 0 0,0 0 0 0 0,0 1 0 0 0,0-1 0 0 0,0 0 0 0 0,0 0 0 0 0,0 0 0 0 0,0 0 0 0 0,0 1 0 0 0,0-1 0 0 0,0 0 0 0 0,0 0 0 0 0,0 0 0 0 0,0 0 0 0 0,0 0 0 0 0,0 1 0 0 0,0-1 0 0 0,0 0 1 0 0,0 0-1 0 0,0 0 0 0 0,0 0 0 0 0,0 0 0 0 0,0 0 0 0 0,0 1 0 0 0,1-1 0 0 0,-1 0 0 0 0,0 0 0 0 0,0 0 0 0 0,0 0 0 0 0,0 0 0 0 0,0 0 0 0 0,0 0 0 0 0,0 0 0 0 0,1 0 0 0 0,-1 0 0 0 0,0 1 0 0 0,0-1 0 0 0,0 0 0 0 0,0 0 0 0 0,0 0 0 0 0,1 0 0 0 0,-20 12-6018 0 0,13-8 2561 0 0,-4 1-1709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7:52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19 304 0 0,'1'-2'18024'0'0,"278"-14"-15281"0"0,-296 30-4496 0 0,-15-6-3174 0 0,13-6 92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5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 6435 0 0,'0'0'7822'0'0,"-4"-11"-1851"0"0,5 20-5825 0 0,1 0 0 0 0,0 0 0 0 0,0 0-1 0 0,1-1 1 0 0,1 1 0 0 0,7 14 0 0 0,5 16 282 0 0,17 47-289 0 0,-29-77-123 0 0,1 1 0 0 0,0-1 0 0 0,0-1 0 0 0,1 1 0 0 0,0-1-1 0 0,13 14 1 0 0,-36-32-6744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6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 6947 0 0,'0'0'7561'0'0,"-5"6"-5870"0"0,3 14-931 0 0,-1 0-1 0 0,-1-1 0 0 0,-1 1 1 0 0,-1-1-1 0 0,0 0 0 0 0,-15 28 1 0 0,12-24-449 0 0,-61 114 16 0 0,61-121-387 0 0,7-15 197 0 0,1 1-1245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6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8532 0 0,'0'0'7302'0'0,"0"29"-5368"0"0,0-16-1630 0 0,-1 0-1 0 0,0 0 1 0 0,-1 0 0 0 0,-7 23-1 0 0,8-18-653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7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4242 0 0,'0'0'12272'0'0,"0"-8"-9969"0"0,1 16-2075 0 0,-1 0 1 0 0,2 0 0 0 0,-1 0 0 0 0,1 0 0 0 0,4 12 0 0 0,-5-18-251 0 0,-1 0-1 0 0,1-1 1 0 0,-1 1-1 0 0,1 0 1 0 0,0-1-1 0 0,-1 1 1 0 0,1 0 0 0 0,0-1-1 0 0,0 1 1 0 0,0-1-1 0 0,0 1 1 0 0,0-1 0 0 0,1 0-1 0 0,-1 0 1 0 0,0 1-1 0 0,1-1 1 0 0,-1 0 0 0 0,1 0-1 0 0,-1 0 1 0 0,1 0-1 0 0,-1 0 1 0 0,1-1 0 0 0,0 1-1 0 0,-1 0 1 0 0,1-1-1 0 0,0 0 1 0 0,0 1 0 0 0,-1-1-1 0 0,1 0 1 0 0,0 0-1 0 0,2 0 1 0 0,-3 0-337 0 0,0-1-1 0 0,0 1 1 0 0,0-1 0 0 0,0 0 0 0 0,0 0-1 0 0,0 1 1 0 0,-1-1 0 0 0,1 0-1 0 0,0 0 1 0 0,0 0 0 0 0,-1 0 0 0 0,1 0-1 0 0,-1 0 1 0 0,1 0 0 0 0,-1 0-1 0 0,0 0 1 0 0,1 0 0 0 0,-1-2 0 0 0,1 0-976 0 0,4-10-4999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7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0 9508 0 0,'0'0'6990'0'0,"-2"6"-6670"0"0,-53 163 4886 0 0,-2 8-4083 0 0,56-176-1121 0 0,-2 11 14 0 0,-1 0-1 0 0,1 0 0 0 0,-2 24 1 0 0,18-53-6454 0 0,-12 0 262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7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16135 0 0,'0'0'817'0'0,"0"39"-801"0"0,-5-20 144 0 0,-4-2 400 0 0,4 1-224 0 0,-4-1-192 0 0,0 0-128 0 0,4-5 0 0 0,1-1 0 0 0,-1-7-16 0 0,0 2-16 0 0,5-4-288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19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46 5987 0 0,'0'0'7200'0'0,"-4"-2"-5940"0"0,1 0-1641 0 0,-12-4 3198 0 0,15 2-1122 0 0,10 3-1080 0 0,12 1-231 0 0,-1 1-258 0 0,1 0-1 0 0,-1-2 1 0 0,1-1 0 0 0,-1 0 0 0 0,0-2-1 0 0,0 0 1 0 0,26-10 0 0 0,-30 9 9 0 0,-20 15 83 0 0,-5 13-208 0 0,-5 38 197 0 0,1 0 43 0 0,-22 61 0 0 0,10-43-122 0 0,16-64-5 0 0,1 4-409 0 0,8-19 258 0 0,1 0 0 0 0,-1 0 0 0 0,0 1 1 0 0,1-1-1 0 0,-1 0 0 0 0,0 0 0 0 0,1 0 0 0 0,-1-1 0 0 0,0 1 0 0 0,0 0 0 0 0,1 0 1 0 0,-1-1-1 0 0,0 1 0 0 0,1-1 0 0 0,-1 1 0 0 0,0-1 0 0 0,2-1 0 0 0,46-8-228 0 0,2 0-1661 0 0,-24-5-7672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20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22 7748 0 0,'0'0'9676'0'0,"-13"-11"-6520"0"0,109 21-2046 0 0,-70-5-987 0 0,45 1-1 0 0,-70-7-589 0 0,1 0-1 0 0,-1 0 1 0 0,0 0-1 0 0,0 1 0 0 0,0-2 1 0 0,1 1-1 0 0,-1 0 1 0 0,0 0-1 0 0,0 0 1 0 0,-1 0-1 0 0,1-1 0 0 0,0 1 1 0 0,0 0-1 0 0,-1-1 1 0 0,1 1-1 0 0,-1-1 0 0 0,1 1 1 0 0,0-3-1 0 0,0-2-4659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8.1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42 14279 0 0,'0'0'4332'0'0,"-5"-1"-3353"0"0,3 0-945 0 0,2 1-13 0 0,-1-1 1 0 0,0 1-1 0 0,0-1 0 0 0,1 1 1 0 0,-1 0-1 0 0,0-1 1 0 0,0 1-1 0 0,1 0 0 0 0,-1 0 1 0 0,0-1-1 0 0,0 1 1 0 0,0 0-1 0 0,1 0 0 0 0,-1 0 1 0 0,0 0-1 0 0,0 0 1 0 0,0 0-1 0 0,0 0 1 0 0,1 0-1 0 0,-1 1 0 0 0,0-1 1 0 0,0 0-1 0 0,0 0 1 0 0,1 1-1 0 0,-1-1 0 0 0,0 0 1 0 0,0 1-1 0 0,1-1 1 0 0,-1 1-1 0 0,0-1 0 0 0,1 1 1 0 0,-1-1-1 0 0,1 1 1 0 0,-1 0-1 0 0,0-1 0 0 0,1 1 1 0 0,-1 0-1 0 0,1-1 1 0 0,0 1-1 0 0,-1 0 0 0 0,1-1 1 0 0,0 1-1 0 0,-1 0 1 0 0,1 0-1 0 0,0 0 0 0 0,0-1 1 0 0,-1 1-1 0 0,1 0 1 0 0,0 0-1 0 0,0 0 0 0 0,0 0 1 0 0,0-1-1 0 0,0 1 1 0 0,0 0-1 0 0,1 0 1 0 0,-1 0-1 0 0,0-1 0 0 0,0 1 1 0 0,1 0-1 0 0,-1 1 1 0 0,1 0-21 0 0,1 0 1 0 0,-1 1 0 0 0,0-1-1 0 0,1 0 1 0 0,-1 0 0 0 0,1 0-1 0 0,0 0 1 0 0,0 0 0 0 0,0 0 0 0 0,0 0-1 0 0,0-1 1 0 0,0 1 0 0 0,0-1-1 0 0,0 0 1 0 0,1 1 0 0 0,-1-1-1 0 0,1 0 1 0 0,-1 0 0 0 0,1 0 0 0 0,-1-1-1 0 0,1 1 1 0 0,-1-1 0 0 0,1 1-1 0 0,0-1 1 0 0,2 0 0 0 0,8 2-112 0 0,0-1 0 0 0,0-1 0 0 0,23-1 1 0 0,-35 1 62 0 0,1 0 0 0 0,0 0 1 0 0,-1-1-1 0 0,1 1 0 0 0,-1 0 1 0 0,1-1-1 0 0,-1 1 0 0 0,1-1 1 0 0,-1 1-1 0 0,1-1 0 0 0,-1 1 1 0 0,0-1-1 0 0,1 0 0 0 0,-1 0 0 0 0,0 0 1 0 0,0 0-1 0 0,1 0 0 0 0,-1 0 1 0 0,0 0-1 0 0,0 0 0 0 0,0-1 1 0 0,0 1-1 0 0,0 0 0 0 0,-1-1 1 0 0,2-1-1 0 0,-2 2 5 0 0,0 0 1 0 0,0 0-1 0 0,0-1 0 0 0,0 1 1 0 0,0 0-1 0 0,0 0 1 0 0,0 0-1 0 0,0 0 0 0 0,-1-1 1 0 0,1 1-1 0 0,-1 0 0 0 0,1 0 1 0 0,-1 0-1 0 0,1 0 1 0 0,-1 0-1 0 0,1 0 0 0 0,-1 0 1 0 0,0 0-1 0 0,1 0 0 0 0,-1 0 1 0 0,0 0-1 0 0,0 1 1 0 0,0-1-1 0 0,0 0 0 0 0,0 1 1 0 0,0-1-1 0 0,0 0 1 0 0,0 1-1 0 0,-2-1 0 0 0,-112-49 1651 0 0,114 50-1486 0 0,41 27-2403 0 0,-35-24 745 0 0,5 3-3566 0 0,-1-3-5643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27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5843 0 0,'0'-1'13312'0'0,"22"36"-12752"0"0,-1 1 0 0 0,-2 1 0 0 0,-2 1 0 0 0,-1 0-1 0 0,12 49 1 0 0,-25-72-1022 0 0,-1-26-8048 0 0,-1-3 923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28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7043 0 0,'0'0'7270'0'0,"2"7"-6597"0"0,1 11 123 0 0,0 0 1 0 0,-1 0-1 0 0,-1 0 1 0 0,-1 1 0 0 0,0-1-1 0 0,-1 0 1 0 0,-8 36-1 0 0,-5 3 163 0 0,-26 64-1 0 0,11-35-558 0 0,28-75-3821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29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5 163 4642 0 0,'0'0'7299'0'0,"-1"0"-7053"0"0,1 0-1 0 0,0 0 1 0 0,-1-1-1 0 0,1 1 0 0 0,0 0 1 0 0,0-1-1 0 0,-1 1 0 0 0,1 0 1 0 0,0-1-1 0 0,0 1 0 0 0,0 0 1 0 0,-1-1-1 0 0,1 1 0 0 0,0-1 1 0 0,0 1-1 0 0,0 0 0 0 0,0-1 1 0 0,0 1-1 0 0,0-1 0 0 0,0 1 1 0 0,0 0-1 0 0,0-1 0 0 0,0 1 1 0 0,0-1-1 0 0,0 1 0 0 0,0-1 1 0 0,22-3-79 0 0,0 0 1 0 0,1 2-1 0 0,-1 1 0 0 0,0 0 1 0 0,32 4-1 0 0,11 0 56 0 0,-66-6-110 0 0,0 0 1 0 0,0 0-1 0 0,0 0 0 0 0,0 0 0 0 0,-1 0 0 0 0,1 0 1 0 0,-1 1-1 0 0,-3-5 0 0 0,-8-13-74 0 0,0-1 0 0 0,1 0-1 0 0,-10-26 1 0 0,22 47-51 0 0,0-1 0 0 0,0 1 0 0 0,0 0 0 0 0,0 0 0 0 0,0-1-1 0 0,0 1 1 0 0,0 0 0 0 0,0 0 0 0 0,0-1 0 0 0,0 1 0 0 0,0 0 0 0 0,0 0 0 0 0,0-1 0 0 0,0 1 0 0 0,0 0 0 0 0,0 0 0 0 0,0 0-1 0 0,0-1 1 0 0,-1 1 0 0 0,1 0 0 0 0,0 0 0 0 0,0 0 0 0 0,0-1 0 0 0,0 1 0 0 0,-1 0 0 0 0,1 0 0 0 0,0 0 0 0 0,0 0 0 0 0,0-1 0 0 0,-1 1-1 0 0,1 0 1 0 0,0 0 0 0 0,0 0 0 0 0,-1 0 0 0 0,1 0 0 0 0,0 0 0 0 0,0 0 0 0 0,-1 0 0 0 0,1 0 0 0 0,0 0 0 0 0,0 0 0 0 0,-1 0 0 0 0,1 0-1 0 0,0 0 1 0 0,0 0 0 0 0,0 0 0 0 0,-1 0 0 0 0,1 0 0 0 0,0 0 0 0 0,0 0 0 0 0,-1 0 0 0 0,1 0 0 0 0,0 0 0 0 0,0 1 0 0 0,-1-1-1 0 0,1 0 1 0 0,0 0 0 0 0,0 0 0 0 0,0 0 0 0 0,0 1 0 0 0,-1-1 0 0 0,1 0 0 0 0,0 0 0 0 0,0 0 0 0 0,0 1 0 0 0,0-1 0 0 0,0 0 0 0 0,-1 1-1 0 0,-4 16-6331 0 0,4-7-610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0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6707 0 0,'0'0'9314'0'0,"6"-1"-7956"0"0,232-9 2996 0 0,-237 10-4440 0 0,-6 9-1686 0 0,-9-4-6845 0 0,5-4 1825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0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14695 0 0,'0'0'4594'0'0,"-9"31"-4034"0"0,13-27-144 0 0,10 0-96 0 0,-5-4-224 0 0,10 0-32 0 0,-1 0-15 0 0,-4 0-33 0 0,5-4-32 0 0,-1 2-16 0 0,-4 0-17 0 0,0 0-255 0 0,-5 2-1360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1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9909 0 0,'0'0'5053'0'0,"-5"0"-3917"0"0,1 1-1010 0 0,1 1-1 0 0,-1-1 1 0 0,1 1-1 0 0,-1 0 0 0 0,1 0 1 0 0,0 0-1 0 0,0 0 1 0 0,0 0-1 0 0,0 1 1 0 0,0-1-1 0 0,1 1 1 0 0,-1 0-1 0 0,1 0 1 0 0,-1 0-1 0 0,1 0 1 0 0,0 0-1 0 0,0 0 1 0 0,0 1-1 0 0,1-1 1 0 0,-1 1-1 0 0,1-1 1 0 0,-2 8-1 0 0,-5 15 625 0 0,-10 51 0 0 0,18-75-729 0 0,-2 10-23 0 0,0 0-1 0 0,1 0 0 0 0,1 1 1 0 0,0-1-1 0 0,1 0 0 0 0,0 1 1 0 0,1-1-1 0 0,0 0 0 0 0,0 0 1 0 0,2 0-1 0 0,0 0 0 0 0,0-1 1 0 0,1 1-1 0 0,0-1 0 0 0,1 0 1 0 0,0-1-1 0 0,12 16 0 0 0,-7-8-2290 0 0,6 9-6445 0 0,-8-20 2754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1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13 8116 0 0,'0'0'8550'0'0,"-4"-12"-6629"0"0,4 26-1290 0 0,3 84 2063 0 0,-2-90-2610 0 0,0 1 1 0 0,0-1 0 0 0,1 0-1 0 0,0-1 1 0 0,0 1-1 0 0,1 0 1 0 0,0-1-1 0 0,1 1 1 0 0,5 9-1 0 0,-8-16-82 0 0,-1 0 0 0 0,1 0 0 0 0,0 0 1 0 0,-1 0-1 0 0,1 0 0 0 0,0 0 0 0 0,0-1 0 0 0,0 1 0 0 0,0 0 0 0 0,0 0 0 0 0,-1-1 0 0 0,1 1 1 0 0,0-1-1 0 0,1 1 0 0 0,-1-1 0 0 0,0 1 0 0 0,0-1 0 0 0,0 1 0 0 0,0-1 0 0 0,0 0 0 0 0,0 0 1 0 0,0 0-1 0 0,1 0 0 0 0,-1 0 0 0 0,0 0 0 0 0,2 0 0 0 0,-1-1-2 0 0,0 0 0 0 0,0 1 0 0 0,0-2 0 0 0,0 1 0 0 0,0 0 0 0 0,-1 0 0 0 0,1-1 1 0 0,0 1-1 0 0,0-1 0 0 0,-1 1 0 0 0,1-1 0 0 0,-1 0 0 0 0,2-1 0 0 0,5-10-32 0 0,0 0 0 0 0,-1-1 0 0 0,8-18 0 0 0,-11 22-18 0 0,0 0-149 0 0,0 0 0 0 0,-1-1 0 0 0,0 1 0 0 0,-1 0 0 0 0,0-1-1 0 0,-1 0 1 0 0,0-14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2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5859 0 0,'0'0'9564'0'0,"0"0"-9525"0"0,0-1 0 0 0,0 1 1 0 0,0 0-1 0 0,0 0 0 0 0,0 0 0 0 0,0 0 0 0 0,0 0 0 0 0,0 0 0 0 0,0 0 1 0 0,0 0-1 0 0,0 0 0 0 0,0-1 0 0 0,1 1 0 0 0,-1 0 0 0 0,0 0 1 0 0,0 0-1 0 0,0 0 0 0 0,0 0 0 0 0,0 0 0 0 0,0 0 0 0 0,0 0 1 0 0,1 0-1 0 0,-1 0 0 0 0,0 0 0 0 0,0 0 0 0 0,0 0 0 0 0,0 0 1 0 0,0 0-1 0 0,0 0 0 0 0,1 0 0 0 0,-1 0 0 0 0,0 0 0 0 0,0 0 0 0 0,0 0 1 0 0,0 0-1 0 0,0 0 0 0 0,0 0 0 0 0,0 0 0 0 0,1 0 0 0 0,-1 0 1 0 0,0 0-1 0 0,0 1 0 0 0,0-1 0 0 0,0 0 0 0 0,0 0 0 0 0,0 0 1 0 0,0 0-1 0 0,0 0 0 0 0,0 0 0 0 0,1 0 0 0 0,-1 0 0 0 0,0 0 0 0 0,0 1 1 0 0,0-1-1 0 0,0 0 0 0 0,0 0 0 0 0,0 0 0 0 0,0 0 0 0 0,2 19 896 0 0,0 0 0 0 0,-2-1 0 0 0,0 1-1 0 0,-5 35 1 0 0,1-21-7696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2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9460 0 0,'0'0'6705'0'0,"4"6"-4952"0"0,30 58 1419 0 0,-22-40-2618 0 0,1 0 0 0 0,1 0 1 0 0,29 35-1 0 0,-43-59-626 0 0,0 1 1 0 0,0-1 0 0 0,1 0 0 0 0,-1 0-1 0 0,0 0 1 0 0,0 0 0 0 0,1 1 0 0 0,-1-1-1 0 0,0 0 1 0 0,0 0 0 0 0,1 0-1 0 0,-1 0 1 0 0,0 0 0 0 0,0 0 0 0 0,1 0-1 0 0,-1 0 1 0 0,0 0 0 0 0,0 0 0 0 0,1 0-1 0 0,-1 0 1 0 0,0 0 0 0 0,0 0 0 0 0,1 0-1 0 0,-1 0 1 0 0,0 0 0 0 0,0 0 0 0 0,1 0-1 0 0,-1 0 1 0 0,0 0 0 0 0,0-1-1 0 0,1 1 1 0 0,-1 0 0 0 0,0 0 0 0 0,0 0-1 0 0,0 0 1 0 0,1-1 0 0 0,-1 1 0 0 0,0 0-1 0 0,0 0 1 0 0,0 0 0 0 0,0-1 0 0 0,1 1-1 0 0,-1 0 1 0 0,0 0 0 0 0,0-1-1 0 0,0 1 1 0 0,0 0 0 0 0,0 0 0 0 0,0-1-1 0 0,0 1 1 0 0,0 0 0 0 0,0 0 0 0 0,0-1-1 0 0,0 1 1 0 0,0 0 0 0 0,0 0 0 0 0,0-1-1 0 0,0 1 1 0 0,0 0 0 0 0,0 0-1 0 0,0-1 1 0 0,0 1 0 0 0,0 0 0 0 0,0-1-1 0 0,2-28-5129 0 0,-1 20 2781 0 0,0-16-3591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3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14679 0 0,'0'0'1075'0'0,"0"8"-267"0"0,-8 41 2711 0 0,-21 72 1 0 0,2-10-2598 0 0,26-96-1985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29.3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65 12 9092 0 0,'0'0'6734'0'0,"-4"-12"-4360"0"0,1 57-656 0 0,-2 0 0 0 0,-16 68-1 0 0,0 8-771 0 0,11 67-396 0 0,11-176-1198 0 0,3-17-1903 0 0,-1-21-4367 0 0,-7 6-691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3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10789 0 0,'0'0'6571'0'0,"5"79"-2729"0"0,-4-45-3517 0 0,0-22-315 0 0,-1 1 0 0 0,0 0 0 0 0,-3 21 0 0 0,2-33-47 0 0,1 1-1 0 0,-1 0 1 0 0,0-1 0 0 0,0 1-1 0 0,0 0 1 0 0,0-1 0 0 0,0 1-1 0 0,0-1 1 0 0,-1 0 0 0 0,1 1-1 0 0,0-1 1 0 0,-1 0 0 0 0,1 0-1 0 0,-1 0 1 0 0,1 0-1 0 0,-1 0 1 0 0,0 0 0 0 0,-2 1-1 0 0,3-1-134 0 0,0-1 0 0 0,1 0 0 0 0,-1 0 0 0 0,0 1 0 0 0,0-1 0 0 0,1 0 1 0 0,-1 0-1 0 0,0 0 0 0 0,0 1 0 0 0,0-1 0 0 0,1 0 0 0 0,-1 0 0 0 0,0 0 0 0 0,0 0 0 0 0,0-1 0 0 0,1 1 0 0 0,-1 0 0 0 0,0 0 0 0 0,0 0 0 0 0,1-1 0 0 0,-1 1 0 0 0,0 0 0 0 0,0-1 0 0 0,1 1 0 0 0,-1-1 0 0 0,0 1 0 0 0,1-1 0 0 0,-1 1 0 0 0,1-1 0 0 0,-1 1 0 0 0,1-1 0 0 0,-1 1 0 0 0,1-1 0 0 0,-1 0 0 0 0,1 1 0 0 0,-1-1 0 0 0,1 0 0 0 0,0 0 0 0 0,-1 1 0 0 0,1-1 0 0 0,0 0 0 0 0,0 0 0 0 0,-1 1 0 0 0,1-2 0 0 0,-1-12-6639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4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16392 0 0,'0'0'1584'0'0,"2"7"-895"0"0,3 12-273 0 0,2 0 0 0 0,0 0 1 0 0,1-1-1 0 0,1 0 1 0 0,1 0-1 0 0,0-1 1 0 0,1 0-1 0 0,1-1 1 0 0,19 19-1 0 0,-20-27-317 0 0,-5-14-2769 0 0,-5-23-5655 0 0,-2 21 5996 0 0,1-10-2617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4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13254 0 0,'0'0'1502'0'0,"-1"6"-662"0"0,-1 12 109 0 0,-2-1 0 0 0,0 1 0 0 0,-1-1-1 0 0,-7 18 1 0 0,5-19-685 0 0,-1-1 0 0 0,0 0 0 0 0,-1-1 0 0 0,-17 23 1 0 0,13-16-514 0 0,13-14-2135 0 0,12-7-3449 0 0,-3-5-959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5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10341 0 0,'0'0'6203'0'0,"5"4"-5150"0"0,5 5-641 0 0,-1 1 0 0 0,-1-1 0 0 0,0 2-1 0 0,12 18 1 0 0,-11-15-324 0 0,1 0 1 0 0,0-1-1 0 0,16 17 0 0 0,-11-20-131 0 0,10 7-906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5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4882 0 0,'0'0'11376'0'0,"-12"12"-9703"0"0,9-3-1143 0 0,1 0 0 0 0,-1 0 0 0 0,2 1 1 0 0,-1-1-1 0 0,1 11 0 0 0,-4 22 421 0 0,1-19-703 0 0,-16 58 530 0 0,18-74-807 0 0,0-1 0 0 0,-1 1 0 0 0,1-1 0 0 0,-1 0 0 0 0,-1 0 1 0 0,1-1-1 0 0,-1 1 0 0 0,0 0 0 0 0,-8 7 0 0 0,12-13-165 0 0,-1 0 0 0 0,1 0 1 0 0,0 0-1 0 0,0 0 1 0 0,-1 0-1 0 0,1 0 0 0 0,0 0 1 0 0,0 0-1 0 0,-1 0 0 0 0,1 0 1 0 0,0 0-1 0 0,0-1 0 0 0,0 1 1 0 0,-1 0-1 0 0,0-9-7358 0 0,1-1-485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8:36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19 6051 0 0,'0'0'8019'0'0,"-3"-4"-6871"0"0,-12-10 488 0 0,14 27 1050 0 0,15 44-536 0 0,-6-31-1803 0 0,-2 0 1 0 0,0 1-1 0 0,-2-1 0 0 0,1 32 1 0 0,-5-46-318 0 0,0-1 0 0 0,0 1 1 0 0,-2-1-1 0 0,1 1 1 0 0,-2-1-1 0 0,1 0 0 0 0,-2 0 1 0 0,1 0-1 0 0,-1 0 0 0 0,-1 0 1 0 0,0-1-1 0 0,-8 13 1 0 0,-7 5-35 0 0,14-21-17 0 0,0 0 0 0 0,1 0 1 0 0,0 1-1 0 0,0 0 1 0 0,0 0-1 0 0,1 0 0 0 0,1 0 1 0 0,-1 1-1 0 0,1-1 0 0 0,1 1 1 0 0,0 0-1 0 0,-3 18 0 0 0,13-16-1242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1:05:32.02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28887 6057 6563,'0'0'688,"0"0"1217,0 0-560,0 0-241,0 0 193,-26 0 16,20 0-241,-5 0-288,2 0 33,-7 0-161,1 2 96,1 1-31,-5-3-417,5 0-144,-4 0-80,5 0 0,-1 0-16,2 0 32,-1 0 0,0 0 112,0-5 16,1 3-80,-2 2-112,-2 0 48,-1 0 64,-1 0-79,1 0-81,1 0 16,-1 0 16,2 0 0,-3 0-32,3 0 64,3 0-64,-2 0 64,-5 0-80,5 0 80,-3 0-80,-2 0 32,-1 0-16,0 0 16,1 0 0,-1 2 0,-6 0 16,7 1-32,-7 1 64,4-1-64,-1 1 64,4-2-32,-1 0 112,-3 3-16,3-1 64,6-1-48,-6 1-32,1 0 16,2-1-64,2 1-32,2 1-80,-4-3 64,8 0-16,-4 1 32,6-1 0,-1 0 32,3 1-32,-1-1 0,1 0-16,5 2-48,-1 1 48,1 2 0,0 0 64,-3 2-16,0-1-16,3 4 0,-5-1-16,3 0 32,-5 2 0,1 1 32,-1 2-32,0-3 96,-4 1 64,3 2 16,-4-1-80,-1 1 33,1 0-65,-1 0-16,6 2-16,-6-2-64,5-1 80,2 1 0,0 0 64,5 2-32,-3-2 128,4 1-112,0 1-64,0 1 32,0 1-16,0-2 64,4 0-48,-4 4 64,0-4 33,-4 0-1,3 0-16,-5 1-96,-1-4-48,4-2-32,0 3 0,-1-2-16,4-1 16,-4 3-48,4-2 48,0 1-48,-4 3 48,4 0 0,-2 5 0,2-3-48,-3 3 48,0-3 48,3 0-80,0-5 80,0-1-64,0 2 16,0-5-16,3-2 64,0 2-48,-1-4-32,2 0 16,0-1 0,0-3 48,-1 1-80,2-1 80,6-1-48,-5-2 48,10 0 16,1 0-16,1 0-32,4-2 0,3-1 32,0-1-64,1 4 64,-1 0-16,1 0 48,0 0-64,-1 0 48,2 4-32,-1 1-32,0 2-64,5-3 48,-4 1 16,5-1-32,1 0 48,-1 1 16,6 0-64,0-1 48,-1-1 80,4-1 112,-2 2 128,1-1 65,3-2-145,-1 2-32,0 1-48,4-1-32,-7 1-64,6-1-128,0-1-32,0 0 48,0 0 0,3 1 48,2-3 0,1 0-16,-1 1 48,-1-1-32,1 0 16,1 0 16,-5 0 80,4 0-48,-2 0-272,2 0 176,2-1-32,-2-4 144,3 1-48,-2-1 64,-1 0-48,-4 1 16,-1 1-32,0 2 0,1-4 0,-4 1 32,0 1-176,3-1 48,3-3 16,0 3-64,5-3 96,-7 2-16,4 1 48,-5-3-48,0 0 80,-5 2-32,-2 1 16,-3 0 48,-2-1-80,-4 1 64,-4 1-240,1-1 160,-7 1-32,1-1 0,-1 2-16,-2 0 32,0 2 32,1 0-32,-1 0 48,-1 0-112,-2 0 128,-2 0-80,-1 0 64,-1 0-48,-3 0 48,-2 0-32,0 0 16,1-3-32,-5-1 0,4-1 64,-2-2-80,2-1 80,-2 1-64,0-5 48,-2-1-32,4-1 16,-5 1-16,6-2 0,-4-1 0,3 0 0,-5-2 32,3 2-48,-3-4 96,0-3-112,0 3 80,0-2-96,0-1 128,0 0-80,0-1 32,0-3 0,0-3-48,0 1 16,0-2-288,0 1 112,0-1-16,0 2 80,0 0 16,0 2 64,-3 2-32,1 2 32,-3 1 48,-1-1-64,1 3 32,1 4 16,-4-2 0,0 2 0,4 3 16,-4-2 0,3 3 0,1 1 16,-1 0-32,-1-1 32,-2 1-80,3 2 80,-2 2-32,0-2 0,-5 3-96,-2-1 80,2 2-16,-9 1 16,3-1 64,-2 1-96,-5 1 80,-1-1-32,-4 0 32,1 1 0,-2-1 48,-2 2-80,1-1-80,-3-1 64,3 1-32,-4-1 64,4 2-48,-1 0 64,-4 2-32,3-3 0,-5 3 0,6-2 32,-4 2-32,5 0 16,-2 0 0,3 0 0,-2 0 32,0-2-16,2 0 32,-1-1 0,-4-1-192,1 0 80,-3 1 32,4 1-16,-6 0 32,0 2 32,-1 0-48,1 0 80,1 0-64,-4 0 32,6 2-32,-4 3 32,7-1 0,-5 5-32,8-5 64,-4 3-48,-1 0-128,4 2 16,-1-2 96,0 0-16,4-1 32,1 1-32,2 0 64,-5 2-64,6-5 48,0 3-32,3-3 0,-4-1 64,7 1-112,1-1 80,4-3-16,0 0 0,2 0 16,-1 0 0,1 0 16,4 0-32,-4 0 0,5 0-64,-3 0 48,2 2-48,3 2 32,2-1-128,3 1-304,0 0-561,3 1-656,6-3-319,5-2-610,-1 0-1552,1 0-4594</inkml:trace>
  <inkml:trace contextRef="#ctx0" brushRef="#br0">28044 4963 9348,'0'0'4274,"-2"0"-2145,2 0-720,0 0 288,0-4-17,0 4-367,0-3-497,0 0-431,0 0 239,0 0-128,0 1-176,0 2-80,0-2 112,0 2 81,0 0-65,0 0-96,0 2-176,2 9-112,4 5-32,4 5 336,1 7 464,5 0-223,3 1-177,-3-4-144,4-1 32,-3-5-16,2 3 160,-3-4-15,0 4-225,-5-1 80,2 1 0,-1 0-48,-2 1 96,-5 0-64,1-1-272,-3-1 16,4-2 0,-5-3 144,1-4-160,1-3 96,0-4-32,-2-3 16,3-2 48,0-3 64,-4-4 16,6-3-96,-4-2 0,2 0-32,0-3 16,1-1-16,3-2-16,-2-7-80,2-2-160,1-5-32,1-5-176,-1-3-16,-1-3 31,3 2 161,-7-1 80,1 6 240,-2 6-16,1 4 0,-5 9 48,1 2-32,-1 7 16,0 2-80,0 3 64,0-1-48,0 2-48,3 1-16,-3 1-368,0-3-720,4 3-529,-2 0-224,-1 0-400,-1 0-464,0 0-417,0 0-15,0-3 527,0 0 1586,-1-3-641,-5 2-896,2 3 2609,-1 1-288,1 0-3058</inkml:trace>
  <inkml:trace contextRef="#ctx0" brushRef="#br0">28706 5013 14295,'0'0'3969,"0"0"-2016,0 0-192,0 0-160,0 0-513,0 0-415,0 0-97,-11 11-176,11-4-144,1 6-112,8 1 0,5 6 160,4-2 17,3 3-97,5-1-80,-1-4 128,-4-3-176,0-2 16,-7-6-32,-4 1-80,-3-2 32,-2-3-48,-4 1 32,-1-2-16,0 2 48,-1-1 80,-7 3-48,0 2-32,-2 1-32,-3 2 48,0 2-48,-2 3 0,-5 2 0,4 0 80,-1 0-80,1-3 32,2-4-80,5-2 16,5-1 0,2-6-32,2 0 0,5 0-608,3-6-1185,-1 3-128,4-4-736,-4-2-1169,1 1-3985</inkml:trace>
  <inkml:trace contextRef="#ctx0" brushRef="#br0">29110 5013 10677,'0'0'6467,"0"0"-4402,0 0-416,0 0 576,-32 24-657,21-6-495,1 5-241,1 8 305,3 3-273,6 5-144,0-1-31,10 0-81,6-7-432,4-7 0,2-8-224,0-8 128,1-4-64,-6-4 96,3-9-128,-4-6 32,0-5 48,-2-7-48,1-1 80,-5-6-320,-3-4 144,-1 0-16,-2 2 48,-4 0-16,0 4-208,-1 6 128,-9 5-112,-1 5-16,-4 4 192,-6 9 48,0 3 0,-8 6 0,2 4 96,-4 3-128,5 1-721,5 2 33,2-4-49,10-2-159,5 0-577,4-2-1312,0 0-897,12-3-1696,-2-2-4531</inkml:trace>
  <inkml:trace contextRef="#ctx0" brushRef="#br0">28214 6495 15063,'0'0'1649,"0"0"-1457,0 0 416,0 0 817,5-28-433,-5 23 209,0 0-81,0-1-303,0 3-97,0-1-96,0 1-112,0-3-271,-2 5-145,-1-6-64,2 3-32,-2-2 16,2 3 0,-5 0-48,1 0-32,1 3-32,-3 0-177,-3 6 225,-2 7 48,-2 3 32,-3 5 48,1 8-48,0 1 48,0 6-16,4-1 97,2-3-33,3 1-224,3-5 160,4-3-48,1 1 16,9-6-64,5-4 48,6-3 0,4-5-64,2 0 48,-1-8 0,0 0-16,-1 0-160,-9-4 176,-2-2-209,-8 0-143,-2-2 272,-4 0 144,-4-2-32,-6-1-16,0-1-16,-6-3 16,1 1-16,-1 0 16,1-1-16,0 4-32,5 2 32,1 2-32,2 4 64,6-1 32,-2 2 0,3 2 0,0 0-48,3 0-32,-2 2 32,6 2 64,1-1 129,-3 1 31,1-2-16,3-1-32,-3 2-112,-1-3 16,1 0-48,3 0 16,2-3-32,-1 0 48,-1-4-32,4 1-64,-3 3 48,-1-3-432,-5 5-577,2-2-239,-6 3-609,0 0-1184,-2 0-4867</inkml:trace>
  <inkml:trace contextRef="#ctx0" brushRef="#br0">28425 6575 7539,'0'0'4531,"0"0"-2691,0 0-95,0 0 80,0 0-208,0 0-193,0 0 17,1-17-256,-1 17-177,-1 5-224,-4 10-191,1 2-257,1 7 464,0 1-192,3 2-399,0-2-193,6-3-64,4-6 48,5-5-64,0-6-16,3-5 47,0-3 146,-2-10-65,-1-2 128,-4-1-80,-1-3-32,-1-2 16,-9 2-32,4 3-16,-4 1-96,-7 3 32,-4 2-32,-4 6 48,-1 2-96,0 0 96,-2 2 32,2 0-16,0 0 16,7 0 0,1 0-112,-1 0-241,8 0-79,1 0-320,0 0-289,0 0-767,5 2-705,-3 1-385,1 4-3137,-2 1-912</inkml:trace>
  <inkml:trace contextRef="#ctx0" brushRef="#br0">28679 6563 11413,'0'0'5971,"0"0"-4418,0 0-961,0 0 576,0 0 337,6 41-272,-7-19-273,-4-1-640,1 1 113,0 0-225,1-7-64,0-3-80,2-5-16,1-4 48,0-3 16,1-3 32,5-7 336,1-7-96,-1-2-240,1-9 16,0 0-112,-4-4 48,1 0-96,-4 5-352,0 6-96,0 3 320,-5 8 80,0 4 0,1 2 96,4 2-48,0 2 80,0 0-160,4 0 48,6 2 0,-1-2 64,8 0 0,-1 0 0,0 0 144,0-3 176,-2 0-112,-4 2-160,-2 1-80,-1 0-48,-6 0-464,-1 5-448,0 1-833,0 0-1184,-10 0-2098,0 0-7475</inkml:trace>
  <inkml:trace contextRef="#ctx0" brushRef="#br0">28674 6635 17192,'0'0'2401,"0"0"-2225,0 0 817,36 9 975,-20-9-687,-1-3 112,6-4-673,-6 1-512,1-1-144,-6 3-352,-4 2-1585,-6 2-1184,-1 0-1954,-9 4-5537</inkml:trace>
  <inkml:trace contextRef="#ctx0" brushRef="#br0">28675 6739 10325,'0'0'2721,"0"0"-1697,0 0 257,7 26 352,1-23-353,0 3-15,-1-3 0,8-3-193,-4 0 17,-1 0-257,3 0-160,-5-2-240,0 1-288,-5 1-144,1 0-336,-4 0-768,0 1-849,-5 3-672,-4 0-3442</inkml:trace>
  <inkml:trace contextRef="#ctx0" brushRef="#br0">29043 6480 15655,'0'0'1745,"0"0"-560,0 0 1328,-29-10-480,13 13-673,2 7-95,-2 2-321,1-2-448,8 3-271,-2 1-65,9-1-80,0 0-80,5-2 48,6-1-32,4 2-16,2-2 16,2-3-16,1 2 16,-3 0 0,-2 0-16,-5 0 32,-4 4-48,-6 1-16,-2 2 32,-11 0 48,-3 3-48,-4 0 64,3-1-32,-3-3 64,4-1 192,0-3 80,6-2-128,1-6-80,3 1-128,6-4-32,0 0-96,3 0-608,0 0-1345,3-4-544,1-3-1361,-4 2-7219</inkml:trace>
  <inkml:trace contextRef="#ctx0" brushRef="#br0">29516 6485 4482,'0'0'2977,"0"0"-2112,0 0-385,5-24 1233,-5 16 16,0 0-145,0 2-191,0 1 48,0 0 31,0 2-15,-1 0-96,-1 3 31,0 0-351,0 0-225,-1 9-288,2 9-288,1 7-15,0 7 543,0 5-80,0 2-544,6-5-160,-1-2 32,0-10 0,0-4 0,0-5-224,-4-4-128,1-3-416,0-5-177,-2-1-111,0-1-529,0-7 385,0-3-641,0-1-1361,-4-4-2400</inkml:trace>
  <inkml:trace contextRef="#ctx0" brushRef="#br0">29696 6466 11413,'0'0'5539,"0"0"-5251,0 0-240,0 0 1393,0 0 95,0 0-639,-9 35-369,3-11 80,1 7 193,0 2-129,4-1-368,1-1-224,0-6-64,8-4 0,1-8 0,1-6-64,5-5-112,-4-2-48,3-7 32,-3-4 192,-1-5-48,-5 0-128,0-2 32,-5-1-80,0 3 208,-10 2-16,-5 4 16,-1 7-32,1 3 176,-6 9 176,4 7 128,-2 10-160,8 1 16,1-2-80,5-1-160,5-8-64,0-8-528,9-4-528,4-4-801,1-9-800,-3-3-3458</inkml:trace>
  <inkml:trace contextRef="#ctx0" brushRef="#br0">30042 6587 7123,'0'0'4322,"0"0"-2737,0 0-721,0 0 465,0 0-144,0 0-465,-5 2 96,10 12 209,-5 4 31,1 4 177,-1 6-353,0-1-320,0-1-384,-6-1 33,1-4-113,0-5-16,-1-5-32,1-3-32,5-7 16,0-1-625,0-9-1391,0-5-1042,1-2-4593</inkml:trace>
  <inkml:trace contextRef="#ctx0" brushRef="#br0">30259 6439 7700,'0'0'5202,"0"0"-2529,0 0-1056,0 0-208,9 29 303,-9-2 1,0 5-368,-4 2-465,4 3-192,-2 0-143,2-8-305,-3-4-112,3-7-112,0-7 48,0-4-112,0-7-256,5-2-881,-5-8-544,0-6-256,0-5-1040,0-6-4146</inkml:trace>
  <inkml:trace contextRef="#ctx0" brushRef="#br0">30382 6419 10133,'0'0'5250,"0"0"-3009,0 0 224,0 0 32,0 0-720,0 0-688,1 20-465,-1-15-96,5-1-112,-1-3-160,3 1-47,8-2 47,0 0-96,1 0 0,4 0-16,-4 0 16,-1-2-96,-4 2-144,-2 0 48,-3 4 16,-6-1 0,1 3 0,-1 1 48,0 2-16,-1 4-16,-4 0 80,4 6-112,-3 2 48,2 3-16,-1 4 32,2 0-48,-4-1 32,5-2 0,-2-1 0,0-8 0,2-2 32,0-5-32,0-4-48,0-5-80,0 0-512,0-5-913,-1-7-1600,-4-7-2034,0 0-9636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1:14:29.76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11804 7641 5458,'0'0'8933,"0"0"-7461,0 0-1440,0 0-32,0 0 448,0 0 385,19 2 367,-11-2-111,3-2-289,6-1 1,-3 2 31,2-1-48,2 2-351,0 0-225,1 0-80,-1 0 64,0 0-112,1 0 80,0 0 0,4 0 528,3 0-271,1 0-209,4-2 32,-1 2 48,0 0-144,0 0-64,-1 0 32,-1 0-96,-2 0 80,-2 0-64,0 0 16,5 0-32,-2-3 32,2 1-32,1 0 80,-1-1-32,2 0-32,-1 3 192,3-2-272,-3 0 112,1 2 32,1 0-16,-2 0-80,-4 0 96,3 0-48,-4 4-32,4-1 16,-9-2-32,2 1 33,5-2-49,-4 0 64,5 0-16,1 0 16,-2 0-48,4-2 64,1 1-32,-1-2 0,1 1 64,1 0-208,-1 2 160,-2-3-112,3 1 80,0 1-16,0-1-16,1-1 64,-1-1-64,-1 0 32,-2 2 16,4-2 0,-2 1-32,-1-1 48,1 2-16,1 0 176,-1 2-80,3-4 112,1 4-144,-4-3 16,2 2-48,0 1-80,-2 0 64,-3 0-64,2 0 80,-5 0-80,3 0 0,0 0 48,-3 0 0,3 0-16,-5 0 16,5 0 16,-1 4-48,-1-4 64,2 2-16,-1 0 0,2-2 64,1 0-48,-4 0-80,3 0 16,-1 0 48,1 0-128,1 0 80,-1 0-32,0 0 64,-1 0-32,2 0-32,-1 2 32,4-2 64,-2 2-96,-1 0 64,1 0 16,1 1-32,-3-3 64,2 4-48,3-4 80,-2 2-176,0-2 48,-1 1-16,2 2 0,-5-3 48,3 0-16,4 0 48,-4 0-64,2 0 80,0 0-128,-2 0 112,-1 0 0,-5 0 0,-5 0-16,-5-3 17,-5 3-17,-6 0-80,-5-1-1,0 1-655,-7 0-544,-2 0-753,-6 0-2113,4 0-1393</inkml:trace>
  <inkml:trace contextRef="#ctx0" brushRef="#br0">4125 8205 144,'0'0'3970,"0"0"-2690,0 0-687,0 0-1,0 0-224,0 0-304,0 0-128,0 0 48,0 0 112,0 0 96,0 0-160,0 0-160,0 0 1793,0 0-384,0 0-545,0 0-304,0 0-176,0 0-64,-2 0 145,2 0-49,0 0-128,-5 2-112,5 0 0,-4-2-64,1 5 64,3-3-80,-4 2 32,2 0 48,-4-1-96,5 0 80,-2 1-32,1 1 32,-3 1-48,0-2 32,2 3 16,-2-4 16,-5 4 32,2 1 48,5-4 144,-5 3-112,1-1-64,3-1 0,2 1-16,-5-2-16,4 1-32,0-2-16,1 4 0,-1-3 0,2 0-16,-4 3 32,5-3-48,-5-1 48,0 4-32,3 1 16,-2-1 48,0 1-48,0-1-16,0 3 0,1-4 16,-2 3 16,2 1 48,-2-3 64,0 3 113,0-2 79,-3 1-32,5-1 16,-2 0-128,2 1-80,-2 1-112,4-3 32,-1 1 0,2-2-32,-3 3-16,3-4 16,-2 7 32,-1-6-64,1 3 64,2-2-16,-5 4-16,4-3 16,-5 3 0,4-3-16,0 3 16,-3-3-32,5 0 16,-3 3 16,2-3-16,-3 1 0,4-1 0,-1 3 16,1-4 0,-5 5-16,5-2 0,-2 0 0,-1 3 48,0-1-48,3-1 0,-1 0-32,-2 1 96,3-1-96,0-1 64,-1 2-16,1-1 0,-3 0 16,3-1 64,-3 0 0,3 2 0,-2-2-15,0 0-65,0-2 16,-1 3-32,3 0 32,0-4-16,-3 5-32,3-6 32,0 4 0,0-1-32,0 1 48,0 1 96,0-1 96,-1 3 32,-2-3-48,3 3 0,-1-1-16,1 1-64,-3-1 32,0 1-96,3-1 48,-2 3-80,2 0 32,0-2-48,-3 1 32,3-1 16,0 1 32,0-1-64,0 2 49,0-5 127,0 3-64,0 0-96,0-1-32,3 1 64,-1-1 0,1 1 112,0-1-16,-3 3 0,0 0-32,0-2-16,0 1-32,0 1-32,0 0 64,0 1 96,0-1-112,0 0-80,0-1 16,0 1 33,0 0-33,0-1 0,0 3 32,0 0-16,0 0-32,0-1 64,0 1-16,0 5 80,0-7-16,0 3 32,0 1-48,0-2-32,0 1-32,0-1 0,0-2-16,0 4-48,0-5 32,1 3-32,2-2 64,-2 2-32,-1 0-16,0-1 16,0 0 0,0 2 16,0-1 0,0 1 16,0 1-32,0-2 32,0 0 0,0-1-48,0 3 32,0-2-32,-1 2-64,1-2 48,-3 2-32,3-2-16,-1 1 64,1 1-32,-3 2 80,3-2 0,-3 0 16,3 0-96,0 0 64,0 0-16,0-3-16,0 1 0,0 0-64,0 1 113,0-2-114,0 0 81,0 2-32,0-2 17,0 2-1,0 2 16,0-1-16,0-1 32,0 1 128,0 0-96,0 0 32,0 0-48,-2 2 32,2-2-32,0 2 112,0 0-144,0-1-48,-3 2 0,3-2 16,0 2 16,0 1-64,0-2 48,0 0 48,0 1 32,0 2-64,0-1-16,0-1 48,3 0-48,-1-1 64,4 2 0,-6-2 80,1 4-16,2 1-32,-2-4-80,-1 2 32,0 1 0,0-2-16,0 2 32,0-4-48,0 2 64,0-2-48,0 2-64,0-2-16,0 0 96,0 0-80,3 2 80,-3-2-48,0 4 48,0-2 0,0 2-64,0-1 48,0-1-48,0 2 64,0-2-48,0 0 16,0 0 0,0 2 0,0 1 0,0-1-32,0-3 80,3 3-64,-3 0 32,2 1 33,2-5-17,-4 2 64,6 1-96,-5-6 48,3 4-48,2-4-16,1 1 16,-6-2 0,7 1-32,-3 1 32,2 1-32,0-2 32,0-1-48,-2 0 80,2 2-32,-3-5-16,4 0 32,-1 2-32,-1-4 16,1 3 0,-2-1 16,1 1-32,1 0 16,1-1 0,-2-1-16,4 2 16,-4-3 0,2 1 48,2 2-96,-2-1 80,2-1-64,-4 0 80,2 1-48,2-2-16,-4 1 48,-1-1-48,2-2 16,-2 0 16,2-1-32,-3-1-32,1 0 48,3-2-48,-5 0 0,6 1 16,-3-2 0,1-2 0,-1 1 64,1-1-128,0-3 112,1 2 16,-1 0-64,-3-2 48,1 4-32,-1-4-16,2 2 32,-2 0-16,-3 1 16,2-3-16,2 1 16,-2-1-16,-1 3 32,4-3-96,-3 0 64,2 0-80,-1 0 96,2 0-32,-1-4 64,3 1 16,-3-1-48,4 0 48,0 0-64,-3-3 48,2 1-64,0 2 16,0-2 16,-2 0-16,-1-1 0,3 3-16,-3 0 48,2 0-16,-2-1-16,1-1-32,0 0 48,1-1-32,-5 3 16,2-2 0,1-3 16,-3 3-16,3 2-32,-5-2 64,5 2 0,-4-3-48,2 1 0,2 0 48,-1 2-64,2-3 48,-1 1-64,-2-3 32,2 4 16,2-4 0,-3 3 32,1-3-64,-5 3 96,3 2-80,-1-3 32,0 3-32,-2 0 64,0 0-64,0-2 32,0 1-16,0-1 0,0 2 32,0-3-48,0 4 48,0-2-16,0-2 0,0 4 0,-2-4 0,2 3 16,0 0 16,0-3 48,0 4-64,0-4 0,0-1-48,0 0 48,0-1 0,0 0-64,2-1 32,-2 0 16,3 2 0,0 1-16,-2 1 0,3 0-16,-4-1 48,0 5-32,0-2 16,0 4-16,0-2 0,0-1 0,0 3 16,0 0 0,0 0-16,0 0 48,0 0-96,0 0 32,0 0-64,0 0-32,0 0-192,0 0-512,0 0-673,0 5-1120,0-5-3618</inkml:trace>
  <inkml:trace contextRef="#ctx0" brushRef="#br1">3684 9168 1649,'0'0'10901,"0"0"-8100,0 0-2257,-1-1-176,-4 1 305,3 0 143,-3-3-48,0 3-239,1-2-129,-4 0-32,4 2 64,-4-3 32,2 1-207,-1 0-161,-2 2 96,2 0-16,-2-1-96,-1 1-112,1-3 64,-1 3-48,1 0 64,1 0-32,0 0 0,-2 0 0,3 0 64,-5 0-16,1 0 0,-1 3 32,1-2 64,-2 1 80,0 3-112,-3-5 0,1 4-64,-2-4-16,-2 4-48,-3-2 16,3 3-16,-4-1 0,3-1 32,-3 4-16,-1-2 16,3 2-32,-2 0 48,2-1-96,2 1 48,-2-3-48,3 3 48,2-3 0,-2-1 0,0 2 112,2-1-48,1 2 33,-2-2-65,-1 2-16,3-1-16,-4 2 0,0 0 16,3 0 16,-2 1 64,-1 2 48,-1-3 16,2 4-128,-1-4 32,1 5-32,0-2 16,1 0-16,-2 3 0,2-3 48,-1 1-32,2 0 32,2-1-48,-2 0 96,1 2-64,2 0 80,-1-2-96,-1 2 0,2-2-80,2 3 16,-2-1 96,2 0 48,-1-2 64,6 3-96,-7-1-16,8 3-48,-6 0 32,4-1-32,-1 1 65,0 2-65,0-2 64,-3 1-32,4-1-16,-1 4-16,-3-2-32,3-1 64,0 3-48,0-2 16,1 2 0,-1-3 16,1 4 0,0-3 48,2 1 16,3-3-112,-3 2 48,4-1-32,-2 2 0,0-4-16,3 0 32,-1 3 48,-2 2-64,1-4 64,-1 2-16,0 2 64,2-5-112,-3 5 16,1-1-80,-2-4 32,3 4 0,-1-3 80,-2 2 0,4 2-16,-2-2 80,1 2-80,2 0 16,0-3-32,0 3 32,-2 0 0,-1-2-16,3-1 32,-2 1 32,2 1-32,0-4 0,0 2-15,0 1-49,0 0 16,0 0 0,0 0-16,2-3-16,3 1 64,-3 2-32,2-2 0,1-1 0,-2 5 16,1-4 48,2 1-16,-6 1-48,4 0 16,-3-2 80,2 2-112,0-2 32,-1 0-16,2 3-48,-1-4 16,1 4-16,1 0 144,0 1-48,0-2-48,-2 2-16,1 2 32,0-2 16,1 1-16,-1 0-16,2-3-32,1 1 48,-1 1-16,0-2 32,2-2-16,0 3 32,0-3-64,2 2 48,-2-2-32,3-1 0,-2 1 80,0 0-96,1 1 48,-2-1-16,5 4 48,-4-4-32,0 2-16,2 1 65,-1 1-81,2-2 112,0 1-192,-3 0 112,0 1-64,3-2-48,-4-1 0,5 3 48,-1-2-48,-1 1 64,1-1-32,1-2 0,-1 4 32,5-2 0,-4-3-16,4 1-16,-1-1 112,0 4-112,3-2 112,0-3 16,0 4-16,2 0-64,-3-3 32,-1 0 16,1 4-16,3-4 16,-2 1-64,-4-3 48,4 1-16,1 2-32,-2-5 32,1 5-32,-3-4 48,0 1-64,2 1 80,-3 2-16,1-3 32,-2 1 16,2 2-48,2-5-48,-2 2-16,4-2-48,-1 2 32,-1-5 16,4 2-64,-2 0 80,-1-2-48,2 2 64,0 0-80,2 1 64,0-1 16,-1 1-48,1 0 0,3-2 16,-1 3 32,3-5-48,-1 3 48,2-3 0,2 3 32,-2-5-32,2 2 32,-1-2 0,0 1-32,0-1 80,1 0-48,-1 0-144,-1 0 0,1-1 48,0-1 16,-1-1 0,2-1-32,3 0 64,-2 0 0,0 0 0,3 0 32,1 0-32,0 0 0,1-3 32,2 0 0,0-1 0,-2 0 32,0 0-16,2 0-144,-5-1 16,3 1 0,-2-2 64,-1 0-64,2-1 80,-1 1-16,-2-3 16,-1 2 0,3-3 32,-2 2-16,-4-2-16,2 0 80,-1 1-64,-4-1 16,2-1 16,1 0-16,-4 1-80,3-2-16,-1-3 0,2 0 0,2-2 80,-4 1-48,6-3 32,-4-1-128,5 0 96,-1-2-80,-1 4 112,1-4-32,-2 3 32,-2-3-16,-1 1 48,-1 0-80,-3 0 112,-3 0-32,2-2-48,-1 0 48,-2 0-64,2-3-64,-2 1 64,2-2-32,-4 2 32,3 0 64,-2-4-64,-1 4 32,-2 0 16,4-3 16,-4 1 16,0 1-48,-3-3-96,2 2 0,-1-2 32,-1 3 16,-1-3-16,0 3 32,1-2 32,-2 2-32,-2-3 0,2 1 80,0-1-64,-3 0 32,0 2 0,-1 0-16,-6-3 0,5 5-16,-6 2 80,0-2-80,0 1 32,-3-1 16,-1 2-16,1-2-144,-1 0 32,1 0 16,1 0-16,-1-3 48,0 3 16,3 2 0,-1-2-16,-2 2 48,2-3-32,-5 3 48,0 1-16,-1-2-32,1 1 32,-3 0 0,2-2 0,0 4 16,0 0 16,-2 0-48,2 1 48,-1 1-48,0-1 16,-2 2 48,-1-1-32,-2 0-48,2-2-64,-2 2 16,1 0 0,-5 0 64,4 1-32,0-4-16,-3 3 80,4 3-64,-2-3 48,3 0 16,-1 0-32,1 2 0,-2-2 32,1 1-64,-2-2 80,3 2 0,0 3-48,-2-4 32,1 2-32,1-1 48,-4 3-16,1-4-96,1 2 48,0 0 16,-3 1-48,5-1 64,-4 2-16,4 0 0,-2 1 0,-2-4 64,1 2-64,2 3 16,-2-2-80,0 2-32,0-2 80,1 0-48,-4 4 48,4-1-16,-2 1 80,-1 1-80,2 0 16,-2-2 32,-2 2-48,3 0 48,1-1-16,-3 3 64,-2-3-80,3 1 32,0 1-48,0-1 64,0 4 16,-4-3-96,4 3 80,-2-2 32,4 2-32,-5 1-64,1-1 80,0 2-64,0-3 80,-1 4-160,-1-2 64,-2 1-64,2 0 80,-2 2-16,-1 2 0,0-3 64,3 2-64,-1 1 0,0-5 48,0 3 0,0 1-16,3-2 16,-1-1-48,-1 1 48,2-1 16,-4 4-16,5-4 0,-2 4-32,0-2 48,-2 0-32,0 0 32,0 2-32,0-2 80,0 0-96,-2 2 48,2 0 16,3-2-64,-4 0-16,3 2-48,1 0 48,-1 0 0,1 0 0,1 0 32,1 0 0,0 0 0,2 0-64,-1 0 80,4 0 0,-1 0 0,1 0 0,-1 0 0,3-5-16,-2 3-32,-1 2 48,2-2-16,-2 0 0,1 2-16,-1 0 48,-2 0-48,3 0 48,-1 4-64,1-2 32,-2 3 0,3-3 16,-1 0-16,0 0-16,-1 0 48,3 0-64,-1-2 64,-1 0-32,-1 0 64,1 0-64,-2 0 0,2 2 0,0-2-16,2 2 32,-2-2 32,0 4-32,0-2-48,2 3 80,-1-5-96,1 4 48,-1 0 16,1-4-48,-1 2 16,2-2-16,-2 0 32,1 0-16,0 0 0,0 0-16,-1 0 48,-1 0-16,1 0-16,-1 0 16,1 0-48,-1 0 48,-2 0 0,2 0 0,2 0 0,-3 5 0,2-4 0,-1 2 0,-1-1 0,1-1 0,3 2 0,0-3 0,-2 2 16,5 0-32,-2-2 64,5 0-48,0 0 16,0 0-16,-1 0 16,3 0-16,0 0 16,0 0-32,0 0 16,0 0 0,0 0-32,0 0 64,0 0-64,0 0 16,0 0 0,0 0 0,0 0-80,0 0-64,0 0 0,0 0-64,0 0 16,0 3-16,0-1-48,0-2-145,0 1-159,0 1-144,0 1-449,0-2-640,-8-1-1088,2 0-2753</inkml:trace>
  <inkml:trace contextRef="#ctx0" brushRef="#br2">30852 10907 3185,'0'0'1537,"0"0"-352,0 0-769,0 0 96,0 0 2738,0 0-1313,-19 0-609,17 0-111,2 0-33,0 0-95,-3 0-257,3 0-176,0 0-111,-3 0-385,3 0-64,0 0-96,0 4 16,0-4-80,0 5 64,0-4-32,3 4-32,0 2 48,5-4 0,-4 4-16,3 1 16,-1-1 16,1-3 0,5 4-32,-6-2 32,5 1 16,1-1-16,-6 0-32,6-2 96,-6 0-112,5 1 64,2-1-16,-1 0 16,1-4-16,6 4 32,0-4-64,2 0 48,2 0 0,3 0-32,-2 0 48,0 0-48,5 0 0,-4 0 160,5 2 160,-1-2-80,-4 2-16,0 1-80,4-1-80,-4 0 32,4 1-64,-5 0 96,7-3-112,-2 2 64,3-2-32,2 0 0,3 0 0,-1-2 32,1-4-48,3 2 64,-3-3 64,-1 1-15,1 0-33,-2 0 112,1 1 0,2-2-112,3 1 128,1 0 64,-3 0-208,1-1-48,2 4-64,-6-4 64,0-1-64,-1 4 48,-5-3-48,-5 4 64,1-4-32,-4 2 16,-3-1 16,-2-1-64,0 0 80,-5-1-32,-4-4-16,3 2 32,-3 0-16,2-1 32,-4-3-32,-1 2 0,-3-2-16,4 0 16,-4 1 16,0-1-48,-2 0 16,0-4 16,0 4-48,0-1 0,0 0-32,-2 2 80,0 1-32,2 2 64,-6-3-64,4 2 16,-3 1 32,-1 0-48,1-1 32,-8 0-16,2 1-16,-1 2 32,-1-3-16,-6 5-64,1-2-48,-4 1 64,2 0-64,-3 4 64,-4-2 0,5 1 0,-1 2-48,1 1 0,6-2 64,4 3 48,2-3 0,9 2-16,1 1 16,9-3-272,5 0 80,2-2-337,3 5-431,0-4-929,-5 4-1905,-8 0-3681</inkml:trace>
  <inkml:trace contextRef="#ctx0" brushRef="#br0">10750 11308 6483,'0'0'4402,"0"0"-1921,0 0-944,0 0 272,32-5 544,-15 4-320,3-1-433,4-1-351,5 1-225,-2-2-447,3 2-145,3 0-192,-2 2-32,-1-2 64,0 2-176,-1 0-48,2 0 16,2 0 112,0 0 241,4 0 127,-2 0 48,4 0-64,0 0-143,3-2-97,0-5-128,0 3-64,1 0-128,-1 1 48,0 2 48,-6-2 0,2 3-16,0 0 0,-5 0-48,2 4 64,-3-1-48,3-3 16,1 2 16,-1-2 0,1 0 48,1 0-112,0-2-80,1 2 32,0-4 96,-1 1 0,-1 0 64,4-2 32,-1 3-48,3-2-64,0 0 16,6 0 0,-4-1 16,3 4 32,1-4-32,1 3-16,3-3-160,-3 2 48,5 3-16,-5-3 80,-1 2 32,0-2 32,-1 3 16,-4-4-16,1 0 32,-2 2-48,0-4 112,0 0-224,0-1 16,0 1-32,0 1 48,-1 1 96,1 1 0,0 3 48,-4-3-64,2 3 64,-4 0-64,0 0 16,1 0 0,-2 3 0,-3-3 0,3 0 32,-5 0-272,4 1 96,-2 1 96,-2-2-48,-1 0 48,-2 0-48,0 3 64,-1-2 0,3-1 0,-4 0 16,4 3-64,-4-1 112,3-2-112,0 2 80,-1-2-48,4 0 80,-1 1-80,-4 2 80,2-3-48,1 2 0,-4 0-144,-1 1 32,1-2 80,-1 1-32,-6 1 32,3-2-64,-5-1 80,-5 0-64,1 0 32,-6 3 16,-6-3-224,0 0-128,-6 0-224,-6 0-161,-4 0-655,-4 0-2050,-4-7-1808,-3 1-9109</inkml:trace>
  <inkml:trace contextRef="#ctx0" brushRef="#br2">31797 11297 10181,'0'0'2289,"0"0"-1393,0 0-496,0 0-64,0 0 385,-22-17-97,17 13-192,-3 4 129,-2-4-49,4 4-128,-6 0-128,6 0-80,-4 0-64,1 0-16,-3 0-80,6 0 16,-6 4-16,1 3-16,3-1-16,-3 2 32,0 0-16,-1-1-32,6 4 80,-1-1-48,1-1 224,0-3 65,0 2 207,0 3-224,5-4-64,-4 3-16,0-2-32,-3 5-16,4-1-16,-3-2 64,1 5-128,-1-1 48,-3 1-32,2 0-32,3-1 0,-3 4-32,4-6-16,-2 1 33,5 2 47,-5-8-16,6 6 64,0-1 80,0 0 16,0-2-48,0 0 16,3 5 16,1-3 0,2 1-32,0 2-64,1-1-32,0-3-64,1 3 16,-1-2-112,0 0 112,-1-2-48,0 1-32,-1-1 64,3-1-16,2-1-16,-3 1 16,5-1 32,-6-1-48,6 0 0,-6 2 16,6 0 16,-5-2 32,3 4-32,-2-4 32,3 3-32,1-1 32,-4-1-16,3 0 0,1-1-48,2 1 48,1-4-32,-4 0 0,2-2-32,0 2 32,-1-1 16,0-1-16,1-2 16,1 0-32,1 0 48,2 0-32,2 0 16,-2 0 16,2-5 17,-2 5-49,2-4 32,0 4 64,-1-2-96,2-2 192,-4 0 48,2-2-32,1-3-80,0-1-16,-1-5 288,-2 0-112,6-2-176,-8-1-32,4-1 32,-1 2-32,-4-1 33,-1 3-113,-1-2 80,2 4-16,-7-1-16,0 1 32,0-2-16,0 3-112,-3-3 64,-1-2-16,4 2-48,-4-2 64,3-1-48,-5 1-16,0-2 48,0 2 0,0 1-48,0-2 0,-7 4 0,-3-1-33,3 0 49,1 5 0,-1-5 32,-3 1-64,2 3 64,0-3-48,-1-1-80,2 0 32,-3 1 64,2-1 16,3 2 0,-3 1 32,-3 1-48,-1 1 64,2-1-48,-4 3 80,3-2-80,-2 3 0,0-1 0,-1 1-64,0-1-16,2 1-16,-1 4 0,1-4-32,-1 3-32,-3 0-48,3 2 144,1 2 80,-1 0-48,-5 0 64,7 0-80,-1 0 64,6 0-48,-4 2 48,3-2-32,0 2 16,1 0 0,-4-2 16,1 2-16,-2 0 32,-1 1-16,-2-2-32,-2 2 64,-2 0-96,5 2 80,-4-1-32,-1 2-16,5-2-16,-5 3-16,2-1 48,0 2-80,0 1-48,1 1 15,0 1 65,3 3 16,-5 4 48,5-1-16,5 1 0,-1 1 0,3 0 32,-1-2-32,6-1-48,0-3 0,6-2-736,1-8-497,-1-3-1040,0-6-2449</inkml:trace>
  <inkml:trace contextRef="#ctx0" brushRef="#br0">15015 12470 3826,'0'0'2481,"0"0"-944,0 0 335,0 0-63,0 0-160,0 0-208,0 0-225,0 0-255,0 0-289,0 0-64,0 0-160,0 0-223,0 0-17,0 0-64,0 0 80,0 0-48,2 0 16,-2 0 16,0 0 16,3 0-48,1 3-16,2-3 32,-1 0-47,8 0 271,-2 0-144,3 0 464,5-3-208,3-1-287,-5-1 15,2 4 0,0-4 96,-1 5 16,-2-4-96,-3 4-128,-1 0 32,-3 0-80,-1 0-16,0-3 0,-2 3-32,6 0-15,-1 0 143,2 0 96,1 0 32,1 0-160,-2 0-128,3 0 96,-3 0 16,0 0 16,1 0-64,-3 0-16,1 0 0,-1 0-64,1 0 16,-1 0 0,1 0 16,1-1-48,-1 1 80,-1-2-32,2 0 32,2 0 144,-1-3 16,2 5-31,-1-2-49,-2 2 16,3-2-64,-3 2 0,0 0-80,-2 0 16,4 0-32,-4 0 64,5 2-112,-5-2 112,4 2-48,-1-2-16,1 3 16,-2-3-32,3 0 80,-2 0 0,1 0-48,-1 0 16,-2 0-48,-1 0 48,1 2-128,-4-2 112,3 0-48,0 0 32,1 0-48,1 0 64,-2 0-32,4 0 16,1 0 32,1-2 64,1-1-32,1 1-16,-1 2 32,0-4-64,1 4 16,3 0-32,-3 0 80,2-1 16,0 1 16,-2 0-32,4 0-48,-4 0 16,5 0-48,-3 0 48,3 0-64,-1 0 80,0 0-80,1 0 80,-1 0-48,-5 0 16,5 0-48,-4 0 96,3 0-176,-2 0 48,2 0 64,-2 0-80,5 0 48,-2 0-16,1-3 48,2 0-16,3 2 0,0-2 0,2 0 0,1 1 32,2-1-16,-4 3 160,1 0 32,-2 0-31,-1 0-81,-1 0 16,2 0-32,-5 0 48,1 3-80,-1-1-96,-1 0 32,-4 2-32,2-4 16,0 4 16,0-4 16,0 3-16,-2-2-32,4-1 48,-3 2 32,2 0-80,-3-2 32,4 0 64,-5 2-48,-1-2 16,-2 0 16,1 0-16,-1 0-16,-6 0 16,3 0 0,-11 0-48,-1-2 48,-1-2-416,-11 0-1361,-12 0-1649,-3-4-1712</inkml:trace>
  <inkml:trace contextRef="#ctx0" brushRef="#br2">14115 14144 2561,'0'0'4162,"0"0"-1665,0 0-432,0 0-640,0 0-33,0 0 161,0 0-16,0 0-177,0 0-319,0 0-241,-4 2-448,-3 0-143,0 1-161,-1-3 64,0 1-64,-2 1 0,-2-2-32,3 3 96,-1-2-80,-1-1 16,2 3 0,0-1-32,-4 0 16,2 0 128,-2-2-32,-1 2-48,-1 0 0,3 0 112,-1 1-48,-2-2 16,1 2-176,-1-1 32,0-1-16,-4 4 0,3-3 0,-2 3 16,-1-2 48,0 1-64,-4-1 48,0 1 80,-1 2 48,1 1-31,-3-2-97,4 2 144,-5 1-80,2-1-64,1-1-32,0 1 32,-2-2-48,0 2 64,0-1 80,-2-2-16,2 4 0,-4-1-128,3 0-48,-1 1 64,-1-2-48,2 3-16,1-3 96,-2 0-64,1 0 0,3 1 64,-5 0-32,3 0 0,2 0 16,-5 1-64,1 2 80,2-1 16,0 1-32,-1 1 32,1-1-32,-4 5 48,7-5-64,-5 5 48,4-4-112,3 2 48,1-3 16,4 0 0,-1-3 16,4 1-16,1-1 96,-1-4 96,7 1-16,-4-1-128,3 1-32,2-2 0,1 0-16,0 0 16,1 3-32,0-3-64,3 3-112,-1 2 48,-2-1 64,3 5 128,0-3-32,0 5-32,0-1 48,0 3-48,0 0 64,0 2-64,4 1 16,-4 1 0,6 2 48,-5 1-32,4 0-16,-3 2 0,1 1 32,-1-2 16,1 2-15,0 0 47,-3-2-64,1 0 16,-1 0 0,3 3 144,-2-1-80,-1 3-32,0-2-32,3 4-16,0-1 64,-1 0-80,2 1 64,-4-1-80,6 1 96,-5-1-176,2 0 64,0 1 0,-2-1 80,-1 2-16,3-1-48,-1 2 48,-2-3-64,0-2 48,0 0-16,0 3 32,0-5-80,0 2 80,3-1-64,0-1 48,-2 0 0,3-2 16,2-1-16,-1-1-48,-5 3 80,7-4-32,-3 2-64,-1 0 0,-2 0 0,2-1 0,-1 1 16,-2 2-32,3-1 64,-3-3-32,3 2-16,-2-1 48,3-2-16,-4 0 32,3-4-32,2 3-16,-2-4 48,-3 1-32,7 1 16,-6-4-16,4 0 144,-3 1-112,3-2 48,1-3-48,-5 2-16,3-1 32,-1-3-32,0 1 0,1-4-32,-1 2 64,3-1-64,-3 0 80,1 0-48,1 1 0,-2 1 0,0-2-16,2 2 0,-5 0 32,6 1 16,-4 1-64,0-1 48,1-1-80,-2 3 64,-1-3-16,5 1 0,-2 0 32,-1 1-48,0 3 48,3-3 0,-2-1 80,0 1-16,-3-2-16,6 1-47,-4-3 15,3 2 32,0-2-48,1 1 0,-1-2-16,1 1 0,0 2 0,1-1 16,0 0-64,-2-3 80,1 4-64,1-2 0,1-1 32,1-1 0,-3 0 0,6-1-48,-5 1 96,4-2-32,0 0 32,-3 0-48,4 3 32,-5-1-32,3-2 32,-1 4 16,0-1-64,-2 0 32,3 0-16,-1-1 32,2 2-64,1-2 48,-1-1-16,2-1 48,-2 3-64,2-3 32,5 0 16,-7 0 96,2 2-32,0 0 16,1 3-32,-2-4-128,2 4 144,-1 2-112,-2-4 0,4 1 48,1 1-32,1-2 0,-1 0 0,3-1 32,-3 0 16,0 1 112,2-3-112,-6 1 16,2 2-96,-3-1 16,2-1-48,-2-1 32,4 0 0,-4 3 0,4-1 32,-2-2-64,1 0 96,2 0-64,-4 2 32,5-2 0,-4 0 64,4 2-48,-4-2 0,4 2 16,2 0 49,-1-2-65,0 0 0,0 2 32,1-2 16,-2 0-16,0 4-16,-1-1-32,0 0 0,2-3 0,-2 5 16,4-3-48,-6 3 80,2-4-48,1 1 16,2 2-32,-6-1 0,4-1 16,-4 2 32,3 0-32,3 1-16,-2-1 0,2-1-112,-1 2 112,6 0-48,-1-4 64,2 3-32,0-1 96,2-2-80,0 2 48,0 0 16,0 0-32,-4 1-32,3 1 32,0-2 32,-3 2-96,3 0 64,-3-2-16,3 1 16,2-1-16,-1-1 0,-1-2 64,1 0-64,-2 4 64,0-4-64,1 2-176,-3 0 96,0 0 32,1 1 16,1-1 16,-2 0 0,0-1-32,2 2 64,0-2-32,-2 2 48,2-3-64,1 0 64,1 0-16,0 0 16,1 0-32,2 2 64,-4-2-64,4 2 48,-2 0 16,-2-2-80,1 2 96,-2 0-64,0 1-80,-2-3-64,-1 2 64,1 0 48,-1 0-32,2 0 0,-3-1 0,-1 5 64,4-5-64,-3 2 64,3-1-32,-1-1 32,3 2-16,1-3-32,-1 0 80,2 2-64,2-2 16,1 0 32,-2 0-16,2 0 0,2 2 48,0 0-48,-4 1-32,2-3-112,-5 1 64,4 1 32,1-2-32,1 0 48,-1 0-32,1 0 80,2 0-96,3 0 64,-3 0 16,1-2 0,0 1-16,0-2 16,-1 3 32,-3-2 16,2 0 16,0 2-128,-3 0-16,3 0 0,-1-2 0,5-1-32,-1 2 64,3-4 16,-1 4 16,1-5 16,3 3-64,-2-1 144,-1 2-48,1-3 48,-4 3-96,1 0 80,-3 0-48,-2 2 48,4-2-256,-4 2 96,1-3 0,2 3-16,-3 0 128,4-1-80,-6 1 32,1 0-16,-3 0 48,1 0-16,-3 0 16,-2 0 0,-5 1-32,1-1 48,-4 3-48,-2-3-16,-3 0 64,1 0-48,-2 0-32,-1 0 16,1 0 0,-4 0 0,-1-4 64,2 1-80,-4 0 64,0 1-64,3-3 32,-6-1-16,2 2 16,-2-3-16,2 1 80,0-1-80,-2 2-48,3-5 112,0 0-64,-2 0 32,3-2-32,-3-1 16,4-4 0,-3 0 0,2 1 0,-1-3 0,1-2 0,2 2 0,-4-2 48,2-2-48,-1 1 48,1-3-16,3 0-32,1-2 32,0 0-16,0-3-176,2 1 64,-2-1 64,3 2-64,0-1 112,-5 1-64,4 1 48,-1 0-16,-4 1 64,1-1-48,-3-2 32,0 1-16,1-1 0,-3 2 64,-1-3-112,4 1 128,-4 1-80,4-1 32,-4-1 16,3 1-32,-1 0-224,0 0 112,-2 0 48,0 1-80,0 2 144,0 1-64,0 3 32,0-3 0,-2 1 32,2 1-16,-5-2-32,4 0 32,-2-2-16,3 0 32,-4 0-48,4-1 80,0 3-80,0-4 96,0 3-64,-1-1-16,1-1 80,-2 1-176,2 0 0,0 2 16,-2 0 64,2 0-80,-3 0 112,3 3-16,0-3-16,-3 2-16,3-2 48,0-1-16,0 1 16,0 0 0,0 0-16,0 0 48,-5 4-64,4-2 80,-4 6-64,-2-2 16,-2 3-48,0-1 16,2 2 48,-3 1-16,2 1-16,0-2 32,1 0 0,-1 5-80,3-5-16,-6 3 16,4-1 64,0 3-48,1-3 32,-1 3 0,-3-1-64,3 1 80,-5-1-48,0 3 48,1 2-64,-1-3-32,1 3 32,-3-1 48,2 3-64,-1-2 48,-1 1 0,1 1-32,-1 1 96,2-4-64,-1 1 64,0 1-96,2-1 96,-2 0-64,-1-1 32,-1 4-80,-4 0 32,2-1 64,-2 4-96,-2 0 80,0-2-32,-2 2 32,1 0 0,2-2 16,-4 2-16,5-2-16,-2 0 32,3-2-16,2 1 48,-3-1-80,1 1 80,3-4-80,-4 3 32,1 0 0,0 1 32,-1-1-80,-2 1-64,0 3 64,3-3-32,-4 3 48,2-2-48,-2 2 80,2-2-32,-2 2 32,2 0-48,-2 0 48,-1 0-48,2 0 32,0 0 32,0 0-32,0 0 32,2 0-80,1 0 80,-1 0 32,3 0-32,0-5-32,-1 5 32,1-2 0,1 1-32,-1-2 0,0 1-16,-2 0 80,2 2-64,-6 0 16,4 0 32,-1 0-128,-2 0 32,0 0 16,1 0 16,-2 0-16,3 0 16,-4-3-48,3 3 112,-4 0-64,-2 0-16,3 0 48,-2 0 0,-1 0 0,-2 3 0,2-3 48,2 4-64,-1-4 48,5 0-48,-2 0 32,2 0 0,4 0 0,-2 0-16,2-4 48,2 4-32,-2-4-32,1 2 48,2-2-32,-3-1 0,3 3-80,-5 0 32,2-2 16,1 2 0,-2-3-16,0 5 16,3-2-48,-2-1 64,3 1 16,-2-1-32,1 1 32,1-3-32,-2 2 16,1 1 16,1-1-16,-2 1 32,1-2-48,1 0 48,-2 4-48,1-4 48,1 1-48,0 0 48,2 1-48,-5-1 48,4 1-16,-2 0-16,1-1-16,-5 3 16,5-1 16,-5-1-48,1 2 64,-1 0-16,0 0 0,2 0 0,-3 0 0,4-2 0,-1 0 32,-2-1-64,5-1-16,-4 0-16,4 2 0,-2 0 48,-1-2 0,0 1-48,-1 3 32,1 0 0,-3 0 0,3 0 0,0 0 0,0 0-32,1 0 112,-1 0-80,2 0 16,1 0 16,-2 0-32,4 0 32,-4 0 16,4-3-32,2 0 32,-3 1-16,2 0-16,-1-2 16,-1 3-32,3-2 48,-2 0-48,-1 2 16,1-2 48,-1 1-48,0 1 0,0-2 16,0 1-32,-1 0 0,1-3 96,-2 4-80,-1-1 0,-1 2-16,1 0 80,-2 0-96,1 0 32,-4 0 0,4 0-80,-2 0 64,4 0-96,-2 3 96,1-3 0,2 0 32,2 0-16,-1 0 0,2 0 16,1 0-48,-1 0 80,3 0-64,-2-3 64,-1 3-64,1 0 16,1-3-16,-2 3 0,1 0 0,-1 0 16,-2 0-64,5 0 16,-5 0 80,6 0-80,-6 0 80,6 0-32,-4 0 16,1 0-16,-1 0 0,-1 0 16,2 0-48,-3 3 64,0-3-64,-1 0 80,2 2-80,3-1 48,-4-1 0,0 3-16,1-1 0,-4 0 32,4 0-16,-4 1-32,4-3 64,-1 3-80,1-3 48,-1 3-32,0-2 64,4-1-48,0 0 32,-2 0 0,3 0 0,1-1-64,0-2 16,-2 0 48,-1 0-64,2 1 32,-3 0-48,3 2 16,-5 0-16,3 0 0,0 0 16,-3 0 0,6 0 16,-7 0-16,5 0 48,-2 0-32,4 2 16,-4 0-48,2 1 64,0-3-16,-2 1 0,4-1 16,-2 2-16,1-2 0,-1 0 0,5 0 48,-2 0-64,0 0 48,5 0-48,-2 0 32,2 0 0,0 0-48,0 0 48,0 0-80,0 0 32,0 0-32,0 0 64,0 0-16,0 0 16,0 0 32,0 0-32,0 0 0,0 0-48,0 0 48,0 0-112,0 0-80,0 0-177,0 0-31,0 0-112,-3 0-192,2 0-401,-2 0-864,0 0-1328,-3 0-3026</inkml:trace>
  <inkml:trace contextRef="#ctx0" brushRef="#br0">14628 14700 7155,'0'0'3602,"0"0"-1745,0 0 208,0 0-288,0 0-257,0 0-399,-5 21-209,3-10-143,-2-1-209,-1 4-128,-2-1-128,-2 2-128,-1 0-80,3 2-48,-5-2 0,5 3 64,-4 3 64,4 2 0,1-3-31,-5 6 15,7-1-48,-4 2 80,2-2 192,1-1 48,2-1-192,-2 0-16,-1-3-144,2 2 112,-1-2-63,1 2-17,-1-1-32,0 0-32,3-1 160,2 2-48,-6-4 16,6 4-80,0-4-16,0 1 16,0-2-32,0 0-32,0-1 16,0 1 16,0-2-48,0 2 32,0 0-16,-1-1 32,-2-1-16,2 4 48,1-2-32,-3 0 32,0-1-32,3 1 64,0 0 48,0 0-111,6-2-1,-1 1-32,1-1 48,1-1-64,-1 1-32,0-3-16,-4 4 0,2-2 32,-1 1-16,0-3 32,-3 3 0,0-1 48,0-1-48,0-1 80,0 1 32,0 0-48,0 0-32,0 0 80,0 1 16,1-1-80,-1-1 16,0 5 48,3-4 16,-2 1-96,-1 1 32,3-1-48,-3-1-16,3 1 16,-3 1-16,0 0 16,0 0-32,2 2 16,-2-1 32,3 2-48,-1-4 16,3 4 16,2 2 0,-3 0 96,4 2 48,-2-2-16,4 2 129,-3-1-193,0-2-128,-3-1 48,1 1-48,-1 0-32,1-3 96,0 3-64,0-1 0,-2-1 64,2-2-48,1 4 32,-5-1-16,3 0 16,4-1 0,-6 2-16,3-4 0,0 0-16,0-2 32,-1-6-64,1 0 16,-1-7-673,2 0-479,-4-13-833,1-7-945,-3-8-2640</inkml:trace>
  <inkml:trace contextRef="#ctx0" brushRef="#br0">16260 14767 8468,'0'0'4226,"0"0"-2225,0 0-769,0 0 17,0 0-401,0 0-287,23-8-209,-16 16-192,2-1-64,3 7 1376,2 0-863,2 3-257,1 2 144,-4 2-80,4 2-80,-4 2-95,-1 3 175,0 1 80,-2 1 48,-2-2-176,0-2-15,2-1 143,-4 0-272,1 0 16,3-3 0,-3 1-112,2-3-16,-2 2-16,-3-1 0,1-1 48,1 1-32,-6 1-16,0-4-96,0 3 97,0 0-81,-3 1 16,-2-2 0,0 1-32,5 0 48,-5 2-48,5-2 32,0 1-32,0-4 64,0 3-64,0-3 32,0 4 16,0-4-32,0 4 0,0-5 32,0 1-64,0 1-64,0-1 48,-1 0 16,-2 1-32,0 0 0,-1 0 48,2 2-64,-4-1 64,6 2 32,-4-1-32,3-2 32,-2 1-64,0-1 96,1-1-80,-3-2 32,0-2 0,1 3 0,-3-2-16,-1-1 48,3 4-16,-6-2-48,3 1 32,-4 2 0,3 2 48,-1 0-48,-1-2 0,1 2 48,2-2 0,2-2 32,-1-1-64,2-4 16,4 0-128,-3-4 64,4 0-48,0-6 64,0 2-64,0-4-144,-1-6-593,1-7-687,-5-3-1170,3-8-1568,-4-3-5586</inkml:trace>
  <inkml:trace contextRef="#ctx0" brushRef="#br2">12362 15702 6195,'0'0'880,"0"0"-976,0 0 2049,0 0-272,0 0-657,0 0-415,0 0-65,0 0 32,0 0 16,0 0-79,0 0 239,0 0-32,0 0-95,-1 0-65,-4 0-64,-2 0-32,0 0-32,-3 0-127,1 0-145,-3 0 16,1 0-64,-4 0 32,-4 0-64,1 3-32,0 1-16,-3 2 32,0 0 64,-3 0-64,1 3-16,0-3-16,3 5-16,-2-3 16,2 1 32,-2 1-16,-1 3 48,2 0 48,0-1 0,0 3-80,0 0 16,0-1 64,1 3-111,0-1 63,-2 1-48,3 2 16,-3 0 32,-1 2 64,-2-2 32,0 2 0,1-2-48,-2 0-32,4 0 48,-1-1-128,5-1-16,-3 2-32,5 2 16,-1-2 0,-2 4 0,3 2-16,1 2 0,-2 3 32,-1-3-32,0 4 48,0 0-16,1-5-32,-1 4 48,-1-1-48,1 0 64,-3 1-48,2 1 16,-1 1-16,-4 1 32,3 0-64,2-1 64,0 4-32,0-7 16,3 3-64,5-5 64,-4 1-16,7-1 16,-2-2 32,-2 0-48,5-2 16,-1 0-16,0 2 16,1 0 0,0 3 16,-2-1-32,1 2 0,2 3-16,-3-3 48,-1 4 64,1-2-32,0 0 160,-4 0 17,2 1 143,-1-1-64,1 3-32,-1-1-128,1 0-16,3 1 16,1-2-96,3 3 16,4 2-80,0-5 0,0 5 32,0-5-16,0 3 16,0-5 64,0 0 16,0-3 64,0 3 65,0-3-177,-2 0 16,-1 2-96,3-1 64,0 4-48,0-1 0,0 3-16,0 0 48,0 1-16,0 0-32,0 3 32,-2-2-32,-4 1 64,-4-1-64,1 0 80,-1-3-64,3-1 16,2-3-16,4-1 0,-2 1-16,3-2 0,0 2 48,0 3-32,0 0 0,0 1 0,4 1 32,3 1-16,1 0-16,-4-1 16,3 1 32,-2-3-16,-1 0-32,2 0 64,0-5-128,1 0 64,0-4-32,0 0 32,2 1 16,-3-4-48,-1 2 16,1-2 32,2-1 16,-7-1-64,6 2 64,0 0-48,2 0 32,3 1 32,-1-1-16,1 2-48,2-1 16,-3 1 16,0 3 0,-5 1 16,0 2 0,-5 1 32,1 0-32,-2 0 32,0-1 0,5-1 0,0 0 16,0-1-80,4-3 48,3-3-64,2 4 16,-3-4-16,4 3 48,-4-1 0,-1 1-16,-2 4 0,-1-2 16,-4 2 48,0-1-80,-2-1 96,4-1-96,0 0 32,2-3-48,-2-1 32,4-2-32,1-1 32,-2-1-32,2 1 32,-1 2-16,-2 4 0,-2 2 48,-1 3-16,-4 3-16,0 1 16,0 1-48,0-1 32,0-1 16,0-2-64,0-4 16,4-4 64,-1-2-80,2-4 48,-1-2-32,-1-5 32,1 3-16,-1-4-16,2 3 32,-1 0 0,2 2 16,-1 3-16,6 0 48,-3 2-96,4-3 80,-1 0-48,0 1 0,0-2 16,-2-2-32,3-1 32,-5 0 0,4 1-32,1 1 16,-3 2 32,4 2-64,1 0 48,-1 2 0,-1 1 16,2-1-48,-2 3 48,2 0-48,-6-2 16,4 2 16,-5 2-32,3-2 64,-1 0-48,1 2 32,2-2-32,1 3 0,1-4 0,1 3 0,-2-1 32,4-2-16,-5-1-32,-1 1-16,-2-2 64,1-1-64,-4-2 32,1-1-32,0 1 48,-2-3-48,1 3 64,2 0-64,1 0 32,-2 0 16,5-1-48,-2 1 64,1-1-16,0 1 64,4-1 48,1 1 129,0 2-33,0-2-48,2 1-16,-3 3-80,4-2-16,0 2-64,-3-2 48,2-2-64,-2-2 32,2-4-16,-2 0 32,-5 0 0,1-6-16,-1 1 144,-1 2-80,-4-5 80,4 1-96,-1 2-16,3-1-32,-1 1-16,4 0 0,1 3 16,2-2-32,4 2 0,-2-1 0,-1 1-48,2-1 144,-2 0-144,-1-2 128,-4 2-96,-2 1 16,-1-3 32,1 0 0,-5 0-16,0 0-16,-2-1 64,-2-3-96,1 1 0,-1-1-64,-3 0 0,1 0-32,-1 0-240,0 0-288,6-12-449,-2-9-544,1-6-512,-2-5-1184,-3-3-4243</inkml:trace>
  <inkml:trace contextRef="#ctx0" brushRef="#br2">12092 15497 1169,'59'-37'1728,"-59"37"-687,0 0 415,0 0-655,0 0-641,0 0 0,0 0 2817,0 0-2112,0 0-337,0 0 432,0 0 145,0 0-49,0-3-175,0-1 63,0 1-143,0 2-33,0-1 48,0-3-79,0 5-145,0-4-240,0 4-112,0 0-32,0 0 0,0 0 49,0 0-1,-6 0-112,-2 0 16,-1 0 0,-1 0-16,1 0 32,-2 3 16,0-2 0,0 6-32,-1-3-16,1 0-112,-4 2 16,-4-2-48,2 7 16,-5 0-16,-1-1 32,-4 2 0,-2 3-48,3 0 112,-5 2-48,9-4 81,-3-1-81,0 1 64,8-3-16,-5-3-32,3 3-16,-1-2 48,1-1 16,-2 0-80,-2 3 192,-1 0 16,3 1-32,0-2-128,3 4 48,-1 0-48,4-3-32,4 3-64,0 2 32,-1-3 0,0 3-32,0-2 48,-1 1-80,1-1 96,-5 1-48,-1-1 16,2 2-16,-3 0 48,3-1-80,-1 1 48,5 0 0,-3 1 0,1-1 16,2-1-80,3 1 48,-1 0 0,1 2 16,0-2-32,3 1 48,-5 1 16,-1 2-16,-1 1 80,2-2 16,-2 1 17,2-2-17,-1 1 0,4-1-64,0 0-64,-1 3 48,-1 2-32,2-1 0,-4 2 0,0 2 32,-1 2-64,2 1 112,2-1-16,0 0 0,4-2-32,0-2 0,2-4-16,2 1-32,-2-2 32,2-4-48,1 1 32,-3 2-32,0-2 48,1 4-32,-2-5 16,-2 7 0,1-2 48,-3 2-32,-3-2-48,1 2 112,-2-2-128,-2-1 32,2 2-16,0 1 16,4-2 16,-2 0-48,1-1 32,2 1 0,4 1 16,-2-5-32,4 0 32,1 0-48,0 2 32,0-5-16,0 4 48,0-2-32,0 1 0,-2-3 0,-1 3 16,1 2 0,-3-2-32,2 1 64,0 1-64,-2 0 0,-1-1 48,2 2-64,-1-4 64,1 1-64,-1-2 48,-2-1-16,2 1 48,1-3-96,2 0 96,-5 3-64,1 1 48,1-1-16,2-1 16,0 3 0,1-4 32,-1 0 0,1-3 16,2 0-64,-2-2-32,2 5 48,-3-3 0,3 1-64,0 3 48,0 5-16,0 1 0,0-2 16,-1 2 0,1 2-16,-3-1 16,3-1-32,-4-3 32,4 0-16,-3-1 0,1-1 16,-4-1-16,6 1 48,-5-1-16,4 3 48,-1 0-96,2 2 96,0 0-80,0-2 16,0 0-16,0 3 32,0 1-48,0-1 32,0 2 0,0 1-32,0-1 48,0 4-16,-3-1 32,1-1-32,-3-2-16,3-4 32,-1 1-16,3-2 0,0-3-32,0 1 32,0-2-48,0 1 80,0 1-64,0 2 32,0 1 48,0 3 33,0 4 15,0 0-48,-1 5-32,-2-3-32,0 0 48,-1 2-80,-1 0 80,2-2-48,2 2 0,-3-1 0,4 2 48,-3 0-64,3 0 32,0 3-16,0 1 0,0-3 48,0 2-64,0 0 64,0 2-64,0-1 48,0-1-32,0 0 0,0 1 16,0-1-16,0 0 64,0-1-96,3-1 96,2-2-80,1 1 0,0-3-16,0 2 48,0 0-64,1 0 80,3 3-16,-3 0-32,2-1 48,-2 1-80,2-1 80,-6-1-64,0 6 48,-3 0-32,0 1 32,3 1 0,-3 0-16,2-1 16,1-1-80,1 0 96,4 0-64,1 1 48,1-1-16,-2 3 16,-1-1-16,1 4-32,-4-2 32,3-1 16,-2 1 16,0-2-80,1-1 96,0-3-64,-2-3 16,4 1 0,-2-5 0,3-2 16,1 2-16,2-2 0,-1 2-16,2 0 48,-1 1-48,-1 3 48,3 0-64,-6 1 48,4 1 0,-4 2-32,0 2 16,-1-5 32,0 2-16,2-2-64,-2-1 112,5-1-80,-2-2 48,1-1-64,0 1 48,2-3-16,1 3 0,-1-4 16,-1 3-32,2 0 80,-2 2-64,2-1 48,-1-1-32,5 3 32,-5-3 0,5 0-32,1 0-16,0-2 0,2 2 0,0 0 0,2 5 64,-2 2-96,0-1 64,-3 7 16,1 2-64,0 2 0,-1-1 16,3 3-32,0 2 0,5-3 32,0 1-48,-1-2 96,4-2-112,-4-3 96,1-2-64,-3 2 48,2-5 0,-1 0-32,2 0-16,-1-5 16,0 0 48,1 1-80,2-3 112,1 2-112,-2 0 80,1 3-48,-2-3 32,0 3-16,0-1-32,-3-4 48,2 2-48,-3-4 80,4 2-80,-3-3 64,2-2-32,-2 1-32,3 0 32,-2-4 32,-6 2-48,3-1 32,-5-4 16,0 0-96,-3-1 128,-2-3-80,-2-2-16,2-1 32,0-4 16,-6 0-16,6-3 16,0 0-16,1 0 16,-4 0 32,-2 0-32,1-3 32,-5 0-32,1 1 16,-3 2-48,0 0 48,0 0-32,0 0 16,0 0 0,0 0-80,1-2 64,-1 2-144,0 0-32,0 0 0,0 0 32,0 0 64,0 0 64,0 0 0,0 0 0,0 0 0,-1 0-48,-9 0 64,-2 0-305,0 0-287,-3 0-817,-4-15-1200,-3-6-2017</inkml:trace>
  <inkml:trace contextRef="#ctx0" brushRef="#br2">19222 15514 7043,'0'0'1905,"0"0"576,0 0-1184,0 0-97,0 0 17,-13-19-97,10 16-143,0 3-1,3 0-207,0 0-145,0 0-16,0 0-47,0 0 31,0 0-80,0 0-144,6-1-128,14-1-16,8-5-32,7 3-63,5 2 15,2-2 64,0 4-32,2 0-64,-5 0-64,1 2 0,-7 15 16,-3 2 16,-2 3-64,-2 1 48,1-2-64,-1 1 0,3-7 0,3 1 16,5-3-32,2-7 0,6 2 32,-3-1-16,5 0 48,0-1-32,0-2-16,-2 4 0,0-1 16,-3 0 0,-3 2-32,-1 4 32,-7-1-32,-5 1 48,3 2-48,-5 1 48,4 0-64,-1 2 48,3-2-16,0-3 16,7-1-16,2-3 32,6-2-48,-3-3 48,11-2 48,2 1 16,-1 3 80,2-1-128,-4 6 128,-2 2-128,-3 5-48,-5 1 0,0 6 48,0 0-32,-1 3-48,1-1 64,1-1-48,-1-1 48,-2 0-48,-1-5 64,1 2-64,-3-2 0,-1-3 0,1 5 0,-1-4 16,0 5-16,-1-2 48,2 1-64,0 3 48,3-3-32,-1 1 48,6 1-48,1-1 48,3 2-48,2-1 16,3 2 16,0 5-32,-3 1 144,1 2-96,-2-1 64,1 1-15,-2-1-1,0 1-128,4-3 80,-3-2-32,3 1-32,-1-1 80,-1-1-96,3-1 112,-6-2-64,4-1 32,0-2-32,1 1 16,-1 1-48,3-2 48,-2 2 16,3 1-32,1 2 192,-1-1 32,2 5 32,0 1-16,3 1-48,0 0-48,2 3-32,-2 2 0,1 0-96,2-1 48,-2 2-96,1-4 64,-1-1-64,3-6 16,3-2-16,3-3 32,-5-3-32,2-1 32,-2-1-48,-1-1 48,-6-2 32,-5 3-48,-6-4 0,-4 4 48,-4-2-32,-1 1-16,-4 0 16,3-5 16,0 0-16,4 2 0,2-4 0,3-2 64,1 5-96,1-3 48,5 1-16,-3 2-32,0 1 48,3-1 0,-3 2-16,2-3 16,1 0 16,-1-1-64,4-2 96,-4-1-80,0-2 32,4 1-16,-1-1 0,-1 3 16,5 0 16,-5 4 48,1 2 64,1 2 177,3 4-129,1-1 0,0 4-128,4 1 16,11-2-64,0 2-16,11-4-64,5 1 48,11-3 0,4-1-16,6-1 64,-2 2 16,-1-1 32,-5-1 16,-8 4 0,-7 0-64,-12 0 16,-5 0-32,-13-2-32,-6-1 64,-5-3-80,-7-2 64,-2-4-32,-15 1 48,-1-6-48,-11 0-32,-2 1 64,-10-5-48,-1 0 48,0 0-80,0 0 96,0 0-80,0 0 48,5 0-32,2-3 16,2-7-48,0 0-32,5-2 32,-1 5 0,-5 0 64,-1 3-96,-1 3 160,-5 1-144,3 0 32,-4 0 32,0 0 0,0 0-48,0 0-16,-4 0 80,-7 0-16,-3 4-48,-2-3-320,1-1-321,-1 0-1584,0-14-2001,0-14-6771</inkml:trace>
  <inkml:trace contextRef="#ctx0" brushRef="#br2">27965 18081 6179,'0'0'4882,"0"0"-2225,0 0-1216,0 0 352,0 0-176,0 0-481,-33 4-384,33 5-207,0 4 47,0 3-32,0 5 80,0 4-255,8 7-97,14 1-176,9 6-48,4-2-16,-5 1 32,-1-1-16,-13 1 0,-9 0 160,-7 2 208,0 4 289,-29 0-1,-7 4 64,-6-2-159,0 0-145,-5-4-192,8-4-96,4-6-112,6-6-16,12-10-64,3-4-64,10-5 80,4-5-96,0-2-288,15 0-513,11-5-271,1-11-529,6-12-752,-3-3-1265,-6-10-3457,-6-6-320</inkml:trace>
  <inkml:trace contextRef="#ctx0" brushRef="#br2">29706 19013 6739,'0'0'4658,"0"0"-1776,0 0-1842,0 0-192,0 0 113,-6-25-417,7 20-240,7 1-96,2 0-48,1 0 32,1 1-15,7 3 159,4 0 128,1 0 96,7 0 289,4 0-49,2 0-240,5 0-272,0-1 32,2-5-175,1-1 47,5-1 928,-4-1-592,3 1-512,0 0 0,-1 1 48,-4 1 48,3 2 81,1-1-49,-5 4 80,3-2 32,2 1 144,-2 2 16,0-1-320,1-2-96,2 1 0,-1-2 64,-1 0-16,1-2 32,-5-3-64,5 0 48,-5 1-16,3 0 16,-4 2 32,0-3-112,0 3-32,1 1 48,-1 1 97,0 4-49,0 0 0,-3 0-64,0 0 64,-1 0-32,3 0 48,-5-1-48,1-4 48,4-1 16,-2-3-64,0 1 96,4-2-352,-7 1 240,6 1-48,-1 1 48,-4 4-48,0 0 64,-2 3 32,-2 0-96,-3 0 112,-2 0-64,0 4 64,-5-2-96,0 0 80,-1-2-16,-2 0-48,-1 0 32,1 0-16,-2-4-96,-5 3 0,1-4 64,-4 3-80,-4 2 80,-6 0-257,0 0-287,-6 2-224,-12 3-753,-1 0-1216,-10-2-3186,1-3-7587</inkml:trace>
  <inkml:trace contextRef="#ctx0" brushRef="#br0">18106 18933 8708,'0'0'4818,"0"0"-3409,0 0-625,-21 0 369,16 0-33,1-2-367,2 0-353,-4 0-128,6 2 32,-2-3 272,2 3 161,0 0-145,0 0-80,0 0 32,0 0-79,0 0-145,8 0-16,0 0-96,4 0 192,4 0 320,1 0-239,4 0-177,0-1-80,-2-1-48,-2-1-96,2 3 16,0 0-80,0 0 176,0 0 176,2 3 145,3-1 319,0 2-336,5 0-128,2-2-208,-4 0-63,3 0-33,-3-2 16,4 0-16,-1 0 0,-7 0-32,2-2 16,-5 0 64,-4 0 64,2 2-96,-5-2 0,-2 0-48,1 2-32,2-3 16,2 2-32,2-1 32,0-1-16,1-1 16,4 0-16,-3 0 48,6 2 64,-3-3-48,0 4 0,4 1-32,-1-3 80,-3 3-80,-1 0 32,4 0-48,-2 0 0,-4 3 0,4-2-16,2 2 32,-4-3 0,4 0 32,0 2-64,-5-2 80,2 0-192,-1 0 32,1 0 48,-4 0 0,7 2 16,-6 0 48,2-2 48,2 2-64,2-2 96,1 2-96,4-2 32,-1 0-64,3 0 80,2 0-48,0 2 32,2-2-16,1 0 16,-3 4 16,0-1 48,-6 0 33,0 0-161,-1 1-65,-4 0 33,-3 0 32,-2 0-32,-6-1 32,3 0 16,-3 0-64,-8 1 64,5-2-64,-2 1 32,-7-3-176,2 0 32,-3 0-144,0 0-288,-4-3-513,-4-3-1136,-6-3-1921,0-3-4754</inkml:trace>
  <inkml:trace contextRef="#ctx0" brushRef="#br0">15174 20117 9604,'0'0'4963,"0"0"-2930,0 0-897,0 0 177,0 0-1,0 0-319,0-5-177,5 3-112,-4 2-159,5 0-17,-2 0 48,4 0-96,0 0-31,3 0 31,4 0 80,1 0-64,7 0-159,3-4 15,1 2-64,2 2 64,-1-2-64,-1 2 128,0 0-80,-4 0-95,0 2 31,-1-2-80,-2 2-32,4-2-96,-3 0 48,0 0-16,3-4 32,0-1 0,0 0 128,4 0-32,-1 0 16,4 2-144,-2-2 65,1 5-33,-2-2 16,-2 2-80,-6 0-112,2 0-32,-4 2 16,0 1 48,-1 0 0,-4-3 0,5 2 0,-3-2 0,1 0 64,1 0-80,1 0 64,0 0-32,0-2 32,-5 1 64,4-1 16,-1 2-64,-1-3 16,1 1-32,-1 2 16,1-2-32,2-1 0,-2 3 48,0-1-80,0-1 80,2 2-48,1 0 0,-2 0 0,2 0 32,-1 0-80,3 2 64,-1-1 0,5 2 16,-4-1 16,4-2-272,1 0 256,5 0 0,-4 0 16,4-2-48,0-2 16,5 0 32,1-1-16,0 1-48,3 2 0,-3 2 0,-1 0 0,-6 0 0,1 0 0,-7 0 0,2 2 0,-3 0 0,3 0 0,0 1 0,-1-3 0,1 0 0,0 0 0,1-3 0,2 1 0,-4-2 0,4 2 0,1 2 0,0-2 0,0 2 0,1 0 0,5 0 0,-3 0 0,5 0 0,-3 0 0,2 2 0,-1 0 0,1 0 0,-1-2 0,1 0 0,-2 0 0,5 0 0,-2 0 0,-1 0 0,-2-2 0,1 0 0,-2 0 0,-1 0 0,-2-1 0,3 2 0,-3 1 0,-2 0 0,2-3 0,1 3 0,-2-1 0,3 1 0,-1-2 0,-1-1 0,-1 1 0,0 2 0,0-2 0,1 2 0,-2 0 0,-6 0 0,-2 0 0,-5 0 0,-5 0 0,-4 0 0,-7 0 0,0 0 0,-2 0-224,-8 0 16,-1 0-432,0 0-145,-4 0-511,4 0-1090,-2 0-2144,0-4-4162</inkml:trace>
  <inkml:trace contextRef="#ctx0" brushRef="#br2">14950 20396 6355,'0'0'6467,"0"0"-5026,0 0-1137,-21 1 416,14-1 352,-2 0-351,2 0-257,-3 0-96,3 0 144,-2 0-367,0 0 399,-2 0-16,1 0-144,-2 0 0,-2 0-31,1-1-113,-2-2-32,-1 3 16,2-1 80,-1-2 48,-4 0-48,4 2 0,1 1 17,-4 0-145,-1 0-48,1 0-32,-5 0 64,4 0-64,-5 0 0,-1 0 112,1 0 144,-2 0-80,0 0-176,1 0-32,1 0 48,-4 0 32,2 0-48,2 0-15,0 0-81,-4 0 80,2 0-64,-4 1 64,2-1-16,2 0 0,-1 0-16,-1 0 32,3 0-16,-2 0 48,1 0 16,1 0-64,-4 0 144,2 0-128,-1 0 96,-2 3-112,0 0 16,0-2-16,-1 2 48,-3 0-32,5-1-48,-2 1 80,1 1-112,-1-2 48,4-1-48,-4 2 48,4 0-16,1-2 0,-2 4 16,4-4-16,-3 4 0,4-3 1,-3 3 47,2-2-96,1 0 96,2-2-96,-3 2-48,1 1 16,3-3 32,-2 2-17,2-3 33,-2 2 0,3 0-32,1-2 32,-6 3-32,6-3 32,-1 1 16,-1-1 0,1 3-32,0-2 16,1 1 16,-1-2-16,3 3 48,-2-1-80,3 0 64,-3 2-32,1-2 65,4 0-65,-5 2 16,5 1-16,-1-4 0,-1 4 32,4-3 0,-1 3 0,1-4-48,3 1 48,0 2-32,-2-1 16,6-1-16,-3 0 16,2 0 32,2 0-64,-1 0 64,3 0-80,-2 1 16,0 1 16,3 2-32,0 2-16,0 1 48,0 1 32,0 3 32,0-1-32,6 1-96,-5 2 96,3-1-64,-1 4 16,0-2 0,-1 2 16,0 2-32,1 1 80,-3 0-48,0-1 32,0 2 32,0-3-32,2 2 0,1-2-32,-2-1 32,4 1-32,0 1 32,0-2-32,-2 1 32,2 1-48,-2 0 32,2 3 0,0 0 0,0 0 32,-1 2-48,-2 0 64,3 0-48,0 1 48,-2-3-48,0 1-48,0 1-32,-1 0 0,3 0 64,-5 1-96,0 2 128,0-1-48,0 3 64,0-3-80,0 2 80,0 0-32,0 0 0,0-1 16,0 1-32,0 0 16,0 1 16,0-1 32,0 2-16,0-5-16,0-1-32,2 0 80,2 0-176,1 0 32,-5-1 48,5 1-32,-3 0 96,2-2-64,-4 1 16,4-4 16,-1 2 0,0-4-16,0 1-16,-1 0 32,3 0-16,-3 2 48,-2-2-64,3 2 64,-2 2-32,-1-1 16,4 0-16,-3-1 32,-1 0 0,0-1 0,2 0 16,1-1-64,-1-4 48,2-1-16,2-1-32,-2 0-64,1-6 32,-1 1 0,2-1 32,0-1 0,-1 1-16,3-1 32,-3-2-48,1 1 16,0 1 0,0-2 32,0 2 16,1-2-64,-1 2 32,-1 1 16,1-3 0,0 3-16,0-1 0,0 0-16,-1 0 64,0 1-64,2-1-16,-3 0 32,3 2 16,-2-1-32,2-1 32,2 0 0,-3 1-32,2-3 64,2 0-96,-1 1 96,3-2 0,-1 1-32,5 2 80,-4-5 32,5 3 112,-4-2 64,4 3-112,2-1-112,-2-2 17,5 2-49,0-1 16,1-2 0,1 3 80,0-2-16,2-2-128,-3 2 16,3-2-48,1 3 32,-3-3-80,2 0 112,2 0-32,-3 2 0,-1-2 16,1 0-16,1 0 0,1 0 16,-1 0 16,2 0-32,-3 0 64,6 0-48,-4 0 32,4 0 32,3 0-48,-5 0 32,2-2 0,2-1 16,-4 1-224,0 2 160,-1-2-80,1 2 48,0 0 16,-3 0 0,2 0-48,-1 0 48,1 0 16,1 0 0,-4 0 32,1 0-64,1 0 80,-2 0-80,-2 0 64,-3 0-48,3 0 16,-1 0 48,-2 0-32,4 0-16,-6 2 16,3 0 16,0-2-176,0 3 128,3-3-64,2 0 48,0 0-32,4 0 0,-5 0 64,5 0 16,1 0 48,-3 0 48,3 0 32,-2 0-160,1-3 80,1 3-48,-1-2 32,3 0-32,0 2 32,2-1 32,1-2-48,0 3 48,0-1-224,-2-5 96,0 5-64,4-1 48,-4-2 48,2 2 0,-4-1 16,2-1 0,-3 2 0,3 2 0,-4-1-16,-2 1 16,-1 0 80,-1 0-96,1 0 32,-2 0-16,-1 1 48,0 1-64,0 0-96,1 3 48,4-3 0,-2 0 48,4 0-112,1 0 144,-1-1-48,4-1 32,-4 0-64,4 0 64,-1 0 32,-1 0-16,-1 0 0,1 0-16,-3-1 64,-2-1-96,-1 2 112,-1-2-112,-2 2 112,-1 0-208,-4 0 80,-5 0-64,1 0 96,0 0-48,-1 0-32,-2-2 96,0 2-80,-4-2 80,4 2-32,-2-3 0,-3 1 48,-1 2-64,0-2 64,0 2-48,-4 0 32,3 0-80,-2 0 144,0-2-144,1 2 64,-3-1 16,2-2-16,0-1 16,-1 1-32,-2-2 32,3 0 0,-2-1 0,-1-1-32,0 1 64,0 0-80,0-4 64,0 0-32,0-2 16,0-2 0,0-1-64,3-4 64,1 0 16,1-2 16,-3-2-96,3 1 128,2-4-48,-3 1-64,4-2-64,-5 1 32,5 1 32,-3 0-48,2 0 112,0 0-112,-3-2 128,2 2-64,-1-1 32,-1-2-48,0 0 80,1 0-48,-3 1 32,3 0 16,-5-1-64,0 3 96,3-2-64,-3 2 16,0 0-16,0-3 64,0-1-32,0 0-144,0-1 48,-3 1-32,-2-2 48,3 1-48,-3 1 96,5 0-64,-4-2 96,0 2-32,1 0 0,1 0-16,-4 0 16,2-1 32,0 1-16,-1 1 48,0 2-80,-4-2 48,2-2 0,2 3 16,-2-3-32,0 1-160,2 0 32,3 0 48,-3 2-16,4 0 64,-2 1-32,0 2 16,-1 2 32,-1-1 16,1 5 0,0-4-64,-2 3 48,-1 0 0,2-2 32,1 2-32,0-2-32,-1 2 64,-1 0-64,3 1 80,-2-3-32,0 3-32,0 2 48,0 2-16,-2 0-48,3 1 64,-4-1-16,1 2-96,3 1 48,-1 1-48,2 0 48,-2 1 0,0 1 0,0-1 0,0 3 16,1-1 0,-2 4-16,0-4 48,1 3-80,-1 0 80,1 0-48,-5 1 16,4 0-16,-2-1 32,1 1 0,1-1-16,-1 0 48,-1 0-64,2 0 64,-2 1-96,1 0 0,1-2 32,-4 0 32,3 2-64,-2 1 32,-1-2 32,1-2-48,-1 5 48,-1-3-48,-1-1 16,1 3 0,-1-1 32,-1 0-32,0-1 48,-3 1-48,2 2-32,-2-2 64,3 2-16,-5-1 32,5 2-96,-4-2 144,1-1-112,1 3 64,-3-2-32,2 0 16,-3 0 0,1 2 0,-1-1-16,1-2 0,0 3 80,0-3-128,-1 3 80,2-1-16,-2 1 0,2 0-16,-1-3 48,0 1 0,0 2-48,-1-1 48,4 1-64,-4-2 32,3-1-96,-3 3 48,4-2-16,-3 0 48,2 2-16,2-3 0,-2 3 0,-1-1-32,2 1 64,1 0-32,-2 0 48,1-2-32,1 2 16,1 0-48,-2 0 48,-1 0 32,5 0-80,-7 0 48,5 0-32,-4 0 48,1 0-48,2 0 48,-2 0-32,2-3 16,-2 3 0,1-2 48,-1 0-96,2 2 80,-3-2-16,3 0-48,-2 1 80,3 1-48,0-3 0,-3 3 0,2 0-32,2 0 80,-1 0-112,-1 0 32,-1 0-16,4 0 0,-5 0-16,1 0 48,2 0 0,-1 0 0,0 0 0,0 0 0,0 0-48,0 0 80,2 0-32,-1 3-16,1-3 48,0 1-48,0 1 32,1 0-48,-1-2 32,0 2 16,0 0-16,4 1 32,-2-1-48,3-2 16,-2 1 0,0-1 48,4 0-80,-3 3 48,3-3-16,-1 0 16,0 2-16,-4-2 0,3 0 0,-1 2-16,3-2 48,-5 0-64,2 3 64,2-1-64,-4-1 48,3-1-16,0 2 0,0 1 32,-2-2-32,0 2 0,3 0-32,-5-2 80,4-1-80,-1 2 80,0-2-96,1 2 80,-2 0-48,-1-2 80,2 3-80,-2-1 48,-4 1-32,-1 0-16,4 1 96,-3-1-192,2-2 96,-1 2 0,2-2-16,-1-1-32,2 0 32,-2 0 32,5 2-32,0-2 48,1 0-64,0 0 48,2 0-16,3 0 16,-2 0 0,3 0-16,-3 0 16,3 0-16,0 0 16,0 0-32,0 0 48,0 0-64,0 0 48,0 0-48,0 0-48,0 0-80,0 0-112,0 0-256,-2 0-385,-4 0-592,2-2-1376,0 1-1025,-3-6-4289</inkml:trace>
  <inkml:trace contextRef="#ctx0" brushRef="#br0">19210 20397 5555,'0'0'5042,"0"0"-2081,0 0-1600,0 0-145,0 0 65,-17-12-80,11 9-289,1 3-288,1-1-208,0 1-127,-6 0-33,2 0 0,3 0 16,-3 0-64,-2 1-32,2 2-144,-4-2 96,0 2 32,1 1-96,-4-1-64,1-2 16,1 1 0,-4 0-16,3 1 64,-2-1-80,3 0 32,-5-2 32,-1 2 0,3-1-32,1 2 64,-1 0-48,-2-3-48,2 1 64,0 2-48,-2-1 64,-1-1-80,-2-1 32,0 2-16,0 1-32,-3-1 16,1-2 0,2 2 64,-3-2 0,1 0 193,0 0-97,3 3 64,-3-2-160,-2 1-16,2 2 0,0-1 0,0 1-16,-4 0 64,4 0 0,4 3-32,-5-4 80,-1 0-48,3 1-16,1-2 0,0-2 32,2 0-64,-1 0 0,-2 0 32,3 0-48,2 0-48,-5 0 48,2 2 80,1 0-48,-4 0-32,4 5-64,-4-4 48,-1 2 32,-1 2-48,1-4 32,0 1-32,0 3 0,0-3 16,3 3 32,0-1 0,-3 2 32,5-2 80,2 3 48,-2-1-80,2 0-64,1 4-15,2-3-17,-3 2 80,3-1-96,-2 1 32,3 0 16,-5-4-16,5 3 0,-1-2 0,-1-1-48,4 0-32,0 0 48,2-1-48,-3-1 48,7-2-16,-3 4 32,3-3-32,-1-2 0,4 1 16,-2 3-16,1 0 16,0 0-16,-2 2 16,4 3 0,-1 2-32,-1 2 96,3 1-32,-2 0-32,-1 6-64,0-1 64,2 0 32,-3 2 64,-2-1-32,2 2 128,-4-1-48,4 2 112,-3-2 112,-1 1-128,4 1-160,3-3-16,-5 3 32,2 1-48,4 2 128,-2-1-48,2 0-15,0 0 31,0 1 16,0-2-64,0-1 32,0-1 0,0-3-48,0-1 32,0-1-80,0-1-32,0-2-16,0 0 16,0 2 16,2-4-16,2 1 0,-1 0 0,0-1 0,2 1-16,1 0 48,-1-2-48,-1-1 48,6-2-16,-4 1 32,1-1-32,3-3 0,2 0 0,-1-2 0,2-2 48,1 1 0,6-2-16,-4-1 16,2 2 64,1-1 48,3 0-16,-4 3-16,0-4-16,6 4-32,-5-1 17,4 0-81,2 0 32,-2-2 0,6 0-16,-1 1 16,0-3-16,2 2 32,-1-2 16,2 0-16,0 0-16,-1 0 32,6 0 32,-2 0 48,4 0 0,-2-2 32,6-1-32,0-1-48,6 0-96,1 0 64,4 0-48,1-1 0,1 4-48,1-4 96,1 3-47,-3 2 95,1 0-80,-4 0 80,-2 0-192,-3 0-80,1 0 48,-5 0-33,0 0 113,-1 0-128,3 2 160,-2 1-32,0-1 64,0-1-32,0 1 97,0-2-65,0 3 48,0-2-128,3-1-32,0 0-32,3 0 48,1 0 48,3 0-16,-2-4 16,4 1 80,2-4-96,-2 2 128,0-1-48,-1 2 48,1 0-320,-3 3 96,0-2 0,-2 1 96,3 2-16,-2 0 48,-4 0-16,0 0 48,0 0-48,2 0 96,-5 0-48,2 0-64,-2-2-80,5 2-64,-4-3 112,3 1-16,-5 0 80,0 2-16,1-1-32,-2 1 96,1 0-48,-4-3 48,3 3-80,1-2 112,0 0-80,1 0-160,5 0 0,-4 0 64,2 0 32,2 0 32,0-1 32,1 3-64,2-2 112,0 2-16,1-2 16,-3 0 16,5-2-16,-4-1-320,3 1 128,-5 1 64,1-2 48,-1 1 0,1 0 16,1 2 16,-4-2-16,1 1 64,0-1 16,-3 2-32,3-2 48,-4-1-320,5 2 96,-7-1 64,3-1 32,-2 1 0,0 0 16,0 2 16,-6-1 16,0 2 16,-2 1-16,5 0 64,-5-3-80,3 3 48,-6-2-16,4 1-192,1 1 64,0-5 32,0 5-32,0-5 80,1 5 0,-8-2 16,7 2 0,-6-1-48,-5 1 96,4 0-64,-4-2 48,-5 2-48,2 0 16,-4-3 16,0 3 0,1-1 32,0 1-80,-3-3 32,1 0 48,-1 3-48,0-1-112,2-1 32,-3 0 32,1 0 32,0 2-64,2-3 64,-5 1-64,-2 2 80,3-2-16,-4 1-16,2-2 48,0 2-32,-4-5 16,4 5 0,-1-1-64,7 0 64,-7 0-32,5 0 48,-1-1-48,-4 1 48,-3 0-64,-3 0 80,-2 1-64,-3-5 0,0 2-32,0-1 32,-3-2 0,2-2-16,-3 3 64,4-2-32,0 0 0,0-1-64,0-4 32,0 3-32,0-5 32,0 0-65,0-4 49,0-1-32,0-2 16,0 0 48,0-3-16,0 2 16,-6-1-48,-1 1 112,2 2-48,4 0 0,-5 0 0,0 2 48,0 0-96,2 1 80,-3-3 0,0 2-32,1-2 80,-1 2-112,-1 1 96,-2-2-32,4 1 0,-4-2-16,3 2 16,-2-2-16,0 1 16,-3-4 49,0 2-97,-1 0-16,-1 1-65,-2 0 81,-3 3-32,-2 3 32,0 0 48,-2 1-32,1 2 64,-4 1-48,3-2-96,3 2 32,-3 1-16,0-1 16,-3 1 48,2-1-16,-2 1 0,0 2 0,-4-1 64,-1 1-48,0 1 0,-2 1 32,1 0-48,-6 2 96,4-2-64,-4 1 16,-3 3 16,5-2 32,-1 2-31,-5 0-65,2-1-33,-2 1-47,-2 1 48,-1-2 0,-1 3 48,-3-1-16,-3 1 64,2 0 0,-3 0 0,0 0 32,-2 0-31,1 0 111,0 1-417,0 2 177,-1-3 0,3 0 80,1 0 0,-1 0 32,4 0 32,1 0 0,0-3-16,2 3 49,-3-1-17,4 1-192,-3 0 31,-1 0 1,4 0 64,-1 0-16,1 1 48,-4 2 16,6-3-16,1 0 0,1 0 64,1 0-31,-1 0-1,1 0 48,-1 0-240,-2 0 63,6 0 33,-8 0-16,8 0 64,-5 0 0,4 1 96,1-1-96,-2 2 48,4-2 1,3 0-17,1 0 16,1 0-16,-1 0 16,5 0-16,2-2 32,-3 1-192,3-3 64,-1 1 32,0 1 32,4 0-16,-2-2 32,-1 4-32,-1-2 80,5 2-48,-4 0 0,-4 0 0,4 0-32,-3 2 64,0-1-80,4 2 48,-5-1 0,4 0 16,0 1-32,2-3 80,-3 1-48,1-1-32,4 0 32,-4 0-16,3 0 32,-2 3-80,-1-3-32,3 0 0,-1 0 32,0 0-16,-4 0 32,2 1 16,-2-1-16,1 0-16,1 2 16,-1-2 48,0 3-32,-2-3 16,3 0-32,0 0 16,-2 0 32,2 0-16,4 0 16,1 0-32,0 0 48,1 0-16,4 0 0,-5 0-48,5 0 48,-1 0-48,-1 0 80,2 0-32,2 0-80,-4 0 80,4 0-128,0 0 64,-1 0 0,1 0 16,-2 0 16,-1 0-16,0 0 16,1 0-16,-1 0-16,-1 0 32,2 0-16,-4 0-16,4 2 48,-2-2-16,1 0 0,1 0 0,0 0-32,2 0 64,-2 0-64,2 0 48,4 0-48,1-2 48,1 2 0,-2 0-32,1 0 16,6-3 32,-6 3-64,6 0 32,-5 0 16,3 0-32,2 0 32,-5 0-32,5 0 32,-5 0-32,1 0 16,-3 0-48,0 0-16,0 0-17,0 0 17,-3 0-48,4 0-32,-2 0 64,4 0 16,3 0 16,-5 3 0,6-3 48,-2 2 0,-1-2-32,2 0 32,1 0-32,0 0 64,0 2-64,-3-2 32,3 0-272,0 0-16,-3 0-80,3 0-144,0 0-209,0 0-255,-1 0-417,-2 0-672,-1 0-592,-1 0-2305</inkml:trace>
  <inkml:trace contextRef="#ctx0" brushRef="#br0">14638 21526 6307,'0'0'3682,"0"0"-1746,0 0-527,0 0-80,0 0 79,-5-2 33,5 2-224,0 0-625,0 0 208,0 0 97,0-2-273,0 2-32,5 0-208,-1-2-80,3-1 1,6 3 47,0-1 112,5 1 352,4-3 465,-2 1-577,6 1-111,-3-2 31,0 1-176,0-3-96,-4 3-96,-1-1-80,0-1 16,-6 1-79,1 0 15,2 0 32,-1 1 0,-5 0-64,5-1 64,-3 1-32,4 0-48,-4 1-48,1-2-16,1 2-16,4-2 0,-5 0 32,4 2-80,-2-1 64,5-2-32,-6-1 32,3 3-16,1-2 32,-4 3-16,2-2-16,1 0 16,-5 3-16,2 0 0,-1 0 16,0 0-16,1 0-16,-2 3 32,1 0-16,0-2-32,0-1 48,-1 0-32,2 0 64,0-1 16,-2-5-16,2 2 0,-2 1 0,1-2 16,-3 3-16,2 0 32,1-1-64,2 2 16,1 1-16,-4 0 32,2 0 32,5 0-48,-5 0 16,4 0-16,-4 0 0,4 0 32,-1 0-240,0 0 144,0 0 112,2 0-32,-3 0 48,1 0-96,1 0 80,1 0-48,-3 0-64,-4 0 64,3 1-32,-5-1 0,2 0-16,-5 0 48,0 0-16,0 0 16,0 0-32,-6-1 33,2-1-50,-2-3-111,0 1-112,0 1-176,0-2-224,-7 3-689,0 2-752,1 0-1440,-5 0-977,-2 0-8164</inkml:trace>
  <inkml:trace contextRef="#ctx0" brushRef="#br0">22325 21730 9268,'0'0'2465,"0"0"-1584,0 0 127,0 0 945,0 0-368,0 0-289,-33-4-15,25 4-321,-3 0-367,-2 0-177,1 0 48,-5 0-16,5 4-127,-1-2-17,-1-1-32,-1 1 48,2 1 80,0-3-176,-3 0-176,3 2 16,-1-2-96,-2 0 64,-1 2-32,-2 1 80,3-2 16,-4 1 112,1 2-96,-4 1-80,-2 1 1,2 1-98,3-3 97,-2 2 1,3 0-17,1-3-16,0 4 32,-1-2 16,5-1 32,0 0-48,0 1 64,1-2 144,-2 4-144,6-3-32,-1 2-48,4 3-16,-1-3 0,1 2 16,2-1 0,3 1-16,-2 0 16,0 3-32,1-1 32,-1 1-32,2 3 48,-5-1-32,5 3 16,-4 2-16,3 1 16,-1 1 32,1-1 112,-4 5-80,6-2-80,-4 4 96,3-1-32,1 2-32,-6 1 16,1 1 32,4 0-16,-5-1 96,2 1 176,0-2-143,-1-2 127,2 0-256,0 0 16,2 3-32,-2-3 16,3 0-16,0 1 16,0 1-32,0 1 48,0-3 16,-1 1-48,1 4 32,-6-3 16,6 3-16,-4-3 16,2 2-16,-4 0 0,5-2-32,-2 1 16,0-3-32,3 1-80,-1-4-16,-2 1 32,1 1-32,-1 1 48,0-3 112,-1 3 32,0 3-16,-1-2-64,1 1 16,1 1-32,0-2-16,2 2 16,1 0 16,0-2-16,0 2-16,0-1 32,0 0 0,1 3 0,-1-3 33,3 0-17,-3 0-16,0-2-48,0 3-96,0-3 96,0 0-81,0 2 81,3-2-16,-3-1 0,2-2 32,0 3-64,0-3 96,1 0-64,0-1 81,-2 1-65,-1-2 16,4 0-16,-1 1 32,0-3-16,-1 4 0,2-4 0,3 4 32,-1-2-32,-2 1 0,4-2 16,-4 2 16,3-2-32,-1 0-80,0-3 16,1-1-16,-1 1 16,1-4 48,3 1-97,-3-1 129,-1 0-80,6 3 64,-5-3-16,3 3 0,-2 0 0,3-1 97,-2 1-17,0-2-48,1 2-32,-2-3 16,7-2 16,-1 1-16,-1-3 32,6 1 0,-2-3 16,2 0 16,4-2 64,-4-1 48,4 1-32,0-2 80,0-2-128,3 2 0,-1-2-32,4 0 32,-2 0-64,1 0 32,2 0-48,1 0 32,-2 0 0,0 0-192,2 0 80,-1-2-32,2 2 32,6-2 64,-4-2-80,6 1 80,2 2 16,-2-4-32,4 1 64,-2 0 64,2-2-32,1 1 0,0-1 0,-3 3 1,3-4-97,0 3-97,-1 1 33,1 0 32,-2-2 48,2 3-64,0-2 80,-3 0-16,1 1 16,-1-4 16,2 4 0,1-1 17,-1-2 47,-2-1-112,6 3-145,-6-2 65,5 2 32,-4-1 80,1-1-48,0 2-16,-4-1 64,0 1 16,2-2 0,-6 0-15,1-1 79,4 1-80,-5-2 48,0 2-176,-5-3 64,1 3-32,-3-1 32,0 2-1,-3 1 1,-3-3 32,1 3-16,-1-1 64,-4-1-64,-3 0 48,-3-1-32,1-1 33,-2-2-17,-2-1 16,1-2-16,-3-1 32,3-5-16,-5 2-32,7-3-48,-7-2-48,5 1 128,-3-2-80,2-2 64,-3 3-32,-1-4 16,0-1-33,-1 0 49,1-1 1,-4-4-17,3 1 48,-5-1-64,0 1 48,0-3-16,0 2 16,0 2 32,0-2-16,0 3-32,-5-5 32,3 3 48,-4-1-336,1-1 192,-1 1-48,0 0 79,0 0-63,5-5 80,-2 5 32,2-7-16,1 4-32,0-3 48,0 0 33,0 4-17,0-1 16,0 4-32,0-1 48,-3 2-48,-2 1-80,-1 1-32,1 2-16,-5 1 64,2-1-17,-3 1 1,4 0 0,-5-1 96,3 4-96,-2-3 64,0 0 0,-1-1 16,0 1-32,-3 0 16,1 2 0,1-1-16,1 3 81,-5 1-65,2-1 16,-1 1 32,-2 2-32,0 2-32,-3-2 32,-1 1 32,5 3-80,-5-2 16,2 1-64,-4 0 64,-1 0 16,2 3 16,-6-1-32,3 3-64,-3-1-16,0 1-16,2-1 47,-2 3 17,4-3 32,-1 1-48,0 0 64,3-2-16,0 4 16,0-2-16,1 1 0,-1 1 32,4 0-16,-1-1 33,-1 1-65,2 1 64,1-1-96,0 1 80,0 2 32,-1-2-48,1-1-16,0 1 32,1 1 0,-6 2-16,4 0 64,-4 0-176,-1-1 80,1 3-112,1-2 112,-2 2-16,1-2 32,2 0-17,0 0 17,-3-1 17,3-1-66,0 3 65,-4-3-16,2 2 49,-2 2-65,2 1 48,-1-2-16,-1 1 0,5 0 0,-1 0 0,1-2 16,3-1 16,-1 1-16,0 0-48,-1-2 64,8 1-16,-5-1-16,1 0 32,-1 2-128,1-2 64,-1 1-48,1 1 48,1 0-16,1 2 32,-2-2-80,1 1 80,5 0 32,-3-2-48,1 3 16,-1-3 16,1 4-16,-2-4-16,0 4 48,1-5-48,0 5 48,1-3-48,-1 2 0,3 0 32,-1-3 16,0 1-32,4 3 16,-6-4 0,5 0-16,0 2 16,1-4-32,-4 5 48,2-1-48,-3-2 32,2 0-16,0 3 0,-8 1 48,4-1-64,-1 2 48,-2-3-80,-2 3 96,5-1-64,-4 1 80,4-3-64,1 0 16,1 2 0,1-3-32,2 2 96,4-1-96,2 1 16,0 2-48,-1-2 64,3 2-32,0 0-48,0 0-208,5 0-209,-5 4-415,0 3-1521,0-1-2161,0-2-3730</inkml:trace>
  <inkml:trace contextRef="#ctx0" brushRef="#br0">22189 23474 11429,'0'0'1569,"0"0"-1585,0 0 176,0 0 1185,33-6 239,-18 6 577,1 0-432,2-1-288,3 1-113,2 0 1,6-3-48,1 3-449,4-2 16,6 2 369,7 0-289,4 0-511,5 0-225,5 0 32,6-2-16,4 0 96,1-2 64,1-1-208,6 1 112,-3 0-80,-3 0-15,-4 2-113,-4 0 48,-6-1 16,-5 3-96,-11 0-224,-1 0 160,-12 0-16,-1 0 32,-10 0-273,-6-1-319,-5 1-384,-6 0-737,-2 0-608,-6 0-272,0 0-49,-8 0-1552,-2 0-784</inkml:trace>
  <inkml:trace contextRef="#ctx0" brushRef="#br0">4077 9360 6563,'0'0'1217,"-14"34"1680,8-15-1953,1-4-175,0-1 367,0-3-143,3-5-209,2-2-304,0-1-48,0-3 113,0-3 383,0-4-320,0-5-159,5-4-49,0-3-16,-1-5 192,0-1-48,4 2-287,-4 2-193,2 2-32,-5 9 0,-1 1 32,4 9 0,-4 0-96,0 0 64,3 4-16,2 7 16,0 1 480,7 5 176,0 5-64,1-4-95,6-1-49,-1-2-192,4-8-80,-5-6-64,2-1-16,-4-4 160,-4-7 97,-1-1-97,-4-1-96,-6-3-80,0-1-80,0 0 48,-1-2-64,-6 4 64,-1-1-128,3 3 48,2 2-144,0 8-240,0 0-17,3 3-527,3 0-545,1 4-560,6 3 64,-3-1-1536,2 2-6196</inkml:trace>
  <inkml:trace contextRef="#ctx0" brushRef="#br0">4199 7006 13254,'0'0'4002,"0"0"-2738,0 0-527,0 0 447,11 40 97,-3-17 32,-4 5-17,2-3-560,-1 0-79,1-6-401,-4-2-128,3-9 48,-3-2 448,-2-6-143,3 0 111,-3-11 288,0-7-320,0-3-479,0-9-114,0-5 66,-3-2-66,1-4 66,-5 3-33,1 5 32,3 1-48,1 10 144,-4 2-16,6 11 32,0 2-32,0 2 96,0 5-16,6 0-192,2 0 0,4 0-32,2 5 48,-1-1-48,5-4 48,-2 3-16,-2-3-64,-1 0 96,-1 0-80,-3 0-16,-4 0-112,0 0-80,-2-3-48,-3 3 31,0-4-255,-3 1-768,-5 0-929,3 1-977,-3-1-2673</inkml:trace>
  <inkml:trace contextRef="#ctx0" brushRef="#br0">4515 6912 19817,'0'0'2673,"0"0"-2641,38-8 1217,-18 5 448,-2 2-513,-2 1-255,1 0-641,-5 0-320,-3 1 96,-2 5-128,-3-1-288,-4-3-849,0 3-1008,0-4-336,-7-1-1265,2 0-2961</inkml:trace>
  <inkml:trace contextRef="#ctx0" brushRef="#br0">4535 7045 18601,'0'0'2032,"38"3"-2016,-13-3 97,1-2 1903,-1-2-1087,-6 0-913,-5-3-768,-7 4-3202,-5-4-13606</inkml:trace>
  <inkml:trace contextRef="#ctx0" brushRef="#br0">5010 6926 5378,'0'0'8532,"0"30"-4754,0-10-1697,0 4 176,0 1-752,0-2-369,0-2-431,1-8-273,-1-3-272,4-5-32,-4-5 144,0 0 352,0-11 337,0-3-465,-4-10-320,3-3-144,-4-6 0,5-7-80,-2-4 64,-1-1-16,1 4 32,2 1-16,-3 6 48,0 6-16,3 10 16,0 5 80,0 5 48,0 4 129,8 0-193,2 1-112,1 3-32,8 0-16,-1 7-48,0 1 96,1 5-48,-1-1 0,-7 5 48,-2 2-97,-6-1 49,-3 6-112,-6-1 48,-7 2 32,-4 0-32,-1-3 80,1-1-32,1-5 96,1-3-48,4-3 0,4-1 16,2-3 32,1-2-48,4 1 16,0 2-32,4 2 96,6 0-32,3 1 96,5 2 97,3-1-81,0-1 64,0 1-112,0 0 144,-2-5-96,-8 2-96,-2-6-80,-5 2-128,-1-2-400,-3 1-433,-4-3-399,-6 0-785,-2-5-1521,-2-1-4130</inkml:trace>
  <inkml:trace contextRef="#ctx0" brushRef="#br0">5317 7038 15047,'0'0'3858,"0"0"-3426,35-7 1905,-16 1-208,-1 0-272,0 0-881,1 1-336,-1 1-527,-7 2-97,-2 2 16,-2 0-128,-5 0-609,-2 0-928,0 2-496,-6 2 0,0 1-1424,-3-1-3650</inkml:trace>
  <inkml:trace contextRef="#ctx0" brushRef="#br0">5320 7008 11397,'0'0'3522,"0"0"-2290,0 0 721,0 0 176,0 0-416,0 0-512,8-8-385,-5 8-176,-3 4-95,0 9 143,0-1 48,0 4 33,0-1-257,0 4-192,0-1-48,0-5-96,0-6-32,0 0-80,3-3-16,-2-4-16,-1 0 80,0-4 176,3-5 17,0-6-305,-3-3-32,0-4-32,0 0-289,0 1-415,-6 0-481,2 4 289,1 4 432,1 5 496,-2 4 64,4 1 16,-2 0 128,2 3 224,0 0 64,0-3-64,0 3 17,2-1-177,7-2-32,2 1 0,4-2 144,1-2-48,2-1-144,1 1-128,-4 2-16,-2-1 64,-2 2-144,-5 0 64,-2 2-160,-4 1-304,0 0-368,0 1-577,-2 5-816,-6-1-576,4-1-1553,-3 0-4530</inkml:trace>
  <inkml:trace contextRef="#ctx0" brushRef="#br0">5371 7132 18825,'0'0'2849,"42"0"-2817,-11-8 1152,-2 1 977,-1 0-848,-1 0-481,-10 1-671,-5 3-129,-5 1-353,-7-2-1279,0 2-1186,-12 1-2928</inkml:trace>
  <inkml:trace contextRef="#ctx0" brushRef="#br0">5776 6911 9909,'0'0'4994,"0"0"-2641,0 0-256,0 0-144,0 0-192,0 0-369,25 0-399,-13-3-481,8 2-160,2-1 400,2 0-447,0-1-193,-3 2-176,-3-2 0,-3 3-401,-6 0-703,-2-3-625,-6 3-272,-1 0-704,0-3-1665,-4-1-4546</inkml:trace>
  <inkml:trace contextRef="#ctx0" brushRef="#br0">5885 6762 432,'0'0'12774,"0"0"-10005,0 0-928,0 0-16,0 0-384,0 0-433,0 35-143,0-20-241,1 4 160,4 2-256,1 2 33,0-2-385,1 1-80,-2-4-64,-5-1 16,1-2 0,-1-3-80,0-2 64,0-1-400,0-4-529,-1-2-511,1-3-625,0-2-1153,0-8-4801</inkml:trace>
  <inkml:trace contextRef="#ctx0" brushRef="#br0">6152 6756 8484,'0'0'4530,"0"0"-2241,0 0-832,0 0 191,0 0-223,0 0-529,-3 0-335,9 0-353,3 0 176,5 0 32,2-4 225,6 1 95,3-3-96,-2 0-144,1-1-47,-3 4-209,-5-2 160,-7 3-224,-4 0-96,-1 2-64,-4 0-32,0 0 32,0 0 0,0 0 0,0 0 0,0 0-32,0 0 0,0 0-96,0 0-96,0 0-16,0 2 112,-2 5 64,0 3 32,-1 5 32,-3 5-16,-1 10 96,-3 2 240,-2 5 48,0-1 144,-1 0-31,4-3 255,0-5-544,3-8-64,0-3 96,6-5-96,-2-3-80,2-3 0,0-3-80,0-2 16,2-1-48,4 0 16,4 0 64,1 0 16,4-1-32,-2-2 64,1 1-48,1 2-16,-4 0 0,-1 0 16,-1 0-16,-2 0-48,-5 0-384,-2 0-768,0-2-49,0-3-928,-9-2-528,0-1-3858</inkml:trace>
  <inkml:trace contextRef="#ctx0" brushRef="#br0">6198 6930 11461,'0'0'3458,"0"0"-2066,0 0 225,0 0-96,0 0-497,0 0-463,0 0-257,5-9 80,-5 9 64,0 0 112,0 0-95,0 0-161,0 0-160,0 0-16,5 0 96,2-2 64,2 2 64,7-1 48,2-2 673,6 1-129,-2-3-175,1 2-17,-4-2-208,-1 1-256,-7 1-224,-2-2-96,-3 3 0,-1-1-64,-4 1-400,-1 1-768,0-1-1153,-1 2-1361,-10-3-3666</inkml:trace>
  <inkml:trace contextRef="#ctx0" brushRef="#br3">4706 8141 5747,'0'0'4226,"0"0"-2001,0 0-673,0 0 145,0 0-272,0 0-337,0-13-367,0 9-193,5-2-208,-1-3-144,6 1-96,-1-2 0,0-2 16,4 2 48,-2 0 48,-2 2 112,0 1-31,-2 0-161,2 6-32,1-1-96,-5-1-16,1 3 0,1 3 16,1 4-64,-5 6 224,3 2-16,-4 4 80,-2-2-32,3 2-96,-3-5-32,0-2-16,0-2-32,2-5 48,-2-2 48,2-3 112,1 0 128,2 0 48,-1-11-15,3 1-33,0-5-112,0-1-64,2-2 0,0 1-64,2 2-80,2 3 16,-1 6-48,1-1 48,4 6 80,1 1 320,3 0 513,0 8-177,0-2-256,0 3-176,0 1-111,-5-2-49,2-1-32,-5-1 32,-3-2-16,-6 1-96,0-5-96,-1 2 112,-1-2-112,-2 0 48,0 0-80,0 0-736,0-2-1281,0-7-1649,-2-1-4610</inkml:trace>
  <inkml:trace contextRef="#ctx0" brushRef="#br3">5304 8000 4754,'0'0'8980,"0"0"-6178,0 0-1234,0 0-255,0 0-177,42 0 81,-25 0-129,2-3-399,0 0 111,4 0 321,-4-1-481,-4 2-544,-4 2-64,-1-2-48,-5 2-80,-4 0-416,-1 0-513,0 0-15,0 0-465,-4 0-864,-4 0-480,1 0-3714</inkml:trace>
  <inkml:trace contextRef="#ctx0" brushRef="#br3">5343 8105 12902,'0'0'1665,"28"0"-849,-11-4-384,3 1 2322,-1-1 223,-3 2-1344,-1 2-1121,-4 0-496,-1 0-144,-8 0-673,-2 2-1568,0-2-2641</inkml:trace>
  <inkml:trace contextRef="#ctx0" brushRef="#br3">5686 8098 11189,'0'0'3698,"0"0"-2450,0 0-591,0 0 239,0 0 97,0 0-129,0 0-288,5 0-160,5-15 257,1 0 111,1-2-256,2-1 97,-1-1-49,-1 2-160,-2 6-80,-3 1-32,1 6-176,-3 4-96,3 0-80,-1 7 16,2 3 272,1 5 97,-2-1-65,0 1-144,-1-5-128,-3-2 16,1-4 16,2-1-32,-4-3 64,1 0 112,0 0 256,-1-7 48,4-1-143,1-5-193,-2 1-96,1-2 16,-1-1-176,5 5 48,-4 0-32,2 5 31,0 2-15,-3 3 32,5 0 64,-3 8-48,2 3 64,-4 2 32,7-1 209,-7 1 79,1-2-96,0-1-144,-2-1-32,1-6-32,-4 0-64,1 1 32,-3-2-48,0 0-112,0-2-640,3 0-305,0 0-928,-1 0-688,8-4-1985</inkml:trace>
  <inkml:trace contextRef="#ctx0" brushRef="#br3">6246 7968 13638,'0'0'4194,"0"0"-2209,0 0 112,0 0-48,0 0-80,0 0-897,-2-8-832,-2 20-224,1 1 0,3 1 49,0 1-17,0 1 64,0-5-96,7-1-48,0-6-16,3-1 80,-1-3-64,0 0 64,-3-4-112,0-2 64,-1-7 32,-3 1-96,0-2-49,1 4-79,-3 0 96,0 3 64,0 4 32,0 3 0,0 0-96,0 3-16,0 6-32,0 1 160,0 3 64,0-1-32,0-1-112,0 0 16,1-5-656,4-2-609,-2-4-64,1 0-687,4-7-1074,-5-1-3809</inkml:trace>
  <inkml:trace contextRef="#ctx0" brushRef="#br3">6478 7899 6851,'0'0'12822,"0"0"-11541,0 0-657,0 0 720,0 0 417,0 0-656,-10 8-641,6-2-432,-4 3 0,1-3 48,3 2 96,1-2-48,-2-1-128,5 2 32,0-1-48,0-2-32,5 4 16,1-4-16,2 2 64,1 3-16,4-3 80,-7 1-16,1-2-16,-3 4-16,-4-4-32,0 2 32,0 0 0,-1-3 0,-3 3 16,-4-4-64,4 0 48,-2 1-496,5-4-176,-2 0-529,3 0-848,3-9-1088,4-3-3346</inkml:trace>
  <inkml:trace contextRef="#ctx0" brushRef="#br3">6665 7877 16087,'0'0'5667,"0"0"-5267,0 0 160,-37 26 849,24-20-96,5 2-465,1-1-448,4 1-272,3-4-128,0-1-112,7 0-144,5-3-240,5 0-80,-4 0 303,4 0 257,-4 0 48,-1 2-32,-1 1 0,-5 1 17,-6 2-17,0 5-17,0 0 338,-9 3 431,-1 1-384,4 0-240,-2-5-32,4 0-176,1-2 64,3-5-96,0 1-576,0-4-1121,0 0-1088,0-9-1713</inkml:trace>
  <inkml:trace contextRef="#ctx0" brushRef="#br3">4122 8118 672,'0'0'4546,"0"0"-4674,0 0 304,0 0-32,0 0-96,0 0 289,0 0 815,0 0-127,0 2 127,0-1 273,0 2-529,0-3-432,0 4-31,0-4-33,0 5-16,0-4 64,0 4-64,-3 2-79,3 0 63,0 4 256,0 1 128,0 1 1,0 1-33,0-2-112,0 0-144,0-2-223,0-3 95,0-1-16,0-2-80,0 0-80,0-4-80,0 2 48,0 0-96,0-2 32,0 0-48,0 0 32,0 0-80,0 0 64,0 0-32,0 0 0,0 0 32,0 0-64,0 0 64,0 0-96,0 0 16,0 0-16,0 0 128,4 0-64,0 0-16,-1 0 16,4 0 32,-2 0 32,-1 0-64,3 3 0,1-3 32,-2 0-32,2 1 32,1-1 32,2 0 32,0 0-16,2 0-16,-2-1 0,1-2 0,-1-1-32,-4 0 1,0 2-49,0 0 32,-2-1-16,0 3 16,0-2 0,2 1 0,-2 1-16,2-3 16,-1 2-16,-4-2 16,6 3 0,-7-4-16,3 4 32,-1 0-64,-3 0 48,0 0-16,0 0 32,0 0 32,0 0 0,0 0-16,0 0-32,0 0-32,0 0 16,0 0-16,0 0 0,0-3-16,0 2 32,0 1 16,0-7 0,0 1 16,0-2-16,0-3-32,0-1 48,0-2-32,0 1 32,0 1-16,0-1 16,0 4 0,0-1-32,-1 3 0,-1 1 0,2-1 16,-4 4-32,4 0 32,0-3 0,0 4 0,0 0 0,0 2 48,0-2 32,0 0-48,0 2-32,0-3-16,0 1 16,0 0-48,0 2 48,0 0-48,0 0 16,0 0 0,0 0 16,0 0 0,0 0 16,0 0-32,-4 0 32,-1 0 0,-2 0-48,-1 0 48,-4 0-32,0 0 32,-2 2-16,-2 3-16,-1-1 32,4-2 0,-4 0 64,5 0 192,-1 2 128,2-1-32,5-2-31,-1 1-113,2 3-64,4-1-96,-2-1-80,3-2 0,0 1-16,0 3-48,3-5-208,1 1-1,0-1-79,4 0-288,0-4-417,0-4-1264,-3-3-2609</inkml:trace>
  <inkml:trace contextRef="#ctx0" brushRef="#br3">7461 7937 19369,'0'0'2289,"46"-13"-2641,-15 5 288,-4 4 112,2 2 1120,-11 2-896,-8 0-1232,-10 0-4739</inkml:trace>
  <inkml:trace contextRef="#ctx0" brushRef="#br3">7565 7729 15863,'0'0'3218,"0"0"-2706,0 0 689,0 0 287,-30-19-511,25 19-657,1 0-304,0 0-32,-2 4-80,6 9 32,-4 4 16,4 3 48,0 5 64,0 3 272,0 3 80,0 1-48,2-2 0,0-3-159,-2-4-113,3-2 32,-3-6-80,0-5-16,0-2-32,0-1-48,0-7-176,0 2-545,-5-2-367,-2 0-993,-1-6-2193,2-1-5795</inkml:trace>
  <inkml:trace contextRef="#ctx0" brushRef="#br3">7191 7901 7652,'0'0'-1825,"0"0"5282,0 0-2432,0 0-113,0 0 465,0 0 256,-19 15-81,15-11 17,3 6-128,-5 1-17,-1 3 17,5 5-321,-1-4-319,3 2-337,0-5 0,5-1-320,2-4-176,7-7 32,1 0 144,1 0-160,-2-13-160,-1-2-192,-1-1-32,-1-2-32,-8-1 16,0 1 63,-3 1-255,0 5-48,-11 1 208,5 5 287,-6 3 129,-1 3 48,2 3 16,-2 3-80,7 2 96,0 3-112,6 1-288,0-3-1729,12-4-3569</inkml:trace>
  <inkml:trace contextRef="#ctx0" brushRef="#br3">9089 7660 13062,'0'0'2913,"0"0"-1440,0 40 400,0-15 288,-6 11-384,6 4 31,-1 3-415,-2 4-496,0-1-481,1-2 224,-1-8-80,2-5-128,1-8-303,0-6-49,0-4-80,0-8-16,0 0 16,0-5-225,0 0-639,1-10-609,2-5-1200,-1-8-2353,1-9-10533</inkml:trace>
  <inkml:trace contextRef="#ctx0" brushRef="#br3">9268 7595 9845,'0'0'2897,"0"0"-1649,0 0 417,0 0-112,0 0 144,-13 50-289,7-20 33,5 8-192,-2 1-305,3 3-128,0 4-143,0 0-209,0-2 320,0-1-47,3-6-33,1-1-96,0-9-160,1-4-304,2-4-224,-4-7 80,0-1-64,-2-4-384,3-7-672,2-5-1281,-4-9-1361,2-6-4610</inkml:trace>
  <inkml:trace contextRef="#ctx0" brushRef="#br3">9405 8071 20505,'0'0'2289,"0"0"-2657,0 0 128,0 0 272,36 23 128,-27-23-352,-4-8-2721,0-9-6131</inkml:trace>
  <inkml:trace contextRef="#ctx0" brushRef="#br3">9411 7782 11461,'0'0'11990,"0"0"-11766,0 0-4034,0 0 256,36 0-703,-26-5-2162</inkml:trace>
  <inkml:trace contextRef="#ctx0" brushRef="#br3">9531 7974 16408,'0'0'4674,"0"0"-3890,44 11-1312,-21-9 544,3 3 448,4-1 144,-2-4-79,-6 0-241,4 0-128,-10 0-80,2 0-48,-10 0-96,0 0-144,-5-4 16,-1-1 224,0-1 96,1-1 288,-1 3 368,2-4-31,1 1-225,5 1-144,-2 2-64,0 0-208,2 2-112,-4 0-16,4 2 16,-7-2-16,3 2 16,-6 0 0,0 0-384,0 0-320,-3-3-593,-3 1 545,-4 2 175,0-2 337,4 2 256,-7 0 16,2 7 16,3 3 160,-4 5 257,1 4 63,-2-1 64,7 2 193,-1-1 63,7-1-304,0 3-48,8-6-143,10 0-273,5-5 0,1-4-144,7-1 160,-1-5-112,0 0-208,-3-6-593,-5-6-816,-4-2-1248,-13-1-4530</inkml:trace>
  <inkml:trace contextRef="#ctx0" brushRef="#br3">9646 7700 19305,'0'0'1921,"1"38"-1921,2-9 96,-3 8 832,0 3 353,0 7 31,-3-6 33,2 1-673,-5-6-95,1 0-145,3-11-304,0-4-80,2-5-48,0-4 0,4-6-16,4-6-176,0 0-1025,4-11-944,-5-6-1184,-2-8-3426</inkml:trace>
  <inkml:trace contextRef="#ctx0" brushRef="#br3">8135 7863 13270,'0'0'3778,"-31"23"-2225,14-8-353,1 0-207,4-1-49,4-2-336,7-2 33,1 0-417,0-2-272,9-1 96,6-3 16,1 0 144,-1 0-192,2 0 80,-4 0-32,-1 1-48,0-1-32,-7 4 0,2 1 16,-5-1-64,-2 3 112,0 1-80,0-2 80,0 1-48,-7 0 112,0-5 256,1 3-96,-7-5-64,2 2-48,1-6-80,0 0-64,-1 0-16,5 0-480,1-5-816,0-3-513,5 0-2529,0-3-4963</inkml:trace>
  <inkml:trace contextRef="#ctx0" brushRef="#br3">8357 7970 5362,'0'0'11030,"0"0"-9126,0 0-1728,0 0 1185,-23 29 688,18-18-640,2 3-961,2-2-416,1 0-16,1-4-112,7 0 32,2-3 32,-1-5 32,2 0 112,1 0 144,-2-6-112,-3-3-80,-1 1 0,-3 1-48,0 4 96,-3-2-80,0 3 112,0 2 16,0 2-64,0 6 0,0 1-16,0 1 161,0 1-81,0-1-128,1-3-160,6-3 176,3-4-240,2 0-673,0-4-992,1-7-1360,-2-3-2610</inkml:trace>
  <inkml:trace contextRef="#ctx0" brushRef="#br3">8644 7695 7235,'0'0'10037,"0"0"-8244,0 44 128,0-19 576,2 7-464,-2 4-753,6 2-255,-5-3-385,3 5 32,-1-4-143,0-7-97,-1 0-240,1-7-128,-3-4-64,0-5 0,0 0-32,0-7 32,0-6-352,0 0-721,0-13-848,0-6-1552,-5-6-3538</inkml:trace>
  <inkml:trace contextRef="#ctx0" brushRef="#br3">8573 7967 11717,'0'0'2385,"31"14"-1472,-14-10 1440,6 3 784,2-2-832,0 0-1056,-1-1-673,-1 0-112,2-4 65,-5 0 127,-1 0-448,-3 0-128,-9 0-32,3-4-64,-6-3 32,-2 1 0,-2-2-96,0 2-96,-6-3-192,-1 3-272,-4 2 159,-4 4 241,4 0-160,-2 2 160,2 10 256,1 3 0,9 2 64,1 1 144,0 4 64,8-4-128,6-1-112,2-2-16,4-5 0,1-1-80,-2-4-368,-1-5-1072,0 0-2066,-1-15-3954</inkml:trace>
  <inkml:trace contextRef="#ctx0" brushRef="#br3">4424 8682 6051,'0'0'2129,"0"0"-657,0 0 97,0 0-16,0 0-96,0 0-353,-2-7 161,2 4-465,0 2-208,0 1 81,2-2 79,3 2 48,-1-4-95,5-1-1,2 3 0,2-2 209,-1 0 15,5-3 65,5 4-225,-2-2-256,2 3-96,-2-2-16,-1 4-255,0 0-81,-7-2-16,-1 2-80,-5 0 0,-5 0-129,-1 0-559,0 2-368,-4 2 95,-5 3-608,-2-4-928,-4 0-2033</inkml:trace>
  <inkml:trace contextRef="#ctx0" brushRef="#br3">4415 8578 6659,'0'0'4290,"0"0"-1793,0 0-800,0 0-432,0 0-113,0 0-448,-26-7-367,25 7 31,1 0 160,0 0-64,0 0-96,0-5-144,1 3-80,7 0 33,2 0-81,1-5 32,2 3 176,2 1 160,4-4-16,-5 2 16,2 2 33,-3 3-257,0-5-160,-7 5-16,1 0-48,-3 0-32,-1 0-32,-3 0-32,0 0 80,0 2 32,0 4 0,0-1 16,-3 3-32,3 1 48,-4-1-80,0 2 64,1 1-64,-2 4 48,1 0 0,-3 3 0,0 3-16,-1 2 48,0 0 16,-1 1 176,-1-1-112,3-4-48,-1-1 0,4-3 0,0-1 16,1-5-32,-1-3 16,4 1-48,0-5-48,0-2 16,0 0-80,4 0 128,6-2 0,-1-5 17,5 3-33,1 0 0,2 2-64,-3 0 48,2 2 32,2 0-64,-5 0 0,-4 0-64,1 4 0,-5-2-32,0 0-497,-4 2-399,-1-1-561,0 1 304,-5-4-719,-1 2-1890,-6-2-5106</inkml:trace>
  <inkml:trace contextRef="#ctx0" brushRef="#br0">4557 9080 9893,'0'0'2096,"0"0"-1711,0 0-657,0 0 640,0 0-272,0 0-288,3-14-1937,0 7-5619</inkml:trace>
  <inkml:trace contextRef="#ctx0" brushRef="#br3">4195 9029 5827,'0'0'3617,"0"0"-1408,0 0-1600,0 0 303,0 5-192,0-5-47,0 0-129,0 0 64,0 0 353,0 0 191,0 0-271,0 0-177,0 0 32,0 0-47,0-3-129,0 0-160,2-3-64,-2-5-16,3 1-240,0-5-80,-3-2 16,1-2 0,3 1-16,-4 0-16,0-1 48,0 2-16,0 3 16,0 1-64,0 3 64,0 1-32,0 1 0,0 0 48,0-2 0,0 3-64,0-4 16,0 4-16,0 0 16,3-1 0,-3 1-16,0-3 32,0 1 16,0 1-32,0-2 0,0-3 0,0 1 16,0-1 32,-3-2-112,3 3 48,0-2-32,0 2-16,0 2 80,0-1-48,0 4 0,0 0 48,0 2-48,0 1 48,0 0-48,0-1 16,0 5-32,0-4 96,0 1-32,0-4-16,0 3 16,0-4-32,0 2 0,0-3 0,0 0-48,0 0-96,0 4 160,0-4-112,3 3 128,-3 1-32,3 2 48,-3-1-32,0 1 32,0 1-32,0 0 0,0 2-32,0-4 0,0 2 48,0-3-16,0 3 16,0-2-16,0 0-16,0 0 32,0-2-32,0 1 0,0 3 16,0 0 16,0 2-32,0-3 64,0 2-112,0 1 48,0-2-16,0 2-16,2-4 16,-2 4 32,5-5 16,-5 5 0,0-3 0,0 0-16,0 3 48,0 0-96,0-2 32,0 0 0,0 2 0,0 0 16,0 0 16,0 0-48,0 0-16,0 0 16,0 0-48,0 0 64,0 0 0,0 0 48,0-3-16,0 3 16,0 0 0,0 0-32,0 0 0,-2 0-16,-1 0 16,1 0-48,-1 3-16,0 1 48,-1 2-16,0 3 0,-4 1 64,1 1-32,-4 3 0,1-3 64,1 3-48,0-3 112,-1 0 16,6-3-32,-4-1-64,7-1-32,-2-4 0,2 0-16,1 0 0,0-2 16,0 0 0,0 0-64,0-4 144,0-1-48,1-5 16,2 0-96,-2-1 0,2-1-48,0-5-160,-1 5-16,2-3-48,-1 4 192,0 2 80,-2 1 32,2 4-16,0 0 48,-3 2-32,0 2-32,1-2 48,2 2 32,-1 0-80,1 0 16,1 0 0,3 0 16,3 4 32,2 4 32,0-2 112,-1-1 224,2 2 16,-1 0 177,-1-1-97,-1 1 192,-1-2-224,3-2-176,-6 1-176,0 1-79,-4-3-50,1 2 17,-1 0 0,-2-1-48,0 1-560,0 2-624,0-2-1041,-5 0-1361,3-4-3009</inkml:trace>
  <inkml:trace contextRef="#ctx0" brushRef="#br0">4457 8265 7299,'0'0'2417,"0"0"-1520,0 0-769,0 0-80,0 0 16,0 0-144,-11-12-464,11 9-1489,0-3 544,0 0-736</inkml:trace>
  <inkml:trace contextRef="#ctx0" brushRef="#br2">28096 13317 13222,'0'0'1809,"0"0"-1825,0 0 208,-27 12-144,12 1 400,1 3 160,-3 3-47,4 2 47,-4 8 288,4 1 65,0 4-161,-3 3 161,3 7 31,0 2 81,2 3-225,-1-1-160,8 0-31,0-5-145,4-6-240,13-1-96,0-11-144,11-2 16,-1-6-16,3-5-64,3-6 64,-2-6-48,-1 0 64,-3-10-48,-4-2 64,-3-1-32,-4-4 16,-4 2-16,-8 1 16,0-3-48,0 3-128,-4-4 128,-7 2-16,-1-1-96,-3 0 32,-2-2 16,0 5 0,4 2 32,-6 2 16,4 2-32,1 4 48,2 2 16,6 2 0,-1 0 0,4 0 0,3 0-48,0 6 48,5-1-32,6-2 112,7 1-32,0-1 0,0-3 16,5 0-32,2-3 16,-5-2 16,-1 1 0,-3 1-64,-5 3 48,-4 0-112,1 0 0,-4 0 0,1 0-480,-5 5-897,5-5-464,0 0-640,-2 0-1056,5 0-2082</inkml:trace>
  <inkml:trace contextRef="#ctx0" brushRef="#br2">28334 13715 17208,'0'0'1441,"0"0"-1441,0 0 640,32 12 608,-22-8-303,-1-1-353,1 0-208,-5-2-128,1-1-192,-1 0-32,-5 0 16,0-4 33,-3 0 31,-5-2-80,0-3 0,-4 3 0,3-1 0,-4 4 112,8 3 144,-3 0 224,6 3-240,2 8-192,0 6 80,2 2 625,6 3-65,3 3-384,-2-3-240,3-2-16,-1-2-32,-1-4-128,2-1-416,-5-7-80,-1 2-929,0-8 176,2 0-175,1-8-817,4-9-3650</inkml:trace>
  <inkml:trace contextRef="#ctx0" brushRef="#br2">28594 13734 17512,'0'0'1425,"0"0"-1233,0 0 1216,-31 19 97,23-17-64,4 2-353,-2 0-592,0 2-207,1 1-193,3 1 48,-1 7-16,3-3 16,0 3-48,3 0 160,4 0-96,5-5-112,1-1 16,2-5-64,-1-4 48,-1 0-16,1-4 48,-2-9-16,-2-2-16,-5-4 16,-4-2-32,-1-2-128,0-2 0,-4 3 112,-6-2-256,3 5-192,3 5-16,-1 6 208,-2 3 96,4 5 79,1 2-79,1 9-16,-6 1 144,3 1 16,3 1-1024,1 1-577,0-5-464,0-3-1024,0-5-1809</inkml:trace>
  <inkml:trace contextRef="#ctx0" brushRef="#br2">28844 13669 8836,'0'0'7011,"0"0"-5826,0 0-945,0 0 1297,0 0 335,0 0-447,-37 17-721,21-9-383,-2 0-49,3-1-48,6 3 80,-1-2-64,8 2-176,2-3 0,2 5-32,9 0 16,7-2 64,-1 5 0,2-2-80,-2-1-112,2 2 288,-7-1-144,-7 2-96,-5-5 0,0 3-16,-5-3-16,-13 1 112,-1-3-32,2-1-16,-8-4 0,2 0-16,4-1 64,6-2-48,2 0 32,6-6-48,5 0-256,5-1-1553,6-1-736,1-3-1489,2 1-4081</inkml:trace>
  <inkml:trace contextRef="#ctx0" brushRef="#br2">29015 13466 6867,'0'0'3762,"0"0"-1969,0 0-929,0 0 65,0 0 159,0 0-64,5 48 577,-5-23-256,6 11-17,-4 4 97,1 7 208,-1 4-369,-2-1-415,0-2-545,0-6-16,0-2-128,0-8-208,0-7 48,0-3-48,0-6 64,0-8-64,0-6 48,0-2-336,2-8-689,1-10-1328,-3-10-1969,0-4-6643</inkml:trace>
  <inkml:trace contextRef="#ctx0" brushRef="#br2">28910 13734 15223,'0'0'1120,"0"0"-1232,0 0 657,39 0 1616,-17 0-240,4 0-497,3-3-671,2 2-481,-1 1-224,-5 0-48,4 0-32,-5 0-288,-1 0-1249,-5 0-2129,-7 0-3457</inkml:trace>
  <inkml:trace contextRef="#ctx0" brushRef="#br2">29261 13753 11173,'0'0'9765,"0"0"-8069,0 0-1536,-33 28 49,24-16 15,3 2 128,0 1 16,5 0-192,1-2-96,0-1-112,0-6-32,0 3 0,4-7-32,0-2-32,1 0 16,1-4 96,-1-3 32,-2 1-16,2 1 48,-5 1 32,2 4 128,1 0 560,-3 7-223,0 5-97,0 3 112,1 0-448,4-1-128,0-1 0,5-2 0,1-7-192,0-4-1281,4-3-752,-1-9-976,-2-7-1681,-1-8-6035</inkml:trace>
  <inkml:trace contextRef="#ctx0" brushRef="#br2">29348 13751 3378,'0'0'21177,"0"0"-20809,42 2-528,-20-2 240,7 0 32,2 0 65,-7 2 271,-1-1-256,-4 2-176,0 4 48,-2-4-913,-4-3-2128,-2 0-5427</inkml:trace>
  <inkml:trace contextRef="#ctx0" brushRef="#br2">29502 13514 15303,'0'0'1889,"-10"44"-352,6-15 1088,1 5-608,3 2-240,0 1-497,3-1-432,4 2-239,-3-7-257,0 1 192,1-6-80,1-4-448,-6-4-48,4-5 16,-3-4-32,5-3 16,-1-4-656,2-2-641,-1-11-800,1-5-1248,-4-5-2770</inkml:trace>
  <inkml:trace contextRef="#ctx0" brushRef="#br2">29706 13893 25596,'0'0'1024,"0"0"-1376,0 0 144,0 0-304,0 0 128,0 0-257,24 4-1744,-22-26-4194</inkml:trace>
  <inkml:trace contextRef="#ctx0" brushRef="#br2">29735 13564 23259,'0'0'608,"0"0"-800,0 0-1073,0 0-159,0 0-1090,0 0-2800</inkml:trace>
  <inkml:trace contextRef="#ctx0" brushRef="#br2">30058 13801 3233,'0'0'5667,"0"0"-7044,-27-4-1632</inkml:trace>
  <inkml:trace contextRef="#ctx0" brushRef="#br2">29970 13788 8948,'0'0'2449,"0"0"-896,0 0 480,0 0 16,0 0-272,0 0-561,-23 28-143,18-9-1,3 2-368,-1 0-223,3-1-17,0-2-192,5-4-208,6-3-48,-1-3 32,1-6 16,4-2 0,-4-10 32,1-5-32,0-4 0,-5-6-48,-7-3 48,0-1-64,0 6-224,-5 0 112,-8 7-16,2 5 80,-1 4 32,4 7-16,-4 0 0,7 7-16,0 5 64,5 6-64,0-2 32,10 3-272,2-2-1473,0-5-1392,1-4-3667</inkml:trace>
  <inkml:trace contextRef="#ctx0" brushRef="#br2">30139 13895 19145,'0'0'368,"0"0"-656,0 0 384,0 0 192,29 7 848,-21-14 177,-3 0-609,3-6-351,-4-2-33,3-2 352,-2-2-96,2 1-256,-1 3-63,-6 2-33,5 4 352,3 9-176,-5 0-240,5 5-192,-1 9 320,1 4 305,0 0-97,-2 1-208,3-2 0,0-2-256,-2-5-64,-2-3 32,1-4-32,2-3 48,-3 0-112,-4-2-640,4-8-993,0-3-1104,2-4-817,-2-1-3377</inkml:trace>
  <inkml:trace contextRef="#ctx0" brushRef="#br2">30470 13759 12150,'0'0'2273,"0"0"-1761,0 0 1009,0 0 688,0 0-545,0 0-127,-36-15-288,29 26-209,-5 0 97,7 4-257,-1-1-208,3-1-175,3-1-113,0 1-224,3-3-80,3-5 0,5-3-80,2-2 80,-1 0-80,1-9 32,-2 1-16,1-2-96,-6 0 0,0 3 32,-4 0 32,-2 3 16,0 4 0,0 0-16,-2 0-32,-3 0 64,4 4 32,1 3-80,-3 0 80,3 0-32,0 4-16,3-4 64,1 5-48,3 1 0,-2-1-48,2 3 32,0-1-16,-1-3 16,1-1-16,5-1-16,-2-5 64,1-4 0,3-3 0,-1-10 32,3-3 16,-3-9-80,0-5 128,2-1-64,-6 6-144,1-1 0,-3 8 32,-6 8 48,2 3 0,-1 7 48,-2 3-80,0 4 0,3 8 224,1 2 208,2 2-208,-1-1-144,1 0 48,1-4-80,-1-1-64,2-3 0,-4-3 16,2-1-32,-6-4 80,1-2-64,3 0 64,-1 0-16,2-2-48,5-4 0,-3 1 0,-1 3 64,1-2-96,-2 4 32,0-1-32,-3 1 96,-2-3-80,0 3 32,0 0-16,0 0-32,0 0 0,-2 0 80,-1 4-48,1-2 16,2 2-80,0 1-320,0 1-113,0 1 305,5-2 208,-3-3 16,1 3 32,-2-3-16,-1-2 0,3 0 96,0-2-64,-2-8 64,5 1-96,-2-4 16,4-2 0,-2 0 16,-1 0 0,3 2-160,-3 0-32,1 4 48,-2 5 80,-2 1 16,-2 3 64,0 0-64,0 0 0,0 0 16,0 0 16,0 1-32,0 5 48,0 1-32,0 1-16,0 2 16,0 1-32,0 3 48,6-2-16,-1 2 16,1-3-48,2-1 16,-3-3-16,3-4-16,2-1 80,1-2-16,-3-2 32,7-8-16,-1-2 16,-2-5-32,1-4 32,-1-1-16,0 2-128,-6 3 64,-1 4 0,1 5 16,-5 8 0,-1 4-48,0 15 16,-4 6 96,-5 7 16,-3 8 128,1 4-48,-4-1-32,4-1 16,1 1-79,2-5-1,3-7-32,-1-8 0,5-2 64,-4-6-96,3-5 48,-3-3 0,-2-3-32,-3-4 80,-2 0-32,1-2-32,-2-3 0,1-2-160,2-3 112,1 2-80,6 1-33,1-2-207,2-1 80,0-3 128,7-2-144,3-4-80,-1-4 48,5-4 80,1-1 15,2-1 177,2 2 32,0 4 32,2 4-16,-2 6 0,1 4-16,-4 6-48,2 1 32,-10 2-16,-3 0-144,-5 5-1841,-2 4-720,-14-1-1553,-8 1-4738</inkml:trace>
  <inkml:trace contextRef="#ctx0" brushRef="#br2">29270 14275 10341,'0'0'3361,"0"0"-1440,0 0-560,-32-10-129,19 10-607,-5 3-129,-5 10-256,3 2-96,-3 4-16,-2 2 64,2 2 48,5-2-96,5 0 16,8-4 129,5-1-97,8-1-112,11-5-80,7 1 112,6 0-128,3-5 0,1 0 32,-9 0 0,-3 1-16,-10 1 16,-10 3 0,-6 4-48,-14 3 208,-10 3 16,-6 3-64,-3-2-64,-3 1 96,4-6 176,3 0-32,5-5-80,4-5-95,11-3-17,4 0-112,2-4 16,5 0 0,5-8 0,8-2-96,5-2-209,0-2-543,4 1-817,-4-2-1408,-2 1-3442</inkml:trace>
  <inkml:trace contextRef="#ctx0" brushRef="#br2">29460 14459 9316,'0'0'8164,"0"0"-8052,0 0 16,0 0 769,0 0 783,-41 0-495,28 11-417,0 4-192,8-1 17,-3 5 127,8-2-240,0-2-240,10-5-96,6-2-112,2-4 81,5-4-33,2-4 32,-1-6-64,-2-5 32,-2-2 32,-2 1-64,-7 1-48,-4 5-16,-5 1 64,-2 5-64,0 4 32,-7 2-32,-1 11 80,3 3 128,-6 4-48,7 0-16,1-3-144,2 2 48,1-2-64,0-9 32,6 0-16,7-5-576,-2-3-1025,2-6-560,5-9-1008,-3-8-3667</inkml:trace>
  <inkml:trace contextRef="#ctx0" brushRef="#br2">29753 14476 19145,'0'0'1424,"0"0"-1408,0 0 64,42 23 369,-17-16 719,1-3 529,2 0-352,3-4-753,-7 0-64,0 0 128,-6 0-415,-3 0-97,-6-6-112,-4-3 16,-5 1-32,0-2 48,-11-1-144,-2 0-80,-5 5-305,0 2-31,1 4 384,5 0 64,6 10 96,1 5 0,5 2 48,0 2 208,10 4 16,3-4-79,4 0-33,3-5-96,6-3-96,0-7-16,-1-1 32,-1-3-144,-4-7-945,-4-6-912,-1-5-256,-6-4-1136,-4-5-4883</inkml:trace>
  <inkml:trace contextRef="#ctx0" brushRef="#br2">29777 14231 19257,'0'0'368,"0"0"-352,0 0 0,0 0 256,0 0 1217,7 34 128,-1-9-129,-1 4-431,-3 5-193,4 3 129,-2 3-225,-3 0-368,-1-2 32,0-3-112,0-6-192,0-1-15,0-9-65,0-2-32,0-6 32,0-6-64,0-5-16,0 0-449,0-10-735,0-7-1393,6 1-785,-6-10-496,2 1-3585</inkml:trace>
  <inkml:trace contextRef="#ctx0" brushRef="#br2">30218 14246 18360,'0'0'1089,"0"0"-881,0 0 720,0 0 625,0 35 112,-6-6 48,1 5-417,1 4-431,0 4-113,-2 0 32,4-5-431,2-2-241,0-6-64,0-4-32,2-5 0,1-7-16,0-1-32,-2-5-64,-1-3-593,0-4-815,0-4-545,3-8-529,-1-8-2384,0-4-6483</inkml:trace>
  <inkml:trace contextRef="#ctx0" brushRef="#br2">30362 14141 15175,'0'0'1233,"0"0"-209,0 0-112,0 50 1137,0-18-128,-3 8-288,0 3-657,-1 1-239,2 0 111,2-4 369,0-2-657,0-4-336,0-7 16,2 0-48,2-4-16,2-3-112,0-4 48,1 1-144,1-6 64,1-4-32,-3 0-16,0-7-688,0 0-1745,-1-11-1745,1-7-4162</inkml:trace>
  <inkml:trace contextRef="#ctx0" brushRef="#br2">30520 14585 21770,'0'0'912,"0"0"-960,11 30 160,-6-20 81,0-10-81,0 0-96,-2-6-241,-3-9-2800,4-6-4242</inkml:trace>
  <inkml:trace contextRef="#ctx0" brushRef="#br2">30588 14288 16055,'0'0'7140,"0"0"-6852,0 0-608,0 0 288,7 33-369,4-29-159,3-4-448,-2 0-1393,2-2-4066</inkml:trace>
  <inkml:trace contextRef="#ctx0" brushRef="#br2">30669 14481 9428,'0'0'9829,"0"0"-9045,0 0-672,35 22 1153,-11-15 95,0 1-287,2-3-65,3 0-431,-4 0-177,4-3 64,-5-2-16,0 0-336,0 0-64,-6 0 48,-5-4-64,-1-2 176,-1-5-15,-10 3-1,-1-3-112,-4-2-48,-11 1-48,2 1-16,-8 5 32,5 4-80,0 2 128,1 7-80,7 5 144,2 6 128,6 2 432,6 3-176,5-2-256,5-1-176,4 0-48,4-2 49,0-5-49,1-2-32,-7-3-16,-1-3-497,-7-5-1248,-8 0-2224,-2-13-5300</inkml:trace>
  <inkml:trace contextRef="#ctx0" brushRef="#br2">30717 14272 14711,'0'0'5858,"0"33"-5249,-1-10-481,1 6 1392,0 7 193,0-1 96,0 0-384,0 1-497,1-4-480,10-3-384,-4-4-16,1-3-48,1-4 16,-2-6-80,-1-1 32,0-5-512,-3-1-704,0-5-641,-3-5-689,0-7-1311,0-5-4899</inkml:trace>
  <inkml:trace contextRef="#ctx0" brushRef="#br2">31174 14362 25916,'0'0'128,"0"0"-1185,0 0-2016,0 0 1136,0 0 160,0 0-1088,0-12-5747</inkml:trace>
  <inkml:trace contextRef="#ctx0" brushRef="#br2">31200 14572 19481,'0'0'3105,"0"0"-2416,0 0 1456,0 0-881,0 0-960,0 0-288,5 7 0,-5-7-1072,0-7-1441,0-5-2898</inkml:trace>
  <inkml:trace contextRef="#ctx0" brushRef="#br0">12130 7258 9188,'0'0'12278,"0"0"-11718,-37 35-496,27-20 352,8 4 561,2-2 63,5-2-415,10-5-289,7 1-368,-2-7-16,4-1-16,-1-3 80,-4-7-289,-3-4-111,-10-1 128,-2-1 160,-4-1 160,-8 2-32,-5-1 64,-8 1-64,1 5 128,2-4 64,-1 4-128,6 4-48,3-1-80,6-1-432,4 3-1072,0-2-625,8-5-3010</inkml:trace>
  <inkml:trace contextRef="#ctx0" brushRef="#br0">12407 6946 9861,'0'0'2753,"0"0"-976,0 0-81,0 0 673,0 0-928,0 0-496,8 16 95,2 1 449,-4 8-81,1 4 17,-1 5 96,-3 4-289,-1-1-239,-2 4-97,0-3-512,0-5-160,-4 0-128,3-5-16,-5-3-31,6-8-82,-2-2 49,2-3-16,0-8-432,0-2-400,0-2-1281,5-10-1761,1-5-1792</inkml:trace>
  <inkml:trace contextRef="#ctx0" brushRef="#br0">12588 7262 17848,'0'0'5907,"0"0"-5363,0 0-368,0 0 481,0 0 351,0 0-208,-19 28-159,9-13-305,3 3-288,2-1 0,4-2-16,1-5 0,6-3-64,1-5-80,4-2 80,1-5 144,0-5-32,-1-1-48,2-1 48,-7 1 0,0 5 48,-6 2 176,0 0 352,0 4-191,0 4-193,0 2-96,-6 5-160,6 1 80,0-1-48,0 3-96,0-3 48,6-4-432,2-4-529,5-3-768,-2 0-912,0-6-416,-1-6-4034</inkml:trace>
  <inkml:trace contextRef="#ctx0" brushRef="#br0">12746 7362 17400,'0'0'2369,"0"0"-2113,0 0 1825,0 0 80,0 0-128,29 25-704,-25-25-609,0 0-256,1-3 32,-2-5 1,1-1-129,0-3-256,-4-3-16,3 2 0,-3 1-32,0-3-48,0 5 0,0-1 16,0 7-16,0-3 96,0 6-64,0-1 48,2 2-80,0 0-16,9 0 0,-6 0-32,8 0 32,0 0 16,3 0-16,-2 2-16,1-2 0,-7 0-368,0 0-304,-4-2-801,-4-5-1168,-4-1-1937,-5-3-3426</inkml:trace>
  <inkml:trace contextRef="#ctx0" brushRef="#br0">11806 7193 15255,'0'0'2305,"7"43"-800,-2-12 768,2 7-865,3 1-95,-2 1-257,2-5-479,-3-8-177,-1-5-64,0-9-48,-4-5 224,1-4 1,-3-4 143,0-4 224,-5-8-47,-1-7-433,-2-8-368,-3-7 96,-4-6-16,1-6-32,2-4-80,-4-5 80,8-2-64,-4 3 112,2 2-304,6 5 16,1 12 64,1 1 64,2 11 80,5 4-128,3 1 112,4 6-48,2 2 16,2 2-80,5 4 80,3 4-48,-1 2-208,0 11-48,1 1-145,0 9 81,-4-1-64,-4 6 128,-2-2 80,-5-4 128,-3-1 80,-5-2 32,-1-2 0,-7-6 64,-6-1 64,-4-1 112,-4-2 64,0-1-80,-3-3-128,6 1-208,2-4 48,2 0-288,7 2-336,7 1-833,0 1-1744,7-2-1682,7 2-4929</inkml:trace>
  <inkml:trace contextRef="#ctx0" brushRef="#br0">13565 7120 6355,'0'0'4434,"0"0"-3650,0 0 481,-25-30 608,18 23-497,-1 1 49,2 5-176,-4-3-129,3 4 65,-1 0-81,0 5-384,0 10-255,-5 8 239,1 9 208,6 8 577,0 4-464,6 3-321,8-2-48,8-6-480,8-7-128,6-7 0,7-13 32,-2-9-48,-3-5-16,2-14 144,-6-12-31,-6-5-242,-3-7 177,-3-7-47,-9 0-17,-2-4-65,-5 5-127,-5 2 16,-4 7-192,-6 5 240,-4 11 0,-10 8 80,-2 11 0,0 2 32,-2 11 64,0 9-112,4 7-32,7 5 80,7 4 80,4 2-80,9 1 48,2 1-1345,8-2-159,3-1-449,7-7-1073,3-5-3168</inkml:trace>
  <inkml:trace contextRef="#ctx0" brushRef="#br0">13902 7384 18873,'0'0'1072,"0"0"-736,0 0 497,0 0-1,0 0 305,0 0 63,10 25-400,-8-25-79,-2-4 303,0-4 129,0-2-609,0-3-224,0-2 224,0-2-79,-2 0-97,2-1-64,0 1-144,0 2 16,0 1-48,0 3-64,5 0 96,-4 3-80,4 1 64,2 4-176,-2 0 48,1 1-64,1 2 32,4 0-48,-3 0 0,2 0-208,-1 5-192,2-2-128,-1 2-305,-3 2-415,-1-6-449,2 1-608,-1-2-849,-3-3-2977</inkml:trace>
  <inkml:trace contextRef="#ctx0" brushRef="#br0">14145 6927 14022,'0'0'1697,"0"0"80,-5 35 1248,5-11-367,0 5 111,5 4-816,3 5-849,-1 4-223,2 0 111,-2-2-592,-2 0-240,1-7-48,0-5 0,-4-3-31,2-6 31,-4-7-32,3-3-64,0-5 64,-3-2-128,3-2 144,2-8 16,0-4-96,1-6-208,5 1-177,-6-2-111,2 7 16,-4 2 240,0 3 160,2 6 16,-3 1-16,3 0 0,-4 5 80,4 2-16,2 3 32,1-2-32,-4 2 32,6-3-48,-3 2 80,-1-3-80,-3 1 48,1 1-64,-1-6 0,0 3 48,-3 0 0,0 0 0,-6-1 16,-1 0 16,-4 0-32,-1-4 80,-1 3-96,-1-3 64,-1 0-48,2 0 32,1-3-176,5-1-384,-1 1-497,5 0-383,3 1-641,0-1-1313,1-4-2849</inkml:trace>
  <inkml:trace contextRef="#ctx0" brushRef="#br0">14463 7293 21802,'0'0'4434,"0"0"-4274,7 30-16,-5-17 592,2 3-63,4-3-97,2-2-432,-5-3-128,3-2-352,-3-6-528,1-3-369,0-10-1856,-5-6-2626</inkml:trace>
  <inkml:trace contextRef="#ctx0" brushRef="#br0">14510 7080 13686,'0'0'12486,"0"0"-11734,0 0-736,0 0-352,0 0-336,0 0 128,8-17-1105,-2 17-2193,0-5-4386</inkml:trace>
  <inkml:trace contextRef="#ctx0" brushRef="#br0">14735 6931 22202,'0'0'3298,"0"0"-3138,0 0-352,11 31 832,-11-3 544,3 3-31,0 6-80,-3 0-577,2 2-224,1-1 32,-2-4 16,-1-4-48,3-4-16,1-2-112,-4-5-64,3-3 17,0-3-113,-3-3 32,2-4-16,0-1-113,0-3-415,1-2-96,0 0-336,-2 0-721,3 0-864,-4-7-1425,3 1-3330</inkml:trace>
  <inkml:trace contextRef="#ctx0" brushRef="#br0">14681 7227 2033,'0'0'22890,"36"9"-22105,-12-6-1105,0 1 400,5 3 1008,-1-1 561,-5 3-609,0-6-527,-1 2-257,-3-3-160,-1-2 16,-1 0-16,-2 0-80,-1 0 64,-2-7-80,-4 4 32,-5-8-16,-3 3 0,0-2-192,-8-2-96,-10 9 64,0-2 16,-1 5 240,1 2-80,1 9 112,5 3 0,9 4-32,0-1 80,3 3 0,5-3-112,4 0 0,6-5-48,1-6-352,3-1-769,1-5-1648,4-5-1617,-6-9-4786</inkml:trace>
  <inkml:trace contextRef="#ctx0" brushRef="#br0">15125 7283 14919,'0'0'2321,"0"0"-2177,0 0 1841,0 0-448,20 32 159,-9-26-175,-8-2-625,2 1 33,0-1 175,-2-4-79,-1 0-337,0 0-176,-2 0-47,0-7-193,0-1-112,0-3-144,-2-1 32,0 2-48,-3-1 0,2 1 0,0-3 16,3 7 16,0-3-16,0 3 32,8-1 48,3-1 96,1 2-160,7-5 112,-1 3-16,1 1 48,2 0-80,-2 0-32,-1 3 64,-3 0-80,-4 1 48,-1 3-128,-4 0 96,-1 0-112,-5 0-32,0 0-496,0 0-688,-5 0-1138,0 0-959,-1 0-1729,-1 0-11014</inkml:trace>
  <inkml:trace contextRef="#ctx0" brushRef="#br2">16824 7233 7652,'0'0'4257,"0"0"-1151,0 0-1569,0 0-273,-3-19 113,8 19-113,-3 0-335,3 2-465,1 11-64,-5 4 305,3 4 415,2 5-256,-2-1-127,-2-1-369,4-4-192,-5-2-176,4-4-32,-3-5 64,-2-3-48,0-3 48,0-3 16,0 0 400,0-5 497,0-5-369,-4-3-224,-3-6-112,2-2-128,-2-2-64,3 0-64,0 0-32,-2 0-16,1 0 16,3 4 0,2 0 48,0 0-32,0 2 48,0 3-80,2 0 96,3 1-32,2 1-16,0 5 16,0-2-16,1 6 0,0 0-32,3 3 16,-3 0-48,0 3 32,5 0 64,-6 1-64,2 1-64,-1-3-96,-1 0 48,-1-2 48,-1 0 144,0-2-80,0 0 96,-3-3-336,2-1-161,-2 5-31,1-2-288,-3 3-305,0 0-319,-3 3-369,-5 4-1280,-2 0-3042,-1 1-3282</inkml:trace>
  <inkml:trace contextRef="#ctx0" brushRef="#br2">15840 7279 14006,'0'0'3506,"0"0"-2369,0 0-305,0 0-192,0 0-48,24-33 33,-13 24-145,3-1-336,3 4-112,1-3-16,-4 5 0,2-1 32,-4 4-32,0 1-16,0 0 48,-3 0-80,-2 1 32,1 6 16,0 4 16,2-3 48,3 0 144,6 1 64,2-5-112,4 0-47,0-4-129,-1 0 128,2 0-48,-5-2 96,-5 0-112,-1 2-32,-6-4 0,0 4 0,-3 0 0,-1 0-32,5 0 0,-1 2-48,3 0 112,0 0-96,0-2-576,-3 0-1441,-1-2-2754,-4-2-9187</inkml:trace>
  <inkml:trace contextRef="#ctx0" brushRef="#br2">17441 7170 6035,'0'0'-560,"0"0"6034,0 0-3025,0 0-720,0 0-336,4 0-385,-3-4-192,1 0-143,3-1-65,2 1-48,3 0 81,3 2-49,2 0 128,1 2-352,2 0-256,1 0-32,-3 2-48,1 3 16,-3-2-32,-3-1 16,1 0-32,-7-2 0,0 0-240,-5 0-240,0 0-448,0 0 47,-5 0-831,-2 0-2418,0-4-3090,-4 4 177</inkml:trace>
  <inkml:trace contextRef="#ctx0" brushRef="#br2">17535 7278 3057,'0'0'7460,"0"0"-4931,0 0-1393,0 0 321,0 0 128,0 0-353,0 0-319,28 29-401,-14-29-64,2 0 65,0-2-81,1-7-96,-4 3-192,1-3-128,-1 3-192,-5-1-929,-1 1-1024,-1 0-1696,-4 0-3411</inkml:trace>
  <inkml:trace contextRef="#ctx0" brushRef="#br2">18039 7004 8996,'0'0'4274,"0"0"-1745,0 0-1696,0 0 207,-28 11 97,22-7-449,1 0-256,5 0-96,0 0-16,0 1 49,5-1 127,5 1 16,4-4-128,4-1 32,6 0-256,-1 0-47,3 0-97,-2-1 32,-4-4-48,-1 1 80,-3-2-48,-5 3 0,-5 2-16,-2-2 0,-2 3 32,-2 0-48,0 0 112,-4 7-96,-1 3 16,-2 5 96,3 6 432,-4 2-112,5 8 129,2 3 47,1 1-96,-3 5-176,3 0-128,0-4-16,0-3 1,-1-5-113,1-5-112,-3-6-32,3-2 64,0-7-64,0-3 16,0-5-577,0-3-1392,3-12-2001,-3-4-6690</inkml:trace>
  <inkml:trace contextRef="#ctx0" brushRef="#br2">18488 7134 5779,'0'0'80,"0"0"2817,0 0-1024,0 0-448,0 0-113,0 0-95,-2 3-161,2-3-271,0 0-193,-3 0-112,3 0-144,-3 0-96,3 0-48,0 0-16,0 0-47,-4 0-129,3 4 32,-2 0-32,0 0 16,1 4 0,-2 3 64,1 2 112,-1 2 112,-1 1 80,0 5-48,3 2 208,-4 0 225,6-2-113,0 0-256,0-2-16,3-9 81,7 2-129,6-5-192,3-7-64,2 0 112,5 0 80,0-4-128,-2-6-16,-1-3-80,-4 1 16,-4-3-96,-4 2 16,-1 1-32,-9 0-64,3-1 48,-4-2 32,0 2-80,-5-3 64,0-2-80,-2 2-32,-2-1-224,0-1-161,-2 0 145,0 6 208,3-1 128,-3 5-16,0 4 64,2 2-16,-2 2 80,-1 0-64,-1 4 32,4 5-32,1 3 16,-2-2-16,2 5 0,4 2 16,2-2-640,2-1-337,0-2-944,2 1-768,5-5-1040,0-5-5236</inkml:trace>
  <inkml:trace contextRef="#ctx0" brushRef="#br2">18891 7083 2785,'0'0'272,"0"0"49,0 0 1247,0 0-303,0 0-1569,-7-7 1264,7 7 1793,-2-3-1856,-1 2-337,2-1 385,-2 2 287,0-3-15,-4 1-257,3 2-144,-1 0 193,-2-2-209,6 2-223,-5 0-49,4 0-96,0 0-160,2 0-144,2 0-48,7-2-64,3 2 16,5 0-16,0-2 112,2 2-128,0-1 32,0 1 96,-3 0-64,-5-3 16,2 3-16,-7 0 48,-1 0 97,-3 0-33,-2 6-64,0 5 48,0 3 320,-7 8 352,2 0-207,-1 3-401,1 1-48,2-1-144,3-4 32,0-5-48,0-3 16,0-2-32,3-3-32,2-5-560,0-2-625,0-1-448,-4-1-880,-1-9-2465</inkml:trace>
  <inkml:trace contextRef="#ctx0" brushRef="#br2">19183 7076 9909,'0'0'5922,"0"0"-3889,0 0-944,0 0 303,0 0-287,0 0-497,-33 19-288,25-13-160,5 2-32,1 3-80,2-1-32,0 1-16,0-5 48,5 6-64,6-3 16,-3 1-16,4-1 32,-1 1-16,1-1 48,-5 1-64,0-2 64,1 1-64,-5-3 64,-2 5 257,-1-5 159,0 3 112,0-3-64,-7 4-15,1-1-337,-1-3-64,-3 3-80,2-6-16,3 0-96,-1-2-641,4-1-511,-1-1-433,3-10-1296,0-3-3346,3-5-4786</inkml:trace>
  <inkml:trace contextRef="#ctx0" brushRef="#br2">19142 7092 7251,'0'0'4594,"0"0"-1392,0 0-1393,0 0-465,0 0 81,0 0-288,34-33-465,-23 26-496,5 1-64,-1 3-48,-1-2-80,-1 3 32,-1-3-128,-5 5-672,0-1-481,3 1-912,-8-4-2097,2 1-4690</inkml:trace>
  <inkml:trace contextRef="#ctx0" brushRef="#br2">19518 7323 15255,'0'0'3890,"0"0"-2882,0 0-416,0 0 81,0 0-33,0 0-96,35-18 177,-16 6-321,0-6-208,-1-3-112,-2-2 0,0 0-64,-1-4-80,-4 1 128,0-2-128,-6-2-96,-2 3-240,-3 0-128,0 3 63,0 5 225,-8 5 192,5 5 80,-2 5-16,0 4-64,0 0 16,5 8-80,-1 7 96,1 4 0,-3 4 48,3 6 32,0 5 80,-2 2 112,2 4 96,0-3 209,-3 1 95,3-4-32,0-8-95,0-4-33,0-8-208,0-3-208,3-5-80,-3-2 80,0-4-48,2-4 64,2-9 208,1-3-208,2-8-48,2-2-96,1 1-32,1 0-208,1 1 112,0 8 48,0 4 96,-6 6 0,1 5-48,1 1 80,1 0-80,-4 7 96,-1 5 16,0 0-16,1 1 0,0-3 48,-3 2-32,2-1-32,-4-3 32,0 1-96,0-2 176,-4-2-96,-3 2 64,-2-4-16,-3 0-48,1-3 16,1 2 32,1-2-16,2 0-96,5 0 112,2 0-112,0 2 48,7 0-224,-1 3 240,6 3 16,2 2 32,1-3 0,1 3 0,0-2 96,0-1-160,-1 1 80,-1-4-32,-3-4-16,-2 3 0,-2-3 0,-3 0-48,-1 0-448,-3-7-817,-3-1-1264,-2-2-2673,-6-5-9573</inkml:trace>
  <inkml:trace contextRef="#ctx0" brushRef="#br2">19954 7305 12406,'0'0'1969,"0"0"-1057,0 0 833,0 0 112,0 0-321,0 0-191,21 25-176,-16-28-209,-2-5 16,4 0-191,-3-5-289,-2-2-192,3-3-96,-3 1 64,4-2-128,-6 2-144,0 4-32,5 3 80,-5 5-32,3 4 96,0 1-64,-1 4-32,3 6-64,-5 3 161,2 1 159,2 3-144,1-4-16,-3 0-80,6-5 0,-5-4 48,5-2 144,2-2-176,-5 0 32,-1-6 0,0-2 0,1-5-32,1-2-128,0 3 96,0-1-64,1 5 64,3 1-80,0 7 48,-1 0 16,3 4 48,1 9 176,1 0 288,1-1 1,-2 1-417,4-2 48,-8-5-80,0-2-64,4-4-32,-8 0-465,1-4-927,-6-6-1698,0-5-2672</inkml:trace>
  <inkml:trace contextRef="#ctx0" brushRef="#br2">20463 7088 5795,'0'0'7795,"0"0"-4433,0 0-1041,0 0-320,0 0-577,0 0-367,45 2-65,-26-2-335,0-2-177,3 2-256,-6 0-144,-2 0-64,-5 0-176,-2 0-1009,-3 0-655,-4 0-722,0-2-2192,0-1-6195</inkml:trace>
  <inkml:trace contextRef="#ctx0" brushRef="#br2">20472 7311 18777,'0'0'1248,"0"0"-1568,42-36 208,-19 28 304,2 2-80,1 3-64,-3 3-48,-5 0-816,-5 0-1921,-6 0-5187</inkml:trace>
  <inkml:trace contextRef="#ctx0" brushRef="#br2">21247 7250 11077,'0'0'4770,"0"0"-3649,0 0 175,0 0 305,0 0-384,0 0-289,13 31-160,-11-19-111,0 0-113,0-2-16,1 0-32,0-5-319,-3-1 31,0-2-48,0-2-48,0 0 160,0-6 128,0-5-64,0-1-368,-3-5 16,0-6 0,-3 2-48,0 2-512,5 2-385,-5 4 561,6 3 368,0 6 64,0 2-64,0 2 96,3 0-16,4 0 0,2 0 0,1-4 64,2 1 48,2-1-47,-1-2-17,2-3-160,-1 1 128,-2 0-128,-1-1-225,-4-1-655,-1 4-577,0 1-256,-6 4-656,0 1-1040,-6 0-241,-2 1-3153</inkml:trace>
  <inkml:trace contextRef="#ctx0" brushRef="#br2">21247 7290 11429,'0'0'6323,"0"0"-5138,0 0-769,0 0 800,0 0 321,38-23-640,-27 21-449,1-2-272,-5 4-160,0-3-64,-2 3-80,0 0-561,-5 0-703,0 3-1169,0-2-513,-5 4-784,-4-1-4225</inkml:trace>
  <inkml:trace contextRef="#ctx0" brushRef="#br2">21215 7376 15223,'0'0'2529,"0"0"-2369,28 4 464,-5-4 577,-1-3-593,1-2 33,-2-2-97,-3 4-192,-6-4-336,-2 2-16,-8 3-720,-2-2-337,0 0-672,-10 0-1232,-1 0-2994,-1-1 2898</inkml:trace>
  <inkml:trace contextRef="#ctx0" brushRef="#br2">21543 7105 5875,'0'0'8708,"0"0"-6883,0 0-1729,0 0 800,0 0 833,0 0-369,18 34-511,-17-18-17,-1 6 241,0 0 79,4 3-143,-4-3-577,0-1-48,0-2-176,6-3-112,-6-3 48,2-3-64,1-3-64,-2-3-16,-1 0-224,0-4-1184,-6 0-785,0-10-1153,1-2-7539</inkml:trace>
  <inkml:trace contextRef="#ctx0" brushRef="#br2">21493 7256 14871,'0'0'5682,"0"0"-5473,0 0-226,0 0 178,0 0 879,31-17 129,-13 15-625,-5 1-368,4-2-128,-4 1 32,-1 0-240,-1-3-1329,-3 2-1680,-3-6-4003</inkml:trace>
  <inkml:trace contextRef="#ctx0" brushRef="#br2">20983 7134 3906,'0'0'1264,"0"0"-831,0 0 4433,0 0-2897,0 0-225,1 38 321,-1-19-256,3 2-208,-3 6-368,0-1-257,0-4-144,0-2-367,0-6-81,0-5 0,-3-3-48,3-6-16,-1 0 353,1-11 511,0-6-784,-3-4-320,0-5-96,3-6 16,-4-1-64,-4-4 64,3-2-48,-1 3 32,1 3 48,2 3-80,-1 5 96,4 4-32,0 7 0,0 2-16,10 0 16,-2 6-48,9-3 32,-3 4-32,8 2 16,-2 3 16,-1 0-16,2 7 0,-5 3-48,-1 5-144,-9 0-160,-1 3 160,-5 3 96,-3 5 64,-5-7 0,-5 3 32,-3-3 16,1 0-48,3-4 112,-3-3-112,7-3 96,-2-1-32,2-4 48,3 0-48,4 1 16,1 3 16,0 0 0,6 3 112,2 3 240,5 4-32,3-3-160,0-3 0,7-2-95,-8-3 15,2-1-80,-4-2 0,-5-4 0,-1 3-96,-4-3-176,-3 0-305,-3 0-63,-4-5-705,2-3-832,-1-1-944,-2 1-3154,3-1-5346</inkml:trace>
  <inkml:trace contextRef="#ctx0" brushRef="#br2">21759 7036 5939,'0'0'1088,"0"0"3618,0 0-2273,0 0-496,0 0 96,0 0-288,-6-3-544,6 3-225,0 0 97,6-2-337,-1 1-256,10-2-304,1 2-16,3-6-128,4 5-16,-5 0-32,0-2 16,-5 4 0,1-3-32,-4 3 80,-4-2-80,0 2 48,-4 0 16,-2 0 48,0-2 48,0 1 65,0 1-33,-2-3-208,2 3 80,-3 0-96,0 0 128,2 0-208,1 8 31,-5 5 33,0 6 80,-3 2 16,-3 8-16,2 1 48,-2 2 32,-4 0 1,4 0-65,2-2 288,-1-1-48,3-4 192,-5-2-32,5-2-256,1-3-80,1 0-128,-2-4 64,7-1-96,-3-4 96,3 1-32,3-4-16,4-4 32,4-2 16,8 0-48,-1-3 32,5-4-64,-1-1-48,1-3 112,-4 5-64,-3-1 80,-4 3 0,-5 3-224,-4-2-448,-3 3-369,0 0-495,-10 0-689,-2 0-3378</inkml:trace>
  <inkml:trace contextRef="#ctx0" brushRef="#br2">21711 7250 17064,'0'0'1825,"0"0"-1745,36-7 912,-11 5 1025,3 0-624,4 0-625,6-2-256,2 0 257,-8-1-577,-4 2-192,-4-6-480,-11 3-2130,-5-3-3969</inkml:trace>
  <inkml:trace contextRef="#ctx0" brushRef="#br0">13623 8160 5491,'0'0'6514,"0"0"-2848,0 0-1265,0 0-464,0 0 0,0 0-368,5 0-193,0 0-303,2-3-545,5 2-256,6 1 144,8 0-63,3-3-241,0 1-64,-1 2-128,-1 0 112,-4-2-48,-10 2 32,-2 0-16,-5 0-48,-2 0-16,-4 0-48,0 0 128,0 0 32,0 0 16,0 0 0,0 0-48,0 0 0,-2 0 0,2 0 16,0 0-64,0 0 64,0 0-48,0 4 32,0 0 16,0 2-64,0 7 80,0 6-64,-2 6 128,-4 7 80,1 1 80,2 3 80,-2 0 64,2-7-320,3-6 32,0-4-112,0-9 16,0 1-32,0-9-16,3-2 0,-1-4-688,1-8-592,-1-3-1874,-2-7-1760,0-3-5395</inkml:trace>
  <inkml:trace contextRef="#ctx0" brushRef="#br0">14054 8169 5426,'0'0'8436,"0"0"-6547,0 0-784,-11 30 816,6-13-353,4 5-63,-5 1-80,2 2 159,4 1-159,0-3-481,4-4-159,8-5-465,5-3-144,-1-7-112,6-4 32,-5-4 0,2-7 0,0-3-48,-3-7 80,-3 0-80,0-3 32,-6-1-288,-3 0-272,-4 3-400,0 2 351,-1 4 321,-11 5 112,0 1 32,-6 7-48,-5 2 80,4 1-32,-4 1 80,4 5-48,4 1 0,5 1-240,4 3-801,1 0-943,5-5-1714,5 2-4098</inkml:trace>
  <inkml:trace contextRef="#ctx0" brushRef="#br0">14404 8154 5603,'0'0'6531,"0"0"-3714,0 0-496,0 0-128,0 0-368,0 0-785,-16-5-271,2 11-193,-2 3 48,-3 2-48,6-3-175,0 4-177,2 1-48,9-3-80,2 2-48,7 2-64,12 0-64,1 1 208,7-3-144,0 2 64,0-2-96,-2-4 32,-7 0 32,-6 4-32,0-6 16,-8 2 16,-4 3-16,0-1 48,-4 0 176,-8 2 128,-5 0 144,4-2-111,-5 0 15,2-2-208,2-4-112,1 1-32,1-3-64,7-2 32,-1 0-336,3-4-561,3-3-751,0-1-1282,0-2-928,4-3-5010</inkml:trace>
  <inkml:trace contextRef="#ctx0" brushRef="#br0">14402 8144 12038,'0'0'6050,"0"0"-3985,0 0-432,0 0-64,35-15-49,-9 14-79,2-2-336,5 1-433,-3 0-384,-3 1-192,-3-2-64,-8 1 16,-4 0-336,-7 2-737,-5-3-543,0 3-545,-5 0 0,-7 0-2273</inkml:trace>
  <inkml:trace contextRef="#ctx0" brushRef="#br0">12598 8134 14599,'0'0'4818,"0"0"-2609,0 0-1201,32-6-127,-12 3 159,7-1-79,3 0-321,0 0-416,7-3-192,-8 4 16,-3-2-48,-3 1-16,-9 2 0,-4 2-144,-4-2 48,-1 2 32,-5 0 16,0 0 48,0 0 32,0 0 32,-2 0 32,-1 0-96,-2 0 16,1 4-128,0 8 64,-2 3 32,1 11 64,-6 2 64,4 11-48,-6 1 16,2 4 48,-2-4 192,0-3-176,5-3 224,0-5-15,-4-3-161,5-8-16,0-1 0,2-5 0,-1-5 0,6-4-80,-4 2-64,4-3 16,0 3-64,0-2 16,0 2-48,4-1 48,2 2 16,0 1 16,0-4-32,1 2 32,2-1 16,-1-1-64,3-3 48,2 0-32,0 0 0,0 0 0,1-5-144,1 1-48,-4-2-208,1 2-241,-6 1-239,1-1-257,-2 4-447,-5 0-273,0-2-1553,0-2-2304</inkml:trace>
  <inkml:trace contextRef="#ctx0" brushRef="#br0" timeOffset="0.99">12718 8345 6707,'0'0'7411,"0"0"-4161,0 0-1825,0 0 175,0 0 273,0 0-192,-3-4-577,18 2-591,1 1-1,7-2 288,-1 1-335,4 0-161,3 2-176,-8-5-144,0 5 32,-5 0-625,-1 0-623,-9 0-1025,-1 0-929,-5 0-3169</inkml:trace>
  <inkml:trace contextRef="#ctx0" brushRef="#br0" timeOffset="0.99">13142 8280 12774,'0'0'3297,"0"0"-1136,0 0-1921,30 0 769,-12 0 736,6 0-513,2 0-527,2-1-289,-4-2-32,-7 3-160,-4-2-224,-1 0-80,-7 2-720,-4 0-129,-1 0-415,0-4-865,-1 2-2626</inkml:trace>
  <inkml:trace contextRef="#ctx0" brushRef="#br0" timeOffset="0.99">13226 8375 10933,'0'0'6195,"0"0"-3490,0 0-1953,0 0 769,0 0-32,30 6-97,-13-4-783,-4 0-401,4-2-160,-1 0-32,-1 0-608,-7-4-1297,0 0-1921,-7-6-6531</inkml:trace>
  <inkml:trace contextRef="#ctx0" brushRef="#br0" timeOffset="0.99">14803 8331 6899,'0'0'-656,"0"0"1344,0 0 785,0 0 464,0 0-737,0 0 449,-26 0 432,22 0-176,4 0-240,0 0-369,4 0-159,6 0-241,4-2-79,10-9 639,0-3-527,2-7-529,5-5-192,-4-5-256,-1 2-48,-5-3 112,-2 2-80,-7 1-192,-6 4-209,-6-2-47,0 4 160,0 1-48,-6 7 240,1 0 112,-5 5 80,2 5-80,0 5-16,3 0 112,-1 2-32,1 4-16,-2 4 0,2 3 32,1 1-32,-1 3 176,1 5 64,-2 3 304,5 6 0,-3 3 257,3 2 239,1 4-111,-2-3-401,-1-2-304,3-3-80,0-5-224,0-5 96,0-8-80,0-3 64,0-5-16,0-2 32,0-4 16,0-2 80,0-6 32,3-3-80,-1-3-16,4-1-80,1 1 64,1 2-80,1-1-16,3 6 32,-1-1 0,-1 1 16,1 2 16,0 2-48,1-1 48,-1 1-16,-5-1-32,1 4 64,-2 0-48,-4 0-16,-1 0 32,0 4-16,0 3-16,-1 1 64,-6 0 48,-4 1-80,6 1 48,-3-2-64,1-1 48,3-1-16,-1-1-32,-2-1 32,4 0 16,1-4 16,1 4-16,-2-4 16,3 2 32,0 3 16,0-1-48,0-1 64,4 4 64,6-1 112,-2 3-127,4-3-1,2 3-16,1-6-16,-2 1 48,4-1-96,-5 1 240,1-4-240,-7 0-16,-1 0-64,-2 0-112,-3 0-64,0 0-224,-3 0-145,-2 0-623,-7-8-1521,5-1-1425,-5 0-4994</inkml:trace>
  <inkml:trace contextRef="#ctx0" brushRef="#br0" timeOffset="0.99">15243 8363 12790,'0'0'7363,"0"0"-6819,0 0-111,0 0 1247,0 0-207,2 29-352,-2-26-593,0 0-208,0 1-160,0 1 400,0-5-15,0 2-161,0-2-64,0 0 128,0 0 32,0 0-192,0 0-31,0 0-129,0 0 16,0 0 0,0-2-32,3-7 96,4-1-112,2-3-32,1-6-32,1-2 16,-1-4-32,1-2 80,-1 1-16,-2 1-240,-2 7 128,-4 5-16,1 6 16,-3 5 64,0 2 32,0 12-32,0 6 128,0 3 208,0 2-80,0 0-111,0-2-113,7-5-144,-1-4 47,4-9 17,4 0 32,-2-3 97,4-3-129,0-3 48,1-6-80,-1-3 48,3-4 16,-3 0 32,0 0-112,2 0-65,-2 9 33,2 4 48,-2 6 112,0 3-96,0 10 257,-2 4 175,3 0-48,-6 0-144,-1-2-128,-4-3-160,-1-4 0,0-3-240,-3-2-272,1 0-81,-3-3-431,0 0-881,-7 0-897,-4-6-2688</inkml:trace>
  <inkml:trace contextRef="#ctx0" brushRef="#br2" timeOffset="0.99">17025 8129 3458,'0'0'12613,"0"0"-10388,0 0-1440,0 0-353,-6 10-80,6 13 288,0 11 849,0 6-160,-1 10 175,-2-1-383,0-2-273,1-5-207,-1-10-49,3-9-160,0-9-128,0-7-144,0-7-48,0-4 32,0-13 64,3-8-95,-3-8-146,0-9 49,-6-9-32,-4-1 49,1-5-17,-3-1-81,1 3-47,3 6 64,1 9 112,3 9-272,2 6 128,2 8 64,2 7 0,7-2 32,4 3-16,7 5-32,2-1 80,9 3-96,3 2-48,-3 5 80,5 4-80,-5 6 112,-8 2-16,-4 4-48,-14 1-240,-5 3 176,0 0 16,-16 2 112,-4 0 16,-9-2-128,2-1 112,-4-7 0,4-2 16,-2-2 0,6-1 80,7-7-32,2 0 32,7-1 0,7 0-80,0 3 0,10 5-16,6 2 80,6 5 256,7 5-31,-4-4-33,4 4 32,-5-3-176,-6-2 0,-5-3 32,-2-1-112,-8-1 64,0-2-16,-3-5-32,0 1 0,0-3-64,0-3 16,-3 1 0,3-2-80,0-1-208,0 0-144,0 0-368,3-4-497,3-4-848,5-3-1729,0-4-2048</inkml:trace>
  <inkml:trace contextRef="#ctx0" brushRef="#br2" timeOffset="0.99">17383 8345 4562,'0'0'9492,"0"0"-7026,0 0-1202,0 0 481,0 0-240,0 0-417,-3 15-127,2-3 31,-4 5 161,5 2-241,-5 2 80,5-4-287,-2-1 15,2-3-336,0-2-176,0-4-64,0-2-80,0-5-16,2 0 0,1-5 65,-1-5-65,3-9 16,-4-2-96,2-8-96,-3 1-305,0 2-175,0 2-48,-3 5 496,0 5 224,0 6-48,-2 3 48,3 5 176,-1 0-16,1 0-32,2 0 16,0 0-48,0 5-112,10-5 128,4 0-96,-1 0 256,7 0 17,-2-7-49,1-4-128,-3 4-80,-2 0-80,-2-1 32,-4 4-32,-2 1-160,0 1-240,-6 2-369,0 0-319,0 0-689,0 5-1024,-4-1-945,-1-1-4690</inkml:trace>
  <inkml:trace contextRef="#ctx0" brushRef="#br2" timeOffset="0.99">17369 8523 15207,'0'0'3329,"0"0"-1696,35-4 752,-18-2-400,-1-2-560,-2 1-673,-1-1-544,-1 1-160,0 3-272,-2-2-912,-6-1-1842,0 2-2320</inkml:trace>
  <inkml:trace contextRef="#ctx0" brushRef="#br2" timeOffset="0.99">17392 8393 12694,'0'0'4530,"0"0"-2513,0 0 16,0 0-48,0 0-401,0 0-463,19-8-481,-11 5-304,1 0-144,-3 3 81,6-5-161,-1 3-112,2 0 16,-4 0-577,0 2-335,-4 0-817,3 0-528,-8 0-1088,0 0-2338,0 0-6290</inkml:trace>
  <inkml:trace contextRef="#ctx0" brushRef="#br2" timeOffset="0.99">17801 8240 5731,'0'0'6931,"0"0"-2433,0 0-1809,0 0-288,0 0-448,0 0-736,0 0-561,12 0-160,1 0 32,4 0 81,-4-2-209,6 2-256,-3 0-96,-5 0-64,2 0 32,-7 0-336,0 0-577,-5 0-623,2 0-977,-3 0-577,0 2-2720,-10 4-5700</inkml:trace>
  <inkml:trace contextRef="#ctx0" brushRef="#br2" timeOffset="0.99">17813 8414 14999,'0'0'4146,"0"0"-3490,36-4 1489,-19-2-80,2-1-977,-6 2-751,2-2-337,-7 3-721,-2 2-1840,-6-3-2289</inkml:trace>
  <inkml:trace contextRef="#ctx0" brushRef="#br2" timeOffset="0.99">18383 8092 5539,'0'0'6338,"0"0"-3056,0 0-945,0 0-432,0 0-496,0 0-209,0-10-368,0 10-255,0 5-257,-2 8-176,-3 6 16,-2 6 448,3 7 369,-4 7-129,5 3 241,0-2-209,3-2-288,0-5-368,9-8-64,7-7-79,4-5-49,-1-6 16,4-7-32,4-2-48,-4-9-97,0-3 1,-6-4-16,-4 2 80,-1 0 0,-3 3 64,-4 2 48,-5 1-16,0 3 0,-3 1-16,-5 2-16,-4 2-16,-4 2 0,-1 0-64,-1 9 112,0-4-96,0 6 64,5-2-16,3-2-16,3 0 32,5-2-384,2-5-480,2 0-705,5-5-880,3-3-112,2-5-2658,-3-2-10308</inkml:trace>
  <inkml:trace contextRef="#ctx0" brushRef="#br2" timeOffset="0.99">18698 8104 5298,'0'0'5235,"0"0"-2130,0 0-1536,0 0 112,0 0-17,0 0-143,-20 0-192,20 0-145,0 0 17,0-4-177,4 4-207,0-3-433,8-1-96,2 3-80,2-2-64,1 3-112,2 0-16,-8 0-80,2 3 0,-5 0-128,-4 6-208,-4 1 208,-2 1 128,-9 1 48,-1 1 80,-5 1-16,4-3 0,-2 0 96,5-1 80,2-2 48,4-4-16,0 3-208,4-1-32,0-1 32,8 2 48,4 0 16,-1 1 193,5-1 79,2 1-16,-3-1-176,-1 0-176,-1 0 32,-2-1-64,-4-1 48,0-1-16,-5 2-32,-2 0 48,0 0 32,-2 1 16,-5 4 0,-3-5 48,-2 2-80,1 0 64,-1-1-80,3-3 0,-2-2-16,1 0 0,5-2 0,1 0-544,4-2-544,0-4-1041,6-4-1857,7-3-2929,0-4-5731</inkml:trace>
  <inkml:trace contextRef="#ctx0" brushRef="#br2" timeOffset="0.99">18906 8117 3185,'0'0'9989,"0"0"-5507,0 0-2385,0 0-560,0 0-113,0 0-63,20-11 64,-3 9-593,2-5 64,-2 2-207,7 2-225,-3-1-96,-2-1-128,-4 3 16,-2 2 17,-2 0 111,-4 0-352,-1 0 0,-6 0-32,0 2-16,0 7 96,0-1-48,-3 5 16,-2 2-64,0 6 16,0 2-32,4 4 16,-4 3 144,0-1 224,3 0-240,-4 0-48,3-7 32,-1-2-80,0-5 16,2-4-48,0-6 0,2-2-400,2-3-721,4-10-1136,7-9-2145,-6-6-4882</inkml:trace>
  <inkml:trace contextRef="#ctx0" brushRef="#br2" timeOffset="0.99">19241 8183 10981,'0'0'10405,"0"0"-9765,0 0-272,0 0 1457,0 0 416,0 0-720,-4 19-977,4-2-256,0 2 128,0 4-63,8 0-161,4-2-112,5-4 16,1-4 0,0-6-64,4-4-16,-2-3 16,-2-3-16,-2-4-48,-5-8 48,0 0 16,-3-2-48,-6-1 0,0-1-80,-2-1-64,0 4-80,-7-3 15,1 6 177,-6 1 16,0 5 48,0 1 48,-4 5-16,2 1-16,1 0-80,-2 4-496,-1 4-992,2-4-1074,-3-4-1840,3 0-11317</inkml:trace>
  <inkml:trace contextRef="#ctx0" brushRef="#br2" timeOffset="0.99">19594 8295 6019,'0'0'4466,"0"0"-1361,0 0-848,0 0 272,0 0-272,0 0-464,1 15-336,18-15-144,3-5-161,2-5-544,9-8-207,0-4-49,2-7-208,-3-1-16,-2-2-64,-4 1 64,-5 2-192,-7-1 96,-4 3-64,-5 3 96,-5 4-208,0 3 128,-5 4 48,-5 3-32,-2 6 96,-2-1-96,2 5 48,-4 0-64,2 9 96,2 1-144,-1 5 32,2 4 0,1 2 48,2 0 48,5 4 16,3 5-80,0-2 96,0-3 192,0 4-96,2-4 16,2 0-80,-1-3 48,-3 2-128,0-5 33,0 0-49,0-4 48,-3-5-48,-1-1 0,2-3 48,-1-2-80,3-4 48,-2 0 0,2-9 64,0-5-112,2-3-144,3-4 0,2 2 96,2 0 16,-1 2-16,-2 5 80,0 2 16,4 3 64,-1 1 16,-2 1-16,5 1-16,-1 4 0,0 0-96,-3 0-144,4 0 160,-2 4-80,-3 1 48,-1 1-16,-3 1 32,-3 0-64,0 4 128,-3-4-80,-1 0 80,-4 5-16,3-9-32,-3 1 48,3 1-80,-1-3 32,0 0 0,2 0-16,-1-2 16,2 2 32,2 3-96,-1-3 128,2 0-80,0 4-48,0 0 112,2 0 16,2 1 0,1-3 192,2 3 0,2-3-144,-2-1-32,4 0-32,-3-3 0,2 0 32,-4 0-96,1 0 64,0 0-80,-3 0 48,-1 0-80,-3 0-160,0 0-96,0 0-208,0 0-240,-3 0-817,2 0-1248,-3-3-3090</inkml:trace>
  <inkml:trace contextRef="#ctx0" brushRef="#br2" timeOffset="0.99">20040 8301 11509,'0'0'7940,"0"0"-6644,0 0-975,0 0 1071,0 0 705,8 34-400,-5-30-705,2 2-367,-5-2-81,3 1 128,0-5-63,-1 1-225,-2-1-160,0 0 48,2-1 176,1-4-48,2-5-224,-1-1-63,0-6-97,4 1 80,-5-2-64,3 4 128,0-1-16,0 5-32,-5 3 176,4 3-176,-3 0-16,1 4-96,2 0 0,-4 0 0,5 0 0,1 0 0,-2 3 0,2 1 0,-3 2 0,3 0 0,-1 0 0,-2-2 0,-1 1 0,0-4 0,0-1 0,-3 3 0,0-3 0,0 0 0,5-3 0,2-7 0,1-2 0,5-1 0,2 1 0,-1 2 0,2 3 0,-1 4 0,1 3 0,-5 5 0,4 7 0,-4-1 0,5 3 0,-3-1 0,0-1 0,3 0 0,-3-5 0,-2 0 0,-1-3 0,-4-2 0,-1 0 0,-2-2 0,-2 0 0,-1 0 0,0 0 0,0 0-640,-4-2-593,1-2-800,-2-2-1680,4-1-1986</inkml:trace>
  <inkml:trace contextRef="#ctx0" brushRef="#br0" timeOffset="0.99">12913 8972 7876,'0'0'3249,"0"0"209,0 0-1009,0 0-544,0 0-673,0-23-143,-2 17-321,-4 4-240,6-1 129,-5-1-177,4 1-384,-4 0-32,0-1-16,-2 1-16,1 1-64,-7 1 16,0 1-48,-3 0 16,-5 0 0,-3 6 48,-2-2 32,0 2-64,3 3 32,0-3 16,3 3 16,2-2 0,3 2-48,1 2 64,1 4-64,2 0 16,-1 5 128,4 3 16,-3 4 16,0 3 96,-1 3-32,6 0 112,-7 4 97,7-2-113,1 1 32,3 0-80,2-3 0,2-2-80,9 1 80,0-5-31,2-2-65,5-6-64,6-1-48,0-6-16,7-2-96,-2-3-16,7-4 48,-6 2-16,1-5-48,-7 0 16,-1 0 48,-4-2-225,-7-4-47,-6-1 80,-1-5 272,-2-3-80,-3-5 96,0-2-80,-5-3-80,-4 0 32,2-1 0,-4 1 32,-2 2-32,2 4 0,-5 4 48,1 3-32,2 4 48,-1 3 32,-1 3-16,4-1 96,4 3-80,1 0 16,-1 0 32,4 1 0,1 1-48,2 2-48,0-1 16,0 1-48,2 0 176,5 0 33,2-1 159,5 1 208,5-4 0,3 0-96,1 0-47,1 0-97,0 0-144,0 0-112,-4 0-80,-4 0 80,-2 0-16,-4 0-64,-3 0 16,-4 0 16,-1 0-32,-2 0-16,0 0-32,0 0-112,0 1-128,0 1-417,0-2-207,-2 0-433,2 0-576,0 0-256,0-6-1168,0-2-2946</inkml:trace>
  <inkml:trace contextRef="#ctx0" brushRef="#br0" timeOffset="0.99">13288 9239 12646,'0'0'2881,"0"0"-1536,0 0 608,0 0-353,30-6-607,-15 5-369,1-2 112,3-1-79,-1 1-225,3 0-64,-5 3-224,2 0-112,-6 0-32,0 0 0,-5 0-144,-1 0-384,-1 0-289,-5 0-31,3 0-320,-3 0-337,0-2-512,0-3-2945</inkml:trace>
  <inkml:trace contextRef="#ctx0" brushRef="#br0" timeOffset="0.99">13321 9388 12614,'0'0'3601,"0"0"-2496,0 0 800,0 0-176,0 0-353,42 7-143,-22-7-401,4-3-512,-1-1 129,-2 4-145,-2-3-112,-3 3-80,-4-3-112,-3 1 32,-4 2-32,-3 0-192,-2 0-913,-5 0-800,-2 0-544,-6 0-3906</inkml:trace>
  <inkml:trace contextRef="#ctx0" brushRef="#br0" timeOffset="0.99">13934 9098 11493,'0'0'3570,"0"0"-1825,0 0-881,0 0 257,-12 37-369,12-29-80,0 4-176,0 3-191,0 4 383,2 2 224,3 5 209,1 2-145,2 2 65,3 2-209,1 1-15,4-6-353,5-2-80,1-6-128,6-4 32,-1-6-208,2-9 0,1 0 32,-5-9-96,4-6 32,-11-4-32,0-2-32,-3-2 0,-6 1 48,-2-4-64,-7 1 16,0-3-112,0 1 0,0-2 16,-5 0-192,-2 1 176,3 3 0,0 7 128,-1 3-80,2 4-48,0 5 32,2 1 32,1 5-32,0 0-192,0 0-721,0 3-608,0 5-288,1-1-896,2 0-864,0-2-5604</inkml:trace>
  <inkml:trace contextRef="#ctx0" brushRef="#br0" timeOffset="0.99">14423 9351 11365,'0'0'2417,"0"0"-1024,0 0 816,7 29-1105,-4-24-319,-2-2-1,-1-3-112,0 0-47,0-2 383,6-6-63,-6 0-577,2-5-96,0 1 16,0-3 48,4 4 16,-5 0 81,2 1-81,-2 2 64,2 1-16,0 3 0,-1 1-144,3 0-144,1 3-15,4 0-113,-1 0 16,3 0 176,-1 3 144,1 4-64,0 0 160,0-1-128,-6 0-144,1 0-32,-3 1-112,3-1 48,-6-1-48,1-1-16,-2-1 0,0 2-64,0-3-400,0 3-352,0-2-321,-2 1-800,2-1-560,0-3-1473,0 0-3569</inkml:trace>
  <inkml:trace contextRef="#ctx0" brushRef="#br0" timeOffset="0.99">14729 9301 20041,'0'0'1313,"0"0"-1201,0 0 688,0 0-448,0 0-208,0 0-128,25 29-752,-22-29-2193,-3-4-2578</inkml:trace>
  <inkml:trace contextRef="#ctx0" brushRef="#br0" timeOffset="0.99">14742 9135 19097,'0'0'192,"0"0"-1233,0 0 1089,0 0 48,0 0-576,0 0-4530</inkml:trace>
  <inkml:trace contextRef="#ctx0" brushRef="#br0" timeOffset="0.99">14870 9264 9764,'0'0'5843,"0"0"-5603,0 0-96,0 0 1873,0 0-160,0 0-464,2 41-593,4-31 0,-4 5 401,3 0 64,1-3-497,1-4-544,4 0-128,-3-3 256,8-5-48,-5 0-272,4-6 144,1-5-63,-3-2-81,-5-2 0,0 1-32,-4 0 64,-1-1-112,-3 2 32,0 5 0,0-3 0,-5 7 32,0 0-32,3 4 32,2 0-16,-3 0 16,3 0-64,0 7 96,5-1-16,5 0 64,3 1 64,9-4 96,-2 1 192,4-4-16,1 0 417,-2 0-657,-2 0-112,-4-4-80,-6-2 48,0-1-32,-10-1-32,1 0-32,-2 2-80,-2-2-64,-5 1-209,1 3-79,-6 4 112,2 1 48,2 10 208,0 2 64,4 6 64,4-2 48,0 2-16,1-5-48,10-1 0,0-3-320,2-4-705,2-6-2240,-4 0-849,-1-3-4002</inkml:trace>
  <inkml:trace contextRef="#ctx0" brushRef="#br0" timeOffset="0.99">15316 9308 17512,'0'0'3282,"0"0"-3122,0 0 528,32 22 705,-25-22 415,1 0-415,-2-3-433,-1-3-319,0 0-193,0-3 0,-5 1 48,0-2-256,1-1 17,-1 0 399,0 3-176,0-2-272,0 1-160,0-1-32,3 2 0,-1 1-16,3-3 0,0 6-80,-1-2 112,6 1-128,-5 5 112,2 0-48,-3 0-16,1 3 16,-1 0-160,2 6-416,-5-5-833,2 2-400,-3-1-1360,0-5-1457,0 0-14311</inkml:trace>
  <inkml:trace contextRef="#ctx0" brushRef="#br0" timeOffset="0.99">15637 9189 6915,'0'0'3906,"0"0"-1745,0 0 160,0 0-80,0 0-368,-37 21-240,21-12 175,3-3-15,1 2-288,2-2-593,3 3-543,2 1-273,2-4-96,3 6 16,6-5-48,3 4 48,5 0-32,-1-3 16,5 0 48,-5 1-64,-1 1 32,0 1-64,-6-1 80,-6 2-176,0 0 144,-5-2-16,-1 0 96,-7 1 0,-2-3-16,-4-3 64,5-4-64,-4 1 16,5-2-16,0 0-48,3-2 0,6 1-32,0-4-240,4-2-513,8 4-1280,4-6-752,2 1-1521,5-3-2705</inkml:trace>
  <inkml:trace contextRef="#ctx0" brushRef="#br0" timeOffset="0.99">15781 9298 17336,'0'0'6259,"0"0"-5779,0 0-512,0 0 1377,0 0-49,0 0-479,-1-12-401,-3 16-368,-7 4-48,3 5 16,2-1 32,0 3-48,0-2 48,6-1 32,0-2 64,8-5-128,3-1 32,1-4-16,2 0 16,1-6-16,-2-5 80,-3 1-128,-3 0 48,-2-2 32,-5 6 0,0 2 48,0 0 96,0 4 128,-3 2-143,1 7-129,-4 3-48,6 1 64,0 4 64,0-1-96,3-1 16,5-4-64,0-1 64,4-4-80,-1-1-176,2-5-577,0-3-847,-1-7-1282,-2-7-1136,-1-8-6947</inkml:trace>
  <inkml:trace contextRef="#ctx0" brushRef="#br0" timeOffset="0.99">16028 9009 19001,'0'0'5442,"-1"44"-5266,-1-11 1793,-2 9 832,4 9-1456,0-5-288,7-2-641,-1-5-304,1-2-16,4-9-64,-6-6-144,3-3-400,-3-9-337,-2-5-367,-3-5-1410,0 0-2064,-6-15-4434</inkml:trace>
  <inkml:trace contextRef="#ctx0" brushRef="#br0" timeOffset="0.99">16903 9009 8324,'0'0'8100,"0"0"-6036,0 0-1791,-3-34 223,-2 25 224,-1 2 0,-1 2-495,-5 1-145,0 0-48,-1 2-48,-4 2 0,0 6-48,-5 9-16,0 4 176,2 6 16,-2 7 64,6 5 336,3 5 592,6 0-223,2 3-193,5-4-128,5-1 129,4-5-209,2-6-256,1-3-128,-1-9 128,1-2-80,2-8-96,1-4-96,-2-3 0,1 0-32,2-6-16,-4-5 240,5-4-528,-8 0-96,1 1 224,-4 0 48,-3 1 64,-3 0 32,0 5 64,-5 2 48,-6-1 0,-1 0-49,-5 4 65,0 1 0,-2-1 33,0 3-33,2 0 32,5 0 16,0 0 0,11 0 16,-1 0-32,2 0-32,6 0-176,9 0 192,2 0 96,8 3 400,-2-1-48,2-2-64,-1 0 113,-4 0-49,-1 0-352,-4 0-64,-9 0-64,1 0-16,-4 0 32,-3 0-320,0 0-497,0-2-415,0-1-657,0-3-1377,0-2-2400</inkml:trace>
  <inkml:trace contextRef="#ctx0" brushRef="#br0" timeOffset="0.99">17069 9342 16648,'0'0'2193,"0"28"-1233,0-13 737,0-1-192,2-2-417,2-3-480,2-2-127,-1-4-177,-4 2 192,4-5 320,-5 0 17,2-5-129,-2-3-96,0-4-192,3-1-191,-3-4-81,0-2-112,0 3 32,-3-6-64,1 7-32,-3 1 64,5 1 192,-5 5-64,5 1-128,0 4-16,0-2 48,0 4 16,4-2-128,2 3 112,0 0-144,7 0 96,-1 0 0,1 0-32,-2 0 16,1 4-96,0-4-464,1 3-721,-8-3-1024,1 2-1073,-2-2-1152,-2 0-5298</inkml:trace>
  <inkml:trace contextRef="#ctx0" brushRef="#br0" timeOffset="0.99">17341 9291 21562,'0'0'2593,"0"0"-2529,0 0 480,-32 0 1025,20 3-641,6 1-575,-4 3-321,8 1 32,-4 0 16,6 1-96,0-1-16,0 2 80,0-3-112,6 1 96,-2-1-128,4-4 128,-2 2-48,1 2 32,-1-7-64,5 0 16,-4 0 0,-1 0-32,-1-7 224,0-1-128,-3 1 48,3-1-16,-5 4 32,0-1-32,0 5 64,0 0 112,0 6-208,0 7 0,0 7 96,1-4 208,4 0-208,1 2-112,3-8-64,0-6-480,4-4-1105,2-4-1344,-1-11-657,-2-5-5090</inkml:trace>
  <inkml:trace contextRef="#ctx0" brushRef="#br0" timeOffset="0.99">17516 9271 18200,'0'0'2770,"-1"30"-2594,1-16 1232,1 4 449,3-3 224,4 0-896,2-5-641,-6 3-272,3-4 160,0-1-208,-2 0 48,2-3-127,-3-4-97,4-1 32,-3 0 80,6 0-80,-3-10-16,2-2-32,-1-5-128,1 0 96,-3-4-80,-2 2-144,-4 3-1,2-3 65,-3 6 48,0 4 112,0 3 48,0 5-48,0-2 48,-3 3-80,2 0-16,-3 3-128,4 3 64,0 0-1713,0-2-1952,0-1-3555</inkml:trace>
  <inkml:trace contextRef="#ctx0" brushRef="#br0" timeOffset="0.99">17756 9352 23547,'0'0'3681,"0"0"-3649,0 0 0,0 0 81,5 33-49,0-33-112,-4 0-1441,-1 0-2241,0-7-2705</inkml:trace>
  <inkml:trace contextRef="#ctx0" brushRef="#br0" timeOffset="0.99">17819 9122 21962,'0'0'1585,"0"0"-1617,0 0-288,0 0 544,0 0-192,0 0-609,13-6-2304,-7 6-2513</inkml:trace>
  <inkml:trace contextRef="#ctx0" brushRef="#br0" timeOffset="0.99">17885 9308 18168,'0'0'2898,"0"0"-2866,0 0 656,0 0 769,0 0 512,37 15-641,-17-15-559,4 0-257,2-4-464,-4-2 0,2 1-64,-3-1 0,-4 2 0,-1 2-544,-7 0-785,0 2-992,-3-3-176,-1 3-65,1 0 49,-4 0 721,3 0 1327,-3 0 577,1 3 929,-3 1 1632,0-1-16,0 2-384,-5 2-16,0 3-448,-3 0-672,0 2-385,1-5-448,-1 2-160,7 0-80,-4-6-32,5 0 16,0-3-80,0 0-32,2-3-256,5-7 176,2 2 128,-2-1 16,3 1-64,-3 2 32,-1 4 48,0 2 128,-4 0 224,2 8 96,2 0 129,-1 1 127,-2 3-320,5-1-304,0-4-16,0-2-80,3-3-48,1-2-672,-1-4-1137,1-8-2241,-3-7-1937</inkml:trace>
  <inkml:trace contextRef="#ctx0" brushRef="#br0" timeOffset="0.99">17942 9055 17800,'0'0'4146,"0"0"-3970,0 0-80,5 36 1489,1-14 864,-6 4-784,3 5-625,0 7-303,-1 0-225,3-1 0,-5-1 64,3-3-368,-1 0-160,-2-8 48,0-5-31,0-5-49,0-6 16,0-3-32,0-6-417,0-3-431,0-12-577,0-5-1840,0-7-2642,0-5-3361</inkml:trace>
  <inkml:trace contextRef="#ctx0" brushRef="#br0" timeOffset="0.99">18247 9302 24475,'0'0'3586,"0"0"-3378,34 0 144,-15 0 609,1 0-17,4 0-576,0 3-288,-6-3-16,3 1-64,-3 1-656,-4-2-1617,-1 0-2577,-2 0-3810</inkml:trace>
  <inkml:trace contextRef="#ctx0" brushRef="#br0" timeOffset="0.99">18381 9051 23467,'0'0'1184,"0"0"-1280,-13 46 1505,5-19 896,4 2-432,4 0-1041,0 3-448,0 2-96,1-3 113,3 3 79,3-1-240,-4-1-240,2 0 0,0-6 0,0-1 0,1-3 0,-1-6 0,3-4 0,-3 0 0,-4-10-272,4-2-448,-5-2-433,0-13-736,0-8-1905,-6-5-2496</inkml:trace>
  <inkml:trace contextRef="#ctx0" brushRef="#br0" timeOffset="0.99">18509 9359 7619,'0'0'17496,"0"0"-16247,0 0-641,4 33 881,2-22-657,-4-3-207,5-2-433,-3 1-144,6-2-80,-4-4-576,1-1-849,0-6-2289,-2-8-1824</inkml:trace>
  <inkml:trace contextRef="#ctx0" brushRef="#br0" timeOffset="0.99">18562 9197 22250,'0'0'4834,"0"0"-4417,0 0-449,0 0-32,0 0 80,0 0-16,-7 32-1537,10-25-2513,1-4-4626</inkml:trace>
  <inkml:trace contextRef="#ctx0" brushRef="#br0" timeOffset="0.99">18645 9333 22138,'0'0'5122,"0"0"-4273,0 0-337,0 40 128,6-28-175,0-2-209,-1-2-160,3-1-128,3-3 64,-1-4-80,1 0-160,1 0-209,-3-9-31,2 1 208,-4-4-48,1-1 112,-3-2 64,-5 3 80,0-3-96,-5 0 16,-6 6 32,-9 1 160,1 4 32,-4 0-16,4 4-80,1 0-64,7 0 64,3 4-1185,8-2-1904,0 0-1329,13-2-4114</inkml:trace>
  <inkml:trace contextRef="#ctx0" brushRef="#br0" timeOffset="0.99">18844 9330 10261,'0'0'10036,"0"0"-9684,0 0-368,0 0 769,8 29 848,-4-25-353,2-2-368,-1-2-111,3 0-97,2 0 193,-2-6-17,4-5-368,3-4-112,0 1 145,1-4-273,3 0-192,-1 6-48,-3 2 48,-1 7-80,-1 3-32,-5 3 32,2 5 144,-4 2-112,-1 1-16,0-3 16,-3 2-64,4 1-417,-6-3-1151,0-2-1458,0-6-2240</inkml:trace>
  <inkml:trace contextRef="#ctx0" brushRef="#br0" timeOffset="0.99">19311 9409 18152,'0'0'1809,"0"0"-1729,50-7 144,-23 3 1985,6 0-304,-1-1-896,1 5-593,-10 0-272,-6 0-96,-6 5-416,-11-1-2081,0 0-1633,-11-4-2817</inkml:trace>
  <inkml:trace contextRef="#ctx0" brushRef="#br0" timeOffset="0.99">19361 9232 6707,'0'0'1281,"0"0"143,0 0 1009,0 0-192,0 0-80,0 0-96,-11 6-528,22-6-496,-3-6-49,3 5-112,6-5-431,0 5-161,-4-3 16,4 4-176,-3 0-80,-5 0-144,-2 0-736,1 4-801,-8 0-512,0-4-1441,0 3-2016</inkml:trace>
  <inkml:trace contextRef="#ctx0" brushRef="#br0" timeOffset="0.99">19346 9238 9284,'0'0'3714,"0"0"-2481,0 0-785,0 0 624,0 0 65,33-18-609,-22 18-160,2 0 32,0 0 161,3 0-33,-3 0-160,5 4-272,-5 0-64,-2-4-16,1 3-32,0-3-352,-5 0-1601,-1-7-2865</inkml:trace>
  <inkml:trace contextRef="#ctx0" brushRef="#br0" timeOffset="0.99">20293 9050 10117,'0'0'2257,"0"0"-352,0 0-1265,0 0 208,0 0 225,0-7-193,1 5-288,-1 1-111,3-2 95,-1 1 128,-2 0 97,0 2-177,0 0-128,0 0-80,0-3 48,0 3-31,0-1-97,0 1-112,0 0-64,0 0-64,0-2-48,-5 2 16,4 0-48,-5 0 48,0 3-112,0 7 48,1 2-32,-3 5 128,-2 1 32,1 7 144,-1 5 32,2 6 161,-2-1-81,4 1 96,0 0-64,6-3-80,0 0-127,7-5-113,5-1-32,7-2 16,4-3-16,0-2-32,2-5 0,2-3-16,-1-5-128,-3-3-353,-3-4-319,-3 0 304,-5-4 240,0 0 256,-11-7-32,5 1 96,-6 1-16,0-5-16,0 3 48,-3-3-64,-1-1-32,-7 5-16,5-5 16,-4 5-80,-1-1 80,-4 4-48,2 3 0,-3 0 16,2 4-64,-3 0 112,4 4-64,2 3 16,-2 1 32,1 2 32,6-3-32,0 1 16,2-1-48,4-3-16,0-1-64,0-3-401,0 3-383,4-3 128,4 0 399,2 0-399,-2-3-769,3 0-271,-3 3-1106,0-4-2640</inkml:trace>
  <inkml:trace contextRef="#ctx0" brushRef="#br0" timeOffset="0.99">20640 9385 5042,'0'0'1025,"0"0"-241,0 0 497,0 0 496,0 0 175,0 0 257,3 0-272,-3 0-80,0 0-96,0 0 144,0 0-272,0 0-177,0 2-431,0 5-481,0-3-224,0 0-112,0 3-96,0-3-96,0-1 0,0 0-32,0 1-32,4-4-176,-4 0-352,0 0-337,0 0-607,0-4-1201,-4-2-3618</inkml:trace>
  <inkml:trace contextRef="#ctx0" brushRef="#br0" timeOffset="0.99">20872 8960 8036,'0'0'4642,"0"0"-3218,0 0-655,0 0 223,0 0 33,0 0-417,0-7-400,0 7-160,0 0 16,0 3 208,0 1 96,0 0 17,-1 4 63,1 1 176,-3 3-32,0 0-143,1 5-1,0 2 128,0 5-48,-4 2 65,5 4 159,-4 3-80,-2 1 97,2 2-129,4-3 0,-3 3-160,4-7-223,0 0 31,0-3 0,5-2-32,2-2-96,3-3-32,-1-1 0,1 0-16,1-4-32,2-1-32,-1-3-32,-1-1-64,3-5 32,-3 0-192,-2-4-128,-1 0-16,0-10 96,2-1 48,-3-3 31,-1-3 1,1 0-48,3-2 32,-5 1-256,-3 1 160,-1 2 48,3 0 112,-4 5-16,-4-1 144,-2 4-16,-6 3 0,-1 4-96,-4 0-1,-2 4 97,2 3-16,-2 1 145,4 3-113,4-1 80,1-1-144,9-1 64,-3 3-48,4-3-49,5-2-815,0 3-785,1-5-144,1-2 49,-1 2-658,-4-4-1663,0 0-5892</inkml:trace>
  <inkml:trace contextRef="#ctx0" brushRef="#br0" timeOffset="0.99">21142 9003 6419,'0'0'5586,"0"0"-1952,0 0-1329,0 0-464,0 0-224,0 0-417,-3-13-415,3 12-49,0 1-336,2 0-368,4 0 16,7-2-16,5 0-16,0 2-16,6-2-16,0 2 16,0 0-64,-1 0 64,-4-5 32,0 5-64,-2-2 48,-5 0 0,-6 2 0,1 0-16,-5 0-32,1 0 0,-3 0-48,0 9 112,0 5 80,0 4 481,0 4-1,0 7-128,0 3-80,-3-3 16,1 3-111,2-3-49,0-6-16,0-2-128,0-6-80,0-2 48,2-3-32,-2-2-32,0-4 16,0 3 0,-2-1-64,1-1-544,-5 0-737,0 0-864,0-3-352,6-2-1377,-1-5-5314</inkml:trace>
  <inkml:trace contextRef="#ctx0" brushRef="#br0" timeOffset="0.99">21580 9063 5843,'0'0'2833,"0"0"-32,0 0-960,0 0-208,0 0-112,0 0-177,0-19-271,0 17-321,1 1 192,-1-2 17,0 1-145,0 2-159,0 0-177,0 0-48,0 0-224,3 8-128,-3 5 224,0 3 192,0 6 241,-3-1 95,2 0-272,-2-3-159,2-3 111,1-4-240,0-3-16,1-3-176,3-2 0,8 0 16,-2-3 32,5 0-80,1 0 112,-1 0-80,7-3-64,-3 1 96,-2 1-128,-3 1 0,1 0-112,-6 0-368,1 0-368,-3 0-129,-1 0-239,-1 0-81,-3 0-288,2 0-464,-4-5-560,7-5-2689</inkml:trace>
  <inkml:trace contextRef="#ctx0" brushRef="#br0" timeOffset="0.99">21794 8979 4194,'0'0'10885,"0"0"-8084,0 0-1712,0 0 15,0 0 81,0 0-257,3-13-416,1 13-304,0 11-31,1 6 159,2 8 480,-1 7 769,-1 5-465,1 3-415,-4 2-273,3-2-64,1-2 16,2-7-16,-4-2-224,6-5 577,-6-4-417,-1-2-272,2-6 0,-3-4-16,-2 1 0,0-3-240,-5 0-593,-3-3-687,3-3-1330,-3 0-1167,-2-4-3715</inkml:trace>
  <inkml:trace contextRef="#ctx0" brushRef="#br0" timeOffset="0.99">22215 9116 3810,'0'0'2913,"0"0"-2785,0 0 2577,0 0-272,0 0-384,0 0-272,-12-4-208,12 4-112,0 1-385,5 11-368,6 2 257,1 5 191,5 8-95,1 1-97,0 3-191,1-3-465,-1-3-224,-7-4-16,2-3-32,-3-5-16,-2-4-48,-7-1 48,3-1-32,-1-6-208,-3 1-336,0-2-97,0 0-47,-3-3-465,-1-9-1104,0 2-1136,-1-2-2130</inkml:trace>
  <inkml:trace contextRef="#ctx0" brushRef="#br0" timeOffset="0.99">22337 9119 4466,'0'0'7107,"0"0"-5234,-11 48-304,7-25 688,-3 4-128,-2 5-448,-1 1-481,-2-1-399,4-3-81,-2-2-64,4-4-192,-4-3-352,8-6-80,-4-6-32,6-1-16,0-7-128,0 0-1056,0-7-849,6-8-688,1-4-4259</inkml:trace>
  <inkml:trace contextRef="#ctx0" brushRef="#br0" timeOffset="0.99">22502 9157 9780,'0'0'3570,"0"0"-1345,10 29 929,-6-6-513,-2 3-832,4 2-385,-2-2-239,-1-3-321,0 0-240,0-4-431,-3-4-65,0-2-112,0-4 0,0 1-16,0-7-48,0 0-817,0-3-768,0-6-640,0-8-1664,5-4-4899</inkml:trace>
  <inkml:trace contextRef="#ctx0" brushRef="#br0" timeOffset="0.99">22646 9253 10837,'0'0'7587,"0"0"-6594,0 0-497,0 0 1217,0 0-96,0 44-657,0-27-336,6 1-223,-2-3-129,3-2-128,5-2-64,-1-7-80,2-4-16,-2 0 128,4-6 80,-3-9-144,0 3-48,-2-5-144,-4-1-288,-6 0-145,0 1 49,0-2-16,-6 3 112,-6 1 224,1 2 112,-2 3 128,0 2-48,2 1-16,0 4-16,-1 3 16,4 0-49,-3 0 17,6 0 32,-6 5-48,4 3-384,0 4-592,1-5-737,0 4-1937,5-7-4065</inkml:trace>
  <inkml:trace contextRef="#ctx0" brushRef="#br0" timeOffset="0.99">22614 8822 8772,'0'0'3362,"0"0"-1986,0 0 257,0 0 384,0 0-464,0 0-289,9 0-191,-5 0-17,6 0-143,-1 0-257,1 0 272,2 0-528,-4-3-223,4 2-177,-2-2-16,-3 0-97,-2 2-847,3-3-721,-3 2-832,0-3-752,-3 1-1297,-2 2-5283</inkml:trace>
  <inkml:trace contextRef="#ctx0" brushRef="#br0" timeOffset="0.99">22922 8652 736,'0'0'10949,"0"0"-8660,0 0-1424,0 0 1024,11 29 1104,-11-7-1280,2 4-401,-2 3 1,6 3-160,-6-7-289,4 0-448,-3-2-272,2-6-128,0-5 16,-1-3-32,-2-1-192,0-5-912,0-3-689,0 0-1024,-5-7-1922,1-4-9891</inkml:trace>
  <inkml:trace contextRef="#ctx0" brushRef="#br0" timeOffset="0.99">23061 8614 4354,'0'0'8212,"14"31"-5811,-9-8 480,2 5-736,-3-1-608,1-2-577,2-2-495,-4-4-273,0-2-128,-3-2-16,0-5-64,0 1-417,0-5-1215,-6-5-978,-1-1-3072</inkml:trace>
  <inkml:trace contextRef="#ctx0" brushRef="#br0" timeOffset="0.99">23663 9211 6819,'0'0'3634,"0"0"-2033,0 0-145,0 0 65,0 0-160,0 0-369,-2 0-448,2 4-176,0 3 97,0 1 287,0 2 32,0-1-143,0 1 15,0 1-80,0-1 80,0-3-15,0-3-305,0 0 16,0-2 64,0 0 80,0-2 145,0 0-17,0 0-80,0 0-111,0 0-161,0 0-144,0-2 16,0 0-32,-2 2 32,2-3-48,0 2-48,-2-6-16,2-3-16,0-5 32,0-4-32,0-1 16,0-6 0,0-1 32,0-1-32,0 3 48,0 0-80,0 3 80,4 4-112,-2 4-32,1 6 48,1 1-32,3 3 16,4 4-96,0 0 112,2 1 32,4 12 80,1 2-32,1 7 112,-2 3-16,-4-3-128,-1 2-96,-6-6 0,2 2 48,-4-10-48,-1-2 128,0-1 48,-3-7 80,0 1 64,0-1 33,0 0-65,0 0-80,0-1-16,0-4-112,0-3 0,5-3-64,-4-1 0,9-3-64,-3-4 48,-1 2 16,7-5 16,-7 0 16,6 1-16,-6 2-16,2 3-80,-1 3 128,1 10-65,-5 3 49,5 3-96,0 12 96,0 6 32,2 6 80,-2 5 97,1 1 15,4-1-128,-4-3-48,-1-4 48,5-6-16,-4-4-48,0-2 16,-2-8-48,0 0 32,-2-5-32,0 0-96,-5-7-593,0-3-1135,0-5-2066,-10-5-2001</inkml:trace>
  <inkml:trace contextRef="#ctx0" brushRef="#br0" timeOffset="0.99">15834 9707 1169,'0'0'11829,"0"0"-10116,0 0-721,-34-17 785,21 13-288,2 4-337,-7 0-351,5 0-113,-4 4-48,4 7-80,-5 7 193,5 4-17,2 3-80,1 2-79,2 3 79,8-1-48,-3 1-256,3-4-63,3 2-49,5-7 48,3 2-144,-1-7-112,2-1-32,-3-3-16,1-5-16,1-2-624,-1-5-449,1-5 49,-1-5-177,3-1-64,-2-4-207,1 4-449,-2-1-576,-3 6-1537</inkml:trace>
  <inkml:trace contextRef="#ctx0" brushRef="#br0" timeOffset="0.99">16043 9815 15239,'0'0'1729,"0"0"-993,0 0 1425,0 0 192,0 0-544,0 0-512,-15-11-561,7 22-256,-2 4 144,-1 4-31,4 6-161,1 0-224,6 1-32,0-4 48,6-1-32,6-7-192,5-7-16,3-3 48,-4-4-144,3-6 48,-1-6-96,-5-3 32,-2-4 48,-6-2-32,-4 2-48,-1-1 16,0 2-16,-12 2-64,4 3 48,-7 3 80,4 5 64,-2 1-65,3 4-15,1 0-16,-1 4-128,5 1-464,2 1-721,2-2-416,1 0-848,0-4-816,1 0-5267</inkml:trace>
  <inkml:trace contextRef="#ctx0" brushRef="#br0" timeOffset="0.99">16195 9953 12790,'0'0'2673,"0"0"-2337,0 0 1121,0 0 480,30-33-96,-22 16-465,-3 5-239,1-3-225,-2 2-159,1-1-161,-2 2-192,-2 1-208,4 4-112,-5 3-32,2 4 96,3 0-96,1 7-64,-6 5 144,8 3 128,-3 5 17,1-1-145,4 0-16,-3 0 0,-1-2-32,2-7-32,2 1-48,-4-7 48,1-4-96,-2 0-288,0-4-817,-5-7-1712,0-1-1585,0-7-6867</inkml:trace>
  <inkml:trace contextRef="#ctx0" brushRef="#br0" timeOffset="0.99">16553 9779 18440,'0'0'2978,"0"0"-2418,0 0 673,0 0 255,0 0-159,-30-2-753,16 9-400,0-1-160,0 3 16,2-1-48,4 2 96,-2 1-96,8-1 64,2 1-32,0 3-32,6-3 48,6-1-32,1 1 0,2-3-32,-1 2 0,0-3-48,2 1 160,-6-1-48,-1-4-16,-3 2 48,-6 2-32,0-1 32,0 2-96,-6 3 112,-3-1-16,-5 0-80,1 3 48,-6-2-16,4-1 0,1-4-32,1-1 48,3-1-80,2-4-240,5 0-800,3-7-945,0-5-1249,0-5-3921</inkml:trace>
  <inkml:trace contextRef="#ctx0" brushRef="#br0" timeOffset="0.99">16584 9844 23035,'0'0'2032,"0"0"-2256,33 0 272,-8 0 385,0 5 1167,4-5-447,-4 2-641,4-2-336,-5 0-224,0 0 64,-3 0-80,-5 0-96,2-7-1713,-10 1-1360,-1-4-2482</inkml:trace>
  <inkml:trace contextRef="#ctx0" brushRef="#br0" timeOffset="0.99">16735 9718 7235,'0'0'10949,"0"0"-10164,0 0-721,0 0 1184,0 0 801,0 0-432,5-25-432,-5 23-337,3 1-48,-3 1-143,1 0-305,-1 3-368,3 10 32,0 6 320,-3 3 272,1 10-112,-1 2-223,0 4-97,0-1 16,0 0 48,0-6-96,0-2-48,0-10-48,0-4 16,0-5-48,0-4-32,0-1 0,0-5-288,-1 0-545,1-6-607,-6-6-1842,0 0-1472,0-5-6291</inkml:trace>
  <inkml:trace contextRef="#ctx0" brushRef="#br0" timeOffset="0.99">17062 9890 15031,'0'0'1457,"0"0"-1377,0 0 160,0 0 384,0 0-208,-29-10-80,22 10 129,-1 1-1,-2 5 384,-1-1 609,-2 1-401,0 1 1,-1 3 271,5 2 49,-3 3-304,2 2-561,8 2-224,0-3-192,2-1 0,2 0-80,10-6 16,0-7-16,1-1-64,-1-1-32,2-8-32,1-2-16,-2-7 16,-2 0 128,2 0-32,-7 2 32,4 1-32,-3 6 80,-6 5 64,2 3 176,0 4-112,-3 7 16,0 2 240,0 3-288,-3 1-64,0-2-31,3-5-49,0-3-97,0-3-751,6-4-1265,0-4-1553,5-7-1248</inkml:trace>
  <inkml:trace contextRef="#ctx0" brushRef="#br0" timeOffset="0.99">17212 9938 20649,'0'0'2498,"0"0"-2482,0 0 0,0 0 832,3 29 1009,0-27-625,-1-2-607,4 0-241,-2 0 32,-3 0 288,5-6-287,0-5-273,0 1-128,2-2 0,2-1 64,-4 1-80,2 1 0,3 4-128,-6 3 128,2 4-16,-1 7 0,-1 5 144,1 5 224,-6 0 64,1-1-208,5 1-64,-4-5-112,2 0 16,1-9-64,5 0-32,-4-3-256,3 0-448,-3-6-545,0-6-816,-4-2-1280,1-1-2178</inkml:trace>
  <inkml:trace contextRef="#ctx0" brushRef="#br0" timeOffset="0.99">17504 9677 20377,'0'0'2305,"0"0"-2097,0 0-320,0 0 208,31-10 1457,-24 20 288,0 8-945,-5 7 129,-2 8-49,0 7-15,0 4-305,0-1-256,0 1-112,0-7-160,0-5-31,0-7-65,6-8 64,5-3-128,-5-10-113,1-4-191,-3 0-80,-1-6-144,-3-6-497,0-3-575,-3-4-1666,-2-1-1392</inkml:trace>
  <inkml:trace contextRef="#ctx0" brushRef="#br0" timeOffset="0.99">17454 9848 17080,'0'0'3489,"0"0"-2848,0 0 1120,0 0 576,42 10-224,-18-10-913,-1 0-432,8 0-351,-7-8-161,0 1-176,-6 1-48,-5-2-64,-2 2-64,-10-3-769,-1 3-1088,-8-2-1872,-8 1-3491</inkml:trace>
  <inkml:trace contextRef="#ctx0" brushRef="#br0" timeOffset="0.99">10778 10665 14166,'0'0'3010,"0"0"-2370,2-6-240,0 6 161,-2 0 223,3 0-256,0 4-160,3 6 113,-1 8 479,2 4 193,-1 10-241,1 3 385,-3 5-65,4 1-464,-3-1-303,-3-8-113,3-2-160,-5-9 64,0-6 32,0-7 80,0-2 1,0-6-65,0 0-16,0-8 16,-7-9-160,2-8-128,-3-8-16,3-9-32,-6-7 0,5-5-144,-6-5-48,3 6-144,-1 1 128,-1 8-113,4 9 97,-2 7 160,4 9 64,1 9 48,1 0 16,0 5-48,3-2 48,0 4 32,0-1-48,0-1-16,0 5 48,0-2-80,0 2 16,3-4 0,2 4 16,2 0 32,4 0 32,5 0-16,8 0 160,4 0 17,7 0 47,4-2-64,4 0-80,-1-3-48,0 2-32,-10-2 0,-2 0-64,-7 2 64,-6 1-16,-5 0-32,-7 2 0,-4 0-144,-1 0-48,0 0-240,-6 0-273,-6 0-591,0 0-913,0 2-545,1 3-303,-1 0-2049,3 1-4067</inkml:trace>
  <inkml:trace contextRef="#ctx0" brushRef="#br0" timeOffset="0.99">10860 10732 14919,'0'0'2897,"0"0"-832,0 0 192,0 0-96,0 0-576,31 17-449,-13-15-271,-5 0-305,4-2-288,-4 0-64,3 0-176,-3 0 0,-1 0-32,-4 0-288,1-4-688,-2 3-961,-1-2-656,0-1-1105,-3 0-4050</inkml:trace>
  <inkml:trace contextRef="#ctx0" brushRef="#br0" timeOffset="0.99">11185 10839 10309,'0'0'11973,"0"0"-10964,0 0-913,0 30 1024,0-16 209,0 1-145,6 2-335,1 1-401,4 0-304,7-4-32,1-3-16,4-4-32,-2-7-32,1-3 80,-5-7-48,-5-2 16,1-6-16,-7-1-64,-6 0 32,0 0-48,0 3 32,-12 3-32,-1 2 64,-4 3-16,1 6-128,1 2 16,-3 0 16,5 2 0,3 6-48,1-2 16,2 3-240,4-3-288,3 3-465,0-3-480,0 1-319,0-1-481,7-4-1409,-1-2-3906</inkml:trace>
  <inkml:trace contextRef="#ctx0" brushRef="#br0" timeOffset="0.99">11438 10923 1233,'0'0'15159,"0"0"-14183,0 0 192,30 21 849,-24-17-480,0-1-80,0 1 160,-3-4-497,0 3-256,0-3-111,0 0 31,-1 0-48,-2-3-63,3-6-273,-1 1-64,-2 0-96,0-5-48,0 0-64,0 1 16,0-1-128,-2-2-16,2 0 32,0 5-48,0-2 80,2 3-112,4 1 0,5 2-32,-6 1 64,5 5-32,0 0 16,-4 0-32,2 0-144,-1 5-32,-4-2-160,-1 4-256,1-1-577,-3 1-528,0-3-1344,1-2-1249,1-2-6163</inkml:trace>
  <inkml:trace contextRef="#ctx0" brushRef="#br0" timeOffset="0.99">11721 10810 22042,'0'0'2625,"0"0"-2401,0 0 689,0 0 287,0 0-415,0 0-193,-19 14-320,14-3-208,-1 3 208,6 1 241,0 2-49,0-2-224,6 0-16,-1 0 112,6-5-16,0-2-32,-2-1-16,2-3-15,0-1-161,-3 0 32,-1-3-80,5 0 80,0 0-80,5-6 0,1-3-32,0-1 80,1-3-80,3-2-32,-6 1 128,0-1-128,-2 0-16,-4 0 16,-5 1-16,-2 3 32,-3-1 32,-3 4-96,-8 1 64,-2 5-48,-5 2 0,0 4 80,0 11-240,1 0 128,10 5 48,2 4 32,5 1 0,10-2 64,9 0-48,2-9 80,2 1 0,6-8-32,-6-4-128,1-3-16,-5 0-208,-4-7-497,-7 1-463,-8-6-1682,-1-4-3296</inkml:trace>
  <inkml:trace contextRef="#ctx0" brushRef="#br0" timeOffset="0.99">12360 10883 11461,'0'0'5315,"0"40"-4611,3-19 737,-2 0 303,5-2-303,-1-7-96,-4-6 255,6-3-479,-1-3-209,0-6 33,0-9 95,-5-11-303,3-2-353,2-9-128,-6-3-64,0-4-96,0 2 0,0 2 112,-3 3 320,0 5-15,-2 3-417,-1 4 144,1 4-112,4 4-80,-6 0-32,4 3 0,0-1-16,3 2 0,0-2 32,3 5-48,7 0-16,3 1-32,2 6 80,3-2-32,1 5 0,-1 0-96,0 8 0,-5 3-80,-2 0 16,-1 3 64,-7 1 16,-3 2 15,0-1 81,-6 1 16,-6 2 33,-1-2 15,-1-1-16,-1-1 48,4-3-176,1 1 48,7 0 64,0-2-48,3-3-16,8 2-16,5 1 16,5 0 32,6-1 32,5 0-32,2 2-16,-2 0-81,-2 0 33,2 1 64,-9 1-64,-4 1 16,-5 0 64,-5-2-48,-6 1 32,0-1 16,-11 3 32,-8-3 0,-2 0 0,-5-1 0,0-3 81,-3-1-1,5-4 0,0 3-96,1-4 32,7 0-48,1-2-32,9-1-32,1 3-48,5-1-32,2-2-465,10 0-703,4 0-1137,3-5-1105,3-1-976,1-2-3506</inkml:trace>
  <inkml:trace contextRef="#ctx0" brushRef="#br0" timeOffset="0.99">12794 10893 22378,'0'0'2289,"0"0"-2449,0 0 208,0 0 577,0 0 1135,0 0-815,27-20-513,-32 20-192,-3 10-64,-2 0 64,2 1 144,3 3-288,-1-2-80,6-2 65,6-2 15,7-4-64,5-4 16,2 0 64,5-4-64,1-7 48,-5-1 0,-2-1-32,-7 5 0,-3 2 0,-7 1 32,-2 5 128,0 0-48,-2 7 0,-5 1 112,2 2-128,0 2 0,5-5-208,0 4 64,5-4-64,1-4-336,6-3-416,0 0-705,-1-3-464,2-10-2145,-1-6-2705</inkml:trace>
  <inkml:trace contextRef="#ctx0" brushRef="#br0" timeOffset="0.99">13152 10432 22186,'0'0'3378,"0"0"-2962,0 0 32,0 0 929,0 46 448,0-14-593,0 9-656,6 6-143,-4-2-209,5 2 304,-3-3-384,3-4-144,-2-7 0,1-4 0,-1-4 0,1-3 0,-4-5 0,3-5 0,-5-1 0,0-4 0,0-7-384,0 0-1025,-5-7-1456,0-8-4450</inkml:trace>
  <inkml:trace contextRef="#ctx0" brushRef="#br0" timeOffset="0.99">13472 10878 18056,'0'0'3954,"0"0"-3730,0 0 96,0 0 1633,0 0 368,11-29-784,-16 23-865,2-3-416,-5 8-80,0-4 81,-2 5-97,-2 0-64,0 3-112,4 5 0,-4 2 272,5 2 160,3 2-176,-2 0-80,6-1-16,0-3-16,0 1-64,10-4-48,-1-4 48,2-3-80,1 0 64,-1 0-16,1-6 80,-2-3-208,-3 3 64,-5-2 0,1 2-16,-3 4 64,0-1-64,-8 3 32,4 3 0,-3 1 32,4 4 0,-1 2 80,4-1-64,0-3-96,4-2-240,8-4-800,-2 0-1569,-2-7-2194,3-5-5009</inkml:trace>
  <inkml:trace contextRef="#ctx0" brushRef="#br0" timeOffset="0.99">13562 10889 17272,'0'0'6659,"0"0"-6403,0 0-288,0 0 1457,0 0 608,31 4-433,-21-8-895,-1-2-433,1-1-32,-4-3-64,4 0 112,-2-3-336,0 3 48,2-2 16,-5 5-32,-2 0 96,0 3 48,3 4 128,-6 0-16,7 4-47,-4 5 143,2 1-48,-1 0-176,2 3-80,-5-4 0,4 1-48,-3-5-32,1-2-400,-1-1-401,4-2-463,-1-2-1442,1-6-2160,0-2-3554</inkml:trace>
  <inkml:trace contextRef="#ctx0" brushRef="#br0" timeOffset="0.99">13887 10764 18440,'0'0'4418,"0"0"-3265,0 0 848,0 0 144,0 0-464,0 0-449,-7 0-399,2 3-401,-3 6-288,5-1 16,1 3-80,-1 1-32,3 1-48,0 0 0,3 1 0,2-3 0,8 4 0,-1-5 0,0 0 0,1-3 0,-1 1 0,-3-4 0,0-4 0,3 0 0,0 0 0,-1-1 0,3-8 0,3-2 0,-3-2 0,2 1-96,-2-1 16,2-1 48,-5 3 48,-3 1 16,-1-1-16,0 0-48,-4 4 32,-3-2-64,0 3 48,0-1 16,0 5-16,-3 1 0,0 1-32,-2 0 48,-3 3-32,1 8 64,0 0-16,-2 3 0,2 4-16,0 2 48,2 0-32,2 0 16,1-1-16,2-2 0,0-4 0,7-3-16,4-5 0,1-2 32,5-3-96,-4 0-112,5-4-144,-5-7-337,1 3-287,-5-5-1329,-3 1-2049,-6-1-1921</inkml:trace>
  <inkml:trace contextRef="#ctx0" brushRef="#br0" timeOffset="0.99">14470 10668 10725,'0'0'7059,"0"0"-5282,0 0-625,0 0 817,0 0 96,0 0-384,-26 16-464,16-7-545,3 1-432,3 1-240,2-2 48,2-2-48,0 0-16,6-1-112,1-6-272,5 0 128,-2 0 16,-3 0 160,0-4 80,-5 0 48,-2-1-32,0 1 48,-2 1 16,-5 1-80,-3-1 16,3-1-16,3 4 64,2 0-64,2 0-96,0 7-785,9-4-1952,-1 1-1041,3 1-5458</inkml:trace>
  <inkml:trace contextRef="#ctx0" brushRef="#br0" timeOffset="0.99">14384 11006 9284,'0'0'10117,"0"0"-8628,0 0-817,0 0 1201,0 0-112,0 0-545,16-5-560,-16 10-255,0 2-129,0 0-80,0 4 96,0-1-112,0 1-96,7-3-48,1-4-32,4-1 16,1-3 32,-1-4 32,-1-3 32,-2-5-112,-5-1 32,2 2-64,-6 1-112,-6-2-176,0 5-336,-7 3-609,-2 2-896,0 2-496,-1 0-3202</inkml:trace>
  <inkml:trace contextRef="#ctx0" brushRef="#br0" timeOffset="0.99">4272 12823 4962,'0'0'7332,"0"0"-5556,0 0-191,0 0 544,23 34-848,-21-30-193,1 3-191,-3-6-81,0-1-64,0 0 337,0-4-129,-5-6-479,0-5-209,-1-4-96,0 2-32,6-2-192,-2 0 64,2 5-32,0 3 112,2 5-96,1 0-16,4 1 32,2 3-48,-3 2 112,5 0-64,-2 0 32,0 0-48,-2 0 16,2 0-48,-1 0 32,-4 0-64,1 0-128,-1-1-208,-4-4-449,0-2-255,0 0-401,0 2-1008,0-5-1793</inkml:trace>
  <inkml:trace contextRef="#ctx0" brushRef="#br0" timeOffset="0.99">4039 12681 9508,'0'0'3362,"0"0"-1489,0 0-273,0 0 17,0 0-528,0 0-241,-12-3-144,8 3-15,-4 0 79,2 0-128,-1 6-63,1 2 63,-2 7-304,1 1 0,4 3 128,1 6-47,2-2-177,8-1-80,5-2-128,5-5 0,6-4-80,-1-5 80,1-6 16,-1-2-16,-4-9 16,-3-8-32,-7-1 32,-3-3-304,-6-3-208,-3 1-97,-12 0 81,-1 0 208,-2 6 192,-3 3-128,3 4 176,-1 9 16,3 0 32,3 3-48,2 6-16,-1 6 0,4 1 48,7 6-48,-2-1 80,3 2-160,0-1-1521,4 0-992,0-2-1537,0-5-4354</inkml:trace>
  <inkml:trace contextRef="#ctx0" brushRef="#br0" timeOffset="0.99">4532 12561 9604,'0'0'3234,"0"0"-1873,0 0 671,10 36 273,-5-15-496,-1 6-320,-1 5-160,-2 0-273,2 5-384,0-6-207,-3-5-113,2-4-192,-2-4 0,0-8 80,0-2-112,0-4-48,2-1-48,-2-3 32,2 0-96,1-7-16,4-1 32,0-2 112,0-3 0,2 0-144,0 2-96,-2 1 32,-1 5 32,0 2-32,-3 3-128,0 0 80,2 0 176,-2 3-32,1 6 64,1-3 64,-2 5-96,1 0 48,1-1-64,2 1 32,-2-3-64,-4 3 16,4-4-32,-5 0 48,0 1-64,0-4 64,0 2 0,-8-3-16,-2-1 48,-2-2-80,0 0 64,-4 0-16,2-4 16,2 0-48,-1-3-16,2 4-16,1-2 64,2 5 0,4 0-144,3 0-320,-2 0-177,3 0-303,0 5-897,3-5-1040,2 0-2866</inkml:trace>
  <inkml:trace contextRef="#ctx0" brushRef="#br0" timeOffset="0.99">4850 12766 22218,'0'0'1297,"0"0"-1265,-10 30 272,8-15 640,2-5-175,0-1-465,0-5-256,0 0-480,0-4-1009,0 0-720,0-10-1841</inkml:trace>
  <inkml:trace contextRef="#ctx0" brushRef="#br0" timeOffset="0.99">4875 12489 21994,'0'0'2641,"0"0"-2465,0 0-208,0 0 96,0 0 32,0 0-32,4 7-272,-1-4-2433,1-2-2177</inkml:trace>
  <inkml:trace contextRef="#ctx0" brushRef="#br0" timeOffset="0.99">4965 12727 17240,'0'0'2609,"36"-6"-2449,-14-6 1441,9 0-64,-5 2-353,0-3-624,-5 4-400,-5-1-224,-7 2-1616,-5 1-2706</inkml:trace>
  <inkml:trace contextRef="#ctx0" brushRef="#br0" timeOffset="0.99">5043 12435 21370,'0'0'2401,"0"0"-2385,0 51 16,0-20 960,0 8 417,0 8-304,0 2-401,3 1-400,4-6-208,-3-2 0,0-9-96,0-8-320,0-8-240,0-6 143,-4-5 177,0-6-64,0-2-688,-4-8-1025,-4-8-961,1 0-1632,-6-10-7011</inkml:trace>
  <inkml:trace contextRef="#ctx0" brushRef="#br0" timeOffset="0.99">4308 13305 12646,'0'0'5394,"0"0"-3953,0 0-1121,0 0 544,16 39 417,-7-14 160,3 5-225,0-5-559,0 1-561,-4-8-48,-3-7-80,0-5 96,-1-1-48,-4-5 96,0-5 272,0-8 208,-3-6-176,-1-10-368,-3-4 80,0-9-96,1-2-144,0 4 0,2 5 96,1 5-16,3 5 0,0 10 48,0 3-16,3 3 48,1 1-80,8 1 48,0 4-64,-1 0-16,3 3 16,3 0-16,-1 9-48,-3 3 32,2 2-48,-3 4-32,-2 1-96,-5-1 0,-2 4 144,-3-4 16,0-1 112,-7 2-32,0-4 96,-5-1-32,1-3 16,-1-3 48,3-2-48,-2-3 32,4-3-80,-1 0 16,5-7-64,-1 1-496,3-3-1473,1 3 224,0 0-32,6 1-704,-1 3-1281,2-1-2000</inkml:trace>
  <inkml:trace contextRef="#ctx0" brushRef="#br0" timeOffset="0.99">4700 13244 19209,'0'0'2369,"-29"21"-1761,13-11 1265,1 5-320,7-5-673,0 3-480,7-4-240,1-1-96,6-4-48,4 0 0,3-1-80,-1-3-64,5-3-144,-5-5-32,3 4 304,-5 0 64,-1 1 0,1 3-80,-8 7 0,2 4 112,-4 1 48,2-2-48,-2 0-80,0-3-32,3-2 32,2-5-352,-1-5-1889,0-8-656,1-6-2770</inkml:trace>
  <inkml:trace contextRef="#ctx0" brushRef="#br0" timeOffset="0.99">4864 13265 18248,'0'0'2001,"30"4"-1777,-6-4 657,5-4 447,2-6-63,-1-5-289,-1-2-463,-4 0-321,-6 2-160,-3 1 0,-3 1 32,-8 2-80,-2-1 48,-3-1-48,0-1 48,0-1-16,0 3-32,0 2 16,0 3 16,0 7 48,0 0 416,0 14-48,0 8-240,0 3 305,0 8 79,0 3-336,0 2-144,3-3 0,4-8 16,-2 1-64,1-7 0,1-8-48,0-6 48,3-2-32,-3-5-32,5-8 16,-3-7 160,2-2-128,1 1 0,-1 0 32,1 7 48,-2 3 16,-3 5-112,2 1 16,-2 4 16,-2 6 80,3-1-15,-2 0 47,3-1-64,-2 0-32,2-1-96,0-5 16,1-1 32,0-1-64,-4 0-16,1 0-385,-1-3-783,-6-4-1089,0 3-1521,-3-4-4850</inkml:trace>
  <inkml:trace contextRef="#ctx0" brushRef="#br0" timeOffset="0.99">4960 13068 12166,'0'0'12693,"0"0"-11620,-16 50-1041,8-19 832,7 5 353,1 2-241,1-2-383,7-5-449,0-2-64,3-7-384,-3-4-545,-1-8-463,-2-3-337,-2-5-224,-3-2 624,0-4 113,-3-11-785,-9 0-2225,1-5-3313</inkml:trace>
  <inkml:trace contextRef="#ctx0" brushRef="#br0" timeOffset="0.99">14896 21842 1745,'0'0'10277,"0"0"-7124,0 0-416,-6 28-224,1-16-704,4 0-336,-4 1-145,0-1-319,2 1-657,-1-6-176,4-2-80,-1 0-80,1-5 32,0 0-64,0-5 16,1-4 64,2-9-48,-2-2-240,5-7-160,-4-1-32,3-1-192,-5 1 127,1 5 305,3 6 176,-3 4 32,-1 6 64,3 4 208,0 0-15,-2 3 31,4 0 16,1 0-96,0 0-176,4 3 192,-2 1 96,3 2 48,7-1-191,1-1-65,-1-1 0,7-3 160,4 1 0,-2 1-160,4-2 128,-4 0 16,2 0-160,-4 0-16,-1 0-80,0 0 48,-5-3 113,4-4-49,-4 1-48,-3 0 16,4 0 32,-9 1-128,2 0 48,-5 3-48,0 2-16,-4-2 0,0 2 0,1 0 0,0 0-16,-3 2 0,4 0 16,-1 1 0,-5-1 0,6 0 0,1-2 16,-2 0 32,2-2-16,-3-3-16,4 0 16,-4-2-48,-3 1 32,5 2-32,-6-1 0,0 3 0,0 0 0,2 2 32,-2 0-96,3 0 48,-1 4-16,3 1 112,2-3-80,-5 0-32,5-2 80,-3 0-48,0 0 0,2 0-16,0-2 48,-6-3-32,3 1 80,-3 2-128,0 0 112,0 1-80,0 1 48,0 0-80,0 0 80,0 0-32,0 0-32,0 0 32,0 0 16,0 0-32,0 0 32,3 0 48,-2 0-48,-1 1 32,0 1 48,6 4 48,-6 3 0,1-1 80,4 3-80,-2-1-80,0 0-16,-3-1-128,1-5 64,-1 0 0,0-2-384,0-2-721,-1 0-1200,-5-4-2097,-6-4-9684</inkml:trace>
  <inkml:trace contextRef="#ctx0" brushRef="#br0" timeOffset="0.99">15114 21766 14967,'0'0'3009,"0"0"-1856,0 0 528,0 0-17,0 0-607,12 40 127,-8-19 49,3 6-113,-1 4-159,-4 8-49,2 3-95,-1 0-17,-3 1-336,3-3-288,-3-4 80,1-6-176,2-5-32,-2-8-32,5-2-48,-6-8 32,5-2-144,-3-5-240,0-2-448,-2-8-865,0-8-1424,0-3-2114,-7-4-5746</inkml:trace>
  <inkml:trace contextRef="#ctx0" brushRef="#br0" timeOffset="0.99">24097 8759 224,'0'0'3842,"0"0"-2818,0 0-511,0 0 143,0 0 32,0 0 113,-5-1 735,2 1 17,1 0-176,2 0 207,-1 0-207,-2 0-225,0 0-79,3 0-113,0 0-111,0 0-49,-2 0-256,2 0-31,0 0-113,0 0-32,0 0-16,0 0-128,0 0-112,2 0 112,-2 0-112,6 0 1,-5 0 127,4 0-80,0 0-64,-1 0-16,4 0-16,-2 0 0,0 0 224,7 0-48,-6 0-144,-1 0 32,4 0 16,-5 0 64,3 0-32,-5 0-96,0 0 0,2 0-47,-3 0-1,-2 0-97,2 1 49,-2 5-128,0-3 48,-2 6 176,0-2 161,-9 3-33,6 0-32,-3 1 144,-2-4-32,4 2-144,-1-3-48,2 1-32,4-3-48,-6 0 0,7 0 16,-1-1-32,1-2 16,-3 2-16,3-3 16,0 0-48,0 0 64,0 1-48,0 1-16,0 1-48,4-1 64,3 2 64,-1-2 16,1 2-112,-1 0 144,4-1-48,3 0 0,-7 2-32,6-3 0,-6 3 64,1-2-112,1 1 80,-5 3-96,0-3 64,0 3-32,-3-3 48,0 2 80,-6 2 0,1-1 80,-3 0 33,-3 1 47,-1-4-160,-2 2 80,-1-2-16,4 1-48,3-4-80,-5 1 16,8 1-80,4-3 64,-3 0-64,4 0 0,0 0-64,5-3-656,0 0-145,1-2-960,2-3-752,-3 2-2673</inkml:trace>
  <inkml:trace contextRef="#ctx0" brushRef="#br0" timeOffset="0.99">23778 9812 7956,'0'0'4834,"0"0"-2673,0 0-993,0 0 241,0 0-32,0 0-321,0 0-352,15-7-335,-11 22 223,1 4 672,0 6-15,-3 8-192,-2 3-17,3 0-320,-3 0-127,0-3-385,0-5-16,-3-3-32,3-6-96,0-5 32,-2-1-80,-1-5 16,1-4-48,2 1-16,-3-5-528,1-2-625,2-11-848,-1-2-1488,1-5-2786</inkml:trace>
  <inkml:trace contextRef="#ctx0" brushRef="#br0" timeOffset="0.99">23959 9785 7619,'0'0'2690,"0"0"-1330,0 0 689,0 0-288,0 0-160,0 0-80,17 20-513,-17-5-304,-6 3 129,-4 0-1,-1 5-96,-4 2-239,3-4-97,-5 0-128,5-2 16,-1-4 32,0-1-208,3-3-16,4-7 0,1 2 0,3-3 16,-1-1-16,1-2 17,2 0-65,0 0 80,0 0-128,0 0 112,5 1-80,4 4 144,0-1 432,4 1-272,0-2 112,4 4-127,-5-1-129,1-2-96,-2 1-32,1 1-48,-1-2 32,-3 0-32,-4 2 0,3-1-16,-4-3 16,0 0-48,-3 0 0,0-2 48,2 0-192,-2 0-401,0 0-127,0-4-384,0-3-1233,0-3-545,0-2-2288</inkml:trace>
  <inkml:trace contextRef="#ctx0" brushRef="#br0" timeOffset="0.99">23713 9567 6611,'0'0'3314,"0"0"-1682,0 0-415,0 0 288,0 0 47,-24 2-415,24-2-561,0 0-64,0 0-64,0 0 65,0 0-209,0 0-128,1 0 208,10 0-192,2 0 160,10 0-48,6 0 801,3-2 320,9 0-497,1-2-256,-1 0 49,2-2-257,-1 6-112,-2-5-112,-1 5 256,-5 0-143,-2 0 175,-8-2-16,-1 2-464,-2-2 32,-2 2-48,-4-3 32,-3 0-48,1-1 16,-1-1-32,-7 2-16,3 0 0,-4-1-48,-4 4-272,6 0-368,-6 0-177,0 0-431,0 0-641,0 0-544,-6 0 464,0 0-1873,-5 4-3425</inkml:trace>
  <inkml:trace contextRef="#ctx0" brushRef="#br0" timeOffset="0.99">17730 21072 9716,'0'0'3314,"0"0"-1185,0 0-608,0 0-1345,0 0 1216,0 0-271,-27-20-257,25 20-271,-4 0-177,5 2-16,1 2-16,0-2-160,0-2 0,0 0 80,0 0 81,7-2-33,-1-6-64,6-5-128,-1-3 560,3-8-384,-2-1-159,-1 2-65,-1-1-112,-5 8 32,-2 6 0,-2 2-16,3 5 0,-3 3-80,-1 0 48,2 8-96,1 2 48,-1 0 64,3-2 48,-3 2 32,1-3-64,-2-5 80,5-2 112,0 0 32,1-5 224,8-2 160,-1-3-368,9 0 33,2 0-81,8 0-48,5 3 112,0 3 80,3 4-160,-4 0 16,-8 0-96,2 4-48,-12 0-64,-2 0 48,-5 0 0,-7-1-64,1-1 32,-1-2 16,-4 0-48,5 0 80,-5 0-80,5 0 48,-4 0-48,2 0 0,-1-2 32,0 2-32,-2-3 16,3 3-16,2 0-32,-4 0 16,5-2 32,-3 2 0,2 0-96,0 0 48,0-2-80,-5 1 48,3-2 64,-1 1-32,0 0-80,-3-1 160,0 3-64,0-1 32,0 1 0,0 0 0,0-2 0,0 2 16,0 0-32,0 0 16,0 0 0,0 0-32,0 0 32,0 0-32,0 3 16,-3 7 16,0 2 112,-2 4 64,-1 3-32,0 3 0,0-4-96,2-1 32,2-2-96,2-3 48,0-3-64,0-3-80,5-2-400,-4-4-753,5 0-719,-5-6-1346,-1-4-3425</inkml:trace>
  <inkml:trace contextRef="#ctx0" brushRef="#br0" timeOffset="0.99">17927 21031 6435,'0'0'3393,"0"0"-1952,0 0-32,0-9 432,0 9-481,0-1-431,0 1-97,0-3-32,0 3 17,0 0 47,2 0 1,-2 0-273,1 9-112,4 10 368,1 7 785,-5 11 304,4 7-400,-2 3-353,0 0-383,-3-5-65,0-5-512,0-3-112,-6-8-48,4-6-16,-1-5-16,3-5-16,-1-3-16,1-7-32,0 0 32,0-4-336,0-4-448,0-3-833,0-2-736,-6 0-1025,0 0-1856</inkml:trace>
  <inkml:trace contextRef="#ctx0" brushRef="#br0" timeOffset="0.99">18578 21152 5779,'0'0'544,"0"0"3250,0 0-689,0 0-896,0 0-80,0 0-320,-4-7-513,8 4-431,2 3-257,1-1-208,5-1-80,3 0 225,6 0 879,0-3-159,5 3-417,0-2-143,-4 0-193,-2 1-288,-4 2-144,-3 1-32,-7 0-96,1 0 64,-2 0-112,-5 0-224,0 0-96,0 0-65,0 0-111,0 0-160,0 0-369,-5 0-848,0 0-512,3-4-4066</inkml:trace>
  <inkml:trace contextRef="#ctx0" brushRef="#br0" timeOffset="0.99">18645 21276 6211,'0'0'3345,"0"0"-239,0 0-1121,0 0-625,0 0-351,0 0-33,-14 6-31,22-6-113,4 0 305,2-3 399,7 1 289,0 1-304,5-4-273,0 3-159,-2-1-369,3 1-352,-6 1-144,-8 1-208,-1 0 16,-5 0-64,-3 0-448,-4 3-672,-4 2-305,-3 0-752,-6-2-1168,-2 0-3539</inkml:trace>
  <inkml:trace contextRef="#ctx0" brushRef="#br0" timeOffset="0.99">19994 20811 4882,'0'0'6931,"0"0"-4289,0 0-994,0 0-47,0-7-272,0 4-401,0-1-192,0-2-223,0-1 63,0-1-160,0-2-240,0-1 48,0 1 129,-2 1-113,-9-1 32,3 1 144,-3 3-224,-7 2-32,0-1-80,0 5-64,-6 0 0,3 3 0,0 5 112,3 5-80,-1 1 64,8 5 128,4 2 81,2 3 415,5 2-192,9-2-176,7-1 48,3-5-271,4-3-17,0-6-16,2-4-112,-2-5 64,-3 0 16,2-7 16,-3-8-32,-6-4-16,3-2 16,-3-2-96,-5 0 32,-1 0-64,1 4 48,-7 4-16,-1 7 48,0 4 16,0 4 32,-1 14 80,-4 11-48,-2 9 304,1 7 368,1 6-271,5 4 111,0-3-512,-3-4 32,0-6 96,3-5 0,0-5-16,0-8-32,-5-5-47,5-5-65,-2-1-32,2-7 32,0 1-128,-2-3 16,2 0-337,0-3-399,0-1-465,0 0-463,0 0-497,4 0-513,7-1-703,-6-1-2482</inkml:trace>
  <inkml:trace contextRef="#ctx0" brushRef="#br0" timeOffset="0.99">20369 20801 18793,'0'0'4178,"0"0"-3058,0 0-112,-33-15 177,22 15-753,-2 0-288,5 0-80,-3 0-16,1 5-64,1 3 32,-1 3 0,3 2-16,1 0 64,0 1-32,2-2 0,4 3 64,0-2-32,10-1 49,1-2 15,2 2-32,2-1-64,1 0-32,-5-2-64,4 1 64,-6 0 16,-2 3-16,-1 0 32,-2 3-48,-4 3 16,0 0 128,-10 2-48,1 2-48,-5-4-32,1-2 16,0-2 32,1-5-16,0-5-16,1-5 48,4-3-48,2-9 32,4-5-32,1-2-32,0-5 0,6 5 32,1-3 0,4 1-16,1 4 32,0 0 176,1 0 80,3 2 0,2 3 32,-5-3-80,5 3-143,-7-3-81,-3 0 32,3 2-32,-10-1-80,-1-1-16,0 1-81,-4 0 65,-5 1 0,-3 2 48,-1 3 16,2 1 16,0 3 32,2 4-16,2 0 16,0 0-80,5 0 96,2 0-320,0 0-288,0 2-224,0 0-641,4-2-736,4 0 256,0 0-752,2 0-1889,-1-2-9669</inkml:trace>
  <inkml:trace contextRef="#ctx0" brushRef="#br0" timeOffset="0.99">20553 21020 11957,'0'0'3026,"0"0"-1585,0 0-545,0 0 2385,0 0 1,4 29-497,-4-17-960,0 5-849,0-2-367,0-3-209,0 1-256,3-6-144,1-2 16,2-5-112,-4 0-352,2-2-641,-4-6-832,3-2-1472,-3-7-1393,0 0-6259</inkml:trace>
  <inkml:trace contextRef="#ctx0" brushRef="#br0" timeOffset="0.99">20798 20841 11365,'0'0'3570,"0"0"-2722,0 0 865,0 0 544,0 0-576,0 0-609,0 0-351,-18-5 31,6 20 449,2 4-17,3 6-239,-2 4 95,5 3-208,-2 0-31,6 1-337,0-3-128,6-3-272,6-6 80,4-5-64,5-3-64,3-8 16,5-5 80,-1-5-112,-1-5 0,2-3 16,-6-3-192,-4 1 16,-6 2-32,-5 1 64,-4 2 16,-4-1 80,0 3 0,-6-1-32,-1 3 64,-5 0 48,1 1-48,-7 5 16,2 0 48,-4 7 144,1 3 48,0 3-144,1-1-64,2 1-48,3-3 0,8 2 0,4-7-480,1-3-753,1 0-1616,7-2-1905,2-4-3522</inkml:trace>
  <inkml:trace contextRef="#ctx0" brushRef="#br0" timeOffset="0.99">21400 21095 6691,'0'0'288,"0"0"2850,0 0-2482,0 0-304,0 0 400,0 0 145,0 6-353,1-6 465,2 0 479,-1 0 177,-2 4 64,0 5-128,0 3-273,0 2 49,0 0-17,0-3-63,0-1-529,0-4-271,0-2-113,0-2 32,0-2-128,0-4 144,0-9-48,0-5-256,-2-6-63,-1-1 47,3-4 48,0 0 16,0 1 96,0 5-128,5 4 0,1 6 64,-3 3-48,2 6-48,3 4-16,0 0-64,-1 13 0,5 6 240,0 3 1,2 4-113,-2-1-80,-3 0 48,3-6-128,-6-4 64,1-5-48,-1-6 0,-1-2 48,-2-2 0,2-8 80,-2-4-80,-1-6 32,3-1-96,-4-6 64,2 0-64,0 3-64,1 5-80,-2 2 112,4 7 16,-5 8-48,3 0 16,4 12 32,2 3-16,-3 4 32,5 2 48,-1 2 48,1-1-32,1-3 0,-2-1 160,0-4-224,-3-3 0,-1-4 0,-2-2 0,-2-3 0,0 1 0,-3-3 0,0-3-128,0-4-448,-3-5-481,3-1-720,0-1-2449,0-1-2513</inkml:trace>
  <inkml:trace contextRef="#ctx0" brushRef="#br0" timeOffset="0.99">21851 21051 19529,'0'0'3586,"0"0"-3474,0 0 560,0 0 1873,0 0-1424,0 0-833,3 32-224,-3-26-48,2-2-673,-2-4-1103,0 0-2034,0-4-5010</inkml:trace>
  <inkml:trace contextRef="#ctx0" brushRef="#br0" timeOffset="0.99">21891 20839 20089,'0'0'1425,"0"0"-2914,0 0 1041,0 0 384,0 0-2897</inkml:trace>
  <inkml:trace contextRef="#ctx0" brushRef="#br0" timeOffset="0.99">22043 21135 4850,'0'0'5955,"0"0"-5747,0 0 1553,0 0 1616,0 0-1360,0 0-960,-26 10-145,26-10-63,0 0-129,0-2-48,0-1-47,3 3 111,-2-3 224,4-1 289,1-3-129,-1-1-191,1-2-65,1-1-191,-1-1-273,1-2-112,-2 2-144,1 2-96,-3 4 16,-1-1-80,1 5 48,2 2-48,-5 2 0,5 8 16,1 3 80,-1 4 64,0 0 0,3-2 16,-7-1-96,4-6-16,-3 2-16,1-7 0,-1-1-16,-2 0-32,2-2-144,1 0-304,-3-7-480,1 0-1618,4-6-1632,-2 1-3201</inkml:trace>
  <inkml:trace contextRef="#ctx0" brushRef="#br0" timeOffset="0.99">22279 21065 4834,'0'0'14567,"0"0"-11686,0 0-1712,0 0 880,0 0-625,0 0-463,24 34-97,-12-19-400,-1-3-272,0 2-31,7-7 111,-5-2-16,2-5-144,-1 0-16,-1-7 48,0-5-48,-2-6-80,-4-2 0,0-4-16,-2 4-224,-3-3-272,-2 6 15,0 2 177,0 7 64,-2 2-288,-3 4-336,4 2-449,-2 0-1168,0 0-2193</inkml:trace>
  <inkml:trace contextRef="#ctx0" brushRef="#br0" timeOffset="0.99">22579 20736 16824,'0'0'2913,"0"0"-1776,0 43 1920,0-14 16,0 4-864,0 3-784,5 2-689,-1-5-448,3-1-127,2-5 31,-2-4-48,3-4-96,-4-3-32,0-3-32,-5-1 48,2-5-48,0-1-128,-3-1-417,0-5-271,0 0-577,-6 0-1120,2-9-2065,0-5-5362</inkml:trace>
  <inkml:trace contextRef="#ctx0" brushRef="#br0" timeOffset="0.99">22513 21017 25260,'0'0'2753,"0"0"-3185,42 0 368,-12 0 496,3 0 272,1 0-80,-4 0-448,-5 0-192,-2 0 48,-12 0-208,-3 0-1024,-3-2-1265,-5 1 208,-7-6 656,-3 1-1825,1-3-3041</inkml:trace>
  <inkml:trace contextRef="#ctx0" brushRef="#br0" timeOffset="0.99">22699 20959 14311,'0'0'2625,"0"0"-3169,0 0-3170,0 0-5827</inkml:trace>
  <inkml:trace contextRef="#ctx0" brushRef="#br0" timeOffset="0.99">22826 21043 12630,'0'0'4130,"0"0"-2386,0 0-495,0 0 16,0 0 127,39-11-159,-24 7-369,-2 0-223,4-5-353,-4-1-80,5-1-80,-10-1-96,1-1-48,-3-1 48,-5 1-32,-1 1-160,0-1-64,-1 2 80,-6 3-161,-5 3 65,-3 4 96,1 1 80,-1 3 80,-2 8-32,1 7 32,3 2 16,2 3 112,6 2 321,4 3 127,1-2-144,0-1 96,11-6-32,1 1-95,2-5-129,0-7-128,0-1-128,-1-4 0,-1-3-80,1 0 64,-2-3-320,1-2-208,-6-4-449,1 3-560,-1-2-544,-2 4-1280,-4 1-3074</inkml:trace>
  <inkml:trace contextRef="#ctx0" brushRef="#br0" timeOffset="0.99">23205 20879 16936,'0'0'4274,"0"0"-2738,-30-2-159,11 5 80,1 7-497,2 0-304,3 2-79,-5-1-129,12 1 144,-1 1-192,1-2-208,6 1-128,0-1 65,8 1-129,3-1 80,7 1-48,0-1-32,3 0 16,0-1 0,0 0 32,-3 2-32,-2 0 16,-5-2-32,-5 2 32,-4-2-64,-2 3 128,-8-1-80,-5-2 80,-4 0 288,-1 0-64,-3-1-128,0-1-96,-2-1-32,4-3-80,7-3 80,1 2-64,9-1-16,2-2-128,0 0-384,7-6-977,6 0-1216,-2-7-1713,2 0-4770</inkml:trace>
  <inkml:trace contextRef="#ctx0" brushRef="#br1" timeOffset="0.99">4179 10358 9668,'0'0'6483,"0"0"-5586,0 0-593,0 0 416,0 0 17,0 0-497,0 0-208,0 0 0,0 0 16,0 0-16,0 0 64,0 0 48,0 0-16,0 0-64,3 0-16,-2 0 0,-1 0-64,3 0 16,0-4-48,1 2-160,-2-2 64,1 2 80,0 0 80,-2 2 32,-1 0-16,0 0 32,0 0 48,0 0 80,0 0 0,-1 0-128,-2 0 16,0 4-80,1-1 64,0 0-16,0-3 64,2 0-80,0 2 48,0-2-48,0 0 96,0 0 48,0 0 17,0 0-1,0 0-128,0 0-16,0 0-112,2 0 16,5-2 48,4-1 0,4-4-32,1 1 0,0-6 176,1 2-80,1 1 112,-6-1 112,1 0-48,-1 2 16,-5-2 48,4 1-48,1 0-112,0 1-63,0-3-49,2-1-16,2 2-64,2-3 32,1 1-49,0-3-15,3 0 64,-5 1 64,2 1-16,0-2 17,-2 3 95,-4 1-64,4-3 144,1 3-128,-4-2-64,2 1 16,3 1-16,-2-4-64,0 5 176,1-5-32,-2 5 64,0-3 128,-4 3-160,2-1 64,-3 3-80,-1-1 16,2 1-96,-3 1 0,2 0-64,4 0 0,-1-1 32,-1-2-48,3 0 96,1 2-64,-1-4 16,0 2 16,3 0-32,-2 3 16,-4-6-16,-1 6-64,3-3 48,-2 2 16,1-1-48,-4 1 80,-2-1-96,4 3 48,-4-2-48,1 2 96,-2-1-48,-2 3 32,-1 0-16,1 0 16,-3 1 16,0 2-16,4-1-16,-4-3 16,1 1 0,5 2-32,-1-6 0,5 2-16,3-3 0,0-1-16,1 3 32,-2-4 16,1 7-16,-4-4 16,-3 4 16,0 0 16,-3-1-16,0 4 0,0-5 0,-4 6 16,5-7 16,-2 2-64,1 2 32,-1-2-16,0 0 0,2 0-32,1 1 0,-2-1-16,-1 1-64,0 2 0,-1 0 96,-1 0 32,-2-1-32,0 3 32,0 0-16,3 0 0,-3 0 16,3-3-16,2 3 0,1-7-16,1 3-48,2 0 16,0-3-128,-2 3 32,0-2 112,-2 4 16,-3 0 32,1-1 0,-3 3-16,0 0 32,-5 0 48,-2 0-128,-2 0-48,1 3-640,4 1-257,0-1-287,0-2-1169,4 1-2866</inkml:trace>
  <inkml:trace contextRef="#ctx0" brushRef="#br1" timeOffset="0.99">4916 10056 3618,'0'0'9684,"0"0"-8291,0 0-49,0 0 481,-3 37-560,0-18-209,3 2-143,0 2 143,0 0-31,0 0-1,0-4-79,0-2-81,0-6-384,0-1-64,0-6 97,0-4-81,3 0-96,-3-4-16,3-9-16,-3-2-256,2-7-16,1-3-16,-1 0-112,-2-5-176,2 5 16,2 4 272,-1-2-16,1 6 16,1-2 48,1 4-144,-1 2 48,3 1 64,2 2 0,-3 2-32,5 1 0,-4 0-64,0 1 48,0 4 0,-1 0-48,1 2 16,-2 0-64,-1 7-80,0 3 16,-3 0 112,1 2 16,-3 3 32,0 0-16,-3 0 64,-4-1 0,0 2 0,-5-1-16,-1-3-32,1 1 16,0-1 0,0-2 0,1-1-16,1-3 32,4 1-32,1-2-16,2 0 16,2-1 32,1 1-32,0-4 32,1 4 32,4-1 48,2 0 208,5 2-64,-2 0 0,1 3-16,3-1-64,-2-1-16,-1 3 32,2 0 32,-5-1-112,-1 2-47,-3-1-33,1-1 32,-5-3-48,0 1 32,0-4-32,0 1 0,0 1-241,0-5-415,0 0-448,-5 0-1297,1-11-2418</inkml:trace>
  <inkml:trace contextRef="#ctx0" brushRef="#br1" timeOffset="0.99">5191 10177 12278,'0'0'5010,"0"0"-3553,0 0-113,0 0 641,4 32-256,-4-18-417,0 5-159,0-2-353,0-2-79,0-1-225,3-5-224,-2-3-128,-1-2-112,3-1 48,-3-3-32,0 0 16,0-4 16,0-5-32,0-6-128,0-4-208,-3-2-256,-1 2-385,0-2-207,1 6 352,3 1 624,-2 6 160,0 2 48,2 1 0,0 3 240,0 0 112,0-1-64,0 3-128,4 0-64,-1-2 96,4 1 0,2-3-48,2-3-15,1 3 95,2-7-96,2 5 0,-1-1 80,-4 2-48,-1 1-64,-4 1-128,-3 0 0,0 3-64,-2 0-160,-1 0-496,0 3-577,0 0-880,-4 1-928,1 0-3058</inkml:trace>
  <inkml:trace contextRef="#ctx0" brushRef="#br1" timeOffset="0.99">5163 10255 3938,'0'0'10837,"0"0"-6883,0 0-1970,36-11 258,-21 8-434,1-4-271,-5 2-496,2-1-465,-1 2-336,-6 2-176,1 0-64,-3 0-64,-4 2-352,3-2-481,0 2-607,-3 0-481,2 0-528,-2 0-897,0 0-1952,0 0-6404</inkml:trace>
  <inkml:trace contextRef="#ctx0" brushRef="#br1" timeOffset="0.99">5194 10303 848,'0'0'14727,"0"0"-10965,30-4-2001,-18 4 576,-1-2-352,1 2-833,-4 0-544,0 0-383,-4 2-177,0 2 16,-1-4-80,0 4 0,-1-4-577,-2 0-639,0 3-881,0-3-929,0 0-3729</inkml:trace>
  <inkml:trace contextRef="#ctx0" brushRef="#br2" timeOffset="0.99">32196 10390 6259,'0'0'4802,"0"0"-2849,0 0-897,0 0 81,0 0-417,-42 0 273,25 6-81,-6 5 161,2 0-225,0 3-112,2-1 65,6 0-17,1 1-112,6-3-399,-1-1-97,7 2-96,7-1 64,4 0-16,2 2 112,6-4-48,-1 0-192,5-1 16,-5-2-64,-5 1 16,-2-2-656,-5-2-577,-4 1-832,-2-1-1809,-8-1-2481</inkml:trace>
  <inkml:trace contextRef="#ctx0" brushRef="#br0" timeOffset="0.99">24746 9836 6867,'0'0'4098,"0"0"-3122,0 0 209,0 0 416,-19-34-33,13 28-495,1-3 95,-5 6 97,1-4 80,-3 3-449,1 2 49,-7 2-113,5 0-128,-4 2-384,5 4-160,4 2-48,3 1 1,2 4-49,3 1-96,13 1-48,2 3 48,9 1 96,5 0-48,-4 0 32,3-2 0,-8 0-48,-1-2 32,-8-1-48,-5 3 64,-6 2-32,-6-2 32,-5 2 64,-8-1 272,-4 1 272,0 2 16,-3-6-191,2-1-273,5-1-48,-5-4-112,7-3-16,1-2-32,2-4 0,7 0 0,1 0 0,1-7-80,5 0-304,0 0 32,6-1-209,4 1-383,3-3-577,1 2 16,3 1-928,-6-3-2641</inkml:trace>
  <inkml:trace contextRef="#ctx0" brushRef="#br0" timeOffset="0.99">24883 9667 6739,'0'0'4050,"0"0"-2401,0 0-337,0 0 1,0 0-225,0 0-351,1-6-129,-1 6 48,0 0-47,2 0 271,3-4-256,3 4-111,0-5 239,5 3 80,3 2-272,0 0 865,0 0-689,1 2-127,-4 7-129,1-1 16,-5 2-192,1 5-64,-7 2-111,-3 2 47,0-1-80,-3 4 64,-7-2-48,4 0-32,-5-3-64,-1-2 192,5-8 64,-3 4-48,3-4-48,2-4-112,4 0 112,-5-2-96,6-1 32,3 0 0,6 0-48,6 0-96,0 0 80,8-4 145,3 4-97,-3-3 48,0 3 32,-1-5 0,-6 5-176,-4-2 48,-1 2-32,-5 0 16,-4 0-80,-2-2 64,0 0-16,-8 2-336,-3-4-561,-5 1-1472,-4 3-1521,-7 0-2528</inkml:trace>
  <inkml:trace contextRef="#ctx0" brushRef="#br0" timeOffset="0.99">24197 9939 14807,'0'0'2049,"0"0"-945,0 0 833,0 0-80,0 0-544,0 0-449,-29 0-368,16 7-48,1 1 209,-5 3-161,6 4-240,-2-1-160,7 1 16,-1 2 64,5-2 112,2-1-160,0 1-48,7-7-32,5-1 16,0-7-15,6 0 15,-2-5-48,0-5 0,-1-5 32,-1 1-96,-7-1 80,-1 0 0,-6 5-16,0-1 16,0 4-16,-1 4-16,-4 0-16,-1 3 32,2 0-48,1 3 16,-2 3-16,5 2 16,0-1 16,0 5 16,5 1 0,1 2-16,1-1 16,-1 5 16,1 2 16,-2 1-64,0 4 96,-1 2-32,-2-3-16,-2 2 48,0-2-64,0-2-80,-2-4-16,-2 0 64,-1-2-16,-2-3 64,1-2-64,-5-5 32,4-1 32,-1-1 0,-2-5 0,-1 0-16,4-5-16,-5-5-80,5-5-80,0-1-113,4-3-191,2-3-160,1 7 368,0-2 320,1 2-32,6 0-32,3 0 0,3 5 48,1-5-64,1 5 176,-2-1-96,4 5 160,-5-3-64,-3 6 32,-2 0-208,1 3 48,-7-2-32,4 0-96,-5 2-720,0-3-1313,0 0-160,0-6-1489,0-1-4130</inkml:trace>
  <inkml:trace contextRef="#ctx0" brushRef="#br0" timeOffset="0.99">4177 10314 8180,'0'0'3441,"0"0"-2096,0 0-529,0 0-111,0 0-65,0 0-240,0-5-272,0 2-112,0 3 16,0 0-32,0 0 0,0 0-16,0 0 16,0 4-32,0 0 64,0 3 384,0-4-224,0 4-128,0-2-48,0-2 49,0 4-17,0-1 16,0-2 0,1 3 32,-1 1-32,0-1 80,0 1 112,0 2-80,0-1-48,0-1-16,0 0 160,0 3-64,0-3 112,0 3-95,0-3-97,-1 1-48,1 1 32,0 2-48,-3 0-64,0 1 48,1-1 0,2-2 32,-3 2-32,1-2 0,0 2 48,-1-4 48,2 0-16,-2 3-80,0-3 64,1 2-96,0-3 32,0 4-48,-1-4 32,0 5-32,2-4 48,-2 2-16,3-1-64,-3-1 48,3 3-16,0-3 32,-1 3-48,1-4 64,-3 0-32,3 4 48,-2-3 176,-1 0-144,3 1-16,-2 3-16,1-3-48,-3 3-16,3-1 16,-2-1-16,0 1 16,3-3-16,-4 2 16,2 1-16,2 2 0,-3-3 16,0 1 0,2-1 0,-1 1-32,-1 0 48,3-4-32,-2 4-16,-1 0 64,3-3-48,-2-1 17,2 3-1,0-2-32,0 2 16,0-3 16,0 1-16,0 3 16,0-3 16,0 0-48,0 1 32,0 1 16,-3 1-32,3-1 0,0 1 16,-2-3 0,2 3 32,0-3-64,0-2 16,0 5-16,0-4 16,0 0-16,-1 2 16,-3-3 0,4 5-16,-1 0 32,1-1-64,-3 0 80,0 1-64,3-3 48,0 3-32,0-3 32,-1 3 0,1-1-32,-3-2 16,3 3 0,-3-5 32,3 6-16,0 0 32,0-2 0,-2 0 64,-1 1 16,3 3-16,-1-3-16,1 2 0,-2-3 32,2 0 48,0 1-16,-3-1-80,3-1-64,0 1 16,0-3 16,0 1-48,0 2-16,0-3 48,0 1-32,-2-1 32,2 0-80,-3 0 64,3 4 16,0-5-32,0 3 0,-2 1 0,2-2 0,0 3-16,-3-1 32,3 1-16,-2-1 32,2 3-48,-1-3 48,-2 1 0,1-1-32,2-1 0,-6 1 32,6-2-16,-1 1-16,-2-1 64,3 2-80,-3 2 32,3-2-48,-2-2 16,-1 2 0,3 1-16,-1 0 64,-1 1-80,2-3 96,-3-1-96,3 3 48,-2-4 0,-1 5 0,1-2-16,2-2 48,-2 3-48,2-5 64,0 2 64,0-1-48,0-3-16,0 2-32,0-2-16,0 1 0,0-4 32,0 4-32,0-1 32,-3 0-16,3 2-16,-1-1 16,-2 1-16,-1 5 32,4-3-64,-3 2 48,1-1-16,-1 1-32,0 1 64,1-1-32,-1-1-16,2-1 32,-1 0 32,-1 1-32,3-3 64,-2 1-96,-1-1 48,3 0-32,0 1 32,0-4-80,0 4 80,0-3-64,0 0 48,0-2-16,0-2-32,0 0 0,0 0-32,0 0-384,0-4-736,0-5-1185,-4-5-2962</inkml:trace>
  <inkml:trace contextRef="#ctx0" brushRef="#br0" timeOffset="0.99">3147 10993 7619,'0'0'5955,"0"0"-3714,0 0-80,15 44-48,-12-29-704,1 6-177,0-2-191,1 2-145,-2-2-351,1-2-129,-1-2 96,-2-8-176,2 0 16,-3-3-64,3-4 33,-3-4 143,0-4 240,0-10-384,0-2-160,-3-5-112,0-5 16,-2-2 64,-1-1-64,-1 0 129,2-2-33,1 5 16,0 5-96,-1-1-16,2 5 0,0 2-32,3 2 0,0 5-32,0 1 32,8 1-80,2 0 80,3 5-96,-2-2 32,8 7 32,-1 0 64,2 0-80,-1 5 32,-3 2 32,2 3 16,-2 0-128,-3-1 32,-4-1 32,0-2-48,-4 1-16,-1 0-496,-4-4-385,0-1-544,-4 0-1008,-8-2-960,-2 0-4195</inkml:trace>
  <inkml:trace contextRef="#ctx0" brushRef="#br0" timeOffset="0.99">3391 11073 6579,'0'0'3602,"0"0"-753,0 0-912,0 0 64,0 0-240,0 0-369,-26 4-207,26-4-33,0 0-351,11 0-417,6 0-192,8-4 192,5 1 480,12 0-303,3-6-193,6 3-32,-2-3-144,2 1-32,-6 0 16,-3-3-80,-9 3-32,-8 1 32,-9-1-64,-4 6 16,-8-3-48,-1 5-16,-3 0 48,0 0-16,-3 0-48,-6 0 32,1 0-512,-3 0-848,3 3-721,1-1-1057,2-2-2528</inkml:trace>
  <inkml:trace contextRef="#ctx0" brushRef="#br0" timeOffset="0.99">3744 11043 4578,'0'0'2225,"0"0"208,0 0-176,0 0-160,0 0-208,0 0-240,20-10-273,-14 4-479,3 2-417,3-3-48,-1 3 33,4 0 47,1-3-160,-3 4-80,2-2 144,-1 3 176,-1-3-223,2 2 79,-3-4-224,0-1-96,-4 1-96,3 0 16,-3-4-64,-3 4 32,0 3-176,-3 1-528,-2 0-225,-2 3-960,-3 0-864,-4 3-2129</inkml:trace>
  <inkml:trace contextRef="#ctx0" brushRef="#br0" timeOffset="0.99">3972 10872 5683,'0'0'6194,"0"0"-4049,0 0-448,0 0 112,0 0-128,0 0-385,-8 5-463,8-5-161,2 3-128,3-1-224,4-2-79,-1 4 47,3-1 160,1 0-224,-4 2-160,2-1-32,-2 2 0,-5 3 16,0 4 0,-1-1 96,-2 5 240,0-3 145,0 7 31,-2-2-32,-3-1 64,-1 0-95,0-4-321,-1 1-128,1-5-16,1-1 0,0-3 0,3-1-48,2-2-64,0-3-865,0 0-1968,2-3-1729,3-6-6931</inkml:trace>
  <inkml:trace contextRef="#ctx0" brushRef="#br1" timeOffset="0.99">4178 11329 11749,'0'0'4450,"-7"48"-2113,1-19-752,1 1 256,-1-5-704,0-2-129,6-7-272,-3-9-303,3-3-97,0-4 16,0-11 432,5-9-384,2-10-352,0-7-48,0-9 64,0-1-64,-1-8 65,2 1 15,-4 4-16,3 3-16,0 10-208,-2 12 144,0 6 144,1 9 256,0 7-48,3 3-48,-1 10-160,5 12-64,-1 11 464,3 7 1,0 6-1,-2 1-176,4-4-432,-8-2 0,0-8 48,-2-8 0,-1-4 64,-1-8-64,-4-5 48,-1-4 32,2-4-80,-2-7 96,3-11 80,-1-7-96,3-4-80,-3-11 64,5-4-48,0-7 16,1-2-80,0 4-272,2 0 16,-4 9 96,4 11 192,-2 11 32,-3 7 48,3 11-80,2 4 80,-3 13-16,-1 12 128,1 8 96,0 10 48,-2 3 16,-1 1 16,-4-1-96,0-6-336,0-8 48,0-9-32,0-6 112,0-4 0,0-6-32,0-6 48,0-2-176,0-3-368,0-7-481,0-5-2048,0-6-3090</inkml:trace>
  <inkml:trace contextRef="#ctx0" brushRef="#br1" timeOffset="0.99">4646 11305 13782,'0'0'4002,"0"0"-2225,0 0 112,0 0-240,0 0-961,0 0-128,42-8 96,-27 2-127,0 4-145,-2 0-96,-1-2-176,0 1-64,-6-1-64,-1 0-352,2 0-625,-4-3-815,0 1-1346,-3 0-2480</inkml:trace>
  <inkml:trace contextRef="#ctx0" brushRef="#br1" timeOffset="0.99">4652 11249 13334,'0'0'3858,"0"0"-881,0 0-1648,0 0-257,0 0 385,7 38 0,-7-17-401,0 1-175,0 0-145,0-1-128,0-2-64,0-5-303,0-3-97,0-7 32,0 0-80,0-4 32,0 0-128,5-11 80,-5-1-32,2-9-32,-2-2-112,0-2-176,0 0-96,0 0-369,0 3 177,-2 4 448,-4 5 128,3 4 16,-2 6-48,2 0 112,2 2 0,1-2 16,0 3 0,6-2 32,1 0 0,8-2-96,0-4 32,4-1-16,0-1-32,2 1 0,-3-1-80,-5-1 32,-2 4 0,-2 4 16,-2-1-240,-4 2-448,-3-1-337,0 3-415,0 0-593,-3 0-416,-6 5-1857,-1 1-4402</inkml:trace>
  <inkml:trace contextRef="#ctx0" brushRef="#br1" timeOffset="0.99">4655 11411 16648,'0'0'4065,"0"0"-2960,0 0 576,0 0 448,0 0-1025,0 0-560,37 6-175,-23-6-193,-1 0-48,2-4-32,-1-3-16,-1 0-48,2-3-32,-4 1-64,1-2-80,-2 0-1009,-4 2-1648,0 2-961,-6 0-3297</inkml:trace>
  <inkml:trace contextRef="#ctx0" brushRef="#br2" timeOffset="0.99">32330 11526 6051,'0'0'-192,"0"0"1952,0 0-47,0 0-976,0 0-337,-6 2 96,6-2-32,0 0-96,0 0-192,0-2-127,0 2-33,0 0 0,0 0 64,0 0-96,0 0 32,0 0-16,0 0 16,0 0-16,0 0 16,0 0-32,0 0 32,0 0 16,0 0-64,0 0 64,0 0-48,0 0 64,0 0-32,0 0-16,0 0 0,0 0 16,3 0 32,-1 0 16,-1 0 0,4 0-32,0 0 16,2 0 256,2 0 144,1-2-112,-4 2-128,4-2 64,-4 2-47,1 0-65,4 0 48,-4-2 128,2 2-144,1-2 48,1 2-32,1-5 32,1 3-32,4-2-16,-4-3-95,5 3-49,-5-2 16,4 0-48,-4 0 0,2 2-48,-7 1 32,2 0-32,-2 3 0,-7 0-16,3 0 15,-1 0-15,0 0-48,-3 1 80,2 1-16,1-2 32,-1 4-16,-2-4 32,0 3-16,2-3-32,-2 0-576,0 0-272,0 0-321,0 0-720,-2 0-3025,-5 0 1937</inkml:trace>
  <inkml:trace contextRef="#ctx0" brushRef="#br2" timeOffset="0.99">33195 11376 5763,'0'0'880,"0"0"-272,0 0 2082,0 0-1154,0 0-335,6-19 255,-6 17-63,0 2-32,0-1-449,0 1-256,-4 0-319,-3 0-97,-1 0-64,0 1-16,-2 5-16,4-1-80,1 1-16,3-2-16,-3 3-16,5-4 0,0 2 48,5-1-48,-3-1 16,4-3 0,2 1 0,-1-1 16,0 0-48,-6 0 48,5 0-32,-4 0 16,3 0 16,-5 0 0,0-1 16,0 1 16,0-3-80,0 3 0,-2-2 32,-1 0-32,-2 2 0,1 0 0,0 0 0,-4 0-16,3 0 0,-1 2 16,1 3-16,5-2 16,0 6 0,0-6-16,0 4 16,6-3 16,4-2-32,0 2 32,-1-4-64,0 0 48,-2 0 0,0 0-16,-5-2 64,4-2-32,-6-4 16,0 4-16,0-4-16,-6-1 0,-1 2 16,-2 2-16,0-2 0,3 4 16,1 2-16,-3-1 32,6 2-64,-1 0 32,3 0-16,0 0-32,0 2-48,0 2 32,0 5-176,0-3-496,0-2-753,0 0-2033,0-2-4737</inkml:trace>
  <inkml:trace contextRef="#ctx0" brushRef="#br2" timeOffset="0.99">31832 12208 6163,'-28'8'5650,"28"-12"-3649,0 2-848,8-7-97,3 1 49,2-2-81,5-3-415,-1-1-113,2-1-176,-2 3-80,-4 5-224,-1 0 0,-6 3-32,-5 4-272,1 0-208,-2 0-465,0 0-47,0 3-801,0-2-1120,0 1-4131,0 0 4291</inkml:trace>
  <inkml:trace contextRef="#ctx0" brushRef="#br2" timeOffset="0.99">31832 12208 9796,'0'0'2113,"0"33"-752,0-10 240,0 2-257,0 0-271,0-3-81,0-1-191,0-2-273,0-9-144,0 1-64,3-7-160,-3-2-48,1-2 16,-1-2-15,0-8-113,0-5-81,0-4-1119,0-2-961,-4-1-1857,-3 0-3169,2 0 3857</inkml:trace>
  <inkml:trace contextRef="#ctx0" brushRef="#br2" timeOffset="0.99">31812 12289 9909,'0'0'4770,"0"0"-4130,0 0-336,36-4 1841,-19 4-752,2-4-1025,1 4-224,-4-2-128,2 2-80,-5 0-1217,-3-2-1200,-9 2-1873,2-2-6771</inkml:trace>
  <inkml:trace contextRef="#ctx0" brushRef="#br2" timeOffset="0.99">31825 12401 6355,'0'0'3409,"4"29"-2864,9-18 383,-1-1 1041,4-6-368,0-4-209,-1 0-79,0-8-561,-4 0-127,1-5-289,0 3-224,-6-5-80,-1 5-656,1 1-2034,-6 3-3344,-6 1-1186</inkml:trace>
  <inkml:trace contextRef="#ctx0" brushRef="#br2" timeOffset="0.99">33144 11789 6275,'0'0'2513,"0"0"224,0 0-1024,0 0 64,0 0-144,-4-29-385,-2 29-335,2-4-385,-3 4 144,-2 0-208,-6 8-192,2 7-95,-1 8 63,-1 8 112,-4 11 336,4 5 337,7 1 95,2-2-143,6-2-353,6-8-176,7-7-144,5-8-96,6-9-16,-2-5-80,3-7 1,-4-2-162,-3-11 17,-4-2-16,-2-5 64,-5-2-48,-2 0 32,-5 0 0,0 4-64,-8-1 64,0 4-32,-5 2 32,0 6-96,-1 0 16,-1 1-80,4 4 16,1-1 80,4 3 0,1 0 16,5 0 32,0 0-48,8 3-144,10-3 208,-1 2 16,2-1 32,6-1-96,-2 0 80,-4 0 80,-2-3-64,-4 0-48,-7 3-16,0-4 48,-6 4-128,0-2-96,-6-1-176,0 2-753,-7-1-544,7 0-31,-1 2-689,3-5-2722,-2 3-7795</inkml:trace>
  <inkml:trace contextRef="#ctx0" brushRef="#br2" timeOffset="0.99">33331 11964 16247,'0'0'1857,"0"0"-1793,0 0 16,0 0 481,0 0 495,-12 35-79,12-18-81,0 1-240,8 4 1,-2-7-97,7-1-48,-2-6-256,2-5-128,-1-3 80,2 0-48,1-11 16,-7-3-15,2-4-17,-9-1-112,-1-3 16,0 1-80,-1 0 32,-11 4 32,1 4-160,-2 3 80,2 2-97,-1 8-95,6 0-128,-1 0 64,1 1-256,6 6-561,-2-3-431,2 2-1026,0-6-1648,0 0-1952,2 0 735</inkml:trace>
  <inkml:trace contextRef="#ctx0" brushRef="#br2" timeOffset="0.99">33543 11905 14487,'0'0'1312,"0"0"-1728,0 0 64,0 0 368,0 0 16,0 0-48,-23 10-768,23-6-689,0-1 1041,0-3 496,0 0 592,0 0 737,0 0 223,0 0 225,0 0-224,0 3-497,0 0-575,0 3-337,0 5 80,0 1 192,0 5 385,0 4 31,-3 0-240,0-3-224,3 4-31,0-5-145,0-2-160,3-3-32,0-6-32,2 3 48,-4-6-32,5-3 64,-6 0-48,1 0 0,-1-8-16,0-2-64,0-1-720,0-4-801,-1 1-400,-5 0-384,0-4-800,0 4 47,1 2 1938,-1-1 1104,4 1 128,2 3 176,0 0 496,0-1 833,0 1-160,2-1-33,6-1-255,-2 1-49,3-3-79,3 0-81,1 1 33,-2-1-481,5 1-128,-1 2 128,-2 3-112,-2-1-224,1 4-47,-6 1-97,2 1 32,-3 2-128,-5 2-433,0 5-1039,0-1-834,-5 0-2112,-3 1-7187</inkml:trace>
  <inkml:trace contextRef="#ctx0" brushRef="#br2" timeOffset="0.99">33501 11995 19545,'0'0'3570,"0"0"-3474,32-2-721,-12 0 737,1-5 112,2 0 81,-4 4-193,0-1-80,-6-1-160,-2 5-897,-6 0-1744,-5 0-4514,-6 0-4435</inkml:trace>
  <inkml:trace contextRef="#ctx0" brushRef="#br2" timeOffset="0.99">33491 12113 13734,'0'0'1969,"0"0"-1889,0 0 80,0 0 1041,38 27-65,-22-27-591,1 0-305,1-5-128,-1-1-16,-1-2-64,-2 3-16,-6 4-16,-8-1-1057,0 2-1008,-6 0-976,-6 0-2065,-4 2-273</inkml:trace>
  <inkml:trace contextRef="#ctx0" brushRef="#br2" timeOffset="0.99">33802 11806 15927,'0'0'2962,"0"0"-2338,0 0 592,0 0 529,0 0-384,0 0-625,-29-2-512,11 16-128,0 6-48,-1 3 16,5-3 65,5 4-65,2-4 80,7 0-80,0 0-32,7-5-32,4 0 32,2-1 0,5-1 16,0-2 32,0-1 80,-4-1 176,-1-1-64,-4 3-160,-7-4-96,-2 4 0,-2 0 16,-10 4 16,-1-2 0,-10-1 0,0 1 0,1-1-16,-2-4 32,3 1-32,8-5-112,1 0-592,6-4-737,6 0-768,0-8-1712,8-3-10390</inkml:trace>
  <inkml:trace contextRef="#ctx0" brushRef="#br0" timeOffset="0.99">15779 12009 592,'0'0'6947,"0"0"-6370,0 0 975,0 0-735,0 0 399,0 25 49,0-14 208,0-3 95,-3 7 49,0-1-160,1 4-257,-1-2-415,-1 3-1,0-2-160,-2 0-143,0 1-177,0-3-32,1-2-48,-1-3-64,4-1-16,-3-3-32,0 2 0,4-5-48,1 0-64,0-3 48,0 0-32,0-1 32,0-8 32,0-6 0,6-3-16,-1-6-32,3-1 64,3-6-80,-2-5 64,-1-2-80,6-1 96,-3-5-208,-2 4 32,0 2 80,-4 7-32,0 6 32,-3 6 0,-2 6-48,0 7 144,0 1-128,1 4 112,-1 1-128,5 0-64,1 0 16,3 0 64,0 0 64,4 0-96,5 0 96,-5 0-32,1 0 0,1 1 0,-7 4 0,2 3-16,-5 7-32,-5 7 112,0 8 48,0 5 337,-7 7 303,-1-2-160,2 3-96,4-8-127,-4-4-113,5-5-304,1-8 32,0-7 16,0-2 0,0-7 0,1-2-48,5-5 192,0-7 0,-1-5-48,2-4-48,-1-6 0,2 0-16,2-7 0,-4 0-160,1 1 0,1-4-64,-2 5-80,-1 2-129,2-2 33,-3 7 304,1 3 0,2 5 0,3-1 96,-3 6-32,-1 6 32,4 2-80,-1 4 96,2 10-80,-1 12 32,-1 9 64,-2 10 304,-2 6 129,1 3 31,-5 2-192,2-5-80,-2-5-112,2-8 32,0-8-256,-3-5 32,0-4 48,0-6-16,0-2 48,0-6-32,0 0 16,0-3 0,-3 0-16,0 0-416,3 0-753,0 0-944,-1 0-944,-2 0-1873</inkml:trace>
  <inkml:trace contextRef="#ctx0" brushRef="#br0" timeOffset="0.99">16330 12161 8260,'0'0'3345,"0"0"-1616,0 0 80,0 0-32,0 0-337,0 0-623,2 5-225,-2 3 256,3 7 177,0-1 15,-3 4-271,0-2-369,0-1 128,0-5-208,0-4-160,0 1-96,0-5-16,0-2 16,0 0 49,0-5 127,0-2 208,-3-6-400,0-2-32,3-7 96,-2 2-112,0-1 32,-1 4-48,3-2 32,-5 6 48,5 3-80,-1 1 16,1 5-32,0 1 64,-3-2-32,3 3 32,0 2-64,0-2 32,0 0-160,4 2 160,4-2 0,2 0 16,3-1 32,-2 3-32,7-1 16,-7-2 16,2 3 16,-3 0-144,-2 0 16,-3 0 32,1 0-32,-4 0-80,1 0-112,-1 0-465,-2 0-351,0 0 47,0 0-511,-5 0-897,3 0-1841,-4 0-4370</inkml:trace>
  <inkml:trace contextRef="#ctx0" brushRef="#br0" timeOffset="0.99">16332 12203 9989,'0'0'4450,"0"0"-2626,0 0-575,0 0-176,0 0-241,0 0-480,36-4 528,-24 4-463,-4 0-209,1 0-112,4-2-32,-7 2-80,1-4-32,0 4-80,-2-4-817,0 1-719,-5 0-1714,0 3-1936</inkml:trace>
  <inkml:trace contextRef="#ctx0" brushRef="#br0" timeOffset="0.99">16356 12285 10661,'0'0'5490,"0"0"-3921,0 0-576,29-4 575,-17 2 257,1 2-1169,-1 0-544,-1 0-112,-4 0-16,-5 0 0,2 2-64,-4 0-144,0 2-736,0-4-49,0 0-335,0 0-1089,0 0-2738</inkml:trace>
  <inkml:trace contextRef="#ctx0" brushRef="#br0" timeOffset="0.99">16677 12163 8276,'0'0'3729,"0"0"-735,0 0-305,0 0-816,0 32-480,0-24-193,0-3-399,0 1-145,0-2-256,0 0-80,0-1-64,0-2-128,3-1-32,-3 0 0,0 0 193,0-4 383,-5-3-304,4-2-240,-3-7-16,3 0-32,1-5 48,0-1 16,0 0-144,1 1 64,6 2-32,1 2 32,-1 2-128,0 5 272,-1 2-144,1 6-32,3 2 16,-1 0-64,1 6 32,2 7-16,-1 3 65,1 1-33,-3 6 96,1-4-192,-5 0 80,1-5-48,-4-2 32,3-5 16,-5-2 16,0-2 48,2-3 288,-2 0-16,3-5-48,-2-4-112,5-5-144,-2-4 0,4-2-32,0-4-16,2 2 80,-1 0-48,0 5-192,0 5 96,1 9 48,-4 3-48,5 0 48,1 10 48,-4 5-32,3 3 64,1 1 48,0 2 112,-2-4-160,-2-1-96,0-6 16,-4 2 0,2-6 0,-4-2-16,-2 0 32,0-2-16,0 0 0,-2-2-576,-4 0-1009,-1 0-1664,-4-2-1553</inkml:trace>
  <inkml:trace contextRef="#ctx0" brushRef="#br0" timeOffset="0.99">16708 12332 6899,'0'0'-496,"0"0"1600,0 0-527,0 0-321,0 0 192,0 0 128,-12 3-112,6 0-63,5-3 143,-4 0 128,5 3-112,-5-3 273,5 0 159,0 0-223,0-3-385,5-7-48,7-5 192,6-4-272,6-6 193,5-10 31,7-5-48,3-9 0,1-3-400,-3-3 32,-3-2 96,0 1-208,-8 3 128,-3 6-64,-4 0-192,-3 8-720,0 5-273,-5 6-479,4 10-658,1 3 162,-3 11-1186</inkml:trace>
  <inkml:trace contextRef="#ctx0" brushRef="#br0" timeOffset="0.99">15386 11860 6243,'0'0'3201,"0"0"353,0 0-2145,0 0-225,0 0 177,0-17-145,0 14-335,0 0-433,0-1-48,0-1-240,-6-1 192,6 2 145,-4-4-241,2 1-160,-4 1-48,3-2 48,1 2-64,-6-3-32,3 3 48,0-3-48,1 3 16,-3-3-32,2 4 32,-1 0-32,1 1 16,0-2-32,-5 6-32,6-5 48,-3 5 16,5 0-32,-5 0 48,2 0 0,0-2-16,3 1 16,-3 1 16,-1-3-32,1-1 48,0 2-16,0 0-32,2-2 16,-5 2 0,1-3-32,-2 3 16,2 0-32,-4 2 80,5-2 0,-1 2 0,-4 0 0,4 0 0,1 0 0,1 0 0,-3 0-48,3 0-16,0 0 32,4 0-32,-2 0 32,-1 2-96,1 2 80,1 1-16,-4 1-32,2 1-16,-3 0 64,1 0 16,-1 1-16,-5-1 32,5 1-80,-3-1 112,3-1-48,-2 0-48,2-3 48,-1 3 16,5-2 0,1 0-16,-4-2 48,4 0 16,-3 5 32,5-4-64,-5 1 0,4 3 0,-5 1 32,6-1 128,-4 3-112,2 1-32,-4-1 32,3-1-48,1 1 0,-4-2 193,4 3-65,-3-1-32,5 1 112,-5-4 48,4 3-128,-2-2-80,1 1 32,2-1-16,0 0-16,0 1-48,0 1 32,0-2-32,0 1 32,0 2 16,2-4 209,1 6 31,-3 0-128,0-2 128,0 1-144,0-2-64,0 0-128,0 2 48,-3-2-64,1-2 80,2-1-80,0 0-32,0 0 80,0-3-64,0 3 48,0-3 16,0 2 32,2-2 192,1 2 0,-2-1 17,4 4-113,0-6-80,-3 4 16,4-1-16,-1-2-64,3 3 64,2-3-64,-4 0 64,1 0-48,3 0 0,-1-2-16,1 3 16,-4-1-16,1-2-16,0-1 32,3 2-48,-5 1 48,2-4-32,-3 5 16,3-4-32,1-1 32,-3 0-16,3 0 16,3 0-32,-4 0 32,5 0 48,-2 0-80,2 0 144,-4 0-128,3 0 32,-6 0 32,5 0-48,-1 0 0,-4 0 32,8 0-32,-8 0-32,5 0 32,-1-6-80,3 2 80,-6 0-48,7-2 0,-7 1 32,-1-1 0,2-1 16,-3 3-16,0 1 32,-2-4-32,-1 3 48,2-3-48,0 3 16,-1-4-48,2 4 48,-1-2-32,0-1 0,-2-1 0,4 4 0,-5-3-16,0 3-16,0 0 64,0 0 0,0-1-32,0 4-32,0-6 32,0 3-64,-5 2 16,4-3-64,-6 1-80,2 4 32,-4-3 80,-1 3 0,-1 0 32,-1 0-17,-2 0 33,-2 0 64,-2 0 16,0 3-32,2-3-48,2 4 0,1-1 16,1-3 32,2 2 32,6-2-16,1 2 32,-2-2 49,5 0 31,0 0-64,0 0-64,0 0 32,0 0 16,5 0 16,1-2-64,-1 0 80,8-5 32,-2 4 128,5-2-96,4-2 128,-1 4 64,8-4 176,-4-1-111,4 4-129,-2 1 16,-6 0-160,-2 0-128,0 3 16,-4 0-16,-5 0 16,-1 0-16,-3 0 32,-1 0-64,0 3 32,-3-3-32,1 0 48,-1 0-32,0 0 32,0 0-32,0 0 64,0 0-48,0 0-64,0 0 80,0 0-48,3 0 0,-3 0 0,0 0 48,0 0-160,0 0 0,0 0-112,0 0-209,0 0-15,0 0-128,0 0-112,0 0-129,0 0-223,0 0 207,-3 0 145,2 0 16,1 2 111,-6-1-63,5 2-352,-5-1-1041,0 0-2850</inkml:trace>
  <inkml:trace contextRef="#ctx0" brushRef="#br0" timeOffset="0.99">9075 12081 1024,'0'0'12598,"0"0"-9092,0 0-1857,0 0 127,0 0 97,0 0-336,-8-4-641,-4 1-607,0 3 63,-5 0-112,-2 4-48,0 3-32,-4 8 64,4 3-96,1 4 16,0 9-144,7 3 320,-2 1 209,8 7 95,5-2 0,0 2-240,10-6-96,3-3 81,0-6-33,3-5-160,0-3-144,-1-7 64,-2-3-128,1-5 0,2-1 0,-4-3 0,-1-3-16,4-4-176,-1-3-208,-3 2-401,2-1-143,-5 4 111,-1 4-207,-2 1-897,1 4-288,-6 4-736,0-2-2418</inkml:trace>
  <inkml:trace contextRef="#ctx0" brushRef="#br0" timeOffset="0.99">9235 12402 12310,'0'0'5378,"0"0"-3985,0 0-129,0 0-175,0 0-97,37-12 129,-19 12 31,-5-5-271,6 3-161,-3-3-256,2 2-160,-10-2-128,0 1-144,0 1 1,-5-2 63,-3 0-48,0 0-16,-3 0 0,-5 0-64,0 4-48,-3 1-129,-4 1 97,4 10 32,-1 4 32,0 2 48,5-1-32,3 2 128,2 0 80,2-5 113,2-5-129,7-2-112,1-4-96,1-2 0,1-2-32,-2-4-225,2-2-575,-7-3-561,1 1-495,-4 0-1554,1 3-3009</inkml:trace>
  <inkml:trace contextRef="#ctx0" brushRef="#br0" timeOffset="0.99">9490 12400 11653,'0'0'3362,"0"0"-2626,0 0 1233,0 0 0,0 0-672,0 0-433,5 0-112,0 0 289,0 0-97,-1 0-47,3 0-129,1 0-128,-2-7-79,1 4-129,-2-4-48,1 1-112,-3 2-128,1 1-80,0 1-16,2-2-64,-5 4 32,5 0-64,-1 0 32,-1 6 32,0-1-16,1 1 48,-2-2-64,1 2 16,-1-1-64,0-1-784,-3-4-689,2 0-960,-2 0-753,0 0-2816</inkml:trace>
  <inkml:trace contextRef="#ctx0" brushRef="#br0" timeOffset="0.99">9753 12186 13270,'0'0'3170,"0"0"-1554,0 0 561,19 32-32,-15-13-128,4 6 208,-1 4-752,-3 4-385,1-1-143,-3-3-577,3-4-112,-5-2-160,3-6-48,0-7-32,-3-1 16,0-5-112,0-4-384,0-4-352,-3-6-833,0-5-2193,-4-7-1008,-4 0-3922</inkml:trace>
  <inkml:trace contextRef="#ctx0" brushRef="#br0" timeOffset="0.99">9711 12363 8692,'0'0'6483,"0"0"-6195,31 1 2065,-15-5 256,2-3-672,1-1-736,-1 0-657,-5 2-352,-2-1-192,-4 3 16,1 4-656,-6 0-737,-1 0-111,5 2 895,-4 4 529,3 3 160,-3-1-80,2 5-16,4-1 96,0-1 160,5 1-111,-1 1-17,-1-4 208,2 1 224,-1-2-112,-2-1 144,-3-3 145,1-1 127,-6 0 177,1-3-305,-3 0-48,3 0 49,-3 0-97,0 0-96,0 0-32,0 0-79,0 0-129,0 0-128,0-6-80,-3-3-96,0 3 48,1-5-48,2 1 80,-6-2 0,6-3 144,0 4 0,0-1 32,0 2-16,3 0-31,0 3-81,1 0 0,0 3 0,1 2-128,2 0 80,0 2-80,2 0 16,-2 0-32,3 0-16,-4 4 16,1 0-160,0-2-129,-2 0-175,1 1-80,-2-2-224,-3 2-497,-1-3-1856,3 0-2770</inkml:trace>
  <inkml:trace contextRef="#ctx0" brushRef="#br0" timeOffset="0.99">10175 12396 17960,'0'0'6131,"0"0"-5891,0 0 1489,19 33-128,-12-22-513,-4-5-560,2-2-448,-4 0-64,-1-4-480,0 0-768,0 0-1185,-1-7-2386,-7-2-7394</inkml:trace>
  <inkml:trace contextRef="#ctx0" brushRef="#br0" timeOffset="0.99">10155 12212 25051,'0'0'1681,"0"0"-2193,0 0-16,0 0 496,0 0 32,0 0-1489,-6-14-2993,1 16-8324</inkml:trace>
  <inkml:trace contextRef="#ctx0" brushRef="#br0" timeOffset="0.99">10338 12478 12902,'0'0'2033,"0"0"-833,0 0 1586,0 0-273,0 0-672,28 41-417,-22-24-95,-2 2-465,0-1-335,1-3-97,-5-4-176,6 0 32,-6-8 0,1-3 192,2 0-111,-2-7 127,-1-8-144,3-4-80,-3-2-48,0-4-80,0 0 0,0-1-80,-3 1 192,3 0-63,-4 0-65,3 0-112,-5-2 16,1 3 16,3 1-48,-3 3 16,4 1-32,1 4 32,0 5-16,0 3 64,1 2-128,4 5 80,2 0-48,4 12-32,-3-2 80,3 2-96,-1 5 112,-2 1-80,-3 1 16,1-1 0,-1 0 32,-5-1-33,0-2 33,0 0-16,-1-1 16,-6-3 16,-1 1-16,2-1 33,-3-5-82,2-2 65,0 2-16,5-6-112,-4 0-160,6 0-48,0 0-192,0-6-465,0-2-1039,8 0-562,-1-1-239,2-2-1761,-2 3-6243</inkml:trace>
  <inkml:trace contextRef="#ctx0" brushRef="#br0" timeOffset="0.99">10610 12328 17976,'0'0'2802,"0"0"-1442,0 0 689,0 0 224,0 0-560,0 0-881,-12 13-560,10 2-176,-5 2 0,7 0 113,-3-3-49,3-3-96,0-4-64,5 0 80,2-7-48,3 0 0,-4-1-16,5-9 96,-3 0-32,-1-1-80,3 4-16,-8 0-16,0 5 64,0 2-32,-2 0-80,0 10 64,0 3 128,0-2 64,-2-1-48,2 0-112,0 1 0,0-7-32,0 0-320,2-4-673,4 0-831,-6-1-738,1-8-1215,-1-6-3891</inkml:trace>
  <inkml:trace contextRef="#ctx0" brushRef="#br0" timeOffset="0.99">10782 12128 13366,'0'0'1329,"0"0"-1297,0 0 1825,0 0 1472,0 30-784,0-17-576,0 2-224,0-1-272,0 8-81,0 0-511,0 3-321,0 5-176,0-1-48,0 3 48,0-2 1,0-5-209,3-2-144,1-7 64,-2 2-80,1-8 32,-3-2-32,0-4-16,0 3-96,0-7-304,0 0-289,0 0-335,0-4-961,0-6-1761,-3-2-1872</inkml:trace>
  <inkml:trace contextRef="#ctx0" brushRef="#br0" timeOffset="0.99">10626 12400 14295,'0'0'3281,"0"0"-2192,0 0 495,0 0 289,0 0-192,0 0-497,14 4-351,-4-2-17,2-2-63,-1 0-33,1 0-272,-1 0-192,-2 0-208,1 0 32,-3-4-48,-1-1-32,0 1 32,-4 1-16,-2-6-16,0 5 0,0-3 0,-2 1-144,-9 2-16,0 0-176,0 1 80,-4 1 0,2 2 80,2 0 128,-1 5 96,2 3-112,3 5 64,2 0 48,5 5 112,0-1 272,3 4-96,3 2-96,1-5 64,1 2-160,2-4-64,-6-3-48,3-5-64,1-1-80,-4-7-160,3 0-384,-1-7-80,4-3-593,-1-5-1264,-3 0-1009,-1 1-3921</inkml:trace>
  <inkml:trace contextRef="#ctx0" brushRef="#br0" timeOffset="0.99">10728 12299 16680,'0'0'3457,"0"0"-3297,0 0 0,0 0 897,0 0 111,0 0-463,8 2-513,-1-2 64,-3 0 544,3 0 417,1 0-225,-1-2-175,0 2-81,-1 0-96,1 0-208,5 0-271,-2 0-145,-2 0 80,3 0-160,-5 0 64,1 0-225,-2 0-559,-4 0-849,2 0-1792,-1 0-1297,1 0-5795</inkml:trace>
  <inkml:trace contextRef="#ctx0" brushRef="#br0" timeOffset="0.99">10945 12345 18841,'0'0'3969,"0"0"-2880,0 0 560,-30 30-337,24-17-287,0-1-417,6-2-256,0 1-288,0-3-48,7-4 16,3-2-64,-1-2 48,1-2-160,2-6 96,-6 1 32,4-1 48,-6 0-32,0 2 48,-1 3-16,0 3 240,-3 0 129,2 3-113,-2 5-64,2-2 112,0 5-128,4-4-128,-5-2-64,3-3-32,4-2-128,-1 0-640,3-3-1297,2-11-1809,-4-4-1841</inkml:trace>
  <inkml:trace contextRef="#ctx0" brushRef="#br0" timeOffset="0.99">11149 12062 16263,'0'0'11174,"0"44"-10662,0-15-288,-6 7 1185,6 5-113,0-4-111,0-2-625,3-3-416,1-3-144,0-4 0,4-5 0,-6-8 0,1-1 0,-1-6-368,-2 2-545,0-7-495,-5 0-1602,-5 0-3505</inkml:trace>
  <inkml:trace contextRef="#ctx0" brushRef="#br0" timeOffset="0.99">12973 12121 7619,'0'0'11366,"0"0"-8325,0 0-2032,0 0 287,0 0 33,0 0-289,4 8-335,3 3-337,-1 4 80,0 1 272,6 3 33,-2 3-257,1-2-112,1 0-176,-1-5-32,0 2-112,-3-5-32,-1 0 32,-5-6-80,4 2 0,-6-6-256,0 0-160,0-2-256,0 0-705,0-8-1200,-3-4-2209,0-5-7428</inkml:trace>
  <inkml:trace contextRef="#ctx0" brushRef="#br0" timeOffset="0.99">13147 12054 8052,'0'0'5586,"0"0"-2736,0 0-1394,0 0 17,0 0-96,0 29 191,0-14-255,0 5 127,0 5 273,-6 1-512,1 3-145,1-1-287,-3-1-289,2-2-48,1-4-176,-2-2-80,2-4-64,3-2-80,-5-6-16,6-2-16,0-5-96,0 0-288,0-5-400,6-5-785,-2-2-1728,-3-5-2354</inkml:trace>
  <inkml:trace contextRef="#ctx0" brushRef="#br0" timeOffset="0.99">12281 12228 6227,'0'0'6035,"0"0"-3730,0 0-1713,0 0 64,6 2 977,-4 3-400,2 2-289,2 4-48,0 3 129,-4 4-161,6-1 33,-3 2 95,-2-1-224,3 4-351,-4-8-161,2-3 112,-1-1-112,0-5-144,-3-1 0,0-4 144,0 0 433,0-9 239,-3-1-368,-1-7-320,-4-3-176,0-2 16,0-1-32,3 0 49,-1-1-17,0 2 32,0 3-80,6 0 48,0 2-80,0 2 32,0 1 16,2-1 80,8-2-64,1 2 0,2 0-64,5 3 32,-5 2 16,4 1-64,2 5 48,-2 0-64,-2 4-80,1 0 96,-2 10-16,-2 9 0,-1 3 48,0 6 32,-11 6 32,5 0-128,-2-1-32,-3 1 48,3-5 48,-1-8 0,3-4 32,1-9 0,-1-5 176,2-6-16,-1-7 32,2-11-96,2-2 32,-4-7-128,1-2 32,1-3 16,-5 2-48,3 4-64,0 4 32,0 7-240,-1 4 96,-4 5 96,4 6 0,1 0 32,1 3-48,1 0 32,3 3 16,1 4 16,5 4 32,-5 3 48,1 5 16,-3 2 96,-1 3 33,1-1-225,-4 2 64,1-2-32,0-2 80,3-2-32,-6-4 32,1-5-80,-1-4-80,1-2 64,-5-4-272,2 0-481,-2-6-543,0-6-2018,-7-5-3857</inkml:trace>
  <inkml:trace contextRef="#ctx0" brushRef="#br0" timeOffset="0.99">12183 12523 4770,'0'0'5923,"0"0"-4931,0 0-623,0 0 127,0 0 112,0-3-128,0 3-112,0 0-95,0-2 15,0 0 32,0 2 48,0-2 0,0 2-64,0-2-144,0 0 0,0 2-48,0-5-144,2 5 80,3-4-64,1-4 32,7-6 17,9-14-17,9-7 608,11-10-192,13-9 32,3-11-256,2 0-96,-2 4-16,-5 2-128,-6 7 240,-7 3-111,-9 12-65,-5 3-48,-9 5 32,-4 0-16,-1 4-113,-7 3-639,1 3-640,-6 1-1410,0 3-4225</inkml:trace>
  <inkml:trace contextRef="#ctx0" brushRef="#br0" timeOffset="0.99">13255 11837 14647,'0'0'4146,"0"0"-2290,0 0-223,0 0-192,37 0 336,-25 3-641,5 0-255,-5 1-417,-1 1-144,-5-2-240,0 4 16,-6 1-80,0 3-32,-10 2 96,-2 2 176,-1 0-112,0-2-64,2 2 128,5-4 49,6-3-145,0-2-48,1 1-16,9-5 112,3 0 128,-1-2 80,5 0-144,-4 0 112,5-4-64,-7-3-112,2 1-112,-3 1-32,-1 0-48,-2 0-352,-2 1-384,-5 2-1025,0 2-1520,-7 0-2178,-11 2-4962</inkml:trace>
  <inkml:trace contextRef="#ctx0" brushRef="#br0" timeOffset="0.99">9286 12883 11733,'0'0'4707,"0"0"-2755,-35 13-415,20-1 208,-3 5 80,0 0-353,-1 2-223,3 3-257,3 0-127,2 1-209,7-2-224,4-2-224,2-3-112,11-5-47,6-3-82,4-5 1,1-3 32,5-7-176,-3-8-96,-3-5-48,-3-1-96,-4-2 64,-2 1 192,-3 4 176,-10-1-16,-1 8 16,0 1-16,-1 6 48,-5 4 0,0 0 224,0 6-144,2 7-32,1 5 16,2 3 192,1 3-96,0 3 64,1-2-64,5 0-31,1 1-97,2-6-48,-1-1 48,3-6-80,2-5-80,3-6-545,1-2-287,5-12-1505,-3-6-1633,1-7-4146</inkml:trace>
  <inkml:trace contextRef="#ctx0" brushRef="#br0" timeOffset="0.99">9657 12896 15015,'0'0'5570,"0"0"-4641,0 0 848,0 0 848,0 0-512,0 0-881,-6-28-655,2 28-241,3 0 48,-10 0-48,4 9-64,0 3-80,-5 7-16,1 6-48,-1 3 161,4 4-49,-3-1-112,4-3-48,6 0 0,1-5 96,0-4-176,7-6 16,6-5-96,-1-5-80,6-3-320,0-9-113,1-4-303,1-2-801,2-3-864,-2-3-913,2-4-1264</inkml:trace>
  <inkml:trace contextRef="#ctx0" brushRef="#br0" timeOffset="0.99">9901 12873 10053,'0'0'13206,"0"0"-12262,0 0-592,3-30 1233,-1 26 304,-2 0-465,0 4-799,-8 0-321,1 11-144,-4 3-48,-5 7 128,2 2-80,2 4 16,1 0-16,3 1 161,6-5-81,-1-2-80,3 1-112,0-8 32,8 0-32,2-5 48,1-3-64,-1 1-48,4-7 128,-2 1-160,0-1 96,1 0-80,0-1 80,-1-6-64,5 3 16,-4 2 32,5-4-64,-5 1 48,3-3 32,2 4-32,-3-4-32,1-1 48,-2-2 16,1-2-16,-7 3-16,2-5-80,-4 1 96,0-1-48,-4-1 48,-2 1-64,0 0 64,0 4-48,-2 3-48,-4 2 32,-2 2 16,-2 4-32,1 4 32,2 4 0,-1 5-48,3 6 32,-1-1 32,1 4 32,3-2-16,2 4 16,0-3 16,0 0 0,2-3-16,9-3-16,-3 0 32,4-8 16,7-4-16,2-3-48,0 0-128,2-8-128,-1-5-224,2-3 31,0-1-63,-11 2-272,-1-2-1057,-4-1-1264,-6-2-2146</inkml:trace>
  <inkml:trace contextRef="#ctx0" brushRef="#br0" timeOffset="0.99">10293 12726 13574,'0'0'3634,"0"0"-961,0 0 352,9 32-335,-9-10-401,0 8-672,-5 6-529,3-1-352,-3 5-175,4 0-113,1-4-160,0-5-144,1-4-144,4-4 0,2-6 0,0-3 0,0-5 0,-2-3 0,2-2-256,-3-4-448,1 0-209,-3-7-720,3-5-2224,-5-2-2530</inkml:trace>
  <inkml:trace contextRef="#ctx0" brushRef="#br0" timeOffset="0.99">10405 13045 21706,'0'0'2801,"0"0"-1920,29-11 783,-16 7-415,1-1-145,0 0-351,-2-2-369,1 3-112,-6-5-48,3 6-80,-6-4-80,-2 3-96,-2 1 48,-6 0-176,-4-2-112,-3 5 16,0 0 16,0 0 64,-1 11 144,5 0 0,3 3 80,5 5 48,1-4 16,0 4-16,7-3-64,2-5-32,7 1-224,-2-7-705,4-5-1136,1 0-1904,-3-6-3315</inkml:trace>
  <inkml:trace contextRef="#ctx0" brushRef="#br0" timeOffset="0.99">10647 13052 16840,'0'0'960,"0"0"-944,0 0 1201,0 0 1248,0 0 320,15 28-752,-14-24-928,2 3-33,-2-3-160,2 0-223,0-1-353,-3-2-224,2-1-32,1 0 80,-3 0 32,0 0-128,0-4-16,0-2-16,0-3 0,0 2-48,-3-6 48,1-2 64,-1-4-48,3-2 192,0-2 17,0 2 15,0 2-112,0 1 48,0 4-16,0 4-112,3 2-32,-1 4-48,1 1 0,0 3 0,2 0 0,1 0 0,0 3 0,1 1 0,0 2-48,3 0-400,-5 0-289,2-2-143,-3-1-913,1-3-1344,-1 0-1665,3 0-4115</inkml:trace>
  <inkml:trace contextRef="#ctx0" brushRef="#br0" timeOffset="0.99">10843 12921 18777,'0'0'3921,"0"0"-3280,0 0 1039,0 0-143,-25 29-160,18-18-401,0 3-544,2 1-288,2-5 65,3 1 95,3 0-80,5-8-64,7 0-48,1-3 160,3-3-224,2-4-16,-3-4 0,-4 1-80,-2-1 96,-2 5-96,-3 1 64,-7 3 64,0 2-96,0 2 128,-6 6 96,2 3 80,0 0 81,-1-1-145,5 0-224,0-3 48,5-1-128,2-4-304,6-2-225,-1 0-447,2-8-1521,-2-4-1521,-1-3-1905</inkml:trace>
  <inkml:trace contextRef="#ctx0" brushRef="#br0" timeOffset="0.99">10952 12874 25548,'0'0'2465,"0"0"-2449,0 0 176,0 0 576,29 26 593,-17-20-513,1 1-592,4-3-224,-4-3-48,-1-1-208,-1 0-400,1 0-1185,-6-5-2929,-1-2-5026</inkml:trace>
  <inkml:trace contextRef="#ctx0" brushRef="#br0" timeOffset="0.99">11074 12632 21594,'0'0'6787,"0"0"-6083,0 0-784,0 0 32,8 39 288,-8-14 817,3 7 47,-3 3-623,0 4-225,-7 5-80,0-4 16,-2 2-80,0-5-112,-1-4 32,3-6 0,6-5-32,-2-5-64,3-7-192,0-6-208,3-4-273,2 0-159,6-12-433,-3-2-544,2-1-1440,-2-7-1041,-3 4-3586</inkml:trace>
  <inkml:trace contextRef="#ctx0" brushRef="#br0" timeOffset="0.99">11185 12770 20633,'0'0'289,"0"0"-2450,0 0 176,0 0 48,0 0-2177</inkml:trace>
  <inkml:trace contextRef="#ctx0" brushRef="#br0" timeOffset="0.99">11221 12950 1313,'0'0'24267,"30"8"-21642,-17-5-2433,-1 1 480,-1 4-352,2-1 17,-8-1-209,-4-2-128,5 3-64,-6-4-881,0 2-1280,0-5-2033,-6-2-5554</inkml:trace>
  <inkml:trace contextRef="#ctx0" brushRef="#br0" timeOffset="0.99">11344 12911 21418,'0'0'3922,"0"0"-3570,0 0-304,16 32 64,-10-19 208,5 2 288,1-6-272,1 1-208,1-3-80,2-6 17,-4-1-1,-1 0-32,-3-4-32,-3-7 32,-4 1 48,-1-5-112,-6 0 64,-2 1-160,-3-1-33,-1 5-63,-1 2 256,2 4 96,-1 1 97,2 3-145,1 3-80,2 1-16,3 0-32,4 2-289,0-1-1247,0-5-1762,5 0-2881</inkml:trace>
  <inkml:trace contextRef="#ctx0" brushRef="#br0" timeOffset="0.99">11547 12961 19129,'0'0'3169,"0"0"-3009,0 0 1041,0 0 223,30 14-271,-25-14-48,-3 0-497,3 0-512,1 0-32,-1-4 0,2-2 0,0-3-16,3 3-32,-3-1 0,-1 4 464,6-1 96,-5 4-335,5 2-193,-2 3-32,3 5 16,1-2 16,1 0-48,-2-2-16,1 2-224,-2-1-593,-1-3-720,0-1-1584,-6-3-1217,3 0-3602</inkml:trace>
  <inkml:trace contextRef="#ctx0" brushRef="#br0" timeOffset="0.99">12752 12860 6563,'0'0'4066,"0"0"-817,0 0-1136,0 0 208,4 32-112,6-20-400,-2 2 48,3 1-240,-6 5-561,8-2-159,-6 1-145,0 0-160,0-3-143,-4-1-113,1 0 32,-1-4-144,-3-3 32,0-2-80,0-3 16,0-2-48,0-1-48,0 0-32,0 0 16,0-4-48,0-2-16,0-2 0,0 0-16,-3-3 16,1-4-16,2-2 0,-2-4-16,2-2 0,-3-5-96,0-1-48,-2-2-144,-1 2-16,1 4 256,3 4 0,0 6 160,2 5-96,0 4 0,0 3 16,2 1 112,8 2-64,1 0 64,5 0 0,2 0 0,5 0 96,-4 0-48,5 0-15,0 0-33,-6 0 16,0 0-240,-3-2 64,-6 2 32,4 0-48,-9-2 80,-3 2-96,5 0 112,-4 0-64,-2 0 16,4 0-32,-4 0 32,0 0 0,3 0 0,-3 0-193,0 0-303,-3 2-528,-3-2-1585,-3 0-2114,-6 0-5937</inkml:trace>
  <inkml:trace contextRef="#ctx0" brushRef="#br0" timeOffset="0.99">12479 12604 13270,'0'0'3522,"0"0"-1938,0 0-111,0 0-144,29-8-161,-13 6-319,5 0 175,3-3-47,5 2-65,8-2-256,0-1 1,4 0-97,1 3 160,0-1 97,1 4-417,-2 0-208,-4 0 0,2 0 32,-4 0 48,-4 0-240,-2 0 64,-1-2-16,-2-2-48,-4-1-16,-3 1 48,-6-2-48,-2 2 0,-1-1 0,-2 2-32,-8 0-112,0-1-176,0 4-208,0 0-481,-3 0-847,-7 0-1378,-3 0-1648</inkml:trace>
  <inkml:trace contextRef="#ctx0" brushRef="#br0" timeOffset="0.99">14008 12350 9700,'0'0'2049,"0"0"-1937,0 0-32,0 0 801,0 0 1264,0 0-320,0 4-401,0-4-223,0 0 127,0 0 241,0 0-112,0 0-129,3 0-239,4 0-449,2 0-256,12 0-239,0-4-1,9 4-96,5-1 144,0 1-96,1 0-32,-1 0-32,-4 0-16,0 0 32,-7 0-48,-6 0 32,-2 0-32,-7 0-48,1 0-80,-10-3-272,0-1-321,0 1-992,-11-3-1584,-1 2-3346</inkml:trace>
  <inkml:trace contextRef="#ctx0" brushRef="#br0" timeOffset="0.99">14080 12564 14807,'0'0'4258,"0"0"-3330,0 0 497,0 0 640,0 0 160,0 0-624,0 0-577,0 0-576,4 0-256,4 0-32,3 0-16,7 0-48,6 0-32,7 0-128,1 0 305,4 0-49,4 0-144,-5 0-16,-4 0-48,-2 0 48,-4 0-32,-8-4-160,-8 2-481,-5 0-911,-4-5-1938,-8 0-2225</inkml:trace>
  <inkml:trace contextRef="#ctx0" brushRef="#br2" timeOffset="0.99">29093 15880 5619,'0'0'2673,"0"0"-528,0 0 32,0 0 32,0 0-913,29 6 897,-16-6-432,4 0-272,-1 0-112,0 0-225,1 0-448,-1 0-576,-3 0-64,0-3-32,-2 3-16,-4-3-32,0 2 16,-2-1-512,0 0-352,-5 0-65,2 0-271,-2-1-545,0 1-1584,0 0-2530,-2 2-704</inkml:trace>
  <inkml:trace contextRef="#ctx0" brushRef="#br2" timeOffset="0.99">29142 16039 5843,'0'0'4786,"0"0"-2737,0 0-400,0 0 448,0 0-561,0 0-479,0 0-273,3 0-128,-3 0 65,0 0-113,0 0-128,0 0-224,0 0-16,0 0-112,0 0 49,0 3-177,1-3-48,5 0 64,3 0 80,1 0-32,3 0 144,4-3 640,-4 1-64,1 0-191,1 2-385,-6 0-144,0 0-48,0 0 32,-1 0-48,-1 0 16,-1 0 0,-1 0-16,0 0 16,-3 0-48,1 0-16,0 0-160,-3-4-64,0 0-481,0 0-543,0-3-417,-6 1-1441,-1-3-4625</inkml:trace>
  <inkml:trace contextRef="#ctx0" brushRef="#br2" timeOffset="0.99">28629 15466 6195,'0'0'6691,"0"0"-4306,0 0-640,0 0-192,0 0-353,0 0-560,0 0-239,0 0-81,0 0 80,0 0 112,0 0-160,0 0-144,0 9 80,0-3 417,0 7-225,0 2 128,5 1 177,-3 1-129,4 4 80,-1 3-79,-4-4-97,4 3-176,-3-2 0,1 4-128,-1-1-112,-2-1-32,0 2 0,0-3-47,0 3-33,0 2 32,0 1-80,0 1 112,-5 2-16,3 0 16,-1 2 0,1 1 32,1-3 0,1 0-32,0-5-64,0-1 16,0-1 48,0-8-224,1-1 112,-1-5-80,2-2 80,1-1-128,-3-5-208,2-2-257,1 0-207,-1-2-513,-2-6-1200,2-3-832,-2-6-3571</inkml:trace>
  <inkml:trace contextRef="#ctx0" brushRef="#br2" timeOffset="0.99">28224 15474 12278,'0'0'4290,"0"0"-3090,0 0-512,0 0 369,0 0-497,0 0-384,-3 0-48,3 0 48,0 0 49,0 2 207,0 2-32,0 5-208,-1 1 336,1 5-48,-3 0-79,0-1-161,3-2-128,0 1-32,0-5-112,0-1 48,0-4-80,0-2 112,0-1-48,0 0 96,-1-6 0,1-7-80,-4-1-16,4-4 32,-1-2-128,1 1-224,-5 2 32,5 3 96,0 1 208,0 5-48,0 1 15,0 4 34,0 0-17,0 1 48,0 2 32,5 0 16,-4 0-16,4 0 16,1 0-32,-2 0 32,-3 0-80,6 0 0,-6 0 0,-1 0-16,0 0 16,0 0 64,0 0-48,0-2-32,0 2 112,0 0-64,0 0 112,0 0-64,0 0-96,2 0 16,3 0-64,3 0 64,0 0 0,10 0 0,0 0 32,7 0 16,1 0 16,0 0 448,0 0 145,-3 0-193,-4 0-128,-2 0-208,-4 0-48,-1 0-80,-1 0 0,-4 0-16,5 4 0,-6 0-16,5-2 32,2 2 16,0 1-32,4-3 0,-4-1 16,3-1 0,4 0-32,-6 0 64,1 0-64,-4-3 32,0-2 16,-2 4-32,2-4 0,0 4 32,-3-4-32,4 3 16,-5 2-16,3-2-16,-1 2 48,1 0-64,-4 0 16,4 0 64,-3 0-64,2 0 16,1 0 0,-4 0 16,1-4-96,0 2-16,-2-5-16,0 4 112,1 2-16,-3-3 16,0 2 0,-2 2 0,4 0-16,1 0 0,-5 0 0,3 0-32,2 0 80,-4 0-64,3 0 48,-4 0-32,3 0 16,-4 0 0,1 0 48,-1 0 0,0 0 16,0 0 64,0 0-128,0-2 64,0-1-80,-1 3 64,1 0-96,0 0 80,0 0-48,0 0-16,0 3 32,0 3 0,0 4 16,1 5 96,2 3 401,0 4-97,-3-2 144,0 2-240,1-4-224,-1-3-16,3-4-64,-1-3-80,-2-3-112,0-3-592,0-2-705,0 0-1168,-5-9-1121,-2-4-5426</inkml:trace>
  <inkml:trace contextRef="#ctx0" brushRef="#br2" timeOffset="0.99">30139 15581 8324,'0'0'3073,"0"0"1,0 0-1554,0 0 49,0 0-320,-5 13-353,2 1 16,0 9 113,3 6 239,0 11 273,0 4 16,0 6-385,0 1-335,0-2-113,0-5-144,6-7-351,-5-3-129,2-7-32,-2-4-16,5-6 0,-6-4-80,2-5 32,2-7-417,-4-1-495,3-1-865,0-12-1600,-3-5-1746,0-6-12853</inkml:trace>
  <inkml:trace contextRef="#ctx0" brushRef="#br2" timeOffset="0.99">30988 15907 13414,'0'0'3474,"0"0"-2098,0 0 129,0 0-96,0 0-289,0 0-239,-32-3-161,22 3-32,-3 0-192,-4 0 33,-2 0-97,-4 6-128,-2 3-32,1 6 0,0 2-128,6 5 241,6-4-49,6 5-96,6-2-144,5 0-48,8-7 16,11-1-32,1-7 16,1-6 16,1 0-80,-3-12-80,0-7 48,-4-4-32,-4-7 32,2-5 32,-10-1 48,2-4-16,-4 0 16,-6 1 0,0-1-208,0 3-224,-5 0-33,2 8 81,-5 1 64,1 8 80,6 6 192,-4 1 0,2 6-16,0 2 32,3 2 64,0 3-32,0 0 16,3 5-64,0 9 32,2 7 0,-4 7 64,-1 6 80,0 8 192,0 9 337,0 4-145,0-1 128,0 1-63,0-7-129,0-2-336,5-11-32,2-7-112,-2-5 64,4-8-32,1-6-32,-4-8-144,4-1-512,-3-10-977,2-6-2049,-5-9-2513</inkml:trace>
  <inkml:trace contextRef="#ctx0" brushRef="#br2" timeOffset="0.99">31311 15910 13190,'0'0'3121,"0"0"-1360,0 0 16,-35-6-176,23 6-417,-5 3-271,4 8-1,-2 3 65,1 3-81,2 2 48,5 2 33,1 2-241,3-2-143,3-2-145,0-1-128,7-5-160,2-1-80,9-7-48,-5-5-16,8-2 16,-2-8 0,1-8 0,2-2-224,-9-1-32,-1-3 32,-3 2 80,-7 5-96,-2 2 128,0 7 96,0 1 0,0 7-32,-2 0 32,-1 0 0,2 9 0,1 1 64,0 3-80,1 2 80,10 2-80,-4-3 48,1 3-32,2-3 64,1-1 16,-1-1 0,-1-2-64,3-2 16,-6-4 16,6-1-96,-1-3-48,-3 0 80,3 0-48,1-6 16,-1-1-64,7-2-48,-5-1-32,1-3 128,2 0 16,2-4 48,-5-2-112,-2 1 144,1-1-80,0 2 64,-7 2-32,-3 2 0,-2 5 64,0 7-64,-5 1 64,-3 0-64,-3 1 48,3 7-64,-2 5 80,2 2-96,3 2 16,-1 2 32,6-1-16,0 4 0,3-6-16,5 1-16,5-6 32,3-3 16,3-3-48,1-5 96,4-5-32,-2-7 16,4-9-16,0-1-16,-2-7 0,-3 2-32,-5-1 80,-7 6-112,-2 2 128,-7 8-96,0 6 32,-1 6-32,-7 0 16,-2 6 16,4 6-64,-1 4 80,1 3-48,6 1 80,0 5-96,0 1 64,3 3-32,7 2 48,4 4 48,1-1 64,3 6 208,-5 2 48,1 2-96,-5 3-95,-2-4 63,-7 4-416,0-3 96,0-2 16,-7-2-48,-2-5 80,1-5 0,-4-5-16,5-6 0,-5-9 64,1-3-128,3-5-80,-3-2-33,-1-12-127,2-1-192,1-2 16,-2 0 48,4-2-17,-1 2 193,5 1 96,-2-1 64,5 0-160,-3 1 96,3-1 16,0 0 128,0-1-16,0-3 80,0 0-16,3-2-48,2-2 48,-2-1-32,7-1 64,-4 3-48,6-4-16,2 8-160,1-1 80,-2 1 16,4 4 16,2 1 48,-3 3-16,3 2 48,0-3-96,1 0 96,2 3 16,-3-2-16,4-1-32,-5 0 16,-1-1-16,3-1-64,-9 4 48,2-1-48,-7 0-48,-1 5-128,-5-2 176,0 4-16,-5 3-417,-7 0-623,0 0-1121,-1 3-496,-1 1-3698,-2-1-6067</inkml:trace>
  <inkml:trace contextRef="#ctx0" brushRef="#br0" timeOffset="0.99">4357 12115 192,'0'0'7716,"0"0"-6804,0 0-512,0 0 593,0 0-241,0 0 240,-5-4 529,5 2-128,-5 0-177,4 2 145,1 0-16,-3 0-497,3-3-144,0 3-143,4-3-65,6-1-336,0-1-96,-1 1 16,3 2-48,-3-2-32,1 4 0,-2 0 0,0 0-48,-1 4 64,-1 2-48,1 6 48,-1 1 32,-2 4-32,-3 3 80,-1 2 80,0 1 48,0 1 112,-8-2 49,-2 3 15,1-3-64,0-4-144,3-5-32,2-4-96,4-3-80,0-6-144,10-2-897,2-13-319,-3-2-2386,1-6-6258</inkml:trace>
  <inkml:trace contextRef="#ctx0" brushRef="#br0" timeOffset="0.99">15991 12726 9604,'0'0'3362,"0"0"-1553,0 0-561,0 0-287,0 0-193,0 0 209,17 20 15,-13-4 145,0 1 79,7 8-287,-5 3-273,1-1 160,-2 2 113,1 0-385,1-4-64,-1 1-144,-4-5-16,0-4 33,-1-5-273,-1-2 80,0-5 32,0-1-48,0-4 32,0 0-48,0 0 32,0-9-64,0 2-144,-1-6 48,-1 1 64,2-3-112,0-2 80,-2 2-16,2 0 32,0-2 96,-3-1 0,0 1 16,1-4-48,0 0 48,-1-1-96,-3-3 33,3 5-97,1-2 32,-3 4 16,3-1-16,2 4-32,0 5 64,0 1-48,7 3-64,-1-1 64,6 4 16,-1 3 0,2 0-32,3 0 16,-3 0-48,-1 8 32,2-1-32,-2 0 16,-2 0 32,-1-1-96,1-1 96,-4 1-80,0-2 80,-1-4-80,1 0 96,-1 0-64,2 0 48,-6 0-16,5 0-49,-5 0-271,-1 0-304,0 0-256,0 0-289,-4 4-928,-3-4-912,-2 4-3426</inkml:trace>
  <inkml:trace contextRef="#ctx0" brushRef="#br0" timeOffset="0.99">16388 12601 9380,'0'0'2882,"0"0"-994,0 0 273,0 0-208,0 0-848,0 0-417,16-6 257,-1 4-33,-1-1 401,2 3-145,0 0-95,1 5-49,-5 3-416,0 5-223,-6 1-177,-6 1-16,0 4-112,-5-1-64,-2-1-32,-2 2 32,0-4-32,4-2 80,-3-1 96,8-6 0,0 1-32,8-7-32,3 0 32,7 0-16,1-3-48,4-4-16,0 0-32,-3-1 32,-3-3-48,-4 3-48,-1 2-1264,-7-5-1121,-5 5-1809,0-3-3298</inkml:trace>
  <inkml:trace contextRef="#ctx0" brushRef="#br0" timeOffset="0.99">15765 13648 7395,'0'0'4050,"0"0"-2177,0 0-112,0 0-48,0-32-1297,0 25-80,0-4 592,-2 3-303,-3 0-273,1-1-96,-3 1 128,-1 4-288,0-3 16,-2 1-64,4 2 16,-4 0 0,2-2-32,1 1-16,1 1 32,1 0-16,-1 0-32,1 2 32,-2 0-48,1 2 177,-5 0-97,4 8 0,-4 3-112,1 1 96,-1 6-32,-4 2 0,1 1 16,1-1-48,-3 2 80,-1 1-64,4 0 64,-4 0 304,4 2 272,1-1 144,5-2-191,1 3-145,2-2 48,4 1-144,7-2-240,4 0 16,11-3 17,1-1 47,3-5 16,3-4 32,0-3-96,-2-5-80,-4-1-48,0 0 48,-7-7 0,-5-2-64,-1 0 16,-9-3-32,4-1 0,-5 1-208,0-3-112,0 1 48,-6-1-33,3 2-255,-1 1 224,-1 1 128,-1 5 32,-1-3 192,1 3-16,-4-1 48,2 4-64,-3-2 64,0 1-32,4 1-32,-4 0 112,4-1-112,2 1 64,4 1-48,-5 1 48,6-1 16,0 2 16,0 0-80,0 0-112,7 3 192,5 2 0,-1-1 320,7 2-48,1 1 128,3-2-95,-2-2 15,3 1-224,-4-4-80,0 0 32,-3 0-80,-2 0 0,-3 0 0,-6 0-80,-5-4 0,0 4-16,0-3-416,0 2-385,-4-1-623,3 0-849,-5-1-1761,4-1-5459</inkml:trace>
  <inkml:trace contextRef="#ctx0" brushRef="#br0" timeOffset="0.99">15931 13858 15527,'0'0'1041,"0"0"-945,0 0 1792,2 40-399,3-29-704,1 0-369,2-3-80,2-2-128,-5 2 64,1-5 304,-4-3 1,1 0 63,-1-3 240,-2-5 97,0-3-481,0 1-224,-5-2-32,3-3 0,-4 0-160,1 2 0,-2 1 16,1 2 97,1-3-97,5 4 64,0-1-128,0 3 32,0-1-48,0 4 0,5-2 32,3 2 64,-2 4 16,4-3-32,3 3-48,-5 0-64,3 0-16,1 0 64,-1 0-64,2 0 16,-2 0-48,-4 0-448,3-2-385,-3 1-463,-5-4-609,1 1-624,-3 1-1489,0 2-9477</inkml:trace>
  <inkml:trace contextRef="#ctx0" brushRef="#br0" timeOffset="0.99">16181 13767 18536,'0'0'1713,"0"0"-1825,0 0 544,0 0 1009,0 0-304,0 0-689,-8 18-80,2-3 336,0-1 97,0 5 159,2-4-400,3 0-304,1-5-208,0 1 161,0-7-17,5-2-96,3-2-48,2 0-48,-4-2 160,4-7-160,-2-1 48,0 2-16,-1-5 16,-3 3-64,1 1 96,-5-1-64,0 3 32,0 2 0,0 0-48,0 3 80,0-1-64,0 3 128,0 0-64,0 7-64,0 3-16,2 1 160,3 6 80,1-1-64,2 2 64,2-4-47,1-3-97,1-3-112,0 0 64,0-5-112,-1-3-417,-3 0-767,4-4-1473,-1-7-833,-5-4-2257</inkml:trace>
  <inkml:trace contextRef="#ctx0" brushRef="#br0" timeOffset="0.99">16420 13819 19625,'0'0'3346,"0"0"-3202,0 0 368,0 0 1345,11 32-577,-3-22-495,0-2-353,1 1-320,3-3 48,1 0 240,-2-6-384,-2 0 48,0-2-16,-2-7 32,-1-3-48,-1-1 16,-5-2-48,0 1 32,0-3-32,0 3-16,0-1 0,-5 5 16,5 1-80,0 3 48,0 2 64,0 4-80,0 0-16,0 0-448,0 0-1281,8 0-960,-1 4-689,1-2-3729</inkml:trace>
  <inkml:trace contextRef="#ctx0" brushRef="#br0" timeOffset="0.99">16631 13852 21418,'0'0'2993,"0"27"-2737,0-12-272,2 0 897,3-4 287,3-3-864,-5-2-368,2-6-416,1 0-1729,-5-4-464,-1-9-2193</inkml:trace>
  <inkml:trace contextRef="#ctx0" brushRef="#br0" timeOffset="0.99">16661 13594 16488,'0'0'7107,"0"0"-6115,0 0-1248,0 0 288,0 0 0,0 0-64,6 10-928,-6 2-2162,4-2-4529</inkml:trace>
  <inkml:trace contextRef="#ctx0" brushRef="#br0" timeOffset="0.99">16853 13586 14871,'0'0'2369,"0"0"-1521,0 0 657,0 0 864,0 0-816,0 0-929,5 33 625,-5-7 287,0 10-271,-1 1-465,-2 1-175,2-2-241,1-3-16,0-4-368,0-4 48,4-3-80,0-3 48,1-5 0,2-3-48,-3-3 48,1-1-288,0-5-401,0-1-559,-2-1-1025,1-1-464,-3-8-1217,-1 1-4626</inkml:trace>
  <inkml:trace contextRef="#ctx0" brushRef="#br0" timeOffset="0.99">16786 13787 14391,'0'0'2385,"0"0"-1729,0 0 1233,0 0 464,0 0-432,0 0-384,29 10-305,-16-7-496,4-3-351,-1 0-161,0 0-128,2 0-80,-7-3 0,2 3-609,-1-1-1247,-6-1-1506,5-3-2401</inkml:trace>
  <inkml:trace contextRef="#ctx0" brushRef="#br0" timeOffset="0.99">17015 13794 18504,'0'0'3682,"0"0"-3458,0 0-320,0 0 192,0 0 785,37 31 79,-27-20-368,2-5-384,-4 0-111,4-2 351,-2-4 160,-3 0-528,2 0 16,-5-4-48,3-5-32,-2-1 64,1 0-96,-6-5 0,1 5-48,-1-2-96,0 5-96,0 1 192,0 6 16,-1 0-16,-5 1 32,4 8 32,-3-3 16,5 6-16,0-1 16,0 0 0,0-1-16,5-1 0,3-1 16,-3 0-64,5-1 96,2-3-48,0 0 32,2 0-48,-2 2 32,-1 3-32,-3 1 32,-3 3-16,1 6 0,-4 2 208,-2 6 144,0 0 64,-2 3 49,-5 2 47,0-1-256,-4 0 0,6-6-48,-5 1-64,2-8 16,0-3-128,0-6 32,0-5-80,-2-4 48,-2-4 16,0-9-32,1-4-16,2-6-160,2-6-80,1 0-320,5-3 112,1 2-65,1 3 529,6 4 64,1 4-48,3 5-16,1 3 65,5 1 95,-4 6 144,5 1-16,-3-1-80,4 3 16,-6-2-32,5 1-112,-5 0-64,-2-1-16,0 0-64,2-1-272,-8-3-752,-3 1-1265,-2-3-2242,-5-6-1695</inkml:trace>
  <inkml:trace contextRef="#ctx0" brushRef="#br0" timeOffset="0.99">16616 14621 9204,'0'0'3106,"0"0"-1810,0 0-511,0 0 223,0 0-48,0 0-287,2-8-145,-2 8-16,0 0-192,0 2-79,0 6-65,0 9 192,0 7 608,0 4 529,0 6-176,-2 1-337,-1 4 32,0-3-319,1-5-193,0-4-272,1-4-96,1-6-80,0-7-48,0-3 0,0-5-32,1-2-192,1-7-704,-2-8-913,0-7-1729,0-10-5154</inkml:trace>
  <inkml:trace contextRef="#ctx0" brushRef="#br0" timeOffset="0.99">16891 14726 8660,'0'0'3201,"0"0"-1648,0 0-96,0 0 128,0 0-17,0 0-367,-12-6-529,5 12-96,0 1 1,-1 3-65,4 2-96,0 1 0,-1 2-32,0 4 113,-1 6 191,0 3 224,-3 4 97,1 8-129,-5-2-111,0 3-321,-1-7-160,-1-2-80,3-4 0,0-8-144,4-3-48,1-4-32,4-4 16,-2-6-32,5-3 16,0 0-288,0-2-608,8-6-593,-1-4-1088,0-1-561,0-4-2576</inkml:trace>
  <inkml:trace contextRef="#ctx0" brushRef="#br0" timeOffset="0.99">16933 15001 9668,'0'0'2337,"0"0"-1136,0 0 560,0 0 0,0 0-273,0 0-351,-10-6-337,12 4-288,3-1-31,1 2 95,7-6 16,-2 3-32,7 2 97,-3-3-1,1 1 32,0 4-207,-3 0-65,-2 0-64,-4 7-160,-4 1-128,-3 6 16,0-1 96,-3 4 0,-4 0 128,2 0-47,-1 1-1,-1-1-128,1 0 16,1 0-32,4 0-64,-4-3 288,5-1-240,-2 0-128,-1-5 96,3 0-64,-2-1 32,2-3 16,0-2-32,7-2-32,4 0 16,7 0 64,0 0-64,6-2 176,1 0 64,-2 0 160,2-1-127,-6 3-193,-2 0-16,-4 0-48,-3 0-16,-8 0-48,4 0-433,-6 0-575,-6 0-753,-6 0-1200,-1-1-1745</inkml:trace>
  <inkml:trace contextRef="#ctx0" brushRef="#br0" timeOffset="0.99">15048 14939 4242,'0'0'7924,"0"0"-5523,0 0-1009,0 0 49,0 0-369,0-11-287,0 9-145,-5 1-64,3-2-271,-4-1-97,-2 4 80,-2 0-192,1 0 0,-5 4-144,2 2 112,-1 3 0,-4 1-64,4 1 0,-4 1 80,4 1-32,-5 1 176,7 4 208,-1-4-128,3 1 113,2 0-65,0 4 16,5-1-128,-3 5-32,3 4 144,-4 5-32,2 4-144,3 1 33,-5 3 175,2-2 48,2 0-160,2-7-48,6-1-16,5-8-48,8-6-96,2-6-32,6-8-32,-2-2 32,1-4-16,-1-9-48,-4-1 32,-3-1-48,0-2 48,-10 3 0,-3 1 0,-2 3 48,-3-1-64,-3 0 16,-5 3 16,-3-1-32,-1 1 48,-1 0-48,2-3-32,-4 0-240,1-1-80,7-1-176,-1 3-16,4 1 399,3 3 145,1 2 65,0 0-49,1 4 48,10 0 0,0 0 176,2 0 352,6 0-16,-1 2-48,5 3 81,1-4-97,-6-1-192,4 0-64,-6 0-160,-1 0-32,-7 0-32,-1-1 0,-2-6-16,-5 5-32,0-2-608,-5-1-1185,-2 2-1697,-6-1-2800</inkml:trace>
  <inkml:trace contextRef="#ctx0" brushRef="#br0" timeOffset="0.99">15342 15289 7972,'0'0'3057,"0"0"-2113,0 0 1057,0 0 529,0 40-978,-1-25-447,1-1-225,0 1-224,0 0-31,0-2-17,0-1-176,0-3-240,0-3-16,0-2 129,0 0-113,0-2-80,0-2 48,0 0 256,0 0 208,0 0-96,-5 0 65,5-3-321,0-4-144,-2 2-48,2-5 64,0 0-80,2-5-16,3-4-48,4-5 0,1-7-16,1-4 16,-2-5 16,0-2 16,4-2 16,-2 4-32,-2 3 0,1 5 80,-4 7-144,1 6-16,3 6 32,-8 7 0,8 4 16,-3 2-48,-1 15 0,1 6 112,3 8-48,-1 8 176,1 5 176,-4 3-80,0-1-79,-5-5 15,3-7 48,2-3 16,-6-10 0,2-5-128,1-5-32,-1-7 32,-2-2-32,5-4 32,-4-10 16,5-8-64,-2-5-80,1-8 0,-1-3-16,3-6 32,1-2-96,0-1 64,4 2-256,-3 5 48,3 4-112,0 10 192,0 7 112,-1 13 16,0 6 0,-1 5-48,3 18 96,-5 8 96,2 10 416,-4 4 17,1 4-49,-1-4-384,-4-3-48,1-5-144,3-8 64,-4-7 32,3-2-64,-5-8 48,0-1-16,0-7 16,0-4-64,-5 0-224,0-7-849,-1-8-2144,1-3-2482,0-3-4273</inkml:trace>
  <inkml:trace contextRef="#ctx0" brushRef="#br0" timeOffset="0.99">15862 15229 13190,'0'0'3474,"0"0"-3186,0 0 64,0 0 1665,0 0-993,0 0-656,8 10-79,-6 1 463,3 3 256,-3 5 225,2-1-48,-1 2-161,0 0 48,-3 0-191,0-5-545,0-3-32,0-4-16,0-1-128,0-5-128,0-2 0,0 0 0,0-7 16,0-1-16,1-6-128,2-4-176,-1-2-128,-2-6-144,3 1-128,0 0-113,-3 0-367,0 2 95,0 2 369,0 6 608,0 5 96,0 3-16,-6 3 80,6 4 256,-5 0 192,5 4-224,0 3-15,0 1 143,11-2 16,0 0-112,2-3 48,5-3-208,1 0-48,4-9-96,-5 1 0,-2-5 16,-2 0-64,-2 3-176,-3 0-544,-5 3-529,-4 3-655,0 0-1250,-4 4-3057</inkml:trace>
  <inkml:trace contextRef="#ctx0" brushRef="#br0" timeOffset="0.99">15902 15407 20153,'0'0'1521,"0"0"-1393,0 0 1217,42-4 159,-24-1-607,5-1-225,-5 2-64,-1-1-432,3 3-112,-4 2-64,-6-3-16,1 3-672,-6 0-1105,-3-2-640,-2-1-1921,-2-1-9700</inkml:trace>
  <inkml:trace contextRef="#ctx0" brushRef="#br0" timeOffset="0.99">15901 15298 4946,'0'0'10021,"0"0"-8580,0 0-609,0 0 1425,0 0-368,0 0-865,36-19-303,-19 15-97,-1 1 0,0 3-192,1 0-63,-4 0-241,-2 0-112,2 0-16,-7 0-16,2 0-769,-6 0-880,-2 0-896,0-6-2721</inkml:trace>
  <inkml:trace contextRef="#ctx0" brushRef="#br0" timeOffset="0.99">14917 15709 3410,'0'0'1728,"0"0"-991,0 0 239,0 0 545,0 0-113,0 0-143,-6 6-48,6-6 399,0 0-79,-6 2-160,6-2-193,-5 0-287,5 0-161,-2 3-80,2-3-159,0 0-177,0 0-64,0 0-192,7 0 128,-1 0-144,7 0 48,3 0 272,5-3 513,8 1-113,-5 0-16,10 0-192,-3-2 97,0 4 591,-1 0-799,-1 0-305,-6 0-48,-2 0 16,0 0-192,-2 0 80,-1 0-48,1 0 80,-1 0-48,0-5 80,6 4-64,0-4 208,-1 1 144,1 0 16,-1 4-32,-3-3-96,2 3-112,-4 0-16,-2 0 1,3 0-97,-3 0 48,1 0-48,2 0 16,-1 0 80,0 0 0,5 0 48,-1 0 80,-2 0 32,5-1-128,-6 1-48,-2 0-48,0 0 0,-1-2 16,0 0-112,2-1 16,-2-1 16,4-2 16,-3 2-16,1-1 48,-5-1-48,0 5 32,-2-2-16,-4 3-48,-2 0 32,-5 0 32,0 0-64,-5 0-224,-3 0-96,-4 0-753,-5 0-784,1 0-1856,-4 0-2146</inkml:trace>
  <inkml:trace contextRef="#ctx0" brushRef="#br0" timeOffset="0.99">15421 15985 12230,'0'0'2561,"0"0"-544,0 0 448,25 46-464,-20-22-369,1 3 81,0 5-288,1 0-369,0-2-591,-2-5-1,1 0-80,-1-8-288,-5-5 0,6-1-32,-6-4 48,0-6 96,0 1-64,0-2 32,0-2 33,0-6-33,0-3-160,-6-3 32,5-3 32,-3-2-80,1-4 32,0 0-80,-2-4 0,4-3-32,-5 1-16,6 1-81,-1-1 81,1 4 64,0 7 0,0 0 16,0 6 16,0 3 16,1 4 0,5 2 0,-2 1-32,4 2-48,3 0 80,2 0 48,5 2-16,0 2-48,0-2 64,1 0-96,-3-2 64,-3 0-16,0 0-48,-3 0 32,-4 0-64,-6-2-240,0-1-144,0 0-336,0-1-497,-5 0-336,0 0-223,4 1-433,-4-1-817,-2 1-2673</inkml:trace>
  <inkml:trace contextRef="#ctx0" brushRef="#br0" timeOffset="0.99">13128 20685 10261,'0'0'5714,"0"0"-2912,1-2-1666,4 2-239,-5 3 239,7 6-79,-1 6 143,5 8 177,2 8-321,5 7 145,0 6-17,5 6-63,2 2-577,-1-1-464,1-5 32,1-4-80,-2-6-16,-3-6-16,-2-8 64,-6-4-80,-3-6 32,-4-4 0,-1-3-160,-5-3-288,-3-2-545,-4-7-847,-4-5-1906,-1-8-1713</inkml:trace>
  <inkml:trace contextRef="#ctx0" brushRef="#br0" timeOffset="0.99">13502 20654 7716,'0'0'4049,"0"0"-1632,0 0-79,0 0-514,0 0-831,0 0-593,0 12-192,0 0 448,0 9 433,0 8-49,0 5 145,-1 8 256,-6 6 95,2 5-191,-6 3-305,3-1-351,-2-3-321,1-3 64,2-10-64,4-7-144,2-5-128,1-8-32,0-6-48,7-8 0,-1-2-96,4-3-256,-1-8-432,-3-6-897,-1-6-1680,-2-3-2178,-3 1-12581</inkml:trace>
  <inkml:trace contextRef="#ctx0" brushRef="#br0" timeOffset="0.99">13809 20927 17240,'0'0'3281,"0"0"-1728,0 0 80,0 0-241,0 0-495,0 0-209,0 0-176,39-1-95,-25 1 399,4 0-64,0 0-223,1 0-129,-1-3-160,-3 1-128,-1 0-144,-7 1 64,-1 1-48,-1-3-144,-5 1-400,0 2-273,0 0-495,0 0-705,-6 0-1345,-1 0-2417</inkml:trace>
  <inkml:trace contextRef="#ctx0" brushRef="#br0" timeOffset="0.99">13794 21099 4226,'0'0'7203,"0"0"-5282,0 0-48,0 0 480,0 0-624,0 0-481,15-6-223,-10 5-1,1-2 225,-4 3-321,5-2-159,2 0-1,-2 2-112,4-2-239,0 2 175,2-2 32,-1 2-128,1 0-63,1 0-17,1 0-96,-6 0-192,1 0-64,-2 0-16,-3-2-32,0 2 0,0-2 0,-5-2 0,1 2-48,-1-2-32,0 1-144,-1 1-80,-1 2-321,-3 0-239,0 0-689,0 0-1088,-1 0-672,-1 5-2274</inkml:trace>
  <inkml:trace contextRef="#ctx0" brushRef="#br0" timeOffset="0.99">15169 20887 8356,'0'0'3666,"0"0"-1409,0 0 256,0 0-160,0 0-128,0 0-352,23 35-177,-17-18-367,-5 6-240,3 3-81,-1-1-336,2 3-143,-5-3-145,0-3-176,0-5-144,0-2 0,0-3-64,0-5 32,0-1-32,0-4-96,3-2-368,-1 0-401,-1 0-655,4-8-1298,-5-5-1280,6-1-3825</inkml:trace>
  <inkml:trace contextRef="#ctx0" brushRef="#br0" timeOffset="0.99">15324 20912 9845,'0'0'4930,"0"0"-2865,0 0-545,0 0 81,0 0 176,0 0 96,13 38-176,-8-17-353,-5 4-175,0 1-1,0-1-447,0 0-289,1-5-192,-1-2-128,5-4-48,-2-6-48,-1 1-16,3-8-16,-2 2-256,2-3-352,-5-3-561,0-2-1152,0-6-1265,0 1-1904</inkml:trace>
  <inkml:trace contextRef="#ctx0" brushRef="#br0" timeOffset="0.99">15077 20942 8052,'0'0'4514,"0"0"-2337,0 0-689,0 0-63,0 0-368,37-30-593,-26 22-48,2 1 208,-1 2 481,2-2 47,-4 3 17,2 1 15,-6 2-127,0 1-337,-1 0-304,3 4-63,-2 4 287,5 3 48,1 1-384,1 1-192,3-3-16,3-1 64,4-3-96,-2-2 1,0-4 63,-2 0-112,-1-4 128,0-2-80,-5-5 32,-1 3-80,-6 0 16,0-2 16,-2 7-48,-3 1-272,-1 2-561,0 0-848,-5 5-656,-1 5-864,0-2-3282</inkml:trace>
  <inkml:trace contextRef="#ctx0" brushRef="#br0" timeOffset="0.99">14463 20799 6979,'0'0'1745,"0"0"2417,0 0-1985,0 0-832,19-31-353,-13 22-464,4-1-160,-1 1-272,2-2-80,-1 5 112,-1-2 113,-2 4-81,3 0-112,-4 1 0,0 1-48,-1 0 48,2 0 96,-1 2 400,4-1 16,-2-2-127,3 1-33,4 0-144,-1-1 128,1 1-32,-2 1-48,3-1-32,-3-1 145,-2 1-113,-4 2-80,-1 0 64,2 0 64,-4 0-160,2 2-128,-5 1 48,3 2 112,2 0-96,0 3-64,0-1-31,1 1 47,-1 0-16,1 1 32,-3-1 96,4 1 144,-3-1 32,1 1-64,-3 1 240,0 0-159,-1 3 47,0 0-160,-2 1-80,0 1-64,0 0-32,0-1-144,0 1 64,-2 0-80,2-1 64,-2-2-16,2 4 0,0-4 16,-3 1-32,0-3 80,3 1 16,-1 2 48,-2-1 0,-1 1 32,-1-1-32,-1 1 64,2-1-128,0 1-32,-1-3 0,1 1 0,-2-3 0,2 0-64,1 1 64,-3-1-32,0-1 48,1 1-48,-1-1 48,-3 1-32,0 0 16,2-2-16,-4 2 0,1 2 0,2-2-16,2-2-16,-1 2-96,1-1 16,1-3 48,-3 3 48,3-3 16,0-1 0,-1 2 0,1-1-16,-2-1 48,-1 4-32,3-2 0,-3-2-16,2 2 32,-2-3-48,3 2 0,3-4-16,-2 2-80,4-2 64,-4 0-48,4 0 80,0 0-16,0-3-48,0-4 0,0-1 48,0-2 32,0 3-48,4-4 64,0 3-80,3 0 128,-2-1-112,1 2 80,2 1-32,0 0 16,0 2-32,-1 0 48,4 2 16,1 0-32,0-1 32,0 3-64,-1 0 96,3 0 32,-2 0 16,2 0-32,-2 3 112,-1 1 80,1 0-48,-2 0 48,2 1-47,-1-2-49,2 1-80,-1 1 32,5-3-80,-4 0-32,-1 0 64,-1-2-32,2 0-64,-7 2 16,0-2 16,-5 0 0,2 3-16,-1-1-16,-2 0 16,0-2 0,0 2 32,0 0-32,0-1 16,-5-1-32,5 0 0,0 0-96,-1 0-288,1-1-257,0-3-255,-3-5-401,0 1-672,3-1-576,0 1-1457,-5-2-4466</inkml:trace>
  <inkml:trace contextRef="#ctx0" brushRef="#br0" timeOffset="0.99">15589 20959 11941,'0'0'4098,"0"0"-1953,13 29 256,-5-12-1056,-2 2-385,2 2-127,-1 2-113,-1 1-48,-1-4-127,1 1-161,1-4-80,-7-2 32,3-5-80,0-2 32,-3-1 97,0-4-113,0-3-64,0 0-112,0-12 160,-3-1-192,0-2-64,3-5 0,-7-2 16,6-2-16,-4-1 16,3 2 16,-1-2-32,-2 2 48,5 2-48,0 2 160,0 1 112,0 0-112,0 4-96,5-1 16,0 0 0,0 2-15,3-1-33,-5 3-16,5-1-16,-1-1 32,2 5-16,-1-3 0,2 4-16,0 2 0,-4 1 0,4 1-48,-2 3 32,0 0 48,1 5-48,-2-1 80,5 2-64,-2 1 0,3-4 32,0 2 0,0-1-16,2 0 32,-1-2-64,-2 1 48,-7-2-16,3-1-64,-3 3 48,-5-1-176,0 2-369,0-2-111,-5 2-320,-3-1-545,3-2-912,-3-1-1377,-2 0-4978</inkml:trace>
  <inkml:trace contextRef="#ctx0" brushRef="#br0" timeOffset="0.99">12991 15135 10325,'0'0'4082,"0"0"-2017,0 0-1281,0 0 112,0-15 161,0 15 303,0-1-111,0 1-241,0 0-287,0 0-145,0 0-112,0 0-112,5 6-256,6 9-32,6 5 385,3 12 671,9 4-351,-4 7-49,5 1-240,-1 1-32,-6-3-144,-2-7-79,-5-1-17,-3-7-112,0-2 0,-7-6-64,-1-4 0,0-5 32,-3-3-48,1-3-96,-3-4-208,0 0-465,0-6-655,-3-9-1794,1-2-1056,-3-4-2209</inkml:trace>
  <inkml:trace contextRef="#ctx0" brushRef="#br0" timeOffset="0.99">13404 15053 4226,'0'0'7427,"0"0"-5234,0 0-896,0 0 176,-6 34 143,6-16-223,0 10-176,0 4-65,0 5 193,0 4 79,0 2-63,-1-1-385,-1 2-159,-3-4-145,0-2-80,0 0-95,-1-5-241,-4-4-64,2-1-48,1-5-96,1-5 0,1-2 0,0-8-112,5-4-32,0-4-512,5-6-913,2-13-1280,4-4-2306,1-6-5842</inkml:trace>
  <inkml:trace contextRef="#ctx0" brushRef="#br0" timeOffset="0.99">13135 15530 5138,'0'0'689,"0"0"-737,0 0-192,0 0 560,0 0-208,0 0-144,22 5 32,-22-2 80,2-3 976,0 0 673,-1 0-256,-1 0 159,0 0 97,0 0-240,4 0-465,-4 0-303,0 0-289,0 0-208,3 0-112,-2 0-96,-1 0 16,5 0 16,-5 4 640,7 0 97,-1 4-433,-1 1 112,3 0 240,3 1-31,-1-2-97,1 3-96,1 0-32,0-4-207,0 3 31,-1-4-32,-1 0-64,1 0 32,-5-2 80,4 2-32,-2-3 48,-1-1-144,-2 2-31,-4-1-17,4-2-112,-5 1 0,0 1-112,0-3 31,0 1-431,-3-1-496,0 0-449,-2-1-1152,0-5-3762</inkml:trace>
  <inkml:trace contextRef="#ctx0" brushRef="#br0" timeOffset="0.99">13693 15325 7395,'0'0'4803,"0"0"-3043,0 0-319,0 0 192,0 0 16,0 0-33,18 0-431,-7 0-225,-2 0 49,7 0-17,3 0-223,4-2-193,1-3-288,-3 3 96,1 0-128,-2 2-160,-5 0-48,-3 0 80,-5 0-96,-1 0-64,-4 0-16,-2 0 48,0 0-96,0 0-240,-2-4-544,-4 2-737,4-4-1632,-5 0-2018,3 3-6370</inkml:trace>
  <inkml:trace contextRef="#ctx0" brushRef="#br0" timeOffset="0.99">13718 15471 9636,'0'0'2498,"0"0"-1666,0 0 1313,0 0 144,0 0-720,0 0-497,10 4-95,-8-4-209,2 0-112,-1 0-47,1 0-97,4 0-208,0 0 64,2 0 673,2 0-273,3-4-288,-2 1-112,3-1 16,0 2-63,4 1-1,-1-2-96,0 3 208,1 0-304,-4 0-32,-5 0-96,-4 0-16,-1 0-16,-6 0-224,0 0-496,0 0-113,-10 0-383,1 0-1393,-1-7-1345,2-2-7444</inkml:trace>
  <inkml:trace contextRef="#ctx0" brushRef="#br2" timeOffset="0.99">12091 15497 1873,'0'0'1312,"0"0"-1296,0 0-656,0 0-1105</inkml:trace>
  <inkml:trace contextRef="#ctx0" brushRef="#br0" timeOffset="0.99">12839 17127 8084,'0'0'1504,"0"0"689,0 0-688,0 0-160,0 0-97,0-7-239,0 7-145,0 0-192,0 0-79,-4 5 15,2 0-16,2 0-176,-5 4-143,3-1-97,2 4 48,-3 3 288,3 2 16,0 7 97,0 2 127,0 4 192,0 2 129,0-1-257,0-2-272,0-2-239,0-3-129,5-4-128,0-3 32,-3-2-96,2-2 64,1-1-48,-5-2 32,2 1-32,-2-2-16,0 1 16,0-2 16,0 1 16,0-1-32,0-1 32,0-4-64,0 2 80,0-3-64,0 0 32,0 1-16,0-3 0,0 0-48,0 0 64,3 0 0,-1 0-64,1 0 96,0 0-80,-3 0 64,1 0-48,3 0 0,-1 0-48,2 0 80,-3 1 0,1-1-32,3 0 48,-1 0-64,0 2 32,3-2 16,-5 0 0,2 0-16,2 0-16,1 0 0,-2 0 0,1-2 16,-1-2 16,5-2-16,-3 0 32,4-4-16,2 3-16,1-1 32,-4-4-16,2 5 32,-1-4-48,-5 1 0,3-1 16,-2-2-64,-3 1 64,3-3-96,2-2 48,-9-1-16,6-1 0,-2-5-160,1 1-33,-6 0 161,1 3-112,-1-4 128,0 5-16,0 3 48,0-1 0,-4 5 0,-4-1 16,4 1 16,0-1 16,-3 1-16,2-1 32,-1 0-352,2 0-256,4 2 48,0 3-65,0 2 193,0 2 0,3 4-448,4 0-417,-1 4-544,0 4-1360,1 1-3843</inkml:trace>
  <inkml:trace contextRef="#ctx0" brushRef="#br0" timeOffset="0.99">13364 17335 15111,'0'0'4130,"0"0"-3554,-37 6 192,24-2 545,2 5-80,-1-3-385,6 2-32,-1 3-303,1-3 15,6 3-224,0-3-16,8 5-192,3-5-16,5 2-80,2-1 16,0 1 32,-2 1-48,-1-1 32,-4 2-64,-3-1 32,-6 0-80,-2-1 64,-2-1 16,-9-1 0,0-2 64,-5-1-112,-2-3 112,-5 0-32,5-2 16,2 0-16,2-2 0,2-5-32,7 1 16,4-1-480,1 2-688,11-2-945,2-1-737,6 0-2048,3-3-6995</inkml:trace>
  <inkml:trace contextRef="#ctx0" brushRef="#br0" timeOffset="0.99">13524 17461 14343,'0'0'7875,"-5"28"-6738,5-14-1089,0 0 528,0-3-288,5-5-128,3-2-144,2-4-976,-4-2-1473,1-10-1953,-4-6-8324</inkml:trace>
  <inkml:trace contextRef="#ctx0" brushRef="#br0" timeOffset="0.99">13539 17221 18825,'0'0'2209,"0"0"-1921,0 0-160,0 0-144,0 0 80,0 0-704,25 19-3907</inkml:trace>
  <inkml:trace contextRef="#ctx0" brushRef="#br0" timeOffset="0.99">13716 17499 15303,'0'0'2529,"0"0"-1264,0 0 592,19-30-33,-13 20-335,0-1-592,0 2-65,-1 1-336,-3 4-80,4-3 33,-5 7-65,3 0-144,-1 0-192,0 0 0,3 4 0,0 6 0,-5-2-96,4 2 48,0-1 0,0 1 0,-1 0 16,6-3-16,-6-2 48,4-2-112,-2 0 80,-1-3-448,3 0-1153,-4-7-1745,3-4-1568,-2 1-9540</inkml:trace>
  <inkml:trace contextRef="#ctx0" brushRef="#br0" timeOffset="0.99">13975 17417 13430,'0'0'8980,"0"0"-7203,0 0-528,0 0 111,0 0-703,0 0-257,-36 37-208,31-24-144,4 1-16,-1-2-16,2-1-16,0 0-32,3-7 96,10-2-80,-3-2 64,3-4-16,-2-7 0,2 1-64,-2-5-16,-4 1 32,-4 1 0,-3 3 48,0 1-16,-8 4 16,1-1-96,-2 6 96,-1 0-48,5 0 0,4 7 32,1-1-48,0 3 48,0 1-48,1 3 64,4 2-112,2 0 128,-1 3-80,0 3 64,1-1-64,-2 5 64,1-5-16,0 4 0,-4-2 0,-2 1 0,0-1 32,0 0-64,0-1 64,-5 1-48,-4-3 32,2-1-32,-4-1 64,-2-5-80,2-1 208,1-3 128,2-3-192,3-5-48,0 0-80,2-9 16,1-6-1056,-1-4-2018,3-3-2928</inkml:trace>
  <inkml:trace contextRef="#ctx0" brushRef="#br0" timeOffset="0.99">14546 17311 8404,'0'0'4898,"0"0"-2497,0 0-224,0 0-160,28 37-16,-19-15-384,-2 7 80,4 3-353,-1-2-335,-1 2-209,3-4-304,-1-3-208,-1-6-288,-1-4 96,3-9-32,-6-6 32,6-2 17,-1-12 111,-3-7-48,2-9-80,-6-3 64,1-7-16,-5 0-48,0 0-32,0 4 16,0 7-208,0 4 0,0 8 48,0 9 64,0 3 16,0 5-16,4 0 0,2 3-48,2 3-80,1 4-401,4 1-591,-4-1-1697,-1-3-1473,6-1-3490</inkml:trace>
  <inkml:trace contextRef="#ctx0" brushRef="#br0" timeOffset="0.99">15037 17373 11701,'0'0'5619,"0"0"-5363,0 0 656,0 0 1025,-30-18-656,16 17-97,-2 1-255,0 0-353,-2 1 257,7 9 47,3-2-272,3-1-240,5 6-47,0-4-97,7 1 32,6-3-48,4-2-128,1 1-32,1-6-80,-2 0 96,-1 0-48,-5-3-16,-1 0 16,-5 3 16,-5 0-48,0 3 0,-3 5 48,-1 3 96,-1 2 320,0-3-192,5 2-112,0-1-128,0-4 16,5-3-48,2-3-544,-1-1-800,4-1-833,-1-10-1153,1-4-2417,-3-3-8595</inkml:trace>
  <inkml:trace contextRef="#ctx0" brushRef="#br0" timeOffset="0.99">15287 17100 9236,'0'0'6643,"0"0"-6291,0 0 593,0 0 1408,0 0-720,0 0 176,-14 38 191,11-12-255,3 5-240,0 1-305,0 2-479,5 0-193,1-3-240,0-2 96,-4 1 49,3-9-385,-5 0 16,0-6-96,3-3 80,-3-4-96,0-1 48,0-7 32,0 0-240,0-2-481,2-9-751,4-3-2370,0-4-2161,-1 2-12902</inkml:trace>
  <inkml:trace contextRef="#ctx0" brushRef="#br0" timeOffset="0.99">15441 17410 12038,'0'0'10228,"0"0"-9187,0 0-801,0 0 1809,3 29-545,-3-22-607,4 1-385,5-1-272,1 1-192,6-3 176,-2-4 96,5-1-192,-2-1-79,5-9-17,-4 0 16,-2-5-32,-1-1 80,-6-1-112,-4-2 96,-5 2-96,0 2-176,-6 5 47,-6 2 49,1 4 64,3 4-32,-2 0 144,6 0-48,1 6 112,3-2-127,0 2-1,0-1 32,6-1-32,-5 0-32,6-1 32,-2-3 32,0 1-80,-4-1 128,4 0-48,2 2 64,5-2 48,2 2 80,2-2-32,8 3 48,-2-3-80,3 1 0,-1-1 16,3 3-80,-1-3 48,0 0-128,-3 0 64,-3-3-15,-1-3-17,-3 0 16,-5-5-48,2-1-64,-4-3-48,-5 1 64,1-3-80,-5 0 96,0 5-97,-6-1 97,-4 4 16,1 6-32,-2 0 32,-7 3-64,5 6 96,2 7-144,-4 1 128,4 7-32,0 3 32,6 1 16,-1 2 97,2 0-113,4 0-112,0-3 80,10-6-65,1-1 114,2-4-98,2-6 146,1-6-81,1-1 32,0-1-257,1-9-175,-5-2-224,-2-1-144,2 1-785,-7-3-928,-1 5-1217,-5 0-2289,2-1-6674</inkml:trace>
  <inkml:trace contextRef="#ctx0" brushRef="#br0" timeOffset="0.99">16232 17224 16295,'0'0'1505,"0"0"-80,0 0 1072,5-32 288,-5 28-624,-5 2-816,-7 2-577,-7 0-160,-3 6-63,2 6-1,-4 5-272,3 2-48,5 2-80,6 0-48,9 2-16,1-2 0,11 1-48,8-5 16,6-3-144,4-1 32,1-3 80,1 0-64,-2-3 80,-3 1-64,-3 0 96,-4 1-64,-8-1-16,-6 1 48,-5 1-80,-5 0 80,-11-2-48,-5 3 16,-3 0-32,0-3 48,1-1-48,5-2-320,5-2-400,7-3-561,6-3-1200,8-9-2257,9-4-6451</inkml:trace>
  <inkml:trace contextRef="#ctx0" brushRef="#br0" timeOffset="0.99">16509 17395 19049,'0'0'1953,"0"0"-1985,0 0 1552,16 35 1394,-15-19-1490,2 7-223,-3 0-241,0 2-399,-3-2-241,-2 0 48,-3-3-144,1-4-240,0-1 80,0-7-272,-1-2-817,3-4-1456,-3-2-2385,1-3-8340</inkml:trace>
  <inkml:trace contextRef="#ctx0" brushRef="#br0" timeOffset="0.99">13706 18368 15159,'0'0'3698,"0"0"-2402,0 0-639,0 0 671,0 0 1,8 36-241,3-14-79,2 6-225,3 1-368,-2 3-96,2 0-208,1-2-176,-4-5 32,2-3 0,-6 0-16,3-4-160,-7-3 0,-1-5-112,-1-1-176,-3-3-385,0-6-239,0 0 95,0-6-831,0-9-3171,0-1-7859</inkml:trace>
  <inkml:trace contextRef="#ctx0" brushRef="#br0" timeOffset="0.99">13995 18253 5875,'0'0'5746,"0"0"-3185,0 0-1280,0 0 384,0 0-160,0 0-529,-6 35-208,2-13 17,1-2-1,-2 7 64,2 3 177,-5 4-33,1-1-367,1 3-17,-4-3 32,2-1-192,2 0-191,1-7-1,0-1-80,3-4-96,2-3-80,0-4-32,0-6 48,0-2-192,0-5-497,5 0-687,-3-6-849,-2-5-1201,0-3-2929,0-1-4402</inkml:trace>
  <inkml:trace contextRef="#ctx0" brushRef="#br0" timeOffset="0.99">14231 18460 4386,'0'0'6579,"0"0"-4258,0 0-1425,0 0 1009,0 0 593,0 0-610,0 0-271,26 7-416,-10-7-337,-1-6-64,1 5-15,-2-2-241,0 1-320,-2 2-128,-4-2-64,2 2-32,-2 0-32,-3-1-544,1-4-240,-4 0-497,2-1-432,-4-2-1216,0 0-3234,0 1-3089</inkml:trace>
  <inkml:trace contextRef="#ctx0" brushRef="#br0" timeOffset="0.99">14229 18604 6515,'0'0'13046,"0"0"-12342,0 0-656,43-3 1473,-24-1-416,4-1-529,-5 2-128,0 0-224,-5-1-208,-2 4-16,-5-3 0,-6 3-592,0 0-561,0-1-511,0 1-786,-6-2-3232,-2 0-3843</inkml:trace>
  <inkml:trace contextRef="#ctx0" brushRef="#br0" timeOffset="0.99">14776 18308 7331,'0'0'1633,"0"0"960,0 0-832,0 0-32,0 0 32,0 0-177,-23 4-255,23-4-160,0-2-177,0 2-112,6 0-63,7 0-177,4 0-112,5 2 1,4 4-129,2 1-224,2-2-112,0 2-32,-3-1-48,-8-2 48,1 1-32,-9-1-16,-1-2-160,-10 0 128,0 0-48,0-2 80,0 0 64,0 3 48,-5-2-80,0 5 32,3 3 96,-1 4 112,0 4 48,0 3 112,1 5 1,-1 3-81,-2-1 16,5-2-128,-5-1-128,5-4-32,-5-3-48,5 0-16,-1-6-16,1-2 16,0-2-48,-3-1-320,3-3-529,0-1-399,0-2-833,3 0-400,-2-2-2193,4-7-8116</inkml:trace>
  <inkml:trace contextRef="#ctx0" brushRef="#br0" timeOffset="0.99">15267 18344 17912,'0'0'2241,"-33"2"-1584,15 9 1359,-3 2-159,2 1-1104,4 1-353,10 2-160,-1-3-64,6 4-128,6-4 64,5-2-80,1 1-32,1-5-32,4 2-16,-4-5 16,2 4 48,-7 1-16,2 0 0,-6 3-16,0-1-32,-4 3 112,0 0 16,0 0-32,-5-3 16,0 0-64,-5 0 0,1-4 0,3-2-32,-6-1 32,2-4-112,3-1-304,0 0-593,5-6-655,-1-4-1234,3-6-3729,0-2-3825</inkml:trace>
  <inkml:trace contextRef="#ctx0" brushRef="#br0" timeOffset="0.99">15192 18373 12982,'0'0'4674,"0"0"-2817,0 0-560,0 0-545,29 0 112,-10 0 241,5 0-65,0 0-335,-1-2-33,1-2 32,-6-3-256,-5 1-400,-2 2-96,-4-3 32,-6 3-384,-1-2-592,0 4-769,0-2-352,0 2-1777,-1 0-6691</inkml:trace>
  <inkml:trace contextRef="#ctx0" brushRef="#br0" timeOffset="0.99">15572 18436 17048,'0'0'2833,"0"0"-2481,0 0 1089,-32-13 320,21 13-945,0 6-288,4 7 81,-1 4-81,5 3-32,1 2 336,2-1-127,0 2-417,5-2-96,3-4-64,7-2-32,-1-3-96,2-5 16,0-4-32,1-3 64,1-3-32,-4-10 48,-3-2-48,1-4-16,-1-2-96,-8-6-112,0 0-96,-3-1-288,0 3-145,-6 2 241,-5 6 304,4 5 176,-4 7 16,-1 5-16,3 0 16,-1 0 0,-1 9-16,1-1-128,1 1-2001,3-1-688,-4-4-3586,3-1-6003</inkml:trace>
  <inkml:trace contextRef="#ctx0" brushRef="#br0" timeOffset="0.99">15902 18360 5378,'0'0'8036,"0"0"-4306,0 0-1345,-31 19-432,20-8-272,-7-1-577,5 1-432,2 0-143,0 1-209,7-2-112,4 0-128,0 2-32,9-2-64,2-2 32,7-1 48,-5 0-32,6-1-16,-3-1 48,2 2-16,-3-1-64,-4 5-64,0-1 32,-8 0 16,-1 4 48,-2 2-48,-5-1 48,-1 1-16,-1-1 0,-4-2 32,1-1 16,-1-2-80,-1-3 48,-2-3-32,2 0-96,-1-4 16,-1 0 48,6-4-16,1 0 64,0-4 16,7-1-16,0 1 16,3-1-32,5-1-64,3-3 48,3-1-48,1 1 32,0-1 96,1-4-32,-3-1 48,0 1 16,-2-3-112,-1 3 64,-7-2-80,-3 1-16,0 2 16,0 5 32,0 1 0,0 5-32,-6 0 32,1 2-16,3-1 48,-3 5-32,4-2 48,-2 2-32,1 0 16,2 0-16,0 0 0,0 0-48,0 0-64,0 0-353,0 0-431,0 0-144,0 0-177,0 0-320,0 0-1376,0-4-3570</inkml:trace>
  <inkml:trace contextRef="#ctx0" brushRef="#br0" timeOffset="0.99">16220 18576 6979,'0'0'3650,"0"0"-209,7 27-1248,-7-15 96,0-1-688,0-2-496,0 1-449,-2-2-256,-1-4-16,3-1-160,0-3-95,0-3 111,0-6 128,5-4-224,-2-3-80,1-2 0,0-4-16,4-1 16,-1 3-16,2-2 64,1 3 240,-2 5 144,2 1 33,-2 5-17,-2 4 48,-4 1-320,3 3-128,-5 3-112,5 7 16,-5 3 64,4 3 129,1 3-33,0 0-192,0-2 96,0-3-112,-1-1 64,-2-4 0,5-4 32,-2-5 48,2 0-32,-1-1 48,5-10-48,-3-2 128,6-2-144,1-3 0,-4 1 16,2-2-16,-1 3-16,0 1-80,1 2-32,-8 5 32,1 2-32,-4 4 32,2 0 32,-4 2-32,3 0 32,0 4-64,-2 4 80,6 5-16,1-1 32,-1 5-16,0 1 48,-1-3 80,0 2-144,-5 0 32,4 0-32,-3-4 0,-2-1 32,0-2 80,0-1-96,0 0-16,0-5-336,0-2-656,0 0-721,0-2-1057,0-2-1551,0-4-11015</inkml:trace>
  <inkml:trace contextRef="#ctx0" brushRef="#br0" timeOffset="0.99">16212 18791 5170,'0'0'7796,"0"0"-5651,0 0-1121,0 0 497,0 0-208,0 0-641,19 2-160,-11-2 225,11 0 383,-1 0 1,11 0 31,3-2-207,6-3-145,1-2 96,9 0-159,-5-4-257,4 4-368,-3-4-160,-4 3-16,-4-1 32,-9 0-48,-6 6-224,-9-4-273,-5 7-271,-5 0 144,-2 0-49,-2 7-575,-11-1 15,1 4-464,-5-1-1936,0-1-5492</inkml:trace>
  <inkml:trace contextRef="#ctx0" brushRef="#br0" timeOffset="0.99">16391 18900 4658,'0'0'11653,"0"0"-8995,0 0-1650,0 0 465,-44 14-145,26-3-671,-4-1-353,4 3 16,2-1 112,1 1-16,9-1-159,6 1-17,0-3-16,9 1 16,5 0 32,5-1 64,4-2-48,2-2-48,4 0 0,-1 1 65,-3 1 47,-5 2-16,-2-3-240,-5 2-80,-7 1-48,-5 1-16,-1 2 32,0-4-16,-4 2 32,-6 2 32,1-1-64,-6-1 16,2-1-32,2-1 32,-7-1 0,5 0 16,-4-4 32,4 1-48,-2-3 16,1-2 16,2 0-32,6-2 32,-1-7-144,2 3-448,5 0-337,0 0-367,0 2-321,0 1-432,5 1-1105,-5 2-2368,2 0-2818</inkml:trace>
  <inkml:trace contextRef="#ctx0" brushRef="#br0" timeOffset="0.99">17249 18598 8692,'0'0'2929,"0"0"193,0 0-1185,0 0-705,0 0 193,0-18 32,4 18-369,5-2-528,1 2-15,2 0-81,8 0 144,-3 2 48,3 1-191,2-1-161,-4 0-224,-5-2-48,-1 2-64,-1-2-80,-5 0-529,-6 0-319,0 0-177,0 0-191,0 0-241,-5 2-752,0-2-2113</inkml:trace>
  <inkml:trace contextRef="#ctx0" brushRef="#br0" timeOffset="0.99">17302 18755 6627,'0'0'7523,"0"0"-5025,0 0-1074,0 0-207,0 0-321,0 0-464,37 10 193,-19-10-49,1 0-272,-1 0-208,1 0 0,-4 0-128,-7 0-1585,-2 0-2384,-4 3-12663</inkml:trace>
  <inkml:trace contextRef="#ctx0" brushRef="#br0" timeOffset="0.99">17941 18392 7748,'0'0'6963,"0"0"-3922,0 0-1568,0 0 15,12 50 177,-6-16 416,1 6-512,-1 6-593,5-3-127,-7-2-97,4-5-160,-7-10-368,4-2-224,2-8 16,-4-3-64,-1-4 16,-1-3 16,-1-5-656,4-1-512,-3 0-769,-1-7-897,3-8-1760</inkml:trace>
  <inkml:trace contextRef="#ctx0" brushRef="#br0" timeOffset="0.99">18230 18413 10229,'0'0'3986,"0"0"-1745,0 0-881,0 0 273,0 0 48,0 0-673,0 0 225,-6 48 608,6-16-353,6 3-447,0 0-209,3 2-352,1-5-352,4-7-32,1-7-16,3-5-208,-2-7 96,3-6-32,-3 0-192,-1-8-192,-7-3 80,2 0 96,-6 1-176,-2 2 47,-2 1 225,-2 3-32,-2 1 16,-6 0-16,2 1 128,-4 2 64,-2 0 0,-1 0 0,2 0 64,-4 0-80,5 0 64,0 2-16,4 1 16,1 2-16,2 4 0,-1-3 32,6 0-144,0 0 0,0-1-1473,0-3-656,6-2-416,1 0-1857</inkml:trace>
  <inkml:trace contextRef="#ctx0" brushRef="#br0" timeOffset="0.99">18481 18639 10693,'0'0'4962,"0"0"-2753,0 0-336,0 0 416,8 32-128,-7-11-80,3 2-848,-4 2-449,6 0-320,-6-2-336,0-2-96,0-6 32,0-2-80,0-5 16,-6-4-320,6-1-848,-1-3-1041,-2-10-1297,3-2-4017</inkml:trace>
  <inkml:trace contextRef="#ctx0" brushRef="#br0" timeOffset="0.99">18812 18392 5010,'0'0'6563,"0"0"-3121,0 0-1057,0 0-384,0 0-336,0 0-769,-37 2-336,21 4-31,-2 5-65,0 0-80,5-4-192,2 4-128,-2-3-48,8-2 32,5 1-64,5-1-112,2-1 144,7-1 48,2 2-32,2 0 48,-3 1 16,-1 2-64,-1 0 80,0 6 48,-7 2-32,-1 4-64,0 0-32,-5 4 16,0 0 16,0-2 0,0 0 1,0-2-114,-2-4 17,-3-2 16,1-3 16,-1-3 16,-2-5 32,1-2 1,-2-2 79,-2-2-112,4-6 32,-4-5-32,2 1-32,1-5-32,6 0-177,-2-2-31,3 1-128,0-2-384,4 0-33,3 1 193,1-1 240,2 2 208,-4 1 128,7 0 144,-5 0 80,2 3 272,-1 1 129,0 0-65,-2 3-224,-3-1-224,2 3-16,1 2-64,-7 0-16,2 1-432,-2 1-401,0 2-175,0 0-545,-2 0-896,-3 0-2225</inkml:trace>
  <inkml:trace contextRef="#ctx0" brushRef="#br0" timeOffset="0.99">18970 18404 12486,'0'0'4866,"0"0"-2929,0 0-368,0 0-193,0 0-223,29-29-241,-16 21-208,5-1-15,-5 3 79,3 2-240,-3 1-111,0 3-241,-7 0-128,2 5 16,-4 9-64,-4 4 0,0 2 64,0 7-16,-4 3 80,-5 2 128,2-1-32,-4 0 64,5-1 0,-1-3 64,1-5 65,1 0-17,0-5-64,5-5-240,-2-1 0,2-4-64,-3-4 16,3-3 16,0 3-80,0-2 32,0-1 0,3 0-32,1 0 64,0 3-64,1-3 32,2 0-16,-2 0 32,1 3-64,2-2 80,2 1-64,1 0 0,-1 0 304,1 3-192,0-3-16,1-1-16,2 3 16,-2-1-80,-3-1 32,4 0-32,-8 1 32,3-2-48,-4-1-32,2 2-32,-6-2-96,0 0-112,0-2-144,0-2-432,-6-4-1265,2-1-1473,-1-3-1264</inkml:trace>
  <inkml:trace contextRef="#ctx0" brushRef="#br0" timeOffset="0.99">19361 18498 16359,'0'0'3730,"0"0"-3009,0 0 655,0 0 689,0 0-576,0 0-513,-37 25-207,32-3-1,-3 3 80,5 3-47,3-1-225,3-2-192,8-6-240,6-5-112,5-8-16,2-6 0,7 0-80,-2-12 48,0-2 32,-1-7 16,-4-2-128,-3-3-160,-8 0-96,-3 0-208,-9-2 63,-1 3-47,0 3 16,-5 3 112,-13 1 288,-1 6 96,-5 6 80,1 4-16,-1 2-64,-2 2 112,3 6 16,4 2 16,8 5-64,-2 0-16,8-2 0,2 1-64,3-2-1089,0-1-2544,3-4-1410</inkml:trace>
  <inkml:trace contextRef="#ctx0" brushRef="#br0" timeOffset="0.99">19986 18610 5619,'0'0'4450,"0"0"-2241,0 0-305,0 0 225,0 0-192,29 10-720,-27-1-241,4 4 113,-6 2-33,0 1 177,3 0-193,-1 2-319,-2-4-81,0 1-64,0-5-96,3-3-175,0-3-49,-3-3-48,0-1-80,0 0 112,0 0 32,0-3-16,0-1 16,0-3-48,0 1 65,0 1-129,-3 0-16,0-4-48,3-2-48,0-1-32,0-5 0,0-4 48,6-5-64,-4-1-96,8-1 16,-6-1 48,3 3-48,0 2 80,-1 6-48,2 5 96,-3 5-32,0 2-16,-1 4 0,0 2-32,4 6 80,1 9-96,-3 4 176,1 8-48,3 3 80,0-1-128,-1-2 96,-3-2-64,0-6 16,-1-7-32,-2-3-80,0-5 32,-1-4-16,1 0 112,-2-6 80,3-7-64,-2-4-48,-1-1-160,5-6 48,-4-1-16,2 0 16,-1 3-192,1 4 112,1 4 32,0 5 64,3 6 32,-3 3-32,3 0 48,2 12 48,-4 2 128,7 7 96,-2 2 96,-2 1-16,0 1-79,4-4-113,-5-3 32,-1-1-48,1-7 0,-7-1-160,4-5-48,-5-2 16,0 1 0,0-3-112,-6 0-224,-1-5-241,2-3-207,-1-1-769,6-3-1328,-1 1-1585,1-1-4194</inkml:trace>
  <inkml:trace contextRef="#ctx0" brushRef="#br0" timeOffset="0.99">20469 18646 20601,'0'0'1969,"0"0"-1777,11 36 1089,-5-16 944,0 1-1217,1 2-591,-2-4-145,0 0 48,0-5 272,-4-3-352,5-2-96,-5-7-64,-1-2 129,6-2 255,-6-8-208,2-5-144,0-5-96,0-2 64,-2-6-64,0 1 16,0-2 16,0 1 64,0-1-240,0 2 176,0-1 144,0 6 0,6-2 0,-5 6-96,4-1-32,2 4-112,3 2 80,-3 3-64,2 2 32,-2 4 32,0 4-32,-5 0-16,4 7-32,-5 6 32,2 2 32,-3 1 0,0 4-16,0-2 16,0 4-16,0-4 16,0 1 16,0-2-48,0-2 0,0-3-48,0 1 64,0-5 0,-4 1 16,-2-5-16,-1 0 0,1 1 48,-4-5-64,2 1-48,1-1-160,3 0-80,2 0-320,-1 0-209,3 0-495,0-4-721,0-2-1393,3-5-2641</inkml:trace>
  <inkml:trace contextRef="#ctx0" brushRef="#br0" timeOffset="0.99">20698 18288 4930,'0'0'9861,"0"0"-6516,0 0-1712,0 0 288,0 0-192,32-5-337,-24 16-351,-7 3-337,5 9 65,-6 6 175,0 5-32,0 1-335,0 8-97,0-4-160,5 1 96,-4-4-48,4-4 177,2-5-337,-2-6-96,-4-5-144,4-5-16,-2-4 48,0-6 0,-3-1 0,1 0-48,5-4-32,0-6-64,-1-1-65,7 1 1,0 0 32,-4 3 80,4 3 48,2 4 64,-2 0-48,-1 2 128,-2 7 16,4-2 0,-7 2 48,0 1-176,-1-1-16,-5-3 16,6-2 0,-6-2-112,0 1-112,0-3-400,0 0-577,0-5-751,0-3-1730,0-3-1537</inkml:trace>
  <inkml:trace contextRef="#ctx0" brushRef="#br0" timeOffset="0.99">14755 19506 7011,'0'0'6691,"0"0"-3505,0 0-1105,0 0-897,14 37 289,-10 5 496,7 11-352,-6 6-449,3 1-159,-3-5-225,1-7-256,0-8-432,-2-11-96,-2-10 16,1-6 80,0-7 208,-3-4-15,0-2-1,0-12 32,0-7-176,0-4-64,-6-9-16,0-7 0,-4-5 0,1-7 32,-1-4-272,-2-1-128,-2-3 0,2 2-97,1 1-95,-1 3 160,6 9 96,1 5 208,3 9 96,2 8 16,0 6-32,7 6-16,5 8 0,0 2-16,5 6-80,2 9 80,5 8-48,0 6-80,0 3 32,-1 5 16,3-1 0,-2 2 16,-8-4 48,-3-6-16,0 0 0,-11-6-176,-2-3 96,-4-4 112,-7-2 32,-7-2 64,-5-3 240,4-5 0,-5-3-144,2 0-32,3 0-160,0-7 0,8 3-48,1-3-384,7 5-288,3 0-897,3 2-1424,12 0-385,6 0-2545</inkml:trace>
  <inkml:trace contextRef="#ctx0" brushRef="#br0" timeOffset="0.99">15193 19672 21450,'0'0'1585,"0"0"-1377,0 0-144,-31 4 688,26 2 545,2 6-737,0 7-352,3 3-144,6 0 0,2 2 32,8-2-16,2-5-48,0-6-208,3-5-224,-3-6 304,-2 0 192,1-10-48,-4-3 64,-3-4-16,-5-4-128,-4 1 32,-1-8-128,-1 1 32,-9-2-160,-1-2 32,-2 7 96,0 4-49,-3 6 81,3 6-288,0 8-32,2 0-96,-2 7 80,8 1-385,-1 2-1200,4-3-3089</inkml:trace>
  <inkml:trace contextRef="#ctx0" brushRef="#br0" timeOffset="0.99">15428 19431 11205,'0'0'4786,"0"0"-3089,0 0 128,0 0 368,0 0-320,23 50 256,-20-10-657,0 8-175,-1 5-144,2 1-353,-1-4-336,1-8-208,2-7-128,0-9-64,1-10-144,-3-7-16,4-5-112,-5-4-352,5 0-689,-8-13-1184,3-3-2817,-3-7-3650</inkml:trace>
  <inkml:trace contextRef="#ctx0" brushRef="#br0" timeOffset="0.99">15656 19724 15399,'0'0'9492,"0"0"-8979,0 0-401,-36 29 1120,24-16 273,0-1-801,6 3-512,6-2-160,0-1 48,1-1-128,11-5-64,2-4-464,1-2-464,2-2 31,1-6 113,0-7-209,-2 0 17,-1 0 896,-2 1 608,-2 2 448,-5 3-143,-6 5-353,0 4 80,0 4 224,-9 11 225,4-1 159,0 5-256,2-2-223,3 0-177,3-7-432,7-4-144,1-4-1073,3-2-1696,1-5-2482</inkml:trace>
  <inkml:trace contextRef="#ctx0" brushRef="#br0" timeOffset="0.99">15903 19845 18408,'0'0'2994,"0"0"-2130,0 0 1313,29 5 368,-22-5-1376,-1-5-561,-1-1-416,-5-2-160,3-1 16,-3-3 32,0-1-16,-3 1-128,-3-3 96,1 1-16,0 1-16,3 2 0,2 3-48,0 4 32,2 2-16,8 0 16,4 2 16,2 0 0,3 0 80,-1 0 80,0 0-128,0 0-64,-5-3-128,-2 3-992,-5-4-1505,-6 1-2866</inkml:trace>
  <inkml:trace contextRef="#ctx0" brushRef="#br0" timeOffset="0.99">17581 19465 20986,'0'0'3681,"0"0"-2688,0 27 15,3-4 961,5 6-848,-3 6-337,-2 2-160,2 2-304,1 1-79,-2-2 15,-2-4-112,4-7-48,-6-6-32,0-4-64,1-6-144,-1-6 176,0-5-176,0 0 320,2 0-224,1-8-96,2 0 16,2-3-32,-1-2-17,1 1 49,4-1 16,-5 1-48,6-1-16,-6-1 64,1 2 112,4-1-64,-5 1 64,1 7 0,-2-2-32,1 7 32,1 0 32,-1 3-16,-5 6 0,3 7 48,-4 0-80,3 3 80,-3-1 0,3-2-48,-3 0 0,0-3-32,0-2-304,0-3 128,-6-2 160,-5 0 0,2-3 48,-5 0 32,1-3-64,-6 0 80,2 0-16,-2 0-16,1-3-16,4-4-32,4 4-864,4-4-193,6-1-992,0-3-1937,12-1-4113</inkml:trace>
  <inkml:trace contextRef="#ctx0" brushRef="#br0" timeOffset="0.99">17925 19769 25868,'0'0'1264,"0"27"-1168,0-12 1,0-3 1551,0-2-911,5-5-609,0 0-128,-1-5-641,0 0-623,1-11-977,1-6-2113,-5-8-6675</inkml:trace>
  <inkml:trace contextRef="#ctx0" brushRef="#br0" timeOffset="0.99">17984 19457 27341,'0'0'2785,"0"0"-2513,0 0-336,0 0 160,0 0-48,0 0-128,20 3-640,-9 0-1521,4-1-2818,-1-2-3665</inkml:trace>
  <inkml:trace contextRef="#ctx0" brushRef="#br0" timeOffset="0.99">18043 19713 15079,'0'0'6291,"0"0"-5779,42 25-592,-17-20 2225,5-3 256,5-2-640,1 0-577,-2-8-783,2-1-481,-3-3 384,-3 2 80,-5-2-224,-7 2-176,2 2 64,-9-1-32,0 3-48,-3-1 48,-6 1-48,-2-1-176,-5 2 0,-6 3 96,-7 0 48,-4 2 96,-4 0-16,3 6 32,3 4-16,1 3 320,8 4-16,0-1-128,11 6 160,5-3 0,6-1-79,8 1-1,5-3 32,1-4-240,8-2 32,0-3-64,2-4-96,-4-1 32,-1-2-16,-7 0-208,-4 0-192,-7 0-385,-7 0-415,-5 0-1393,-2 0-2706,-9-5-16663</inkml:trace>
  <inkml:trace contextRef="#ctx0" brushRef="#br0" timeOffset="0.99">18175 19443 26172,'0'0'2385,"0"0"-2385,13 53 0,-13-21 1505,2 9-369,0 5-319,-2 2-337,0 0-272,-2-2-144,2-3-64,0-11 0,0-4 0,0-9 0,0-9-64,0-5-304,4-5-224,-4-11-241,0-5-800,0-9-1552,-4-7-2322,-4-6-4785</inkml:trace>
  <inkml:trace contextRef="#ctx0" brushRef="#br0" timeOffset="0.99">18615 19817 13622,'0'0'2946,"0"0"-2146,0 0 817,0 0 624,0 0-545,0 0-607,0 27-161,0-21-191,0 1-33,1-6-144,-1 3-208,0-4-95,4 0-49,2-2 144,-1-7-144,-2 2 32,8-8-48,-7-2 160,1-2 97,-2 1 15,-2-6-144,-1 1 64,0 1-32,0 0-160,0-1-192,-1 2 0,-5 0 0,6 2 0,-2 2-48,2 5 16,0 1 32,0 5 0,8 5-16,-3 1-80,8 1 80,0 5 48,4 3 32,-4 1-48,3-2-96,-3 2-128,0-5-320,-3 0-144,-2-3-417,-3 0-432,-5-2-1200,0 0-961,0-2-4561</inkml:trace>
  <inkml:trace contextRef="#ctx0" brushRef="#br0" timeOffset="0.99">18681 19789 24987,'0'0'4194,"0"0"-3793,0 0-289,36-8 272,-27 5 560,-2 1-544,-6 1-336,-1-2-432,0 1-480,-4 0-833,-3-3-1600,1 2-3491</inkml:trace>
  <inkml:trace contextRef="#ctx0" brushRef="#br0" timeOffset="0.99">16885 19698 14038,'0'0'4226,"-26"0"-1905,7 4-1264,2 6 448,0 10 191,4 0-335,7 5-529,6 2-63,6 1-97,13-5-416,4-2-176,7-9-128,1-5 48,3-7-160,-2 0-128,-3-11-256,-9-3-49,-1-5 449,-9-2 144,-9-2 96,-1-1-80,-7-1-80,-5 0-32,-6 2 64,2 6-80,-5 3 80,3 8 192,-1 6-144,1 0-16,2 10 0,5 0 0,3 4-656,8-2-1329,0-4-1040,4 0-3474</inkml:trace>
  <inkml:trace contextRef="#ctx0" brushRef="#br0" timeOffset="0.99">17177 19848 17640,'0'0'3426,"0"0"-2930,32 17-160,-20-10 1953,-1-3-384,-4-2-1329,-2 0-384,1-2 80,-5 0 49,1 0 239,1-7-64,-3-1-272,0 1-160,0-5 0,0-1 0,0-1-32,0-2 0,0-1-32,0 0-64,0 0 32,2 0 16,3 3 48,0 0 160,1 5 16,1 0 49,1 7-81,-2 2-112,2 0-80,-1 2-64,-3 4-641,1 1-1312,-1-2-1632,2-2-2674</inkml:trace>
  <inkml:trace contextRef="#ctx0" brushRef="#br0" timeOffset="0.99">14846 22939 10533,'0'0'2385,"0"0"368,0 0-1584,0-7-241,0 7 193,0 0-385,0 0-368,0 2 64,0 0 193,0 3 111,0-1-416,0 0 80,0 1 241,0 1 111,0 2-208,-5 3-160,3 1 17,-4 2-33,6 6-16,0 0 64,0 2 144,0-2 65,0-1-113,0-4-416,0-4-48,3-5-80,0-2 48,-1-4 16,3 0-48,-3-10 16,1-5 112,-2-6-304,4-2-448,-5-5-49,0 6-591,0 3-97,0 4 577,0 5 656,0 3 176,0 5 0,0 0-32,-2 2 16,-1 0 128,3-2 16,0 2 48,0-2-112,3-1-112,1 0 32,1-4 32,1 1-16,-1-5 16,1 3 0,-4-1 32,-2 1 0,0 4 0,2 0 192,-2 0 256,0 4-175,0 0-145,0 0-192,0 0 16,0 0-80,0 0 0,0 0 48,0 0 0,0 0 112,0 0 144,0 0 80,3 0 48,-3 0 48,5 0-95,1 0-49,6-2-96,2-1 64,8 1 240,7 1 16,3 1-111,4 0-161,0 0-32,2 0-48,-3 0-48,-5 0-32,-4 0-112,0-5-32,-6 1 16,2 0 16,-3-2 16,-1 0 16,1 3-48,-6-1 80,5 2-48,-5-1 32,1 3 0,1 0-32,-2 0-16,3 0 48,-3 0 32,4 0-80,2-6 64,-2 0-64,1-2 48,-5-3 0,5 3-16,-7 2 16,-4 1-16,-2 1 16,-1 4-32,-2 0 0,-2 0-48,0 0 64,3 0-96,-3 3 80,3-2 32,-2 2-64,-1-1-96,0-1 0,0-1-16,0 0 63,0 0 49,0 0 96,0 0 17,0 0-65,0 0 32,0 0-48,0 0 80,0 0-64,0 0-32,0 0 80,0 0-64,3 0 0,0 0-32,-3 0 64,0 2-16,1-2-16,-1 0 32,0 0 0,4 3 0,-3-1 16,-1 3-32,0 0 112,5 5 80,-5 1 80,2 2-176,3-1-96,-2-3 16,-1 0-32,2-6 16,-1 2-176,-1-5-240,1 0-161,-3 0-703,0-7-1041,-3-1-1521,-6 0-2625</inkml:trace>
  <inkml:trace contextRef="#ctx0" brushRef="#br0" timeOffset="0.99">15274 22914 8116,'0'0'6387,"0"0"-3794,10 33-32,-6-12 368,1 4-528,-1 7-592,2-2-288,0 5-497,-6-4-367,5-1-289,-3-3-192,1 0-96,-2-2-80,3 0 16,-1 0-32,-3 0-48,6 3 80,-6-1-32,2-1-64,-2-3-224,0-2 0,0-7-289,0-3-383,0-10-1137,0-2-2049,-2-12-5026</inkml:trace>
  <inkml:trace contextRef="#ctx0" brushRef="#br0" timeOffset="0.99">15811 23132 15703,'0'0'4018,"0"0"-1969,0 0-112,0 0-80,43-3-609,-25 1-303,0 2-369,0-2-416,-4 2-176,-2 0 32,-8 0-80,2 0-496,-6 0-641,0 2-1104,0 0-336,-10 1-2625</inkml:trace>
  <inkml:trace contextRef="#ctx0" brushRef="#br0" timeOffset="0.99">15835 23291 18328,'0'0'1297,"31"0"224,-7-4 1360,-3-3-480,0-1-1793,-5-1-512,-3 3-496,-7 0-2305,-6 2-1713,-6-1-8116</inkml:trace>
  <inkml:trace contextRef="#ctx0" brushRef="#br0" timeOffset="0.99">16414 23139 14343,'0'0'4706,"0"0"-2849,0 0-417,0 0 305,30 7-512,-6-9 143,0-6-287,7-1-161,-7 1-576,5-2-256,-6 1-80,-3 1-256,-1 3-1248,-5 3-1986,-5 2-1264,-3 0-6787</inkml:trace>
  <inkml:trace contextRef="#ctx0" brushRef="#br0" timeOffset="0.99">16454 22917 15783,'0'0'3522,"0"0"-1793,0 34-129,0-9 145,2 10-48,5-1-336,3 6-193,-2-1-368,-3-4-591,-2-5-97,0-5 16,-3-5-144,0-3 48,0-4-16,0-2 0,-7-3 0,3-2-16,-2-5-497,-1-1-719,5 0-785,-1-5-1200,3-2-1730,0-3-6914</inkml:trace>
  <inkml:trace contextRef="#ctx0" brushRef="#br0" timeOffset="0.99">16739 22974 8212,'0'0'12501,"0"0"-12004,0 0-481,0 0 384,0 0 160,0 0-512,18 24-448,-13-21-2225,1 1-4835</inkml:trace>
  <inkml:trace contextRef="#ctx0" brushRef="#br0" timeOffset="0.99">16745 23221 19929,'0'0'897,"0"0"-849,0 0 288,0 0 800,0 0-976,0 0-880,0 0-4130</inkml:trace>
  <inkml:trace contextRef="#ctx0" brushRef="#br0" timeOffset="0.99">16919 23207 15991,'0'0'2561,"0"0"-2208,0 0 1359,0 0 161,0 0-416,0 0-112,23 7-497,-17-12-176,-2-3 209,1 2 47,-1-5-464,1 3-128,-3-3-47,3 1-97,-5-1-128,5 3-48,-5 2 16,1 0-16,-1 1-32,0 3 48,0 2 0,0 0-32,3 2 112,-1 6 32,-2 1 272,6 1-32,1 3-320,-1-2-48,6-3-32,-1 0 16,3-4-16,1-4 48,-1 0-80,-2 0 80,-4-1 0,-3-6-32,-1-1 16,-4-1 64,0 1-112,0 0 64,0 1 48,0 1-96,0 2 80,0 2-112,0 2 32,7 0-48,1 0 64,2 0 0,-2 2-16,3 2 48,0-1 16,1 2 16,-4 0-48,3-2 16,-6 2-64,5-3 64,-2 3-64,-3-4 48,1 1-16,-4 2-16,4-1 16,-1 1 0,3 0 32,3 0-64,1-1 64,2-2-32,2 2 48,2-3-64,2 0 80,1-4-48,-2-3 16,-1-4-16,-1-1-16,-9-1 0,2-3 17,-8-2-66,-2 2-63,-2 1 48,-9 4-144,-2 8 144,-3 3 16,3 2 48,-2 9-16,4 5 64,1 0 48,6 4-16,4 0 32,4-1 32,8-1-112,5-4-48,1-3 64,6-4 33,-4-2-33,3-5-32,-6 0-449,-1 0-559,-7-8-1873,-3-1-1970,-6-4-4529</inkml:trace>
  <inkml:trace contextRef="#ctx0" brushRef="#br0" timeOffset="0.99">18376 23025 8020,'0'0'13958,"0"0"-12613,0 0-1329,0 0 1584,0 0 129,0 0-784,7 16-417,12-16-160,4 0-144,1 0-240,3 0-16,-3-6 48,1 1-64,-2 2-272,-4 1 0,5 0 32,-6 2 224,-1 0 256,-4 0-176,5 2 16,-13 2-16,3 4 32,-8 0 16,0 5 64,0-1 96,0 3 64,-2-2-128,-1 1 80,3-1 64,0-2-175,10-3-146,-1-1 82,6-6-49,-2-1 48,3 0-32,-3-6 0,0-2-32,-2-5-176,-1 0-49,-5-1-15,-2-3-32,-3 3-128,0-1 48,-13 3 256,2 2 64,-7 7 16,3-1 16,-1 4 48,-1 0 48,4 6 16,1 2-128,2 0 16,9 2-48,-2-3 32,3 0-448,3-3-1153,0-2-1088,7-2-657,-4-2-3009</inkml:trace>
  <inkml:trace contextRef="#ctx0" brushRef="#br0" timeOffset="0.99">18633 22724 3249,'0'0'4499,"0"0"-2098,0 0-512,0 0 255,-2-33-127,-3 23-304,-6 1-576,-1 1-433,-2 4-336,-2 0-16,-9 4-320,2 0-32,-2 8-16,-1 4 32,4 3 0,4 6 0,2 0 0,9 6 193,6 3 703,1 5 256,0 4-63,8 4 15,2-1-159,1 0-401,-1-4-112,-1-5-175,-4-3-209,-3-5-32,-2-3-48,0-2 32,0-3-32,-2-3 48,-3-3 0,-1-3-32,3-6-273,1-2-575,-4 0-1201,4-10-1392,-3-5-3987</inkml:trace>
  <inkml:trace contextRef="#ctx0" brushRef="#br0" timeOffset="0.99">18898 23130 20505,'0'0'1409,"0"0"-1281,33 9 2177,-24-6-160,2-3-1136,-3-3-193,-3-2-448,0-2-192,-4-1 64,-1-2 80,0-1-79,-1-2-161,-4 1 16,0 1 48,0 1 32,2 1-208,3 1 80,0 3-16,6 4-64,1-1-16,5 2 64,0 0-32,1 0-16,1 0-32,-2 0-240,-3 0-433,-2 0-1040,-2 0-2048,-5 0-4387</inkml:trace>
  <inkml:trace contextRef="#ctx0" brushRef="#br0" timeOffset="0.99">19654 23017 17384,'0'0'2657,"0"0"-2209,-31 30 1473,23-11 592,0 6-1168,2 0-304,6 2-417,0-4-128,3-1-288,11-6-32,-1-10-128,6-6-64,3-2 32,-3-11 16,-1-5-112,-5-5-96,-2-2 64,-6 0 16,-5 0-224,0 1-160,-5 8 352,-10 3 128,-1 6 16,-1 5 0,-1 2 32,0 2-16,3 7 0,1 2-48,6-1-64,4 0-16,4-1-961,4-1-1744,4-5-497,6-3-3025</inkml:trace>
  <inkml:trace contextRef="#ctx0" brushRef="#br0" timeOffset="0.99">19878 23152 20713,'0'0'1233,"0"0"-1057,0 0 1985,10 29-160,-5-29-864,-2-2-193,2-7-544,1-3-224,0-3-32,0-4 176,0-1-207,1-1-113,0 2 48,3 2-16,-4 2 64,7 7-64,-7 6 272,5 2 0,7 4 144,-5 9 64,4 3-31,3 1-49,2 4-256,-4-4 0,1-1-128,-6-4 32,4-5-80,-8-2-48,0-5-16,-3 0-112,-5 0-48,3-7-208,-4-1-209,0-1-591,-11 3-1378,-1 0-1904,-1 3-3953</inkml:trace>
  <inkml:trace contextRef="#ctx0" brushRef="#br0" timeOffset="0.99">20376 23055 22010,'0'0'2449,"0"0"-2065,30-8 993,-14 5 208,-1 0-865,3-4-384,-2-1-224,-8-1-80,0-1-16,-8 0 48,0-1-128,-11 0-320,-9 3-32,0 1 256,-10 4 48,0 3-320,1 0 31,1 12 337,7 7 112,5 8 353,8 2 335,8 7-192,8-2 48,8-3 17,8-1-289,4-10-112,2-5-192,3-5 0,-6-10 80,-1 0-96,-7 0-544,-6-10-1137,-8 0-1232,-5-2-769,0-3-3521</inkml:trace>
  <inkml:trace contextRef="#ctx0" brushRef="#br0" timeOffset="0.99">17497 23757 6851,'0'0'9396,"0"0"-6594,0 0-1073,0 0-17,-41 43-111,34-21-304,-2 3-305,6-3-320,3 3-95,8-5-257,7-8-176,4-5-112,4-7-32,4-4-32,-4-11-80,0-4-288,-4-7-1,-2 0 129,-11-4 192,0 3 16,-6 0 64,-3 3-48,-9 5-160,-2 6 80,-5 1 32,-4 10 80,2 2 0,0 5 0,2 7 0,6 1-64,1-1 64,6 1-32,2-2-1313,4-3-255,4-4-1122,8-4-2672</inkml:trace>
  <inkml:trace contextRef="#ctx0" brushRef="#br0" timeOffset="0.99">17790 23882 19001,'0'0'2033,"0"0"-1793,0 0 736,0 0 657,0 0-753,0 0-255,15 14-273,-12-20-192,-2-2 16,-1-6 240,0 2-96,0-4-144,0 0 48,0-4 417,-1 3-161,1-1-192,-3 3-160,3 0 96,0 5 144,3 3 65,4 1-161,-1 4 48,0 2-224,2 0-16,1 0-64,-2 0-64,3 2 32,-2 0-32,0 0-256,0-2-401,-1 0-511,0 0-529,-1-2-592,1-7-32,3-1-1233,-2-2-3953</inkml:trace>
  <inkml:trace contextRef="#ctx0" brushRef="#br0" timeOffset="0.99">18135 23519 20009,'0'0'2433,"0"0"-1616,0 42 2032,0-14-832,0 1-721,0 6-575,0-1-353,0 1-16,0-3-160,6-5-128,-5-4-16,5-6 32,0-2-96,0-5 64,-5-3 0,3-4 0,2-1-48,-1-2 32,-1 0-16,0-5 0,2-6-32,-2 0 0,-2-2-80,4-1 16,-5-3 16,3 4 16,-4 1-144,6 4 96,-1 1 96,3 4 0,-1 3-48,5 0 48,0 1 0,-1 8 16,4 3 0,-7 3-48,5 2 48,-7-1-32,-1 3 16,-3-2-16,3-2 32,-5-2-48,0-1 32,-2-4 0,-3-1 16,-5-5-16,2 0-16,-3-2 48,-7 0-48,5-4 64,-4-3-64,1 2 0,1-2 0,-1 3-16,8 4 48,-2 0-48,2 0-128,4 0-272,4 4-209,0-2-463,10 3-913,2-5-1473,1 0-1440,4-3-11157</inkml:trace>
  <inkml:trace contextRef="#ctx0" brushRef="#br0" timeOffset="0.99">18478 23777 22058,'0'0'1665,"0"0"-1713,0 0 272,0 0 1585,7 41-321,-7-23-175,0-4-753,0 1-464,0-5-48,0-2-16,0-3-48,0-3-656,0-2-865,3-7-944,0-5-1569,2-5-3569</inkml:trace>
  <inkml:trace contextRef="#ctx0" brushRef="#br0" timeOffset="0.99">18556 23536 25932,'0'0'2017,"0"0"-1777,0 0 544,0 0-384,0 0-336,0 0-64,-11-12-32,11 12-1008,3 5-1457,-3-3-1505,0-2-4178</inkml:trace>
  <inkml:trace contextRef="#ctx0" brushRef="#br0" timeOffset="0.99">18627 23785 20649,'0'0'6051,"0"0"-5555,32-16-496,-4 9 225,4-1 655,9-1-128,-6-3-63,-4 1-497,-2 3-144,-10 2-64,-7 0-1905,-11 3-3041,-2 1-4435</inkml:trace>
  <inkml:trace contextRef="#ctx0" brushRef="#br0" timeOffset="0.99">18659 23546 9572,'0'0'2914,"0"0"-1378,0 0 305,0 0 640,0 0-480,0 0-256,22 8-64,-21 5 32,2 6-81,-1 6-495,-2 3-449,0 5-63,0 3-145,0 0-16,0-1-272,0-5 32,2-3 16,3-7-48,-2-2-80,0-6-112,0-4 48,2-4-48,0-4-288,0 0-368,-4-4-689,-1-7-1504,0-1-1569,0-5-3858</inkml:trace>
  <inkml:trace contextRef="#ctx0" brushRef="#br0" timeOffset="0.99">19031 23829 24027,'0'0'3394,"0"0"-2322,0 0-320,0 0-479,0 0-209,0 0-96,11-11-1089,-9 4-2657,-2-2-3505</inkml:trace>
  <inkml:trace contextRef="#ctx0" brushRef="#br2" timeOffset="0.99">29440 17998 15223,'0'0'3121,"0"0"-2416,-42-17-129,28 14 512,-1 3-15,2 0-497,-4 7-368,4 4-48,-4 2-96,5 1-32,5 4 113,1 4-49,6-2-32,0 4 0,11 1 16,8 2 96,4 2 48,3 5 32,3 4 128,2 2 144,-5-2-143,-4-1-177,-6-3-80,-8-3-112,-2-4-16,-6-3 208,-3-4 512,-7 2 16,-2-6-175,1-3-241,-2-1-16,-2-3-128,1-3-64,1-6-80,1 0-32,1-2 32,-2-8-96,0-4-160,2 2-64,-2-1-64,3 3 112,4 2 192,-1 4-176,2 1-129,4 3-159,-5 0-288,6 3-513,0 3-1216,0-2-1905,7 0-4898,5-4 2593</inkml:trace>
  <inkml:trace contextRef="#ctx0" brushRef="#br2" timeOffset="0.99">29658 18457 3922,'0'0'8836,"0"0"-5299,0 0-1984,0 0 656,0 0-464,0 0-480,5 36-417,0-24-304,-3 1-64,9-3-79,-3-3-209,3 1-176,1-6 64,-1-2-96,2-2 96,-2-6-80,-1-4 32,-5-3-16,-2 0 16,-3-2-32,0 0 48,-3 2-48,-7 5-64,-1 2 128,-7 1-128,5 5 80,-3 0-80,3 2 16,0 0-128,3 0-305,9 2-623,-2 0-785,3-2-1008,3 0-3330</inkml:trace>
  <inkml:trace contextRef="#ctx0" brushRef="#br2" timeOffset="0.99">29911 18096 12678,'0'0'4034,"0"0"-2690,0 0 625,12 38-48,-12-11-112,6 6-384,-6 6-161,0 4-175,0 1-113,0-4-96,0-2-143,-6-7-129,1-3-512,3-6 0,-3-6-80,4-3 16,-2-5-64,1-2 48,2-6-384,0 0-656,0-13-1586,6-3-3040,-1-8-14279</inkml:trace>
  <inkml:trace contextRef="#ctx0" brushRef="#br2" timeOffset="0.99">30019 18432 11941,'0'0'7540,"0"0"-6484,0 0 65,0 0 1072,-7 34-400,14-27-689,0 2-287,3 2-193,2-3-16,1-1 225,0-2-561,5-2-176,-7-3 32,2 0 96,-1-3-80,-2-5-96,-3-2 16,-1 1-80,-3-4 80,0 3-112,-3-2-16,0 3-128,0 1 112,0 2-48,0 1 80,-3 4 48,0 1-16,3-3 48,0 3-128,0 0 128,0 0-80,0 0 48,0 0-64,7 0 64,0 0 16,4 0-16,-6 0 64,7 0-64,-2 0 32,2 0-64,-1 0 80,4 0 96,-2 3-16,4-3-32,1 0 64,-2 0-80,0 0 0,1-5 32,1-1-80,-1-3 48,-5-3-80,0 4 96,-4-5-176,-3 1 80,-5-2-176,0 4 80,-9 2-48,-6 3-32,-3 5 16,-6 5-16,5 8 160,-4 6 16,10 1 16,7 3 144,3-1 32,6-2-272,10-3 80,6-4 48,4-3 16,2-6 48,1-2-64,-5-2 32,-3 0-80,0-6-400,-12 0-721,-6-3-1120,0 1-1969,-6-4-4690</inkml:trace>
  <inkml:trace contextRef="#ctx0" brushRef="#br2" timeOffset="0.99">30897 18367 14615,'0'0'4418,"0"0"-2898,0 0 33,0 0 640,0 0-272,49 2-416,-20-2-657,1-2-320,0-2-352,2-2-160,-1 1-64,-4 3 48,-5 2-336,-6 0 48,-5 0-96,-5 0 272,-4 4 112,-2 0-144,0 1 192,0 1-32,-2 0 32,2 1-48,-6 1 112,6 2 160,0 3 288,0 0-112,0 1-127,6 0-65,0-1-96,5 0-80,7-2-128,-2-7 128,3-1-64,1-3 32,-1-1-64,-2-8 112,-5 0-96,-4-7 32,-3 1 16,0-1-64,-5-1 128,-5 2-128,-2 0 0,-6 7-64,-3 2 0,0 2 16,1 4 48,-4 0 16,2 4-48,4 2-64,1 2-48,2 1-208,3-1-209,3 1 17,4-1-256,0 1-497,0-3-512,7-1-48,1-4-624,6 1-1777,-3-2-2977</inkml:trace>
  <inkml:trace contextRef="#ctx0" brushRef="#br2" timeOffset="0.99">31161 17969 7107,'0'0'9925,"0"0"-7748,0 0-1537,-40-30 273,27 25-177,-5 1-304,2 3-336,-5 1-48,3 0-16,0 3 0,-4 6-32,9 4 96,-2 4 48,6 1 160,2 5 289,5 6-17,2 8 464,0 2-47,7 5 63,1 0-287,3 0-353,1 1-112,-6-6-32,1-3 32,-2-1-96,-4-5 273,-1-1-369,0-4 112,0-2-80,0-1 0,0-4-64,0-3-80,-1-4 16,1-5-32,0-2-432,0-4-753,0-4-736,0-9-1440,0-6-897,-2-4-4434</inkml:trace>
  <inkml:trace contextRef="#ctx0" brushRef="#br2" timeOffset="0.99">31420 18457 18184,'0'0'3938,"0"0"-3650,30 15 913,-23-8 1056,-1-4-1361,0 1-351,-2-2-161,-4 1 64,0-3-144,0 0 160,0-3 193,0-3-385,-4-3-144,4-1-64,-6-2 208,6 0-144,0-4 0,0 0-16,6-1 80,0 2 48,5 0 96,1 3 193,3-1-193,0 3-48,0 1-176,-3 3-48,2 2-64,-5 1 0,2 2 0,-5 1-80,-2-2-272,-2 2-353,-2 0-239,0-2-641,0-1-960,-5-4-1761,4 0-2353</inkml:trace>
  <inkml:trace contextRef="#ctx0" brushRef="#br2" timeOffset="0.99">32023 18281 13174,'0'0'1969,"0"0"-1489,13 29 897,-4-10 384,-2 2-369,1 6-431,-3-2-193,1 2-240,-4-2-32,1 0-31,-3-7 175,0-2-144,0-6-128,0 0 145,-3-8 47,1-2-64,-4 0-80,6-9-80,-3-1-207,1-5-33,-1 0-48,0 1 16,3-1-16,-2 0-16,2 1 32,0-3 64,0 0 0,2-2-112,4-2 48,-1-2-144,3-5 64,2 1 0,1 0-16,-3 2 32,-3 2-16,3 4 16,-3 6 0,-3 5 48,1 4-112,-3 4 128,0 0-64,0 0-32,1 4-32,4 2 80,0 1-16,3-1 32,0 2-32,1-4-80,4-2 112,-1-2-80,-1 0 0,-5 0-16,4 0-64,-3 0 0,1 0 64,-8 3-49,1-1-95,-1 3-32,0-2-512,-1 2-545,-5 2-656,0-7-960,-7 0-2946,0 0-8131</inkml:trace>
  <inkml:trace contextRef="#ctx0" brushRef="#br0" timeOffset="0.99">21889 22197 5475,'0'0'6450,"0"0"-3392,0-4-977,0 4-144,0 0-273,0 4-399,0 14-625,5 8 337,-5 10 656,5 6-1,-3 6-623,-2-2-241,0-4-192,3-7-207,0-5 15,-3-6-208,0-9-64,0 0-48,0-5-32,0-4-32,0 0 0,0-6-304,0 0-673,-3 0-816,0-5-1552,3-2-1009,0-6-4626</inkml:trace>
  <inkml:trace contextRef="#ctx0" brushRef="#br0" timeOffset="0.99">22051 22240 11669,'0'0'6611,"0"0"-4274,0 0-480,0 0 624,0 0-336,2 37-800,-2-22-609,0-1-191,0 1-1,0-2-160,3-1-32,-2-2-144,4-1 64,5-3-112,-2-2 33,5 1-49,0-4 16,4-1-64,1 0-48,0 0 48,0 0-80,-2-3 32,-2-1-128,-1-1-272,2-1-273,-4 2-111,-2 0-352,-3 1-577,-2 1-112,-2 2-800,-2 0-289,-2 0-1087,-2 0-1234</inkml:trace>
  <inkml:trace contextRef="#ctx0" brushRef="#br0" timeOffset="0.99">22251 22235 11765,'0'0'5747,"0"0"-3538,7 38 736,-4-12-175,-2 9-817,-1 0-465,5 3-447,-5-5-417,2-1-272,1-4-160,-1-8-80,-2-3-96,6-2 48,-6-5-48,0-3-16,1-2 0,2 0 0,-2-3-304,5-2-416,0-4-769,0-7-944,1-1-2545,-1-8-7268</inkml:trace>
  <inkml:trace contextRef="#ctx0" brushRef="#br0" timeOffset="0.99">22454 22512 6563,'0'0'14903,"0"0"-13831,0 0-223,0 0 1936,0 0-1104,12 32-929,-6-27-544,1 0-160,1 0-32,-5-5-608,3 0-961,-4-3-1728,-2-8-1682,0-5-8643</inkml:trace>
  <inkml:trace contextRef="#ctx0" brushRef="#br0" timeOffset="0.99">22641 22284 12726,'0'0'5987,"0"0"-3042,0 0-576,0 0-432,0 0-705,0 0-607,-36 37-17,27-6 64,2 5-159,4 0 47,3 2-160,3-7-176,8-2-160,5-4 64,9-7 16,-2-6-32,5-8 417,-1-4-385,-1-4-64,-5-11-48,-3-2-32,0-3-336,-12-3-97,1-3-15,-7 3-144,0 5-32,-7 1 143,-4 6 257,-8 7 192,-2 4 80,-2 6 16,-3 10 80,5 6 160,0 3-95,8-2-81,5 0-80,5-4-48,3-4-32,11-8-593,0-4-1119,1-3-2338,-1-6-4114</inkml:trace>
  <inkml:trace contextRef="#ctx0" brushRef="#br0" timeOffset="0.99">22337 23051 11541,'0'0'3938,"0"0"-1969,0 0 96,0 0-80,-19 33-512,16-20-289,1 6-207,2 0-129,0 0-32,2 0-336,4-3-271,5-3-145,2-8-16,5-5-32,0-3-16,-5-9 0,3-5-160,-3-2-33,-2-2 129,-4 2 48,-7 0 32,0 5-16,0 3-16,-9 3 48,-3 5 16,-3 1-64,-3 2 81,-3 0-82,3 7 98,2-4-65,-1 2 0,5 0-16,5-4 0,3 2-64,4-2-1,4-1-463,9 0-1201,-1 0-816,1-5-1969,4-5-5634</inkml:trace>
  <inkml:trace contextRef="#ctx0" brushRef="#br0" timeOffset="0.99">22573 23124 14423,'0'0'3489,"0"0"-3073,0 0 1137,0 0 496,0 0-704,29 9-113,-27-9-175,4-2-209,-2-5 81,-3 1-17,-1-2-288,0-1-176,0-1-239,-1 2-33,-3-3 0,-2 0-80,1 4 48,3-3-144,2 5 48,0-2 0,0 1-48,7-1 0,3 2-32,-1 1 80,5-2-64,-2 5 64,2 1 0,-2 0-16,-4 0-32,3 0 16,-3 1-32,0 5 48,-1-5-160,-3 2-384,-2-2-257,-2-1-575,0 0-929,0 0-689,-5-4-1200,-3-4-8483</inkml:trace>
  <inkml:trace contextRef="#ctx0" brushRef="#br0" timeOffset="0.99">22897 22845 20681,'0'0'2193,"0"0"-1648,-22 30 2064,17-9-448,3 2-945,-1 4-415,3 0-241,0 3-256,0-4-16,3 2 0,4-6-95,-2-4-97,1-4 16,-1-1 16,1-6 128,1 0-80,-1-7-160,-1 0 48,-1-3-64,0-8 0,1 1 0,0 0-16,0-1-64,0 2 64,-2 4 0,0 0 0,0 3 48,3-1-48,0 3 0,-2 0-16,0 3 32,1 4 16,1 0 16,-1 4-64,-2-3 32,0 3 16,-1-1 0,-2 2-48,3-5-176,-2 2 96,-1-3-48,0 0 160,0-2-16,0 1 0,-4-3 0,-4-2-16,3 2 64,-8-2-80,4 0 128,0 0-112,-2-2-32,3 0-80,-2 0-33,3-1-287,3 3-224,-1-1-256,2 1-673,3 0-624,0-5-1025,8 1-2400</inkml:trace>
  <inkml:trace contextRef="#ctx0" brushRef="#br0" timeOffset="0.99">23199 23076 4306,'0'0'20297,"0"0"-18696,-12 35-464,7-20 831,5-3-895,0-2-801,0-4-176,0-4-32,5-2-240,0 0-384,-4-6-801,5-6-1744,-6-3-2514,5-7-6242</inkml:trace>
  <inkml:trace contextRef="#ctx0" brushRef="#br0" timeOffset="0.99">23243 22869 22506,'0'0'3410,"0"0"-3394,0 0-224,0 0 352,0 0-272,10-30-2065,-9 20-2834</inkml:trace>
  <inkml:trace contextRef="#ctx0" brushRef="#br0" timeOffset="0.99">23392 23066 20441,'0'0'4290,"0"0"-4194,0 0 48,0 0 1585,0 0-720,42 2-721,-21-9-256,0 1-48,0 0-224,-5-4-1265,-5-1-1744,-6-2-4931</inkml:trace>
  <inkml:trace contextRef="#ctx0" brushRef="#br0" timeOffset="0.99">23414 22791 22234,'0'0'3954,"0"0"-3666,0 0 272,26 29 1105,-21-5-688,3 2-145,-3 6-224,0 6-352,-5 1 65,0 1 15,0-2-176,0-4-80,0-7-32,1-4 16,-1-6-96,0-6 64,5-7-352,-5-4-225,5 0-479,-3-10-561,1-5-1040,-1-4-2065,-2-5-5107</inkml:trace>
  <inkml:trace contextRef="#ctx0" brushRef="#br0" timeOffset="0.99">23794 22900 21082,'0'0'2769,"0"0"-1200,-42 21 1024,30-11-1249,1 1-991,3 0-1,3-1-32,5-1-192,0 1-112,7 0 80,-1-2-80,-1 3 64,3 0-80,-1-1 16,-4 0 0,-3 3-16,0 0-16,0-2 0,-6 1 0,6-4-32,-2 1 48,2-3-16,0 0 0,0-2 32,5-2-48,-2-2-80,-2 0 144,-1 0-32,-1 0-32,-11 3-96,-2 1-240,-8 1-225,5 5-735,-8 0-1073,8 1-993,-1-1-576,5-1-4081</inkml:trace>
  <inkml:trace contextRef="#ctx0" brushRef="#br0" timeOffset="0.99">22538 23789 13238,'0'0'3234,"0"0"-2402,0 0 705,-37-12 175,24 12-783,-6 0-129,-1 7-95,-1 2-161,-3 7 256,0 0 129,0 5-705,4 1 368,1 0-128,7-1 48,5-2 1,7-2-65,3-2-160,10-9-240,6-4-32,10-2 48,1-15-80,1-6 80,3-6 0,-2-5-48,-4-3 0,-2-1-48,-8 1-288,-7 0 64,-3 6-64,-5 4 160,-3 6 112,-5 3 16,-1 7 64,-7 3-32,3 4-32,2 2 64,-3 0 16,4 5 64,3 1 0,2 3-48,2 4-16,0 6 112,2 4 368,2 8 224,3 7-127,-7 3-273,3 2-112,0-1-128,-3 0-48,0-6-32,0-3-96,0-5 48,0-6 32,0-8-16,0-3-48,0-7-208,0-4-368,7-11-737,-1-10-704,4-11-1601,3-5-2400</inkml:trace>
  <inkml:trace contextRef="#ctx0" brushRef="#br0" timeOffset="0.99">22854 23827 3169,'0'0'13287,"0"0"-11783,0 0-527,0 0 912,0 0-337,-6-29-223,0 24 272,-4 4-497,0 1-352,-4 0-95,-2 7 31,1 8-64,-4 4 1,1 2-49,2 3-192,5-2-208,4 0-64,7-7 0,0 1-64,11-7-64,7-7 80,5-2-16,-3-7 48,3-10-16,1-1-128,-3-4 32,-6 2 32,-2-2 32,-7 6-16,-1 3 96,-5 5-208,-2 4 128,-7 4 0,2 1 177,-2 8-33,-1 4 128,4 3-128,1-1-176,2 4-32,3-4 0,0 2 32,0-2-64,4-1 48,1-3-16,5-3 48,-2-4-80,3-2 80,-3-2-16,2 0-96,2-6-240,0-7-465,-4-1-415,4-7-1537,-1-5-2258,4 1-8211</inkml:trace>
  <inkml:trace contextRef="#ctx0" brushRef="#br0" timeOffset="0.99">23049 23769 8244,'0'0'5218,"0"0"-2801,0 0-336,0 0 176,0 0-176,0 0 80,10-5-208,-10 12-496,0 1-241,0 5-255,0-1-401,0 5-288,2 0 0,4-2 240,-1 0-415,5-5-65,2-5 32,3 0-16,3-5 0,-2-2 64,3-10-96,-6-8 96,4-1-80,-4-1 112,-6-4-224,0 3-16,-4 5 64,-3 4-48,0 4 64,0 6 32,-5 4-32,-1 0-48,0 6 96,5 2-48,-4 6 32,5 0 0,0 0-48,5 6 96,2-1-80,-1 1 16,5 2 32,-4 3 0,4 0-144,-7 2 64,0 0 16,-4 0 0,0 1 32,0-3-48,0-2 48,-7-5-16,-2 2 0,-2-8-145,-4-4 65,2-3-64,-6-5-96,1 0-16,1-8-80,4-4 16,-2 2 64,7 1 240,2 0 48,1 0 32,3 2-64,2-3 16,5 2-48,3-2 32,3-2 0,2-5 32,4-3-32,2-3 32,-1-2 48,0 0-64,4 2-80,-6 5 80,-2 0 96,-2 6-16,-4 5 16,-2 3-112,-1 1-32,-4 3 48,-1 0-64,0 0-320,0 0-1457,-6-3-1473,-1 0-1728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29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11 6771 0 0,'0'0'8311'0'0,"-8"-10"-4118"0"0,177 16 1410 0 0,2 0-5293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0.6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22 3970 0 0,'0'0'3703'0'0,"-9"10"75"0"0,61-13 1200 0 0,7 0-3001 0 0,91-10-400 0 0,3 1-1129 0 0,-152 12-435 0 0,0 0 1 0 0,0 0 0 0 0,1 0 0 0 0,-1 0-1 0 0,0 0 1 0 0,0 0 0 0 0,0 1 0 0 0,0-1-1 0 0,0 0 1 0 0,0 1 0 0 0,0-1 0 0 0,0 1-1 0 0,0-1 1 0 0,0 1 0 0 0,0 0 0 0 0,0-1-1 0 0,0 1 1 0 0,0 0 0 0 0,0-1 0 0 0,0 1-1 0 0,-1 0 1 0 0,1 0 0 0 0,0 0 0 0 0,0 0-1 0 0,0 2 1 0 0,-3 8-1936 0 0,-13-4-5616 0 0,7-7-1165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1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6 4610 0 0,'0'0'5661'0'0,"-6"-5"-1421"0"0,-4 49-3087 0 0,6-20-319 0 0,-3-2-138 0 0,6-18-626 0 0,-1 0 0 0 0,0 0 0 0 0,1 0 1 0 0,0 1-1 0 0,0-1 0 0 0,0 0 0 0 0,1 0 0 0 0,-1 1 0 0 0,1-1 0 0 0,1 7 1 0 0,-1-10-147 0 0,1-1 0 0 0,-1 1 0 0 0,1-1 0 0 0,-1 1 1 0 0,1-1-1 0 0,-1 0 0 0 0,1 1 0 0 0,0-1 0 0 0,-1 0 1 0 0,1 0-1 0 0,0 1 0 0 0,-1-1 0 0 0,1 0 0 0 0,0 0 1 0 0,0 0-1 0 0,-1 0 0 0 0,1 0 0 0 0,0 0 1 0 0,-1 0-1 0 0,1 0 0 0 0,0 0 0 0 0,0 0 0 0 0,-1 0 1 0 0,1 0-1 0 0,0 0 0 0 0,-1-1 0 0 0,1 1 0 0 0,0 0 1 0 0,-1-1-1 0 0,1 1 0 0 0,-1 0 0 0 0,1-1 0 0 0,0 1 1 0 0,-1-1-1 0 0,1 1 0 0 0,-1 0 0 0 0,1-1 0 0 0,-1 0 1 0 0,1 1-1 0 0,-1-1 0 0 0,0 1 0 0 0,1-1 0 0 0,-1 0 1 0 0,10-14-5128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3.0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7267 0 0,'0'0'6131'0'0,"0"6"-4391"0"0,-19 120 2120 0 0,19-126-3777 0 0,19-37 517 0 0,-5 18-521 0 0,-12 15-65 0 0,0 0 0 0 0,1 1 0 0 0,-1-1 0 0 0,1 0 0 0 0,-1 1 0 0 0,1 0 0 0 0,0 0 0 0 0,0 0 0 0 0,1 0 0 0 0,-1 0 0 0 0,1 1 0 0 0,-1-1 0 0 0,1 1 0 0 0,0 0 0 0 0,0 0 0 0 0,6-2 0 0 0,-9 5 5 0 0,1 0-1 0 0,0-1 0 0 0,-1 1 0 0 0,1 0 0 0 0,-1 0 0 0 0,1 0 0 0 0,-1 0 0 0 0,1 0 1 0 0,-1 0-1 0 0,0 0 0 0 0,0 0 0 0 0,1 1 0 0 0,-1-1 0 0 0,0 0 0 0 0,0 1 0 0 0,1 1 0 0 0,19 32 208 0 0,-15-25-106 0 0,4 8 35 0 0,-6-12-124 0 0,-1 1 0 0 0,1-1 0 0 0,0 0 0 0 0,1 0 1 0 0,7 9-1 0 0,-11-15-83 0 0,-1 0 0 0 0,0 0 0 0 0,0 0 1 0 0,0 0-1 0 0,1 0 0 0 0,-1 0 0 0 0,0 1 0 0 0,0-1 1 0 0,1 0-1 0 0,-1 0 0 0 0,0 0 0 0 0,0 0 1 0 0,1 0-1 0 0,-1 0 0 0 0,0 0 0 0 0,0 0 1 0 0,1 0-1 0 0,-1 0 0 0 0,0 0 0 0 0,0 0 0 0 0,1 0 1 0 0,-1 0-1 0 0,0 0 0 0 0,0-1 0 0 0,0 1 1 0 0,1 0-1 0 0,-1 0 0 0 0,0 0 0 0 0,0 0 1 0 0,1 0-1 0 0,-1 0 0 0 0,0-1 0 0 0,0 1 0 0 0,0 0 1 0 0,0 0-1 0 0,1 0 0 0 0,-1 0 0 0 0,0-1 1 0 0,0 1-1 0 0,0 0 0 0 0,0 0 0 0 0,0-1 1 0 0,0 1-1 0 0,0 0 0 0 0,1 0 0 0 0,-1-1 0 0 0,0 1 1 0 0,0 0-1 0 0,0 0 0 0 0,0 0 0 0 0,0-1 1 0 0,0 1-1 0 0,0 0 0 0 0,0 0 0 0 0,0-1 0 0 0,0 1 1 0 0,0 0-1 0 0,0 0 0 0 0,-1-1 0 0 0,1 1 1 0 0,0-1-1 0 0,1-2-1442 0 0,3-7-4039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3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71 2609 0 0,'0'0'13758'0'0,"5"0"-13235"0"0,8 1-219 0 0,-9-1-161 0 0,-1 0 0 0 0,1 1 0 0 0,0-1 0 0 0,0-1 0 0 0,0 1 0 0 0,0-1 0 0 0,0 1 0 0 0,4-2-1 0 0,-7 1-126 0 0,-1 0-1 0 0,1 1 0 0 0,0-1 0 0 0,0 0 0 0 0,-1 1 0 0 0,1-1 0 0 0,0 0 0 0 0,-1 0 0 0 0,1 0 0 0 0,-1 0 0 0 0,1 0 0 0 0,-1 0 0 0 0,0 1 1 0 0,1-1-1 0 0,-1 0 0 0 0,0 0 0 0 0,1 0 0 0 0,-1 0 0 0 0,0 0 0 0 0,0 0 0 0 0,0 0 0 0 0,0 0 0 0 0,0 0 0 0 0,0 0 0 0 0,0 0 0 0 0,0-1 0 0 0,-1 2 1 0 0,1-1-1 0 0,0 0 0 0 0,-1 0 0 0 0,1 0 0 0 0,0 0 0 0 0,-1 0 0 0 0,1 0 0 0 0,-1 0 0 0 0,0 0 0 0 0,1 0 0 0 0,-1 1 0 0 0,0-2 0 0 0,-19-20-24 0 0,8 13-48 0 0,12 9 55 0 0,0 0 0 0 0,0 0-1 0 0,-1 0 1 0 0,1 0 0 0 0,0 0 0 0 0,0 0-1 0 0,0 0 1 0 0,0 0 0 0 0,0 0 0 0 0,0 0-1 0 0,-1 0 1 0 0,1 0 0 0 0,0 0 0 0 0,0 0-1 0 0,0-1 1 0 0,0 1 0 0 0,0 0 0 0 0,0 0-1 0 0,-1 0 1 0 0,1 0 0 0 0,0 1 0 0 0,0-1-1 0 0,0 0 1 0 0,0 0 0 0 0,0 0 0 0 0,0 0-1 0 0,-1 0 1 0 0,1 0 0 0 0,0 0 0 0 0,0 0-1 0 0,0 0 1 0 0,0 0 0 0 0,0 0 0 0 0,0 0-1 0 0,0 0 1 0 0,-1 0 0 0 0,1 1 0 0 0,0-1-1 0 0,0 0 1 0 0,0 0 0 0 0,0 0 0 0 0,0 0-1 0 0,0 0 1 0 0,0 0 0 0 0,0 0-1 0 0,0 1 1 0 0,0-1 0 0 0,0 0 0 0 0,0 0-1 0 0,0 0 1 0 0,0 0 0 0 0,0 0 0 0 0,0 0-1 0 0,0 1 1 0 0,0-1 0 0 0,0 0 0 0 0,-1 17 103 0 0,-1-1 0 0 0,-7 29 0 0 0,5-29-105 0 0,1 1 1 0 0,-1 31 0 0 0,4-48-33 0 0,0 1 0 0 0,1-1 0 0 0,-1 1 0 0 0,1 0 0 0 0,0-1 1 0 0,-1 1-1 0 0,1-1 0 0 0,-1 0 0 0 0,1 1 0 0 0,0-1 0 0 0,-1 1 0 0 0,1-1 0 0 0,0 0 0 0 0,-1 1 0 0 0,1-1 0 0 0,0 0 0 0 0,0 0 0 0 0,-1 0 0 0 0,1 0 0 0 0,0 1 1 0 0,0-1-1 0 0,-1 0 0 0 0,1 0 0 0 0,0-1 0 0 0,0 1 0 0 0,-1 0 0 0 0,1 0 0 0 0,0 0 0 0 0,0 0 0 0 0,0-1 0 0 0,33-4-1821 0 0,-28 4 1344 0 0,34-3-367 0 0,-13 3-4635 0 0,-17 1-2828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4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1 121 13798 0 0,'0'0'1969'0'0,"3"5"-1350"0"0,31 37 1878 0 0,-33-41-2414 0 0,0-1 0 0 0,-1 1 0 0 0,1 0 0 0 0,0 0 0 0 0,0 0 0 0 0,0-1 0 0 0,0 1 0 0 0,0 0 0 0 0,0-1 0 0 0,1 1 0 0 0,-1-1-1 0 0,0 1 1 0 0,0-1 0 0 0,0 0 0 0 0,1 1 0 0 0,-1-1 0 0 0,0 0 0 0 0,2 0 0 0 0,-2-1-66 0 0,0 1-1 0 0,0-1 1 0 0,0 0 0 0 0,-1 0-1 0 0,1 0 1 0 0,0 0-1 0 0,-1 1 1 0 0,1-1 0 0 0,0 0-1 0 0,-1 0 1 0 0,1 0 0 0 0,-1-1-1 0 0,1 1 1 0 0,-1 0 0 0 0,0 0-1 0 0,0 0 1 0 0,1 0-1 0 0,-1 0 1 0 0,0 0 0 0 0,0 0-1 0 0,0-1 1 0 0,0 1 0 0 0,0 0-1 0 0,0 0 1 0 0,0 0 0 0 0,-1-1-1 0 0,-5-43 385 0 0,4 40-384 0 0,1 1 0 0 0,-1-1 0 0 0,1 0 0 0 0,0 1 0 0 0,1-1 0 0 0,-1 0 0 0 0,1 0 0 0 0,0 1 0 0 0,0-1 0 0 0,1 0 0 0 0,-1 0 0 0 0,1 1-1 0 0,0-1 1 0 0,0 0 0 0 0,1 1 0 0 0,-1-1 0 0 0,1 1 0 0 0,3-6 0 0 0,-4 9-16 0 0,0 0 0 0 0,0 0 0 0 0,0 0 0 0 0,0 0 0 0 0,1 1 0 0 0,-1-1 0 0 0,0 0-1 0 0,1 0 1 0 0,-1 1 0 0 0,0-1 0 0 0,1 1 0 0 0,-1-1 0 0 0,0 1 0 0 0,1 0 0 0 0,-1 0 0 0 0,1-1 0 0 0,-1 1-1 0 0,1 0 1 0 0,-1 0 0 0 0,0 0 0 0 0,1 1 0 0 0,-1-1 0 0 0,1 0 0 0 0,-1 0 0 0 0,1 1 0 0 0,-1-1 0 0 0,0 1 0 0 0,1-1-1 0 0,-1 1 1 0 0,0 0 0 0 0,0 0 0 0 0,1-1 0 0 0,-1 1 0 0 0,0 0 0 0 0,0 0 0 0 0,0 0 0 0 0,2 2 0 0 0,11 5-2951 0 0,-1-4-4297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4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 15287 0 0,'0'0'2492'0'0,"0"32"-227"0"0,-9 228 3487 0 0,8-255-5766 0 0,1 0 1 0 0,0 0 0 0 0,1 0-1 0 0,-1-1 1 0 0,1 1 0 0 0,0 0-1 0 0,0 0 1 0 0,1 0 0 0 0,-1-1-1 0 0,1 1 1 0 0,3 6 0 0 0,-4-10-97 0 0,-2-4-837 0 0,1 1 370 0 0,0-1 0 0 0,-1 1 0 0 0,1 0 0 0 0,-1-1 0 0 0,0 1 0 0 0,0 0 0 0 0,0-1 0 0 0,0 1 1 0 0,0 0-1 0 0,-3-3 0 0 0,2 0-496 0 0,-7-11-3393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27:23.62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24937 11087 1441,'0'0'3393,"0"0"-2480,0 0-513,0 0 2561,-11-14-2000,11 12-241,0-1 176,0 2-31,0-5-145,0 5 160,0-2 257,0 1-65,0 0-31,0 2-161,0 0-47,0 0-33,0-2-32,0 2-79,0 0-17,0 0 0,0 0-15,3 0 127,-3 0-48,2-3-127,-2 3-145,6-4-32,-4 1 96,4-1 17,0 2-81,0-3-112,1 1-96,0 2-112,6-3 48,-1 3-80,1-1 96,5 1-16,2 0 17,0 2-81,2-2 0,3-1-64,0 1 32,3 0 32,1 0-80,4-3 80,-1 1-128,1-3 128,2 2-48,3-2-16,-1 3 64,3 0 32,2-3 160,1 5-224,-1-1-96,6 1-112,0-3 144,4 1-48,-4 2 48,7 0 32,-3-5-16,-1 2 0,0 1 16,2-3 48,-2 3-64,-2-1-48,-1 1-128,-3 1 96,-3 2-32,0 1 48,-3 0-32,0 0 96,-4 0-64,-1 0-16,5 0 128,-2 0-112,1 0 64,-3 0-16,2 0 48,-2-3-16,-3 0-80,1 2-80,-2 1 32,-5 0 32,2-3-16,3 3 48,-6 0-48,1 0 48,-1 0-112,3-2 64,-3 2 16,3 0 16,-4 0-32,1 0 48,0 0 0,-2 0-48,-1 2 80,-2-2-80,0 3 64,0 1 48,1-1-48,-1-2-32,-3 2 32,3-1-16,0 0 16,3-2-16,-3 0-112,5 0 160,-3 0-160,3 0 112,0-2-32,3 2 0,-4 0 48,4 0-16,-3 0 16,-2 0-64,2 2 64,-3 3-32,3-3 48,1 0-32,-1 2 32,1-1-32,2 0 32,1-3 0,4 1-16,0 2 32,-1-3-48,1 2 96,-1 2-80,-1-1-176,2-1 96,-7 0-16,7-2 48,-1 0 16,1 0 48,4 0-80,-1 0 80,1 0-32,0-4 64,2-1-64,-5 3 64,2 0-48,-4-2-16,1 4 64,-4-3-48,1 3 80,-5-3-96,1 3 0,-4-1-160,2-2 160,0 3-48,-3-2 48,3 0-32,-3 2 0,-1-3 64,-2 1-80,-3 2 80,-3-2-80,-4 2 112,0 0-96,-7 0 48,3 0-64,-4 0 16,0 0 32,0 0-16,0 0-16,0 0 64,0 0 0,0 0-112,0 0 176,0 0-144,0 0 80,0 0-16,0 0-64,0 0-16,0 0-272,-4 0-208,0 0-801,-4 0-976,2-5-2177,-2 1-3698</inkml:trace>
  <inkml:trace contextRef="#ctx0" brushRef="#br0">29306 10850 5298,'0'0'4386,"0"0"-2369,0 0 176,0 0 48,0 0-480,0 0-368,11-15-161,-10 15-511,3 4 47,-1 7 305,-2 1-113,5 3-176,-4 4-127,1 1-81,-1 2-192,-2 3 16,6-5-160,-6 5-48,0-7-111,0 2 207,0-6-32,0-3-80,0-4-16,0-3 48,0-2 16,0-2 32,0 0 192,0-4 17,0-8-225,0-1-224,0-3 96,0-2-16,0-2 80,0-3-96,-6 1-16,1-1-32,3 1-32,-5 0 80,0-1-96,3 0 64,-1 1-16,2 0-32,-2 1 48,4 1-64,1 0-144,0 1 32,0 6 32,0-1 0,0 6 80,1-1-80,4 2 112,3 3-48,-4-1 32,7 3-16,-1-1-48,2 3 64,2 3-96,-2 4 16,1 1-16,-1 4 64,-2 2-96,2 1 80,-4-2 32,-1 3 48,-2-2-16,0 2-16,-5-3 32,0-2-48,0 1 0,0-1-96,-2-2 96,-4 2-48,-3-2 47,-1-2 17,0 0 17,-3-3-34,4 0 50,-2-1-17,3 1 16,2-4 0,-2 0-32,5 0 48,0 0-64,3 0-32,0 0-129,0 0-367,-2 0-416,2-2-657,-3-3-1104,3 1-945,-1 0-3601</inkml:trace>
  <inkml:trace contextRef="#ctx0" brushRef="#br0">25131 12648 11717,'0'0'2546,"0"0"-1458,0 0 17,0 0-49,0 0-176,0 0-255,0 2-113,0-2 0,0 0-32,0 0 17,0 0-1,0 0-80,3 0-48,0 0 16,5 0 49,-2 0 95,7-2 0,-1 0-16,2 2 65,-2-3-289,1 3-64,1 0 0,-2 0 16,0 0 0,2 0-112,-1 0 0,-4 3-32,0-3 0,5 0-64,-1 0 48,-1 0-48,2 0 80,-1 0 0,-1 0 33,2 0 15,-8 0-64,5 0-64,-3 0 0,-1 0 0,0 2-80,5-2 64,-1 2-16,4-2 16,2 0 16,1-2-16,5-5 16,-1 0 0,1 1 32,-3 1-32,2-2 0,1 5-32,-6 0 48,3 2-64,-3 0 64,6-2-80,-4 2 48,1-3 16,0 1-32,5-3 192,-2 1 48,2 0-128,0-1-64,3-2 96,0 3-48,4 0-32,-2-1-32,-1 0 48,4 1 48,2 2-48,-2-3-80,1 3-32,-1 2 48,-1 0-80,5 0 64,-4-3-16,3 3-16,-1 0 64,-1-1-32,4-2 16,-6-1-32,1 1 80,2 1-64,-2-2 16,0 1 48,-4 2-32,0-2-16,4 0 81,0-1-146,-2 4-31,1-2 48,2-3-32,5 3 32,-5-2 0,3 0 48,4 1-16,-1-1-32,0-1 80,-1 1-16,0 1 0,0 1-16,-1 0 48,-4-1-64,4 3 97,-3 0-49,1 0-145,-2 0 17,3 0 64,-1 0-48,-2 0 64,5 0 0,-2-1-16,-3 1 64,5-3-96,-7 0 64,1 3 0,-1-1 16,-1 1-16,2-3 64,-2 1-64,2 2 0,-1-2 49,1-3-33,1 3-193,3 0 113,2-1 32,-5-1 16,3 1 32,3 2-32,-2 1-16,0-3 80,-5 3-112,-2 0 112,2 0-48,-1 0 0,-1 0 33,-3 0-49,1 0 64,-1 0-32,-1 0-16,-4 0 48,-1 0-112,1 0-32,-3 0 80,-3 0-81,3 4 98,-3-1-66,3 0 49,1-2-16,2 2 16,-4-1 32,7-2-96,-4 0 128,1 2-112,-3-2 64,-1 0-16,1 3 16,-8-3 0,1 2 0,0-2 1,-8 2-34,0-2 34,-2 2-50,-3-2 66,0 0-98,0 0 65,1 0 0,-1 3 0,0-3 0,4 0 0,-3 0 16,-1 0-32,3 0 48,-3 0-64,3 0 64,-3 0-48,0 0 32,2 0 0,-2 0-16,4 0 17,0 0-34,0 0 50,2-3-49,1 1 64,-1 2-96,-5-2 64,4 2 0,-2-2-32,0 2 0,-3 0 32,2 0 0,-2 0-32,0-3-17,3 3-31,-3 0 48,0 0-32,0 0-48,1 0-80,-1 0-16,0 0-80,0 0 0,4 0-112,-4 0-176,0 0-65,0 3-383,0-1-449,-4 0-240,4-2-256,-1 0-1136,1 0-2546</inkml:trace>
  <inkml:trace contextRef="#ctx0" brushRef="#br0">29610 12014 10229,'0'0'3457,"0"0"-2016,0 0 480,9 40-176,-4-22-673,6 2-192,-5 5 17,2 2-113,3 2 113,-4 1-113,-5 1-96,3-2-95,-2-2-81,-3 0-96,0-4-16,0-3-128,0 0-64,0-4-112,0 2 33,0-2-65,0-1 16,0 1 32,3 0-32,-2-2 48,5-1-80,-6-2 32,2 0-80,-2-4 80,3 0-80,-3-2 48,0-5-48,0 0-16,0 0 96,-3-5 48,1-2-96,2-4-80,-3-3 64,0-2-48,3 1 0,0-3 16,0 0 16,0-2 0,0-3-16,0 0 32,0-1-32,0-1 0,-7-1-64,2-1 32,-3 1-16,2 2 32,0-1-16,1 3 32,2 1 32,1 1-32,2 2 64,0 0-80,0 0 80,0-2-64,0 1 80,0-2-16,0-2-32,0 0-16,0 1-160,0-3-96,0 5-32,0-1 63,0 4-15,0 1 160,0 2 48,2 1 0,4 2 0,-1 1 64,3 1-16,-1 1-16,3 1 16,0 0-16,3 2 32,-4 1-64,4 0 80,-1 1-64,3 3 48,1 0-96,-2 0 48,1 0-16,1 0 16,1 7-32,-3-3 0,0 3 80,0 0-80,-2-1 64,1 1-64,-1 2 96,-1 1-80,1-2 48,-2 4 16,2-4-16,2 4 32,-5-1-32,1 3 32,2-1-32,-4 1 16,-1 2-32,1-1 32,-3-1 32,0 4-16,-5-2-48,3-1 48,-3 1-16,0 0-48,0-2-32,-3-1 16,-4 1 16,1-4 0,1 4 16,-2-3-16,-1 2 0,2-1 0,-2-1 0,-3 0 64,5-2-80,-8 3 64,8-3-64,-7 0 80,3-2-96,0 2 48,3-2-16,-4-3 32,4 3 0,-6-1-64,6-2 80,-5 2-48,-2-2 48,5 0-48,-1 1 32,-2-3 0,1 0-48,3 1 80,1-2-80,0 2 48,0 0-64,2-3 16,-3 1-16,2-1 64,4 0-48,-2 0 16,1 0 0,0 0 16,1 0 16,-1 0-32,1 0 80,2 0-112,-6 0 64,5 0-32,-6 0-32,1 0-80,0 0 80,-3 0 32,-1 0-64,3 0 64,-1-1-32,3-2 64,-1-1 0,6-1-80,0 3 32,0-3-128,3 1-240,5 1-417,0 2-63,-1 1-385,3 0-527,-1 0-1474,-3 0-2352</inkml:trace>
  <inkml:trace contextRef="#ctx0" brushRef="#br0">24912 11777 8292,'0'0'4642,"0"0"-3826,0 0-448,0 0 513,0-22-321,0 17-240,0 1-64,0 1 209,0 2 31,0-2 320,0 0-15,0 3-177,0 0-144,-6 0-176,2 0-128,-1 7-80,0 0-32,-1 0-32,1 2 32,4-2-80,1 0 48,0-1-32,0-2 0,0-1 0,1-3-16,7 0 16,0 0 64,0-7-48,-1-2-32,0-2 16,-4 2-16,1 0 32,-4 0 0,0 2 0,0 1 0,-1 1 16,-5 0-48,1 3 48,-3 2-16,0 0-48,2 2 80,-5 8-48,7-1 129,-4 2 79,6 0 0,2 1-96,0-4-96,0 1 16,5-2-64,4-4 16,4-2-240,-1-1-161,1-1-207,-1-9 160,-6 4 272,2-4 112,-8 2 112,0-1 0,0 2 32,-8 3 0,-3-2 128,-1 5 32,0-2-96,-4 3 32,4 0 32,-2 4-16,3 2 193,6-2-17,2 0-208,3 1-192,6-3-224,4-2-112,5 0-561,-1 0-1456,-2 0-4226</inkml:trace>
  <inkml:trace contextRef="#ctx0" brushRef="#br0">29546 9021 12230,'0'0'2209,"0"0"-224,0 0 368,0 0-673,0 0-559,0 0-273,5 22-159,-5 8 911,0 8-543,0 7-353,0 0-320,3 0-192,0-4-112,2-6 0,0-8 0,-1-4-31,2-10 15,-4-3-64,-2-8 96,3-4 32,-3-12 832,0-6-176,0-7-511,-5-9-81,-5-7-64,0-5-112,-2-1-48,-1 0 80,-1 2-80,5 4 32,1 6 16,4 6 0,1 4 32,3 2-176,0 1 16,7 3 48,4 1 16,3 4 0,2 1 48,1 3-96,1 8 80,1 1-33,1 3-335,-1 7-96,-5 9 176,1 7 96,-2 6 160,-1 4 112,-1 1-16,-6 2-32,-4 1-208,-1-8-176,0 0 128,-6-4 143,-7-5 49,-5-2 48,1-5 16,-3-2 113,-2-6 31,-1-3-32,1-2 16,2 0-144,4-2 64,5-4-80,5 1-32,6 0-384,2 1-625,13-1-1776,1 3-801,4-3-2593</inkml:trace>
  <inkml:trace contextRef="#ctx0" brushRef="#br0">30032 8825 1985,'0'0'6803,"0"0"-4418,0 0-816,0 0 496,0 0-240,0 0-369,-22-14-351,16 14-257,1 0 145,-4 3-257,-2 6-240,-3 9 48,-2 6 257,-1 10 223,-1 2-239,4 7 175,-5 2-176,10 2-255,-2-1-273,10-4-32,1-1-144,0-7-64,7-7 48,6-7-32,1-2 0,6-5-16,0-6-32,0-5-16,0-2 64,-3-2-64,-4-7 80,-2-5-48,-4 3 32,-7-5-16,0 1 48,-6-4-32,0 2-48,-8-1 32,0 2-80,-1 5 32,2 2-32,4 2 80,1 2-48,3 5 0,-1 0 0,6 0-16,0 0-32,0 0-128,11 3 144,1-3 64,4 0 80,-2 0-80,3 0 80,-2-5-48,3 0-16,-8 1 0,0 0 0,1-3 16,-4 2-48,3 1 64,0 0-96,0-3 48,-1 2-432,2-2-865,-2-4-1520,-3 0-1857,-1-5-8164</inkml:trace>
  <inkml:trace contextRef="#ctx0" brushRef="#br0">30255 8958 17080,'0'0'1793,"-8"36"-1297,3-11 1793,-1 6-144,5 3-352,1 2-561,0-2-447,0-3-385,0-3-96,1-7-16,5-2-48,-1-8-80,-3-4-48,4-3 48,-5-2-64,4-2 33,-5-9 191,3-2-208,0-9-32,-3-7-80,0-7 0,0-4-384,-3 0-273,-1 0-287,-1 4 272,-6 7 383,3 4 321,1 3 0,-6 7 0,4-1 80,-2 5-96,2 0 241,1 4-145,0-1-64,8 3 32,0-1 144,3-3-48,13 5-240,4-5 112,6 0-64,7 0 48,4-1-16,-1 3 128,-1 1 176,-5 1-16,-5 3-208,-8 0-96,-5 0 48,-1 7-128,-6 0 80,-5 2-480,0 0-576,0 0-865,-5-3-993,-6-1-911,-3-3-4995</inkml:trace>
  <inkml:trace contextRef="#ctx0" brushRef="#br0">30204 9109 8468,'0'0'11541,"0"0"-10228,0 0-977,45-12 1409,-21 5-305,8-1-735,-3 1-369,2-2-208,-2 2-96,-1 3-32,-8 1-96,-6 3 112,-1 0-897,-5 0-447,-8 0-737,0 3-608,0-3-1649,-10 4-1553</inkml:trace>
  <inkml:trace contextRef="#ctx0" brushRef="#br0">29737 8670 7924,'0'0'3745,"0"0"-1808,0 0 112,0 0-192,0 0-384,0 0-417,30 0-159,-10-3-49,8 2-160,1-2 17,4 3-65,2 0-160,-2-2-320,-7 2-144,-1 0 16,-5 0 16,-7 0-32,0 0-64,-8 0 80,-3-2-80,-2-3 112,0-2-64,0-1 32,0-2-176,-5-3 160,0-1-96,1-2 64,-7 3 80,6-1-64,-3 1-64,4 5 48,-4 1 32,5 0-128,-3 7-64,-2 0-288,0 0-305,1 7-111,2 1-689,0 4-912,5-1-2785</inkml:trace>
  <inkml:trace contextRef="#ctx0" brushRef="#br0">30649 9005 6451,'0'0'4754,"0"0"-2705,0 0-96,0 0 240,0 0-512,0 0-481,0 0 33,32-11-49,-13 9-223,-5-1-241,4 3-112,-1 0-271,-1 0-241,-2 0-96,1 0 64,-2 0-112,-4 3 0,-3-3-753,-4 2-703,-2-2-369,0 0-576,-2 0-465,-9 0-1568,-1 0-5827</inkml:trace>
  <inkml:trace contextRef="#ctx0" brushRef="#br0">30642 9214 12550,'0'0'2673,"45"-4"-592,-12-3 272,1-2-576,2 2-321,-4 1-239,1 1-657,-15 3-400,1 2-128,-10 0-144,-6 4-880,-3 1-1393,-3-1-1265,-4-4-1760</inkml:trace>
  <inkml:trace contextRef="#ctx0" brushRef="#br0">31084 9009 7860,'0'0'6659,"0"0"-4690,0 0-753,0 0 97,20-28-625,1 21-336,0 5 32,4-1 177,1 3-113,-1 0-288,-3 0-128,-5 5-16,-5-3-32,-1 3 32,-6-4 16,0-1-32,-5 0-48,0 0-208,0 0-144,0-1-657,0-6-1104,0 5-2129,0-3-3073</inkml:trace>
  <inkml:trace contextRef="#ctx0" brushRef="#br0">31684 8683 14407,'0'0'2849,"0"0"-1777,0 0-239,0 0-385,0 0 576,5 43 353,0-16-288,-5 4-129,6 3 305,-5 0-321,2-2-224,-1-5-239,4-5-273,-6-1-160,2-6-64,-2-2-48,3-1 96,-3-5-80,0 1 0,3-5-385,-3 1-559,0-4-833,2-4-880,-2-7-2962</inkml:trace>
  <inkml:trace contextRef="#ctx0" brushRef="#br0">31624 9100 14375,'0'0'3201,"0"0"-2305,56-18 753,-24 11 16,1 2-577,1 4 113,2 1-273,-4 0-783,-4 1-65,-9 6-112,1-2-161,-5-3-1087,-5-2-353,-3 0-1200,-2-7-3282,-5-4-7027</inkml:trace>
  <inkml:trace contextRef="#ctx0" brushRef="#br0">31815 9261 4482,'0'0'10245,"0"0"-7348,0 0-1248,-36 0 112,23 6-401,-2 0-431,3 5-177,-1 3-112,4-1-31,4 5-97,2-2-144,3 0-144,3-3-160,7-2-16,2-4-64,0-4 80,4-3-96,-4 0 16,1-5 0,-3-6 16,0-3-48,-2-2 80,-1-2-64,-5 1 0,1-2 48,-3 4-96,0-1-80,-3 5-96,-5-1 208,-1 8 32,-4 1 0,-2 3 16,2 0 0,-2 3 16,3 6-32,-1 0 96,7 4-16,0 1 32,6 4-32,0 0 0,0 2-64,8 3 64,-1-3-48,3 7 16,-3-3 0,-2 3 16,-2 0 16,0 0 64,-3 0 176,-3-1 129,0-2 63,-3 1-112,3-5-48,0 1-192,3-3-128,0-5 0,6-2-80,-2-2-112,1-2-400,0-4-817,1-3-1664,-5-6-1281,-1-4-5107</inkml:trace>
  <inkml:trace contextRef="#ctx0" brushRef="#br0">32216 8919 2177,'0'0'7876,"0"0"-5043,0 0-1424,0 0 399,0 0-47,0 0-256,0 37-225,6-24-127,-1 7 0,0 3-97,5 1 97,-3 6-161,-1 1-256,0 1-143,2-5-145,0 0-128,-1-3-160,-2-5-16,3-4-96,-4-3 32,1-5-48,-2-3 48,2-4 32,-5 0 112,6-11 128,0-5-63,0-7-225,1-8-80,5-8 64,2-3-48,0-1-32,4 0-208,1 8 192,-3 1 48,1 9 32,-7 7-16,-2 2-64,0 9 16,-6 1-17,-2 3 1,4 1 32,-4 2-48,6 0-80,-4 0-64,3 2-48,-2 3-48,0-3 32,-3 0 48,0 3 128,0 0 48,-11 1 32,-1 1 80,-4 0-80,-6 0 16,-1 1-32,-2-3 32,0 4 0,4-4 48,-4-1-64,5-2 48,1 1 16,5-1-32,2-2-16,-1 0 16,7 0-16,-2 0 0,4 0 48,2 0-112,-4 2-176,6 2-657,0 3 17,0 0-353,0 2-239,11-5-257,-2 1-992,4-5-2978</inkml:trace>
  <inkml:trace contextRef="#ctx0" brushRef="#br0">32765 8926 5058,'0'0'3970,"0"0"-3378,0 0 145,0 0 191,0 0-272,0 0 177,-6 5 111,6-1 33,0 1 95,0 6 113,3 3 143,0 3-127,-2 9 31,3 2-47,-3 5 48,5 0-161,-4-2-256,2-4-127,3-4-225,-6-3-112,-1-6-96,3-7 80,0-1-79,-3-6 63,0 0 16,0-4 288,0-8-128,0-5-416,0-6-32,-6-4-48,5-4 48,-6-1-80,1-2 32,0 0-96,1 3-16,4 4 64,-5 0 32,1 0-16,3 4 16,-1-1-16,0 5-80,3 4 96,0-1-64,0 5 96,6 2-48,1-2-16,5 6-80,0 3-208,9 0 128,-6 2 32,2 7-256,-1 6-113,-4 3 193,-1 4 32,1 2 208,-7 1 80,3 0 80,-7-3 0,2 0-80,-1-4 16,-2-3-16,0-1 16,0-2-16,-5 0 96,1-1-16,-6-5 112,0 0-64,-6-1-16,4 1-32,-5-1-32,1-1 16,2 0-48,2 1-144,-1-1-864,7-2-1009,1 0-208,5 0-1505,0-2-4738</inkml:trace>
  <inkml:trace contextRef="#ctx0" brushRef="#br0">32190 8724 5779,'0'0'1873,"0"0"480,0 0-929,0 0 33,0 0-144,0 0-257,-3 13-176,3-13 385,0 0 144,0 0-97,0 0-191,3 0-193,4 0-368,6 0-303,4-6-49,5-3 272,10 0-208,1-3-288,-1 1 64,1 0-32,-8 2-32,-1 2 16,-8 3 32,-4 1-32,-1 1 0,-6 2 32,-2 0-80,-1 0 80,-2 0-48,0 0 16,0 0 0,0 0 16,3 0-48,-3-2 64,0 2-32,0 0 48,0-5 32,-3 3-64,1-3 48,-6 1-80,-3-3 48,2-2 0,-6-2-32,-1 0 16,2-2-16,-4-1 16,0 1-16,3-1 32,3 5-64,5 2 48,-4 3-32,10-1 0,-5 5 0,4 0 0,-1 0 0,3 0-304,0 0-705,0 5-239,5 2-705,1 0-512,0-3-2353,2 0-7476</inkml:trace>
  <inkml:trace contextRef="#ctx0" brushRef="#br0">24894 11762 5667,'0'0'304,"0"0"1489,0 0 816,0 0-912,0 0-17,0 0-159,-5-5-128,5 5-305,0 0-191,0 0-129,0 0-208,0 0 64,0 0-47,0 0-1,0 0-224,0 0-64,0 0-48,0 0-80,0-2 113,0 2-1,0-5 64,0-2 160,0-4-256,0-2-32,0-3 160,0-2 97,0-2-33,0 0-48,-3-3-128,2 0 80,-4 3-256,2 2 48,-2 1-16,0 1-16,-2 5 17,1-3-49,1 5-80,0-3 32,2 4 48,-2-2-64,5-1 0,-1 2 16,1-2 16,0-1-32,0 1 32,0 2-48,0-2 48,0 2 0,0-2-48,0 2 32,0 0 0,-3 0-32,0-2 48,3-1-32,0 5 0,0-3 16,0 3-16,0-3-16,0 2 48,0 3-48,0 1 32,0-1-32,0 1 32,0 2-16,0-1 16,0-1-32,0 4 48,0 0-48,0-2 16,0 2 32,0 0-64,0 0 48,0-3-48,0 1 48,0 0-64,0-3 80,0 1-80,0-3-32,0-2 48,0 0-32,0 2 96,0 1-48,0 1 32,0 0-32,0 1 48,0 2-48,0-1 32,0 1-32,0 0 0,0 2 32,0 0-80,0 0 64,0 0-64,0 0-16,0 0 15,0 0 17,3 0 16,-3 0 0,0 0 16,0 2-16,0 0 80,0 1-96,0 1 48,0-2 0,0 3 0,-3-3 0,-2 5 0,-3 2 0,1 2-16,0 5 32,-5 0-64,1 4 96,2 1 80,-2-4 17,3 1-49,2-2 0,0-5-48,4-2-48,-4-2 32,6-3 0,-2-4 48,-1 0-64,2 0 96,-2-11-128,0 0 32,3-5-16,-5-1-16,5-6 0,0 3-64,0-1-64,0 3-16,0 4 112,0 6-65,0 1 113,0 5-16,0-1 0,3 1-48,2 2 64,-1 0-32,7-2 0,-1 2 48,0 0-48,0-3 80,-1 3-80,-1-1 80,-1 1-32,-2-3 48,1 3-15,-1 0-17,0 0 16,-2 0-32,1 0 64,1 0-80,0 0 64,1 0-112,-6 3 96,5-3-80,-4 1 48,-1-1 16,3 0-32,-3 3 48,0-3-48,0 2 112,0-2-48,0 0 16,0 2-16,0-2 16,0 0 16,0 0-16,0 0-16,3 0-48,-1 3 16,3-1-32,5 2 48,3 3-32,2 2 256,-1 2 224,2 1-79,-1 3-113,-1-3-48,-1 2-128,-6-6-96,4 1 32,-3-2-64,-7-3 48,4-4-32,1 0 0,1 0 0,-4-4 16,1-3-144,2-2-272,-6 1-225,0 1-591,0 4-721,0 3-1216,-10 0-977,0 7-4514</inkml:trace>
  <inkml:trace contextRef="#ctx0" brushRef="#br0">23644 11525 8932,'0'0'3794,"0"0"-2097,3 30 496,-1-10 112,1 7-513,-1 4-15,-2 1 16,3 2-128,0-5-433,-2-2-127,5-7-593,-4-6-160,3-6-64,-5-3-95,0-3 47,3-2-48,-3-7 416,0-6-240,0-9-144,0-10-128,-5-4 0,0-5-208,-1 1-16,-1-1 32,2 6 16,0 1 80,2 7 0,-2 2-16,5 5 32,-1 2 32,1 2-64,0 0 48,5 5-16,2-3-16,3 5 32,2 2-48,0 1 48,6 4-112,-5 2-32,0 2-160,-1 7 64,-2 7 32,0 4 48,-3 0 80,0 5-16,1-2 80,-3-1-32,-2-2 16,-3-2 48,0-2-32,0-5 16,-8 0 16,-1-1-16,-4-6 16,-2 1 16,-2-4-64,-2-1 64,5 0-32,2 0-96,-1 0 32,6 0-16,1 0-160,6 0-208,0 6-577,3 0-560,7 1 161,3 0-1041,-1 0-545,1-3-2544</inkml:trace>
  <inkml:trace contextRef="#ctx0" brushRef="#br0">24004 11448 5186,'0'0'4018,"0"0"-2833,0 0 912,0 0-144,0 0-129,-8-31-543,4 29-32,2 2-481,-6 0-240,0 2 48,1 5 49,-1 4 63,0 7 256,-4 3 145,4 6 320,2 4-289,0 2-143,1 0-81,5 0-176,0-6-335,5 0-145,2-5-128,6-3 0,2-9-96,1 0 64,-2-8-144,4-2 112,-8 0-80,2-6 80,-1-4-48,-6-3 0,-4 1-48,-1-3 16,0 1 0,0 1-16,-6 1 32,0 4-80,-2-2 32,-1 6 48,1 2 32,0 2-16,4 0 16,2 0-48,-1 0 48,3 0-16,0 0-80,0 2 128,5 0-80,5-2 64,0 0 16,2 0-48,4-2 16,-2-5 0,-1 1-16,0-1-16,-7 0 48,5 2-64,-6 1 48,-1 0-16,-1 1-208,0-1-593,-1-1-655,-2-2-1010,3 3-1135,-3-3-3282</inkml:trace>
  <inkml:trace contextRef="#ctx0" brushRef="#br0">24176 11462 11317,'0'0'5155,"0"0"-2642,0 49-320,0-26 48,0 4-48,0 0-545,0-2-399,6-3-577,2-4-351,-2-4-33,0-5-144,1-2-32,-4-5-96,1-2 80,1-5 32,-5-6 0,0-2-96,0-8-64,0-1 16,-5-3-112,-2-2-16,2 0-224,-3 0-65,-1 5 97,-2 1 272,5 5 64,-2 5 0,0 0 16,1 5-16,5 1 64,-4 3-64,4-1 96,2-1 64,0 2-64,8-3-64,4 0-32,2-3 32,5-1-32,0-1 48,1 2-48,-5-4 49,2 5-17,-4 1-32,-1 2 48,-4 1-64,-4 3-273,3 0-175,-6 0-512,-1 0-321,0 3-368,0-1-352,0 2-176,-4-1-1024,-1-2-2978,-3 2-3969</inkml:trace>
  <inkml:trace contextRef="#ctx0" brushRef="#br0">24159 11557 8740,'0'0'5779,"0"0"-3042,0 0-128,0 0-336,0 0-592,37 8-401,-21-12-319,1-5-433,3 1-160,-2-2-224,0 4-96,-6-1-16,-3 3-16,-3-2-304,-4 5-528,1-2-961,-3 1-560,0 0-960,-11 2-2738,3-2-4578</inkml:trace>
  <inkml:trace contextRef="#ctx0" brushRef="#br0">23821 11215 5298,'0'0'64,"0"0"4643,0 0-2098,0 0-880,0 0-385,0 0-175,-19-7-369,13 7-208,2 0-47,2 0 79,-4 0-64,6 0-80,0 0-47,0 2 79,0 0 32,8 1 336,7-3 1,7 0-1,3 0 177,7-3-369,1-3-144,2 1-47,-5-1-113,-2 1-272,-5 3-64,-11-3-32,-2 3 0,-3 0 32,-2-1-64,-2-1 96,-1-3-64,-2 0 0,0-2-16,0 1 32,-5 1-48,3-2 0,-4 2 0,2 3-32,-4-3 48,-1 2-48,-7 1 64,1 1-64,-4-1 64,-1 0-32,0 1 32,1-1-32,0 2 32,5-3-32,2 0 0,6 4 16,0-2-176,6 0 16,0 2-64,0-2-337,7 3-463,1 0-433,1 0 1,5 0-834,-4 3-1711,-1-2-5300</inkml:trace>
  <inkml:trace contextRef="#ctx0" brushRef="#br0">32656 10501 8836,'0'0'5122,"0"0"-3841,11-31-32,-11 20-1,5-1-223,-2 4-81,-1-4-176,1 1-255,-2 0-65,-1-1 144,0 5-96,0-1-256,-4 1-47,-9 1 47,-7 3-96,-5 3-16,-10 0-208,-7 7 96,-6 6-64,-7 10 16,0 1 16,3 8 0,7 0 256,2 3 320,15 4 160,11-3-207,9 2 31,8 0-304,13-2-80,7-2-48,5-5-16,7-6-48,7-8-32,-5-5 32,3-8-16,0-2-32,-4-12-32,-7-3 48,-4-3-48,-11 2 64,-6 0-48,-5 3 48,-16 6-16,-4 5 16,-10 2-32,-5 13-48,-5 7 112,-5 12-48,3 2 32,1 8 80,13 1 321,10-2 31,5-1-304,13-6-176,13-5 16,5-4-48,6-7 16,1-7 80,-1-4-128,1-3 96,-2-4-16,-6 0 16,1-1 0,0-6-64,-4 0 48,2-2-32,-4 2-16,0 0-128,-1 3 0,-3-1-176,-2 3-321,-3 0-287,0-1-689,-1-1-1024,3-3-1857</inkml:trace>
  <inkml:trace contextRef="#ctx0" brushRef="#br0">32732 10857 5475,'0'0'6258,"0"0"-4225,0 0-128,0 0 464,0 0-320,33-22-608,-24 13-161,4-1-431,-1 2-273,0-1-256,1 2-32,-1 2-80,1 3-192,-6 2 32,-2 9-31,1 7 31,-4 2 64,4 4 0,-6 3 48,2-3-32,1 4-128,-2-6 32,7-3-16,0-1-48,1-5 112,5-1-80,-2-6 64,1 0-32,1-1-32,-2-3-32,0 0-384,-1 0-849,-3-3-864,0-1-432,-8-3-2305,0-4-5891</inkml:trace>
  <inkml:trace contextRef="#ctx0" brushRef="#br0">33004 10706 4642,'0'0'8820,"0"0"-7219,0 0 16,0 0-129,0 0-479,0 0-257,-34 43 209,23-14 351,1 5-95,-2 4-225,-4 2 161,1 1-289,3-1-464,-5-1-208,4-8-64,4-4-48,-4-4 17,7-7-65,2-8 32,0-1-96,4-2 48,0-5-257,0-5-495,0-3-1105,0-11-1712,4-1-4147</inkml:trace>
  <inkml:trace contextRef="#ctx0" brushRef="#br0">33222 10526 7668,'0'0'7955,"0"0"-5954,0 0-1217,0 0 385,8 36 752,-8-7-112,0 8-225,0 3-447,0 7-337,0 3 65,0-5-241,0-2-288,0-6-112,0-4-224,0-9 32,0-6 96,0-2-16,0-5-48,-3 0-64,0-4 32,1 2-64,-4-4-240,4-5-720,-1 0-817,2-5-1136,-5-6-1794,1-5-6658</inkml:trace>
  <inkml:trace contextRef="#ctx0" brushRef="#br0">33120 10848 9332,'0'0'5571,"0"0"-2914,0 0-704,0 0 224,0 0-304,32-22-897,-25 22-464,0 0-111,4 0-113,3 0-64,-1 0-112,2 2-48,2 5 16,2-6-64,3-1 32,1 0 0,-2 0-112,3-4-160,1 0-48,-4-3-144,-2 2-209,-5 1 193,-2 2-384,-6 2-289,-6 0 17,0 0-609,0 2-464,-6 2-624,0 3 143,0-2-159,1 2-240,2-3 1120,1 0 864,2 1-95</inkml:trace>
  <inkml:trace contextRef="#ctx0" brushRef="#br0">33414 10853 1985,'0'2'3249,"8"0"1570,0 0-1234,-2 1-1248,10-2-32,-1 2-192,-1 1-560,5-4-256,1 5-225,-6-3-239,1-2-305,-2 0-400,-4 0 0,-3 0-80,-1-7 0,-4 0-32,-1-1 48,0-4-96,-6 1 0,-6 2-16,1 0-80,2 0-96,-2 5 112,3 4 112,2 0-16,-5 2 32,8 9-64,-3 3 112,0 1 0,1 5 64,3 1 80,-1-1-192,0-1 96,3-2-160,0-1 112,0-2-32,6-6 0,1 1 0,-1-4 16,0-3-48,-6-2 48,3 0 16,-3 0-32,0-4 48,0-3-112,-3 0-352,-2 1-448,4 1-337,-2 3-336,0-1 433,3 3 159,0 0-207,0 3 560,0 1 496,0 0 80,0 1 16,0-3 160,3 1 432,-3-1 416,3-2 337,-3 0 64,1 0 15,4-7-271,1 1-369,2-4-63,-7-1-177,7 0-288,-5-4-64,-1-2-144,1 1 32,-3-4-96,0-2 32,0 2-48,0 0-128,-3 1 112,3 4-16,0 3-16,-2 3 32,2 2 32,0 3-16,0 4 0,5 0-64,3 0 0,-1 0 64,3 3-32,2 1 80,-3 0-80,5 1 16,-1-1-128,-1 1-96,1-3-176,-4 3-385,3-3-319,-1 0-241,-3 3-992,-2-1-800,0 3-3170,-4-2-3538</inkml:trace>
  <inkml:trace contextRef="#ctx0" brushRef="#br0">33714 10850 9572,'0'0'4434,"0"0"-3681,32 9 1328,-13-6 912,-5-3-1104,6 0-464,-3 0-129,-1-3-207,-1-1-289,-6-3-208,2-2-352,-6 2-176,-5-2-32,0-2-32,-5 2-16,-7 0-64,-7 4-48,-1 1-32,3 4-384,-3 7 192,7 6 288,4 5 80,4 2 80,5 6 96,0 1 176,5-3-96,4 0-112,4-1-80,-1-7-16,4 0-112,-1-7 128,-1-3-80,-3-1 16,-3-3 0,-2-2-352,-3 0-384,0-4-593,-1-8-1280,-2-1-1905,6-5-7187</inkml:trace>
  <inkml:trace contextRef="#ctx0" brushRef="#br0">33957 10889 9877,'0'0'4273,"0"0"-3104,0 0 176,0 0 1520,0 0-544,0 0-528,5 13-465,-1-9-335,1-1-225,1-1 1,-4 0-33,6-2-160,2 0-64,-3-2-111,3-5-1,0-1-192,2-4-64,-4-2 32,4-1 0,-1-4-112,-2 2-160,2-1 96,-4 4-112,-1 3 144,1 4-112,-2 5 112,0 2-16,-2 2-16,2 9-16,-4 5 48,5 4 48,-4-1 32,2 1 48,0-5-128,0-1-32,2-5-32,-4-5 48,3 1-16,1-5 16,0 0 32,0-2 16,-1-5-32,0-4-16,2-5 48,-2-2-80,0-2 16,1 0-96,0-1-160,-3 6 48,0 5 32,2 6 160,-2 4 16,-3 7-80,0 8 80,0 6 64,2 1 64,1 1 48,-2 0 16,7-3-48,3-7-192,3-2 96,4-4 16,2-4-32,5-3 48,2 0 48,5-10 16,-1 3-79,-1-3 15,-1 0-32,-3-1 16,-1 2 0,-8 0-128,-1 0-64,-10 3 64,0-4 47,-6 1-31,0-2 32,-6 0-48,-6-1 0,5 1-144,-7 0 32,5 4 112,0 5 48,3 2 48,-1 4-128,0 12 80,1 7 32,-1 8 0,1 0 176,6 3 16,0-2-256,3-5 0,13-7 16,4-4 0,2-5 128,2-6-224,1-5-64,0 0-304,-9-7-448,-4-2-737,-7-5-1633,-5-4-1936,0-2-12198</inkml:trace>
  <inkml:trace contextRef="#ctx0" brushRef="#br0">33242 11262 7684,'0'0'3745,"0"0"-2128,0-36-448,0 25 303,-10-1-239,0 4-497,-2-2-80,-7 6-111,-1 2-161,1 2-144,-4 4-96,0 8-128,4 8 16,-1 9 192,2 7 512,5 11 401,7 9 224,0 5-129,6 2 161,0 2-673,6-4-496,6-11-208,-2-5 16,-1-10 0,5-9 32,-5-6-16,-4-5-48,0-3 48,-2-4-64,-3 2 32,0-6-48,-3 3-304,-4-2-464,0-4-449,2 2-223,-1-3-209,4 0-1056,-1 0-2898,3-7-7363</inkml:trace>
  <inkml:trace contextRef="#ctx0" brushRef="#br0">32949 11710 7475,'0'0'8484,"0"0"-6579,0 0-592,0 0 272,0 0-305,0 0-528,-3-7-191,16 3-97,-1 1 32,0 1-48,4-3-47,1 1-113,-1-1-144,1-2-48,1 1-64,2-3 16,-3 0 0,-1 2-48,-2 0 16,-2 5-224,1 2-513,-7 0-367,0 5-417,-3 6-47,0 0 63,-3 5-752,2-3-689,2 3-1103,4 0-1058,0-2 4067,3-1 2657,1-2-1073,2-4 3298,-1 2-1249,5-4-336,-4 1 144,-1-2-528,5 2-465,-4-5-47,5 6-80,-5-2-177,-2-1-143,-1 0-321,-3-1-192,-1 0-192,-7-3-96,2 0 225,-2 0 127,0-7-16,0-3-240,0 0-64,0-6 96,0-2-16,-2-2-159,-4-1-81,-2 3 16,4-2-96,2 4 80,-4 2-32,1 3 16,4 2-48,1 2 32,0 0 64,0 3-64,6 0 16,6-3-80,4 1 64,4 0-48,-3 2 32,3 2-16,-1 0-16,-5-1-96,-2 3-289,-4 0-15,-3 0-400,1 5-449,-6 1-992,0 0-720,0-2-2146,1 0-7282</inkml:trace>
  <inkml:trace contextRef="#ctx0" brushRef="#br0">33689 11673 18552,'0'0'1457,"0"0"-1153,20 32 1393,-12-23 656,-5 0-1745,-2 0-512,3-2-80,-3 0-16,-1-5-816,0 0-529,-5-2-944,4-4-2465,-10-7-6915</inkml:trace>
  <inkml:trace contextRef="#ctx0" brushRef="#br0">33692 11458 8756,'0'0'9813,"0"0"-9157,15-38-304,-8 33 849,0 5-177,4 0-736,-4 6-256,0 6-48,-1 2-1232,-1-1-2210,-3-2-5170</inkml:trace>
  <inkml:trace contextRef="#ctx0" brushRef="#br0">33959 11534 18601,'0'0'1680,"0"0"-1023,0 0 1007,0 0 49,-45-13-848,25 26-321,1 5-112,-1 5-176,1 6 64,10 2 273,4 3-193,5-2-224,0-5-96,10 0-80,2-7 128,5-6 0,3-6 32,3-3-32,-1-5 16,1 0-160,-1-5 32,-3-6-64,-2 0-144,-2-2-592,-7-1-1185,-2 1-1281,0-3-2048,-6 0-9285</inkml:trace>
  <inkml:trace contextRef="#ctx0" brushRef="#br0">34242 11325 14215,'0'0'1520,"0"0"145,0 0 832,19-29-832,-19 26-417,3 3-591,-3 3-433,0 10 48,-3 5 576,-3 7 17,-5 9-161,3 1-192,2 8 337,0 0-113,4-2-448,2-3-176,0-2-176,10-5 112,0-4-80,3-2 64,-1-7-32,-4-5 16,1-3-128,-4-3-416,0-3-433,-5-4-671,0 0-417,-7-7-176,-4-7-1297,2-1-3153,-3-7-912</inkml:trace>
  <inkml:trace contextRef="#ctx0" brushRef="#br0">34052 11545 17480,'0'0'3330,"0"0"-2866,0 0-304,0 0 1216,49 16 337,-24-12-480,3-1-545,1-3-256,-1 0-288,0 0-16,0 0-64,-6-4-32,3 1-32,-7 1-736,2 0-1233,-6 2-1216,2 0-2178,-7 4-3105</inkml:trace>
  <inkml:trace contextRef="#ctx0" brushRef="#br0">34410 11678 14359,'0'0'3969,"1"36"-2448,4-22-592,1-3 47,2-2-304,4-7-560,1-2-48,-4-2-48,3-11-944,-1-6-1233,-4-3-3073,0-7-7300</inkml:trace>
  <inkml:trace contextRef="#ctx0" brushRef="#br0">34467 11367 20185,'0'0'2129,"0"0"-1969,0 0-128,0 0 513,0 0 175,-6 32-304,14-18-240,-2 1-128,0 1-16,0-2-976,1-3-1489,-4-2-3698</inkml:trace>
  <inkml:trace contextRef="#ctx0" brushRef="#br0">34632 11565 18104,'0'0'2321,"0"0"-2145,-21 43 769,17-20 992,1-1-641,3 1-511,3-3-337,6 0-240,10-8-128,2-1-48,4-8 64,3-3-112,0-10 64,0-6-32,-8-4 0,-1-3-32,-9-4 64,-5 0 0,-5 0-128,-5 3 80,-10 1-16,1 6 80,-6 3-64,-3 10 208,1 1 625,2 3-81,-4 10-336,7 3-160,0 2-80,5 11-208,1-2 80,3 3-48,7 0-352,1-3-1168,0-1-1458,0-7-1280,4-7-5362</inkml:trace>
  <inkml:trace contextRef="#ctx0" brushRef="#br0">34991 11646 10629,'0'0'3634,"0"0"-1698,-20 37-223,20-26-192,0-6-721,0-1-432,0-2 17,6-2-97,-4 0-16,4 0-48,-6-2 112,2-5 16,-2 0-144,0-2-112,0 1 32,0-4-15,3-2-81,-2-1 48,5-3-96,-1-4 48,3-1 32,4-1-48,-3-2 0,7 4 32,-1 6-16,-1 5 144,4 9 320,0 4-16,-1 11 16,0 8 385,2 8-49,1 3-256,-3-1-335,3 0-225,-3-4-16,0-7 16,2-6-64,-2-5 96,-2-6-337,-8-3-415,0 0-929,-3-5-784,-4-6-608,-5 0-2882,-6-3-4241</inkml:trace>
  <inkml:trace contextRef="#ctx0" brushRef="#br0">33559 12106 7427,'0'0'2482,"0"0"-97,0 0-480,0 0 207,0 0-319,0 0-288,-20 2-465,7-2-399,-4 0-225,-3 0-48,-8 4 32,-1-1-160,-6 4-32,-5-1-159,0 3-17,0 0 0,-1 2 32,9 1-128,5-3-32,7 4 79,8 1-15,6 0 16,6 1-16,0 1 32,7 0-16,6 1-16,5-3 32,-4-1-16,5-2 48,-7-4-32,-2-2-32,0-3-80,-5 0 80,-3-2 64,-2 0-16,0-2 0,0-2-16,-7-3 0,0 3 32,-4 1-48,-2 3-16,1 0 48,-4 4-48,3 8 0,-3 3 16,1 6 0,2 1 48,4 3 176,-2 0-63,6-1-49,1-1 64,1-3-16,1-3-48,-1-4-32,3-5-48,0-1 32,0-4-16,0 1-48,-2-4 64,-4 0 0,2 2-32,-1 1 32,0-1-96,-1 3 32,1-1 0,5 5-32,0-2-16,0 1 16,5 2 32,6-4-16,1-1 64,4-5-64,1 0 48,0 0-32,3-9-16,3 2-176,-6-2-481,-1 2-415,-7-2-1057,-1 2-1969,-5 1-1937,-3-3 1441</inkml:trace>
  <inkml:trace contextRef="#ctx0" brushRef="#br0">33402 12492 7908,'0'0'3265,"0"0"-2144,0 0 383,0 0 513,0-31-272,0 27-368,2 2-433,5-3-272,6 0-175,-1 1-33,7 0 0,1-1 16,-1-2-48,1 3 33,-5-1 63,1 5 16,-7 0-352,2 0-160,-10 9-16,3 3 0,-3 6 80,5 2-48,-4 0 64,9 0 32,-2 0 33,8-2 15,-1-6-112,4-4-48,-3-3 32,-2-5-16,1 0-80,-9-2-432,0-5-545,-4-2-336,-3-2-431,0 0-513,-3-2-1601,-2-1-2353,0-2-576</inkml:trace>
  <inkml:trace contextRef="#ctx0" brushRef="#br0">33656 12333 4226,'0'0'5122,"0"0"-2657,0 0-1152,0 0-240,0 0-1,0 0-48,-7-7 81,7 16-65,0 9 65,-2 4 288,-6 4-17,-1 5-559,-5 1-337,0-4-80,2-1-96,-1-1-48,1-4-160,1-4-48,2-4 16,3-3-32,-1-5-32,4-1-16,0-5-528,3 0-768,0-7-449,0-4-1777,8-7-3873,3 0 2256</inkml:trace>
  <inkml:trace contextRef="#ctx0" brushRef="#br0">33810 12475 7491,'0'0'4867,"0"0"-3107,-23 33 337,15-26-64,6 3-784,-1-4-657,3-4-368,0-2-96,0 0-16,5-7 193,-1-4 127,4-5-128,3-1 32,-2-6-176,2-2 32,3 1-64,-1 1 32,-1 3 192,2 4 337,-2 2 15,1 10-96,-4 4-95,2 0-113,-2 11-48,-1 7 0,0 5 240,1 2-79,-1-1-193,1 1-224,-3-2 16,0-6-112,2-3 16,-2-5 32,-6-2-64,2-3 32,-2-4 0,0 0-112,0 0-256,0-4-513,0-3-1088,0 0-624,0-2-784,3 1-2594,-1 1-3025</inkml:trace>
  <inkml:trace contextRef="#ctx0" brushRef="#br0">33869 12441 4754,'0'0'8164,"0"0"-6483,0 0 384,0 0 48,0 0-769,32 24-255,-13-24-241,-7 0-144,2 0-191,2-1-145,-7-2-224,-1-1-128,0-1-32,-5 1-945,-2 0-831,-1-2-1490,0 2-3505</inkml:trace>
  <inkml:trace contextRef="#ctx0" brushRef="#br0">34165 12468 8948,'0'0'6883,"0"0"-6162,0 0-17,0 43 1473,0-23-592,1-2-529,4 2-95,-5-4-17,3-2-160,0-6-335,-1-1-97,2-5 48,0-2-160,0 0 240,-1-6 16,0-4-303,2-5-49,-3 2-80,4-6 144,-6 1-48,1 2-32,2 1 16,-3-1-16,2 5-48,-2-1-48,0 2-16,0 0 0,0 2 32,3-4 0,0 1 48,5 0 0,-3 2-32,2-3-48,3 1-48,-1 0 80,5 4-96,-8 2 128,5 4-112,-3 1 32,-1 0 0,-5 4 0,-2 5-16,3 2 32,-3 0 0,2 3-16,-2 0 16,3 1-16,0-2 32,-2 4-32,4-1 32,1-3 16,-4 1 16,2-6-48,-4 1 64,4-5-16,-1-1-64,-3-3 32,1 0 16,2-7 112,0-4-143,4-5-17,-1-1 0,0-4 0,8 1 0,-8-3 0,7 5 16,-1 0-32,-4 5 64,0 2-96,2 1 96,-8 6-64,3 2 16,1 2 0,-2 6 32,4 8-16,0 2 96,-2 4 256,2 5-80,4 0 128,1-3-64,-2-2-96,1-1-144,-3-4-32,-1-6-80,0-2 16,-4-3-16,-4-2-48,0-2-128,0 0-368,-1 0-96,-10 0-737,3-2-1248,0-5-2497,2-1-8661</inkml:trace>
  <inkml:trace contextRef="#ctx0" brushRef="#br0">34746 12465 12838,'0'0'2529,"0"0"-1424,0 0 447,0 0 561,-9 46-640,9-26-161,0 5-159,0-3-113,0 0-159,5-1-321,-1-5-112,-1-3-208,2-4-15,-2-5 79,-1-1 32,1-3 48,0 0 48,-3-11-144,0-3-240,0-4 0,0-5-80,-6-4 32,6 0 0,-5-4-32,3-2-32,-1 1 64,0 0 64,3 3-80,0 4 48,0 1-64,0 4 96,0 4-48,0 0 0,0 5 0,6 1 0,-4 4-16,3 1-16,1 3 16,3 2-64,2 0 80,-2 5-80,1 2 64,2 6-32,2 1 16,-8 3 0,2 1 0,0 2-16,-5 1 32,-3-3 0,0 0 16,0-2-16,0 0 32,-3-5-16,-5-2 0,0-1-16,-1-1 0,-4-2 16,-2-3-16,-2 1-32,0-1 48,-2-2-176,7 0-128,4 0-112,3 0-96,5 0-369,5-2-655,7-5-1570,9-3-1088,-3 0-2609</inkml:trace>
  <inkml:trace contextRef="#ctx0" brushRef="#br0">35010 12135 10245,'0'0'5202,"0"0"-4225,0 0-385,0 0 1153,0 0-289,0 0-495,-8 31 271,10-12-79,5 3-145,-2 3 161,3 2-193,-2 2 1,-1 0-177,-4 2-176,5-4-288,-1 1 1,-3-3-241,4-5 16,1 0-48,-2-6 0,0-4-48,3 0 64,-1-4-64,0-3 16,6-3 64,0 0-96,1-5 64,4-2-48,-4-4-64,7-2 0,-4-3 0,3 1 48,-2-4-32,-1 1 16,-4-2-16,-4-3 48,-1 1-112,-4 0-48,-4-4 16,0 5-32,-6 2-113,-5 5-15,-1 8 128,-3 6 160,2 2-16,1 16-48,-1 7 80,4 4 16,1 5 224,5-1 0,3 2 1,8-7-145,7-5-32,6-5-16,3-6 80,4-5-64,-1-7-64,-3 0 16,0-3-96,-7-6-96,-2 0-529,-7-3-1039,-6 2-1858,-2-4-2225</inkml:trace>
  <inkml:trace contextRef="#ctx0" brushRef="#br0">35501 12438 23259,'0'0'2641,"53"3"-1809,-25-3 945,-6 3-720,-4-3-881,-9 0-128,-9 0-96,0 0-993,-15-3-1632,-4-4-4034</inkml:trace>
  <inkml:trace contextRef="#ctx0" brushRef="#br0">26629 12297 14054,'0'0'4274,"0"0"-2801,0 0 32,0 0 79,0 0-559,0-7-513,0 7-80,0-2 33,0 0-49,0-1 128,0-3-176,0-1-80,-2-2-160,-3-5 64,-1-1-63,5-4 47,-6-3-16,3 0-112,-1-1 48,2-1-80,-2-2-16,5 5 16,0-5-32,0 6 32,0-2 0,0 2 0,0-1 16,4 3-48,-3 0 64,-1 2-32,0 0-32,0 1 48,0 3-32,-5 1 16,5 1 0,-1 0 32,-2 6-48,0-3 16,3 2-16,0-2-32,0 3 48,0-3-48,0 3 32,0-1-32,0 1 16,0 1-16,0-1 32,0 2 0,-5 0 0,5 0-32,-2-1-112,2 1 96,-6 2-96,6-5 80,-1 5-48,1 0 32,0 0 48,0-1-17,0 1 17,0 0 0,0 0-32,0 0 16,0 0 0,0 0-16,0 0 48,0 0 16,0-3-48,0 3 0,0 0-16,0 0 64,0 0-48,0 0 64,0 0 0,0 0-64,0-3 80,0 3-16,0 0-64,0 0 80,0 0-64,0 0-16,0 0 32,0 0-80,0 0 128,0 0-112,0 0 64,0 0 32,0 0-96,-3 0 80,3 0 32,-3 0-16,3 3-48,-2 0 64,-1 1-64,1 3 48,-4 2-32,5 2 128,-4 2 64,-6 5 96,3 2 65,-1 3 15,-2 0 16,-1-1-64,4-2-64,-1-2-112,1-2-64,6-5-64,-4-1 32,6-9-16,0 4-16,0-5-64,0-5 32,0-3 32,6-6-16,-4-6-64,3-3 16,1-2-112,-2 1 80,-2 1 16,1 3 112,0 5-80,-1 1 16,1 2-32,0 5 80,-3 3-16,2 0 0,1-1-16,-2 3 16,-1 2-16,0 0 32,3-2-48,0 2-16,-3 0 32,2 0-32,3 0 80,-2 0-48,1 0 16,1 2 32,3 0 64,-5 1-32,0-1 80,-2-2-32,4 2-48,-5-2 0,6 2-48,-6-2 16,2 0 16,1 0 16,-1 0-16,-2 0-32,0 0 16,0 0 16,0 0-16,0 0-48,0 0 96,0 0-80,0 0 0,0 0 0,0 0 16,0 0-48,0 0 48,0 0-32,0 0 16,0 0 16,3 0-32,-3 0 48,3 0 0,-3 0 32,1 0-64,-1 0 48,3 0-16,0 0 0,-3 3-32,0-3 16,0 1 0,0 2-64,0-3 64,0 0-48,0 3 80,0-3-48,0 0-16,0 0 64,0 0 48,2 0 17,-2 0 47,5 1 0,2 6-144,4 2 112,3 2 64,5 5 32,-5 0-128,4 2 16,1 0 16,-3-2-64,1 0 16,-5-5-80,-1 0 64,-3-4-80,-1 0 48,-5-5-48,3-2 48,-5 0-80,3 0-32,-3-2-16,0-5-288,0 5-304,0 2-689,-3 0-496,-2 0-1873,-3 2-1344,3 7-11109</inkml:trace>
  <inkml:trace contextRef="#ctx0" brushRef="#br0">26926 11982 18488,'0'0'2578,"0"0"-625,0 0 208,0 0-625,0 0-719,0 0-369,5 20 288,3-4-176,-2 0-111,0 4-161,2-2-192,0 0 16,2 0-64,-3-3 0,-1-1-32,0 0 16,-3-5-48,2 0 16,-2-5-256,-2 1-240,-1-5-561,0 0-688,0-2-1264,0-10-1553</inkml:trace>
  <inkml:trace contextRef="#ctx0" brushRef="#br0">27097 11865 2097,'0'0'12710,"0"0"-9733,0 0-1088,0 0 16,0 0-304,0 0-625,-16 36-128,9-13 49,2 4-145,-3 2 273,4 5-49,2 0-192,-6-1-175,5-2-321,0-4-16,3 0-48,-2-6-128,-1-3-80,3-7 96,0 0-144,0-6 16,0-3-192,0-2-272,0-4-545,0-10-1200,0-4-2753,0-4-5123</inkml:trace>
  <inkml:trace contextRef="#ctx0" brushRef="#br0">26892 11757 6563,'0'0'3346,"0"0"-465,0 0-432,0 0-208,0 0-640,0 0-321,0 0-143,-18 12-129,18-12 49,0 0-65,0 0-143,0 0-209,6 0-64,0 0-16,8-3-47,0-1 143,3-1-112,3 3-16,3-3-47,-1 1-161,-2 1-240,-4 3-16,-4-1-64,1 1-16,-6 0 64,-2 0-80,0 0 48,-2 0-80,-3 0-16,0 0 96,0 0-16,0-3 0,0 0 64,0 2-48,0-4-32,0 1 64,-5-3-48,0-5 80,-5 1-80,-3-2 16,4-1 16,-10 1-128,5-1 32,2 3 48,-4 4 0,4 2-16,4 1 80,0 4-80,7 0 64,1 0-80,0 0-64,0 3-272,0 1-497,1 0-655,4 1-1026,1-1-1151,-4-1-3331</inkml:trace>
  <inkml:trace contextRef="#ctx0" brushRef="#br0">26404 13244 9796,'0'0'7556,"0"0"-5955,0 0-945,4-4 368,-4 4-111,4 0-625,0 8-192,-1 6 48,0 6 480,4 10 225,-4 8 319,0 3-255,-2 3-273,3 1 48,-3-4-303,2-5-97,0-7-240,-1-6-48,-2-5 16,4-5 48,-4-6-32,0-3 48,0-4 48,0 0 96,0-8 96,0-11-32,0-5-192,-4-12-32,-4-12-32,3-3-144,-2-8-432,0-2 32,1 3-113,-2 4 289,4 7 256,2 8 96,-4 10 0,6 7 64,-5 8 32,5 5 64,-1 2 17,1 3-65,0 2 16,0-3-160,0 5 16,0-2-16,1-1 0,4 3-48,-2-1 48,2 1-16,-1-3-16,10 3 48,-1 0 0,9-2 32,7 0 16,10-3 208,6 1 96,1-3 0,5 0-80,-6 0 16,-6 3-176,-11-1 16,-5 4-112,-9-2 32,-8 3-64,1 0-32,-7 0 32,0 0-256,-2 0-224,-6-3-560,-3-1-929,2-3-2818,-3 1-5585</inkml:trace>
  <inkml:trace contextRef="#ctx0" brushRef="#br0">26441 13433 15383,'0'0'3009,"0"0"-1712,33 0 304,-15 0 15,2-2-351,-3 2-353,5-2-447,-3-1-241,-2 2-64,-2-2-144,-1-1 48,-6-3-64,3 0-32,-7-2-240,-2 0-433,1 0-255,-3-3-545,0 2-1104,0 0-3170,-8-1-6050</inkml:trace>
  <inkml:trace contextRef="#ctx0" brushRef="#br0">26474 12915 6259,'0'0'3361,"0"0"-143,0 0-801,0 0 128,0 0-368,0 0-480,-13-6-304,13 4-1,0 2-207,0 0-305,0 0-448,8-2-128,9-1-223,3 1-1,8-3 80,2 4-32,2-5 160,1 2 192,-5 2-144,-4-2-256,-5 4 16,-5-3-80,-6 3 0,-4-2 0,1 2 0,-5-2-16,0-1 16,0-1 80,0-5-96,-5 0 48,1-5-96,-4-1 48,0-1-96,-4-2 80,-1 0-16,1 4-32,3 1 0,-2 4 16,1 4 32,0 4-96,5 1 80,0 0-288,2 1-304,3 6-449,0 2-1728,0 2-1009,0-2-2929</inkml:trace>
  <inkml:trace contextRef="#ctx0" brushRef="#br0">26869 13472 4514,'0'0'11637,"0"0"-9187,0 0-1490,0 0 273,-33-12-497,26 12-512,2 0-128,-3 0-48,4 2 48,0 5 96,0 0 0,2 2 160,-1 2 193,0 5 15,3-1 16,0 6 96,0 1-111,3 4-81,2 1-128,3 1 32,-4 2-80,2-3-159,1-3 15,-1-1-96,-5-3 0,2-6-64,-1-1 48,-2-4-16,0-2-48,0-3 48,0 1-176,-6-3-241,0 1-239,1-1-368,3-2-609,-4 0-544,2 0-1137,4-5-3345</inkml:trace>
  <inkml:trace contextRef="#ctx0" brushRef="#br0">26757 13730 10853,'0'0'4834,"0"0"-2145,0 0-1328,0 0 400,0 0 0,51-5-481,-27 1-239,1 0-97,-2-1 241,-1 1-257,-2-1-544,-8 0-320,-1 1-80,-10 2-80,4 2-464,-5 0-561,0 0-1039,-6 0-2002,-5 0-6019</inkml:trace>
  <inkml:trace contextRef="#ctx0" brushRef="#br0">27216 13361 3682,'0'0'9348,"0"0"-6803,0 0-1168,0 0 384,0 0-449,0 0-511,8 3-33,7-8 144,3 1 225,2-1 15,3 0-63,-4 1-289,4 2-240,-6 2-447,1-2-65,-4 2-48,-1 0-161,-1 0-751,-6 0-753,-1 0-656,-5 0-736,0 0-1473,-5 0-2049,-1 2 1424</inkml:trace>
  <inkml:trace contextRef="#ctx0" brushRef="#br0">27280 13512 9012,'0'0'6211,"0"0"-3906,0 0-304,0 0-384,0 0-465,0 0-335,26 14-17,-13-13 208,2-1-223,2 0 31,2 0-48,1 0-47,-6 0-161,-2 0-240,1-1-272,-7-2-32,-5 3-48,-1-2-224,0 2-624,0 0-913,-7 0-1489,0-2-3905</inkml:trace>
  <inkml:trace contextRef="#ctx0" brushRef="#br0">27746 13377 8820,'0'0'8676,"0"0"-6179,0 0-880,0 0-144,0 0-385,0 0-720,41-2-112,-21-5 0,0 3 81,0-3-161,0 2 0,-7 1-112,1-1-32,-7 3-64,-2 2-32,1 0-609,-6 0-271,0 0-401,0 0-111,-3 0-321,-5 0-1729,-1-2-5266</inkml:trace>
  <inkml:trace contextRef="#ctx0" brushRef="#br0">28129 13521 12630,'0'0'3185,"0"0"-1376,0 0 112,0 0-528,0 0-433,0 0-16,42-22-255,-19 1-17,2-5-176,3-8 1,-1 0-49,0-2-192,-2-3-112,-1 1-32,-7 0-80,0 2-64,-10 2 96,1 1-48,-5 6-32,-3 2-32,0 7 0,0 2 48,-6 7 0,-3 2-32,-1 2 0,-4 5 48,2 0-64,0 10 48,-2 1-32,1 5 48,-2 4-32,4 3 16,-1 4 64,5 2 32,1 0 96,2 3 80,2-4 48,2 2-32,0-3-63,0-4-17,2-1 80,2-1-64,-1-4 16,0 1-144,2-5 0,-3 1 32,1-5-80,0 1 16,-2-6-80,-1 0 32,0-4-32,0 0 16,3 0 0,-1 0 16,-2-8 0,8-4-144,-2-2-208,0-4-160,7 2 0,0-1 143,0 3 129,1 1 144,1 2 96,1 2 16,-7 2-32,4 2 96,-3 3-96,-3 2 80,0 0-80,-2 0 32,-2 0-48,2 0 16,-5 0 0,0 0 0,0 4 0,0-1 0,0 1 48,-5 1-48,2-1 64,-3 3-32,-2 0-16,3 0 16,-5-1-64,2 4 64,3-4-32,-3 1 32,7-3-32,-5 0 32,6 2-48,-2-5 80,2 2-47,0-1 15,0-2 16,2 0 48,5 0 16,4 0 64,3 0 80,2 0-128,1 2 384,1 0-48,1 5-288,-4 0-112,-2 0 16,-2 2-15,-4-1-33,0-1 0,-4-2 0,0-1 0,-3-4-96,0 0-401,-3 0-783,-2-9-1746,0-2-2800</inkml:trace>
  <inkml:trace contextRef="#ctx0" brushRef="#br0">28745 13166 9124,'0'0'6275,"0"0"-4722,0 0-369,0 0 369,0 0-593,0 0-607,9-7-193,-4 15-64,6 2 288,-2 7 384,8 4 225,2 4-1,1 2 49,0 4 143,2-1-447,-2-3-417,-3-3-96,-5-4-16,1-4-112,-6-2-32,-2-5 0,-2-2-48,0-6-48,-3-1-240,0 0-657,0-11-623,0-5-2018,-6-4-2817,1-4-9220</inkml:trace>
  <inkml:trace contextRef="#ctx0" brushRef="#br0">29069 13078 4226,'0'0'9188,"0"0"-6899,0 0-464,0 0-48,0 0-417,0 0-575,-14 34 159,11-12 241,0 7 63,-2 5-63,2 4-209,-2 2-159,1-1-113,-4-1-112,6-4-240,-4-5-143,0-6-113,3-5 0,0-7-80,1-5-16,2-3-336,0-3-849,0-9-1504,0-9-2193</inkml:trace>
  <inkml:trace contextRef="#ctx0" brushRef="#br0">28751 12969 5394,'0'0'5267,"0"0"-3122,0 0-320,0 0-113,0 0-655,0 0-321,-14 0-95,9 0 95,2 0-208,-1 0 48,1 0 17,0 0-97,3 0-32,0 0-32,0 0 33,0 0-193,0 0-80,0 0-80,3-1 64,0 1 48,4-5 96,-2 3 0,3-1 96,-2 1-175,6 0-1,2 0 0,0 2-80,5-3-64,0 3 0,1 0 128,5 0-96,1 0-16,-4 0-64,2 0-16,1-1 32,-5-2-48,1-1 32,-4-1 0,-5 3-32,-1-3 16,-2 3 32,-3 0-16,-1-1-80,-3 2 96,4 1-80,-5-3 48,2 3-64,0 0 48,-1 0-32,-2 0 0,3 0-16,-3 0 16,0 0 16,0 0 0,0 0 32,0-3-48,0 3 96,0 0-64,0-1 32,0 1-32,0-3 0,0 1-48,-3 0 48,1 0-16,2-3-32,-6 0 64,2 1-64,1-3 16,-4-2-64,-4 0 16,2 0-48,-2-2 64,-1 4-96,3-2 96,-4 3-16,5 1 16,1 3 64,-1-1-32,3 1 64,1 0-64,-3 0 0,1-1 16,0 1-16,1 0 64,1-2-80,1-1 32,-2 0-80,3-4-32,2 2-144,0 1-160,0-3-369,0 4-143,0 1-80,0 4-369,0 0-608,0 0-1265,0 0-2032</inkml:trace>
  <inkml:trace contextRef="#ctx0" brushRef="#br0">24892 11858 9668,'0'0'3202,"0"0"-2098,0 0-415,0 0 63,0 0-112,0 0-352,0 0-175,0 0 111,0 0-16,0 0 64,0 0-64,0 0 48,0 0 96,0 5 48,2-3 33,-2 3-81,4-1-16,-4 0-176,4 1 32,-4-1-96,3 1 48,-2 1 160,-1-1-112,0 2 65,0 0-81,0 0 16,3-1 96,0 1 0,-3 0-64,0 0 64,0-1-144,0-1-48,2-1 0,-2 3-64,0-2 32,3-1-48,-3-2 64,2 2-32,-2 3 113,0-2 15,3 0 0,-3 1 0,0-2-112,0 3 16,3-2-64,-3 2 16,0-3-16,0 0 16,0 2-32,0-2 0,1-2 16,-1 2-16,3 1 16,-1-3-16,-2 2 64,0 2-16,0 0 160,3 1-80,-3-3 0,0 3-32,0 0 32,3-1-32,-3-1-64,0 0 32,2-1-64,-2 0 16,3 1 32,-3-3-16,3 0 16,-3 3 161,0-3-17,2 1-112,-2 1 32,0-2-48,0 3 64,0-1-80,3 1 64,-3-1 16,1 1 16,-1-1-96,0 1-16,0-1-16,0 1 0,3-1 64,0 1-64,-3 2 64,0 0-16,2-1 96,-2 1 0,3 1 16,-1-1 32,-2 2-111,0-2-17,0-3-48,3 2 32,-3-2-48,0-2 16,0 0-16,0-2 16,0 2-16,0 1 32,0-3-16,0 2-32,0-2 32,0 2-80,0-2 80,0 0-64,0 0 32,0 0-64,0 0-96,0 0-369,0-2-655,0-5-1345,-3 0-1761,-2 3-6275</inkml:trace>
  <inkml:trace contextRef="#ctx0" brushRef="#br0">24787 12230 5475,'0'0'4001,"0"0"-1263,0 0-689,0 0 192,0 0-433,0 0-479,9-10-353,-9 10-191,3 0-1,0 0-128,-3 0-31,0 0-65,2 0-16,3 0-64,-2 0-95,4 3-81,3 1 64,-3 1 48,4 3 80,2 2 65,-1-1-145,-3 2-96,-1-2 160,1 0-192,-1-3-144,-2 1-32,-4-2-64,3-1 0,-5-1 17,3-1-49,0 0 16,-3 1-64,1-3 48,4 0 0,-5 0 32,6 0 16,-4 0 16,4-5 16,-1-2 0,-1-1-32,1-2 0,0-1-64,1-2-64,-2 1 96,1 1-96,0-2 48,1 2 16,-5-3-32,4 5-48,-2-2 32,0 2 48,2-3-48,0 3 48,-2 0 0,4 0 16,0-2-16,-1 2 0,-1 0 16,-1 4-16,1 1 32,-2 0-80,-2 1 32,-1 3-96,0-2-305,0 2-207,0 0-224,0 0-241,0 0-191,0 0-145,0 0-336,-1 0-272,-2 0-560,-2 0-1217,2 0-1568,3 0-145</inkml:trace>
  <inkml:trace contextRef="#ctx0" brushRef="#br0">23771 12277 9748,'0'0'5155,"0"0"-3666,0 0-385,0 0 49,0 0-193,0 0-432,0-3-176,0 3 81,0 0 159,0 0 64,-1 0-48,1 5 1,-3 2-161,0 1-16,3 8 128,0 5 49,0 8 47,6 5-16,-2 4 129,4 5-33,0-3-16,-2-2-272,0-4-15,1-7-193,0-9-16,-2-4-32,1-5-64,-4-5-80,1-1-16,0-3 32,-3-5-16,0-6 80,0-7-80,-3-7-48,-5-6-128,0-3-176,-1-5-32,-3 4-272,-1-1-97,1 4 113,1 5 224,3 6 192,4 8 192,0 4-32,0 4 16,4 1 32,-2 2 112,2 2 16,0 0-96,0 0-48,0 0-32,0 0 48,0-2-32,0 2 16,0 0 0,0-3 64,0 1 32,0 0 96,5-4-32,4-1-80,4-3-48,5 1-48,4-2 48,3-2 0,0-1 240,2 1-208,-2 2 81,-5-1-17,-3 5-16,-3 1-48,-7 1-96,-1 1 112,-2 4-144,-2-2 128,-2 2-48,0 0 32,0 0-64,0 0 32,0 0-80,0 0-112,0 0-112,0 0-33,0 0-79,0 0-208,0 0-96,0 0-353,0 0-800,0 0-400,-5 0-816,-2 0-2562</inkml:trace>
  <inkml:trace contextRef="#ctx0" brushRef="#br0">23861 12488 16071,'0'0'3506,"0"0"-2386,0 0-47,0 0-65,0 0-287,0 0-273,-12 7-304,20-7-48,2 0 256,3 0 529,1-4-241,4-3-256,-5 0-48,-1 1 144,2-1-175,-6 0-97,-3 0-176,1 2 32,-2 1-96,-2-3-96,-2 3-577,0-1-719,0 1-1298,0 4-1263,-2 0-3955</inkml:trace>
  <inkml:trace contextRef="#ctx0" brushRef="#br0">24227 12412 15959,'0'0'3554,"0"0"-2289,0 0 111,0 0 273,-32-25-545,19 25-479,-2 0-369,2 0-176,1 7-64,1 2-32,5 4 0,0 3 16,6 0 80,0 4-64,0 0 176,6 0-32,0 1-16,2-4 32,0 2 80,-4-1 144,4-5-95,-3-2 223,1 1-192,-2-3 16,-2 0-128,1 0-96,0 0-112,-3-1 32,0 2-48,0-1 0,0-1-208,0-1-512,0 0-449,-3 0-719,0-2-1090,3-5-1376,-2 0-4402</inkml:trace>
  <inkml:trace contextRef="#ctx0" brushRef="#br0">24092 12646 15671,'0'0'5171,"0"0"-3539,0 0-399,0 0-241,34-25-159,-13 18 31,2-2-240,-3 0-223,-1 2-129,-1 1-64,-5-1-128,-6 0-96,0 3 16,-4-3-352,-3 2-321,0-2-351,-3 1-1233,-4-3-592,-4 0-2930</inkml:trace>
  <inkml:trace contextRef="#ctx0" brushRef="#br0">23680 12189 4130,'0'0'1088,"0"0"-767,0 0 3200,0 0-2048,0 0 16,0 0-113,-6-11-95,6 11-145,-2-2 1,-1-1-209,3 3 129,-2-2-161,2 2 33,0-2-145,-3 2-176,3 0-80,-3 0-143,3 0-17,0 0-176,0 0-112,6-3-64,7 1 16,-1 0 0,8-3 96,5-3 496,2-2 17,1-1-129,1 0-64,-3 0-144,-4-3-112,-2 3-112,-3 2-48,-4 0 0,-6 4-48,1 1 32,-5 2 32,-1-1-32,1 3 64,-3-1-32,0 1 96,0 0 49,0 0-97,0 0-80,0 0 16,0-3-16,-3 3-64,-2-3 80,2 2-128,-3-4 112,0 0-80,-1 1 47,-7-2-79,5-4 16,-6 1 16,2 1 0,-1-2 0,2 1 32,-2 5 128,5-1-144,4 3 48,0 0 0,2 2 32,0 0-16,3 0-32,0 0-32,3 0-32,0 0-256,4 0-992,-7 0-561,3 2-368,-3 0-1633,0 0-4146</inkml:trace>
  <inkml:trace contextRef="#ctx0" brushRef="#br0">33411 9948 18585,'0'0'1680,"0"0"-1616,0 0 0,-34-25 256,23 18-63,2 0-17,-6-1 32,-1 1 64,-4-2 208,-2 2 81,-3 1-97,-2-1-48,-6 2-192,0 3 128,-4 2-192,-3 0-48,0 0-95,1 2-97,-5 5-33,3 0 49,-3 0 49,2 1 111,0 2 128,-3-1-64,2 2 128,1-2-48,-3 2 0,0 2-64,0 4-48,-6-2 1,5 3-81,-5 2-80,-1 2-96,-3 4 64,2 1-16,0 0 48,-1-3-16,4 6 96,-2-4-208,2 1 96,5 0 16,0 5 64,2 0 144,2 1-96,4 1 0,5-3-16,4 3 0,1-2-96,4-1 32,3 1-48,6-1 64,-5 0 0,5 3-48,2 0 80,1 0-64,2-1 96,-2 4-64,3-1-64,4 0-80,2 2 16,2 2 16,0 3 32,0 0 48,0-1-48,5 4 48,-1-4 32,1 1 32,0 2 32,1 0 16,-5-2-48,4-1 32,-2 4-32,2-4-208,1 1 48,0 0-16,2 0 64,3-1-16,1-1 16,2-1 0,-2 1 32,7-3 32,-5 3 0,2-1 16,1 3 16,-5-2 0,2-1 33,0 3 47,-2-2-304,1-1 64,2 0 47,1 1 1,1-3-16,0 1 96,3-6-48,3 1 49,-1-5 31,3 0-144,3 1 64,0-6 0,1 3 16,0-4 80,4 0-80,3-3 48,-1-3 0,-1 1 32,2-2-32,-2-2 96,5-1-144,0-2-16,-2 1 16,3-3 32,1 2-32,2-2 48,-4 0-16,1-3-128,3 1 16,2-2-16,0 0 48,2-1 48,-2 1 32,4-1 0,-2 0 48,-1 1-32,4 2-16,-5-3 64,0 3-112,0 0 144,3-3-96,-3 3-224,3-2 112,-1-4 32,4 2-32,1-1 80,0-2 0,0 2-32,-1 1 112,1-3-48,-4 4 48,0 1 16,-2-3-48,-1 3-160,6-1 0,-4 0 64,2-1-16,0-1 16,0 0 16,2 3 80,-4-5-48,2 2 32,-2 0-32,-2 1 80,0-3-16,0 0-32,0 0-224,0 0 112,0 0 0,1 0 32,2 0 48,0-3-48,-3 1 80,0-3-32,2 3 48,-2-2-16,3 1-16,-3-1 32,3 0 0,-3-3-64,0 2-144,0-2 96,1 0 32,-1 1 16,6-1-48,-6 0 64,0 0 16,0 3 16,2-3-16,-2 3 32,-2-1 0,-1-2 0,1 1-16,-4-1-160,5-1 32,-4-2 32,2 1 32,0-5-16,-2 4 64,-3-4 0,2 1-16,-2-1 64,-4-2-48,-1 0 48,-5-2-160,-1 1 96,-1-3-32,-5-1 0,0-1 16,-1-1-16,1-2 16,-5 1-96,1-4 80,-2-1-16,4-3-16,-5 1 48,-1-3-48,-3-2 80,2 1 0,-5-1-16,1-3 32,-7 4 48,0-6-96,0 1 112,-7-1-80,3-4-80,-4-3-80,2 1 48,-5 0 32,2-3-16,-7-1 80,1-1-48,-5 0 112,-2-2 16,-1 0 0,-4 0 16,-1 1-96,-1 0 32,-2-1-368,3 0 176,-3 3 64,0-3 16,-2 0-16,1 4 80,-2-2-32,1 1 48,-4 1 64,-2 1 16,0 4 0,1-3-80,-1 4-112,0 1 32,2 2 96,0 1-48,0 1-48,-1 1 16,0 2-32,0 2 80,-2 1 0,1 1 32,-1 5-32,-3 2 32,1 3-32,0 2 64,-3 1 0,0 4-32,2-1 64,1 3-32,-3-3-16,4 2-160,1 1 32,0 2-96,3-1 144,-1 1-32,1 4 32,0 1 32,-2-1 0,0 3 32,1 1-48,0 1 64,4 2-32,-4 0 48,0 0-48,-2 2 96,3 1-48,3-2-80,-5 2-48,2-1 0,4-2 16,-4 0 32,3 0-32,1 0 32,-5 0 32,0 0-32,1 2 64,-3 3-48,0 2 48,1-3-16,-5 7 48,-1-2-32,4 3 0,-4-1 16,0 0-224,0 1 144,1-4-32,4-1 32,3-2-32,3-1 32,-2-1-32,8-3 112,2 1-96,3-1 80,2 0-16,7 3-48,2-3-32,1 3-144,3-2-16,7 4-112,-5-3-113,6 3-271,0-1-224,6 0-209,0 2-592,5-5-400,-3-1-1392,-1 3-2546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4.7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11653 0 0,'0'0'4917'0'0,"-17"0"-1571"0"0,23 5-3174 0 0,0-1 1 0 0,1-1 0 0 0,-1 1-1 0 0,0-1 1 0 0,1 0 0 0 0,0-1-1 0 0,0 0 1 0 0,0 0-1 0 0,0 0 1 0 0,0-1 0 0 0,0 0-1 0 0,0 0 1 0 0,1-1 0 0 0,-1 1-1 0 0,0-2 1 0 0,11-1-1 0 0,4-7-1485 0 0,-11 0-4289 0 0,-6 1-1401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5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12038 0 0,'0'0'1792'0'0,"10"37"225"0"0,-10-22-704 0 0,0 1 63 0 0,4 1-383 0 0,-4-3-641 0 0,0-1-192 0 0,5-3-128 0 0,-5-1-32 0 0,4-7-16 0 0,-4 2-32 0 0,0-6-2001 0 0,0-7-800 0 0,0-1-3554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5.5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9 16680 0 0,'0'0'2401'0'0,"-9"-9"-2769"0"0,9 16-641 0 0,-5-1-1184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5.8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 16167 0 0,'0'0'3434'0'0,"-5"5"-3285"0"0,5-5-152 0 0,-23 29 205 0 0,22-28-193 0 0,-1 0 1 0 0,2 0 0 0 0,-1 0-1 0 0,0 0 1 0 0,0 0 0 0 0,0 1 0 0 0,0-1-1 0 0,1 0 1 0 0,-1 0 0 0 0,1 1 0 0 0,-1-1-1 0 0,1 1 1 0 0,-1-1 0 0 0,1 0-1 0 0,0 1 1 0 0,0-1 0 0 0,-1 1 0 0 0,1-1-1 0 0,0 1 1 0 0,0-1 0 0 0,1 0 0 0 0,-1 1-1 0 0,0-1 1 0 0,0 1 0 0 0,1-1-1 0 0,-1 0 1 0 0,1 1 0 0 0,0 1 0 0 0,0-3-5 0 0,0 1 1 0 0,0 0 0 0 0,0-1 0 0 0,1 1-1 0 0,-1-1 1 0 0,0 1 0 0 0,0-1 0 0 0,1 0-1 0 0,-1 0 1 0 0,0 1 0 0 0,1-1 0 0 0,-1 0-1 0 0,0 0 1 0 0,0 0 0 0 0,1 0-1 0 0,-1 0 1 0 0,2-1 0 0 0,-1 0-17 0 0,-1 1 0 0 0,0 0 0 0 0,1 0 0 0 0,-1 0 1 0 0,0 0-1 0 0,0 0 0 0 0,1 0 0 0 0,-1 0 0 0 0,0 0 0 0 0,1 0 0 0 0,-1 1 0 0 0,0-1 0 0 0,1 0 1 0 0,-1 1-1 0 0,0-1 0 0 0,0 1 0 0 0,0-1 0 0 0,0 1 0 0 0,1 0 0 0 0,-1 0 0 0 0,1 0 1 0 0,0 1-1 0 0,0-1 0 0 0,0 1 0 0 0,0-1 0 0 0,0 0 0 0 0,0 0 0 0 0,0 0 0 0 0,1 0 0 0 0,-1-1 0 0 0,0 1 0 0 0,0 0 0 0 0,5 0 0 0 0,6-4-3334 0 0,-8-2-931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6.2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14791 0 0,'0'5'2476'0'0,"-2"147"1979"0"0,0 13-2449 0 0,6-157-2728 0 0,-3-8 596 0 0,-1 0 0 0 0,0 0 0 0 0,0 0 0 0 0,0 1 0 0 0,1-1 0 0 0,-1 0 1 0 0,0 0-1 0 0,0 0 0 0 0,1 0 0 0 0,-1 0 0 0 0,0 0 0 0 0,0 0 0 0 0,0 0 1 0 0,1 0-1 0 0,-1 0 0 0 0,0 0 0 0 0,0 0 0 0 0,1 0 0 0 0,-1 0 0 0 0,0 0 1 0 0,0 0-1 0 0,1 0 0 0 0,-1 0 0 0 0,0 0 0 0 0,0-1 0 0 0,0 1 0 0 0,1 0 1 0 0,-1 0-1 0 0,0 0 0 0 0,0 0 0 0 0,0 0 0 0 0,0-1 0 0 0,1 1 0 0 0,-1 0 1 0 0,0 0-1 0 0,0 0 0 0 0,0 0 0 0 0,0-1 0 0 0,0 1 0 0 0,1 0 0 0 0,-1-6-4593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7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19 240 8788 0 0,'0'0'4133'0'0,"1"0"-4055"0"0,0 0 0 0 0,0 0 0 0 0,0 1 0 0 0,-1-1 0 0 0,1 0 0 0 0,0 0 0 0 0,0 0 0 0 0,0 0 0 0 0,-1 1 0 0 0,1-1 0 0 0,0 0 0 0 0,-1 1 0 0 0,1-1 0 0 0,0 1 0 0 0,0-1 0 0 0,-1 0 0 0 0,1 1 0 0 0,-1 0 0 0 0,2 0 0 0 0,-1 4 283 0 0,0 1-1 0 0,0 0 1 0 0,0-1-1 0 0,-1 1 1 0 0,1-1-1 0 0,-1 1 1 0 0,-1 0-1 0 0,1-1 1 0 0,-1 1-1 0 0,0-1 1 0 0,0 1-1 0 0,-3 5 0 0 0,1 9 261 0 0,-4 18 815 0 0,-14 44 1 0 0,24-186-1708 0 0,13-53-360 0 0,-13 136 613 0 0,-2 12-3 0 0,0-1-1 0 0,0 1 1 0 0,2-1-1 0 0,-1 1 1 0 0,5-11 0 0 0,21-65-33 0 0,-24 81 37 0 0,0 1-1 0 0,0 0 1 0 0,1 1-1 0 0,0-1 1 0 0,-1 1 0 0 0,1 0-1 0 0,0 0 1 0 0,8-2-1 0 0,-12 3 18 0 0,1 1-5 0 0,0-1 1 0 0,1 0 0 0 0,-1 0-1 0 0,0 1 1 0 0,0 0 0 0 0,0-1-1 0 0,0 1 1 0 0,1 0 0 0 0,-1 0-1 0 0,0 0 1 0 0,0 0 0 0 0,0 0-1 0 0,1 1 1 0 0,-1-1 0 0 0,0 1-1 0 0,0-1 1 0 0,0 1 0 0 0,0 0-1 0 0,0 0 1 0 0,0 0 0 0 0,0 0-1 0 0,0 0 1 0 0,0 0 0 0 0,0 1-1 0 0,-1-1 1 0 0,1 1 0 0 0,0-1-1 0 0,-1 1 1 0 0,1-1 0 0 0,-1 1-1 0 0,0 0 1 0 0,0 0 0 0 0,2 2-1 0 0,-2-1-1 0 0,1 1-1 0 0,-1-1 1 0 0,0 0-1 0 0,-1 0 1 0 0,1 1-1 0 0,-1-1 1 0 0,1 0-1 0 0,-1 1 1 0 0,0-1-1 0 0,0 0 1 0 0,0 1-1 0 0,-1-1 1 0 0,1 0-1 0 0,-1 1 1 0 0,0-1-1 0 0,1 0 1 0 0,-2 0-1 0 0,1 0 1 0 0,0 0-1 0 0,-1 1 0 0 0,-3 4 1 0 0,0-2 10 0 0,0-1 1 0 0,0 1-1 0 0,-1-1 0 0 0,0 0 0 0 0,0-1 1 0 0,0 0-1 0 0,-1 1 0 0 0,-10 4 0 0 0,9-5 9 0 0,0 0-1 0 0,0 1 0 0 0,1 0 1 0 0,-1 0-1 0 0,-10 11 0 0 0,17-14-14 0 0,0-1 0 0 0,1 1-1 0 0,-1-1 1 0 0,0 1 0 0 0,1-1 0 0 0,-1 1 0 0 0,1 0-1 0 0,-1-1 1 0 0,1 1 0 0 0,0 0 0 0 0,-1-1-1 0 0,1 1 1 0 0,0 0 0 0 0,0-1 0 0 0,0 1 0 0 0,1 0-1 0 0,-1 0 1 0 0,0-1 0 0 0,0 1 0 0 0,1 0-1 0 0,0-1 1 0 0,-1 1 0 0 0,2 2 0 0 0,24 42 404 0 0,-14-25-92 0 0,9 28-27 0 0,-16-33-144 0 0,2 0-1 0 0,0-1 1 0 0,16 27-1 0 0,-20-38-275 0 0,0 0 0 0 0,0 0 0 0 0,1 0 0 0 0,-1-1 1 0 0,1 1-1 0 0,0-1 0 0 0,0 0 0 0 0,0 0 0 0 0,1 0 0 0 0,-1-1 0 0 0,1 1 0 0 0,-1-1 0 0 0,1 0 0 0 0,0-1 0 0 0,0 1 0 0 0,-1-1 1 0 0,8 1-1 0 0,-3-2-7683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8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55 14006 0 0,'0'0'2634'0'0,"6"1"-2066"0"0,2 1-315 0 0,27 2 1410 0 0,-34-4-1647 0 0,0 0 0 0 0,0 0 0 0 0,0-1 0 0 0,0 1 0 0 0,-1 0 1 0 0,1 0-1 0 0,0-1 0 0 0,0 1 0 0 0,0 0 0 0 0,0-1 0 0 0,-1 1 0 0 0,1-1 1 0 0,0 1-1 0 0,0-1 0 0 0,-1 1 0 0 0,1-1 0 0 0,0 0 0 0 0,-1 1 0 0 0,1-1 1 0 0,-1 0-1 0 0,1 1 0 0 0,-1-1 0 0 0,1 0 0 0 0,-1 0 0 0 0,1 0 0 0 0,-1 1 1 0 0,0-1-1 0 0,1 0 0 0 0,-1 0 0 0 0,0 0 0 0 0,0 0 0 0 0,0 0 0 0 0,0 0 1 0 0,1 0-1 0 0,-1 1 0 0 0,-1-3 0 0 0,2 2-11 0 0,-1 0 0 0 0,0 0-1 0 0,0-1 1 0 0,0 1 0 0 0,1 0 0 0 0,-1 0-1 0 0,-1-1 1 0 0,1 1 0 0 0,0 0 0 0 0,0-1-1 0 0,0 1 1 0 0,-1 0 0 0 0,1 0 0 0 0,-1-1 0 0 0,1 1-1 0 0,-1 0 1 0 0,1 0 0 0 0,-1 0 0 0 0,0 0-1 0 0,1 0 1 0 0,-1 0 0 0 0,0 0 0 0 0,0 0-1 0 0,0 0 1 0 0,0 0 0 0 0,0 0 0 0 0,0 0 0 0 0,0 1-1 0 0,0-1 1 0 0,0 0 0 0 0,0 1 0 0 0,0-1-1 0 0,0 1 1 0 0,-1-1 0 0 0,1 1 0 0 0,0 0-1 0 0,0-1 1 0 0,-1 1 0 0 0,1 0 0 0 0,0 0-1 0 0,0 0 1 0 0,-1 0 0 0 0,1 0 0 0 0,0 0 0 0 0,-1 0-1 0 0,-1 1 1 0 0,2-1 25 0 0,0 1 0 0 0,0 0 0 0 0,0 0-1 0 0,0-1 1 0 0,1 1 0 0 0,-1 0 0 0 0,0 0-1 0 0,0 0 1 0 0,0 0 0 0 0,1 0 0 0 0,-1 0 0 0 0,1 0-1 0 0,-1 0 1 0 0,1 0 0 0 0,-1 1 0 0 0,1-1 0 0 0,0 0-1 0 0,-1 0 1 0 0,1 0 0 0 0,0 0 0 0 0,0 1 0 0 0,0 1-1 0 0,-1 31 596 0 0,1-27-420 0 0,0-7-252 0 0,-1 8 163 0 0,2 0 0 0 0,-1 0 1 0 0,1 1-1 0 0,0-1 0 0 0,4 12 0 0 0,-5-18-216 0 0,1-1-1 0 0,-1 0 1 0 0,1 0-1 0 0,-1 1 1 0 0,1-1-1 0 0,0 0 0 0 0,0 0 1 0 0,-1 0-1 0 0,1 0 1 0 0,0 0-1 0 0,0 0 1 0 0,0 0-1 0 0,0 0 1 0 0,0 0-1 0 0,1 0 0 0 0,-1-1 1 0 0,2 2-1 0 0,-2-2-323 0 0,1 1-1 0 0,0-1 0 0 0,0 0 0 0 0,-1 0 0 0 0,1 0 1 0 0,0 0-1 0 0,0 0 0 0 0,-1 0 0 0 0,1 0 0 0 0,0-1 0 0 0,-1 1 1 0 0,1-1-1 0 0,0 1 0 0 0,-1-1 0 0 0,1 0 0 0 0,0 1 1 0 0,2-3-1 0 0,12-6-8115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8.5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60 17832 0 0,'0'0'182'0'0,"0"-5"10"0"0,-1 2-126 0 0,1 1 0 0 0,-1 0 0 0 0,0 0 1 0 0,0 0-1 0 0,0-1 0 0 0,0 1 0 0 0,0 0 0 0 0,0 0 1 0 0,0 0-1 0 0,-1 1 0 0 0,1-1 0 0 0,-1 0 0 0 0,1 0 1 0 0,-1 1-1 0 0,0-1 0 0 0,0 1 0 0 0,1-1 0 0 0,-4 0 1 0 0,0-1 86 0 0,0 0 1 0 0,0 1 0 0 0,0 0-1 0 0,-1 0 1 0 0,1 1 0 0 0,-1-1 0 0 0,1 1-1 0 0,-9-1 1 0 0,10 3-143 0 0,1-1 0 0 0,-1 1 1 0 0,1 0-1 0 0,0 0 0 0 0,-1 0 1 0 0,1 0-1 0 0,0 1 0 0 0,0-1 0 0 0,0 1 1 0 0,0 0-1 0 0,0 0 0 0 0,0 0 1 0 0,1 0-1 0 0,-1 0 0 0 0,1 1 0 0 0,-1-1 1 0 0,1 1-1 0 0,0 0 0 0 0,0 0 1 0 0,0 0-1 0 0,0 0 0 0 0,1 0 1 0 0,-1 0-1 0 0,1 0 0 0 0,-2 5 0 0 0,-3 5 52 0 0,2 0 0 0 0,-1-1-1 0 0,2 1 1 0 0,-1 1 0 0 0,-1 19 0 0 0,4 8 207 0 0,8 79 0 0 0,0-2 43 0 0,-11-87-1503 0 0,-2-16-7483 0 0,2-14 4202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8.9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3 14983 0 0,'0'0'2313'0'0,"-17"-2"-603"0"0,18 3-1691 0 0,1 0 0 0 0,-1 1-1 0 0,1-1 1 0 0,0 0 0 0 0,0 0 0 0 0,0-1-1 0 0,-1 1 1 0 0,1 0 0 0 0,0 0 0 0 0,0-1 0 0 0,0 1-1 0 0,0-1 1 0 0,0 0 0 0 0,0 0 0 0 0,4 0-1 0 0,37 0 95 0 0,-28 0-86 0 0,-3 0-400 0 0,23 0 1646 0 0,-28-1-2515 0 0,-16-2-3199 0 0,-8 0-970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39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45 14455 0 0,'0'0'1355'0'0,"-4"17"1665"0"0,13-68-3028 0 0,-9 50 8 0 0,-1 1 0 0 0,1-1-1 0 0,0 0 1 0 0,-1 1 0 0 0,1-1 0 0 0,-1 1-1 0 0,1-1 1 0 0,-1 0 0 0 0,1 1 0 0 0,-1-1 0 0 0,1 1-1 0 0,-1 0 1 0 0,1-1 0 0 0,-1 1 0 0 0,0-1-1 0 0,1 1 1 0 0,-1 0 0 0 0,0-1 0 0 0,1 1 0 0 0,-1 0-1 0 0,0 0 1 0 0,0 0 0 0 0,1-1 0 0 0,-1 1-1 0 0,0 0 1 0 0,1 0 0 0 0,-1 0 0 0 0,0 0 0 0 0,0 0-1 0 0,1 0 1 0 0,-1 1 0 0 0,0-1 0 0 0,0 0-1 0 0,1 0 1 0 0,-1 0 0 0 0,0 1 0 0 0,1-1 0 0 0,-1 0-1 0 0,0 1 1 0 0,-30 9 70 0 0,29-9-26 0 0,-1 0 0 0 0,1 0-1 0 0,0 0 1 0 0,0 0 0 0 0,0 0-1 0 0,0 0 1 0 0,0 1 0 0 0,1-1-1 0 0,-1 0 1 0 0,0 1 0 0 0,1 0-1 0 0,-1-1 1 0 0,1 1 0 0 0,-1 0-1 0 0,1 0 1 0 0,0 0 0 0 0,0 0-1 0 0,0 0 1 0 0,0 0 0 0 0,0 0-1 0 0,0 0 1 0 0,1 1 0 0 0,-1-1-1 0 0,1 0 1 0 0,-1 0 0 0 0,1 1-1 0 0,0-1 1 0 0,0 0 0 0 0,0 1-1 0 0,0-1 1 0 0,0 0 0 0 0,1 4-1 0 0,1-3-19 0 0,-1 0 0 0 0,0 0 0 0 0,1 0 0 0 0,-1-1 0 0 0,1 1 0 0 0,0 0-1 0 0,0-1 1 0 0,0 1 0 0 0,0-1 0 0 0,0 0 0 0 0,0 1 0 0 0,1-1 0 0 0,-1 0 0 0 0,1 0 0 0 0,0-1-1 0 0,-1 1 1 0 0,1-1 0 0 0,0 1 0 0 0,0-1 0 0 0,0 0 0 0 0,0 0 0 0 0,0 0 0 0 0,5 1 0 0 0,-6-2-52 0 0,26 9 298 0 0,-27-7-357 0 0,0-1 1 0 0,0 1-1 0 0,0-1 1 0 0,-1 1-1 0 0,1 0 1 0 0,0-1-1 0 0,-1 1 1 0 0,0 0-1 0 0,1 0 1 0 0,-1 0-1 0 0,0-1 1 0 0,0 1-1 0 0,0 0 1 0 0,0 0-1 0 0,-1 1 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28:31.398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25547 15978 1457,'0'0'4018,"0"0"-1986,0 0 49,0 0-816,0 0-417,0 0 1,0 0 31,0 0 65,0 0-369,0 0-368,0 0-16,0 0 256,0 0 241,0 0 111,0 0 192,0 0-95,0 0-49,4-2 1,-1 0-1,0-3-96,4 3 1,-4-2-17,1 1-96,4-1-95,3-1-145,-2 3-208,4-3-112,2 3 0,-1 0-32,6-1 48,-1 3-80,-2-2 32,0 2 128,0 0 0,3 0-64,-4 0-64,1 0 64,-2 0-64,2 0-16,3 2 48,-3-2 48,7 0-96,-1 0-16,-1 0 16,1 0-32,-1 0 96,1 0-112,-1 0 80,1 0-32,-5 0 33,3 0-49,-1 3 32,-2-1 64,1 0-80,1-2-16,3 3 32,-1-3 64,1 0-112,-1 0 80,4-3 0,-4 1-32,1-3 0,-1 1-16,1 2-16,-3-3-32,-2 3 32,-1 0-16,6 2 48,-6 0-80,5 0 64,-2-2-16,3 2 16,-1 0-32,1-3 48,-1 1 16,-2 2-16,0 0-16,0 0 0,0 0 48,-3 0-128,2 0 0,0 0 16,-4 0 32,5 0-16,-3 0 16,2 0 48,-1 0-48,3 0 16,-1 0-16,3 0-16,-3 0 16,2 0 48,1 0-16,-1 0-16,3 0 16,-2 0 48,-1 0 64,4 0-48,-4 0 32,1 0-80,2 0 0,0 0-80,2 0 112,-2 0-80,2-2 64,1 2-48,-1 0 0,3-3-16,1 3-80,-5 0 48,7 0-16,-2-2 16,1 2 64,2 0-48,-1-2 64,0 2-32,-1 0 0,4 0-16,-4 0 48,-2 0-64,-1 0 32,2 0 32,2 0 0,-7 0-32,2 0 0,2 2 48,-4-2-64,0 0-48,5 0 0,-4 0 32,1 0-48,4 0 64,1 0-32,-1 0 32,1 0-32,-1 0 48,1 0-16,-1 0 0,-2 0 64,2 0-112,-1 0 96,0 0 0,2 0-32,-2 0 32,-2-2 0,1 2-32,-2 0 0,3 0-48,-5 0-48,5 0 64,-4 0-32,0 0 32,4 0 0,-4 0 16,1 0-48,0 0 80,-2 0-16,2 0-32,0 0 16,0 0 32,-2 0 16,2 0-48,0 0 32,0 0-32,-2 0 32,5-2-16,-4 2 16,5-3 32,-4 3-64,1-2-32,4 0-80,-2-1 96,-2-1-16,2 2 32,-4 0-16,1-3-16,0 3 32,-2 0 0,0-1 32,1 1-48,1-3 64,1 4-80,2-2 96,-1 1-48,-1 0 16,4-1-16,-1 1 0,1 0 48,-1 2-48,1 0-48,-2-2-80,-2 2 112,1-3-64,1 1 16,-5 0 48,7-2 0,-5 1 0,1 1 16,4 0-32,-2-3 32,-2 3-16,-1 0 0,0-1 80,-2 2-80,-3-2 32,-1 0 0,-3 2 16,1-2-32,-8 3-16,-2 0 16,-3 0-32,-2 0 48,-5 0-32,0 0-32,0 0-48,0 0 48,-2 0 16,-4 0 0,5 3-32,-6-3-464,3 0-1009,-4 0-2304,2-5-2658</inkml:trace>
  <inkml:trace contextRef="#ctx0" brushRef="#br0">26022 17994 8708,'0'0'3554,"0"0"-1794,0 0-639,0 0 95,0 0-223,0 0-353,0-9 1,0 7 79,0-1-112,0 1 16,0 2-175,0 0-65,0 0-144,0 0-96,2 0-32,1-2-64,-1 2 16,4-2-16,0 0 16,2-1-16,0 3 32,2-2 64,3 0 48,-1 2 96,1 0 257,1 0-289,-2 0-176,3 0-32,1 0 16,-1 0 0,4 0 32,0 0 0,1 0 16,-2 0-16,9-3 16,-5 1 128,2 0 64,7-3-47,-4 1-65,5 0-32,1-3 208,-1 2 64,6 1-224,0-3-48,-5 4-64,4-1-16,-3 0 0,5-1-64,-5 1-80,2 0 0,1-2 32,0 0 48,-1 1-64,1 1 32,-3 2 64,-1-1-48,2 2 64,-5 1-96,2-3 80,-1 3-16,2 0-16,-1 0 16,-1 0 48,0 0-64,-1-3 48,2 3-48,-1-1-80,-4 1 64,4 0-64,-2 0 128,1 0-96,1 0 64,1 0-16,1 0-48,-1 0 48,3 0-16,0-3 48,2 3-64,1-2 64,-1 0-32,0 2 16,2-3 33,-5 1-17,3 2-16,-1-2-96,-1 2 0,-2 0 31,1 0-15,3 0 48,1 0-16,2 0 16,0 0 0,2 0-16,1 0 32,-1 0 16,3-2 16,0 2-15,-5 0 15,5 0 16,-1 0 0,-2 0-208,0 0 96,1 0 31,-1 0 34,3 0 15,0 0 0,0 0-16,0 0 0,-2 0-16,-1 0 64,3 0-32,-2 0 32,-4 0 0,1 0 0,4 0-208,-7 0 80,3 0 64,-1 2-96,1 0 128,4 0-32,-5 1 16,6-1-16,-5-2 0,3 2 16,2-2 48,-3 0-16,3 3-32,0-3 112,-2 0-112,2 0-176,-3 0 64,0 1 32,-2-1 64,-2 0-16,2 0 16,-3 0 32,2 0-16,-5 0 0,3 0 32,2 0-48,0 0 48,-1 0 16,1-1-32,0 1 16,-2-3-144,0 3 32,-3 0 0,5 0 80,-5 0-48,4 0 48,0-2-48,-5 2 80,-1-2 0,1-1-16,-8 3-16,-5 0 16,-1 0-32,-7 0 16,-4 0 0,-2 0-64,-5 3 32,-1-1-80,0 0 16,0 1 48,0-2 32,0 2-48,0-3 32,0 0-33,0 0 17,-1 0-64,-5 0-224,1 0-304,-4-7-1313,-2 0-1088,-1-6-2178</inkml:trace>
  <inkml:trace contextRef="#ctx0" brushRef="#br0">31042 15731 816,'0'0'11558,"0"0"-8661,0 0-1793,0 0 369,0 31 416,0-13-560,0 4-193,2 1-191,3 2-49,-5-3-64,3 0-63,0-3-177,-3-3-112,0-5-32,0 0-95,1-5-17,-1 0-112,0-5 0,0-1-80,0 0 128,0 0 240,-1-8-31,-5-4-305,1-1-112,3-5-32,-4-2-32,5-6 48,-2 2-80,0 0 80,3-3-32,0 0-16,0 1 0,0 4 48,0 0-32,0 1-48,0 1 112,0 2-112,0-3 96,0 6-112,3-1 64,1 5-112,2 2 64,1 2-112,5 3 80,-1 4-16,1 0-16,4 7 16,-4 4-129,1 2 113,-1 3-80,-4-1 16,-2 1-48,2 0 64,-8 0 64,3 0-48,-3-3-32,0-1-32,0-1 144,-5-2-64,-6-1 64,4-1-48,-7 0 80,-2-2-32,1-1 80,-2 0-96,1-1 16,4 0-112,5-2-401,1-1-47,6 3-512,0-3-449,6 0-336,7 0-1521,-1 0-4913</inkml:trace>
  <inkml:trace contextRef="#ctx0" brushRef="#br0">31249 17609 9877,'0'0'4097,"0"0"-2704,0 0-753,0 31 1009,0-10-64,3 4-465,1 4-159,1 3-81,1 4-127,0-2 111,1 1-112,-3-1-143,-1-2-161,2-4-32,-3 0 80,1-3 32,0-8-207,-3-1-49,0-5-160,0-1-16,0-6-32,0-4 0,-6 0 144,6-4 96,-5-7-128,3-5-144,-1-5-32,0-1-64,-1-5 16,0-5 16,3 0 0,-2-3-32,-2-1 32,2-5-80,-3-2-32,0-1 112,1-2-16,3 4 16,-1 2 32,0-1 64,2 5 0,1 0-64,0 2 112,0 0-144,7 1-64,0-4 0,4 1 16,1 2 0,0 1-80,4 1 32,-4 3 96,1 5 32,-4 1-16,2 3 48,-2 6-16,-1 1 0,-4 6-16,7 0-32,-4 5 0,3 2 16,3 2-48,2 7 16,5 5 32,-1 4-32,1 4 48,0 3-16,4 4 0,-4 2 80,0 3-48,-3 0 16,0 2-48,0 3 32,-5-5-16,4-1 144,-5-2-96,-5-1 80,0-6-240,-6 1 112,-3-2 0,-6-3-16,-4 0 48,-7-1 16,-3-2 16,1-1-48,-4-1 48,1 1-32,0-2-144,5-1 96,-1-2-32,3 1 32,-2-3 16,2-3 0,1-1-64,0-3 80,-2-2-144,0 0-112,4-2-161,-1 0-367,7-2-609,4-1 385,2 0 448,3 3-257,10 0-783,2 0-1250,7-1-1984</inkml:trace>
  <inkml:trace contextRef="#ctx0" brushRef="#br0">34352 15390 15735,'0'0'2753,"0"0"-2368,0 0 591,0 43 497,0-20-177,0 0-255,5-1-113,0 1-255,-1-1-161,1-4-128,1-2-80,-1-5-112,-2-2 16,-1-5 128,1-1 17,-3-3 79,0 0 192,0 0 128,-5-12-159,-3-1-321,2-8-144,-6-6-80,5-8 48,-7-8-80,8-4 96,0-3 16,1 3-480,4 2 208,1 4 96,0 10 0,1 4 64,4 7 0,1 4-48,0 2 64,1 6-48,-6 3 64,-1 0-80,6 5 48,-6 0-48,2 3-48,1 8 16,2 7 32,2 7 64,3 6-64,2 10 80,7 6-16,1 5 64,5-1 112,4-1 16,1-5-16,2-5-208,1-10 208,-1-7 0,-1-6 32,-6-6-176,-5-4 97,0-7-113,-6 0 48,-3-11-48,-5-7 16,1-7-32,-7-6 16,0-7-64,-11-8 0,-2-1-80,1-3-401,-3 2 193,1 2 0,1 6 160,1 3 64,4 6 64,3 7 16,-1 1 64,6 0-64,0 8 16,6-4 48,1 6-64,0 4 0,6 0 0,-7 5-352,0 2-320,0 2-465,-4 2-560,-2 7-1056,0 4-625,-2 3-3040</inkml:trace>
  <inkml:trace contextRef="#ctx0" brushRef="#br0">34907 15429 16199,'0'0'3458,"0"0"-2193,0 0 431,0 0-191,0 0-545,0 0-351,-18 43 47,18-21-128,0 1-63,11 0-161,1-6-144,2-3-128,5-3 16,-2-9 80,0-2-96,1 0 144,-1-11-16,-4-5-48,-4-1-16,-6-4 32,-3-4-112,-3 3 48,-9-1-256,-2 3-32,-5 4 0,5 5 112,-4 6 32,5 5 80,1 0-48,4 9 80,2 5-96,6 2-48,0 2-224,0 0-1537,0 0-993,0-7-3040</inkml:trace>
  <inkml:trace contextRef="#ctx0" brushRef="#br0">35487 15321 14631,'0'0'3857,"0"0"-2768,-32 0 128,19 9 319,1-3-575,4 6-417,-3-1-256,10 0-208,-2 3 16,3-3-80,3 0 48,3 0-112,2-1 48,7-1 0,1-2 16,-4 1-32,2-1-16,5 0 32,-5 0 0,-2 2 0,0 0-32,-4 0 16,0 2 16,-3 0 0,-5 1 16,0-4-32,0 4 64,-7-4 32,0 4 0,-6-3 16,1-3 48,-1 4-80,-2-6 16,-1 1-32,2-3-16,1-2-16,0 0 32,7 0-160,0 0-144,4-2-16,2-1-224,2-1-561,10-2-1472,7-6-1969,1 1-6147</inkml:trace>
  <inkml:trace contextRef="#ctx0" brushRef="#br0">35681 15492 15079,'0'0'5042,"0"0"-4001,0 0-913,0 0 832,0 0-175,0 0-689,11 5-32,1-1 0,4 1-32,-4-1 240,-2 0 112,0 3-16,0 0-80,-1-5-80,-3 2 32,2-4-95,-2 0 15,0 0-64,1 0 16,-1-6-16,0-3 80,0 0-48,-1 0 0,-2 0 128,-2-2 112,-1 2-48,0 0-192,0 0 0,0-2-31,-1-1-1,-2 1-192,3 2 80,0-2 0,0 1-49,0 2 33,3 1 0,-2 2 0,7 1 0,-3 1 0,0-1 0,1 4 32,-5 0-96,2 0-256,0 0-624,-3 0-193,0 4-271,0 2-353,-6-5-1137,5 2-1664,-5-3-5122</inkml:trace>
  <inkml:trace contextRef="#ctx0" brushRef="#br0">36149 15132 4802,'0'0'-592</inkml:trace>
  <inkml:trace contextRef="#ctx0" brushRef="#br0">36016 15424 7283,'0'0'4755,"0"0"-4483,0 0 752,0 0 1025,0 0-624,0 0-689,-9 32 176,9-23 209,0 0-33,3 2 97,-2-2-273,4 0-367,1 2 175,-4-4-16,1-2-303,0-1-49,-3-1 16,1-2 80,-1-1-96,0 0-16,0-1 321,0-8-97,0-1-416,-1-3-80,-5-3-16,-2-4-16,3 2 16,-2-2 16,5 2-128,-3 2 32,5 2 0,0 5-32,0 1 64,2 3-16,9 3-32,-5 2 80,8 0-80,-5 0 48,4 2-48,-1 0 80,-1 5-64,-2-4 0,-1 1-432,-3-2-593,-2-2-576,-3 0-592,0 0-896,0-2-1761,0-5-4899</inkml:trace>
  <inkml:trace contextRef="#ctx0" brushRef="#br0">36391 15051 10117,'0'0'6867,"0"0"-5747,-26-34 401,10 27-48,1 1-753,-2 1-432,0 3-144,-3 2-16,2 0-80,-2 2 0,2 5-64,4 2 64,1 2 32,1 5 192,-2-1 209,9 8 255,4 0-176,1 4 129,1 4 31,12 3-160,-1 4-16,4 3-31,-1 0-161,-1-1-32,-1-2-160,-3-2 16,0-5 0,-4-4 96,-5-4-96,3 0-64,-4-3-128,0-2 80,0-1-96,0-1 48,0-2-16,0-5-16,0 0-128,0-4-704,0-1-609,0-4-864,0-3-704,-4-8-1249,4-6-6035</inkml:trace>
  <inkml:trace contextRef="#ctx0" brushRef="#br0">36134 15379 7203,'0'0'9429,"0"0"-7525,0 0-143,0 0 560,0 0-304,0 0-832,37-13-257,-17 13 17,6 0-129,-1 0-288,2 0-208,-3 0-95,-3 0-161,-1-3 16,-2 2-96,-8-2 80,-1 1-288,-6 0-433,0-3-511,-3 3-1025,0 0-1537,-6 2-2497,1-3-9348</inkml:trace>
  <inkml:trace contextRef="#ctx0" brushRef="#br0">36484 15395 14086,'0'0'1521,"0"0"-1441,0 0 1089,0 0 688,0 0-721,0 0-432,-28 32 97,19-21 239,-2 0 289,5 3-1,-2-3-255,3 0-497,2 1-224,3-6-79,0 4-81,8-6-128,0 0 48,1-4-16,1 0 32,3 0-16,0-2-32,-4-4 16,0-1-48,-2 0 16,-6 0-32,5 0 0,-6-2-48,0 3 16,-6 1-48,5 0-48,-6 3 0,1 2 32,3 0-16,0 7 48,3 4 48,0 3 144,0 2 32,0-3-48,6 1 16,0-3-48,2-2-48,0-5-16,4 0-32,-1-4-64,-1 0-288,0-1-1185,0-9-1840,-6 0-1730,4-6-12821</inkml:trace>
  <inkml:trace contextRef="#ctx0" brushRef="#br0">36724 15363 2321,'0'0'18328,"0"0"-16839,0 0-1265,0 0 1345,0 0 160,0 0-1217,-23-8-320,15 19 0,-1 5 192,0 2 177,3 2 143,1 0-192,3 0-16,2-1-127,0-4 31,0-2-192,7 1 0,0-5-16,4-2-48,-5-3-32,8 1-32,-1-5-32,1 0-32,4-5 64,-1-3-64,4-4 16,0 1-48,3-2 80,-3-1-96,4 1 96,1-3-32,-7 2 0,1-2 16,-4 1-160,-1-1 160,-7 2-112,-2-2 64,-6 1 0,0-3 0,0 3-16,-5-4-16,-2 4-64,-6 3-96,4 4 96,-2 5-64,-1 3 176,4 9-64,2 9 48,-2 6 16,3 6 96,2 1 32,3 1 0,0-1 32,3-4-128,4-2-80,5-7-80,-1-7 80,4-4 32,-1-4-64,5-3 48,0 0-288,1-10-288,-5-1-625,1 0-944,-9-2-1552,0 1-2674</inkml:trace>
  <inkml:trace contextRef="#ctx0" brushRef="#br0">35166 15802 1937,'0'0'14455,"0"0"-12102,0 0-1665,0 0 416,-28-29-287,11 29-465,-4 0-304,-3 5-16,3 3-32,-4 4 0,5-1 16,1 5 16,5 2 0,6 2 112,4 3 128,4 4 64,0 7 257,1 3 415,7 6-15,-3 7 111,1 2-95,-6 1-465,0 1-112,0-4-224,0-3-16,-3-6-160,-2-5 80,-1-6-48,4-6 16,-2-6-80,1-2 48,0-5-64,1-2-80,-1-6-336,1-2-496,2-1-385,-3 0-1008,0-4-993,3-5-2992</inkml:trace>
  <inkml:trace contextRef="#ctx0" brushRef="#br0">34842 16293 11045,'0'0'4914,"0"0"-2881,0 0-288,19-34 112,-5 25-448,3-2-433,0 4 0,0 1-175,3 1-225,-1 3-272,1 2-112,-1 0-144,-4 0 16,2 0-64,-1 0 16,-1 2-64,-2-2-16,-4 0-448,2 0-416,-2-2-641,-1-2-848,-4-2-2081,1 5-8372</inkml:trace>
  <inkml:trace contextRef="#ctx0" brushRef="#br0">35199 16401 8948,'0'0'5427,"5"29"-3346,-5-13-289,6 2 657,-5-5-704,4 1-688,1-3-353,-4-2 64,4-2-143,-5-4-129,4-3-64,-5 0-16,3-3 113,0-6-81,-3-2 0,0-5-64,0 1-192,0-1-64,0-2-16,-6-1-80,5-1 16,-4 2-64,-1 0 48,4 3-32,-1 1 32,3 1-48,0 1 16,3 1 64,5 2-96,-2 0 96,7 3-128,0 0 144,1 2-128,3 4 112,-1 0-64,1 0 16,-5 0 16,-4 4-32,3 3 0,-6-2 33,-2 2-82,-2-3-15,-1-1 48,0-2-272,0 2-272,0-3-496,0 0-673,0 0-848,0 0-225,0-4-2352,0-3-8628</inkml:trace>
  <inkml:trace contextRef="#ctx0" brushRef="#br0">35521 16365 18392,'0'0'3282,"0"0"-2402,11 36 1201,-5-23 96,2-1-1008,-2-1-929,1-2-256,-1-4 80,-5 1-176,-1-3-576,0-3-897,0 0-1264,0-5-17,0-6-2384</inkml:trace>
  <inkml:trace contextRef="#ctx0" brushRef="#br0">35549 16131 17544,'0'0'3522,"0"0"-1794,0 0 1,0 0-432,3-29-593,2 29-512,3 0-208,-2 2-16,0 5-704,2 1-1969,-3 2-2146</inkml:trace>
  <inkml:trace contextRef="#ctx0" brushRef="#br0">35816 16212 14631,'0'0'3249,"0"0"-1440,0 0 288,0 0-352,0 0-721,-39 4-415,21 12 79,-1 4-192,-1 3 144,4 4-207,1 0-193,7 0 80,2-2-64,6-3 16,0-1 16,0-4-80,6-1 32,0-2 49,7-3-97,1-2-16,-2-5-80,8-4-16,0 0-32,5 0-32,-2-8 32,-1-2-48,-3 1-144,-5 2-304,-2 1-257,-6 2-591,-6 1-785,0 3-865,0 0-1792,-6-2-4354</inkml:trace>
  <inkml:trace contextRef="#ctx0" brushRef="#br0">36010 16104 4738,'0'0'11029,"0"0"-8724,12 31-928,-10-10 848,-2 1-224,0 3-288,0 2-625,0 2-111,0 2-257,0-1 80,0 1 1,0-4-353,0 1-144,0-6-160,0-4 64,0 0-192,0-7 32,0-4-16,0-1-80,0-3-336,0-3-256,0-4-369,0-8-768,0-3-1744,0-11-1602,-8-1-9155</inkml:trace>
  <inkml:trace contextRef="#ctx0" brushRef="#br0">35869 16333 14086,'0'0'4547,"0"0"-3187,0 0-303,0 0 896,38 14 95,-13-12-655,-3-2-464,9 0-337,-6 0-128,0 0-384,-4 0-96,-1 0 16,-3-2-16,2-1-160,-7 2-849,-4-2-1023,0-1-1410,-2 1-2641</inkml:trace>
  <inkml:trace contextRef="#ctx0" brushRef="#br0">36230 16394 16039,'0'0'5107,"0"0"-4723,0 0 1553,0 0 656,0 0-1425,34 5-911,-29-7-193,1-3-64,-5-2-817,-1 0-928,0-1-1680,-1-6-2450,-10-2-7763</inkml:trace>
  <inkml:trace contextRef="#ctx0" brushRef="#br0">36236 16091 1569,'0'0'16615,"0"0"-14246,0 0-2160,0 0-177,0 0 384,0 0-224,19 42-144,-19-24-464,0-2-2114,0-5-3744</inkml:trace>
  <inkml:trace contextRef="#ctx0" brushRef="#br0">36430 16336 15511,'0'0'1985,"0"0"-1777,0 0 1569,0 0 512,0 0-464,0 0-593,0 0-559,0-7-273,-6 7-112,4 0-64,-3 7-112,-1 1-48,5 4 96,-5 2 192,6-1-31,0 3-129,0-2 32,6-1-80,1-2 16,6-2-16,-1-2-16,8-7-16,-2 0-16,3-2-64,-1-8 48,1-3-16,-4-1-96,-2-3 96,-4 1-64,-6 0-16,-4 0-128,-1 3 64,-6 1 48,-8 4 16,-5 1-80,-7 4 0,1 1 32,-1 2-96,0 0-128,1 2 144,11 3 128,-2 1 0,7-1-176,3 2-433,4-3-175,2-1-817,0-1-704,8-2-16,-2 0-1633,7 0-3841</inkml:trace>
  <inkml:trace contextRef="#ctx0" brushRef="#br0">36689 16417 8980,'0'0'7540,"0"0"-6468,0 0 801,0 0 336,0 0-384,0 0-497,11 13-431,-7-13-273,1 0 112,6-2-95,-5-5-305,5-1-192,-3-2 0,-1-3 0,0-1 16,-1-4-80,0 0-32,0 0 0,-1 2-32,-1 0 112,4 8 160,-3 3-15,6 5-225,-4 0-64,6 12 32,-1 3 80,1 3 80,1 3 112,4-1-80,-4-2-128,6-5-48,1-1 32,-4-5-32,3-3 0,-5-4 16,-2 0-64,-6 0-144,-4-7-240,-3 0-465,-3-2-1216,-9-2-2833,-4 0-5827</inkml:trace>
  <inkml:trace contextRef="#ctx0" brushRef="#br0">26122 16779 12646,'0'0'2433,"0"0"-1649,0 0 305,0 0 239,0 0-319,-36-7-273,24 12-272,-1 1-15,4 1 63,-2 2 112,2 0-16,1 3-111,6-6-113,2 3-176,0-2-96,5 0-48,4-5-16,4 0-32,5-2 32,-4 0-64,2-2 32,-1-7-16,-5 0-96,-1-2-80,-1-1 80,-8 1 16,0 0-32,0 0 64,-5 1 16,-7 4 0,-1 4-32,-2-1-32,1 3 64,-2 3-16,4 5 0,1 4 16,5 2 0,0-1 0,1 1 16,5-3-32,0-2 48,5-2-17,2-5-287,4-2-128,-1 0 144,0-7 144,0-4-48,-1-3 64,-1 1 16,-2-3 80,-1 5 48,-4 0 0,-1 4-48,-4 2-192,-4 3 64,-2 2 96,-5 0 32,3 7 0,-4 0 16,4-1-33,2 1 1,3-3-32,4 1-688,3-5-1361,0 0-1505,6 0-1648,1-5 1952</inkml:trace>
  <inkml:trace contextRef="#ctx0" brushRef="#br0">26100 16822 3602,'0'0'960,"0"0"-432,0 0-320,0 0-64,0 0 1569,0 0-608,0-12-705,0 10 352,0 0 417,0 2-17,0 0 17,0-2-177,0 2-79,0 0-65,-3 0-111,3 0-225,0 0-112,0 0-144,0 0-32,0 0 0,0-3 96,0 3 97,-3-2 15,3-3-96,0 1-192,-2-3-32,2 1 0,-3-1-64,3-2 0,0-2-16,0 0 16,0-1-32,0 1 0,0 0 16,0-2-16,3 1 16,-3 3 80,2-3 0,-2 6-32,0-3 16,0 2-48,0 1 32,0 1-80,0-2 32,0 3-32,0-1 16,0-2-32,-2 1 49,2-1-33,-3-2 0,0 0 0,3 0-33,0-2 33,-2 0-32,-1-1 0,2 4 16,1-2 32,-6 3-48,6 1 32,-5-1 0,3 3-16,2-1 16,-6-2-16,6 3 48,-1-3-48,-2 0 0,-1 1 32,4-1-64,-1-3 32,-2 2-32,3-1 16,0-1 0,0 2 32,-2 1-16,2 0 32,0 0-32,-3 3 48,3-3-48,0 3 0,-3-3 32,3 2-48,0-2 32,0 3-16,-1-3 16,1 1-48,-4 1 32,4-1-16,0-1 0,0 2 16,0-2 16,0 0-16,0 1 16,0-1-16,0 0 16,4 0 0,-3 1-48,-1-1 96,0 3-48,3-3 0,-3 0 16,0 1-16,0-1 0,0 0-16,0 0 32,0 3-96,0-1 64,0-2-32,0 6 0,0-5 16,3 2 16,-3 0 16,0-1-16,2 3 16,-2 0-16,0-1 16,0 1 32,0 0-64,0 0 32,0-1-32,0 1 0,0-2 48,0 2-32,0-3 32,0 0-16,0 3 0,-2-2-16,2 1 32,0 1-32,0 2 32,0-2-32,0 2 16,-3-3 16,3 3-48,0 0 0,0 0 16,0 0-80,0 0 80,0 0-16,0 0-32,0 0 16,0 0 32,0 0-16,0 0 0,0 0 0,0 0 16,0 3 32,0-1-32,0 0 0,0 1 16,0-1-16,0 0 0,0 0 32,0 1 0,-3-1 0,3 3-16,-1-3 0,-3 0 16,3 2-48,-5 1 64,1 2-64,3 4 64,-5 1-64,-4 3 48,3 3 16,-4 0 16,2 0 96,0 2-32,-3-4-16,7 0-64,0-5 16,1-2-32,2-2 0,1-3-16,2-1 16,0-3-16,0 0 0,0 0 16,0-7 0,-3 0-32,3-2-48,0-2-32,0-1-128,0 1 0,0 0-208,0-1-129,3-1-159,2-1 176,0-1 128,2 2 80,4-3 271,-1 2 65,-1 1 16,-1 1-16,3 1 33,-4 4-1,3 1-32,-3 1 48,-2 3-32,0 2 0,1 0 96,-5 0-16,4 0-48,-5 0 16,0 4-16,3-1 0,0 1 48,-1 1 16,-2-3-32,3 0-16,-2 1 0,-1-1 16,0-2 48,0 0 128,0 0 32,0 0 16,4 0 65,-1 0-33,-2 0-64,7 0-16,3 2-144,-2 2-32,8 3 288,6 2 32,2 0-47,-2 2 159,2 1-16,-5-1-272,-1-2-160,-7 0-64,-4-3 32,-2 0-32,-1-2 0,-5-2 16,0 0-64,0 0-96,-3-2-816,-5 0-881,4-4-2993</inkml:trace>
  <inkml:trace contextRef="#ctx0" brushRef="#br0">24596 16502 6243,'0'0'5506,"0"0"-2960,0 0-1490,0 0-15,0 0-33,0 0-208,11 45-31,-6-23-1,2 4-64,1 1-47,0 0-289,-7-5 16,4 0 0,-2-2 96,0-4-31,-3-2-161,0-5-16,0 0-80,0-4 0,-3-5 80,0 0 320,-3-5 33,0-6-273,-4-5-224,0-6-80,-3-5 16,7-5-48,-5-2 64,3-4-32,4-1-16,-1 4-160,2 1-208,3 2 208,0 5 16,0 3 48,0 1-16,0 3-16,0 0-32,3-1 64,-1 5 48,4 1 0,0-1-289,2 5-175,3-1-48,1 6-288,2 4 127,5 2 97,-2 0 208,0 7 96,-2 6 64,2 2 160,-4 4 32,-1 3 32,-4-2 0,-2 3 16,-4-3 0,-2 0 0,0-1 0,0-4 16,-8-2 16,-2 1-16,-5-2 32,-1-4 32,-2 1-16,-5-2 16,2 0 64,1 0-144,3-3 64,2-2-80,5 3 16,3-3-32,7 2 16,0-1-80,4 0-512,7-2-481,3-1-2032,2 0-3282</inkml:trace>
  <inkml:trace contextRef="#ctx0" brushRef="#br0">24971 16327 4994,'0'0'7700,"0"0"-6580,0 0-607,0 0 511,0 0-272,0 0-303,-20 6-161,16 1 32,2 0 16,-4 0 96,4-1 32,-1 1 49,0 0 15,-3 0-80,0 2-64,-1 0-48,1-1 17,-3 6 15,1-1 96,0 6-32,1-1 144,0 5-111,0 1 95,1 0 48,4 2-160,2-2 49,0-1-113,2-1-240,4-1-32,1-1-32,-2 0-96,3-2 80,-7 0-80,4 0 16,1-3 16,-4-1-16,2-2 0,4-4 0,-2 1-16,4-4-16,2-3-80,1-2-176,2 0 48,-1-2-32,0-5 31,-2-2-79,-2-2 208,0-3 112,-8 3 0,3-2 16,-5 2 0,0-3 48,-5 2-64,-3 1 16,-1 2 0,-7 1 32,1 3-64,-2 1-32,0 4 16,0 0-96,1 0 80,4 2 16,1 2 16,6-1 0,4-2 0,1 2 0,1-3 48,12 0 32,5 0 0,1-4 48,4-3-48,-1 0 0,-2-2-32,0 0-16,-4 0-32,-4 2 64,-4 3 16,-3 2-32,-5-1-32,0 1 16,0 0-112,-4 2-560,0-2-1633,-1-1-1169,1 1-4145</inkml:trace>
  <inkml:trace contextRef="#ctx0" brushRef="#br0">25122 16471 12470,'0'0'2881,"0"0"-1408,0 0 336,9 44-433,-6-18-335,-3 1-209,3 2 128,-3-2 17,2 0-209,1-5-240,0-3-175,-3-4-225,2-2 0,1-6 0,-2 0 48,-1-5 32,0-2 16,0 0 32,0-4 128,0-5-208,3-7-111,-3-2-33,3-5-16,-3-6 32,0-2-481,0-3-143,-6-4-192,0 4-129,0 1 385,-2 3 208,2 10 256,-2 4 80,0 5 16,1 4 128,3 2 80,0 3 0,2 0-64,2 2-112,0 0-32,0 0-48,6 0 32,2 0-32,5 2-16,-1-2 16,4 0 16,1-2-48,3-2 32,-2-3 48,2-2-80,-2 2 32,-5 0 48,3 3-64,-5 1 48,-5 1-48,-3 0-32,0 2-1072,-3 0-1025,0 0-1137,-6 4-3152</inkml:trace>
  <inkml:trace contextRef="#ctx0" brushRef="#br0">25086 16601 12918,'0'0'3121,"0"0"-2544,0 0 351,0 0 529,48 2-465,-25-10-656,4-6-240,-2 1-48,2-1-48,-3 1-48,-7 1 16,-5 4-416,-3 1-528,-9 4-1025,0 1-2177,0 0-3250</inkml:trace>
  <inkml:trace contextRef="#ctx0" brushRef="#br0">24602 16084 5410,'0'0'1489,"0"0"400,0 0-816,0 0 79,0 0-15,0 0-209,-12 0-128,9-3-79,0 1 95,3 0 128,-2 2-239,-1-2-65,3-1 176,0 3-191,-3 0-257,3 0-128,0 0-128,0 0-48,0 0-48,0 0 32,6 0-32,-4 0 0,4 0 32,0 0 160,0-2 112,1 2 65,0 0 47,4 0-144,-2 0-64,4-2-16,-1 2 64,7 0 32,-7-3 17,2 2-113,2-2-128,-1 1 32,-1 0-32,-1-1-16,-1 1-32,2 0-32,-5-3 32,1 4-16,3-2 0,-6 0 16,4-1-32,-4 4 0,3 0 0,0 0 0,-3 0 16,0 0-32,1 0 16,1 0 0,-1 0-16,0 3 64,-3-2-96,2-1 96,-2 3-64,3-3 32,0 0 0,-1 0 16,3 0-32,-3-4 0,6 1 32,-2 1-32,-2 0-16,3-3-32,-1 3 48,-3 2-64,1-2 64,-4 2-32,-1 0-16,3-3 48,-6 3-32,2 0-64,0 0-112,-3 0 80,2 0 32,1 0 32,-1 0-81,-2 0 65,0 0 32,0 0 32,0 0 0,0 0 16,0 0 48,0 0-16,0 0 0,0 0-32,-5 0 48,3 0-64,-4 0 48,2-1-32,-1-2 0,0 0 16,-2-3-16,-4-1 32,4 0 17,-6-4-17,0 2 32,1-2 128,-1 2-16,6 0-48,-6 2-80,7 3 96,0-1-112,4 3-16,-1 0 16,0 2-32,3 0 16,0 0-48,0 0 0,0 0-80,0 0-272,0 0-81,-2 0-319,-1 4-224,2-1-561,-2 1-1088,0-2-2290</inkml:trace>
  <inkml:trace contextRef="#ctx0" brushRef="#br0">26080 16927 4402,'0'0'1008,"0"0"-1040,0 0 1569,0 0 288,0 0-977,0 0-175,0-4 111,0 2-80,0 2-159,0 0-129,0-3-144,0 3 0,0-1-64,0-2-80,0 0-32,0 2-32,1-2-48,-1 1 16,0 2 16,0-2 32,0 2 64,3-2 97,-3-1-97,0 3 32,0-2 128,0 0-192,0-1-48,0 2-80,0-2 64,0 3-48,0-3 32,0 3-32,0-1 96,0 1 64,0 0-16,0 0-80,0 0-64,0 0 0,0 0 0,0 0 0,0 0 0,0 0 16,0 0-16,0 0 16,0 0 32,0 0 112,0 0 336,0 0-111,0 0-161,0 1-128,0 5-16,-3-2 32,3 5 64,0-2 16,0 1 0,0 4 0,0-4 96,0 4-31,0-3-33,0 0 16,0 2-48,3-2 16,-1 0 16,-2 2 32,3-4-128,0 2 0,-1-2 80,1 0-64,0 0-48,-3-3-48,2 0-32,1 3 48,-2-2-80,-1 2 32,0-3 33,0 3-33,0-1-16,0 1 16,3 0-16,-3-2 48,3-1-32,-3 0-16,0 1 0,0 0-16,0 1 32,0-2 0,0-1 0,0 1-32,0 1 32,0 0-32,0-1 16,0-2 16,2 2-16,-2 2 0,3-2 0,-1 0 32,-2 1-32,0-1 16,0 0-32,0 3 16,0-2 32,0 2-64,0-3 32,0 3 16,0 0-64,0-3 48,0 3 0,0-2-16,0-1 32,0 0-16,0-1 0,0 1 0,0 1 0,0-1 0,0 0 0,0-1 0,0 4-16,0-3 16,0 1-16,0 2 32,0-3-16,0 0 0,0 3 0,0-2-16,0-1 32,0 1 0,0 2-48,0-3 16,0 0 48,0 3-48,3-2 32,-3-1-16,3 3 0,-3 0 0,0 0 0,1-1-16,-1 1 0,3 0 48,-3-3-48,2 3 32,-2-5-16,0 2 0,0-1 16,0 0-16,0-2 16,0 2-16,0-1 16,0 2 0,0-1-16,0-1-16,0 3 48,0-4-48,0-1 0,0 3 16,0-3 16,0 0-32,0 0 32,0 0 16,0-3-16,0-5-32,0-1-513,0-7-1408,-5 1-3073,1-1-7139</inkml:trace>
  <inkml:trace contextRef="#ctx0" brushRef="#br0">26004 17330 3938,'0'0'7331,"0"0"-4369,0 0-1170,0 0-255,0 0-192,0 0-513,0 3-352,0-2-240,5 5-32,-5 0 17,6 3 191,-2 4 32,1 1-80,3-1 0,0 3-16,-1 0-79,-1-1-65,2-3-48,-2-1-96,-1 0 48,-3-4 0,1 0 80,0-2 0,-3-4-144,0 2 48,0-3-80,0 0 64,0 0 32,1-7-64,2-4 32,2-1-48,3-5 0,1-1-32,7-5 32,1 0-32,3-1 64,0 1-32,0 3 80,-3 2 241,2 5-273,-13 1-80,2 5 32,-4 1-32,3 1-16,-6 1 16,-1 2-48,0-3-177,3 0-351,-3 1-240,3 0-497,-3 1-303,0 1-1090,0 2-1952,0 0-3906</inkml:trace>
  <inkml:trace contextRef="#ctx0" brushRef="#br0">25004 17153 9748,'0'0'1537,"0"0"-512,0 0 175,0 0-207,0 0 111,0 0 97,0 2 143,0-2-143,0 0-193,-2-5-111,-1 3-321,-1 0-128,-1-1-32,-9 2-63,2 1-81,-1-3-64,-7 3-128,1 0 32,-7 3-64,1 1 80,0 5 16,4 2 16,-4 0-112,2 5 16,3 4 32,4 0-32,2 7 32,3 0 96,7 7 177,0 5-161,4-1-16,8 2-96,5-2-32,2-4 64,2-7-96,2-5 64,-2-3-48,-2-8 16,-1-4-48,-1-3 64,-1-4-16,1 0 96,0-2 48,-3-7-64,2 0-64,4-2-48,-2-3 0,6 1-16,0-1 16,5-2-48,-7 3-224,2 2-432,-7 4-144,-4 5-769,-4 2-720,-5 0-721,-2 6-1776,-5 1-5234</inkml:trace>
  <inkml:trace contextRef="#ctx0" brushRef="#br0">24731 17051 3666,'0'0'7123,"0"0"-4482,0 0-1264,0 0 79,0 0-255,0 0-369,-17 0-239,17-2-145,5 2-128,2-4-112,6 1 64,7-4 144,5 1 65,3-4 175,1-1-80,-1 2 97,1-2 223,-8 4-496,-1 1-208,-8 2-112,-1 1-32,-3 0-32,-7 2-16,4 1-16,-5 0 48,0 0-48,0-3 80,0 3-16,0 0 16,0-2-32,0 0 0,-2 2 16,-2-3-32,-2 1 0,1 0-48,-3-3 80,2 4-112,-2-5 64,-3 2 0,4 0 0,0-1-32,1-2-32,-2 6-288,7-5-352,-2 5-113,3 1 17,0 0-577,0 0-559,0 1-658,3 5-1968,-3-2-4850</inkml:trace>
  <inkml:trace contextRef="#ctx0" brushRef="#br0">35089 17153 14182,'0'0'3138,"0"0"-1665,0 0 175,0 0 305,0 0-144,0 0-496,11-21-337,-11 19-272,0-2-127,-6-3-177,-1-3-256,-5 0-64,-1-4-64,-5 1 16,1-1-32,-6 2 32,-4 4 0,-4 1 0,2 7-32,-1 0-32,-2 11-32,1 9 0,1 14 32,1 12 16,6 5 64,2 10 64,7 4 80,7 3-64,7-3-128,0-7 64,7-6-48,11-9 48,2-9-16,1-12 32,4-9-48,6-6 32,2-7-16,-7-11 0,7-7 16,-1-5-48,-1-3 64,-4-1-224,0 2 112,-2 2-32,-1 5 80,-7 7-32,-5 2 16,-4 4 0,-5 5-208,-3 0-304,-6 5-16,-7 4-465,1-2-1152,-1-5-1440,-1-2-4147</inkml:trace>
  <inkml:trace contextRef="#ctx0" brushRef="#br0">34742 16851 6515,'0'0'4866,"0"0"-3217,0 0-384,0 0-49,0 0-287,0 0-417,-30 23-16,27-23 192,3 0 289,0 0 159,5 0-255,6-3-241,2-4-80,14 1 49,2-3 367,7-3 64,3 1-159,-1 2-225,-7 0-224,-3 2-208,-3 3-256,-9 0 0,-7 1 32,-1 1 16,-5 0 0,0-1 16,-3 1 96,-3-2-47,-2-3-17,-6 0-32,4 0-16,-6-2 48,4 1-96,-2-2 80,-1 1-80,2 1-48,-1-2-65,5 4 65,-5 2-80,10 1 16,-5 0 32,1 3-224,3 0-336,2 3-817,-3 4-992,0-1-2081,3 1-9477</inkml:trace>
  <inkml:trace contextRef="#ctx0" brushRef="#br0">35346 17281 10773,'0'0'4066,"0"0"-1521,0 0-400,0 0-656,0 0-289,16-32-335,-7 27-273,5 1-288,-2 0-80,7-1 96,1 3-128,0 0-96,0 2-80,-3 0 32,2 0-16,-7 0-16,-2 0-48,-6 0-400,3 0-288,-6 0-497,-1 0-159,0 0-353,0 2-960,0 2-1633,-8 3-2818</inkml:trace>
  <inkml:trace contextRef="#ctx0" brushRef="#br0">35410 17434 12870,'0'0'2881,"0"0"-1296,45-20 528,-24 10-512,4 4-257,0 2-495,-5-2-257,-1 6-352,-7 0-272,-2 0 16,-3 0 16,-4 3-368,-1 4-993,-2-3-192,0-2-1296,-5 1-3058,-2-3-3921</inkml:trace>
  <inkml:trace contextRef="#ctx0" brushRef="#br0">36042 17136 9828,'0'0'4915,"0"0"-2450,0 0-656,0 0-545,-28-33-415,11 26-305,-3 0-240,-8 5-96,-1 2-16,-7 0-16,1 5 32,2 8-48,2 5-79,8 7 15,6 6 32,4 6 464,13 3 384,0 3-335,13 2-145,1-7-192,9-5-256,-1-1-48,4-10 32,-1-3 0,0-8 16,-5-7-32,0-1 32,-6-3 16,-2 0-80,-4-7 64,0 0-32,-4 0-16,1 1-416,-5 3-512,6-1-449,-1 1-1024,-1-1-1809,7 0-4098</inkml:trace>
  <inkml:trace contextRef="#ctx0" brushRef="#br0">36284 17310 8788,'0'0'5523,"0"0"-3314,0 0-1185,0 0 897,-32-25-512,24 21-465,0 4 64,2 0-319,-7 0-193,6 9-48,-1 4-64,3 5 209,5 5-49,0 1-144,10 2 0,5-2-256,5-4-128,0-4-48,-1-5 64,1-7-64,0-4 80,-1-4-32,-5-9 32,-2-5 16,-1-5 0,-3-4-48,-7 0 48,-1 0-32,0 0 17,-9 2-17,-3 3-32,-7 6-49,-1 7-31,1 5 96,-1 4-48,-3 11 16,3 7 16,6 2 64,3 3-16,6-1-128,5 3-1056,3-3-1057,10-3-961,-4-4-3889</inkml:trace>
  <inkml:trace contextRef="#ctx0" brushRef="#br0">36526 17382 11125,'0'0'5619,"0"0"-4899,0 0 1169,0 0 336,0 0-704,19 36-673,-19-29-160,1-3-256,-1-2 97,0-2 239,0 0 96,0-4-95,0-5-225,0-2-128,-1-5-224,-4 0-64,-1-2-48,4 1-32,-1-2 81,0 1-1,3 2 48,-2 3-48,-1 2 16,3-1-48,0 5-80,0 1 0,5-1-16,3 3 0,4-1 0,1 0-48,-1 4 64,2-2-32,0 3 32,-2 0-128,1 0 0,-6 0-32,-2 3-80,1 1-49,-4-2 97,-2 0-272,0 3-64,0-3-320,0 3-625,-2-3-1072,2 0-705,-3-2-3137,3 0-4866</inkml:trace>
  <inkml:trace contextRef="#ctx0" brushRef="#br0">36817 17319 17432,'0'0'2577,"0"0"-1168,7 41 496,-1-26 96,-1-3-1169,-1-1-448,1-5-288,-1-1-64,0-3-48,0-2-416,-4 0-881,0-9-1072,0-5-1360,0-6-2962,0-4-3170</inkml:trace>
  <inkml:trace contextRef="#ctx0" brushRef="#br0">36822 17089 15879,'0'0'3298,"0"0"-2210,0 0 529,0 0 368,0 0-720,0 0-913,-15-22-304,19 24-96,2 5-256,1 2-1729,-4 0-1633,0-2-4450</inkml:trace>
  <inkml:trace contextRef="#ctx0" brushRef="#br0">37004 17281 15719,'0'0'5331,"0"0"-4755,-33 29-80,27-13 1249,0 2-513,6-1-399,6 2-273,6-1-384,5-5-128,6-6-32,2-3 0,0-4 0,3-4 0,-6-10 32,-2 1-64,-5-5-144,-5-2 48,-6 0 16,-4-3 0,-1 3-32,-12 0 64,1 6 48,-8 2-32,-5 6 0,-1 6 96,1 0 0,5 9-16,0 2-32,2 2 0,11 3 80,-1-2-496,8-1-2257,0-3-993,0-6-3713</inkml:trace>
  <inkml:trace contextRef="#ctx0" brushRef="#br0">37295 16975 9668,'0'0'5299,"0"0"-2738,0 0-880,0 0 48,0 0-465,0 0-527,0 0-17,12 40 256,-10-13 145,3 9-33,-5 2-159,6 8-17,0-4-384,2-2 17,-2-1-129,3-8-144,1-4-224,-3-1-48,1-9 32,-3-1-48,1-5 32,-6-1-64,0-6 0,0-2-640,0-2-753,-8-6-1793,-3-8-2688</inkml:trace>
  <inkml:trace contextRef="#ctx0" brushRef="#br0">37487 17310 24923,'0'0'1409,"0"0"-1313,0 0 592,34 18 785,-23-16-1121,-3 1-336,-3-3-96,-4 0-1072,-1-5-641,0-6-1841,-1-5-4433</inkml:trace>
  <inkml:trace contextRef="#ctx0" brushRef="#br0">37469 17013 17000,'0'0'3009,"0"0"-2433,0 0-175,0 0 111,0 0-464,0 32-384,-7-24-4499</inkml:trace>
  <inkml:trace contextRef="#ctx0" brushRef="#br0">37836 17115 12870,'0'0'3570,"-37"1"-1842,15 11-735,-3 3 527,2 5-303,3 1-417,6-1-383,6 0-65,8-4-64,2 0-112,13-2-112,7-3 16,1-5-80,7 1-16,-2-2-32,0-1 64,-7 1 32,-1-1-16,-4 1-32,-7 2-32,-9 2 48,0-1-16,-6 4 112,-8 2 240,-5-3 96,-1 2-31,0 0-129,-5 1-208,0-3-32,-1 1-64,6-4 16,3-1-272,3 0-833,6-2-399,5-4-722,3-1-3360,3 0-6644</inkml:trace>
  <inkml:trace contextRef="#ctx0" brushRef="#br0">37314 17681 13494,'0'0'2113,"0"0"-1345,-7-29 913,-11 23-592,-2 3-465,-5 3-32,-5 0-95,-2 9-113,-4 5 96,4 6-48,-1 4 0,7 6 65,2 8 287,12 5 192,10 7 49,2 3-129,13 3-239,1 3-273,6-2-176,-3-4-144,2-4-48,-10-6 48,-4-4 32,1-8 32,-6 0 16,0-4-32,-8-1 0,0-6-80,-1-2-32,1-2 32,-3-5-16,4-5-624,0-1-641,1-5-880,-2 0-1120,4-9-2418,-1-2-7267</inkml:trace>
  <inkml:trace contextRef="#ctx0" brushRef="#br0">36937 18203 15623,'0'0'3250,"0"0"-1602,0 0 561,0 0-448,0 0-944,0 0-513,-8 2 16,21 1 16,4-1 48,3 0 0,5-2 1,2 0-81,6 0-128,3-4-16,-2-3 16,3 0-80,-4 0-48,-7 5-16,-4 0 16,-5 2-48,-10 0-400,-2 2-288,-5 3-337,0-3-400,0 0-640,-5 1-960,5-3-2978,0 0-3265</inkml:trace>
  <inkml:trace contextRef="#ctx0" brushRef="#br0">37377 18212 3746,'0'0'13254,"0"0"-11141,0 0-1345,-12 36 1521,6-17-432,6-2-945,0 1-191,6 1-129,6-4-208,2-3-128,6-6-80,4-2-80,-3-4-112,2-6-32,-2-5 64,-7-8-16,-2 2 0,-4-6 0,-5 1 32,-3-1-96,-5 3 48,-7 1 16,-7 4-48,2 3 80,-3 6-16,0 6 16,3 0-80,0 0 80,4 6-64,2 1-64,10 2-160,1-2-624,0 2-977,5-4-320,2-1-1249,3-4-2544,-3 0-2802</inkml:trace>
  <inkml:trace contextRef="#ctx0" brushRef="#br0">37695 18271 5891,'0'0'5394,"0"0"-4113,0 0-1057,0 0 288,0 0 304,0 0 81,12 0 79,-7 0 321,-3 2 304,4 0-17,-5 1-111,2-1-128,-1 0-241,-2 0-159,0-2-177,0 0-256,0 0-96,0 0 97,0-4-225,0-1-144,0-2-96,-2 3 0,-1-3 0,2 3-64,-5-3 48,4 0-16,-3 1 16,5-1 48,-6-5 80,6 1-48,0-2-48,0-6 0,0-1-48,6-2 0,1 2-32,5 0 16,2 4-32,-2 5 64,2 4-48,-1 5 16,-1 2 32,0 4-16,-1 8-32,-3 3 0,0 5-16,-7-1 48,3-2-32,-3-3-16,-1-3-464,0-2-449,0-7-607,0-2-1202,0-2-1151,0-9-4563</inkml:trace>
  <inkml:trace contextRef="#ctx0" brushRef="#br0">38042 18050 13046,'0'0'4482,"0"0"-4162,0 0 929,0 0 1104,0 0-800,0 0-705,-6-15 128,1 10-223,1 5 111,-1 0 209,0 0-273,-1 9-432,-2 5-144,2 2 208,0 4-111,0 4-161,-2 3-48,-3 0 16,4 0-48,2-4-16,3-3-16,-1-2-16,3-6 0,3-4-32,10-1 32,1-5 16,6-2 64,5 0-80,-1 0 32,9-4-128,-5-5 16,3 2 0,-6-2 16,1 2 0,-6-2 48,0 3-32,-1-3 16,-5-3 48,3 1-112,-1-5 96,-1-4-64,-1-5 48,0 1-32,-5-3 0,1 1 16,-4 2-16,-6 6 32,0 0-32,-6 7 48,-4 2-32,-5 4 64,1 5-80,-5 0 32,2 14-48,2 4 16,2 7 32,7 3 16,0 6 64,6 0 0,0 2 96,0-5-96,11 1-80,1-9-16,5-5 48,3-5-32,2-9-16,4-4-32,1-1-176,4-8-176,-5-8-448,0 0-1009,-7-3-2145,0-3-3922</inkml:trace>
  <inkml:trace contextRef="#ctx0" brushRef="#br0">26567 16801 4722,'0'0'240,"0"0"2321,0 0-992,0 0-768,0 0 191,-10-4-144,10 1 177,-3 2-81,0-2-63,3 1 95,0 0-31,0-1-97,-1 1-160,-3 0-47,4 0 15,0-1-144,0 3-144,0-2-112,0 0-112,0 2-16,0-3-47,5 3-17,1-1-16,-4-2 0,3 3-48,1-2 32,1 2-32,-5-2 64,6-1 80,-4 3 16,4-2 112,1 0 16,-1 0-64,3-1-64,-2 2 32,2-2-80,-1 0-16,0 3-96,0 0 32,-1 0 0,-1 0-16,0 0 0,2 0-32,-3 6 48,0-6-80,1 1 64,3 2 0,-5-3 0,2 2-16,3-2 32,-2 0-16,2 0 0,-2 0-16,0-2 16,5 2 1,-1-3 15,-7 3-48,5 0 48,-2 0-48,-1 0 16,3 0 0,-5 0-16,8 0 16,-8 3-16,7-1-17,-3-2 49,3 0-48,-1 0 48,-2 0-16,5 0 0,-3 0-32,-1 0 32,3 0 0,-3 0 16,-2 0 0,2 0-32,2 0 32,-4 2-64,2-2 64,1 0-16,1 0 0,1 0 0,-2 0 16,3 0-16,-2 0 0,2 0 16,1 0-16,-4 0 0,2 0 0,-1-2 16,2 0 1,1-2-17,-2 1 0,-2-1 16,2 1 0,-8 1-32,5 0 48,-6 2-64,-1 0 32,2-3 0,-4 3 16,3 0-32,1 0 48,-5 0-32,7-2 0,0 2 0,0 0 0,1-2-16,2 2 48,1-2-32,1 2 32,-4 0-32,3 0 0,-1 0 0,-1 0 0,0 0 32,-3 0-16,-1 0-32,-5 0 32,2 0 0,-3 0 16,2 0 64,-2 0 32,0 0 64,0 0 32,3 0 80,-3 0-32,5 0-16,-5 0-144,3 0 0,0-3-80,-3 3 0,0 0-80,0 0 48,0 0 16,0 0-128,0 0-144,0 0-320,-6 0-96,6 3-401,-5-1-768,2 0-1328,-2-2-1729,4 0-3186</inkml:trace>
  <inkml:trace contextRef="#ctx0" brushRef="#br0">27427 16617 10293,'0'0'2961,"0"0"-1376,0 0 544,0 0-320,0 0-737,0 0-512,-5 2-175,5 1 239,0 1-48,0 1-144,2-1-80,3 0-15,1 3-145,3 0 48,2-1 64,1 1-144,1 3 16,-4-1-160,3 2 64,-1-2-128,-6 5 48,-3-4-16,-2 1 32,0 3-16,-5-1 48,-4 3 32,-7 0 32,1 0 673,-2-3-113,1 3 48,4-4-96,-1-4-223,5-1-161,4-2-192,2-3-32,2-2 16,0 0-160,6-2-1153,2-7-1200,3 0-1473,-3-2-4930</inkml:trace>
  <inkml:trace contextRef="#ctx0" brushRef="#br0">27954 16954 5266,'0'0'6259,"0"0"-3938,0 0-304,0 0-80,0 0-96,0 0-576,8-10-177,-8 7-240,0 0 17,1 3-113,-1 0-320,4 6-256,0 4-79,4 7 399,4 4 304,-1 6-48,3 7-127,5-2-17,-7 2-176,2-5-80,-1-4-176,-1-5-63,-4-7 47,-1-2-208,-2-4-16,-5-4 64,3-1-16,-3-2-16,0 0-289,-4 0-671,-1-7-1121,-6-6-1921,3-3-4690</inkml:trace>
  <inkml:trace contextRef="#ctx0" brushRef="#br0">28191 16840 11669,'0'0'3586,"0"0"-2209,0 0-225,0 0 273,0 0-529,-20 34-256,20-17 33,0 6 191,0 4 417,-4 4-193,0 1-95,4 2-273,-6-3 48,0-4-31,1 0-385,4-4-128,-5-7-112,1-3-48,3-2-64,-1-4 64,0-4-112,3-3-608,0 0-817,-1-7-1008,1-3-1649,0 0-3986</inkml:trace>
  <inkml:trace contextRef="#ctx0" brushRef="#br0">27934 16810 6259,'0'0'2769,"0"0"0,0 0-800,0 0 112,0 0-160,0 0-352,-20-2-417,20 2-175,0 0-241,8 0-320,4 0-31,8-2 159,3-3 256,4 3-256,4-4-175,-5 1-17,-1 0-144,-5 3-144,-1 0-80,-5 0-16,-3-1 64,-4 1-80,-2 0 80,-4-1-64,-1-1 80,0 0 48,0-3 16,0 1-80,-6-1-16,-1-5 16,-4 4-48,1-4 48,0 1-64,0 0 48,1-1-112,-2 4 64,3 1 48,1 2-48,2 1 16,3 1 0,-1 3 16,0-2-48,3 2 64,0 0-144,0 0 16,0 2-1233,0 3-480,0-1-160,0 0-1024,0 2-2626,0 0-2832</inkml:trace>
  <inkml:trace contextRef="#ctx0" brushRef="#br0">27595 15122 6083,'0'0'4578,"0"0"-2593,0 0-1329,0 0 417,0-27-49,0 23 49,0-1-257,0 1-144,0-1-96,0 3 1,0-1-33,0 1-128,0 2-96,0 0-224,0 5-64,0 4 32,0 6 113,0 8 495,3 4 80,-1 7-16,3 2-79,-5 0 191,3-2 1,0 0-161,-2-6-256,-1-1-128,5-7 112,-5-4-143,3-2-81,-3-3 0,0-4-80,3-1-32,-3-3-32,0-1 16,0 0-32,0-2 16,0 0 0,0 0 0,0-2-16,0-3-32,0 1 0,0 0-48,0 1 48,2-1-32,5-1 0,4 3 0,3 0 32,5 2 0,-1 0 16,3 0 48,-1 0-80,-2 0 112,-4 0-112,-3 4 32,-3-4-16,-2 3 48,-3-3-80,0 0 48,-1 0-144,-2-5 16,0-4-288,0 0-609,0-5-832,5 1-736,-2-1-1329,1-1-3873</inkml:trace>
  <inkml:trace contextRef="#ctx0" brushRef="#br0">27910 15311 6419,'0'0'7988,"0"0"-6788,0 0-688,0 0 657,0 0 31,0 0-255,23 5-49,-13-5-223,0-7-97,3-2-48,-4 0 192,2-2-207,-5 1-241,-3-1-96,0 2 48,-3 2-64,-3 1 32,-6 3-96,-2 3-80,-4 0 112,-2 5-144,-1 6 48,3 5-16,3 2 32,4 2 16,3 3 64,5-3-16,0 0-32,3-2 49,7-2-113,0-5 48,3-4-176,1-5 224,4-2-96,-4 0-80,5 0-225,-7-2-575,1-3-337,-4-4-559,2 2-1442,-5-6-3425,5-1-3586</inkml:trace>
  <inkml:trace contextRef="#ctx0" brushRef="#br0">28232 15057 11509,'0'0'3970,"0"0"-3234,0-43 737,0 34-448,0 0-65,-1 4-144,-5 5-15,-2 0-497,-1 11-128,-4 8 368,4 8 273,-5 4-33,5 1 32,1 6 113,8-2 47,0-2-352,0-3-175,8-1-145,1-6-176,-1 1-64,3-7 32,-4-2-48,0-1 0,-4-3-16,0-1 32,-2-2-32,-1 2-32,0-2 64,-1 0-48,-5 0 0,6-2-400,-5-3-544,5-4-1041,0 0-1057,0 0-1344,0-11-4946</inkml:trace>
  <inkml:trace contextRef="#ctx0" brushRef="#br0">28122 15297 9716,'0'0'5251,"0"0"-4291,0 0 913,0 0 240,0 0-544,0 0-801,-4 7-176,8-4 177,4-3 95,3 0-288,-2 0-207,7-3-161,-2-4-80,4-1-64,-4 1-64,2 0 0,-4 2-16,-2 1-673,-3-1-463,-1 3-129,-4 0-992,1 0-1504,-3-3-4227</inkml:trace>
  <inkml:trace contextRef="#ctx0" brushRef="#br0">28387 14982 14038,'0'0'3282,"0"0"-1937,0 0-353,0 0 0,0 0-111,0 0 143,24 43-79,-16-11-33,-7 2 1,4 1-145,-5 4-144,3-1-176,-3-4-95,3-5 15,-2-2-32,3-4-176,-3-8-32,-1-2-80,3-6 16,-3 0-48,3-5 0,-3 1-112,0-3-512,0 0-529,-3-5-944,0-2-1280,-2-1-1922,4-6-6994</inkml:trace>
  <inkml:trace contextRef="#ctx0" brushRef="#br0">28313 15226 8356,'0'0'5410,"0"0"-3393,0 0-1392,0 0 159,0 0 1137,47 0-433,-27 0-607,-2 0-225,3 0-128,-9 0-223,0 0-177,-2 0-128,-6 0-48,2 0-305,-6 0-511,0-3-641,0-1-1200,0-1-2785,-7-2-2834</inkml:trace>
  <inkml:trace contextRef="#ctx0" brushRef="#br0">28876 15199 4834,'0'0'3922,"0"0"-1537,0 0-720,0 0 160,0 0-241,0 0-271,1-3-417,-1 3-175,4-2-49,-4 2-48,0 0 17,0 0-81,-5 2-144,-3 5-192,-3 6 0,-1 3 96,-1 5-15,1 3 79,4-1 112,4 1 96,1-4-288,3-4-160,7-2-112,6-7 0,-1-5-64,4-2 16,1-9 129,-5-2-113,0-5 48,2-2-48,-7-2-32,-4 4 16,-3-2-49,0 4-159,0 3-16,-5 4 64,0 3 80,-1 2 64,-2 2 16,7 6-64,-2 8 48,1-1 48,2 6 96,0-4 112,0 1-96,6 0-64,2-5 0,5 0-48,-3-6-32,3-5-128,-1 0-160,1-3-688,-4-6-769,-1 1-1248,-2-6-2450,-6 1-3969</inkml:trace>
  <inkml:trace contextRef="#ctx0" brushRef="#br0">29018 15316 8916,'0'0'4354,"0"0"-2801,0 0 624,0 0 320,35 15-880,-25-15-737,-5 0-144,0 0-159,-2 0-65,-2 0-16,-1 0-64,0 0-80,0-2 193,0-3-129,0-3-208,-1 1-96,-5-2-80,1 0 16,3 0-32,-4 0-32,6 2 32,0 2-16,0 1 32,0-3-64,0 0 16,8 1 0,3-1 16,3-2-16,4 0 16,-4 2-64,5 2 80,-5 1 32,-3 0-16,-5 1-16,2 3-64,-8 0 32,0 0-32,0 0-432,0 3-481,-8 1-463,2 0-449,0-1-704,-4-1-1777,6-2-3618</inkml:trace>
  <inkml:trace contextRef="#ctx0" brushRef="#br0">29282 15259 10933,'0'0'5587,"0"0"-5251,0 0 656,0 0 577,0 0-144,0 0-305,26 18-240,-19-20-79,3-3 271,-2-4 65,0 3-385,-2-3-352,-3 0-95,2-1 111,-5 2 16,3-1-208,-3 2-112,0 0-112,2 3 0,-2 1 32,0 1-48,3 2-16,0 0-16,-2 0 48,4 2-32,3 1 32,-2 4 0,3-3 0,-1 5 48,0-5-80,-1-1 64,0 1-16,0-4 0,-2 3 48,1-3-32,0 0-16,-2 0 0,-1-3 16,-2 1-32,-1-3 48,3-4-64,-3 2 16,0-1-16,3-4 32,-3 4-80,5 1-80,0 2 16,-1 3 16,4 2 80,3 2 0,1 7 48,2 2-16,2 5 128,1 0 176,0-1 48,3-3-80,-1-1-48,-5-2-47,-2-4-33,-1-3-80,-6-2-64,-2 0 0,-3 0-256,0 0-673,-7-7-1408,-5-2-1729,0-2-3697</inkml:trace>
  <inkml:trace contextRef="#ctx0" brushRef="#br0">30160 14800 9412,'0'0'3746,"0"0"-1649,0 0-192,0 0-320,0 0-465,0 0-576,6 25 353,6 4 752,1 7-353,-1 9-143,-3 2-177,-1 3-15,0-5-609,-5-4-144,-2-7 64,2-7-80,-1-6-32,-2-2-112,0-6-16,0-4-16,0 0-16,0-9-96,0 0-448,0-2-257,-2-12-751,-1-6-1650,-1-5-1392,-4-4-4866</inkml:trace>
  <inkml:trace contextRef="#ctx0" brushRef="#br0">30115 15092 9268,'0'0'6563,"0"0"-4738,0 0-192,15 34-225,2-34-479,11 0 191,1 0-143,10-7-369,0-6-192,0 5-288,-2-2-96,-8 1-112,-1 5 48,-8 1-16,-10 3-16,-2 3-80,-8 6 64,0 2 16,-8 3 144,0 3 64,-1-1 609,1 2 383,6-2-223,2-3-465,0-2-288,10-4-32,2-2-80,5-5 0,3-5 0,4-6 0,-7-5 0,0 1-32,-5-5 0,-6 1-80,-6-1-192,-3 0-192,-6 2 79,-10 0-95,-1 4 16,0 3 80,3 7 176,3 4 80,-2 4-64,6 7-48,3 1-225,1 4-799,6-3-209,0-2-1456,0-4-3618,11-4-1393</inkml:trace>
  <inkml:trace contextRef="#ctx0" brushRef="#br0">30860 14800 10005,'0'0'3121,"0"-43"-1824,0 30 1248,3 6-368,4 3-641,-1 4-303,-2 9-401,-2 11 481,4 7 736,-4 7-448,4 2-449,-5-2-303,-1 0-481,4-6 0,-3-3-80,-1 0-80,0-5-112,0 3 16,0-3-64,0 0 0,0-2-32,0 2 32,0-4-112,3 0 128,2-5-80,0 0 32,5-4-32,0-5 0,5-2 16,1-9-16,4-9-32,-3-2 0,0-4 48,-2 1-32,-5 7 32,-2 3-48,-4 4-80,-4 9-80,0 0-48,0 7-112,0 6-112,0-2-433,0 5-752,0-2-1360,8-6-577,4-3-2737,1-5-6691</inkml:trace>
  <inkml:trace contextRef="#ctx0" brushRef="#br0">31218 15023 19609,'0'0'2945,"0"0"-864,0 0-64,0 0-800,0 0-609,0 0-416,-18 9-112,16 4-80,-1-1 48,3 1-48,0-4 0,0 0-16,0-5-32,5-4-64,3 0 16,2-4 96,-3-7-32,5-5 0,-1-2-16,-2 0-32,-3-2-64,1 2-128,-7 2-160,-2 3 239,-9 6 161,-3 7-32,-4 0 48,1 4-16,0 8 96,-1-1-80,5 5 64,6-1-16,4-1 1,3-1-82,0-6-495,10-2-1969,3-5-961,1-5-1648,-1-6-6835</inkml:trace>
  <inkml:trace contextRef="#ctx0" brushRef="#br0">31347 14935 7187,'0'0'10165,"0"0"-8660,0 0-1281,0 0 1633,20 45 160,-20-20-385,0 2-815,0-2-417,0-3 80,6-2 144,1-8-223,5-4-129,0-5-96,2-3 0,-1-4 48,1-10-48,-2-2-80,1-4-16,-3 0 0,-2-3-64,-3 5-48,-2 0-32,-3 4 96,0 6-32,1 5-64,-1 3 80,0 0-112,0 7 32,5 4 64,1 3 64,1 4-32,6-2-16,1-1-32,3-1 0,4-5 32,-3 0-48,2-7 64,-6-2-16,5 0-16,-7-7 64,1-4-32,-4-2-32,-1-5 112,-4-3-80,1-1 32,1-3-96,-4 3-16,3-1-32,-2 3-64,0 9 80,-3-1-96,0 8-64,0 4-64,0 0-64,-11 4-193,2 8-303,-4-1-753,1 2-592,-1-2-1633,6-4-7075</inkml:trace>
  <inkml:trace contextRef="#ctx0" brushRef="#br0">32122 14951 11557,'0'0'3266,"0"0"-1681,0 0 15,11 47 1186,-9-22-690,4 2-575,-1 2-192,-1-2-401,1-4-384,-1-3-79,4-4-49,-2-8-64,-4-1-128,1-2 96,-1-5 0,-2 0 65,0-6 95,0-6-176,0-3-224,0-8-16,0-7-64,0-1 64,-5-5-80,3-2 48,-1-5 0,0 0 64,-1-4-48,0 2 32,0 2-160,-1 5-96,2 2 96,3 9 16,0 4 32,0 6 32,0 3 16,0 5-32,3 2-16,2 3 0,-1 1 0,7 3-48,2 0-208,-1 3 80,5 6-48,-1 2 208,1 5 32,1 2 16,-5-1 0,-4 4 16,-1-1-32,-5 0 64,-3 3-16,0-5 0,-8 0 32,-4 2 16,-1-6-64,1 2 0,-7-5 32,7-2-144,0-5-32,2-1-129,4 1-223,4-4-256,2 0-417,5-9-976,8 0-1216,-1-7-2034,5 0-5249</inkml:trace>
  <inkml:trace contextRef="#ctx0" brushRef="#br0">32452 14987 12950,'0'0'2545,"0"0"-2337,0 0 1873,0 0 144,38 15-400,-31-12-785,1-1-143,0-2-177,-3 0-112,-1-2 209,2-5-129,-4-4-192,3-2-127,-5-3 31,3-2 64,-3 2-256,0-2-80,-3 2-16,-2-1 64,-3 3-160,0-2 64,-1 5-96,5 2 48,-1 2-32,-1 0 0,6 5 16,0 0 32,0 0-32,7 2-96,6 0 64,5 0-32,0 0 64,3 0-80,2 0-448,-1 0-256,1 2-193,-6 0-1104,-4-2-992,-5 2-1873,-8-2-4115</inkml:trace>
  <inkml:trace contextRef="#ctx0" brushRef="#br0">32652 14867 16375,'0'0'2306,"0"0"-2338,44 3 416,-30-3 1537,4 0-369,1-3-303,-7-1-225,2-5-319,-4 5-209,-6-3-176,-4-2-176,0 2-160,-9 3 0,-10-1 64,2 3-64,-3 2 0,6 4-416,-1 8 368,5 2 80,4 3-32,6 6 32,3-3 64,7 1 0,1-4-16,2-1-32,6-9-32,-2-3-48,6-4-352,-4 0-705,1-9-1184,-1-6-1504,-5-4-3363</inkml:trace>
  <inkml:trace contextRef="#ctx0" brushRef="#br0">32958 14726 20409,'0'0'2049,"0"0"-1889,0 0-16,0 0 1153,0 0 528,0 0-1153,-20 2-464,12 9-96,0 0 16,4 1-112,0-1 48,3 0-96,-2 1 48,3-1 16,0-2 0,0-2-48,0 2 48,4-2-112,4 0 48,0-1-96,4 1 32,-1 0 112,-1-3-32,-6 0 0,2 3 16,-6 0-16,0-1-32,-6 1 112,-3 0 128,-2 2-16,-1-2-31,-1 2-97,5-5-16,-1 1-32,5-3-129,0 1-591,4-3-512,0 0-625,8-3-208,1-6-672,7-2-1281,1-5-4370</inkml:trace>
  <inkml:trace contextRef="#ctx0" brushRef="#br0">33155 14683 20810,'0'0'1952,"0"0"-1471,0 0 255,-41 12 593,29-4-337,6 4-512,-7-1-320,6 0-64,4-2-16,0 2 32,3-4-80,0 2-16,0-2 17,3-3 15,7 5 0,-3-2-64,0 2 32,4 0 64,-1 3-48,0 1-16,-3-2-16,0 1 32,-2 3-64,-2-3-16,-3 1 16,0-2 32,-3 0-32,-3 1 96,-5-5-48,-1-1 0,-1-1 16,1-3 0,2-2-48,0 0-48,2 0-353,6-5-367,2-2-593,5-4-1296,4-2-1633,7 2-5122</inkml:trace>
  <inkml:trace contextRef="#ctx0" brushRef="#br0">33257 14840 20105,'0'0'1953,"0"0"-1441,0 0 641,0 0 79,13 30-287,-3-19-353,3 5-240,-1-5 16,5 2 145,-4-6-289,2 0-112,-2-2-144,-3-5 32,-3 0 16,0-5 32,-2-6-176,-2-3-208,-3-3-193,0-6 1,0 3-96,0-5 32,0 5-1,0 2 369,0 4 256,0 7-16,0 3 16,0-1-32,0 5-32,5 0-32,1 0-144,-1 5-848,2 2-849,0-3-1425,-1 3-1952,0-3-3538</inkml:trace>
  <inkml:trace contextRef="#ctx0" brushRef="#br0">33483 14834 15815,'0'0'2754,"0"0"-2258,0 0 224,0 0-208,0 0 81,31 20 127,-27-20-160,0 0-208,2-4-32,-1-6 145,0 0-49,-1-4-96,1-2-176,3-4 560,-2 2-111,0-2-33,0 4-48,-4 0-32,3 9-127,-5 3-1,3 4-144,-3 0-160,0 13-32,3 3 48,-3 5 48,4-1-32,1 4-32,6-6-16,1-2 0,2-4 48,6-4-64,1-5 32,2-3-80,-5-10 80,6-3-16,-4-7-64,0-7-48,0-3 48,-3-5-16,-1-8 32,-4 3-16,-4-1-192,-7 5 16,-1 9-16,-1 9 256,-10 13-240,-4 5 96,-3 16 48,-2 11 64,3 7 400,2 9 176,2 0-112,9 1-176,4-3-128,3-5-64,11-9-80,4-7-32,4-6-384,3-5-96,0-2-1217,-1-7-1072,-5 0-1153,-6 0-4274</inkml:trace>
  <inkml:trace contextRef="#ctx0" brushRef="#br0">27778 18567 10373,'0'0'3617,"0"0"-2608,0 0-417,0 29 737,8-2 384,-2 11-1,2 7-367,0 5-353,1 0-159,-3-6-241,-1-1-112,-1-12-176,0-8-240,-3-7 16,2-9 17,0-7-1,-1-7 64,-2-9 288,0-11-304,0-5-96,-8-8 80,2-5-192,-8-2-32,2-3 16,-2-1 0,-2 1-16,8 5 64,1 7-128,7 4 112,0 4 80,7 10-48,12 5 32,-2 2-64,8-1 80,3 5 32,4 2-48,1 3 16,-4 1 16,-4 3-16,-2 0-32,-9 10-288,-3 0-593,-6 4 161,-5 4 384,0 0 240,-8 2 80,-4 3 32,-4-1-16,-4 1 32,1-3-32,-4 3-16,6-6-16,-2 1 32,6-4 64,2-1 112,1-1-48,6-4-48,1-1-48,3 2 16,0-2 0,4 2 64,4 0-16,0 5 96,0-1-64,-1 3 16,-1 2 160,2 0 129,0 0-97,-3 0 64,2-3-96,-2-1-208,9-5 0,-5 1 0,7-4-32,-2-4-48,4-2 48,1 0-160,-4 0-976,-2-2-977,-2-3-800,-7 1-1858,-1-5-6002</inkml:trace>
  <inkml:trace contextRef="#ctx0" brushRef="#br0">28217 18819 19401,'0'0'2417,"0"0"-2113,0 0 160,8 31 17,-5-31-353,1 0-96,0-11-433,-3-5-1824,-1-4-1200,0-7-3234,-5-2-272</inkml:trace>
  <inkml:trace contextRef="#ctx0" brushRef="#br0">28175 18452 5987,'0'0'9684,"0"0"-7187,0 0-2401,0 0-144,0 0 160,0 0-80,33 45-1408,-29-29-6788</inkml:trace>
  <inkml:trace contextRef="#ctx0" brushRef="#br0">28457 18758 11317,'0'0'5891,"0"0"-4723,0 0 337,-38 11 336,24-4-176,1 7-369,1-1-287,4 3-225,3 2-192,5-1-127,0-1-193,13-5-112,-1-1-128,4-6-32,1-4 32,1-2 0,-4-7-48,2-5-192,-7-2 112,-3 1 32,-6-1 32,0 0 16,-6 8-48,-3-1-32,-1 2 48,3 4-16,-1 2 64,3 1-65,2 4-15,3 7 64,0 2 16,5 6 16,3-2 0,2 6 48,0-3-64,-1 2 49,3 1-81,2-3-1,-4 3 17,-1-3 0,2 3 0,-6-3 0,-1 2 48,-4-2-32,0 1 0,0-1 16,0-2 16,-6 0 49,-2-2-17,2-2-32,-3-6-32,-1-3 32,0-3-128,-3-2-433,4-4-975,-4-10-849,3-6-641,0-5-2320,4-8-5747</inkml:trace>
  <inkml:trace contextRef="#ctx0" brushRef="#br0">28663 18479 13014,'0'0'3329,"0"0"-1840,10 43 832,-6-18-432,1 2-192,-2 4-353,0 5-383,-1-2 79,2 2-79,-4 0-65,0-7-239,0 1-289,4-6-160,-4-4-144,0-6-32,3-3 32,-2-5-64,-1-3-32,6-3 0,-4-3-16,3-5-48,-2-5-128,1-4 0,4 4 15,-3-1 49,1 5 96,0 5 64,0 4 0,-1 0-16,0 7-16,4 6 48,-1 3 128,-1 5-16,4-4-31,-1 1-1,2-5-96,0-1-32,1-3-16,-2-4 16,-4-4-65,0-1-575,-7-4-592,0-5-785,0-6-1425,0-8-2465,0-7-8419</inkml:trace>
  <inkml:trace contextRef="#ctx0" brushRef="#br0">28972 18538 13702,'0'0'5443,"0"0"-4659,8 29 193,-2-7 655,-6 5-111,1 2-160,4 3-353,-2 0-192,0-3-95,-1-2-33,3-2-224,-2-9-288,0-3-48,-2-5-96,2-1-16,-3-4-32,0-1-736,0-2-673,0 0-687,-4-5-1074,-2-3-1424,-4-2-4274</inkml:trace>
  <inkml:trace contextRef="#ctx0" brushRef="#br0">28922 18699 13270,'0'0'4642,"0"0"-3265,0 0-369,0 0 497,41 0-112,-18 3-385,-4-1-304,7 0 81,-8-2-209,3 0-336,-9 0-160,-1 0-144,-8 0-1873,-3-4-1184,0-3-3330,-8-5-5539</inkml:trace>
  <inkml:trace contextRef="#ctx0" brushRef="#br0">29580 18670 7668,'0'0'5394,"0"0"-3329,0 0-176,0 0 272,-39 9-272,25-2-289,2 2-239,-1 2-64,4 7-209,-2 5-256,6-1-191,1 1-241,4 1-80,0-3-208,9-8 0,5-2-112,-2-6 16,1-5 0,1-5-32,1-10-64,-2-5-80,-1-3-16,-1-4 96,-5 4 0,-3-1 32,-3 4 16,0 4-112,-3 5-32,-3 4 32,0 4 112,1 3-16,2 7-32,1 9 32,-1 0 16,3 4 64,0 2-16,0 1 80,8-5-96,3-2 0,-2-3 0,4-9-721,4-1-287,-5-3-33,4-3-639,-1-5-1090,-6-4-2192,2 1-5091</inkml:trace>
  <inkml:trace contextRef="#ctx0" brushRef="#br0">29787 18806 13222,'0'0'2881,"0"0"-848,0 0 641,36 28-497,-31-28-641,-1 0-479,1 0-289,-5-8-256,0-2-160,0 0-207,-1-4-97,-4 2-48,-1-1 16,-1-1 32,1 3 0,2-2-48,1 1 0,3-1 16,0 2 128,0-3 32,3 3 0,7-2 80,-3 3 64,0 1-48,1 2-32,0 1-112,0 4-112,-4 2-32,-1 0-16,2 0-224,-3 4-912,-2 0-1169,3-1-1153,-3 0-2497,3-3-7027</inkml:trace>
  <inkml:trace contextRef="#ctx0" brushRef="#br0">29992 18769 14327,'0'0'2929,"0"0"-1312,0 0 1024,0 0-672,0 0-513,0 0-559,36 27-193,-28-33 0,-4-4-143,5-5-273,-1 1-192,-2 1-64,1-3 32,0 0 48,-2 3 16,1 3-80,-4 4 64,4 1 272,-6 1-96,0 4-143,2 0-97,-2 4-32,4 1-16,-4 0 16,3-1-16,0 0 48,-1 1-64,1-5 16,2 0 16,-1 0-32,1 0 16,3-5 16,-1 1-32,1-5-16,2 0 64,-3 0-32,1 0 32,3-2-64,-2 1 32,0 6-16,5 2-80,-1 2 15,-1 2 81,1 9 0,-1 5 32,-3 2 129,4 0 95,2 0 112,-2-2-32,4-2-64,-5-5-176,4-1-32,-6-3-32,0-3 0,-6-2-80,1 0-400,-5 0-128,0-2-481,-5 0-832,-2-1-1248,-3-3-1345,0-3-7844</inkml:trace>
  <inkml:trace contextRef="#ctx0" brushRef="#br0">30831 18779 2769,'0'0'5539,"0"0"-5219,0 0 448,0 0 1345,0 0-496,0 0-416,-20 4-513,20 9 416,0 3 721,1 6 16,5 4-576,1 0-209,-1-1-240,0-5-351,2 0-289,0-8-80,-4-1 64,2-4 0,-6-5 144,0-2 320,0-9 801,0-4-689,-6-10-479,-3-7-145,-2-3-16,-3-8 48,-1 3-256,2 0-16,1 2 80,2 7 32,0 2-16,7 6 48,3 1 0,0 3-48,3 0 64,12 1-64,2 1 96,3 3-128,2 4 64,4 3-16,-4 5 0,-2 3-481,-3 10-95,-4 3-128,-6 2 335,-3 2 177,-4 0 144,-4 0 64,-3-2 16,-6-2 0,-1 0 0,-4 0 16,-2-5 0,1 3 16,-4-5-48,3-1 32,-1-1-16,9-2-80,3-1-368,6 0-1168,3-4-449,4 0-1521,9 0-2705</inkml:trace>
  <inkml:trace contextRef="#ctx0" brushRef="#br0">31191 18655 6419,'0'0'3682,"0"0"-2786,0 0 449,0 0 47,-36-20-207,28 14-497,-1 6 481,-1 0-321,0 0 257,-3 3-129,4 6 0,-2 5-63,3 1-65,7 3-63,1 0-273,4-2-160,9 0-128,4-5-144,3-4-48,3-5 0,-1-2-16,-2-5-112,-3-6 32,-4-2 80,-7-3-112,-5-4-16,-1 2 64,-9-2-48,-6 1-32,-6 1-64,1 5 0,-1 2-96,-3 6-97,7 3 97,2 2 128,7 2-416,3 7-160,5 1-529,3-2-1952,7 1-2450,5-2 48</inkml:trace>
  <inkml:trace contextRef="#ctx0" brushRef="#br0">31395 18747 10389,'0'0'5586,"0"0"-4241,0 0 400,0 0-385,33 11-815,-24-11-481,-1-5 16,-2-1-112,-4 1-1089,-2-4-1792,0-2-3042,-8-5-2689</inkml:trace>
  <inkml:trace contextRef="#ctx0" brushRef="#br0">31378 18450 14134,'0'0'2690,"0"0"-2146,0 0 32,26-32 16,-12 32-543,-7 2-338,0 5-1936,1 4-3233,-5 1-3602</inkml:trace>
  <inkml:trace contextRef="#ctx0" brushRef="#br0">31587 18731 8772,'0'0'6179,"0"0"-4883,0 0-527,0 0 880,0 0-353,0 0-383,11 9-401,-1-18-304,2-2 128,-1 0 256,-2-1 1,4 3-49,-3 0 64,3 2 32,-4 3 81,2 4-433,-2 0-128,1 7-64,0 4 16,0 0-64,-3 5 16,1-3 0,-3 1-32,-1-3-16,3-2 0,-6-4 0,5-3-80,-1-2-800,-3-2-721,4-5-928,-5-6-1665,4-6-3842</inkml:trace>
  <inkml:trace contextRef="#ctx0" brushRef="#br0">31978 18423 16199,'0'0'2482,"0"0"-1202,0 0 321,0 0-208,-5 35-145,5-9-15,0 3-81,7 5-383,-4-3 47,1 0-288,1-4-288,1-2-128,-1-7-48,-2 0-16,-1-4-16,1-3-16,-2-4 32,-1-3-64,0-1-448,-1-3-448,-4 0-593,2-3-1200,0-8-817,1 2-3393,2-9-3874</inkml:trace>
  <inkml:trace contextRef="#ctx0" brushRef="#br0">31890 18594 16728,'0'0'1824,"0"0"-1503,0 0 975,0 0 113,0 0-577,43 31-384,-26-28-271,0-2-81,2-1-16,1 0-32,-1-4-32,1 0-929,5-8-1936,1 4-1713,3-4-9637</inkml:trace>
  <inkml:trace contextRef="#ctx0" brushRef="#br0">32308 18547 16840,'0'0'2641,"-35"8"-1745,14-1 1057,1 2 336,6-2-1056,2 2-609,1-2-336,8 1-160,-2-1-80,5 2-16,0-2 32,0-3-80,0 2 80,0-5-112,8 4 80,3-1-32,1 1 32,1 0-16,1 1 32,1 1-64,-2 4 32,-1 0 16,-1 1 16,-10-1-96,4 2 16,-5 1 32,-1-1 48,-7-1-48,-2-1 48,3 0-16,-1-6-32,3-1-48,-1-4 64,1 0-160,5-4-816,0-8-1745,0-5-1729,0-8-9957</inkml:trace>
  <inkml:trace contextRef="#ctx0" brushRef="#br0">32780 18292 4226,'0'0'6467,"0"0"-4994,0 0 159,0 0-271,0 0-641,0 0-127,-25 4 191,25 15 240,4 6 225,4 4-177,5 6 273,2 6 176,1 4-17,-2 0-319,-2-2-305,-4-3-351,-2-6-129,-6-3-192,0-8-80,0 0-80,-3-7-16,0-3 0,-5-6 16,6 0-32,-2-6-96,1-1-704,0-1-833,3-8-1344,0-5-1618,0-6-8851</inkml:trace>
  <inkml:trace contextRef="#ctx0" brushRef="#br0">32718 18596 16135,'0'0'2065,"0"0"-864,0 0 432,0 0-321,0 0-575,37 16-353,-6-16-80,8 0-176,1-3 16,3-1 48,2 0-64,0-3-208,-6 2 64,-3-2-48,-7 6 48,-6-2 48,-7 3-64,-10 0-128,-6 0-144,0 0 224,-6 4 112,-7 3 16,-1 2-48,2 1 560,6-2 657,-2 5-49,5 1-287,3-1-369,3 3-144,6 0-64,7-2-96,1-3-128,3-2 0,3-5-48,-4-1-16,1-3 16,-1-7 16,-5-2-48,-7-9 16,1 2-32,-8-4-32,0-3 0,-4-1-144,-9 3-80,-5 1-144,-1 7-160,-4 6 159,-5 7 177,1 4 0,-4 12-64,4 7 128,-3 4-32,8 2 192,7 0-176,4 3-1313,5-3-1248,6-6-2337</inkml:trace>
  <inkml:trace contextRef="#ctx0" brushRef="#br0">31728 19160 10997,'0'0'3410,"0"0"-1297,-3 50-97,3-23-63,3 5-352,4 2-128,-1 1-81,0-1-367,0 0-241,-1-5-79,-4-2-209,6-7-80,-6 0-208,2-6-128,0-1-96,-1-6 48,1 2-80,-1-4 48,1-3-16,1 1 64,4-3-80,0 0 64,1-5 0,-1-6-32,3 0 48,-2-3-16,2-2-16,-5-1 64,2 1-144,-3-1-16,1 7 32,-2 0 48,1 6-16,0 4-32,1 4-32,3 6 112,1 6-16,0-1 16,3 5 16,-1-1 0,-3-2-32,5 1-48,-4-5 32,-1-1-16,5-3 96,-8-7-64,7 1 32,-3-3-16,0-3-16,-3-4-176,4-3-672,-9-4-1185,3-2-1633,-5-7-2465,0 3-8403</inkml:trace>
  <inkml:trace contextRef="#ctx0" brushRef="#br0">32206 19381 3650,'0'0'12758,"2"34"-9861,-2-16-848,0 0 0,0-2-817,0-2-848,4-6-304,2-3-15,-1-5-194,0 0-815,-1-12-929,-1-3-1280,-3-5-2786,0-5-2673</inkml:trace>
  <inkml:trace contextRef="#ctx0" brushRef="#br0">32135 19127 14967,'0'0'2481,"0"0"-2033,0 0 593,0 0-353,0 0-608,0 0-128,38 5-1649,-25 6-3617,-7-2-5491</inkml:trace>
  <inkml:trace contextRef="#ctx0" brushRef="#br0">32477 19392 11237,'0'0'5587,"0"0"-3939,0 0-463,-37-24 896,25 24-336,-4 0-641,2 9-463,2 4-97,4 5-304,3 2 0,5-1-176,0 1 96,7-5-80,3-3 0,3-1-32,-1-4-96,-2-5 32,2-2 32,2 0-32,-8-5 32,2-6 32,-3-2-48,-2-1-64,-3 1-64,0-1-16,0 3-16,0 2-48,0 9 192,0 0-48,0 0-96,3 9 80,-2 5 96,5 4 16,1-1 0,-1 3 64,3 3-16,-1 0 0,0-3-32,1 0 32,-1-2-112,-4 2 64,1 1 16,-5-3 112,0 4 0,-5-2 64,-2 0 64,-3 1-16,-2-3 65,-4-3-49,4 1-48,-3-2-128,2-5 16,-1-5-112,2 1 64,1-5-64,3 0 16,7-11-16,-2-3-576,3-3-993,0-9-1792,4 4-1121,4-3-4579</inkml:trace>
  <inkml:trace contextRef="#ctx0" brushRef="#br0">32651 19160 6915,'0'0'5699,"0"0"-3506,0 0 304,0 0-368,0 0-881,0 0-287,0 26 432,0-4 63,0 5-143,0 5-81,0-3-383,0 2-321,0-4-288,0-4-80,1-3-16,4-2-112,1-9 0,-1 0 16,3-4-16,-1-5-48,3 0 64,-1-7-32,3 0-64,2-2-96,-1 5 0,-1 1 48,2 3 48,-1 5 32,-1 6 0,4 5 48,-4 4 32,5-5-16,-3 4 48,0-5-64,4-6 0,-5-1-48,1-2 0,-2-5-32,-4 0-544,3-5-1281,-10-4-1344,-1-4-1538,0-6-10628</inkml:trace>
  <inkml:trace contextRef="#ctx0" brushRef="#br0">33314 19368 5426,'0'0'0,"0"0"3778,0 0-1937,0 0 352,0 0-160,8 36-128,-2-21-256,1 8-193,0 2-63,1 2 0,-3 4-209,1-1-175,-4-3-241,2-3-256,-4-4 0,6-4-175,-6-5-129,0-4-32,2-7 0,-2 0-48,0-9 384,0-4-304,0-5-32,-2-3-16,-4-3 16,0-3-96,-5-5-64,3-2 81,1 3-97,0-5-129,1 0 17,-2 0 0,4 0-48,2 0 16,2 2-80,0 0 128,0 3 48,2 4 64,2 4 32,3 6-48,0 5 16,0 5-48,-1 3-16,3 4-96,2 0-160,-5 4 48,5 8 112,-2 1 64,4 5 32,-6 2 32,4 3 16,-1 2 0,-6-3 0,1 1 32,-2-1 0,-3-2 0,0-4-64,0 0 96,-5-5-32,-5 3-48,3-8 48,-5 1-32,1-3 48,2-1-48,-2-1 0,6-2 0,1 0 32,-1 0-176,5 0-465,0 0-735,0 0-1073,2-2-961,8-1-3425,-3-3-4322</inkml:trace>
  <inkml:trace contextRef="#ctx0" brushRef="#br0">33561 19431 16968,'0'0'1456,"0"31"-191,0-22 432,6-2-353,2-7-223,3-4 47,-2-8-479,3-6-353,-1-2 128,-6 0-192,0-5-128,-5 0 48,0 1-48,0 1-47,0 0-81,0 6-16,0 0 16,3 7-16,-2 3 16,5 3 0,-4 4 0,6 0-64,-4 4 64,7 7 16,-1 5-16,0 4 48,-3 3 48,5 1-16,-1-1 96,1-3 80,1 0-176,-1-6 16,5-5-16,-1-7 32,1-2-32,1-2 48,2-10-96,-6-5-64,3-2 0,-3-3-16,-7-1 16,-1 1-16,-5-3 16,-1 2-112,-1 3 0,-10 5 48,2 3 64,-7 8 16,1 4-16,1 0 0,1 11-32,2 5 48,10 4 0,1 5 16,0 2-16,6 0 80,5 0-80,4-5 16,-2-4 0,1-4-672,4-7-193,-5-3-495,-1-4-1153,1-6-785,-6-8-2721,0-4-6178</inkml:trace>
  <inkml:trace contextRef="#ctx0" brushRef="#br0">34163 19149 13990,'0'0'5587,"0"0"-4386,-35-4 591,17 4 1058,4 0-1442,-5 4-767,5 3-225,2 4-320,-1 1-32,7 1-112,5-2 80,1 3 16,1-1-32,10-1 0,3-1-16,2-2 16,1 0-96,3 0 32,-2 0 48,1 0 32,-5 0-80,-8 2 32,0-2-16,-4 0 16,-2 0 48,-5-2 0,-4-1 32,-5 1-64,2-2 64,-1-5-32,-1 4-48,2-4-32,1 0-672,3 0-657,7-4-1104,-2-3-593,3-2-3072,3 0-5092</inkml:trace>
  <inkml:trace contextRef="#ctx0" brushRef="#br0">34318 19159 15687,'0'0'2417,"0"0"-1392,0 0 1360,0 0-288,0 0-1361,-35 1-528,25 6-64,-3 2 48,4 3 65,-4-1-33,0 5-144,6-2 0,1 1-16,5-2-16,1 3 16,0-5-32,7 3-16,0-5 0,6 0 16,-3-5 0,2 1 16,1-3-48,-1 1 0,0-2-16,1-1 48,-1 3-64,-1 1 48,-3 1-32,-2 4 16,-3 0-16,-3 0-32,0 5 128,0-1-80,-8 1 32,-1-1-16,-3-2 48,-4 1-16,4-4-16,-4-1 48,4-2-64,3-5 16,-2 0-32,6 0 32,-3-2-208,8-8-1073,0 2-1040,0-4-1184,6 1-4131</inkml:trace>
  <inkml:trace contextRef="#ctx0" brushRef="#br0">34395 19311 17016,'0'0'2097,"0"0"-2001,0 0 544,3 43 1201,5-27-865,4-5-399,2 5 159,2-7-528,-1-2-48,-1-3 32,-1-4-48,-1 0-80,2-6-16,-8-4 32,2-3-64,-3-5-16,-2 2 0,-3-2 32,0 0-64,0 0 16,0 2-16,0 1 32,-3 3-48,1 4 48,-1 1-48,1 5-96,2-1-208,-3 3-592,0 0-1137,3 0-2209,0 3-5427</inkml:trace>
  <inkml:trace contextRef="#ctx0" brushRef="#br0">34651 19352 11781,'0'0'1105,"0"0"-561,0 0 1649,0 0 192,0 0-720,34 2-384,-23-6-417,-5-5 144,5-1 17,-2 2-145,-1-1-335,-3-1-273,1 4-144,-2-3 48,-2 4 0,-2-2-80,0 1-32,0-1 32,0 0-128,0 6 112,0-5-96,0 5 0,0-2 16,0 3 32,6 0-32,2 0 48,-2 4-16,7 3 48,-6 0 80,1 2-64,-3 2 96,1 1-80,-6-1-64,0 0-16,1-2 32,-1 2-16,4-4 33,0-2 47,6-1-32,-3-4 32,12 0-96,-5 0 32,4-2-48,4-5-32,1 0 32,-4-4-64,1 4 48,-4-3 0,1 0-16,-5-1 16,-1-1 16,-3 2-16,-7-1-32,2-3 0,-3 1-16,-4-1 32,-4-2-32,-8 5 16,2 2 0,-6 2 64,2 7-64,4 9 32,-2 7 32,7 4-32,3 5 208,6 2-48,8 2-48,9-2-80,9-5 16,0-1-32,10-8 16,-2-6-96,-1-5 64,-1-2-32,-9 0-464,-6-2-721,-9-5-1568,-5-4-2161,-6-5-8613</inkml:trace>
  <inkml:trace contextRef="#ctx0" brushRef="#br0">26939 17120 4402,'0'0'5459,"0"0"-4499,0 0-400,0 0 881,-12-34-353,7 28-63,4 1 47,-2 0-143,0 1-225,1 2 0,-1 2-271,1 0-337,-5 0-48,1 0-64,-1 6 32,1 1-32,-3 4 16,-2 5 0,2 0 0,-1 2 0,-2 2 0,1 0 0,-1 3 0,2 1 16,0-1 16,2 0 144,0-1 144,-1-2 192,1 3-48,3-3-208,-2-2 33,-1 0-145,3 3 16,1-4-32,-1 2 0,-1 1 0,4 0-80,-3-2 48,5 2-96,-3-2 0,0 2 32,2 1 32,-2-1 80,0 2 240,-2 1-128,0 1-64,-3 2-63,4-2 47,-4 3 32,0-2 16,1 0 0,2 2-80,0-3-32,1-1-48,-1 4 16,5-4-16,-6 1-16,4-1-16,2-1-32,0 3 64,0-3-64,0 3 16,0-2 48,2-1-16,4-2-112,-4 3 64,2-3-64,-1 0 48,0 1-16,-3 1-16,0 1 48,0-1 0,0 1-16,0 1 0,-3-1 80,0 0-112,2-1 112,-2 0-64,1-1 0,2 1 16,0 1 0,0-3-48,0 2 64,0-2 0,0 3-64,0 0 80,0-1-48,-3 1 48,3-1-16,-3 3-16,3-5 48,0 5-48,0-3-32,3 1-80,0 1 80,3-1-32,0 0 32,-1 1 16,0-1-48,-1 2 80,1-3-32,-2 1 48,2-1-32,-2-2 96,-3 3-80,3 0 48,-2-3-32,3 2 48,-3 1 16,-1-1 0,6 3-15,-4 0-17,1 0 16,-1 2 0,-2 0 0,3-1-48,-3 1 96,0 0-32,3 0-80,-2-2-48,-1 0 0,6 5 0,-1-6 16,0 3-16,3 0 0,1 0 32,2-3-64,1-1 80,0 2 0,4 0 80,-2-5-32,1 3-32,1-3 64,-2 2 16,-2-2-48,1 6-16,-1-5 64,-1 2-64,-3 0 32,1 1-48,-1-1 16,1 0-16,3-1-32,2 0 32,0-1-80,5 2-32,0-3 48,1 2 0,-2 0 16,1 1 0,1 2 0,-1 0 16,-5-3-16,4 1 16,-4-6 16,2 3-48,-4-6 48,5-5-64,-4 0 48,2-4-96,2-5-384,-1 0 144,4 0-128,-3-3-32,1 1-417,-5 2-367,-4 0-849,-6 2-769,-3 5-2640,0 2 960</inkml:trace>
  <inkml:trace contextRef="#ctx0" brushRef="#br0">27832 20056 8900,'0'0'6627,"0"0"-4562,0 0-528,0 0-17,-37 3-303,30 24-193,5 9 145,-4 4 64,6 8-65,3-4-432,6-1-239,7-5-113,1-8-192,8-8-128,-2-11-32,2-7 16,4-4-112,-6-6-80,2-8-400,-5-3 127,-4-4 1,-4-1 240,-7-1 32,-2 3-32,-3 2-112,0 2-64,-6 5 96,1 4 176,2 7 96,-2 7-64,5 9-16,0 6 64,8 3 416,9 6-48,3 1 304,8-5-256,2-6-320,5-6 17,1-9-81,-5-6 64,0 0-48,-6-10 64,-5-8-16,-5-1-32,-8-5-16,-1-1 48,-5-2-32,-1-5-48,0 1 16,-7-5-112,0 5-16,1-3-368,-2 7 79,2 4 241,0 7-32,0 5 112,0 2 80,1 5-32,3-1 0,2 3 32,0 0-32,0-1 0,2 1-880,6 0-1121,1-1-400,-3-1-1553,0 0-4274</inkml:trace>
  <inkml:trace contextRef="#ctx0" brushRef="#br0">28538 20367 16311,'0'0'3618,"0"0"-1569,0 0 544,0 0-608,34 4-992,-28-1-561,-1-3-304,-2 0-80,-2 0-112,-1 0-720,0 0-1073,0-9-1297,-1-3-2288,-7-6-8997</inkml:trace>
  <inkml:trace contextRef="#ctx0" brushRef="#br0">28522 20056 16375,'0'0'3394,"0"0"-2770,0 0-288,0 0-159,0 0-177,0 0 16,31 31-1329,-29-10-3793,-2-3-8004</inkml:trace>
  <inkml:trace contextRef="#ctx0" brushRef="#br0">28710 20371 12710,'0'0'4290,"0"0"-3874,0 0 1281,0 0 512,40-6-464,-27-6-593,-1-1-191,4-1-209,-4 3-64,-3 0 97,2 2-113,-3 2-352,-2 4-112,-3 3 16,2 0-112,3 3 0,-4 6-32,7 5 160,-3-1-15,1 1-97,0-1 16,2-4-128,-1-2 32,-4-3-32,-2-4-32,-2 0-192,1-4-321,-3-1-463,3-4-705,-3-2-1200,5 0-593,0-1-2785,5 1-4402</inkml:trace>
  <inkml:trace contextRef="#ctx0" brushRef="#br0">29073 20295 19593,'0'0'1905,"0"0"-865,0 0 1025,0 0-256,0 0-512,-42 16-849,31-10-384,3 5-80,4-1 16,1 1 0,3 0-48,0-4 80,6 1-16,3-8-80,3 0 96,5-4 48,-1-9-80,1-5-48,3-5 0,-1-4-48,1-5 48,-8-3-48,1-4 64,-4 4-32,-6-6-144,-3 3-209,-8 1-127,-4 4-304,-3 4 464,-1 10 192,4 11 176,5 8 0,1 7 160,6 20 592,0 8 304,0 12-175,11 6-481,-2-2-192,4-4-176,-1-4-32,1-12 80,-6-8-80,-2-7-32,-2-7-400,0-2-497,-3-7-767,0 0-625,-6-5-417,1-8-4801</inkml:trace>
  <inkml:trace contextRef="#ctx0" brushRef="#br0">29747 20231 6003,'0'0'6419,"0"0"-5651,0 0-352,-32-11 961,19 7-49,1 2-287,-1-1 15,-4 3-63,-6 0-241,4 0-143,-7 9 287,1 1 32,5 1-47,6 2-17,3 3-160,10 2-63,1-2-289,14-1-112,4 1-96,4-2 0,6-5-112,-3 0 96,0-7-96,-5 0-48,-3-2-352,-5 0-16,-4-6-96,-3-1 31,-2 0 161,-3-4 48,0 4 128,0 0 32,-3 3 16,1 1 48,-1 3 16,3 5-144,0 6-16,5 3 176,1 2 16,3-3-32,3 1 0,1-5-48,-2-2-1025,1-6-1120,-3-1-1344,-4-4-2242,1-9-2401</inkml:trace>
  <inkml:trace contextRef="#ctx0" brushRef="#br0">29983 19993 13190,'0'0'3169,"0"0"-2336,0 0 944,0 0-337,9 34-319,-3-21-193,0 6-15,2-2 31,0 6-47,0 4-81,-4-3-224,1 6 145,-2 0-145,2-2-16,-2-1-160,-2 0-176,-1-4-144,4-3-16,-4-2-48,3-4 0,-2-3 16,-1-2-112,0-4-336,0-3-592,0-2-769,0-2-816,0-9-1185,-8-5-4738</inkml:trace>
  <inkml:trace contextRef="#ctx0" brushRef="#br0">29908 20252 10165,'0'0'5714,"0"0"-4273,0 0-96,45 2 335,-18-2-399,5 0-497,4 0-15,-7-4-305,-1 1-352,-6 1-48,-8 2-272,-8 0-1025,-6 0-848,0 0-1216,-9 0-1986,-2 0-3665</inkml:trace>
  <inkml:trace contextRef="#ctx0" brushRef="#br0">30580 20237 8212,'0'0'3233,"0"0"-2016,0 0 384,-17-37 287,14 33-303,3 2-64,0 2-337,0 0-511,0 10-449,0 6 448,3 5 625,7 1-225,0 0-95,2 1-305,5-5-192,3-4-208,4-5-176,-3-7 0,0-2-64,2-5 16,-3-8 16,-6-3-160,1-4 80,-5 0-48,-4-3 48,-5 3-80,-1-3-32,-1 8-48,-5 2-48,-1 3 32,0 8 144,4 4 0,0 12-128,1 10 112,-1 10 224,3 9 320,0 11 48,0 6-63,5 1 47,1-2 48,-5-1-272,5-11-240,-4-6 0,1-9 112,-3-10 16,0-4-192,0-7 64,-3-6-48,1-5-144,-4-9-592,5-7-1041,-5-7-1520,6-5-1554,-2-11-5617</inkml:trace>
  <inkml:trace contextRef="#ctx0" brushRef="#br0">31037 20237 7475,'0'0'5939,"0"0"-3474,0 0-384,-33 40-96,29-20-384,2 2-176,2 1-209,2 0-127,9-3-289,1-4-288,2-8-144,6-3-176,-1-5 1,1-6-81,-6-8-48,1-6-16,-5-3-48,-4-2-32,-6 0 32,0 1-48,-13 1-449,-2 3-31,-5 4 96,-3 8 336,1 2 0,2 6 32,0 6-16,7 4-48,4 4 96,6-1-16,3 3-256,0 0-1441,4-3-624,4-4-1473,1-4-3217</inkml:trace>
  <inkml:trace contextRef="#ctx0" brushRef="#br0">31240 20290 17064,'0'0'2529,"0"0"-2033,-5 34 1777,5-16-80,5 2-784,8 0-593,4 0-255,-2-1-337,5-5-144,3-4 0,-4-7 0,1-3-32,-7 0-64,2-12-48,-6-1 32,-5-5-32,-4-2 32,0-5-48,-4 0-128,-8 1-65,3 3 49,-1 3-112,0 4-320,6 6 352,0 5 176,2 3 48,2 0-1009,0 7-736,6 2-720,1 0-2593,0-2-6484</inkml:trace>
  <inkml:trace contextRef="#ctx0" brushRef="#br0">31580 20398 15095,'0'0'864,"0"0"-736,23 30 2001,-14-22 208,-1-3-1216,0-3-113,1-2 17,-1-2-241,3-4 17,-4-8-209,0 1-288,0-6-288,-2-3 80,3 1 256,-2-3 160,-6-1-239,0 5-161,0 0-96,0 4-32,0 2 64,0 7-32,0 3 64,0-1 176,0 5 64,0 0-144,0 0-176,6 5-48,5 2 32,-2-3 16,7 0-112,-1-4-368,5 0-65,-3 0-223,1-4-256,-6 0-497,-1-3-256,-10 1-848,-1-4-3394,-1 1-4690</inkml:trace>
  <inkml:trace contextRef="#ctx0" brushRef="#br0">32212 20072 8756,'0'0'3634,"0"0"-2338,8 50 241,-8-19 1472,5 5-864,-2 2-720,0 5-80,-2-2 63,7-3-335,-3-2-369,2-7 16,4-2 97,-6-6-257,3-4-240,-4-6-32,-1-4-96,-1-2-80,-2-3-64,0-2-32,0-2 81,0-7-1,-2-5-128,2-2 48,0-4-161,0-2-191,0-3-48,0-2 64,7 4-48,0 3 176,1 5 144,2 5 0,3 4 16,-6 6-32,4 0 32,-4 4-16,-1 8 0,2-1 32,-2 5 32,-4-3 0,6 3-32,-4-2 80,4-3-96,3-1 80,-6 0-16,2-1-16,-2-1-16,-3-1 16,-2 2-32,0-2 16,0 0 16,-7 0 0,0-1 80,-6 1-96,2-3 96,-1 1-32,3 0-48,-2-3 32,3 0-32,2 0-16,0 1-32,1 1 16,3-1-160,-1-2-80,0-1-241,3 0-335,-1 0-224,1-1-65,-3-6-672,0-5-832,-4 1-1009,1 0-2336,0-1-177</inkml:trace>
  <inkml:trace contextRef="#ctx0" brushRef="#br0">32657 20268 14711,'0'0'1857,"0"0"-833,0 0 1265,0 0-800,0 0-945,0 0-304,-12-11-144,4 26 224,-4 3 481,5 3 63,-3-1-96,5 0 65,0 0-49,2-2-160,3 1-143,0-6-241,3-2-16,5 0-208,-2-4 96,5-5-64,-2 1-16,4-3 0,-1 0-16,1-5 0,-6-4-192,1 0-112,-3-2-160,-2-2 31,-3-1 113,0 2 176,-3-1 16,-2 2 64,0 2 48,1 2-48,-2 5 64,6 2-48,-2 0 16,2 6-48,0 8 32,0 0 80,0 1 32,5 1 0,-1 0-80,2-1 112,1-1-80,0-2 0,-2-4 64,3-1-96,0-5 0,2 1 32,-3-3-288,5 0-992,0-5-929,2-6-1041,-1-5-4001</inkml:trace>
  <inkml:trace contextRef="#ctx0" brushRef="#br0">32987 20254 20617,'0'0'1409,"0"0"-1361,-37-16 512,22 16 801,-6 7-529,4 5-79,3 5-209,1 6-128,0 4 272,8 4-111,4-1-161,1-3-80,0-3-224,12-1-32,1-7 48,4-5-64,4-9 16,6-2-16,-1-2-96,5-12-144,-4-2-288,0-1-544,-6-3-961,-4-5-929,-5-4-1504,-4-3-4498</inkml:trace>
  <inkml:trace contextRef="#ctx0" brushRef="#br0">33147 19986 4914,'0'0'9301,"0"0"-7781,0 0 785,11 47-240,-11-17-864,0 6 175,-3 7 609,-2-1-384,0 8-400,2-5-401,3-2-256,0-10-224,5-1-80,3-10-160,0-2 17,2-6-81,-5-5-32,0-5-513,-5-1-671,0-3-897,0-11-753,0-5-1824,-3-7-9892</inkml:trace>
  <inkml:trace contextRef="#ctx0" brushRef="#br0">33302 20194 14343,'0'0'2961,"0"0"-1440,0 0 736,0 0-529,0 0-671,0 0 79,-29 22-287,8-4-481,1 0 32,0 2 192,6 3-15,-1-3-161,5 0-64,4-2 0,2 0-48,4-4-80,0-3-79,10-2 47,0 0 0,5-4-48,2-1-16,5-2 96,4 1-80,1-3-32,5 0-64,-1-3 48,-1-1-80,-6-1-64,0 3-16,-10-3-144,-7 5-432,-3 0-785,-4 0-848,-4 0-2129,-5 0-2673</inkml:trace>
  <inkml:trace contextRef="#ctx0" brushRef="#br1">26233 16480 3506,'0'0'1216,"0"0"1473,0 0 241,0 0-1298,0 0-287,-2 0 224,2 0-161,0 0-271,0 0-129,0 0-191,0 0-49,0 0-31,0 0-129,0 0-176,0 0-80,0 0-80,0 0 0,0 0-15,0 0-65,0 0-16,0-2 16,0 2 0,0-2-144,2 2 160,5 0-48,-2-3 224,6 1 80,1 0 113,1 0-97,1-1-32,-1 3-128,0-4-64,1 4-32,-2-3-143,1 1 47,-6 2-160,4 0 48,-5 0-16,1 0 32,-3 0 0,4 0-48,-3 0 48,4 0-32,-3 0 32,2 0-32,1 0 32,1 0-16,-3 0 16,4 0 16,-3 0 16,-2 0-48,2 0 16,-3 0-16,2 0-16,-1 0 16,-4 0-32,3 0 32,-2 2 16,0-2-32,-2 0 16,3 0-16,-3 0-16,-1 0 16,0 0-16,0 0-48,0 0-64,0 0-48,0 0 32,0 0-1,0 0-31,0 0-48,0 0 0,0 0 64,0 0 16,0 0-48,0 0 80,0 0 48,0 0 16,0 0 32,0 0 0,0 0 16,0 0 32,0 0-16,0 0-32,0 0 0,0 0 32,0 0-80,0 0 0,0 0-32,0 0 16,0 0 32,0 0 0,0 0-48,0 3 32,0-3 32,0 4-16,0-4 96,0 5-32,0 2 16,0-1-32,0 3 16,0 3 16,0-1 80,0 5 128,3-5-32,-3 5 96,3-5-32,-3 0-16,0-2-96,2-2 48,-2-3-64,0 1-79,0-1-1,0-1-32,0-2-16,0-1-16,0 3 32,0-3-64,0 0 32,0 0-48,0 4 16,0-1 0,0 1 0,3 1 48,-2-1-32,3 3 32,0-3-32,-4 1 48,6 2-81,-4-7 66,-2 4-34,5-4-159,-5 0-368,0-4-512,0-3-1201,0-6-1393,-5 1-4146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0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5 130 12342 0 0,'0'0'616'0'0,"0"6"19"0"0,-4 112 4802 0 0,4-117-5063 0 0,5-26 495 0 0,4 5-848 0 0,-1 0-1 0 0,0 0 1 0 0,-2-1-1 0 0,7-36 1 0 0,6-22 383 0 0,-18 78-383 0 0,-1 0 0 0 0,1 0-1 0 0,-1 1 1 0 0,1-1 0 0 0,-1 0-1 0 0,1 0 1 0 0,0 1 0 0 0,-1-1-1 0 0,1 0 1 0 0,0 1 0 0 0,-1-1-1 0 0,1 1 1 0 0,0-1 0 0 0,0 1 0 0 0,0-1-1 0 0,0 1 1 0 0,-1 0 0 0 0,1-1-1 0 0,0 1 1 0 0,0 0 0 0 0,0 0-1 0 0,0-1 1 0 0,0 1 0 0 0,0 0-1 0 0,0 0 1 0 0,0 0 0 0 0,0 0-1 0 0,0 0 1 0 0,0 1 0 0 0,0-1 0 0 0,0 0-1 0 0,0 0 1 0 0,1 1 0 0 0,39 13-71 0 0,-27-8 111 0 0,8-1-56 0 0,5 2-713 0 0,-29-5-2068 0 0,-20-1-2885 0 0,-3-1-6598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1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0 167 4962 0 0,'0'0'6152'0'0,"6"-27"-2003"0"0,35 16-2174 0 0,36-11-661 0 0,-72 20-1290 0 0,0 0-1 0 0,0-1 1 0 0,0 1-1 0 0,-1-1 1 0 0,1 0 0 0 0,-1 0-1 0 0,0-1 1 0 0,1 1 0 0 0,-2-1-1 0 0,1 0 1 0 0,0 0 0 0 0,2-5-1 0 0,-5 9-17 0 0,-1-1-1 0 0,1 0 0 0 0,-1 0 1 0 0,0 1-1 0 0,1-1 0 0 0,-1 0 1 0 0,0 0-1 0 0,0 0 0 0 0,0 1 1 0 0,0-1-1 0 0,0 0 0 0 0,1 0 1 0 0,-1 0-1 0 0,-1 1 0 0 0,1-1 1 0 0,0 0-1 0 0,0 0 0 0 0,0 0 1 0 0,0 0-1 0 0,0 1 0 0 0,-1-1 1 0 0,1 0-1 0 0,0 0 0 0 0,-1 1 1 0 0,1-1-1 0 0,-1 0 0 0 0,0 0 1 0 0,-22-18-223 0 0,16 15 105 0 0,0 1 1 0 0,0 0-1 0 0,0 0 1 0 0,0 1-1 0 0,-10-2 1 0 0,16 4 111 0 0,-1 0 0 0 0,0 0 0 0 0,1 0 1 0 0,-1 0-1 0 0,1 0 0 0 0,-1 0 0 0 0,1 1 0 0 0,-1-1 0 0 0,1 1 1 0 0,-1-1-1 0 0,1 1 0 0 0,-1 0 0 0 0,1-1 0 0 0,-1 1 0 0 0,1 0 0 0 0,0 0 1 0 0,-1 0-1 0 0,1 0 0 0 0,0 0 0 0 0,0 0 0 0 0,0 0 0 0 0,0 0 1 0 0,0 1-1 0 0,-1 0 0 0 0,0 3 85 0 0,-1-1 0 0 0,1 1 0 0 0,0-1 0 0 0,1 1 1 0 0,-1 0-1 0 0,1-1 0 0 0,-2 11 0 0 0,2 2 244 0 0,0 1 0 0 0,1 0 0 0 0,2 26 0 0 0,13-6-91 0 0,-15-37-310 0 0,1 1 0 0 0,-1-1 1 0 0,0 0-1 0 0,1 0 1 0 0,0 0-1 0 0,-1-1 1 0 0,1 1-1 0 0,0 0 1 0 0,-1 0-1 0 0,1 0 1 0 0,0 0-1 0 0,0-1 1 0 0,0 1-1 0 0,-1 0 0 0 0,1-1 1 0 0,0 1-1 0 0,0 0 1 0 0,0-1-1 0 0,0 1 1 0 0,0-1-1 0 0,0 0 1 0 0,1 1-1 0 0,-1-1 1 0 0,0 0-1 0 0,0 0 1 0 0,0 0-1 0 0,0 0 0 0 0,0 1 1 0 0,0-1-1 0 0,0-1 1 0 0,2 1-1 0 0,-1-4-2107 0 0,-2-6-2061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2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1 115 12774 0 0,'0'0'1342'0'0,"4"2"58"0"0,-1-1-1334 0 0,2 2 378 0 0,-1-1 0 0 0,1 0-1 0 0,1 0 1 0 0,-1-1 0 0 0,0 0 0 0 0,10 2-1 0 0,-13-3-376 0 0,0 0 0 0 0,0 0 0 0 0,-1 0 0 0 0,1-1 0 0 0,0 1 0 0 0,-1-1 0 0 0,1 1 0 0 0,0-1 0 0 0,-1 1 0 0 0,1-1 0 0 0,0 0 0 0 0,-1 0 0 0 0,1 0 0 0 0,-1 0 0 0 0,0 0 0 0 0,1 0 0 0 0,-1 0 0 0 0,0-1 0 0 0,0 1 0 0 0,0 0 0 0 0,1-1 0 0 0,-1 1 0 0 0,-1 0 0 0 0,1-1 0 0 0,0 0 0 0 0,0 1 0 0 0,0-1 0 0 0,0-2 0 0 0,3-6-33 0 0,1 0 0 0 0,0 1 0 0 0,0 0 0 0 0,1 0 0 0 0,12-15 0 0 0,-16 22-35 0 0,0-1-1 0 0,0 1 0 0 0,0-1 1 0 0,1 1-1 0 0,-1 0 0 0 0,1 0 0 0 0,0 0 1 0 0,0 0-1 0 0,0 1 0 0 0,-1-1 1 0 0,2 1-1 0 0,-1 0 0 0 0,0-1 1 0 0,0 1-1 0 0,0 1 0 0 0,0-1 0 0 0,1 0 1 0 0,-1 1-1 0 0,0 0 0 0 0,0 0 1 0 0,1 0-1 0 0,5 0 0 0 0,-8 1 7 0 0,0-1 1 0 0,0 0-1 0 0,0 1 0 0 0,0-1 1 0 0,0 1-1 0 0,0-1 0 0 0,0 1 0 0 0,0 0 1 0 0,0-1-1 0 0,0 1 0 0 0,0 0 0 0 0,0-1 1 0 0,-1 1-1 0 0,1 0 0 0 0,0 0 0 0 0,-1 0 1 0 0,1 0-1 0 0,-1 0 0 0 0,1 0 0 0 0,-1 0 1 0 0,1 0-1 0 0,-1 0 0 0 0,1 0 1 0 0,-1 1-1 0 0,4 33 624 0 0,0 3-867 0 0,-3-37 144 0 0,-1 0 0 0 0,0 0 1 0 0,1 0-1 0 0,-1 0 0 0 0,1-1 0 0 0,-1 1 0 0 0,1 0 0 0 0,-1 0 0 0 0,1 0 0 0 0,0 0 0 0 0,0-1 0 0 0,-1 1 0 0 0,1 0 0 0 0,0-1 1 0 0,0 1-1 0 0,0-1 0 0 0,0 1 0 0 0,-1-1 0 0 0,1 1 0 0 0,0-1 0 0 0,0 1 0 0 0,0-1 0 0 0,0 0 0 0 0,0 0 0 0 0,0 1 0 0 0,0-1 1 0 0,0 0-1 0 0,0 0 0 0 0,2 0 0 0 0,4-1-3252 0 0,-1-4-2174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2.5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6 14599 0 0,'0'0'3401'0'0,"-5"-2"-2451"0"0,4 1-865 0 0,-1 0 0 0 0,0 1 1 0 0,-1-1-1 0 0,1 1 0 0 0,0 0 0 0 0,0-1 0 0 0,0 1 1 0 0,0 0-1 0 0,0 0 0 0 0,0 0 0 0 0,0 1 0 0 0,0-1 1 0 0,0 0-1 0 0,0 1 0 0 0,0-1 0 0 0,0 1 0 0 0,0 0 1 0 0,0 0-1 0 0,0 0 0 0 0,0 0 0 0 0,-2 1 1 0 0,-1 2 128 0 0,1-1 0 0 0,-1 1 1 0 0,1 0-1 0 0,0 0 0 0 0,0 1 1 0 0,0-1-1 0 0,1 1 0 0 0,-4 6 1 0 0,3-6-121 0 0,1 1-1 0 0,-1 0 1 0 0,1 0 0 0 0,1-1-1 0 0,0 2 1 0 0,-1-1 0 0 0,2 0 0 0 0,-1 0-1 0 0,1 1 1 0 0,0-1 0 0 0,0 1 0 0 0,1-1-1 0 0,0 1 1 0 0,0-1 0 0 0,0 1-1 0 0,3 10 1 0 0,-2-14-126 0 0,0-1 0 0 0,1 0 0 0 0,-1 0 0 0 0,1 1 1 0 0,-1-1-1 0 0,1 0 0 0 0,0 0 0 0 0,0-1 0 0 0,0 1 0 0 0,0 0 0 0 0,0 0 0 0 0,0-1 0 0 0,0 0 0 0 0,1 1 0 0 0,-1-1 0 0 0,1 0 0 0 0,-1 0 1 0 0,1 0-1 0 0,-1 0 0 0 0,1-1 0 0 0,-1 1 0 0 0,1-1 0 0 0,0 0 0 0 0,4 1 0 0 0,-4-1-484 0 0,0 0 0 0 0,-1 0 0 0 0,1-1 0 0 0,0 1 0 0 0,-1-1 0 0 0,1 1 0 0 0,0-1 0 0 0,-1 0 0 0 0,1 0 0 0 0,-1 0 0 0 0,1 0 0 0 0,-1 0-1 0 0,1 0 1 0 0,-1-1 0 0 0,2-1 0 0 0,6-8-5172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42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99 11317 0 0,'0'0'7724'0'0,"31"-13"-6446"0"0,-28 12-1268 0 0,-1 0 1 0 0,0 1-1 0 0,0-1 1 0 0,0 0 0 0 0,0 0-1 0 0,0 0 1 0 0,0-1-1 0 0,-1 1 1 0 0,1 0-1 0 0,0-1 1 0 0,0 1 0 0 0,-1-1-1 0 0,1 1 1 0 0,-1-1-1 0 0,0 0 1 0 0,1 0 0 0 0,-1 0-1 0 0,0 0 1 0 0,0 0-1 0 0,0 0 1 0 0,0 0-1 0 0,-1 0 1 0 0,1 0 0 0 0,0 0-1 0 0,-1 0 1 0 0,1 0-1 0 0,-1-1 1 0 0,0 1 0 0 0,0-4-1 0 0,-1 4 0 0 0,0 0 0 0 0,0 0 0 0 0,0 0 0 0 0,0 0 0 0 0,0 0 0 0 0,-1 1 0 0 0,1-1 0 0 0,-1 0 1 0 0,1 1-1 0 0,-1-1 0 0 0,0 1 0 0 0,1-1 0 0 0,-1 1 0 0 0,0 0 0 0 0,0 0 0 0 0,0 0 0 0 0,0 0 0 0 0,0 0 0 0 0,0 0 0 0 0,0 0 0 0 0,0 1 0 0 0,0-1 0 0 0,-1 1 0 0 0,1 0 0 0 0,0-1 0 0 0,0 1 0 0 0,0 0 0 0 0,-1 0 1 0 0,-1 1-1 0 0,1-1 24 0 0,0 1 0 0 0,1-1 0 0 0,-1 1 0 0 0,1-1 0 0 0,-1 1 1 0 0,1 0-1 0 0,-1 0 0 0 0,1 0 0 0 0,-1 1 0 0 0,1-1 0 0 0,0 0 1 0 0,0 1-1 0 0,0 0 0 0 0,0-1 0 0 0,0 1 0 0 0,0 0 0 0 0,0 0 1 0 0,0 0-1 0 0,1 0 0 0 0,-1 0 0 0 0,1 1 0 0 0,-1-1 0 0 0,1 0 1 0 0,0 1-1 0 0,0-1 0 0 0,0 1 0 0 0,1-1 0 0 0,-1 1 0 0 0,0-1 1 0 0,0 5-1 0 0,-1 5 140 0 0,0 1-1 0 0,1-1 1 0 0,1 0 0 0 0,0 0 0 0 0,2 18 0 0 0,-2-27-179 0 0,1 0 0 0 0,0 0 0 0 0,-1 0 0 0 0,2 1 0 0 0,-1-1 0 0 0,0 0 0 0 0,1-1 0 0 0,-1 1 0 0 0,1 0 0 0 0,0 0 0 0 0,0-1 0 0 0,0 1-1 0 0,0-1 1 0 0,0 1 0 0 0,1-1 0 0 0,-1 0 0 0 0,1 0 0 0 0,-1 0 0 0 0,1 0 0 0 0,0 0 0 0 0,0-1 0 0 0,0 0 0 0 0,0 1 0 0 0,5 1 0 0 0,-2-1-251 0 0,0-1-1 0 0,1 1 1 0 0,-1-1-1 0 0,0 0 0 0 0,1-1 1 0 0,-1 1-1 0 0,1-1 1 0 0,-1-1-1 0 0,1 1 1 0 0,-1-1-1 0 0,12-3 1 0 0,-6-2-2786 0 0,-6-2-2387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1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0 5378 0 0,'0'0'-288'0'0,"-9"11"-1136"0"0,9-7 1392 0 0,0 0 16 0 0,0-2 0 0 0,-5 2-208 0 0,5 0-449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3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96 85 12870 0 0,'0'0'1083'0'0,"-2"6"2197"0"0,-6 25-2369 0 0,-12 48 1775 0 0,4-22-1989 0 0,-34 149 1392 0 0,50-206-2079 0 0,0 0-1 0 0,0 0 0 0 0,0 0 1 0 0,1 0-1 0 0,-1 0 1 0 0,0 0-1 0 0,0 0 0 0 0,0 0 1 0 0,0 0-1 0 0,0 0 1 0 0,0 1-1 0 0,0-1 0 0 0,0 0 1 0 0,1 0-1 0 0,-1 0 1 0 0,0 0-1 0 0,0 0 1 0 0,0 0-1 0 0,0 0 0 0 0,0 0 1 0 0,0 0-1 0 0,0 0 1 0 0,0 0-1 0 0,0 0 0 0 0,0 0 1 0 0,0 0-1 0 0,1 0 1 0 0,-1 1-1 0 0,0-1 0 0 0,0 0 1 0 0,0 0-1 0 0,0 0 1 0 0,0 0-1 0 0,0 0 0 0 0,0 0 1 0 0,0 0-1 0 0,0 1 1 0 0,11-21 93 0 0,11-32-134 0 0,-11 12 50 0 0,-2 0 1 0 0,-2 0-1 0 0,-2-1 1 0 0,-1 0-1 0 0,-4-80 1 0 0,-13 67 31 0 0,13 53 53 0 0,22 13-254 0 0,-6-9 220 0 0,0 0 0 0 0,0-2 0 0 0,0 0 0 0 0,0-1 0 0 0,0-1 0 0 0,0 0 0 0 0,0-1-1 0 0,0-1 1 0 0,29-8 0 0 0,-22 5-148 0 0,1 1 0 0 0,0 2 0 0 0,26-2 0 0 0,-49 5-263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3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 4594 0 0,'0'0'9709'0'0,"-13"0"-4416"0"0,63 5-4097 0 0,74-2 1 0 0,-96-3-1120 0 0,-28 0-156 0 0,0 0 0 0 0,1 1-1 0 0,-1-1 1 0 0,0 0 0 0 0,1 0 0 0 0,-1 1 0 0 0,0-1-1 0 0,0 0 1 0 0,1 0 0 0 0,-1 1 0 0 0,0-1-1 0 0,0 0 1 0 0,1 1 0 0 0,-1-1 0 0 0,0 0 0 0 0,0 1-1 0 0,0-1 1 0 0,0 0 0 0 0,0 1 0 0 0,0-1 0 0 0,0 1-1 0 0,0-1 1 0 0,1 0 0 0 0,-1 1 0 0 0,0-1-1 0 0,0 0 1 0 0,-1 1 0 0 0,1-1 0 0 0,0 1 0 0 0,0-1-1 0 0,0 0 1 0 0,0 1 0 0 0,0-1 0 0 0,0 0-1 0 0,0 1 1 0 0,-1-1 0 0 0,1 0 0 0 0,0 1 0 0 0,0-1-1 0 0,0 0 1 0 0,-1 1 0 0 0,1-1 0 0 0,0 0 0 0 0,0 0-1 0 0,-1 1 1 0 0,1-1 0 0 0,0 0 0 0 0,-1 0-1 0 0,1 0 1 0 0,0 1 0 0 0,-1-1 0 0 0,1 0 0 0 0,0 0-1 0 0,-1 0 1 0 0,1 0 0 0 0,-1 0 0 0 0,1 0-1 0 0,0 0 1 0 0,-1 0 0 0 0,1 0 0 0 0,-1 0 0 0 0,-8 1-4622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4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88 4322 0 0,'0'0'11467'0'0,"-5"0"-8466"0"0,84 3-1193 0 0,-49-1-1567 0 0,0-1-1 0 0,43-4 0 0 0,-72 4-234 0 0,1-1 0 0 0,-1 0 0 0 0,1 0 0 0 0,-1 0 0 0 0,1 0 0 0 0,-1-1 0 0 0,1 1 0 0 0,-1 0 0 0 0,0-1 0 0 0,1 1 0 0 0,-1 0-1 0 0,0-1 1 0 0,1 0 0 0 0,-1 1 0 0 0,0-1 0 0 0,0 0 0 0 0,1 0 0 0 0,-1 1 0 0 0,0-1 0 0 0,0 0 0 0 0,0 0 0 0 0,0 0 0 0 0,0 0 0 0 0,0-1 0 0 0,0 1 0 0 0,-1 0 0 0 0,1 0 0 0 0,0-1 0 0 0,0 1 0 0 0,-1 0 0 0 0,1-2-1 0 0,-1 0 6 0 0,-1 1 0 0 0,0-1 0 0 0,0 1 0 0 0,0 0-1 0 0,0 0 1 0 0,0-1 0 0 0,0 1 0 0 0,-1 0-1 0 0,1 0 1 0 0,0 0 0 0 0,-1 0 0 0 0,0 0-1 0 0,0 1 1 0 0,1-1 0 0 0,-1 0 0 0 0,0 1-1 0 0,-4-3 1 0 0,3 2-168 0 0,0 1 6 0 0,0-1-1 0 0,1 0 1 0 0,-1 0 0 0 0,1 0-1 0 0,0 0 1 0 0,-1 0 0 0 0,1 0-1 0 0,0 0 1 0 0,0-1-1 0 0,-2-3 1 0 0,-1 12-6703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5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11877 0 0,'0'0'4074'0'0,"88"4"-197"0"0,2-1-3086 0 0,-79-2-3905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30:44.115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32946 1505 17320,'0'23'3618,"0"7"-1169,-2 6 464,-1 4-1088,3-2-785,-1-2-239,1-6-481,0-6-304,0-6-32,0-1 96,0-7 16,1-2 80,-1-2-96,0-3-64,0-2 16,1-1 32,3-5-16,0-6 80,1-3-80,4-2-112,-1-2-112,1 2-16,2 2 112,-2 2 0,2 6 64,-2 2-48,-2 3 48,3 1-16,-4 3-48,0 7 48,-1 2-64,1 2 96,-3 0 0,1 0 0,2-3 16,-4 0 0,0-4-48,1-1 64,0-2 16,-3-2-80,0 1 96,-3-1-48,-4-2 128,-6 0-80,0 3 0,-6-1-48,-1 3 0,-3 1 32,1 1-16,4-1-112,3 3-320,5-4 0,7-1-593,3-2-1216,8-2-2049,1-2-1536</inkml:trace>
  <inkml:trace contextRef="#ctx0" brushRef="#br0">32112 1610 13798,'0'0'5443,"0"0"-4515,0 0-672,17-2 449,-7 0 671,0 2-175,3-2-625,0 0-320,-1 0-176,-1-2 0,0 2-112,-2-2 48,-2 2-720,-4 1-497,-1 0-479,-2 1-577,0 0-1297,-2 0-1969,-1 0-95</inkml:trace>
  <inkml:trace contextRef="#ctx0" brushRef="#br0">31409 1648 11477,'0'0'7172,"-14"8"-5684,6-4-543,0 0 575,4 0-335,0 0-417,2-1-304,2 1-271,0 2 31,4-2-128,5 3 160,3-1 256,2-1-256,3-1-48,0 0-96,0-1-16,0 0-48,-5 2-16,-1 1-160,-5 2 64,-3 1-32,-3 5 128,-6 2 336,-3 4 545,-2-2-81,0 0-288,2-3-399,3-1-161,1-6 48,5-2-64,0-3-673,7-3-1264,-2 0-1840,3-5-2274</inkml:trace>
  <inkml:trace contextRef="#ctx0" brushRef="#br0">32587 1765 3986,'0'0'6131,"0"0"-4002,0 0-689,2 25 673,1-11-64,-3 1-480,0-3-561,0 0-383,0-5-81,-1-2-32,-1-2 48,2-3 65,0-6 95,0-6-368,0-2-416,4-5 48,1-3 32,-1-2 48,2-2-48,0 2 32,2 2 32,-1 4-96,-1 5-16,0 6 0,1 7 96,-2 6-64,0 10 176,-1 8 817,1 3 383,-1 2-895,-1-1-385,0-3-96,-1-6-16,0-6 96,1-5-64,0-6 0,2-2 32,0-5 48,0-8 64,0-4-112,3-4-64,-2-4 48,0-1 32,2 0-160,0 3-128,-1 4 80,0 4-273,2 7 337,-2 6-80,3 4 96,-3 9 0,3 6 128,-3 5 401,2 1 15,-2 3-320,-4-2-176,1-4 32,-1 0 96,-1-8 64,-1-2-16,-1-5-128,1 0-32,-1-4 32,0-1-192,0-6-416,0-2-1201,0-5-2881,0-5-3970</inkml:trace>
  <inkml:trace contextRef="#ctx0" brushRef="#br0">32115 1668 15703,'0'0'3202,"0"0"-2578,-22-7-416,9 7-32,0 7 416,0-1 113,2 1-337,2 1-224,2 0-80,3 0-32,2 2 16,2-1 80,5 0-96,3 0-64,5 2 80,0-2-16,2 2 0,0-1-16,1 1 48,-3 2-48,-3-1 352,1-1 193,-5 2-273,0-2-128,-6-1-32,0 2 144,0-4-128,-7 0 48,1 0-16,-1-2 416,-2-3-31,2 0-145,-1-1-64,2-1-208,0-1-144,0 0 0,2 0-16,1 0-272,0-1-464,0 0-545,3 0-368,0-2-1040,0 1-1601,0-3-3073</inkml:trace>
  <inkml:trace contextRef="#ctx0" brushRef="#br0">31700 1766 1473,'0'0'10565,"0"0"-8244,0 0-1601,0 0 528,0 0 209,0 0-224,0-9-609,6 4 16,4-4-79,3-1-17,2 0 96,2-2-112,0 1-143,-2 0-49,1 2-128,-5 2-224,-2 4-32,-1 3 16,-4 0 0,2 5 0,-4 7 32,1 6 16,-3 5 144,0 2-32,-4 5 336,-3 0 0,3 0-224,-3-3-48,-1-3 17,2-1-81,-1-3 0,1-4-16,0-1 32,-1-4 64,3-1-80,-3-3 0,4-4 0,0-1 16,3-2-16,0 0-32,0-4 48,5-4-128,3-2-176,-1 1 32,5-1 144,-1 2-144,2 1 48,-1 3 48,2 1 32,-1 3 96,-3 0 176,3 1-16,-1 4 16,-3 1-79,-1-1-129,0 1 32,-5-1-64,0-1 32,-1-1-48,-1-2 16,-1 0 16,0-1-16,0 0 48,0-3-96,3-2-144,-2-1-721,4-2-1040,0 1-464,-2-1-720,1 0-3282,1 1-4066</inkml:trace>
  <inkml:trace contextRef="#ctx0" brushRef="#br0">32265 1778 10453,'0'0'3762,"2"24"-2354,-1-7 497,2-1-160,-1-1-369,2-1-287,0-4-353,0-2-416,2-4-175,1-4 207,-1-1 336,3-6-192,-1-4-192,1-3-240,-1-2 0,1-2-80,-1-1-32,-2-1-320,0 3-368,-6-1-593,0 4 481,0 0 80,-2 5 575,-6 0 17,1 3 160,-5 2 16,1 4 32,-3 0 192,-1 3 97,2 2 79,1 1-240,2 2-112,2-1-16,5 0-688,0 0-1938,3-4-3520,0 0-5076</inkml:trace>
  <inkml:trace contextRef="#ctx0" brushRef="#br0">30593 2590 4610,'0'0'6675,"0"0"-5250,0 0-513,0 0 465,0 0-129,0-1-175,0 1-257,0 0-95,0 0-33,0 0-96,0 0-16,0 0-319,0 0 31,0 0 64,3 0 128,0 0-48,0-1 33,1-1 111,2-3 240,0-1-63,2 0-193,-2-1-128,1 0-96,0 0-16,-2-1 16,0 2-160,1-1-47,1 0-65,-2 1 16,3-1-128,-1 0 128,0-1-80,2 0 96,-1 2-32,1-2 64,-2 2 64,0 0 32,-1 0-80,-1-1-16,0 2 16,2-2-32,-1 0 80,1 3-208,0-2 112,1 1-80,1 0 16,0 0 16,0 1 0,1-1-16,-3-1-32,2 3 48,-2-2 0,0 1-80,-1-1-16,-2 0 32,2 1 0,-1-1 16,0 1-32,2-2 48,-2 0 16,0 2-144,1-2 80,1 0-80,0 0 80,1 0-64,0 2 64,-2 1 32,2-2-32,-2 0 32,0 1 16,2-1-32,-2-1 16,0 0 48,1 1-112,-1-2 128,0 0-48,2-1-16,-1-1 16,-1 2-48,0-1 48,-1-1 0,1 2 0,0-1-32,-1 0 64,-1 2-64,1-1 80,-2 0-80,3-2 32,1 0 0,-1 1-16,1 0 16,0-1 32,0 1-32,2 0-16,-2 0 32,0 2-32,-1 0 32,1-1 16,1 3-32,-2-2 16,0 1-32,1-1 48,-1 0-64,2-2 16,0 1-48,-1-2 64,3 0-16,-3 0-32,2-1-32,-1 2 48,-2-1 0,0 0-48,1 2 128,-3 0-96,2 0 128,-2-1-128,2 2 80,1-2 16,0 2-64,2-2 16,1 1 32,0 0-32,1-1-16,0 0 64,0 0-64,-2 2 64,1-3-64,-3 2 65,2-1-17,-2 0 16,0 2-16,-2-2 48,0 2-48,0-1-32,-1 1 64,0 1-80,-2-1 48,1 2-32,-2-1 48,0 2-48,1 0 0,-1 1-16,-1 2-48,0-1 80,0 1-80,0 0 96,0 0-96,0 0 0,0 0-368,0 0-561,-3 2-976,2 0-2081,-1 0-3841</inkml:trace>
  <inkml:trace contextRef="#ctx0" brushRef="#br0">32202 2177 1313,'0'0'7715,"0"0"-4209,0 0-2002,0-17 113,0 12-80,0 1-16,1 3-193,-1 1-47,2 5-609,-2 10-496,2 7 1089,-1 8 1104,0 4-704,-1 3-753,1-2-336,1-4-96,-2-7-191,2-7 63,-2-2-144,1-4 0,-1-4-64,0-2-64,0-3-32,0 0 16,0-2-48,0-2 80,0-3 16,3-4-64,0 2-48,2-3 0,4 1 0,0 3-32,3 1 16,3 1 16,2 2 32,-1-1 0,1 3 0,2-2 64,-2-1-304,-1 1 128,-2-3 48,-1 0 0,1-2-96,-2 0 112,0-3-64,-1 2 160,0-2-80,-1 0 32,0 1-128,-4 1 80,-1 1 0,-2 1-64,0 3 80,-1 1-32,-2-1 32,0 1-32,-2 1 16,-3 0-32,-1 0 0,-3 1-32,-2 0-32,-2 0 0,1 2-64,0 0 112,2 3 0,1-1 80,2 2 32,4 2-32,3 1-32,0 2 32,3-1 48,4 0 48,3 0-112,2-2-32,2-2 16,-1-1-32,0-3 80,-1-2-48,0 0-48,-1 0-449,1-2-799,-2-1-1105,-1-3-897,-1-2-1088,-2-2-8292</inkml:trace>
  <inkml:trace contextRef="#ctx0" brushRef="#br0">32611 2295 19449,'0'0'3826,"0"0"-3762,1 18 480,1-10 1697,0 2-688,0 0-369,2 0-576,2-1-175,-3 0-145,4-1-16,-2-2-176,0 0-96,0-4 16,0-2 0,1-1-16,-1-6 64,0-2 0,1-4-16,-2-3 16,-1-2-112,1-1-48,-2 2-160,-2 3-48,0 2 160,-1 6 96,-2 4 80,-2 2-32,2 2 48,-1 6-48,2 0 80,2 1-32,1 1 32,4 0 32,5-1-48,0-1-48,3-4 32,0 0 32,2-2 48,0-2 16,0 0 32,0-2 128,-2-4-128,0-1-64,-3-1-80,0-1 16,-4-3-80,1 2 16,-4-2 0,-2 1 0,-1-1-48,0 3-80,-1 2 32,-4 1-64,0 6 144,-3 0-32,0 4 0,1 5 48,1 4 32,0 2 16,2 3 16,4 0 64,0-1-48,0 0 48,8-3-112,1-3-64,4-2 16,3-4 0,0-2 112,1-3-64,3-7 128,-1-4-112,3-4 160,-1-4-112,1-5 0,0-3-240,-1-4-48,-2-2 64,-3 3 96,-3 0 0,-3 4 128,-4 7 0,-5 2-16,-1 10 80,-7 3-96,-3 4 48,-3 11-96,-2 7 48,0 6 192,2 5 177,3 3-97,2-1-128,6-1 48,0-3-176,2-5-48,4-4-368,1-3-417,1-3-287,-2-3-705,-1-1-1376,0-3-1409,-3 0-3442</inkml:trace>
  <inkml:trace contextRef="#ctx0" brushRef="#br0">33296 2649 12038,'0'0'1584,"0"0"-1360,0 0 721,0 0 1248,0 0-641,0 0-655,6 2-177,-5-2 209,1 0 63,-2 0 497,1 0-625,-1 0-208,0 0 145,0 0 111,-1-2-175,-5 1-289,-1 0-48,-3 1-144,-4 0-96,-3 2-64,0 5-80,2 2-64,0 0-64,4 4 304,5-2 48,4 3-144,2-2 32,2-2-64,7-1-80,3-4 65,2-4-49,2-1 32,1-8 48,0-5-16,0 0-112,-1-6 16,-2 0-16,-1-3 128,-2-4-64,-2 0 48,-1-4-192,-3-1-49,-2-4 113,0 2-240,-1-1-112,-2 5 48,0 4 48,0 5 208,0 9 128,-2 5 96,-1 6 48,1 7-96,-2 12 16,3 6 256,-2 8 352,-1 8-191,-1 5 63,4-1-32,-2-3-80,3-6-144,2-6-239,2-7-210,3-7 97,-3-4 16,2-4 0,1-4-32,-1-4-240,-2-2-464,0-6-1057,-2-3-2577,-2-6-5314</inkml:trace>
  <inkml:trace contextRef="#ctx0" brushRef="#br0">32417 2572 18985,'-3'17'2721,"2"3"-1312,-1 5 1120,2 4-608,4 1-801,3-3-688,1-5-80,5-2-271,1-7 15,1-6-112,2-5 80,0-2 16,0-6-64,-2-4 32,-1-4 48,-4-2-80,-2-2 32,-3-1-128,-1 0-176,-1 4-65,-3 5 49,0 2 288,-3 8-32,0 2-48,1 10-64,0 4 48,2 3 48,3 1 0,7 2 304,3-5-112,3-2-96,1-5 16,3-7 48,-1-3-176,-2-5 96,0-7 129,-1-3-65,-3-4-48,-2-1-48,-3-3 96,-3-3-64,-1 0 16,-3 0 16,-1 6-480,0 2-161,-4 7 161,-1 5 304,-1 6 80,1 4-32,0 6 0,-1 4 48,5 0-416,1 3-1777,0-3-2001,1 0-4594</inkml:trace>
  <inkml:trace contextRef="#ctx0" brushRef="#br0">32902 2722 24811,'0'0'1281,"0"0"-1153,9 20-160,-7-14 944,0-1-399,0-4-321,-1-1-128,-1-2-512,0-6-257,0-2-1296,0-6-1920,-3-4-3971</inkml:trace>
  <inkml:trace contextRef="#ctx0" brushRef="#br0">32902 2505 8356,'0'0'13814,"0"0"-12117,0 0-1745,0 0 112,0 0 480,0 0-96,6 12-416,-5-3 16,2 1-1872,-3-1-2146,1 1-5443</inkml:trace>
  <inkml:trace contextRef="#ctx0" brushRef="#br0">33005 2740 12278,'0'0'8259,"0"0"-7938,0 0 335,19 4 2321,-15-8-1104,3-2-624,-4 0-337,3 0-192,-2 1-111,-1-2-81,1 3-80,-1 0-272,0 0-32,-3 2-32,0-1 160,3 3-176,0 0-64,-1 0-80,3 2 32,-2 1-16,2 3 16,0-1 16,2 0-80,0-2 112,2-2-592,1-1-320,0 0-1601,-3-3-2402,-1-6-4801</inkml:trace>
  <inkml:trace contextRef="#ctx0" brushRef="#br0">30121 3302 11493,'0'0'3554,"0"0"-1585,0 0-1521,-6 0 448,6 0 65,0 0-273,0-2-256,2 2 129,2-2-65,2 2 32,-1 0 64,3 0-111,2 3-97,0 3 16,1-1 128,4 2-80,0 3-95,1-1-65,4 1 64,-1 0 592,1 0-223,0 1-401,3-1 16,-3 2 160,3 0-32,0 0-224,-1 2-31,1 3-33,1-3 32,0 3 0,-3-1-80,1-1-48,1 2 16,-3-4 32,1-2-112,0-2-48,-4-1 80,-1-2-48,-3-2 32,-3-2-64,-5 0-336,-3-1-449,-2 0-927,-3 1-737,-5-2-1361,0 0-4130</inkml:trace>
  <inkml:trace contextRef="#ctx0" brushRef="#br0">31348 3659 16760,'0'0'4322,"0"0"-3938,0 0-240,0 0 1601,0 0-241,0 0-287,8 11-273,-8-14-447,3-1-209,-3-2-16,1-1-144,2-1-64,-3 0-48,3 1 0,-3 1-32,3 3 32,0 1-80,1 2 48,-1 0-64,1 4 64,2 2 16,-3 0 32,3 0-48,-2 0-192,3-3-2129,2-3-2674,-2-2-11748</inkml:trace>
  <inkml:trace contextRef="#ctx0" brushRef="#br0">31505 3544 26316,'0'0'2641,"0"0"-2145,-20 7 257,14 1-321,2 1-320,0-1-112,2 4-16,2-2 48,0-2-128,2 2-128,6-6-304,-4-2-369,3-2-95,1-4 528,-1-4 448,-1-6 64,4-2 0,-2-6-80,1-4-176,1-1-49,-2-1-559,0-1-160,-1 4 287,-1 8 561,-5 4 192,-1 9 1105,0 9-129,-7 12-832,-3 10 993,0 5 256,4 3-513,2-1-544,3-2-176,1-7-384,8-8-224,-1-6-288,3-5-545,2-6-1488,-3-2-1745,-1-8-1393</inkml:trace>
  <inkml:trace contextRef="#ctx0" brushRef="#br0">30838 3489 11509,'0'0'4883,"0"0"-2867,6 27-687,-3-6 1280,4 2-272,-1 2-656,1-1-656,0-3-577,2-6-272,0-3-64,0-5-16,1-4-32,1-3-48,-1-1 64,0-6-16,-1-4 0,-1-2 16,2-2-96,-5 1-192,0 0-176,-2 2-112,1 3 320,-4 3 79,0 4 65,0 2 32,0 4-224,0 5 176,1 4 48,2 2 32,4-1 0,2 1 64,1-3-96,3-2-48,0-5 96,-2-4-80,1-1 96,-2-5 0,-3-6-16,3 0 49,-4-5-33,-1-2 16,0-1-32,-1-2 16,0 2-16,-2 0 16,-2 4-400,0 2 143,-3 6 81,-1 4-48,-2 2-16,0 1-32,2 0-320,0 4-288,2-2-257,1 0-416,1 1-688,0 0-2209,3-2-6098</inkml:trace>
  <inkml:trace contextRef="#ctx0" brushRef="#br0">31208 3641 15335,'0'0'2337,"0"0"-2225,0 0 1729,4 17-256,-4-14-769,1 0-128,-1-3-592,1 0-48,2-1-208,0-5-528,-1-3-1025,1-3-1952,-1-3-785,0-2 656,-2-1 1265,0-1 1264,0 2 3346,-3 3 2497,1 3 32,0 2-1440,1 4-1522,1 3-687,0 2-529,0 0-416,0 2-48,4 2-16,1 1-656,-1 0-2674,-1-3-6642</inkml:trace>
  <inkml:trace contextRef="#ctx0" brushRef="#br0">31736 3912 16872,'0'0'7123,"0"0"-6179,0 0-928,0 0 993,0 0-241,0 0-47,-13-7-321,6 12-368,-2 3-16,2 1 0,0 1 0,0 1-16,5-1 16,2-1-64,0 0 64,6 0-48,0-1 64,1-2-32,0 1 0,2-1-16,1-1 16,-2 1 16,-2 0 0,-2 2 32,-2 0-96,-2 2 128,-1-2-112,-4 2 96,-1-1 0,-1-1 64,2-2 272,0-1 64,3-3-144,0-2-304,2 0 16,0-4-48,4-3-64,2 2-160,1-3 16,1-1 160,0 2 64,2 1 0,0 0-16,0 2 192,0-1-112,3 0 128,1 1-144,2-2 48,-3 0-32,3 0-15,-5-1 15,1 0-32,-5-1 16,0-2-48,-7 0 16,0-1 0,-4 1-16,-3 2-64,-2 1 64,-1 5-16,0 0 96,1 2 176,3 6-176,1 3 64,2 0-64,0 2 144,3 2-96,0 1 16,0-2-160,0 2 64,6 0-48,1-4-256,0-2-528,2-2-737,1-6-1937,3 0-2224</inkml:trace>
  <inkml:trace contextRef="#ctx0" brushRef="#br0">32049 3871 16728,'0'0'12854,"0"0"-11942,0 0-848,0 0 16,-20 5 144,11 2-112,-4 2 32,0 4-192,1-1 48,4 2-48,0 0 0,4-1-352,2-2-272,2-1 111,6 0 337,3-6-176,4 2-32,-1-4 368,5 2-304,0-2 80,-2 2 240,-4-2 112,-1 2 160,-7 2 400,-3 0 256,-5 2-175,-6 1-289,-6 2-368,-2-1 32,-4 2-288,-1-2-945,-2-2-2608,1-2-5844</inkml:trace>
  <inkml:trace contextRef="#ctx0" brushRef="#br0">31092 3916 15303,'0'0'2273,"-26"1"-1985,11 1 561,0 6 463,-2 0-447,0 1 15,2 6 128,1 3 177,4 3 112,3 3-145,4 1-95,3 1-241,4-5-384,8-1-128,1-5-128,2-5-272,1-5 128,0-3-64,-2-2-32,2-4-112,-3-4-736,-3-4-337,-1 2-640,-3-3-800,-2 0-1937,-2-1-10373</inkml:trace>
  <inkml:trace contextRef="#ctx0" brushRef="#br0">31214 4077 9893,'0'0'10148,"0"0"-9684,10 21-464,-7-13 1521,0-1 320,1-2-320,-3-3-641,0-1-272,-1-1-79,0-1 447,0-5-64,0 0-623,-2-6-257,0-2 32,1-2 192,0-2-240,0 1-16,1-1 32,0 4-64,0 1 80,0 4 0,0 3 48,0 0-48,0 4 32,1 2-48,0 0-48,3 0-48,2 0 16,1 2 80,2 4-48,1-3-464,1-1-849,1-1-1264,1-1-1089,-3 0-464,2-1-4018</inkml:trace>
  <inkml:trace contextRef="#ctx0" brushRef="#br0">31404 3979 14295,'0'0'5250,"0"0"-4626,0 0-64,-8 20 1698,3-12-402,0 2-591,1 0-449,1 0-175,3-1-81,3-2-208,4-1-240,3-2-144,3-4 80,0 0-48,2-4 32,1-2-48,-4-1-160,-1-2 64,-3 1-48,-3 0 0,-3-1 0,-2-2 64,-3 0-192,-3 0-81,-3 4 65,-2-2 144,3 6 144,-1 1-32,3 2 32,3 0-48,1 3-704,2-1-1281,3 0-192,2 1-1297,1-2-5202</inkml:trace>
  <inkml:trace contextRef="#ctx0" brushRef="#br0">31630 3914 21914,'0'0'3506,"0"0"-2834,0 0-336,0 0 977,-20 8-481,11-1-416,2 2-256,0 1-112,4 0-112,0 0 32,3-1 0,0 1-176,3 0-192,3-2 224,0 0 96,2-1 48,-2-2-128,1 3-80,0-3-16,-1 1 128,-3 1 48,-3-1 63,0 0 66,-5 0-33,-3 2 80,-2-3-16,0 1-16,0-2 32,1 1-64,-1-3-64,4 0 0,5-2-481,1-3-1295,0-4-1650,4-3-3713,2-2-6948</inkml:trace>
  <inkml:trace contextRef="#ctx0" brushRef="#br0">31187 4460 10805,'0'0'5843,"0"28"-4419,3-9 497,0 4 800,1 0-1008,1-1-448,0-4-673,0-4-288,0-4-80,-1-6 224,0-3-47,0-2 127,-2-7 48,1-5-96,-2-4-191,0-3-129,-1-4 48,0-3-80,-2-4 64,-1 0-112,-1-1-272,-1-1 32,3 4 0,0 4-161,1 5 177,1 5 144,0 5 16,4 3 0,2 5-48,1 2 32,3 0-32,0 2 32,2 5 48,-1 1-48,1 2 16,-4 3-64,1 1 0,-5 0 16,-1 0 48,-3 2-16,0-3 64,-1 1-48,-4-1 32,-2-2 48,1 0-47,-3-2-1,0-2 16,0-1-16,3-1-160,-2-3 144,3-1-385,1-1-335,3 0-609,1-3-751,0-1-1074,1-3-2961</inkml:trace>
  <inkml:trace contextRef="#ctx0" brushRef="#br0">32135 4498 17400,'0'0'2609,"0"0"-2545,0 0-80,0 0 2049,20-10-624,-16 3-161,2 0-479,-2-3-337,2 0-16,-1 1 272,0-3-143,1 2-289,-2-1-240,3 1 16,-4 4-16,2 0-32,-1 4 80,-1 2-48,-2 6 16,-1 5 208,0 0 352,0 3-272,0 1-160,0-1-32,1-2-79,5-1 63,-3-2-32,5-3-48,1-1-32,2-5 128,1 0-80,1-3 32,1-4-16,-1-2-64,-2-3 48,0 0-176,0-4 144,-2-3-128,-2 0 112,0 0-160,-4-1-32,0 4-129,-3 3 49,0 4 112,-6 5 128,-3 4 16,-2 5-112,4 5 64,-3 4 80,4 3 0,3 0 128,3 1-112,3-3 48,3-3-96,4 0-48,4-6-544,2-2-929,0-2-224,-2-2 737,-2 0-2322,-4-4-4849</inkml:trace>
  <inkml:trace contextRef="#ctx0" brushRef="#br0">31858 4374 9652,'0'0'5027,"0"0"-1746,0 0-1984,-20 13 79,16-7-351,2-1-545,-1-1-240,3 2-160,0-2-16,0 3 0,1-3 96,1 1 129,1-1 79,3 2-208,-2-1-48,4-1-96,0 2 48,1-2-64,-1 1 32,2 0-16,-3 0-64,0 1 48,-3 0 16,-2 2 0,-2 0-48,-1 0 96,-5 1 32,-1 0 144,-2 0 288,-1-1 81,3-1-417,-3-2-192,4-1 32,1-2-16,3-1-32,-2 0-144,4 1-369,0-2-383,0 1-273,0-1-1248,4 0-944,-1 0-2770,1-5-1841</inkml:trace>
  <inkml:trace contextRef="#ctx0" brushRef="#br0">31974 4431 10549,'0'0'4562,"0"0"-2321,5 24 64,-2-11-112,4 1-528,1-2-241,0 0-591,3-3-385,0-2-336,-1-3-96,3-4 64,-3 0-80,-4-6 112,1-2-32,-4-4-16,-2 1-16,-1-4-32,-1 0-256,-2-1-160,-2 1-384,3 1-577,-1 2 353,0 6 559,3 0 193,0 6-80,0 0-736,0 3-1522,0 1-1648,3 1-7091</inkml:trace>
  <inkml:trace contextRef="#ctx0" brushRef="#br0">31753 4384 18040,'0'0'3122,"0"0"-2210,0 0 1201,0 0 400,0 0-1616,-20-6-609,11 13-112,-1 2-112,-1 2 0,4 2 48,1-1 16,2-2-112,2 2 32,2-2-32,2-1 0,5-2-64,0 0 16,0-2-176,2 0 128,1-2 32,0 1 16,-3-2 64,-2 0-80,0-1 96,-5 1-112,0 1 80,-9 0 32,1 2 0,-5 1 0,0-1 64,-1 1 0,4 0-64,0-1-16,6-3-80,2-1-112,2-1-1249,3-1-1776,0-5-1633</inkml:trace>
  <inkml:trace contextRef="#ctx0" brushRef="#br0">31392 4539 14951,'0'0'2593,"4"21"-1456,-1-12 415,0-5 545,0-2-480,1-2 128,3-1-513,-1-6-463,0-2-177,2-4-48,0-2 0,-2-1-79,0-3-97,-3 2-192,0-1 0,-3 3-384,1 1 160,-1 5 16,0 2 48,0 2-64,0 5 80,0 0-32,1 0 0,0 5 32,2 2-32,0 2 64,2 0-64,0 4 64,1-2-32,1 1 96,1 0-64,1-2 96,2 0-144,1-3 64,-1 0-16,2-3-48,0-2 64,-2-2-64,1-2 112,-2-7-64,-3 0-48,1-4-32,-3-1 64,-2-3-16,-2-1-224,-1 2 48,0 2-96,-4 3 96,-3 3-96,3 4 128,-2 4 0,-1 1 96,1 6 16,0 3 0,2 5 16,2 2 32,1 0 128,-1 0 16,2 1 96,0-1-272,3-3-64,2-4 0,-1-2 32,2-2-48,0-4-112,0-2-384,-1-4-769,1-5-1184,-2-2-1569,-1-5-3761</inkml:trace>
  <inkml:trace contextRef="#ctx0" brushRef="#br0">31650 4899 10469,'0'0'6195,"0"0"-5715,0 0-240,0 0 768,0 0-783,0 0-129,7-9-48,-7 8-144,0 1-177,0 0 113,0 0 144,0 0 16,0 0 0,0 0 449,0 1 495,0 1 0,-1 0 49,1 1-113,0-1-223,-1 0-209,1-1-128,0-1-176,0 0-64,2-3 320,4-3-32,-1-2-128,2-2-143,2-2-17,0-2 96,3 2 96,-3 2 240,0 2 80,-2 4 161,-1 2-305,-4 4-336,-2 6-96,0 3 416,0 3 112,0 1-208,1 1-223,2-2-145,-2-1 64,4-5-48,0-3-193,1-5-559,0 0-336,0-5-449,2-5-1024,-1-2-721,-1-4-2464</inkml:trace>
  <inkml:trace contextRef="#ctx0" brushRef="#br0">31917 4694 16632,'0'0'4722,"-9"28"-1585,2-8-239,0 4-609,2 2-1025,4-2-287,1-3-641,0-3-256,3-4-80,1-4 0,3-2 48,-2-2-48,-1-2-80,-1-4-336,0 0-289,-3 0-287,0 0-625,0-4-1152,-5 1-1137,1-3-2993</inkml:trace>
  <inkml:trace contextRef="#ctx0" brushRef="#br0">32474 4775 17016,'0'0'3778,"0"0"-2626,0 0 865,6-15 688,-6 15-1120,-8 0-945,2 4-384,-2 4-192,-3 2-16,1 0 32,1 2-16,1 0-64,3-1-80,3-1 96,2-3-48,0 0 48,4-3-96,3-2 80,1-2-32,3 0-160,3 0-160,-2 0-32,-1 0 272,-2 0 112,-2 4 32,-7 3-96,-2 2 96,-6 1 272,-6 2 16,-1 2-192,-1-3-160,1 1 48,2-2-48,1-2-208,5-1-336,0-2-737,3-1-1168,-1-4-880,1 0-2610</inkml:trace>
  <inkml:trace contextRef="#ctx0" brushRef="#br0">32093 4819 9188,'0'0'4898,"0"0"-2112,0 0-1138,0 0 65,0 0-352,17 14-513,-12-6-31,-1 2-81,0 0-192,2 0-240,1-1-224,-1 0-48,2-5-16,-1 0 0,-1-2 0,-1-2 64,-2-2 1,-2-2 47,-1-4-64,0-1-16,-5-1-32,0-5 0,0 3-96,0 0-673,3-2-415,1 7 15,1 1 257,1 5-273,3 1-1248,0 1-2401,0 5-4338</inkml:trace>
  <inkml:trace contextRef="#ctx0" brushRef="#br0">32241 4897 14583,'0'0'5074,"0"0"-4658,0 14-432,1-10 1649,3-2-32,2-2-705,-2-2 433,3-6-817,1-2-384,-2-3 32,2-1 256,-2-2 128,-2 1-255,-1 0 63,0 1 48,0 4-256,-3 2-112,0 2-96,0 4 96,0 2-80,0 0 48,0 0-128,4 3 80,-1 1-416,1-2-897,2 0-1152,0-1-753,1 0-943,-3-1-1250</inkml:trace>
  <inkml:trace contextRef="#ctx0" brushRef="#br0">31372 4815 12646,'0'0'3489,"0"0"-1984,-16-5-384,3 5 511,3 3-383,-6 6 80,-1 4-81,1 5-79,2 1-433,2 2-256,7 0-176,4-3-48,3-1-111,8-6-65,2-2 0,5-4-80,2-4 16,2-1-353,2-6-463,0-2-977,0-2-768,-2-1 112,-4 0-5379</inkml:trace>
  <inkml:trace contextRef="#ctx0" brushRef="#br0">31538 4879 20938,'0'0'2417,"0"0"-2145,0 0 1313,0 0 127,0 0-1055,-13 18-305,11-11-112,2 4-112,2-1-80,1 1-32,3-5 0,2 2 0,1-6 16,1-2-112,-3-1 32,2-5 112,-2-3-32,-3-3-64,2-1-16,-6-3-128,0-1-48,0 0-256,-6 2-337,-1 3 17,-3 3 672,-2 6 128,-2 3 80,0 2-80,-3 6-64,1 3 32,1 0-16,5 1-16,2-2-96,7-2-1473,1-2-560,5-3-1457,6-3-12533</inkml:trace>
  <inkml:trace contextRef="#ctx0" brushRef="#br0">31838 4824 21738,'0'0'3009,"0"0"-3121,0 0 192,0 0 1089,17 9-241,-2-7-287,0-2-449,2 0-48,-1 0-96,1 0-625,-1-1-2176,-4-1-2289,-1 1-14327</inkml:trace>
  <inkml:trace contextRef="#ctx0" brushRef="#br0">31982 4865 22282,'0'0'2833,"0"0"-1200,0 0 224,-8 18-752,10-14-673,3 0-48,5-2-304,-3-2-64,5 0 0,-1-1-112,1-5-240,-4-1-208,-1-1 95,-2-1 1,-5 0-112,0 0 144,-8 0-241,0 4-143,-6 0 208,2 4 416,-1 1 160,3 1 192,-1 1 112,5 4-256,3-2-112,1 0-1697,2-1-2449,0-2-3201</inkml:trace>
  <inkml:trace contextRef="#ctx0" brushRef="#br0">32195 5036 6323,'0'0'5522,"0"0"-2160,0 0-1329,0 0-208,0 0-241,7 15 321,-7 4 400,0 6-224,0 4-768,0 2-32,1-1-961,0-5-288,3-4 16,0-6 32,2-4-112,-2-4 96,1-1-96,-1-4-304,-3 0-433,-1-2-527,0-3-65,-4-3-1248,-5-1-465,-1-3-287,-1-2-641,-3 1-1665</inkml:trace>
  <inkml:trace contextRef="#ctx0" brushRef="#br0">32123 5193 11749,'0'0'4498,"0"0"-2513,0 0-720,0 0 592,18 11-80,0-11-417,2 0-415,3-5-273,3-3-288,0-4-112,-1-2-288,-2-1 96,-4 0 208,-4-1-176,-7 2-15,-2 0-113,-6 3-65,-3-1-31,-3 4-128,-5 4 16,2 2 208,-1 5 32,3 6 32,-1 5 288,4 4 161,3 1 127,1 1-64,7 0-128,0-4-352,5 0 16,-1-5-112,5-2 0,-3-4 32,0-2 0,-1-3 16,-4 0 16,-1 0 0,-4-4 17,-2-1-17,-1-1 0,-1 0-64,-4 0 0,-2 1-32,2 0 64,-1 2-48,3 3-193,1 0 145,2 4 0,2 3 48,4 1 48,4 1 160,3-1 16,4-2-15,0-1 239,-1-2-64,3-3-176,-2 0-80,-3-1-32,-1-5 16,-3 0-32,-4 0-16,-3-3-48,-3 0 48,0 0-64,-3-1 16,-6 0-128,-2 2-80,2 3-32,-2 2-96,1 3 80,0 3 160,6 6 96,2 3-65,2 0 113,3 3 177,8 0-17,1-2 96,3-2 144,4-2 272,1-1-576,-1-4-32,1 0-176,-7-2-176,-1-1-576,-6-1-481,-4 0-1184,-4 0-1713,-6-3-3986</inkml:trace>
  <inkml:trace contextRef="#ctx0" brushRef="#br0">31621 5216 6707,'0'0'3874,"0"0"-1265,0 0-1328,0 0 47,0 0 305,0 0-208,-1-9-545,-5 11-80,-4 6 17,0 1 79,-3 3-47,3-1-97,2 0-112,3 0-272,5-3-95,0-3-177,7-5-112,5 0 16,1-2-16,1-3-97,-1-6-303,0 2 240,-3-2 112,-1 1 96,-5 2 0,-1 4 96,-2 1 320,-1 3 33,-1 9-49,-4 1 16,0 3 112,-1 3-304,2-3-175,4 0-65,0-4-32,4-3-97,3-4-991,2-2-1457,2-7-1281,-4-2-5858</inkml:trace>
  <inkml:trace contextRef="#ctx0" brushRef="#br0">31753 5256 13174,'0'0'4466,"0"0"-3041,7 18 544,-4-15-113,-1-2-719,-1-1-577,2-4 177,-3-3-273,1-2-272,0-3-80,1-1 16,-2-3 0,3 2-128,-3 0 64,3 4-64,1 2 16,2 3 16,0 4-64,1 1 32,0 2-16,0 4 176,2 1 272,1 0-320,0 1-112,0-1 16,0-1-32,0-2-368,-1 0-688,-2-3-1601,0-1-1409,-4 0-5907</inkml:trace>
  <inkml:trace contextRef="#ctx0" brushRef="#br0">31439 5253 16343,'0'0'2402,"0"0"-1954,15-1 1297,-7-3 159,0-1-527,2-2-1009,-2 1-320,-2-2 32,2 2-64,-6-2-16,-1 0 0,-1 2-320,-6-1-112,-2 3 288,-3 2-96,-1 2 176,0 4 64,1 5 16,5 2 272,2 4 496,3 0 81,1 0-497,5-1-224,2-2-64,3-4-64,-1-3-48,2-1-384,1-3-705,0-1-127,-1-1-321,0-4-1104,-4 1-2049,-2-4-7844</inkml:trace>
  <inkml:trace contextRef="#ctx0" brushRef="#br0">31194 5252 10773,'0'0'4594,"0"27"-2225,-4-17-816,-1 1 128,1-6-385,2 0-367,-1-3 47,1-2 113,2-2-417,0-3-384,0-2-208,0-2-64,4-2-32,-1-3 48,3 2-32,1-2 80,1 2-64,1 3 16,-2 1-16,2 4 192,1 1 16,2 1 144,0 2-31,1 0 239,-2 2-192,1 1-304,-3 1-160,-2 3 112,0-1 32,-1 3-32,-3 1-64,1 2 128,-4-2-64,0-1 48,0-1-48,0-1-48,3-1 32,-2-3-16,5-3-112,-3 0-640,4 0-1089,-1-7-2049,-1-2-3297</inkml:trace>
  <inkml:trace contextRef="#ctx0" brushRef="#br0">32125 5370 10773,'0'0'6179,"0"0"-4691,0 0-95,-6-19 304,-1 17-369,-2 1-143,0 1-305,1 3-95,-1 5-81,3 3 96,1 4-127,2 1 31,2 3-80,1 0-95,1-1-209,2 1-256,2-3-16,0-1-32,0-1 32,0-1-64,-1-5 64,0 1-48,-2-2 0,-2-3 0,0 2-304,0-2-241,-2-1-351,1 0-417,-3 1-47,1-2-497,0-2-112,0 1-704,2-1-1889,-1 0-2353</inkml:trace>
  <inkml:trace contextRef="#ctx0" brushRef="#br0">31888 5530 12005,'0'0'3490,"0"0"-3410,0 0 48,0 0 1409,0 0-609,1 18-303,-1-14 63,0 2-128,0-2-16,0 1-95,0-2-97,0 0-16,0-2-64,0-1 256,0 0 257,0-4-161,0-4-208,-1 2-240,1-6 224,0-2 273,0-1-209,0-3-272,0-1-64,1 1-96,1 2 0,-2 2 16,2 5-16,-1 3-48,-1 2 0,1 4-32,2 5-96,0 1 176,1 1 0,-1 1-16,3 1-176,-2-3-1889,3-2-1136,1-2-2834</inkml:trace>
  <inkml:trace contextRef="#ctx0" brushRef="#br0">32424 5446 16263,'0'0'3666,"0"0"-2866,0 0 641,0 0 544,0 0-912,-21-1-1,10 7 65,1 0-625,1 2-160,1 1-96,3 0-16,2-1-48,3 0 64,0 0-112,2-2-96,3-1 65,4-2-17,0-2 64,3-1 16,1-1-32,3-5-112,2-1 32,1 0 0,1 0-32,-1 0 32,-2 2-32,1 0 64,-3 2-96,-3 0 128,-3 1-256,-3 0 256,-2 0-16,-2-2-48,-2 0-32,0-1 32,0-2-48,-4-1-16,-2 0 64,-1 1-64,-2 2-16,-1 3-176,2 2 96,-1 4-80,3 4 144,2 2 48,1 2-80,3 0 16,1 1 32,5-2 0,1-2 16,2-1 16,1-2 0,0-1-16,-1-2-208,-2-1-64,0-2-1585,-2 0-2113,-3 0-1553</inkml:trace>
  <inkml:trace contextRef="#ctx0" brushRef="#br0">32691 5526 9700,'0'0'15576,"0"0"-13928,0 0-1600,0 0 929,0 0-1,0 0-880,1-8-336,-2 5-1425,-3-3-2721,1 1-6162</inkml:trace>
  <inkml:trace contextRef="#ctx0" brushRef="#br0">31587 5437 15511,'0'0'3138,"-23"9"-2546,10 0-208,0 2 736,3-2-703,4 0-289,1 0-16,3-2 112,2-2-48,7-1-48,2 0-48,2-1 16,2 1-64,0 1 0,0-1 32,-3 3 32,-1-1-80,-4 4-80,-3-2 80,-2 2-16,0-2 32,-6 2 96,-1-1 144,-3-2 161,1-2-225,-2 2-208,1-5 64,1 0-80,-2-2-16,4 2-16,-1-2-128,0 0-129,5 0-255,-1 0-160,4 0-609,1 0-1440,5 0-2161,5 0-4322</inkml:trace>
  <inkml:trace contextRef="#ctx0" brushRef="#br0">31695 5552 6595,'0'0'5603,"0"0"-3154,-2 23-128,2-14 240,0 1-768,0-2-513,3-3-351,2-1-353,4-3-288,0-1-64,1-5-80,0-4 321,2-1 79,-3-4-464,0-2-80,-4 0 48,-1 0 16,-3 2-32,-1 1-64,0 4-512,-1 2-81,-1 7 497,-3 0-48,3 6-400,-1 2-673,1 2-752,1-1-2945,1 1-5379</inkml:trace>
  <inkml:trace contextRef="#ctx0" brushRef="#br0">32265 5463 8276,'0'0'3377,"0"0"-1888,0 0-96,0 0 944,0 0-865,0 0-287,-4 8-321,1-4 49,-6 1-193,0 2-48,-3 3 49,-1-2 143,3 1-192,0-1-447,5 0-17,2-2 16,3-2-96,5-2-64,5-2-64,1 0-16,2-4 128,-1-4-336,2 0-304,-5-1 79,-2 3 321,0 1 176,-5 3-32,-2 2-32,0 5 16,-4 3 32,-1 2 176,2 3 65,-1 2 63,1-2-224,3-1-32,0 0-96,1-5 32,5-4-384,1-3-481,-1 0-559,4-7-2370,-4-3-3361</inkml:trace>
  <inkml:trace contextRef="#ctx0" brushRef="#br0">32020 5499 15751,'0'0'3682,"0"0"-1505,0 0-16,0 0-464,0 0-1121,0 0-144,15-14-16,-3 14-144,1-1-160,0 1-96,-3 0-32,1 0-32,-2 0-80,-3 3-1024,-3-3-1281,-2 3-513,-1-3-2624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5.6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15239 0 0,'0'0'3057'0'0,"9"10"-2640"0"0,5-10-193 0 0,0 2-112 0 0,5-2-80 0 0,-6 0 48 0 0,6 0-32 0 0,-10 0-16 0 0,0 0-48 0 0,1 5-16 0 0,-6-3-1121 0 0,1 0-1680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6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19 122 10917 0 0,'0'0'2468'0'0,"-4"5"-1625"0"0,1-1-559 0 0,2-3-188 0 0,0 0-1 0 0,0 0 0 0 0,0 1 0 0 0,0-1 1 0 0,0 0-1 0 0,0 1 0 0 0,0-1 0 0 0,1 1 1 0 0,-1-1-1 0 0,0 1 0 0 0,1-1 1 0 0,-1 1-1 0 0,1 0 0 0 0,0-1 0 0 0,-1 4 1113 0 0,15-38 2170 0 0,-4 7-2935 0 0,-6 14-389 0 0,1 0-1 0 0,0 0 1 0 0,1 0 0 0 0,9-13 0 0 0,-15 29 13 0 0,1-1-1 0 0,0 1 1 0 0,0-1-1 0 0,1 1 1 0 0,-1-1 0 0 0,1 1-1 0 0,-1-1 1 0 0,1 0-1 0 0,0 0 1 0 0,1 0 0 0 0,-1 0-1 0 0,0 0 1 0 0,1 0-1 0 0,-1-1 1 0 0,1 1-1 0 0,0-1 1 0 0,0 0 0 0 0,0 1-1 0 0,0-2 1 0 0,1 1-1 0 0,-1 0 1 0 0,0 0 0 0 0,7 1-1 0 0,-7-4-50 0 0,0 1 0 0 0,0-1 1 0 0,0 0-1 0 0,0 0 0 0 0,0 0 0 0 0,0 0 0 0 0,0-1 0 0 0,0 1 0 0 0,0-1 1 0 0,-1 0-1 0 0,1 0 0 0 0,0 0 0 0 0,-1 0 0 0 0,0 0 0 0 0,1 0 0 0 0,-1-1 1 0 0,0 1-1 0 0,0-1 0 0 0,0 0 0 0 0,-1 1 0 0 0,1-1 0 0 0,-1 0 0 0 0,2-4 1 0 0,-1 3-13 0 0,0 0 0 0 0,0 1 0 0 0,0-1 0 0 0,1 1 0 0 0,-1 0 1 0 0,1-1-1 0 0,0 1 0 0 0,0 0 0 0 0,0 1 0 0 0,0-1 0 0 0,6-3 1 0 0,-6 5-4 0 0,0 1 1 0 0,-1 0 0 0 0,1 0-1 0 0,0 0 1 0 0,0 0 0 0 0,-1 0-1 0 0,1 1 1 0 0,0-1 0 0 0,-1 1 0 0 0,1 0-1 0 0,-1-1 1 0 0,1 1 0 0 0,0 1-1 0 0,-1-1 1 0 0,0 0 0 0 0,1 0-1 0 0,-1 1 1 0 0,0 0 0 0 0,0-1-1 0 0,0 1 1 0 0,3 2 0 0 0,2 3 13 0 0,1 0 0 0 0,-1 0 0 0 0,0 1 0 0 0,8 10 0 0 0,-13-14-25 0 0,0-1 1 0 0,0 1-1 0 0,-1 0 1 0 0,1 0-1 0 0,-1 0 1 0 0,0 1-1 0 0,0-1 1 0 0,0 0 0 0 0,0 0-1 0 0,-1 7 1 0 0,1-11-174 0 0,-1 1 0 0 0,1-1 1 0 0,-1 0-1 0 0,1 1 0 0 0,-1-1 1 0 0,1 0-1 0 0,-1 0 0 0 0,1 1 1 0 0,-1-1-1 0 0,1 0 0 0 0,-1 0 1 0 0,1 0-1 0 0,-1 0 0 0 0,1 0 1 0 0,0 0-1 0 0,-1 0 0 0 0,1 0 0 0 0,-1 0 1 0 0,1 0-1 0 0,-1 0 0 0 0,1 0 1 0 0,-1-1-1 0 0,1 1 0 0 0,-1 0 1 0 0,1 0-1 0 0,-1 0 0 0 0,1-1 1 0 0,-1 1-1 0 0,1 0 0 0 0,-1-1 1 0 0,1 1-1 0 0,-1 0 0 0 0,0-1 1 0 0,1 1-1 0 0,0-1 0 0 0,3-9-5814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7.4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164 31 12566 0 0,'0'0'4821'0'0,"-3"-4"-3741"0"0,0 1-988 0 0,1 1 0 0 0,-1-1 0 0 0,1 1 0 0 0,-1 0 0 0 0,0 0 0 0 0,1 0 0 0 0,-1 1 0 0 0,0-1 0 0 0,0 1 0 0 0,-1-1 0 0 0,1 1 0 0 0,0 0 0 0 0,0 0 0 0 0,-1 1 0 0 0,1-1 0 0 0,0 1-1 0 0,-1-1 1 0 0,1 1 0 0 0,0 0 0 0 0,-1 0 0 0 0,1 1 0 0 0,-1-1 0 0 0,-3 2 0 0 0,3-2-32 0 0,-1 1 0 0 0,1 0 0 0 0,0 1 0 0 0,-1-1 0 0 0,1 1 0 0 0,0 0 0 0 0,0 0 0 0 0,0 0-1 0 0,0 1 1 0 0,1-1 0 0 0,-1 1 0 0 0,1 0 0 0 0,-1 0 0 0 0,1 0 0 0 0,0 0 0 0 0,0 1 0 0 0,1-1 0 0 0,-5 7 0 0 0,6-9-56 0 0,0 0 1 0 0,0 1 0 0 0,1-1-1 0 0,-1 0 1 0 0,0 0 0 0 0,1 1 0 0 0,-1-1-1 0 0,0 0 1 0 0,1 1 0 0 0,0-1-1 0 0,-1 1 1 0 0,1-1 0 0 0,0 0-1 0 0,0 1 1 0 0,0-1 0 0 0,-1 1-1 0 0,2-1 1 0 0,-1 1 0 0 0,0-1 0 0 0,0 1-1 0 0,0-1 1 0 0,1 0 0 0 0,-1 1-1 0 0,1-1 1 0 0,-1 1 0 0 0,1-1-1 0 0,-1 0 1 0 0,1 0 0 0 0,0 1-1 0 0,0-1 1 0 0,-1 0 0 0 0,1 0 0 0 0,0 0-1 0 0,0 0 1 0 0,0 0 0 0 0,1 0-1 0 0,-1 0 1 0 0,0 0 0 0 0,0 0-1 0 0,0 0 1 0 0,1-1 0 0 0,-1 1-1 0 0,0-1 1 0 0,1 1 0 0 0,-1-1 0 0 0,0 1-1 0 0,1-1 1 0 0,-1 1 0 0 0,1-1-1 0 0,-1 0 1 0 0,3 0 0 0 0,2 1-10 0 0,-1-1 0 0 0,0 0 0 0 0,0 0-1 0 0,1 0 1 0 0,-1-1 0 0 0,0 0 0 0 0,0 0 0 0 0,0 0 0 0 0,0-1 0 0 0,0 1 0 0 0,0-1 0 0 0,0 0 0 0 0,6-4 0 0 0,-4 1-56 0 0,0-1 1 0 0,0 0-1 0 0,-1 0 0 0 0,0 0 1 0 0,0-1-1 0 0,0 1 0 0 0,4-9 1 0 0,-10 35 19 0 0,2 43 267 0 0,-1-60-218 0 0,-1 0 0 0 0,1-1 1 0 0,0 1-1 0 0,-1 0 0 0 0,1 0 0 0 0,1-1 1 0 0,-1 1-1 0 0,0 0 0 0 0,1-1 0 0 0,-1 1 0 0 0,1-1 1 0 0,0 0-1 0 0,0 1 0 0 0,0-1 0 0 0,0 0 1 0 0,0 0-1 0 0,5 3 0 0 0,10-2-684 0 0,-10-10-5526 0 0,-7 1 1042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19:58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33 131 4770 0 0,'0'0'7518'0'0,"-4"-2"-6344"0"0,-24-9 5090 0 0,57 11-5522 0 0,37 4 379 0 0,-48-2-1025 0 0,1-1 1 0 0,-1 0 0 0 0,0-1-1 0 0,0-1 1 0 0,1-1-1 0 0,-1 0 1 0 0,0-1 0 0 0,27-9-1 0 0,-35 1-1 0 0,-11 9-102 0 0,1 3 135 0 0,-9-4-108 0 0,0-1-1 0 0,1 0 0 0 0,-1 0 1 0 0,1 0-1 0 0,0-1 0 0 0,0 0 1 0 0,-11-10-1 0 0,6 6-16 0 0,10 8-4 0 0,0-1 0 0 0,0 0 1 0 0,0 0-1 0 0,0 0 0 0 0,1 0 0 0 0,-1 0 0 0 0,0 0 1 0 0,1-1-1 0 0,0 1 0 0 0,0-1 0 0 0,0 1 1 0 0,0-1-1 0 0,-3-6 0 0 0,6 9-46 0 0,-1-1-1 0 0,1 1 1 0 0,0-1-1 0 0,0 1 1 0 0,0 0-1 0 0,0-1 1 0 0,0 1 0 0 0,0 0-1 0 0,0 0 1 0 0,0 0-1 0 0,0-1 1 0 0,0 1-1 0 0,0 0 1 0 0,0 0 0 0 0,0 1-1 0 0,0-1 1 0 0,0 0-1 0 0,0 0 1 0 0,0 0-1 0 0,0 1 1 0 0,-1-1-1 0 0,1 0 1 0 0,1 1 0 0 0,23 6-4908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1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56 154 10149 0 0,'0'0'3551'0'0,"-8"28"-1876"0"0,2 3-314 0 0,-1-1-1 0 0,-1 1 1 0 0,-19 43 0 0 0,135-324-508 0 0,-106 244-851 0 0,21-47 23 0 0,-21 50-24 0 0,-1 0 1 0 0,1 0-1 0 0,-1 0 0 0 0,1 1 0 0 0,0-1 1 0 0,0 1-1 0 0,0-1 0 0 0,0 1 0 0 0,0-1 0 0 0,1 1 1 0 0,-1 0-1 0 0,1 0 0 0 0,0 1 0 0 0,3-3 1 0 0,-5 4 3 0 0,1 0 1 0 0,-1 0 0 0 0,0 1-1 0 0,0-1 1 0 0,1 1 0 0 0,-1-1-1 0 0,0 1 1 0 0,0-1 0 0 0,0 1 0 0 0,0-1-1 0 0,1 1 1 0 0,-1 0 0 0 0,0 0-1 0 0,0 0 1 0 0,0-1 0 0 0,-1 1-1 0 0,1 0 1 0 0,0 0 0 0 0,0 0-1 0 0,0 0 1 0 0,-1 1 0 0 0,1-1 0 0 0,-1 0-1 0 0,1 0 1 0 0,-1 0 0 0 0,1 1-1 0 0,-1-1 1 0 0,1 0 0 0 0,-1 2-1 0 0,13 41 230 0 0,-4 6-69 0 0,-2 0 1 0 0,0 72-1 0 0,-6-27-7460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2.1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23 15255 0 0,'0'0'1203'0'0,"-4"-3"-490"0"0,-15-13-79 0 0,15 13 121 0 0,44 7 342 0 0,-23 0-622 0 0,0 0 0 0 0,1-2 0 0 0,33 2 0 0 0,-61 9-6097 0 0,1-9 1452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3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161 34 12598 0 0,'0'0'3380'0'0,"-26"-25"-1027"0"0,24 23-2302 0 0,0 1 0 0 0,0 0-1 0 0,0 1 1 0 0,0-1 0 0 0,0 0 0 0 0,0 0 0 0 0,0 1-1 0 0,-1-1 1 0 0,1 1 0 0 0,0 0 0 0 0,0 0 0 0 0,0 0-1 0 0,0 0 1 0 0,-1 0 0 0 0,1 0 0 0 0,0 0 0 0 0,0 1-1 0 0,0-1 1 0 0,0 1 0 0 0,0-1 0 0 0,-4 3 0 0 0,1 0 7 0 0,1-1 0 0 0,0 1 0 0 0,0 0 0 0 0,0 0 0 0 0,0 1 0 0 0,1-1-1 0 0,-1 1 1 0 0,1 0 0 0 0,-4 6 0 0 0,1-1 80 0 0,0 1-1 0 0,1 0 1 0 0,0 0-1 0 0,0 0 1 0 0,1 1-1 0 0,1-1 1 0 0,0 1-1 0 0,-2 12 1 0 0,5-16-113 0 0,0-1 1 0 0,0 0-1 0 0,1 0 0 0 0,0 0 1 0 0,1-1-1 0 0,-1 1 1 0 0,1 0-1 0 0,0 0 0 0 0,0-1 1 0 0,1 1-1 0 0,0-1 1 0 0,0 0-1 0 0,0 0 1 0 0,0 0-1 0 0,1 0 0 0 0,0 0 1 0 0,0-1-1 0 0,8 7 1 0 0,-11-10-91 0 0,0 0 1 0 0,1 0-1 0 0,-1 0 1 0 0,1 0 0 0 0,-1-1-1 0 0,1 1 1 0 0,0-1-1 0 0,-1 1 1 0 0,1-1 0 0 0,-1 1-1 0 0,1-1 1 0 0,0 0 0 0 0,-1 0-1 0 0,1 0 1 0 0,0 0-1 0 0,-1 0 1 0 0,1 0 0 0 0,0 0-1 0 0,-1-1 1 0 0,3 0-1 0 0,39-14-2804 0 0,-38 12 2448 0 0,1 0-1 0 0,0 1 1 0 0,-1 0-1 0 0,1 1 1 0 0,0-1 0 0 0,6 0-1 0 0,-4 2-2478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3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 46 5442 0 0,'0'0'2180'0'0,"1"-5"-254"0"0,0-3-1169 0 0,1-4 19 0 0,-1-2 2859 0 0,-1 13-3534 0 0,0 1 0 0 0,0 0 0 0 0,0 0 0 0 0,0-1 0 0 0,0 1 0 0 0,0 0 0 0 0,0 0 0 0 0,0 0 0 0 0,0-1 0 0 0,0 1 0 0 0,0 0 0 0 0,0 0 0 0 0,0-1 0 0 0,0 1 0 0 0,0 0 0 0 0,-1 0 0 0 0,1 0 0 0 0,0 0 0 0 0,0-1 0 0 0,0 1 0 0 0,0 0 0 0 0,0 0 0 0 0,0 0 0 0 0,-1-1 0 0 0,1 1 0 0 0,0 0 0 0 0,0 0 0 0 0,0 0 0 0 0,0 0 0 0 0,-1 0 0 0 0,1 0 0 0 0,0 0 0 0 0,0-1 0 0 0,0 1 0 0 0,-1 0 0 0 0,1 0 0 0 0,0 0 0 0 0,0 0 0 0 0,0 0 0 0 0,-1 0 0 0 0,1 0 0 0 0,0 0 0 0 0,-12 5 1255 0 0,-12 15-1231 0 0,22-19 203 0 0,-5 7-89 0 0,-1 0-1 0 0,1 0 1 0 0,0 1-1 0 0,1 0 1 0 0,0 0 0 0 0,1 0-1 0 0,0 1 1 0 0,-7 18-1 0 0,10-26-228 0 0,1 1 0 0 0,0 0 0 0 0,0-1 0 0 0,0 1 0 0 0,1 0 0 0 0,-1 0 1 0 0,1 0-1 0 0,-1-1 0 0 0,1 1 0 0 0,0 0 0 0 0,0 0 0 0 0,0 0 0 0 0,1 0 0 0 0,-1 0 0 0 0,1-1 0 0 0,-1 1 0 0 0,1 0 0 0 0,0 0 0 0 0,0-1 0 0 0,0 1 0 0 0,0 0 0 0 0,1-1 0 0 0,-1 1 1 0 0,1-1-1 0 0,0 0 0 0 0,-1 1 0 0 0,1-1 0 0 0,0 0 0 0 0,0 0 0 0 0,0 0 0 0 0,1 0 0 0 0,-1-1 0 0 0,0 1 0 0 0,1 0 0 0 0,-1-1 0 0 0,1 0 0 0 0,3 2 0 0 0,5 1-956 0 0,32 10 2468 0 0,-29-13-5178 0 0,-3-6-4949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4.2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82 9925 0 0,'0'0'7667'0'0,"6"0"-6963"0"0,6 0-497 0 0,-1 1 211 0 0,-1-1 1 0 0,0 0-1 0 0,1-1 0 0 0,13-2 0 0 0,-22 3-385 0 0,0-1-1 0 0,0 1 1 0 0,0-1-1 0 0,0 1 1 0 0,0-1-1 0 0,0 0 1 0 0,-1 1-1 0 0,1-1 1 0 0,0 0-1 0 0,0 0 1 0 0,-1 0-1 0 0,1-1 1 0 0,-1 1-1 0 0,1 0 1 0 0,-1-1-1 0 0,1 1 1 0 0,-1-1-1 0 0,0 1 1 0 0,0-1-1 0 0,0 1 1 0 0,0-1-1 0 0,0 0 1 0 0,0 0-1 0 0,0 1 0 0 0,-1-1 1 0 0,1 0-1 0 0,-1 0 1 0 0,1 0-1 0 0,-1 0 1 0 0,1 0-1 0 0,-1-3 1 0 0,-1 3-36 0 0,1 1-1 0 0,0-1 1 0 0,-1 0-1 0 0,0 1 1 0 0,1-1 0 0 0,-1 1-1 0 0,0-1 1 0 0,0 0 0 0 0,0 1-1 0 0,0 0 1 0 0,0-1-1 0 0,0 1 1 0 0,0 0 0 0 0,-1-1-1 0 0,1 1 1 0 0,0 0 0 0 0,-1 0-1 0 0,1 0 1 0 0,-1 0-1 0 0,1 0 1 0 0,-1 1 0 0 0,1-1-1 0 0,-1 0 1 0 0,0 1 0 0 0,1-1-1 0 0,-1 1 1 0 0,0-1-1 0 0,0 1 1 0 0,1 0 0 0 0,-1 0-1 0 0,0 0 1 0 0,0 0 0 0 0,1 0-1 0 0,-1 0 1 0 0,0 0-1 0 0,0 1 1 0 0,1-1 0 0 0,-1 0-1 0 0,0 1 1 0 0,1 0 0 0 0,-1-1-1 0 0,0 1 1 0 0,1 0-1 0 0,-1 0 1 0 0,1 0 0 0 0,-1 0-1 0 0,1 0 1 0 0,0 0 0 0 0,-1 0-1 0 0,1 1 1 0 0,0-1 0 0 0,-1 2-1 0 0,-1 3 51 0 0,1 1 1 0 0,0-1-1 0 0,0 1 0 0 0,0 0 0 0 0,1 0 1 0 0,0 0-1 0 0,1-1 0 0 0,-1 1 1 0 0,2 0-1 0 0,-1 0 0 0 0,0 0 0 0 0,1 0 1 0 0,1 0-1 0 0,1 8 0 0 0,-2-12-55 0 0,0-1 0 0 0,0 1 0 0 0,1 0 0 0 0,-1 0 0 0 0,0-1 0 0 0,1 1 0 0 0,0-1 0 0 0,0 1 0 0 0,-1-1 0 0 0,1 0 0 0 0,1 1 0 0 0,-1-1 0 0 0,0 0 0 0 0,0 0 0 0 0,1-1 0 0 0,-1 1 0 0 0,1 0 0 0 0,0-1 0 0 0,-1 0 0 0 0,1 1 0 0 0,0-1 0 0 0,0 0 1 0 0,0-1-1 0 0,0 1 0 0 0,0 0 0 0 0,0-1 0 0 0,0 0 0 0 0,0 1 0 0 0,0-1 0 0 0,0 0 0 0 0,0-1 0 0 0,0 1 0 0 0,4-2 0 0 0,-2 1-459 0 0,-1 0 0 0 0,1-1 0 0 0,-1 0 0 0 0,0 0 0 0 0,0 0 0 0 0,0-1 1 0 0,0 1-1 0 0,0-1 0 0 0,-1 0 0 0 0,1 0 0 0 0,-1 0 0 0 0,4-5 0 0 0,8-12-5415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04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8260 0 0,'0'0'8948'0'0,"0"0"-8914"0"0,0 0 0 0 0,1 0 1 0 0,-1 0-1 0 0,0 0 0 0 0,0 0 0 0 0,1 0 0 0 0,-1 0 1 0 0,0 0-1 0 0,0 0 0 0 0,1 0 0 0 0,-1 0 1 0 0,0 0-1 0 0,0 0 0 0 0,1 0 0 0 0,-1 0 1 0 0,0 0-1 0 0,0 0 0 0 0,1 0 0 0 0,-1 1 0 0 0,0-1 1 0 0,0 0-1 0 0,0 0 0 0 0,1 0 0 0 0,-1 0 1 0 0,0 1-1 0 0,0-1 0 0 0,0 0 0 0 0,1 0 0 0 0,-1 0 1 0 0,0 1-1 0 0,0-1 0 0 0,0 0 0 0 0,0 0 1 0 0,0 0-1 0 0,0 1 0 0 0,0-1 0 0 0,0 0 1 0 0,1 0-1 0 0,-1 1 0 0 0,0-1 0 0 0,2 10 452 0 0,-1 0-1 0 0,0 0 1 0 0,0 0-1 0 0,-1 0 1 0 0,0 0-1 0 0,-2 14 1 0 0,0 10 245 0 0,-2 39 553 0 0,2-54-1089 0 0,0 1 0 0 0,1-1 0 0 0,1 1 0 0 0,1-1 0 0 0,6 34 1 0 0,-3-46-488 0 0,-3-10-1661 0 0,0-13-3169 0 0,-1 2-1806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34:07.10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27911 22487 15223,'0'0'2353,"0"0"-944,0 0-257,0 0-63,1 74 31,6-28 81,-3 12-1,7 12-159,-4 2-161,3-4-688,1 1-112,-4-9-32,-2-7 16,2-16 16,-3-9 209,1-10 127,-3-8-80,-2-10 48,0 0 352,-2-21 113,-7-7-561,1-19-192,0-13-16,-6-9 0,-1-19 0,6-5 64,1-4-48,0-3-160,3-3-160,1 6 80,4 7 144,0 3 16,0 9 48,0 6-48,4 7 80,2 9-32,1 9 0,4 5-128,4 12-112,5 0 112,-4 12-144,12 6-32,0 5-128,1 7 96,-1 4 63,-5 11-79,2 10 80,-5 6 176,2 6 96,-5 1-64,1 12 144,-2 1-176,0 2-96,3 2 80,-2 0 16,1 0-32,-2-8 80,4 1 16,-8-10-32,-5 0 16,0-6-16,-7 0 64,-14-5-32,-9-2 0,-9-2 0,-7-1 16,-1-4 48,-6-3-48,7-1 0,-1-3-64,9-4 64,3-1-48,6-1 48,17-5-96,1 0-400,4 0-800,9-5-1186,9-1-767,6-1-449,-3-3-2641</inkml:trace>
  <inkml:trace contextRef="#ctx0" brushRef="#br0">28482 22977 11477,'0'0'4947,"20"48"-3843,-16-32 1217,3 0-544,4-7-192,-5-6-193,1-3-47,1-3-241,-5-9 97,5-5-273,-5-1-191,1-4-289,-4 1-192,0 2-112,0-4 16,0 1-48,0 1 0,-4-5-32,4 5-64,0-7 16,0 2 32,5 2-48,4-1-16,4 3 48,0 4-128,6 4 0,-2 9 0,1 5 0,2 0 96,-5 5-32,-3 9-16,4 2-176,-4-1-128,-5-6-240,1 7-433,-1-11-239,-5 2-657,-2-7-1569,4 0-1440,0-7-11013</inkml:trace>
  <inkml:trace contextRef="#ctx0" brushRef="#br0">28915 22692 19737,'0'0'2033,"0"0"-1057,-45 49 993,32-21-560,2 3-417,5 1-511,6 0-225,2-5-176,13 4 80,5-9 16,7-7-80,5-5-64,-1-7 48,5-3 0,-10-10-64,-4-8 96,-5-4-96,-6-3 64,-5 1-64,-6-2 48,0 5-64,-2-1 64,-13 7-128,-2 2-32,-1-1-16,6 9-112,-3-2 80,2 1-288,5 3-241,1-3-527,4 3-561,3-10-704,0-3-2033,0-5-5747</inkml:trace>
  <inkml:trace contextRef="#ctx0" brushRef="#br0">29204 22239 10325,'0'0'4386,"0"0"-3346,0 0 769,4 61 864,-2-16-688,-2 7-64,4 8-240,0 8-321,-4 1-47,3-6-449,4-3-159,-3-15 95,1-3-480,2-14-64,2-3 1,0-7-113,-4-2-144,0-10 48,3-6-16,2 0 32,-1-6 0,-1-12 16,3-1-48,0-3-48,-1 6-96,-3 0-80,4 5 112,-1 7 64,1 1-32,0 3 15,-3 3 1,10 6 32,-8 4-48,8-4 0,-1 7 0,-6-1 32,4-3-48,-3 2 32,-1-3 32,-5 2 16,1-3-48,-3-5 16,-4 8 32,0-6-16,-4 1 32,-9-1-64,0 0 96,-8-2-96,-3-2 96,2 1-48,-2-1 16,-1 0 32,6-3-128,4 0-16,2 4 32,2-3 0,4 4-112,7-3-112,0-2-304,0 3-369,9-3-751,6 0-1314,-1-11-1344,2-8-5282</inkml:trace>
  <inkml:trace contextRef="#ctx0" brushRef="#br0">29675 22267 10949,'0'0'6595,"0"0"-5314,0 0 223,0 0 305,0 0-64,0 0-529,18-18-943,-18 41 111,4 9 880,-4 11-127,0 7-353,0 3 33,0 7-209,-4 2 0,4-2-128,0-7-31,0-3-49,0-6-336,8-7 16,5-6-112,2-9 64,-3-4-32,2-2 16,4-8-16,0-8 16,-5 0 16,5-10-48,-4-4 128,0 0-96,-2 0 32,5 2-64,-6 2 0,7 1 0,-8 3 0,5 0-16,-1 4 16,-5-2 80,3 1-112,-1 0 96,-6-1-80,2-2 48,4 1-48,-5-5 48,1 0 32,1-2-16,-8-4-32,0 0 16,-8 3-16,-5-2-272,-5 10 80,-3 5 48,5 0 96,-2 9 64,5 9-16,5 7 16,-2 3 0,10 4-16,0-4-32,0 5 0,10-4 32,0-4 80,5-4-48,-1-2 32,2-6 16,5-8-32,1 0 0,2-5-64,4-5 80,0-3-96,2-4 16,2-1-112,-4 1 0,-2-4-16,-6 3 32,-4 1 80,-6 0-16,0-2-16,-3 0 64,-7 0 32,4 3-80,-4 1 80,0 4-48,0 3 112,0 3-16,0 0-32,4 3-32,-4 9 16,3 2 64,-3 4-96,8 1 32,-7-1-64,6 2 16,2-6 0,0-5 32,0 1-16,0-4 0,1-6-32,5 0 32,-5-10 64,4-1-64,0-6 32,-4-4-64,-1-5 64,-2 5 0,2-1 16,2 4-16,-9 3 48,4 5-64,-2 7-64,3 3 48,0 0-64,1 3 48,1 8-16,2 3 0,-3-2 0,0 0 16,1-3 0,0 5-16,1-8 64,5 1-96,5-7 128,2 0-64,6 0 16,0 0 0,2-7-32,-5 4 32,-5 3 0,-2 0 48,-9 0-128,-2 11 128,-7 6-112,0-2 128,0 4-32,-2-1 0,-3-5-48,5-1-16,0-5 16,7-4-16,2-3-112,2 0-256,-4-7-289,-6-5-575,3-4-641,-4 1-2945,0-7-4835</inkml:trace>
  <inkml:trace contextRef="#ctx0" brushRef="#br0">31547 22572 8260,'0'0'3649,"0"0"-1632,0 0 144,0 0-304,0 0-496,0 0-97,-46-5 33,42 0-16,4-4-305,4-2-288,10-6-464,10-1-95,3-7 47,12 3-32,0-3 96,-3 3 176,0 6 224,-5 4 1,-3 12-193,-6 5-336,-5 22-16,-6 10 0,-4 13 224,-6 15 144,-1 3-16,0 2-287,0-5 15,0-9-304,0-9 64,0-11-1,0-8 17,0-5 96,-1-3-80,-6-8 81,-4 1-17,2-5 32,1-1-32,0-7-48,1 0 64,4 0-64,3-3 48,0-7-96,0 5 32,0-5-81,10 3 49,-1-4 32,9 1 48,3 1-16,3 2 16,3 1 81,3 2-33,-3 4 112,1 0-128,-4 4-80,-1 6-48,0-2 64,0 2-32,-6 2 32,-2-2 0,-2 0 32,-5-5 0,-1 0-64,0-4 64,-2-1-161,2-1-159,4-13-352,-2-4-865,-1-7-1568,0-7-1793</inkml:trace>
  <inkml:trace contextRef="#ctx0" brushRef="#br0">32415 22901 15319,'0'0'4082,"0"0"-3378,0 0 129,0 0 607,0 0-271,0 0-513,-19 10-304,19-9-160,0 6 0,3-1-48,4-2-63,3-4-17,1 0-16,4-7 48,-2-3-48,-6 5-48,0-5 48,-3 4-32,0-1 64,-4 5-96,0-1 64,0-1-80,0 4 32,0 0-112,0 0 16,0-6-1713,0-4-1313,1-2-5314</inkml:trace>
  <inkml:trace contextRef="#ctx0" brushRef="#br0">32778 22325 10293,'0'0'5538,"0"0"-3553,0 0-592,0 0 432,29 60 47,-23-26-79,-1 7-544,0 6-353,-1 7-143,-4-3 207,0-3-128,0-5-303,0-5-193,3-3-240,1-13-96,-2-4-32,3-2 16,-1-11-32,-3 2-144,3-7-641,-4 0-687,0-12-753,0-10-2482,0-9-10179</inkml:trace>
  <inkml:trace contextRef="#ctx0" brushRef="#br0">33014 22454 10005,'0'0'3217,"0"0"-2593,7-47 1553,6 37 288,-2-2-512,5 2-336,7-2-192,-3 2-129,0 4-95,6 1-113,1 1-399,-7 1-193,4 3-192,2 0 96,-6 12-160,1 4-112,-9 11 81,-1 5 31,-7 10 0,-4-2-112,0 9 16,-4-2-48,-7 0-48,3 0 48,-1-6-32,1-7-16,0 1-176,-2-7 80,0-6 0,2-7 144,5-2 32,-1-4 96,4-6-48,0 0-112,11-3 0,6 0 32,11 0 0,3 0-64,13 0 16,1 0-48,9 0 80,1 0-64,-7 0 129,2 6-65,-14-2-16,-4 0-32,-10-3-112,-13-1-209,-5 0-431,-4 0-512,-10 0-1426,-8-9-2624</inkml:trace>
  <inkml:trace contextRef="#ctx0" brushRef="#br0">35186 22635 10581,'0'0'4914,"4"59"-2737,-4-21-288,0-4-320,2-2-609,-2-8-448,8-9-320,-5-8-112,4-7-96,1 0 80,-6-16-192,5-5-1536,-7-7-2146,0-10-3217</inkml:trace>
  <inkml:trace contextRef="#ctx0" brushRef="#br0">35117 22229 14407,'0'0'1968,"0"0"-1903,0 0-17,47 20-449,-36-9-2720</inkml:trace>
  <inkml:trace contextRef="#ctx0" brushRef="#br0">35478 22804 11973,'0'0'1793,"0"0"-624,0 0 608,0 0-1,0 0-591,41 28-417,-29-38 113,-3-12-241,-6 1 0,4-8 145,1-2-97,-6 4-208,-2-1-16,4 1 65,-4 9-65,3 3-176,-3 5-64,4 5-112,0 1-32,7 4-112,-3 5 64,10 9-48,-1 4 80,3 7-48,-4 3 16,2-6 64,2 3-16,-11-6-32,2-3-96,-4-7 48,-1-3-32,-6-2 32,0-4-752,0 0-737,-6 0-720,-5-14-1616,4-4-6596</inkml:trace>
  <inkml:trace contextRef="#ctx0" brushRef="#br0">36838 22045 6931,'0'0'2721,"0"0"-1296,-11-43-32,7 29-49,2 1-159,2 2-433,0 2-15,-4 2-209,0 4 16,4 0 160,0 3-127,0 0-161,0 3-224,0 12-64,0 13 128,8 13 689,-2 15 351,1 13 353,4 6-64,0 3-433,-1 0 33,-1-9-769,1-9-80,1-13-112,-4-9-32,2-9-32,-2-7 0,-6-8-112,3-6 0,0-8-64,-4 0 64,0-18 128,3-8-95,4-8-65,-3-7 16,6-2 32,1 2-337,0 7 49,6 6 128,-3 11 32,2 12 0,1 5 48,5 0 0,-1 12-64,-2 8 96,8 5-48,-8 2 32,-2 1 0,1 0 16,-3-6-48,-5 0 32,-10-6-64,0-2 80,0-6 32,-10-3-32,-8 2 96,-7 0-96,1-1-16,-6-3-48,2-1 32,0 5-16,-1-1-16,6 4 48,2-5-64,6 2 96,-2-4-64,10 4 64,4-7-112,3 0-240,3-3-721,12-11-479,-2-4-833,3-7-849,7 3-3009</inkml:trace>
  <inkml:trace contextRef="#ctx0" brushRef="#br0">37475 22454 16167,'0'0'2930,"0"0"-1490,46 0 369,-31 3 48,-2-3-624,2 0-689,-5 0-192,-1-7-112,0-1-144,-9-5 0,0 3-48,0-2-32,-11-1 0,-5 1-112,0 0 80,-2 5-256,1 4 16,0 3 144,3 10 80,5 10-48,-2 12 48,4 10 192,2 1 144,5 3 64,0 0 16,7-8-111,5-10-225,8-6-32,4-12 0,0-10-16,3 0-96,7-10-289,-7-8-607,1-4-1025,-8-3-720,-4 2-2386</inkml:trace>
  <inkml:trace contextRef="#ctx0" brushRef="#br0">37951 22041 9572,'0'0'4034,"0"0"-2001,0 0-176,0 0 512,0 0-528,0 0-272,-28-28-241,26 50-287,2 6-1,0 16 161,0 6-65,0 13-351,2-1-129,7 3 0,-8-5-272,6-3-528,4-11 96,-3-5 48,1-13-16,-1 0 32,-5-13-16,1-2-64,-4-11-256,0-2-432,-4 0-161,1-18-1248,-7-7-2193,-1-7-2353</inkml:trace>
  <inkml:trace contextRef="#ctx0" brushRef="#br0">37792 22300 1873,'0'0'13046,"0"0"-9380,0 0-1441,0 0 0,0 0-545,0 0-607,-28 35-529,35-32-96,7 1 145,-1-1-65,4-1-288,5-2-128,2 0-48,4 0-16,6 0 0,-2 0-32,-1 0 32,5-5-240,-1-2-608,-6 4-641,-4-4-800,3 7-448,-12 0-1361,-5 0-3218,-5 0-287</inkml:trace>
  <inkml:trace contextRef="#ctx0" brushRef="#br0">38194 22407 8916,'0'0'4434,"0"0"-1953,0 0 80,0 0-111,32 53-450,-18-31-335,7-3-96,2-1-577,5-2-287,4-4-321,-2-8-144,5-4-48,-3 0-128,-1-12 48,-8-3-48,-3-5 16,-8 2-48,-8-1 16,-4-1-16,0 5-48,0 2 16,-8 7-48,0 0 80,-1 6-80,7 0 16,-3 10-48,5 2 16,0 9 16,12 5 16,0-1 48,10-2-64,2-5 96,1 1-64,3-5 80,-9-7-16,5-4 0,-2-3 16,-6 0-32,0-10 64,-8-3-32,3 2 16,-3-5-80,-5 0 64,-3 1-64,0-3 32,0 1-64,0 2-64,-3 0-224,-5-2-112,-3 2 192,5 2 112,-5 4 144,4 3-64,6-1 64,1 5-32,0 2 48,0 0-16,0 0 16,0 5-32,8 5-16,1 2 32,5-2-32,-1 2 128,7-2-96,6-4 144,1 1 176,0-5-16,8 4-64,1-6-64,-11 0-95,13 0-1,-15 0 0,1 0-112,-3 0 144,-7-6-160,2 1 96,-7-2-16,0-3-32,0 1 32,-1-4-32,-4 2 32,0-3-48,-4-1 16,0 0-32,0-1 80,-4 2-96,-3 3 16,-3 4-64,3-2 64,1 9 0,-4 0-16,3 0 64,-4 0-80,2 7 96,1 8-96,0 0 80,-2 7 0,2 1-32,6 1-32,-2 1-16,4 0 32,0-2 16,6-3 32,2 0-80,6-8 144,-2 4-32,8-9-16,-1-7-16,5 0 32,2 0-16,-2 0 32,8-10-32,-7-3-32,1 4 80,-2-4-96,-1-2 80,0 2-80,-7 1 16,1-3 0,-2-5 0,-5 5 0,0-2 0,1 2 64,-4-3-112,-3-1 64,0 1-16,-3-2-32,-1 6-32,0 0 0,0 5 0,0 3 48,0-1-16,-1 7-80,-7 0 128,-4 0-80,6 0 32,-4 0 16,0 7 16,0 6-48,3 3 48,-8 2 16,8 3 0,2 7 48,1-2-176,-1 2 128,5-3-128,0 0 112,5-4-64,4 2 96,5-9-64,3-4 48,1 0 48,3-10-48,2 0 64,-1-6-64,2-8 64,-3 0-80,2-5 16,-4-3 16,1 1-16,3 1 16,-7-2-48,-3 7 64,5 0-64,-10 1 32,0 8-48,1 1 32,-9-2-32,2 4 32,-2 3-48,7-3 48,-7 3 0,9-4-16,0 4 32,1 0-32,5 0 48,-2 0-80,8 7 80,1 3-64,-5 1 16,2 6 64,-1-2 80,3 7 0,1 0-80,-2-4-16,-4 2-80,5-1 48,-3-8-32,-3 2 80,-5-9-64,0-3 32,-2-1-16,-6 0-48,3-1-160,-4-9-448,-1 3-448,0-3-1121,0-1-1425,5 2-1841</inkml:trace>
  <inkml:trace contextRef="#ctx0" brushRef="#br0">39804 22286 7203,'0'0'4738,"0"0"-1712,0 0-1634,43-26-303,-19 23-65,9 0 513,6 3-96,0 0 160,-2 6-369,-3 4-528,-5 2-335,-4 3-193,-6 2 16,-1-2-80,-1 1-32,-6-1-144,-1 0 80,-3-1-16,1 1-16,-1-2 16,0-4-384,-2 0-545,6 0-607,-4-6-1106,2 0-2672,-8-3-9733</inkml:trace>
  <inkml:trace contextRef="#ctx0" brushRef="#br0">40994 22426 2593,'0'0'7748,"0"0"-4899,0 0-1152,0 0 208,0 0-353,0 0-287,0 16-561,19-23-336,-2-6-159,6-2 31,1-2 256,-1-3-224,7-3-160,-10-2-48,-1 0-32,-6 0-32,-3 3-32,-2 1 32,-8-1-16,0 7 32,-11 2-80,-4-1 48,-2 6 0,-1 5-64,-1 3 48,-2 0-32,-1 3 96,5 10-80,1 9 48,4-1 16,10 5 0,2 7 0,0-1 176,2 2 112,14 3 192,-4-5-223,5-4 207,6-6-112,-3-3-224,4-8-48,-2-4 0,1-4 16,-3-3-48,1 0-32,-3-5 0,-3-5-32,-7 4-400,3 2-704,-2-1-465,-8 2-1361,-1-1-3152</inkml:trace>
  <inkml:trace contextRef="#ctx0" brushRef="#br0">41432 22300 13062,'0'0'4770,"0"0"-3329,0 0-321,0 0 161,0 0-449,0 0-544,28-18-31,-9 18 127,-1 0-16,7 0-48,-11 13 80,3-4-128,0 12 32,-2 1-63,-1 1 95,0-3-16,4 7-112,-6-9 0,6 1-176,-4-6 32,4 2-96,-1-10 48,-3 2 0,0-4-448,-5-3-384,0 0-673,-8 0-672,-1-5-352,0-9-1537,0 3-2977</inkml:trace>
  <inkml:trace contextRef="#ctx0" brushRef="#br0">41661 22147 6531,'0'0'5635,"0"0"-3731,-11 45-15,8-24 320,-1 11-336,0-5-416,-4 5-369,-1 2-111,0-2-113,-5 2 33,3-3-257,4-6-272,3 1-224,-3-8-64,5 2-80,2-5 0,0-7 0,0 2-240,0-5-961,0-5-687,0 0-257,0 0-1185,0-5-3265</inkml:trace>
  <inkml:trace contextRef="#ctx0" brushRef="#br0">41983 21928 8372,'0'0'5090,"0"54"-2593,-4-16 145,-3 2-449,7 7-481,0 6-79,0-2-224,0-2-497,7-2-176,-3-7-63,3-2-369,2-10-80,-3-6-160,-4-7 32,2-1-128,0-6 16,-4-4 32,0-4-640,0-4-465,-8-8-1168,-5-9-1729,-2-5-4193</inkml:trace>
  <inkml:trace contextRef="#ctx0" brushRef="#br0">41853 22304 10805,'0'0'4434,"0"0"-2945,51-9 303,-27 0 113,3 0-352,1-1-480,0 0-305,-6 2-496,-2 4-224,-4-2-32,2 6-48,-8 0-304,8 0-176,-8 1-273,5 9-239,-1 3-289,0 2-352,4 2-95,-10-2 527,9 4 1025,-6-1 240,0-2 176,4 3 1009,-6-4 47,6 1 305,-3 0-144,0-3-129,3 2-223,-7-5-81,3-1-159,-2-3-49,-1-1-128,0-5 17,-1 5-177,-4-5-128,1 0 16,-4-5 0,0-4-112,0-2-128,0 1-16,0-5-79,0-5 31,-4 5-48,4-7-32,0 7 32,0-2-48,0 2 96,0 2-128,0 3 64,4 5-80,0-1 32,-2 6 16,9 0-16,0 0-16,1 0 48,4 6 0,-4 4-33,6-1 50,-4 7-1,0-1-65,-3 7 17,3-4 32,-4 4-16,-1 0 97,2-6-17,5 0-32,0-5 16,4-1 16,6-6 64,1-4-48,0 0 0,1-9 32,0-7-32,0 0-16,3-5 0,-7-1-32,-2-5 16,-2 0 16,-4-4-32,0 3 16,-9 1-112,-3 0-64,-4 6 32,0 5-16,-16 6 48,4 4-16,-6 6 64,1 5-48,-5 10 112,-2 8-64,4 9 80,-3 0-48,14 9 48,-5-7 16,10 4-96,4-11 80,0 1-144,8-6 128,10-2-64,2-10 16,4-2 32,3-8-32,1 0-32,-1 0-96,0-7-368,-8 1-465,-2-6-720,1-3-1328,-8-8-1713,-3-2-11958</inkml:trace>
  <inkml:trace contextRef="#ctx0" brushRef="#br0">43063 22413 12838,'0'0'4370,"0"0"-3394,0 0 481,0 54 464,3-39 32,4-5-609,1-5-335,5-1-193,2-4 145,-3 0-193,2-4-176,3-11-224,2 0-31,-6-2 47,1-4-192,-5-1-48,3 4-160,-1-1 112,-7 6-96,3 3 48,-6 8-80,7 2 32,-5 0-80,1 8 48,-2 6 32,9 4-48,-3-3 96,2 4-96,-2-3 112,1-7-64,-1 4 48,3-6-16,-3-4 0,1-3 0,-2 0-48,0 0 96,-2-3-64,2-4 64,-3-6-96,3-2 48,-3-1-32,0-3 48,5-5-48,-1 1-16,2 1 16,0 7-160,1 5-64,-4 10 112,2 4 48,2 7 32,-4 9 96,4 2-32,-5 3-128,2-3 112,2-4 64,-2 2 16,-1-8-112,3 1 160,-3-8-176,0 1 80,3-2-32,1 1 32,0 0-16,1-3-64,6 1 96,3-3-128,3 0 112,8 0-80,5 0 112,-3-11-96,4-6 64,1-2 0,-4-5 0,-3-5-32,-6-5 48,1 0-48,-8-7-16,-11 2-32,2-3-176,-10 10 32,0 4 48,-18 16 0,0 9 48,-6 6-16,-3 22 64,-1 7 0,0 5 192,5 6 0,9 5 112,-2-5-80,15 1-256,1-9 48,1-10 0,17 0-16,7-13 48,2-2 16,9-10-48,1 0 112,6-10-192,-2-12-128,-3 7 0,-7-8-80,-6 5-96,-7-1 191,-17 9 81,-1 2-672,-12 4-1169,-12 4-1921,-2 0-1488</inkml:trace>
  <inkml:trace contextRef="#ctx0" brushRef="#br0">44068 22152 11925,'0'0'3314,"0"0"-1409,0 0 32,0 0-369,0 0-431,0 0-225,15-23-111,-12 21 111,-3 2 81,0 0-129,-11 0-320,-6 2-176,-6 11-127,-6 5-49,-5 4 16,4-1-176,2 5-16,2 2 32,6 1 96,5-11 0,13 3-96,2 1 16,0-6-112,2-4 64,9-2 0,4-1 96,2 1-32,-3-7 16,-2 3 16,8-2 0,-4-2 16,8 1 0,-2 4-48,3 6-48,1-5-32,-6 9-48,-1-2-16,-12 7 32,-5-1 32,-2 1 0,-20 0-16,-1-2 96,-12-2-16,0-3 96,-5 0-64,2-2 65,10-3-97,-2-6 240,11-3-144,9-1-128,8 0 16,0-5-160,4-5-497,9-3-1055,6 2-1298,-10-3-1904,6 1-6179</inkml:trace>
  <inkml:trace contextRef="#ctx0" brushRef="#br0">43797 22589 3586,'0'0'1808,"0"0"2899,0 0-2658,0 0-273,0 0 401,0 0-288,-1-42-432,2 30-401,15-4-111,0 1-113,6-7-352,6 0-287,7-3-49,-6-3-48,4 0 48,-3-4-96,-1 7 0,-6-2-48,-6-1-96,-9 6 32,-1 2 0,-7 2-48,-4 3-48,-7 5 111,-6 3-31,-6 6 0,0 1-16,0 5 144,2 13-48,2 10 0,3 7 64,2 2 209,9 8 95,-3-2 192,8 1-48,0-6-272,0-4-16,9-10-144,9-5 16,-1-10 1,9-5 111,4-4 96,13-10 32,2-12-288,3 1-112,10-7 64,-3 2-48,-3-2-64,-2 3-48,-11 3 80,-12 4-48,-7 6-192,-9-1 143,-4 3 65,-7 3 80,0-1-80,0 1 144,0-5-96,0 2 48,0-5 0,0-3 0,0-5-16,0-2 32,0 3-64,0 1-64,8 5 64,0 7 48,-3 2 48,6 2-96,-6 5 112,11 0-48,-10 10 64,1 1-16,3 5 128,-3 5-48,0 1-32,1 3 48,-6 3 33,3-6-17,-3 6 16,-2-6 80,0 1 176,0-5-112,0 4 256,-9-7-159,-2 2-65,-4-5-128,-2 3-16,-1-5-128,2 0-32,-1-5 0,3 2 0,0-5 0,3 2 0,0-4-32,4 0-16,6 0 64,1 0-192,-9 0-304,9 0-432,0 0-241,-2 0-608,2 0-224,0 0-368,0 0-2161,0 0-3121</inkml:trace>
  <inkml:trace contextRef="#ctx0" brushRef="#br0">37135 23419 9108,'0'0'4978,"0"0"-2288,0 0-1202,-54 60 305,33-33-112,-1 4-160,5 5-449,6-7-448,11 0-415,0-7-145,18-6 32,7-7-80,10-9 80,4 0-80,-3-16-16,-2-6-288,1-6-257,-7 0 353,-6-3 96,-8 0 96,-4-1-64,-10 4 96,0 4 0,-7 2 0,-10 7-64,-5-2 64,-6 7-48,2 8 32,-2-1-32,7 3-160,3 0-560,6 5-449,12 2-672,0-1-2513,8 1-6835</inkml:trace>
  <inkml:trace contextRef="#ctx0" brushRef="#br0">38014 23000 10069,'0'0'6899,"-63"-6"-4338,26 6-1200,-8 6 111,6 9 1,7 4-305,5 4-271,17 4-305,2 5-416,8 0 32,8 6-112,6-1 192,7 2-175,-2 3-49,-1-2 0,-8 7 0,1-4 112,-4 2 32,-7-2 0,0-6-128,-7 0-16,-4-5-80,1-7 64,3-7-32,0-2-144,2-9-784,-2-5-641,3-2-1088,-1-9-625,3-9-5026</inkml:trace>
  <inkml:trace contextRef="#ctx0" brushRef="#br0">37662 23452 4722,'0'0'11942,"0"0"-9685,0 0-1281,0 0 209,56-1 287,-28-3-623,5-2-353,-4-1-144,5 2-160,-5-5-112,4 0-16,-9 5-48,-8-5-832,-1 7-1057,-12-4-1889,-3 4-4802</inkml:trace>
  <inkml:trace contextRef="#ctx0" brushRef="#br0">39214 22804 10357,'0'0'5634,"0"0"-2912,0 0-1330,-62-22 1,42 22-97,-12 12-463,2 8-81,2 3-224,2 13-79,6 2 111,5 1-48,9 5 64,6 6-175,0 0-17,5 0-224,7-7-32,3 1-64,-6-9-112,9-4 64,-10-2 128,0-1 192,1-8 48,-6 7-160,1-9-160,-4 4 0,0-3-32,0 0 32,-4 0-112,1-1-112,-1 3-448,4-2-432,-5-1-481,5 2-416,0-8 16,0 1-368,0-11-1841,0-2-1937,0-2-1808</inkml:trace>
  <inkml:trace contextRef="#ctx0" brushRef="#br0">38917 23327 9556,'0'0'6499,"0"0"-4722,0 0-240,0 0-48,0 0-241,0 0-528,0 0-287,7-21 79,6 19 304,7-3 97,3 3-65,-7-1-96,4-1-127,2 2-129,-5-2-272,5 4-64,-6 0-176,4-3 48,-1 1 16,-2-3-80,1 0-96,-1-2-352,-5 1-305,3 1-207,-6-2-209,0 4-847,-7 3-626,6 0-1872,-5 0-2993</inkml:trace>
  <inkml:trace contextRef="#ctx0" brushRef="#br0">39349 23419 8564,'0'0'5138,"0"0"-4257,0 0 543,29 50 673,-23-40-368,0-1-784,-1 1-161,-1-9-112,-1 6 0,-3-4 81,0-3 79,0 0-95,0 0 175,0 0 48,0-3-399,0-4-129,-3-2-32,-6 3-48,3 1-176,0-5-32,2-3-16,-3 4-16,4-4 1,-1-5-113,4-4 80,0 0-96,0-3 80,7 0-64,4 2 32,1 8-32,4 0 32,-4 7-48,6 3 16,-8 1 0,5 4-48,-2 0 48,-2 10-64,-4 2 32,-2 4-16,6 0-113,-2 0-543,-6 3-448,8-6-705,-2-4-929,5-3-655,3-3-2978,1-3-5042</inkml:trace>
  <inkml:trace contextRef="#ctx0" brushRef="#br0">39786 23416 12790,'0'0'7155,"0"0"-5666,15 46 304,-12-29 288,1-2-833,0-3-800,-2-6-352,2-2-48,-1-4-176,-3 0-864,4-10-1089,-4-2-880,0-10-2386,0-3-704,0-6 737</inkml:trace>
  <inkml:trace contextRef="#ctx0" brushRef="#br0">39794 23197 6707,'0'0'4914,"-9"-71"-1056,9 46-320,0 12-849,0 4-832,0 9-689,1 0-800,7 0-271,2 5-145,0 8 96,1 2-193,4 2-1455,-2-2-1122,1-5-4241,2-1-5538</inkml:trace>
  <inkml:trace contextRef="#ctx0" brushRef="#br0">40182 23187 6851,'0'0'11589,"0"0"-10756,0 0-17,-34 44 1185,20-24 160,-11 3-880,7 7-369,2 0-112,3-1-111,2 2 143,4-6-304,7-3-207,0 3-193,0-7 32,9-3 16,10-2-96,-1 1-16,-5-5-16,9-7-48,-3 5 32,-2-7 0,4 0-80,4-7-160,0-4-721,2-9-879,1-7-1522,-8-1-1168,3-10-4546</inkml:trace>
  <inkml:trace contextRef="#ctx0" brushRef="#br0">40529 22907 16824,'0'0'2961,"0"0"-2193,0 65 1601,0-22 305,0 4-881,0 7-897,0 2-128,0-3-15,0 3-193,0-6-336,0-7 16,0-4-160,0-11-32,0-3-32,0-10 0,0-2-96,0-9-352,0-4-416,0-4-625,0-11-1088,4-12-2081,0-6-4627</inkml:trace>
  <inkml:trace contextRef="#ctx0" brushRef="#br0">40305 23225 19449,'0'0'4498,"0"0"-4082,0 0-416,0 0 176,63 31 1393,-27-31-433,10 0-559,-2 0-385,6 0-112,-3 0 16,-1-5-144,-2 1-1281,2 1-480,-7 3-1168,-6 0 272,-4 0-112,-5 8 752,-7 2 1712,2 2 498,-11 4 735,1 0 1505,0 0 208,0-1-768,-8 2-688,6-2-289,1-3-176,4-2-512,-10 0-64,4-7-48,2-1-80,-8-2-1616,3 0-962,-3-5-1888,0-12-11589</inkml:trace>
  <inkml:trace contextRef="#ctx0" brushRef="#br0">40985 22966 23883,'0'0'2001,"0"0"-1617,0 0-512,0 0 144,0 0 48,-4 56-16,10-34-800,5 0-2002,4-4-1119,-2-1-2818,9-6-2690</inkml:trace>
  <inkml:trace contextRef="#ctx0" brushRef="#br0">41228 23269 20874,'0'0'2641,"-8"58"-1729,8-26 641,0 6-593,0-11-543,10 0-209,8-16-48,5-4-128,5-7 48,8-7 32,-5-14-32,1-11-32,-6-3-64,-4 2 64,-8-9-48,-11 5-32,-3 0-240,-3 3 80,-14 9 32,-2 3 48,2 12 47,-6 10-15,9 0 32,-3 16 0,2 3-256,8-1-2001,3 1-1745,4-2-6675</inkml:trace>
  <inkml:trace contextRef="#ctx0" brushRef="#br0">41620 23281 21930,'0'0'4402,"0"0"-3762,0 0-416,0 0 257,55-7-97,-37 5-96,10-8-176,-2 4-96,10-3 0,-1 3 32,1 2 0,3-2 0,1 6-32,-2 0 544,-8 10-127,2 5-257,-3 1-144,1-4 0,-7 3 16,-2 2-64,-9-7-80,0-5-689,-4-5-1344,-8-5-3121</inkml:trace>
  <inkml:trace contextRef="#ctx0" brushRef="#br1">28939 26829 5362,'0'0'4242,"0"0"-1969,0 0-304,0 0 176,0 0 16,-7 0-240,7 0-352,0 0-433,0 0-271,-1 0-49,1 0-224,0 0-79,0 0-17,0 0-16,0 0-96,1 0-32,6 0-79,4-3 63,-1 3 112,5-4-96,3-1 32,2 5-64,0-7 97,4 1-145,2 2-80,2-2-96,-1 1-16,4-2 0,0 4-32,-3 3-112,4-3 48,-2 3 128,-2 0-128,7 0 128,1 0-32,-6 0-16,4 0 48,4 0-32,1 0 16,-1 0-96,1-5 64,1 1-64,-4-2 80,6 2 32,-4 1-16,3 0-32,0 3 32,2 0-15,-2 0-33,0 0 80,4 0-96,1 0 48,-3 0-224,-3 0 112,6 0-16,-2-4 16,2 4-32,-6-3 64,6 3 0,-3 0 0,-3 0 48,2 0-96,-3 0 96,1 0-32,-1 0 16,0 0-48,-1 0 80,3 0-48,0 3 32,-2-3 16,2 4-80,-3-1 144,3 0-240,-4-3 80,-1 5-48,3 0 80,3-1-48,-5-3 32,6 3 16,-5 2-32,5-3 32,-3 1 0,2-1 48,1-3-64,-3 2 64,1-2-32,-2 5 16,2-5-32,-3 1 16,6 3 48,-8-1-48,2 4 80,4-4-96,-3 2 96,1 2-272,6 1 176,-2-1-80,2 0 64,7-1 0,1 1 16,0-2 32,0 2-32,2-4 80,4 0-80,-6 0 64,1 1-16,6-1-16,-7-3 64,6 2-32,-2-2 32,2 0-208,3 0 48,2 0-48,1 0 64,1 0 16,-3 0 0,4 0 80,-4 0-48,-2 0 32,2 0 16,-10 0 48,9 0-80,-6 0 64,2 0-16,-5 0-224,2-2 112,4 2-48,-6-3 64,7 3 48,-4-4-80,4 1 64,-3 0 48,0 0-32,5 0 48,-4-1-48,-3 2 48,2 2-16,-2-3 32,1-1-144,-5 1 0,5 0 0,3-4-48,-2 2 112,2-1-48,2-1 64,1 0-48,-9 2 80,2-2 0,0 4 0,-4-4-32,-1 6 16,3 1 80,-6-5-112,3 5-64,3-2-32,-3 2 16,3-3 48,1 3 16,-3-4 16,5 4-32,-1 0 48,-1 0 16,2 0-16,-4 0 16,1-3 64,0 3-80,0 0 48,-2 0-16,-1-3-16,-1 3-64,1-3-32,1-1 0,-1 3-48,2-3 112,0-2-48,1 2 96,1-2-64,6-1 16,-7 2 16,2-1 16,4-2 32,-6 0-16,0 1-32,-7-2 0,4 4 112,-5 1-256,3-2 80,-1 2-16,-3 1-16,5 0 64,-2 1 16,-2-3-16,1 3 32,3 2 0,-2-7-48,3 5 80,-1-6-48,5 2 48,-3 1-16,-1-2 64,2 1-80,-5 2 48,2-1-48,-14 2-176,-1 3 144,1-3-64,-11 3 96,-7 0-32,-2 0-16,-3 0 32,-4 0 0,-1 0 0,0 0 16,3 0 0,-4 0-32,-1 0 64,1 0-80,0 0 48,-7 0-48,4 0 80,-4 0-64,0 0 0,0 0 32,0 0-32,-4 0-224,-3 0-497,0 3-639,1 2-1602,-1-5-2576,-4 0-9637</inkml:trace>
  <inkml:trace contextRef="#ctx0" brushRef="#br1">29369 31164 12982,'0'0'3169,"0"0"-1920,0 0-417,0 0 257,0 0-97,0 0-95,-8 0-113,8-3-80,0 3 97,0-3-97,0-1-144,0 1-127,6 0-49,0-1-16,10 4-32,-8-1 128,3-3-64,0 4-31,2 0-49,-2 0-32,-3 0-64,1 0-16,2 0 0,0 0-48,-2 0-32,5 0-80,2 0 48,-4 0-48,9 0 80,1 0-64,2 0 33,-1-4-33,5 2 80,-4-2 32,2 1 32,2 0 32,-5 1-64,1 2-80,0-4-80,3 4 48,0 0-48,-2-3 64,4 3-80,7 0 16,-6-3 16,4 3 48,0-4-64,1 2-96,1-2 64,-1 4-48,0-4 64,-5 4 32,5 0 16,-7 0-16,4 0 0,-2 0 0,3 0-32,6 0 16,0 0-16,3 0 96,1 0-80,1 0 16,3-1 32,-1 1-16,6 0 0,2-4 64,-7 4-48,3-3 0,1 0 81,1 0-274,-1-4 113,2 0-32,-1 2 0,-4 2 16,4 3 64,-3-4-32,2 4-16,-5 0 48,5 0 0,-5 4 16,3 2-32,-1-4 32,1 3-16,1-3 49,1 1-49,1-3 64,-2 0-240,4 0 79,-1 0 33,5 0-48,0 0 112,5 0 0,-2 0 48,1 0-80,2 0 65,-2 0 15,1 0 0,3 0-16,-3 0 48,4 0 16,-2 0-256,1 0 96,1 0-80,1-3 80,1 1 32,5-3 16,-2 0-48,5 2 64,-5-4 48,5 4-32,-3-2 48,-3 1-16,2 1-160,0 3-32,-4 0 32,4 0 48,0 0 0,0 0 32,5 0 48,-3 0 32,0 0-80,7 0 112,-2-3-32,2-1 64,-3 1-432,3-2 224,-7 0 80,10 0 16,-10-1-32,4-1 32,1 0 64,-1 5-64,-1-4 48,-3 2 32,7 1-224,-3 0-32,-3 3 96,8-4 16,-2 3 0,0 1 64,-1-4 0,3 1 64,-4 3-48,3-3 16,-1-1 64,0 1-272,0 0 32,6-4 32,-7 2 80,8-1 0,-1-1 32,3 0-16,-3 2 96,-2-2 0,0 1-16,-1 1-304,-6 1 112,0 1 64,1 0 0,-2 3 64,-6-4-16,2 1 16,-3 3-32,-5-3 128,1 1-64,-5 2 32,1-5-240,-5 4 48,2-3 32,-8 4 48,-4 0-16,0 0 0,-6 0 80,-7 0-80,-8 0 96,-2 0-48,-5 0-32,-2 4 48,-2-3-80,-4 4 80,3-3-32,-7 1 32,7-3-48,-2 3 32,-2 1-32,6-1 80,1 0-64,-2 1 0,1-3 16,5 3 0,2 1-16,-2-5-16,2 1 64,-8-1-32,6 0 16,-8 4-32,4-4 16,-9 0-64,2 0-16,-3 0 96,-6 0-64,3 0 48,-5 0-80,1 0 112,-1 0-64,0 0-16,0 0 48,0 0 32,-1 0-48,-4 0 16,3 0-16,2-4 0,0 3 0,0-4-48,0 5 32,0-4-128,0 4-48,-4-1-129,0 1-95,1 0-160,-5 0-352,-1 0-865,-6 0-1313,4 0-1936,-1 0-13703</inkml:trace>
  <inkml:trace contextRef="#ctx0" brushRef="#br1">39364 26525 12630,'0'0'3041,"0"0"-1392,0 0-336,0 0 63,0 0-351,0 0-321,0 32-80,0-10 289,0 10-33,0 6 0,3-1-63,4 2-145,1-2-160,-6 1-143,4-6-33,-6-7-32,0-3 48,5-4-16,-5-4 16,0-6-96,0-1 113,0-7-81,0 0 0,-5-3-48,3-13-80,-2-6-112,2-6-16,-2-7 32,4-5-112,0-7 160,0-2-96,0-1-48,0-4-64,0 4 32,-4 4 0,4 2 0,0-3 64,0 4-32,-3 0 0,3-2-32,0 4-16,0 3 16,0 8 32,3 5 96,1 5-64,6 10 16,4 5-96,1 5 112,4 5-96,6 12 48,-1 4 0,8 11 32,-6 0-48,2 1 48,-6-1-16,-5 0 32,-2-4-48,-8-8 16,-7 0 32,0-2-16,-7-1-16,-12-6 0,-5 3 16,5-2-32,-8-6 16,-1 3 0,5-5-32,2 2 32,3-3-48,6 2-80,0 0-192,8 0-257,3 1-159,1 3-545,10 1-687,-1 0-386,12-2-1631,1-1-7413</inkml:trace>
  <inkml:trace contextRef="#ctx0" brushRef="#br1">39790 30567 12470,'0'0'3089,"0"0"-2321,0 0-239,0 0 207,-9 22 241,9-4-145,0 4-112,0 3-31,0 7 31,4 2 192,-3 7 65,7 2-33,2 7-111,-2 2 15,-6-4-176,5-1-47,-3 1-161,3-5-144,-7-6 0,4 1 0,0-4-16,-4-6-64,0 0 33,0-6-177,0 0 0,0-7-64,0-2 32,0-1-32,0-2-32,0-3 0,0-1 0,0-4 0,0 1-16,0 1 48,0-4-16,0 0 0,0 0-16,0-4 64,0-4 0,0-12-32,0 0-32,-4-10-48,0-6 16,1-9-16,-5-1 48,5-11-32,-3 1-64,-2-3-48,5 2 48,-4 4 48,7 3 80,-4 7 16,0-1-64,3 6 64,-3-2-64,-2 0 64,6-2 16,-1 3-128,-4-5-16,5 3-16,0 1 47,0 3 1,0 1 48,0 8-48,6 3 64,-6 7-32,0 3 32,6 2-48,-2 3 48,-3 1 0,-1 3-16,8-4 32,2 3-64,-2-2 48,1 0-64,2-3 80,0 4-32,3-6 16,0 5-16,-2 0 64,-1-1-112,-1 4 32,5-1-16,-1 5 0,0-1 16,4 3-32,-1 0 32,1 0 0,5 0 32,1 5-64,1 5 64,1-2-32,2 6-32,0-1 64,0 2-32,-3-2 32,2-4-48,-6 1 48,1-2 0,-2 2 0,-3 0 0,-2 0 0,-3-2-32,-1 7 32,5-1 16,-8 4-48,3 0 32,0 7 0,-5 0 16,2 3-32,2 1 16,-10 1 16,4 2 16,-4 0-16,0-4 0,0 0 17,0-3-17,-4-2 0,-6 0-48,2-4-48,-1 3 15,-6-4 49,3 2-16,-6-2-16,-2 1 0,4-4 0,-1-2 80,-3-1-64,-2 1 48,1-5-16,-2 1 0,1-4 0,-6 1-32,4 1 48,5-2-15,-8 1 15,4 2-81,2-2 82,2-4-33,1 4 48,4-2-48,0 2 32,-1-2-64,5 1 48,-4 0 16,0 0-64,-4 1 64,1 1-16,-1 2 16,2-3-48,-1-3-32,6-1 48,0-2-16,2 0 16,1 0-32,8-2 64,-3-5-112,-1 1 96,4 3-49,0-4 1,0 5-32,0 2 16,0 0 0,-3 0 16,3 0-64,0 0-48,0 0 48,0 0-352,3 2-336,8 3-465,2-3-736,2 1-1088,-2-3-3474</inkml:trace>
  <inkml:trace contextRef="#ctx0" brushRef="#br1">32133 28466 5507,'0'0'-353,"0"0"850,0 0 2608,0 0-1840,0 0-385,0 0-336,0 0-96,0 0-159,0 0-161,0 0-64,0 0-64,0 0 0,0 0-352,0 0-689,4 0-1168,-4 0-1873,1 0 4082</inkml:trace>
  <inkml:trace contextRef="#ctx0" brushRef="#br1">32133 28466 1361,'5'-10'3521,"-5"7"-143,0 0-465,0 3-1712,0 0 47,0 0 49,-1 0-385,-3 0-143,0 0-289,4 0-240,-7 0-48,4 0 32,-5 0 80,2 3 208,-5 3 97,4 1 31,-4 2-96,5 4-95,-1-5-1,3 6-96,1-2-16,3-3-112,0 0-80,7-2-48,4-1 16,-2-3-112,6-3 32,-4 0-192,-1 0 336,0-3-32,-6 0-112,0-4 48,-4 2 0,0 1 49,0-2 79,0 3 112,-4 0-80,0 3-48,1 0-64,-1 0-96,1 0-32,-1 0-16,4 6-32,0 4-16,0-5 32,7 2-80,0-1-160,1-2-48,0-4 240,1 0 0,-7 0 48,7 0 48,-9-4 32,0 1 32,0-3-32,0-1 48,0 1-48,0 0 48,0 0-32,0-3-48,-9 2-32,9 1 48,-7-1 0,3 2 16,-3 1 0,6-2-48,-7 3 176,8 0-32,-3-1-16,3 2-80,-4-1-32,4-1 32,0-2-16,0-1-16,0 2 16,-3-5 80,3-3 16,0 1 64,-4-3-16,4-1-15,0 1-49,0-4 144,-4 6-48,4-2-144,0-2-16,-2 2-32,-2 2 16,1-2-16,-1-3 32,-3 1-16,3 2 32,-3 0-32,1-2 32,2-1-64,0 3 16,1-4-16,-1 3 0,4 0 16,-3 4-48,3-4 64,0 6-16,0-1-32,0 1 32,0 2 0,0-2-48,-8 1 32,8-1 16,0 1 0,-5-4 16,5 0-64,0 2 16,0-3-64,0 2 48,0-4-16,0 4 0,0-1 32,0-2 32,0 3 16,0-1-96,0 3 96,0-2-32,0 2 16,0 1-48,0 0 64,0 2-64,0 0 48,0 2-16,0-1-32,0 2 64,0-2-96,0 4 48,0-2-16,0 1 48,0 0-32,0-1 16,0 4 16,0-2 0,0-5 0,0 5-16,0-5 16,0-3-32,0 5 16,0-5 0,0 0 0,0 2-16,4-2 32,-3 0-64,-1 2 32,0-2 32,0 5-32,0-4 64,0 4-80,0 2 32,0-2-16,0 0 16,0 0 0,0-1 0,0-2-16,0 2 0,-1 1 16,-3-2-16,4-3 0,-3 5 0,3-2-16,0-2 64,-4 7-32,-1-5 0,3 0-64,2-2 96,-4 2-80,-1 0 96,5 2-64,-2-1 32,-3-3-48,5 2 64,-1 1-64,1-4 64,0 5-32,0-2-64,0 1 64,0 2 0,0 1 0,0 1 0,0-4 0,0 6 0,0-4 0,0 1-16,0 0 16,0-1 16,0 4-48,1-3 64,-1 1-96,0-1-96,0-1 0,0 4 96,5-2 48,-5 2 0,0 0 32,0 0-48,0 0 32,0 0-65,0 0 65,2 0-32,-2 0 0,0 0 0,0 0 16,0 0 0,0 0-96,0 0 16,0 0 80,0-4 48,0 4-48,0-4 48,0 4-16,0-1 0,0 1-16,0 0 32,0-5-32,0 5 0,0 0 16,0 0-64,0 0 16,0 0-32,0 0 48,0 0 0,0 0 16,0 0 0,0 0-48,0 0 48,0 0-16,0 0-96,0 0-32,0 0 80,5 0-128,-5 0-80,0 0 48,0 0 80,0 0 80,0 0 32,0 0 64,0 0-32,0 0 32,0 0-48,0-2 48,0 2-16,0 0-16,0-3-16,0 3 32,0 0-32,0 0 16,0-4 16,0 4-32,0 0 16,0 0-16,0 0 16,0 0-16,0 0 16,0 0-16,0 0 32,0 0-16,0 0-16,0 0-48,0 0-48,-5 7 128,-2 1-48,2 6 32,-6-2 0,0 6 0,-2-2 0,-2 3 0,-2 3 16,-1-6-16,6 2 16,-4-2-16,8 0 0,-7-4-16,8-2 64,1 0-48,2-5 16,0-1-64,4-2 80,0 2-16,0-4-64,0 0 96,0 0-48,0 0 0,0 0 64,0 0-32,0-4-16,0-6-32,0 2 32,8-5-16,-2 1 0,1-4-32,8 0-16,-7-2-96,8-2-96,-4 2 15,3 3 81,-2-2 96,-2 2 32,2 5 32,-4 2-64,1 2 96,-7-2-80,4 8 48,1-1-32,-7-4 0,6 5 0,-7 0 32,5 0-16,-5 0-32,4 0 48,-4 0-48,2 0 48,-2 0-16,5 0 0,-1 0 16,-1 0 48,2 0-16,-1 0-16,0 0 16,-1 0 0,1 0 16,-1 0-32,-3 0-16,0 0 16,4 0 0,-4 0-32,0 0 16,0 0-16,4 0 0,-4 0 17,0 0-34,2 0 34,-2 0-50,4 0 49,-4 0-16,3 0 17,-3 0-1,0 0 16,0 0 32,0 0 112,0 0 32,0 0-112,0 0 32,0 0-80,0 0 0,0 0-32,0 0 16,0 0-16,0 0 16,8 6-48,3-2 0,2 2 192,9 3 16,2 8 256,-1-2-80,5 1 1,-5 2-129,5 1 48,-10-4-144,-1 1-48,-2 0-32,-8 0-32,-1-4 0,-6 1-48,0-5 16,0 2 32,0-3-160,0-5-448,0-2-145,0 0-79,0-5-545,0-9-1776,0-4-2658,0 0-4417</inkml:trace>
  <inkml:trace contextRef="#ctx0" brushRef="#br1">30086 27891 4802,'0'0'6211,"0"0"-4290,0 0-416,0 0-65,0 0-303,0 0-337,-5-3-112,5 3-143,0 11-129,-4 6 176,4 2 257,0 9-49,0 5-64,0 9-207,0 5 47,0-1-64,0 4-144,0 0-16,0-3-112,4-9-111,3-4-65,-3-9 96,-2-7-48,3-5 16,-5-6-80,0-4 0,5-3 112,-5-13 528,0-12-144,0-7-400,0-8-128,0-9 0,0-2-16,0-2 0,0 0 49,0 2-82,0 3 33,0 0 0,0-2 33,0 3-146,1 1 17,-1-1 64,0 3-48,0 6 48,-6 1 32,1 6 0,-1 5-96,-1 8 48,7 3-96,0 5 80,0 4 80,0-1-112,11 5 0,2 2-144,5 0-48,7 2 96,-1 8 0,6 5 0,-2 5-16,0-1-161,-2 5 65,-7 1 64,-2 3-176,1-1 224,-10 2-16,-6-1 160,-2 0 16,0-2 16,-2-2 48,-13 1-32,3-3 80,-4 0-64,-2-2 16,2-6 0,-1 0 80,-1-2-64,6-2-48,-8-5 16,12-1-32,-1-2 64,2-2-48,5 0 16,2 0-64,0-2-480,0-7-1073,0-1-496,0-2-1505,0 2-1520,0 0-769</inkml:trace>
  <inkml:trace contextRef="#ctx0" brushRef="#br1">30578 27871 4994,'0'0'7972,"0"0"-5571,0 0-1232,0 0 15,0 0 49,0 0-545,-8-20-384,8 20-128,-7-3-48,6 3 0,-4 0 0,1 0 0,1 0 1,-5 3 15,8 2 48,-8 5 288,4 0-128,-1 5-32,-4 2-32,0 1 129,1 7-81,0-2 16,1 6 48,3 2-16,-3 4-64,7-1-16,0 1-15,0-2-65,0-1-112,4-4-96,3-2 32,8-5-16,-7-4-48,4-9 80,4-2-48,2-6 32,-1 0-96,5-6 80,-1-6-32,-2-4-32,-2-2 32,-2-1 48,-4 2-64,-8 6-16,1-1-48,-4 5-80,0 0 48,-11 4-112,0 0 144,-6 3-17,-2 0 33,-3 0-16,1 0 48,2 3-16,-1 0 48,8-3 16,7 0-64,3 0 64,2 0 0,2 0-144,8-3 160,8-3 0,-1-1 48,9-1 80,-2 1 81,-1-3-65,2 5 48,-7-2-160,-1 4-32,-6-1-48,-2 4 16,-1-1-32,-1 1 0,-4 0-192,5-4-80,-7 1-129,4 0-591,-3-1-145,-2-2-784,0-1-1808,0 2-3315</inkml:trace>
  <inkml:trace contextRef="#ctx0" brushRef="#br1">30903 27988 9332,'0'0'5203,"0"0"-3907,0 0 193,-10 43 240,8-17-385,2 2-271,-5 0-225,5 5 17,0 2-1,0-3 16,0-4-271,0-6-241,5 0-144,-3-11-64,2 2 64,1-9-96,-4-1-16,-1-3-16,7 0 96,-7-13-16,0-5-63,0-8-97,0-5-32,0-4-145,0-5-351,-8 0-320,-1-2-337,0 5 65,-5 4 544,0 1 447,6 9 145,-1 5-80,1 6 16,5-1 145,-1 8 175,3-2 144,1 4 192,0 0-112,0 3-272,0-4-79,1 4-145,6 0 0,1 0-16,1-3 160,2 3-48,4-2 176,-3-3-32,11 0 64,-5 2 0,11-4-16,-1-1 49,6 1-129,-6 0 16,4 4-128,-8-2 0,-2 0-16,-10 5-48,-5-2-48,1 2 0,-8 0-32,0 0-16,0 0 0,-4 0-384,-7 0-241,4 0-623,-4 2-977,1-2-657,1 0-3377,-1 0-3137</inkml:trace>
  <inkml:trace contextRef="#ctx0" brushRef="#br1">30927 28153 8452,'0'0'2593,"0"0"-768,0 0-368,0 0 704,0 0-273,0 0-591,0 13-481,5-11-239,-5-2-33,4 0 16,-2 0-16,6 0-95,-5 0-97,8 0 80,1-2 64,0-4-128,4-4-96,2 1-95,-1 2-81,-6 1-32,-1 2-16,-3 3-64,1 1 48,-8 0-48,0 0-144,0 0-385,-4 5-223,-2 5-593,-5-5-880,0 2-2081,-1-4-5986</inkml:trace>
  <inkml:trace contextRef="#ctx0" brushRef="#br1">30391 27381 4002,'0'0'1344,"0"0"-1552,0 0 977,0 0 1904,0 0-1184,0 0-17,-14 0 49,14 0 0,-6 5-161,6-5-143,0 0-193,0 0-47,0 0-113,0 0-160,0 0-143,0 0-209,12 0-160,6-5-48,7 5-48,2 0 192,4 0 144,4 0 241,3 0-273,-3 0-112,-2 0-176,-3 0-48,-3 6-48,-6-2-32,-1 0-16,-9-4 16,0 0 0,-7 0 16,-3 0 0,-1 0-80,0 0 96,0 0 64,0-9-16,0-1-16,-1-3-16,1-2-48,-4-4 64,0 1-16,1-9-32,-4 4 0,-1 1 48,-1-1-32,-10 1-32,6 10 32,-9 2 0,3 4 16,-2 4-112,7 2 48,-4 0 0,8 0 0,2 0-16,8 0-208,0 2-752,0 1-225,0 0-832,8-3-1889,2 0-1696,0 0 5330</inkml:trace>
  <inkml:trace contextRef="#ctx0" brushRef="#br1">32209 28578 1873,'0'0'2913,"0"0"-2192,0 0-978,0-7 2578,0 7-192,0-1-1328,0 1-49,0 0 193,0 0-209,0 0-208,0-5-192,0 5 32,0 0-63,0 0 143,0-4-64,0 4-32,0 0-112,0-1-128,0 1-32,0-4-16,0 4 16,0 0 16,0-3 33,0 3-81,0 0 256,0-3 64,0 3 16,0 0-48,0 0 64,0 0-15,0 0-161,0 0 16,0-3-48,0 3 32,0 0-80,3-4 32,-3 4 96,0 0 144,0 0-47,4-3 79,-1 3 64,-3 0-64,0-2-32,4 2-111,-4 0-65,4-4-160,-2 4-48,-2 0 32,6-3 16,-6 3 32,5-3 80,-1 3 112,-1-3-48,-3 3-32,5-3-64,-5-1 112,10 4 17,-9-3-49,8 1-16,0-1 16,0-1-80,-1 1-32,0 0-64,3-1-48,-4 1 16,3-2 16,-3 1-32,0 1 0,-2 0-16,2 0 32,2 0-16,-2-1-32,-3-1 48,4 1-16,0 1-16,-1 0 0,0-4 16,-1 4-64,1 1 80,4-3-32,-3 4-32,1-3 64,-1 4-48,-1-3 16,0 3 16,-3-3-16,2 3 0,0-4 0,1 4 0,2-3 0,-1-2 32,3 1-16,0-2 64,3 0-64,0 0-64,3-1 96,-2 1-32,-7 3-32,8-1 16,-5-1 0,-3 5 16,0-5-32,-1 4 16,-1-3-16,1 4 16,-3-3-16,7 0 64,-4 3-80,3-7 64,1 5-16,0-1 0,-3-3 0,7-2-16,-3 2 16,0 1-32,-1-2 32,2 1 16,-2 1-32,0 1-16,-6-1 16,7 0 16,-6 2-32,4 0 64,-3 1-96,4-3 96,-2 3-64,-1-5 32,3 5-16,0-2 32,2-1-48,-2 0 16,-2 3 16,3-4-48,-1 2 64,-4 1-64,2 0 64,-2-1-48,0 1 32,3 1 16,-3 2-48,-3-3-16,3 0 16,-2-1 0,1 1 32,0 0 0,-2 3-80,0-2 80,3-3-32,-4 3 0,5 2 16,-7-3 0,6-1-16,-3 1 16,1 0 0,-3 0-16,4-1 48,-1-1-112,1 2 16,-6 0-16,8-4 32,-5 4 16,1-1 0,-1 1 16,1 1 16,0-1 16,-2-1-48,2 1 48,-1 3-48,-3-3 32,4 3-16,0 0 0,-1 0 16,-3-4 0,8 4-48,-8 0 64,3 0 16,1-1-48,-3 1 32,8-4-16,-6 1 16,4 0-64,2-1 96,-2 1-80,4-3 32,-1 2 16,1 2-32,-4-1 16,0-1 0,-3 2 0,0 2-16,-4-4 32,2 4-16,-2-3 32,4 3-48,0 0 32,-4-3 0,3-1-48,4 4 48,-3-2-32,0-1 16,4 0 0,-3 3-32,2-4 32,-2 2 32,6-2-16,-3 0-64,2 3 80,-1-6-64,-1 4 64,3-4-48,0 4 32,-1 1 0,-3-4-16,-3 6 0,-1-4 16,-3 4 16,0 0-64,0 0 96,0 0-64,0 0 0,0 0 64,0 0-48,0 0-64,0 0 80,0 0-48,0 0-96,0 0-464,0 0-513,-3 0-431,-1 0-1009,1 0-3170,-5-4-7139</inkml:trace>
  <inkml:trace contextRef="#ctx0" brushRef="#br1">33276 27885 4162,'0'0'9764,"0"0"-7683,0 0-880,0 0 95,0 0-207,0 0-545,0-9-288,0 9 48,0 0 33,0 0 159,0 0-160,0 0-80,0 0-32,0 0 32,6 0 97,0 0-65,1-5-96,9 5-80,2 0 32,7-2-96,3-1 48,-2 0 304,2 3-192,-2-4-48,-6 4-64,-3-3-32,-9 3-16,-1-3 16,-4 3 0,-3 0 64,0 0 33,0 0 143,0 0-32,0-2-112,0 2-96,0 0-16,0 0-48,0 0 16,0 0-32,0 0-48,0 0 16,0 2-80,0 11 128,-7 9 0,0 9 16,-4 6 80,1 3 432,-1 5 96,4-1-63,1-10 31,2-7-240,-3-5-48,4-6-192,3-9-48,0-5-48,0-2 32,0-2-160,0-11-1008,-4-9-1393,4-3-1761,-4-10-5795</inkml:trace>
  <inkml:trace contextRef="#ctx0" brushRef="#br1">33929 27704 4690,'0'0'6531,"0"0"-3137,0 0-1617,0 0-161,0 0-255,0 0-321,-2-6-319,2 6-241,0 0-112,0 0-64,0 0 96,0 0-63,2 10 15,2-2 48,7 4 192,0 7-80,6 3 49,2 6-1,-1 1-192,3-2-48,3-2 128,-6 0-143,0-2-161,0-4-96,-10-8 32,3 2-64,-5-8 0,-1-1 0,0 0 0,-4-2-32,-1-2 48,0 0-80,0 0-208,0 0-353,0-2-447,-6-6-1041,1 3-544,-1-4-2001,6-5-5987</inkml:trace>
  <inkml:trace contextRef="#ctx0" brushRef="#br1">34218 27491 9828,'0'0'5379,"0"0"-3698,0 0-593,0 0 161,0 0-161,0 0-575,4 22-273,-4-6 48,0 6 64,0 6 400,0 4 97,0 1 15,0 4 32,0 4 33,0 0-81,0-3-191,-4-5-161,1-1-128,-6-4-176,4-3-160,2-7 32,-5 1-32,1-9-32,7-2-128,-4-4-320,4-4-721,0-5-752,0-12-1280,8-8-1777,-1-3-7556</inkml:trace>
  <inkml:trace contextRef="#ctx0" brushRef="#br1">33866 27406 4562,'0'0'768,"0"0"-656,0 0 3922,0 0-1729,0 0-928,0 0-240,-5-2 15,5 2-127,0-3-177,-6 3-32,6 0 1,0 0-33,0 0-32,0 0-207,-1 0-65,1 0-32,0-4 32,0 4 17,0 0-129,0 0-112,0 0-32,0 0 96,0-2-64,1-2-64,10 0-64,0-2 32,6 4-32,9-8 353,5 4 175,1-3-48,3-4-176,-1 4-95,-6-1-177,0 0-112,-9 2-32,-2-2 0,1 0 16,-8 5-64,1-5 64,-4 7 0,1-2-16,-5 1-16,2 1-16,-5 3 32,5 0-32,-1-3 48,-4 3-80,0 0 80,0 0-80,0 0 16,0 0-48,0 0 48,0 0-80,0 0 48,0 0 48,0 0-48,0 0 64,0 0-16,0 0 16,-4 0 0,-1 0 0,5 0 16,-1-4-32,-6-2 48,3-3-48,-3-4 80,-4-2-128,1-3 80,-1-2-32,0 2 16,-2-1 0,2 2-16,0 6 48,6-1-32,-2 6 16,0 2-32,7 0 0,-4 2 32,4-2-16,-5 4-64,5 0-625,0 0-239,0 0-257,0 0-223,-1 0-337,1 6-336,-4-6-704,0 4-913,4-4-1649,-7 4 1682</inkml:trace>
  <inkml:trace contextRef="#ctx0" brushRef="#br0">32091 28571 5202,'0'0'128,"0"0"2690,0 0-1138,0 0-943,0 0 143,0 0-47,3-11-97,1 7 96,0 1 113,-4 0 31,0 0-95,3 3-177,-3-4-256,0 4-272,0 0-64,0 0-16,0 0-96,0 0 48,0 0-80,0 0 64,0 0-32,0 0-32,0 0 48,0 0 16,0 0-16,0 0-80,0 0 160,0 0-48,0 0 0,0 0 48,-3 4 1,-1 2-49,-3 1-32,-1-6 16,1 9 48,1-3-48,2-4 16,-6 4 16,6-5-80,-1 5 48,-2-7-16,3 2-16,-3 2 0,-2 0 16,2-3 0,2 4-16,-2-3 0,-4 1 16,1 4-16,-4-1 0,4-2 16,-5 1-16,6 1 16,-5-2-16,3-1 0,-1 0 16,0-1-32,1 3 16,0-5 16,5 0 32,-1 0-32,0 0 32,-1 0-48,2 0 16,4 0-32,-7 0 16,2 0 0,0 0-32,2 0 64,-3 2-80,-2 1 80,0 3-64,-1-2 48,0 1-16,0 2-16,1-4 16,3 4 16,0-4-16,-3 0 16,5 1-48,-1-3 48,-1-1 0,3 0 16,-3 0 96,6 4 112,-7-4-112,5 0-64,-4 0-32,7 3-32,-8 0 16,2-3 0,2 4-32,4-1 16,-7-3-16,4 3 16,3-3 16,-4 2-32,0-2 48,4 0-48,-2 5 48,-3-5-48,5 0 16,-1 0 16,1 0-16,-5 2 16,1-2-16,-3 0 0,3 3 0,-3 1-16,2-2 32,-2 2 0,-4-1-48,5-1 48,-1 5-16,-4-4-16,3 0 16,5 1 0,-3-1 16,-2 0-16,5 1 16,-4-4-16,-1 1 32,2-1-32,1 4 32,-4-1 32,1-3-16,1 3 0,2 1 0,0-4 96,-1 3-48,3 0 0,-1-1-16,-1-2 16,4 5-32,-3-5-16,-2 2 1,1-2-33,-2 3 32,1 1-48,-5 2 32,0-3 0,4 3-16,-3-3-16,-1 0 0,4 4-16,2-4 64,-2 0-48,-1 1 32,5-4 32,-1 2-32,-1-2 16,-1 3 0,4-3 32,-2 3-16,0-3-64,-6 4 48,2 2-80,2-2 64,3-3-48,-8 6 32,3-4-32,5 1 16,-2 2 0,-4-4 16,2 3 0,5 0-32,-7-1 16,4-2 16,-6 2 16,4-1-48,1 4 32,-5-5-32,7 4 64,-6-2-80,2-2 48,-2 2 0,3 1-16,4-1 0,-5-1 0,1 0 32,6-3-32,-8 3 0,9 1-16,-6-4 32,3 3-32,-1-1 16,-2 3 16,2-4-32,-3 3 64,0 0-64,-1 2 32,1-3-32,1-1 16,-5 1-16,7 1 32,-4-4-32,-1 3 32,2 0-32,5-3 16,-7 0 0,8 4 0,-6-4 0,3 0 16,0 1-16,-3-1-16,7 5 48,-5-5-16,-2 0-16,6 2 0,-3-2 0,0 3 16,1 1-64,-1-1 48,1 0 16,-5 0-32,2 4 48,1-5-64,-4 3 32,1-4 48,1 3-48,1-1 0,2-3 0,-5 3 32,0-3-48,4 0 64,1 4-48,-3-4 16,4 0 16,-1 0 32,0 0 16,4 0-32,-2 0-32,-3 0 16,3 0-48,2 0 32,-4 0-16,0 0 16,4 0-16,0 0 0,-3 0-16,-1 0 16,4 0 16,-1 0-16,1 0 0,-10 0 0,8 0 16,-6 0-48,1 0 48,0 0-16,-4 0 0,10 0-16,-10 0-16,2 0 32,1 0 16,0 3-16,1-3 16,0 0-16,3 0 0,-2 0-16,3 0 32,-5 0-32,1 0 32,3 2-48,-3-2 32,1 3 0,2 1 0,-3-1-16,4 0 0,-5 1 16,3 2-32,-2-4 48,0 1-32,-2 1 32,1-1-16,0 3 0,1-2 16,0-1-32,1-3 32,2 2 0,0-2 0,4 0-16,-3 0 16,3 0 32,0 0 48,-4 0-48,4 0 0,0 0-16,-3 0-48,3 0 32,-8 0 0,1 0-48,1 0 0,-1 0 64,-1 0-48,1 0 32,2 0-48,0 0 48,5 5-16,-6-5 0,6 0-16,0 0 0,-3 2-16,3-2 0,0 0 32,0 0-32,0 0 64,0 0-16,0 0 0,0 0 16,0 0-16,0 0 0,0 0-96,0 0 32,0 0 48,0-2 0,0 2-48,0 0-48,0-5-112,0 5-80,0 0 0,0 0-257,3 0-207,-3-2-304,0 2-1105,4 0-1825,-4-7-4450</inkml:trace>
  <inkml:trace contextRef="#ctx0" brushRef="#br0">30625 28921 7475,'0'0'2418,"0"0"-338,0 0-1023,0 0 47,0 0-479,0 0-289,6-2-160,-6 2 16,0 0 32,0 0 192,0 0 353,0 0 47,0 0-96,0 0-159,0 0-97,0 0-64,-6 0 0,1 2-192,-6 7-80,-2 8 97,-5 1 255,2 7 208,-4 0-224,3 0-32,4 0-143,7-7 63,-1-3-240,3-1-64,4-8-32,0 1-32,0-7 0,0 3-48,0-3 48,0 0 0,0 0 144,0 0-48,0 0 16,0-3-112,4 3 48,-4 0-32,0 0 0,0 0-32,0 0-48,0 3 32,0 4 16,0-2-32,0 5 16,0-2 32,0-1 16,0 0-32,0-4-48,0-3 48,0 0-80,2 0-48,-2 0-49,5 0 354,-5 0-81,1 0 0,-1 0-32,0-3-48,0 3 48,0 0-48,5 0-16,-5 0 0,4 0-16,5 0 16,-4 0 64,7 0-80,3 0 80,-2 0-96,5 0 64,0 0-16,0 0 32,-10 3-16,3 0 0,-5-1-32,0 4 16,-2-2 0,-3 2 0,-1-2 32,0-1 16,0-1-16,0-2-48,0 0-337,0 4-335,0-4 48,0 0 79,0 3-175,0 0-48,0 0-433,0 1-880,0-3-896,0 4-2162,0-1 2002</inkml:trace>
  <inkml:trace contextRef="#ctx0" brushRef="#br0">30588 28947 5378,'0'0'-112,"0"0"3170,0 0-1537,0 0-833,0 0 176,0 0-63,0 24-113,0-24-176,0 4-48,0-1 81,-7 4 95,0-2 64,-4 8 129,1-1-177,-1 3-144,3 1-48,-1-1-176,0 4 1,0-2-49,9-2-64,0 3-32,0-2 48,0 0-48,5-3-96,2-2-32,-1 3 0,3-5-48,-1 0 80,0-4 128,-5 4-16,6-8-112,-8 3 128,6-4-48,-7 3-64,0-3-64,4 3 16,-4-3 0,4 4 0,-4-1 16,3-1 0,1 1-16,-1 1 16,7 2-16,1-2 0,4 2-32,-2-4 32,5-2 65,-2 3 63,1-3-112,1 0 80,-7 0 32,-1 0-112,-3 3-16,-3 1-32,-1 2-16,-3-1-176,0 4-289,-7-1-415,0-2-1297,-3-2-2833,-4-4-3154</inkml:trace>
  <inkml:trace contextRef="#ctx0" brushRef="#br0">31199 29307 5651,'0'0'6146,"0"0"-4369,0 0-848,0 0 367,0 0-191,0 0-305,-3-9-432,3 9-64,0 0-47,0 0-113,0 4-80,0 2 128,0 11 64,3-2 224,1 7-96,-3 6 16,9 7 49,-5-2 111,2 6 32,0 0 48,2 2-111,-1-3-97,-4-5-144,3-4-64,1-4-144,-8-4 16,3-4-64,3-8-16,-6-6 32,0 0-32,0-3 0,0-3 48,0-12 64,0-7-128,0-3-288,-6-9-304,-5-7-144,4-1-17,-4-1-127,6 0-273,0 3 353,3 4 512,-3 5 272,5 3 16,0 10 32,0 2 0,0 5 48,0 1 144,0 3 0,0 0-64,5 4-144,-5 0 32,2 1-48,-2 2-16,0 0 32,0 0-32,0 0 32,0 0-32,0 0 16,0 0-16,0 0 0,0 0 0,0 0 16,0 0 0,0 0 0,0 0 64,0 0 16,0 0 32,0 0 80,0 0 0,0 0-47,0 0 15,0-4 16,5 2 0,7 2-112,7-4-48,5 4-48,7-6 176,3 2 0,4 1 208,-4 1-48,1-1-160,-7 3-128,-10-4-32,-8 4 48,1 0-32,-7 0-16,-1 0-96,-3 0-128,-3-3-32,-5 3-16,-5-7-641,-1 2-1103,-5-1-2018,2-1-6883</inkml:trace>
  <inkml:trace contextRef="#ctx0" brushRef="#br0">31312 29633 3009,'0'0'6275,"0"0"-3505,0 0-850,0 0 49,0 0-336,0 0-480,12-22-337,-4 13-288,4 0-208,2 3-64,4-4-47,0 5-33,-5-2-64,-1 4-80,8 0 0,-11 3-32,-4 0-32,0 0 32,1 0-96,-5 0-289,-1 0-271,0 0-544,0 0-881,-7-4-1265,2-6-5266</inkml:trace>
  <inkml:trace contextRef="#ctx0" brushRef="#br0">31730 29544 4626,'0'0'7604,"0"0"-5027,0 0-1137,0 0 209,0 0-320,0 0-417,4-32-79,-4 28-81,0 2-160,-8 2-320,1 0-32,-4 0-127,0 0-49,3 6-64,-8 0 16,7 6-16,-1-2-16,0 2 16,6 1-64,0-1 96,4 1-64,0-1 48,0 5-65,0 1 65,8 1-16,2 5 17,-3-2-1,0-1 0,-2 1 48,2 0-64,2-2 32,-7-2-16,4 1 0,-6-3 16,5 0-32,-5-5 0,5-1 0,-5-2-80,0 1-353,0-4-143,0 1-240,0 4-145,0-8-303,0 4-433,0 2-688,0-6-1041,0-2-3137</inkml:trace>
  <inkml:trace contextRef="#ctx0" brushRef="#br0">31622 29799 9380,'0'0'3394,"0"0"-849,0 0-1200,50-9 511,-26-4-575,-1-2-320,1-5-49,-5 1-96,-2 4-592,-3 2-128,-9 2-112,2 1-208,-7 3-736,0 5-1041,0-5-1377,-12 1-3697</inkml:trace>
  <inkml:trace contextRef="#ctx0" brushRef="#br0">31332 29128 7315,'0'0'2690,"0"0"-225,0 0-1009,0 0 193,0 0-192,0 0-577,-28-20-175,24 20-177,0-3-128,4 3-160,0 0-48,0 0-160,0 0-48,0 0-16,0 0 16,0 0 0,0 0 16,0 0 0,8 0-16,-2 0 96,8 0 144,1-2 112,4-4 65,9-4-81,0 1-16,4-4-32,-2 1-64,-2 2-80,-4 4-96,-2-1-32,-8 7 32,0 0-32,-9 0 0,2 0-48,-7 0 80,4 0-48,-4 0 16,0 3 16,0-3 0,0 4 48,0-4-32,-4 0 48,-3 0-16,6 0-48,-8 0 16,0 0-32,-1-4 16,-5 1 0,4-4-16,-2-1 32,-1-2-32,0-1 16,3 2 0,0-5-16,3 1 0,4 8 32,-1-5-64,5 7 0,-2 0 16,2 3-64,0 0-304,0 0-528,2 0-385,-2 10-608,9 1-1921,-8-1-3825</inkml:trace>
  <inkml:trace contextRef="#ctx0" brushRef="#br2">32219 28571 4962,'0'0'96,"0"0"224,0 0 65,0 0 927,0 0-719,0 0-129,0-6 288,0 6-320,0 0 305,0 0-113,0 0-112,0 0 64,0 0-31,0 0-145,0 5 64,0-4 48,0 3-128,0-1-143,0 0-81,0 1 64,4-1-16,-4-1-64,0 1-32,4 1 32,-4-2 16,2 2 48,3 0-64,-4-3 16,-1 4-80,5-3-16,-1 4-16,-1-2-48,1-1 48,-3 4-32,5-6 0,-6 8-16,5-8 0,-5 6 48,0-2-48,4 0 16,-4-3 48,0 5 33,5-5-33,-5 2-32,0 1 16,0 0 0,2-3-48,3 1-16,-3 0 80,-2 1-48,4-1 16,1 4-16,-4-2 16,6 1-32,-7 1 16,4-2 0,0 5 0,-4-4 0,0 1 0,3 0 0,-3-2 0,0-2-48,0 1 64,4-4-48,0 3 48,-4-3 48,0 0 144,3 3 32,1 1-112,-2-3-96,2 3 0,0 2 0,-1-2-16,1 2 0,-1 1-16,1-5 0,0 5 0,-3-1 32,6-3 48,-2 3 16,-1-3-16,-1 3-16,1-2-16,0-1-32,-4 0-16,1 3 32,-1-3-32,0 0 0,6 3-32,-6-2 32,1 1 0,-1 2-16,0-4 0,0 4 16,0-2 1,4 0-34,-4-4 34,4 3-17,-1 0 16,1 2 32,-1-3 48,1-1 16,1 3-16,-4-3-32,6 1-32,-7 0 16,4 1-32,0-2 0,-1 2 0,-3 0-16,8-3 0,-8 3 32,2-1-48,-2 3 32,7-2-16,-7-1 0,4 4 16,0-6-32,-1 3 48,1 2-64,-1-2 32,-3 1 16,4-2-16,0 4 16,2-4 32,-2 2-16,-2 2 0,3-4 16,-3 4-48,3-1-16,-1 1 48,-4 0-48,1-2 16,-1-2 16,6 4 16,-5-4-16,-1-1-32,0 1 16,0 1 32,4-1-64,-4 0 64,0 1-48,4-3 32,-4-1-32,0 5 16,3-3 0,-3 1 0,4 4 16,-4-4-16,2 4 0,-2-2 16,0 0-16,5 0 32,-5 1-48,4-2 16,-2 1 16,-2-2 0,0 1-32,4-1 32,0-3-32,-4 3 32,0 1-16,3 2 0,-3-4 16,0 4 16,4-2-16,-4 2-16,0 1 0,3-1 0,-3 0 32,0 1-64,0-1 48,0-2-16,0 1 0,4-2 0,-4 0 0,0 1 32,0 1-48,4-2 16,-4 1 0,0-2 16,0 2-16,0 0 0,2-2 0,-2 2 0,0 1 0,4-2 0,-1 4 32,-3-4-64,0 1 64,4 1-32,0 1 0,-1 1-16,1-4 16,0 4 16,-4-2-32,3 1 0,1-2 48,-3 1-32,-1 0-16,4-3 64,-4 4-80,5-2 48,-5-1-16,0-3 16,2 3 16,-2 1 32,0-3-16,5 3 0,-5-4-16,2 3 0,-2 0-16,0 4-16,0-4 32,0-1-16,0 5 16,5-4 0,-5 3 16,0-2 16,0 1 0,4 0-32,-4-3-32,0 4 32,0-2-48,0-1 32,0 0 0,0 1-16,0-1 32,0-1 0,0 1 32,1-3 16,3 3 48,-1 1 17,-3-1-65,4 0 16,3 4-48,-7-5-48,4 1 64,0 4-32,-2-1 0,-2-1 0,5 3 16,-3-2-32,-2-3-16,0 4 16,4-2-32,0-2 32,-4 1 0,3 2-32,1-2 96,-1-3 16,-3 4 128,4-3-32,0 1 16,-2 1-112,-2-1-48,4-3-32,0 3-16,-4 0 16,0 1-16,3-3 16,1-1-16,-1 4-32,-3 0 64,4 2-32,0-3 0,-4 2 16,0-1-16,1 2 0,5-2 16,-5 2-32,-1-2 32,0-3-32,4 3 32,-4-1-16,5-3 0,-5 3-16,2 0 32,-2 1-16,0-1 0,0 0 0,0 1 0,4-3 16,-4 3-48,3 0 16,-3-2 32,0-2-48,4 4 48,-4-4-16,5 0-32,-5 3 32,1-3 48,3 2-96,0-2 96,-4 3-48,0 1 0,3-1-16,-3-3 16,7 3 16,-7 1-16,0-4 0,0 0 0,0 2-32,0-2 32,0 0-16,0 0 0,0 0 32,0 0-48,0 0 64,0 0-64,4 0 16,-4 0-32,0 0-80,0 0-160,0-2-128,0 2-289,0-4-207,0-2-561,0-1-1888,0 2-2146</inkml:trace>
  <inkml:trace contextRef="#ctx0" brushRef="#br2">32612 29755 7876,'0'0'3633,"0"0"-1920,0 0-32,0 0-513,0 0-47,0 0-385,-9-18-304,9 18-31,0 0-33,0 0 16,0 0-160,0 0-64,0 0-64,0 0 32,0-4 80,0 4 128,0-3 17,0 3 79,0-3-16,0 3-32,0-4 112,0 4-79,0 0-65,0 0-112,0 0-96,0 0-192,0 0 208,0 7-64,0 0-112,0-2 96,0 5-112,0-3 32,0 1 64,9 2-96,0 0 48,8 0 64,2-2 16,5 4 96,0-2 96,-1 3 273,5-1-321,-2 1-128,-6-4-64,-4 1-32,0 0-16,-5-5 16,-3 1-16,-4-3 48,0 1-64,-1-1 48,1-3 0,-4 0 0,5 0 0,-5 0 0,0 0 16,0 0-16,0-3 16,0-4-64,0-3 32,0-1-16,0-1 32,0-4-48,0-6 48,-9-7-48,6 1 32,-5-7-32,5 1 0,-1 3 0,3 2-16,1 5 32,-4 5-32,4 7 0,0 2-128,0 4 48,0 2 16,0 4-192,0 0-305,0 4-111,0 2-224,4 1-529,-3 2 753,6 1-689,-7 0-656,0-5-720,4-2-1329</inkml:trace>
  <inkml:trace contextRef="#ctx0" brushRef="#br2">33521 29647 10437,'0'0'2961,"0"0"-1408,0 0 64,0 0-1,0 0-511,0 0-225,21-28-223,-19 18-1,7 0-96,-9 1-64,0-4 17,0 1-209,0-3-80,0 1 64,-4 3-112,-8-6-112,0 7-32,-3 2-16,-5-2 0,-8 7 0,1 3-16,-8 0 0,-2 7-80,-4 7 80,2 10 0,-1 4 16,1 3-16,9 7 80,-2 1 96,12 8 176,9-3 209,7 6-33,8-2 48,16-1-224,7-1 96,12-9-239,3-2-49,2-5-80,-5-8 0,7-6-32,-8-7-32,-4-3 48,-3-2 0,-5-4-32,-6 0-64,-11 0 48,2-7-160,-4-2-272,-2 0-49,-1-1-207,-4-2-400,7 2-273,-2 2-288,6-2-848,2 0-897,2 1-1456</inkml:trace>
  <inkml:trace contextRef="#ctx0" brushRef="#br2">33139 29336 9332,'0'0'3314,"0"0"-1425,0 0-49,0 0-79,-43-2-400,43-2-401,0 1-95,0 1-129,0-2-256,0-2-96,11-1-127,4-3 47,5 5-96,1-5 48,6 2-48,4 2 64,5-2-64,-5 2 48,3 3 129,-2-2-177,-1 1-112,-4-2-112,-4 2 64,-4 4-32,-9-1-16,1-3-16,-4 4 32,-3 0-32,0 0 64,-4 0-80,0 0 48,0 0-16,2 0-48,-2 0 48,0 0-96,0 0 96,0 0-80,0 0 48,0 0 0,0 0 48,0 0 0,0 0 16,-2 0 64,-9 0-112,0-6 48,-3-1-32,-4-3 0,-1 1-16,-2-7 16,-1 1-32,2-7 16,-1 4 16,7-4 0,1 6-64,6 0 32,0 6 64,3 9-64,4-4 16,0 5 16,0 0-545,0 5-655,0 3-289,0 4-1088,4 1-336,-4 2-2562</inkml:trace>
  <inkml:trace contextRef="#ctx0" brushRef="#br2">44353 27871 2801,'0'0'13462,"0"0"-11765,0-52-768,-9 36 591,-2 1-303,-4 1-497,-5 6-240,-5 5-207,-2 3-1,-8 0-48,0 11-48,-4 12-32,-1 11-64,-6 13 32,7 10 224,3 9 288,3 11 177,12 1-65,13 4 65,8-7-17,1-7-544,26-13 48,7-10-32,7-11 0,9-11-48,-3-14 1,4-9-33,5-4-112,-4-14 0,1-7-16,-7-3 0,-3-1 64,-4 4-16,-7 4-64,-4 5-80,-15 5-224,-3 2-337,-6 4-383,-4 5-561,0-3-512,-8 3-752,-2 0-2081,-8-7-10325</inkml:trace>
  <inkml:trace contextRef="#ctx0" brushRef="#br2">43888 27538 4242,'0'0'6755,"0"0"-3890,0 0-672,0 0-176,0 0-576,0 0-465,26-19-383,2 16-321,2-4 0,10 4 208,10 1-128,-1-4-208,5-1-48,0 4-64,-9-4 32,-11 2-16,-3-5-16,-7 5 49,-5-5-65,-16 0 80,-3-2-32,0-1 320,-14 1-176,-3 3-128,-9-5-112,2 12-32,-4-1 64,8 3 0,2 0 64,1 0-48,6 0-48,4 0 48,6 0-32,1 0 0,0 0-240,1-4-673,10-2-479,0-1-897,-5-4-3202</inkml:trace>
  <inkml:trace contextRef="#ctx0" brushRef="#br2">45392 28091 3410,'0'0'4690,"0"0"-993,0 0-2096,0 0 48,8 47 928,1-10-224,-1 4-288,-2 9-496,3-3-177,-4-7-495,4-5-305,-5-10-400,1-10-80,3-8-64,-4-7-64,0-7 0,-1-15-992,1-13-1874,-4-8-1728,0-12-5890</inkml:trace>
  <inkml:trace contextRef="#ctx0" brushRef="#br2">45392 27563 8564,'0'0'6483,"0"0"-5010,0 0-1473,13 53 96,-9-31-80,-1 0-1841,-3-3-6083</inkml:trace>
  <inkml:trace contextRef="#ctx0" brushRef="#br2">45932 27908 10725,'0'0'2321,"-46"18"-336,17-3-192,-4 7 240,-1 6-481,4 1-671,2 0-65,2 3 65,15-4-289,5-3-240,6-3-112,6-3-128,16-6-16,6-3-16,4-5-64,2-2 64,1 1-80,-4 2 16,-4-1 0,-2 5 16,-7 7-16,-9-2-32,-1 3 0,-5 4 0,-3-2 0,-3 0-16,-8-2 16,-3 2 16,-4-4 0,1-4-16,-2 0 16,1-2 32,0 0-32,-7-8-16,8 5 0,0-7-64,-1 0-320,6 0-112,1 0-513,2-7-127,9-1-385,0-9-832,12-2-2273</inkml:trace>
  <inkml:trace contextRef="#ctx0" brushRef="#br2">46754 27529 9252,'0'0'1745,"0"0"-1009,0 0 945,0 0-480,0 0-129,0 0-560,8 15-79,-8 28 815,10 18 225,-2 13-145,0 14-15,4 11-96,-1 2-49,-6-5-31,4-4-465,-7-15-224,2-9-352,-1-14-64,-3-15-64,0-7 112,0-7-16,0-5-48,0-8-16,0-3 0,0-5-96,0-4-896,0-7-801,4-6-832,1-5-2241,-5-1-4291</inkml:trace>
  <inkml:trace contextRef="#ctx0" brushRef="#br2">46573 28525 11877,'0'0'2578,"0"0"-1330,0 0 241,0 0-161,0 0-335,0 0-49,-26 0-287,26-3-177,3-1-112,8-4 144,1 1-31,8-3 79,-1-2 160,16-1-64,4 1 17,9-3-33,15-5-16,2 5 65,6-3-97,-7 1-208,2 6-112,-9 1-304,-10 6-48,-4 4-16,-8 0 80,-16 0-48,2 0-16,-8 4-80,-2-4-144,-3 0-32,-8 3-129,0-3-143,0 0-448,0 0-209,0 0-112,0-3-303,0-1-897,0-1-2034</inkml:trace>
  <inkml:trace contextRef="#ctx0" brushRef="#br2">47942 27516 10437,'0'0'2065,"0"0"-961,0 0-31,0 63 463,3-19 97,5 9-416,0 12-193,3 6-143,-2 8 143,-1-1 321,3-3-337,-4-3-304,1-10-255,-2-12-97,-2-10 64,-4-12-144,3-6-160,-3-2-96,0-8-32,0-2 0,0 0 0,0-9-640,-3-1-769,-7 0-576,-1-1-864,-4-13-2081,7-1-4995</inkml:trace>
  <inkml:trace contextRef="#ctx0" brushRef="#br2">47657 28075 12534,'0'0'1745,"0"0"-257,0 0-447,0 0 575,72 12-191,-27-14-192,5-12-49,5 0-191,1 1 31,-2-3-480,-8 8-352,-13-2-192,0 6-32,-12 1-320,-7 3-960,-8 0-689,-6 0-1057,0 3-2384</inkml:trace>
  <inkml:trace contextRef="#ctx0" brushRef="#br2">48312 28218 14423,'0'0'1424,"0"0"-191,10 60 1008,-3-35-849,10-5-543,-2-9 111,7-2-543,-2-2-193,5-7 16,1-7-64,-5-8-80,-3-10-48,-1-3-16,-6-6-16,-4-4-208,-7 3-384,-7 5 63,-6 1-47,-13 11 384,2 5 128,-6 13 0,-2 0 0,1 9 48,3 7 16,12 4 0,-2-2 0,9-3-64,8 0-1889,1-5-2257,1-7-10933</inkml:trace>
  <inkml:trace contextRef="#ctx0" brushRef="#br2">49030 27819 6579,'0'0'5475,"0"0"-3090,0 0-1057,46 2-191,-30 21 832,8 4-385,-5 11-447,1 9 240,-2 3-417,-1 3-288,-6-6-256,4 0-207,-9-12-113,-4-5-32,7-7-16,-7-7-48,-2-5-48,0-1-16,0-3-849,0-6-672,0-1-447,-2-5-1362,-7-13-6258</inkml:trace>
  <inkml:trace contextRef="#ctx0" brushRef="#br2">49433 27688 11749,'0'0'2257,"0"0"-1232,0 0 303,0 0-15,0 0-400,-2 59 191,2-15 129,0 9-49,-4 11-448,-7-3-79,0 1 31,0-2-64,-2-8-239,1-4-97,1-14-16,4-10-176,-2-5-80,8-9-32,1-10-64,0 0-512,10-19-1153,-1-9-384,7-5-2914</inkml:trace>
  <inkml:trace contextRef="#ctx0" brushRef="#br2">48906 27425 9652,'0'0'2978,"0"0"-977,-41 4 256,34 1-609,-1-1-703,8-1-449,0 0-208,15 0-32,8-3 65,12 0 127,11 0 144,14 0-224,-6-13 80,8 2 33,-6-3-337,-5 2-64,-8-4-80,-12 7 32,-6 3-48,-11-2 0,-3-2-16,-10 0-16,3 1 64,0 0 0,-4-4 0,0 0 16,0 2 0,-8 1-16,0-2-32,-3-2 48,-6 3-96,-1-2 48,-10-1-16,-4 2 0,2-3 16,-2 2-32,4 1 16,0-1-176,10 1-49,6 2 33,5 0-256,3 2-352,4 1 63,4 4-815,4 0-1410,11 3-1696</inkml:trace>
  <inkml:trace contextRef="#ctx0" brushRef="#br2">23426 26998 8532,'0'0'1024,"0"0"-127,0 0 591,0 0-447,0-47-689,0 35-176,0 2 0,0 2-16,0 1 0,-6 4-128,6 0 32,-1 3-64,-3 0 80,4 0-63,-4 0-50,4 0 49,0 3 689,0 0 479,0 1-127,0-1-241,0-1-127,0-2-129,0 0-32,0 0-16,0 0 33,0 5-177,0-5-112,0 1-80,0 6-80,0 3 64,0 2-64,0 3-64,0 5 64,0-2 64,4 4 336,-4-1-31,4 5-17,-4-1 48,0 3-64,0-3-64,0 0 209,0 0-449,0 0 16,0 0 32,0-4 16,1 1-48,6 0-80,-2-2 0,1-2-16,0 1-16,5-1 32,-7 2-64,7-5 32,-4 2 0,-2 1 48,1 1 64,-4-5 16,-2 5-32,0-1 0,0 2-79,0-5-1,0 2 32,0-2-80,0-3 0,0 1 0,0-1 48,0 1-64,0-3 0,0-2 0,0 6 16,4-6 32,0 2-32,-1 0 16,1-1-32,-4 2 32,1-1 0,5 3-16,-6-1-32,0 1 32,0 3-16,4-5 16,-2 6-16,-2-2 0,4-2-16,0 2 0,-1 0 32,4-2 16,-3 2 0,-4-2-16,4 3 0,-4 0 0,0-1 16,0 1 16,0 0-16,0 2-16,0-3 0,0 2 16,0-2-16,0 0 16,0 2-16,0-2 0,1 0-32,-1 2 64,5-3-48,-3 1 16,-2 5 16,0-2 0,4 1 0,-4 1 0,0-2 0,0 1-32,5-1 16,-5 1 48,2 1-80,-2-5 80,5 3-32,-1 0-16,-4 6 0,3-6 64,-3 1-48,0 2 16,0 1 32,0 1 0,0-3 0,0 3-32,0-5 32,0 1-64,0-4-32,0-2-16,0-1-16,0 2 48,0-3 16,4 6 0,-4-6-32,1 6 48,-1-2-16,0 3-48,0-3 48,0 5 16,0-2-16,0 1 0,0-1-48,4 2 64,-4-2 0,4 1-16,-1 1-32,-3-2 48,4 1-16,-1 2 0,-3-2 16,4-1 16,-4 2-32,4-2 32,-4 4-16,0-3 32,2 0-64,-2 0 64,4-1-16,-4 1 16,0-1-48,0 2 0,3-2 16,-3-3 0,4 5 48,-4 0-64,4 0 32,-1 2-48,-3-2 48,0 2 32,4-1 192,-4 1 0,0 0-80,4-4-16,-4 1-96,0 0-80,2 0-48,-2-1 64,7-3-16,-7 5 0,4-2-16,0 4-16,3-3 48,-4 4 0,1-5 0,1 2 0,-1 3-32,1-1 48,-5-3 16,2 2-32,3-3-32,-3 4 48,-2-2-16,4 2 16,-4-4 0,0 4 0,0-2-16,5 0 0,-5-1 0,1 4 16,5-1-16,-5-1 0,7 1 16,-5 1-16,3 0 0,3 6 16,-3-5 48,-2 8-96,3-4 128,-4 4-80,1-1 0,0 0 48,-4-3-32,1-2-48,-1-5-32,5-3 16,-3-6-48,3-7 80,-1-5-80,-1-7-48,1-14-608,-3-15-1569,5-10-2962</inkml:trace>
  <inkml:trace contextRef="#ctx0" brushRef="#br2">22865 29097 5555,'0'0'7459,"0"0"-5938,0 0-225,0 0 337,0 0-545,53-15 81,-36 15 48,-1 0-465,11 0-176,-8 0-96,9 5-79,-2-1-193,-2 2 32,6 1-80,-2-4 32,0 0 16,0-3 0,4 0-96,-5 0 48,4 0 80,-3 0 225,-1 0-1,-3 0-112,1 0-48,-4 0 192,2 0-79,0 4-161,0-3 144,2 3-176,3-4-144,-2 0 64,6 0-80,3-4 80,4-1 80,-5 2 96,5-4-128,-3 4 17,1 0 15,-3 3-128,4 0-48,-2 0-32,-6 0 48,4 0-16,0 0 0,1 0-16,4 0 32,-4 0-48,3 0 32,1 0-32,-5 0 64,0 0-48,1 3 48,0-3-32,-1 3-112,-2-3 32,3 0 16,4 0 16,-2 0-16,5-3-32,-2-3 64,3 1 0,-1-5-64,-2 3 80,-1 0-32,0 5 32,-4-4 0,-5 2-64,2 4 64,-1-2-16,-4 2 48,5-4-48,-1 4 0,1-4-16,-2 3 32,2-3-16,7-2 48,-8 3 0,2-1-128,0 1-32,-4 3 64,-1 0 0,7 0 0,-7 0 32,5 0 0,-4 0 0,6-2 32,-1 2-96,3-5 96,0 4-16,-4-3-16,6 0 48,-4 2-48,0-5 64,3 5-64,1-5 48,0 1-16,-3 2 48,0-2-64,2 2 32,-3 3 0,-4-3-32,0 1 32,1 0-144,-2 0 16,-2-1 48,-3 4 32,3-3-48,-2 3 48,-3 0-16,4-2 16,1 2 16,0-5-64,2 0 48,-2 2 32,4-4-32,-1 4 16,-4-2 32,5 1-48,-1 1-16,1 3 48,-2 0-16,5-3 16,0 3-32,1 0 16,-2 0 0,3-4 16,-6 4 32,0 0-32,1-3 0,-4 3 0,1-3-128,-11 1 64,4 2 0,-5-5 32,-6 5-32,1 0 0,-6 0 64,-2 0-80,-3 0 96,-1 0-80,0 5 0,0-3 48,0 4 0,0-2-32,0-1 80,0 0-80,-5 1 16,-1-1 16,1-3-16,-2 0 0,-4 0-176,1 0-496,3-3-1153,-4-11-2417,10-8-4674</inkml:trace>
  <inkml:trace contextRef="#ctx0" brushRef="#br2">26939 28667 15031,'0'0'3778,"0"0"-1890,0 0 642,0 0-449,0 0-913,0 0-175,-11-6-321,11 6-304,5 0-224,1 0 96,2 0 144,2 0-15,-2 0 15,5 0-208,-1 2-64,4 7 0,6 4-48,-6 2-80,4 5 48,-2 4-48,-1 6-16,-6-3 0,-2 4 16,-2-1 0,-2-5 16,-5 2 16,0-6-48,0-5 64,-5-3 0,4-3 0,-5-5 32,5-2-48,-3 0 32,0-3-16,1 0-48,-1 0 32,0 4 0,4-4-32,-3 3 48,-1-1-64,2 5 16,-2-1 16,-7 4-16,0 5 32,-9 1-16,-5 3 32,-9 1 0,-1 3 0,0-4 80,8-1-64,3-3 16,9-5-96,8-3 32,7-7-64,7 0 0,11-10-144,3-6-881,2-2-2080,-1-10-3410</inkml:trace>
  <inkml:trace contextRef="#ctx0" brushRef="#br2">26212 29419 13174,'0'0'4578,"0"0"-2337,0 0-416,0 0 448,19 44-192,-11-20-784,6 8-497,-1 3-320,6 5-192,-2 2-192,1-5-48,1-4-80,-3-1 48,-4-8-32,-1-2-32,-1-7-336,-3-1-560,0-12-593,-7-2-1040,4-9-288,-4-16-5235</inkml:trace>
  <inkml:trace contextRef="#ctx0" brushRef="#br2">26513 29329 10373,'0'0'2433,"0"0"-2081,0 0 640,0 0-15,0 0-673,0 0-240,-4 0-32,4 0-64,0 0 64,0 0-32,0 3 32,0-1 0,0-2 272,0 7 144,0-4-175,0 0 47,0 1 32,0-3-112,0 8-48,0-8-144,0 6-16,0-1-16,0 8 16,0-3 112,0 1 609,0 3 255,0 2-96,0-4-447,0-1-145,-6-6-192,6 1-32,-3-5 48,3-2-144,0 0 48,0 0 0,0-2-48,0-5-144,0-3-80,0 4 144,0-3 80,0 6 0,0 0-16,0 0 16,0 3-16,0 0 0,-4 0 16,0 0 0,-3 3 0,3 3 0,-4 7 0,-4-1 16,1 10 272,2 0 192,-2 6 433,-1 4-129,4 2 144,0 0-175,-6 0-257,4 1-80,-4-2 32,-2-1 17,-7-4-161,7 0-160,-6-3-96,5-6-16,4-6-64,2-6-464,4-7-705,7-7-2032,0-13-5475</inkml:trace>
  <inkml:trace contextRef="#ctx0" brushRef="#br2">26257 29469 10693,'0'0'2753,"0"0"-1568,0 0 656,0 0-273,0 0-879,0 0-241,9 50 176,-1-40-96,3 2 33,6 1 143,2 5 48,4 4-47,0 3 95,5 7-288,-5-2-288,5 8-96,-6-3-80,-1-2-48,3-5 16,-2-2 0,-3-5 16,-2-9 16,5-2-48,-5-10 0,0 0-96,1-6-1232,-7-10-865,-6 1-2193,4-1-12246</inkml:trace>
  <inkml:trace contextRef="#ctx0" brushRef="#br2">23348 26862 9444,'0'0'2337,"0"0"-1120,0 0 80,0 0 127,0 0-511,0 0-177,-23 6-208,12 6-16,-6 6 257,-1 7 143,1 3-79,-1 1-33,2 2-64,4-2-288,1-5-143,10-5-241,-3-6-32,4-8-32,0-1 48,0-4-48,5-4 48,2-7 16,-3-6-32,1-3-16,-3-10-16,-2 0 32,5-5-32,-5-5-112,0-2-160,6 5-177,0 3-319,2 3 528,6 7 192,3 5 16</inkml:trace>
  <inkml:trace contextRef="#ctx0" brushRef="#br2">22224 27026 1745,'0'0'8388,"0"0"-6900,0 0 49,0 0 208,0 0-112,0 0-401,0-28-784,11 35-128,9 9 417,-2 3-81,7 5-176,-2 2-240,1 5-79,2-4-33,-2 5 0,-3-8-64,-2-5 16,-1-1-80,-3-8 0,-5-3 80,0-4-96,-6-3-144,1-10-593,0-8-895,-5-7-1794,0-8-2257</inkml:trace>
  <inkml:trace contextRef="#ctx0" brushRef="#br2">22515 26830 11733,'0'0'1777,"0"0"-112,0 0 32,0 0-145,0 0-719,0 0-529,5 41 160,-5 16 417,-5 8-81,-1 13-128,-1 6 145,1 1-625,-2-5-64,5-7-32,-1-11-16,4-12-48,0-10 80,0-9-64,0-12-16,0-3-16,0-14-224,0-2-1297,0-12-1216,0-16-4787</inkml:trace>
  <inkml:trace contextRef="#ctx0" brushRef="#br3">32240 28546 5362,'0'0'2338,"0"0"-418,0 0-655,0 0 16,0 0-241,0 0-128,-7 0-127,7 0 47,-2 0 17,2 0-33,0 0 32,-1 0-175,1-1-81,0 1-48,0 0 128,0 0 33,0-2-81,0 2 0,0 0-303,0 0-225,0 0-289,1 0 97,1 0 160,-1 0 81,2 0-129,-2 0 16,2 0-16,-2 0 16,2 0 96,0 0 80,0 0 64,-2 0-128,2-1-16,-2 1-16,2 0 64,0 0 0,0 0-48,-2 0 16,2 0 0,0 0-48,-1 0-96,0 0 16,-1 0 48,3 0-80,-1 1 16,-2-1 32,2 0-80,1 2 64,-1-2 0,0 0-16,0 0 32,-2 0-48,2 0 32,0 0 33,-1 0-17,0-2-16,-1 2 16,2 0-16,0 0 32,-2 0-48,3 0-48,-2 0 80,2 0-64,-1 0 64,1 0-64,0 0 80,0 0-64,0 0 48,0 0-32,-1 0-16,1 0 48,1 0-32,-3 0 32,3 0-96,-3 0 16,1 2-32,0-1 80,0 0-97,-1-1 33,1 2-32,1-1 0,0-1 96,2 0-80,-2 0 16,2 0 16,-1-1 16,1-1 32,-1 2 0,1-1 0,0 1 0,-2 0 0,1 0 16,1 0 48,-2 0-48,1 0-48,2-1 80,0 1-80,0 0 32,0-2 32,2 2 0,-1-1-16,-1 1 80,0-2 48,0 2 49,-2 0-81,1 0-64,-1 0-32,1 0 16,-2 0 0,3 0 48,-1-1-48,-1 0-32,2 1 96,0-2-144,0 2 64,-1 0-64,2-1 96,-3 0 96,2 1-64,2-2-32,-2 2 0,1-1-16,-1 1-64,0-2 112,1 2-96,-1-1 48,0 0 0,1-1-16,-2 2 0,1-1 16,-2 1-16,1 0-16,-1 0 32,0 0-32,0 0 32,-1 0-48,2 0 32,-2 0-16,2 0 0,-2 0 48,-1 0-48,1 0 16,0 1-80,0-1 64,0 0-48,0 0 96,1 0-80,0 0 64,-1 0 32,2 0 16,-1 0-16,1 0-32,1 0 0,-2 0-64,2 0 96,0 0-96,-1 0 64,-1 0-32,1 0-32,0 0 80,-2 0-64,-2 0 48,3 0-64,-3 0 48,1 0-48,0 0 64,0 0-48,-1 2 16,1-2 0,0 0 16,0 0-16,1 0 0,0 0 16,0 0-16,-1 0 48,3 0-80,-2 0 64,0 0 0,0 0 16,0 0-48,0-2 0,1 2 48,0-1-48,-1 1 0,2 0-64,-2 0 80,3-2-80,0 2 80,-2-1-48,2 1 32,0 0 0,-1 0 16,-1 0-16,1 0 16,1 0 32,-1 0-80,0 0 128,1-1-128,-1 1 96,1 0-64,-2 0 32,2-2 0,0 2 32,-1 0 0,1 0-48,-2 0 32,2 0-32,-3 0 16,3 0 0,-1 0 32,1 0-64,-2 0 48,1 0-144,1 0 32,0 0 48,-2 0 0,1-1 32,1 1-48,-2 0 16,1-2 16,0 2 32,1-1 0,-3 1 16,1-1-16,1 1 16,1-2 48,-2 2-96,1 0 65,-2 0-65,0 0 32,2 0-32,-2 0 16,1 0 0,1 0-16,-2 0 16,2 0 0,1 0 16,0 0-16,-2 0 0,2 0 96,0 0-32,0-1-16,-1 1 0,0 0-112,0 0-32,1 0 64,0 0-48,-2 0 96,2 0-80,-1 0 32,2 0-16,-1 0 32,0 0-16,1 0 16,-1 0 48,2 0-64,-2 0 32,0 0-32,1 0 64,-3 0-64,2-1 48,0 1-16,-2 0 0,0 0 32,-1 0-48,2-2 16,-3 2-48,1 0 64,0 0-48,0 0 32,0 0 16,0 0-16,1 0-32,0 0-48,1 0 32,-2 0-16,3 0 48,-2 0-48,1 0 96,-1 0-128,1 0 112,0 0-48,-1 0 16,1 0-16,-1 0 16,-1 0 0,2 0-16,-1 0 48,1 0-80,0-1 112,-2 1-64,1 0-32,-1 0 64,1 0-16,0 0-48,-1-2 48,2 2 16,-2 0-64,2-1 80,-1 1-64,1 0 32,-2-1 32,0 1-48,-1 0 0,1 0 0,-1 0 0,0 0 16,-1 0 16,0 0-80,0 0 80,1 0-32,1 0-32,-2 0-32,1 0 48,-1 0 0,1 0-16,0 0 16,-2 0 0,2 1 48,0-1-64,0 0 48,-2 0-32,-1 0 32,0 1-48,0-1-16,0 0-48,0 0 15,0 0-191,0 0 480,0 0-128,-1 0-48,1 0 65,0 0-65,0 0 16,0 0-96,0 0 80,0 0-32,0 0-32,0 0-64,0 0-257,0 0-767,-3 0-257,1 0-47,1 0-545,-2 0-2657</inkml:trace>
  <inkml:trace contextRef="#ctx0" brushRef="#br3">33114 28213 6531,'0'0'4066,"0"0"-2417,0 0-849,0 0 240,0 0-191,0 0-161,0-3-80,0 3 161,0 0-17,0 0-144,0 0-79,1 0-193,1 0 16,-1 0 0,1 2 48,-1-1-208,0 0-144,2 1 32,-1 0-96,0 0 64,1 1-64,0-1 145,0 0 111,-1 1-48,0-2 32,-1 0 64,3 2 128,-2-2-48,-1 2 16,2-1-175,-2 0 31,2 0-32,-2 1-112,1-1-32,1 1-16,-2 0-16,0-2-32,1 3 80,-1-1-112,-1-1 80,2 0-64,-1 0 64,0 1-32,1-1 0,-2 0-16,3 1 32,-3-2-32,1 2 0,-1-1 0,0 1-32,0 0 96,0 0-96,0 0 64,0-2 0,0 3-48,0-2 16,1 0 16,-1 1-48,2-2 64,-2 2-16,0 0-32,1-2 64,-1 2-48,1 0 0,-1 0 0,0-2 48,0 2-80,0 0 48,2-2 32,-2 3-64,0-1 32,1 0-32,-1 0-16,2-1 16,-2 1 48,1 0-80,-1 0 64,0-2 0,0 2 0,0 0 0,0-2-64,1 2 80,-1-2-64,0 2 32,0-2 16,0 2 0,0-2-48,0 2 32,0-1 32,0-1-64,0 2 96,0-2-112,0 1 96,0 0-48,0 0 16,0 0 0,0-2-16,0 3-16,0 0 32,0-2 16,0 2-32,0 0 0,0 0-16,0 0 64,0-1-48,-1 1 16,1 0-16,0 0 16,0-1-32,-1 1 16,1 0 16,-2 0-16,2 0 32,0-2-48,0 2 32,0-2 0,0 2 16,-1-2-48,1 2-32,-2-2 32,1 1-32,0-1 0,-1 1-128,1 0 112,1 0-16,-1-1 0,-2 1 0,1-1 32,2 0 48,-1 1-16,0-2 48,1 1-32,-2 0 64,2-1-112,-1 2 64,-1-2 16,0 1-32,0-1-176,-1 2 144,2-1-192,-2-1-80,2 1 256,-2 1-65,3-1 33,-1-1-96,1 2-224,0-1-368,0-1-513,1 0-175,1 0-1234,-1-1-2672</inkml:trace>
  <inkml:trace contextRef="#ctx0" brushRef="#br3">33604 28185 6371,'0'0'4162,"0"0"-3202,0 0 177,0 0 191,0 0-479,0 0-353,1-4-112,-1 4-176,0 0 0,0 0-16,0 0-63,0 3 95,0-2 480,-1 3-176,0 2-400,-2-1 16,0 2 192,0 2 17,-2-1 63,1 0 96,-2 1 112,2 0-159,-2-2 95,1 2 64,1-2 16,-3-2-31,1 1-17,1-2-64,-1 0-128,0-1-144,1 1-47,-1-1-97,-1 0-96,2-2 48,-3 3-32,2-3-16,0 2 0,-1-1 16,2-2 16,1 1-64,0-1-64,2 0-144,-1-1 47,2-1-207,1-2 16,0 0-240,0 0 160,0-2 15,1 2-223,2-2 256,0 1 96,0-1 176,0 2 64,-1 1 80,2-1-48,-2 0 32,1 1 16,-1 2 64,0-2 320,1 2-368,-2-1-32,2 2 0,-2-1 48,1 0-112,-1 1 112,0 0-80,1-2 64,-2 2-32,1 0 16,2 0-16,-2 0 32,2 2 16,0 0 128,1 0 144,0 2-80,0-1 177,0 1-129,2 0-16,-2 0-32,-1 0 32,1 2 32,-1-2 48,0 0 1,-1 0-49,0 1 96,2 0-96,0-2 112,-1 1-112,2 0-64,1-1-15,1 1-1,1-1 16,-1 0-48,0-1-16,-1 1-144,-1 0 80,1 1-144,-3-2 48,-1 0-32,1 1-16,0-1 16,-2 0 16,-1 0-32,0-1-32,3 0 96,-3 1-96,0-2-112,0 0-240,0 0-65,0 0-79,0 0-256,0 0-561,0-2-352,0 1-784,0 0-960,0-2-2690</inkml:trace>
  <inkml:trace contextRef="#ctx0" brushRef="#br3">33610 28189 6243,'0'0'4066,"0"0"-1777,0 0-833,0 0 641,8-2-336,-4 0-848,2 1-177,-1-2-192,2 0-80,-1 2-271,-1-2 79,1 2-64,-3-1-224,-1 1 16,-2 1-432,0 0-833,0-2-1520,0 2-3698</inkml:trace>
  <inkml:trace contextRef="#ctx0" brushRef="#br3">35714 27080 16680,'0'0'2529,"0"0"-2017,0 0 400,0 0 193,0 0-369,0 0-207,0-5 79,0 5-272,0 0-208,0 3-304,0 1 160,0 1 96,0 4 16,1 2 144,-1 3 336,0 1 65,0 3 159,0-1-320,0 2-352,0-2-32,-1-1-48,-2 0 96,2-3-112,-1-1 145,-1 0 15,2-2 112,0-1-272,1 0 32,-2-1-32,2-1-48,0 0 32,2-1-16,-1-2 0,0-3-128,2 0 48,-1-2-16,2-3 128,-1-3-16,-1-1-32,1-5 48,0-1-64,-2-1 80,1-2-48,-2 1-304,0-1-145,-2 0-15,-1 2 160,1 1 320,-2 0 0,-2 2-144,3 1 176,-2 0-32,0 1-16,1-1 32,3 1 32,-2 0-128,0 1-320,3-1-176,-1 0-241,1 2 289,0 0 48,0 3 352,0 0 0,0 2-16,1 2 48,1-1 64,-2 2-96,1 0 48,1 0 15,-1 0 49,3 0 16,-3 2-32,1-2 65,1 0-1,-1 0 0,1 0 112,3 0 48,-1 0 16,2 0 112,3-2-64,2 2-16,4 0 304,0 0-111,4 0-65,-2 2 128,1 1-144,-2-1-368,-2 1-32,-2 0 0,-2-2-16,-1-1-64,-2 0-112,-3 0-32,0 0-240,-1-3-433,-3 2-511,-1-2-465,0 2-2817</inkml:trace>
  <inkml:trace contextRef="#ctx0" brushRef="#br3">35730 27183 10693,'0'0'4594,"0"0"-2433,0 0-1040,10 6 703,-2-2-255,1-1-352,-1 1-417,2-2-560,0 3-128,-2-3-16,-1 1-80,0-1-16,-3-1 32,1-1-112,-3 0-528,1-1-465,-3-4-575,0 3-769,0-3-2114</inkml:trace>
  <inkml:trace contextRef="#ctx0" brushRef="#br3">35883 27244 17384,'0'0'2529,"0"0"-2145,-7 14 1089,7-7-128,0 0-497,4 0-288,2-2-352,1 0-144,1-3-272,-1 0 240,3-2 641,-2-2-433,0-2-160,-1-1 32,0-1-32,-3-1-48,1 2-64,-3-4-240,-2 4 96,0-1-113,-4 2 370,-3 0-258,0 1 129,-2 2-32,-2 1 32,2 0 48,1 1 16,1 0-32,1 2 80,4 0-96,0-2-48,1 2-800,1-2-1041,1-1-3233</inkml:trace>
  <inkml:trace contextRef="#ctx0" brushRef="#br3">35998 27295 18296,'0'0'2417,"0"0"-2000,0 0 1055,13 7 673,-12-7-768,1 0-689,-1-2-95,0 0-337,1-2 48,-1-1-112,0-2 256,1 0-272,-1-2 80,1 1 32,0-2-368,0 2 16,1 0 48,-2 2-16,2 0 16,-2 1 16,2 2 16,-2 0-16,1 1 16,-2 2 16,1 0-32,-1 0-128,0 0-928,0 1-977,1 0-1313,1 2-2913</inkml:trace>
  <inkml:trace contextRef="#ctx0" brushRef="#br3">36118 27234 10917,'0'0'2913,"0"0"-2881,12-4 993,-6 1 1120,-1 1-416,1-1-545,-2-1-95,2 1 127,-4-1 113,1 1-65,0-1-143,-2 1-1,-1 0-463,0 2-417,-3-2-128,1 3-144,-4 0-16,2 3 16,-2 1 64,1 2 0,-1 2 96,2 0 80,1 2 192,-1-2-64,3 3-144,1-4-16,0 2-15,3-4 207,2-1-16,3-1-224,2-1-16,1-2-64,2 0 112,1-2-112,0-2 96,-1 0-336,1-2 144,-1 2-64,-1-3 112,1 2 16,-2-2-48,-1 0 48,-1 0-16,-2-2 16,0 3 0,-3-4-16,-2 2 16,-2-2-16,-2 1-128,-2 3 16,-3 1-96,0 3-48,-1 2 176,0 4-32,1 1 64,1 5 48,1 4 80,2-2-48,1 5 80,2-3-32,0 1 32,6-2 16,1-4-176,3 0-224,-1-5-16,2-3-241,1-1-143,-3 0-48,-2-1-689,0-3-1168,-4 0-1105,-2-2-3873</inkml:trace>
  <inkml:trace contextRef="#ctx0" brushRef="#br3">36623 27118 11685,'0'0'5267,"0"0"-3042,0 15-673,0-5 625,0 1-256,0 1-432,0 2-352,0 2-449,-2-4-368,2 0-160,-1 0-32,0-3-224,1-3 96,0-1-80,0-2 64,0-1 0,0-2 48,0-3 32,0-3 80,0-2-192,0-3 0,0-2 96,1-3-176,0-2-160,1-2 80,-2 1 64,0-1 176,0 2 96,0 0 128,0 2 48,0 2 64,-2 0-128,0 0-15,0 0-338,1 2 1,0-1 80,1 2-80,0 0-144,0 1-16,1 2 0,2 1 192,2 0 80,1 4-64,-1 0 96,4 2-64,-1 0 64,2 1 32,-1 1 0,0 2 32,-1 1 0,-1-1 16,0 1-80,-1 1 16,-1 1-80,1 0 80,-1-2-16,-1 1-16,-1 1-64,0-2-80,-2 2 32,-1-1 48,-1 1-96,-3-1-80,-2 1 512,1 1-112,-4-2-144,2 2 16,0 0 0,2-1 16,1 1-48,1 0 160,2-1-128,-2 1-32,1 0-128,2 0 64,0-1 48,-1-1 32,1 0-48,0-1-80,0-1-16,1-1 32,4 1-32,0 0-96,3 0 160,1-2 112,0 2 48,5-2 48,-3 3 112,2-1-64,-2 1 32,-1 3-112,-2-1-64,-1 1 17,-1 1-113,-2 2 48,-1-2 0,-1 0-48,0 1-161,-2-1 65,0-1 32,-2 1 96,0-2-16,-3-1 0,0 1 144,-2-2-240,0 0 320,-3-1-144,1 0-32,-3 0 48,0-2-31,-3 0 15,1-1-96,0 0-49,0 0 1,3-1 64,1 0 16,3-1-16,3 1 32,3 1-96,-1-2-144,2 2-800,2 0-1441,-1 0-1537,2-1-5394</inkml:trace>
  <inkml:trace contextRef="#ctx0" brushRef="#br3">36888 27159 16231,'0'0'3442,"0"0"-2642,0 0 17,0 0 159,0 0-255,0 0-385,-1-2-192,-4 4-128,1 3-16,-1-1 176,-1 1 80,1 2 48,0-1 64,1 2 369,3 0 95,1-1-432,0 0-208,4 0-96,0-3-32,2-1-112,1-1-96,0-2 112,-2-3-16,4-1 48,-4-3 0,1 0-32,-4 0 16,1-1-32,-1 1-16,-2 0 144,0 2-112,-2 0 16,-1 4 32,2-1 16,0 2 112,1 2-176,0 3 32,0 2 96,0 1 48,1 2-16,0 1-16,2-1-48,0 1-32,0-1-16,0-2-144,1-2 64,0-2-16,0-3-224,-1-1-304,0-1-801,-1-5-816,0-1-2145,-2-2-3601</inkml:trace>
  <inkml:trace contextRef="#ctx0" brushRef="#br3">37016 26982 19481,'0'0'2065,"0"0"-1905,-3 15 816,3 0 1874,-1 3-1106,1 3-447,0 3-320,0-2-785,0-1-208,0 0 64,1-3 0,2-3 0,-2-3 64,0 1 0,1-3-64,-1-2 48,-1-1-64,2 0-256,-2-3-481,0 0-495,0-1-913,0 0-1089,0-1-1648</inkml:trace>
  <inkml:trace contextRef="#ctx0" brushRef="#br3">37166 27165 10325,'0'0'3537,"0"0"-1424,0 0-320,0 0-64,0 0-865,-13-3-624,5 3 225,1 2 335,-2 0 144,3 1-111,-3 0 239,4 2-15,2 1-321,0 1-208,2 0-15,1 0-65,0-2-160,4 1-176,0-1-16,0-3 16,3 1-128,0-3 0,-1-2-48,1-1-48,-2-1-112,1-1-48,-2 1 48,-3-1 80,2 3 64,-3 0 16,0 2-193,-3 2 193,2 2-96,-1 1 176,0 2 32,0 2 64,2-2 16,0 0-112,3-2-96,1-1-192,0-1-1633,1-3-672,0 0-656,-1-4-3971</inkml:trace>
  <inkml:trace contextRef="#ctx0" brushRef="#br3">37214 27245 13414,'0'0'3266,"0"0"-1426,0 0 498,11 9-402,-8-9-111,0-3-368,0-1-673,1 0-496,-1-3-79,-1 0-1,1-2-64,0 3-160,-2-1-48,-1 0-16,2 1 64,-2 3 32,0 1-16,1 0 144,0 2 112,1 0 0,1 2-208,-2 2 64,2 1 112,2 1 0,-1 2 144,2-1 65,0 0-129,-2-1 0,1-1-176,-1-2-112,1 0 0,-4-2-16,0-1-48,-1 0-272,0 0-417,-1-1-623,-2-2-929,2 2-1761,-1-4-4434</inkml:trace>
  <inkml:trace contextRef="#ctx0" brushRef="#br3">37375 27159 10293,'0'0'6595,"0"0"-5603,0 0-336,0 0 1602,0 0-690,0 0-207,0 0-369,0 0-367,-1 2-273,-2-1-144,0 3-16,-2 2 112,1 1 112,-2 0 64,3 1 145,-1 2-321,3-2 192,1 0-256,0-1-128,2-1 64,3 0 113,0-4-129,1 1-96,1-2-16,1-1-48,0 0 80,-1-2-208,2-1-80,-1 0-129,0 0-239,-1 1-16,1-1 272,-1 0-96,-1 2 47,-2-4 241,0 3 0,0-1 16,1-1-80,-1-2 176,0 1-96,-1-2 96,-1-2 0,1 1-96,-3 0 112,0-1-160,0 2 480,-3 2-352,2-1 64,-2 2-64,-1 3 48,1 1-16,1 0 80,-3 4 0,4 3-16,-2 1 112,2 2 64,-2 2 273,2 1-145,-1-1-128,2 0-64,0-3-48,0 0 96,3-2-304,0-2 32,2-2-224,1 0-496,2-3-145,-1 0-95,2-3-657,-2 0-1008,-1 0-721,0-1-3169</inkml:trace>
  <inkml:trace contextRef="#ctx0" brushRef="#br3">35841 27427 7123,'0'0'4322,"0"0"-3377,0 0-897,0 0 528,0 0 320,0 0-47,2-1-1,2 0-384,-3-1 417,4 2 367,0-1-191,1 1 47,-1 0-143,2 0-417,1 0-128,2 0-176,-1 0 64,0 0 209,2 0 191,0 0-224,1 0-176,-3 0 49,2-2-33,2 2-128,-2-1-128,1 1 48,1-1-64,2-1 160,0 1-96,1 1 96,0-2 192,2 1-128,-1 0 17,1-1-129,2 2 32,-2-1-64,0 1 64,0-2-64,-2 2-160,1 0-32,1-1-48,0 0 80,-1 1 32,1-2 16,-2 2 0,1 0 64,-2 0-80,2 0 144,-2 0-96,1 0-192,-1 0 112,0 0 0,2 0 0,-2 0 64,2-1 0,-1 0-16,1-1 48,0 1-64,-1-1 80,1 1 32,-2 1-384,2 0 240,0 0 16,1 0-16,-2 0 48,2 0 0,2 0 32,-2 0 64,0 0-64,0 0 48,0 0-192,0 0 0,-1 0 32,-1-1 48,1 1-16,1 0 32,-1-2 80,-1 2-64,1 0 80,0 0-32,-1 0 80,1 0-336,0 0 160,-1 0-32,1 0 64,1 0 16,-1 0-48,1 0 96,-2-1 0,2 1 80,0-2 0,-1 2-32,0-1-112,-1 0-32,1-1 0,0 2 32,1-1 48,-3 1-96,2-2 128,-1 1-80,1 1 112,0 0-48,-1 0-224,-1 0 64,1 0 96,-5 0-80,0 0 112,-1 0-16,-5 0-48,1 0 16,-3 0-240,-2 0-224,0 0-321,-1 1 145,0-1 160,3 2-369,-3-2 257,0 0 336,0 1 80,1 1-80,-1-2 64,0 1 16,0-1-32,0 1-33,0-1-639,0 0-785,-1 0-1392,-2-1-1409</inkml:trace>
  <inkml:trace contextRef="#ctx0" brushRef="#br3">32169 28597 1969,'0'0'4354,"0"0"-4450,0 0 480,0 0 1841,1-1-1617,1 1-175,-2 0 367,0 0-64,0 0-192,0 0-111,0 0 47,0 0-112,0 0-144,0 0-96,0 0-32,0 0-48,0 0-16,0 0 32,0 0-16,0 0 64,0 0 32,0 0 353,0 1 207,0-1-352,0 2-64,0-1-16,0 2-15,0-2 31,0 2 64,0-2-128,0 4-80,0-3-96,0 1 16,0 0 16,0 0 16,0 0 144,0-1 48,0 0 65,0-1-81,0 2 0,0-2-128,0 1-48,0-1-16,0 2-96,0-2 48,0 1-32,0 0 32,0 1-16,0 0 16,0 0-32,-2-1 32,2 3-48,0-3 32,0 3 0,0-3 16,0 1-16,0 1 0,0-1-32,0 0 16,0-2 16,0 3-16,0-1 48,-1 0-16,1 0-32,0-1 0,-2 1-32,2 0 48,0 0-16,-1 0 16,1-1-16,0 1 0,-1 0-16,1 0 48,0-1-32,0 1 0,-2 0 16,2 0-16,0 0 0,-1-1 16,1 2 16,0-2-48,-1 1 80,-1 1-32,1-1 16,1-1-64,-2 0 32,2 1 0,0-1-16,0 1 0,0-2 0,0 2 48,-1 0-48,1 0 16,-1 0-32,1-1 32,0 1-48,0 0 32,0 0 32,0-1-48,0 1 48,0 1-32,1-1 16,0 0-32,-1 0 48,0 1-80,0-3 64,0 3-16,0-1 32,0 0 64,0 0-32,0 0 32,0-1-128,0 1 64,0 0-32,0-2-16,0 2 16,2 0-32,-2 0 48,0-1 0,1 1 0,1 0-48,-1 0 80,-1 1-64,0-3 0,1 3 16,-1 1 16,2-3 0,-2 1-16,1 1 0,0-1 16,-1 0-16,2 0 0,-2 1 32,1-1-48,-1-2 64,2 2-32,-1-1 0,-1 1 0,1 0 0,-1 0 16,0 1-32,0-1 32,2 0-16,-2 1 48,0-2-64,0 3 16,0-3-16,0 3 33,1-3 15,1 3-48,-2-1 16,1 0 0,-1-1 16,1 1-48,-1-1 16,2 1 16,-2 0 32,0-1-32,0 2 0,0-1 64,0-1-80,0 1 0,0 0-32,0 1 48,0-1-48,0-1 48,1 1-32,-1 0 0,2-1 16,-2 1 32,0-1-16,1 1-16,-1 0 64,0-1-64,0 1 80,0 0-48,0 0 16,0 0 0,0 1-32,0-1-16,0 0 16,0 0-16,0-1 0,1 0-32,1 1 64,-2 0-16,1-1-32,-1 1 16,1 0 32,-1-1-32,0 1 0,0 0 0,0 0 32,0 0-48,0 1 64,0-1-48,0 0 0,0 0 0,2 2 32,-2-4-32,0 4 0,0-2 32,1 0-32,-1 0 48,0 2-64,2-2 48,-2 0-80,0-1 32,0 3 0,0-2 16,0 0-48,0 0 48,0 0 16,0 1-32,0-1 32,0 1 0,1-1-64,-1 1 64,0-1-16,0 1 16,0-1-16,0 1-16,0 0 0,0-1 48,0 0-32,0 2 64,0-2-16,0 0 0,-1 2 0,1-2 16,0 2-48,0-2 64,0 1-32,0 0-64,-2 0 80,2-1-48,0 2 32,0-1-16,-1 1 64,1-2-96,0 2 64,0-2-64,0 1 16,0-1 16,1 1-112,1-1 112,-2 0-80,1 0 48,-1 0-32,1 2 48,-1-3-32,0 2 0,0 1 32,0-2 0,0 1 16,0 0-16,0 0 0,0-1 0,0 0 0,0 2-16,0-2 16,0 0 0,0 1-16,0-1 16,0 0-48,-1 0 64,1 0-48,0 2 48,-1-2 0,1 1-32,0 0 32,0-1 48,0 0-96,0 0 64,0 2 0,0-2-64,0 0 64,0 0-64,0 2 64,0-2-48,0 0 48,0 0-32,0 2-32,0-2 80,0 0-128,0 2 32,0-2 16,0 0 0,0 0 16,0 0 0,0 0-32,0 1 0,0-1 32,0 1 16,0 0-16,0-1-32,0 0 64,0 1-48,0 1 48,-2-1-32,2 1 16,0-2 0,-1 2 16,1-1-48,0 1 32,0-1 16,0 0-64,0 0 64,-2-1-32,2 0 16,0 2-16,0-2-32,0 0 48,0 0 16,0 1-32,0-1 0,0-1 48,-1 1-96,1-1 128,0 1-96,0-2 48,0 1-32,0 0 0,-1 0-32,1-2 64,0 2-48,0-2-16,-2 2 16,1-1-16,1 0 0,0 0 32,0-1 0,0 2-16,-1-2 16,1 1-16,0-1 32,0 0-32,0 1 0,0 1 48,-2-2-64,2 0 64,0 2-80,0-1 80,-1 0-48,1 0-16,0-1 32,-2 0 0,2 1 32,0 1-64,0-2 48,0-1-64,-1 3 32,1-2 0,0 1 16,0-1-16,0 2-32,0-2 48,0 0-128,0 1 32,0-1 48,0 1 64,0-2-64,0 1 16,0 0-16,0 1-80,0-1-48,0 3 96,0-1-32,0 1-112,0 0 656,0 1-448,0-1 80,0-1-16,0-1-16,-1 1-32,1 0 128,0-2 32,0-1-112,-2 2 80,1-2-64,1 0 144,0-2-48,0 1-176,0-3-592,0 1-448,0-1-81,0 0-1648,0-2-2882</inkml:trace>
  <inkml:trace contextRef="#ctx0" brushRef="#br3">32219 29184 5971,'0'0'3297,"0"0"-2032,0 0-433,0 0 417,0 0-49,0 0 33,1-1 31,-1 1-287,0-1-305,0 1-224,2 0-111,-2 0-129,0 0-32,1 0-32,0 0 80,2 0-176,-1 1-16,0-1 0,1 1 80,0-1 0,0 2-80,-2-1 0,2 1-16,-2-2 32,2 1-64,0 0 32,0 2-16,-1-1 16,1-1 16,1 0-16,-1 1 0,0-1 16,0-1-16,-1 0 0,1 0 128,1 2-48,-1-2 32,-2 0 16,2 0-112,1 0-16,-1 0 48,0 0-64,0-2 16,1 2-16,-1-1 0,2-1 0,-2 1-32,1 0 48,0 1-16,0-2 16,-1 2-16,1 0-16,-1-1 32,1 1 1,-1 0-1,1 0-49,0-2 82,2 2-65,-3-1 48,1 0 16,2 1-48,-2-2 48,0 1-32,-1-1-32,1 1 0,0 0 32,-1-1-48,-1 2 32,3-1-16,-4 1 48,2-1-64,0 1 48,-2-2-16,2 2 0,0-1 32,-2-2-80,2 2 0,-1-2-65,1 0 33,-1-1 48,0 1-64,1 0-48,-1 1 48,-1-3-128,0 4 96,1-2 128,1 0-16,-2 2 48,0-2-48,2 2 32,-2-2-32,2 2-16,0-2 64,0 2-64,-2-2 48,1 1-32,0 1 64,-2 0-64,0 1-64,2-2 128,-2 1-32,0-1 0,1 2-16,-1-1-32,1 0 16,1-1 48,-1 1-96,1 0 96,0-2-48,0 0 32,-1 2-16,2-2 16,-2 0-16,-1 3-16,2-1 16,-2-2 0,0 3-128,0 0 96,-2 0-64,1 0-400,0 0-401,-1 0-623,1 0-1026,1 0-2128</inkml:trace>
  <inkml:trace contextRef="#ctx0" brushRef="#br3">32474 29311 3986,'0'0'8420,"0"0"-7108,0 0-527,0 0 719,0 0-143,0 0-449,3-2-367,-3 2-161,0 2 288,0-1 80,-1 2-207,-1 0-209,1 0 16,-1 1-192,1 0 96,-2-1-80,2 1-48,-2 1 48,0-2 17,1 1 31,-1-1 96,1 0-16,0 0-80,-1-1-32,0 1-32,0 0-16,1-2-32,-3 2-16,3-2-48,-3 2-16,1-1-16,0-2 0,0 0 32,0 1-80,-2-1 48,1 0 0,-2 0-16,3 0-32,-3 0 32,2 0 32,0-1-32,-1 1 16,2 0-16,0-2 16,-2 2-80,2-1 32,0-1-96,1 1 16,-1-2-80,1 2-32,1 0-16,-1-2-176,0 0 224,0 0 16,3 2 80,-1-2 48,1 0 64,0 0 0,0 1-32,0 0 32,0 0 0,0-1 32,0 0-96,0 0 112,0 2-80,1-2-16,1 0 32,2-1 32,0 1 0,0 1 0,2-1 112,-2 0-48,1 0-32,1 2-16,-3-1 32,1 2-64,0 0 0,0 0-80,-1 2 32,0-1 48,0 1-16,-1 0 80,3 1-144,-4 0 176,2 0-128,-1-2 80,1 2 80,0 0 32,-2-1-32,1 1-32,-2 1-32,1-1-32,-1 1 0,0-1 32,0 1-64,0-1 0,2 0 80,-2 0-16,1 1-32,-1-1-80,3-2 48,-2 2 32,-1 1-64,2-3 48,-1 2-16,0 0 16,1-2-32,-1 2 80,2 0 32,-2 0 49,1-1-33,0 2-64,0-1 0,-1 1-32,2 1 48,0-1-96,0 0 96,-2 0-48,2 2 48,-1-4-48,1 3 96,-3-1 16,3-2-64,-3 3 128,3-3-112,-3 1-48,1 0-48,1-2 16,0 2 32,1-1-16,0-1 0,1 0-16,0 1 0,2-2-16,-2 0 0,0 0-16,0 0 80,-1 0-96,1 0 48,-2 0-48,0 0-112,1 0-192,0 0-208,0-2-209,-1 1 65,3 0 16,-1-1-193,-1 1 49,1-1 320,-3 1 336,1 1-337,-2-1-783,0-1-1121,-2 2-2289</inkml:trace>
  <inkml:trace contextRef="#ctx0" brushRef="#br3">32466 29305 7748,'0'0'3537,"0"0"-2352,0 0-305,0 0 769,0 0-417,11 2-591,-5-2 15,0 0-128,3 0 65,-2 0-33,1-2-32,-2 2-256,-2 0-48,1-1-192,-2 1-80,-1 0-688,-1-2-833,0 2-608,-1-2-1536</inkml:trace>
  <inkml:trace contextRef="#ctx0" brushRef="#br3">32033 28517 5122,'0'0'897,"0"0"-865,0 0 2417,0 0-1169,0 0-111,0-2-401,0 1 161,0 1-241,-2 0-336,2-1 0,0 1 97,-1 0-97,1 0-224,0 0-48,-3 0-64,3 0 16,0 0 48,-1 0 160,0 0 112,-2 0-32,1 0 17,1 0-145,-2 0-64,2 0-64,-2 0 32,0 0-96,2 0 32,-2 1-16,2-1 16,-1 0-32,1 1 0,0-1 48,-1 0 64,-1 0 128,2 2 80,1-2 48,-1 0-32,-2 0-63,1 1-97,1-1-112,-2 2-48,0-1 0,-1 0-16,3 1-16,-3-1 32,1 1 0,-1-1-16,1-1 16,0 1 0,0-1-16,1 0 16,-1 0 16,2 0-32,-2 0 64,1 0-64,0 0 48,0 0 16,1 0-32,-2 0 16,0 0-32,1 0-16,-1 0-48,0 0 96,0 0 64,-1 0-64,0 0-64,1-1 32,-1 1 16,0 0 0,-2-1-32,2 1 16,-2-2-48,2 2 32,0 0 16,-1 0-16,0 0 16,0 0-48,1 0 48,0 0-32,-1 0 48,0 0-32,2 0 16,-2 0 0,0 0-32,0 0 32,1-1-32,-2 1 32,1 0-16,-1-2-16,2 2 32,-2 0-16,2-1 32,-1 1-48,2 0 48,-3 0-64,3 0 80,-1 0-80,0 0 48,0 0 16,0 0-16,0 0 0,-1 0-32,1 0 48,0 0-48,0 0 80,0 0-48,0 0-16,-1 0 16,0 0-48,1 0 16,1 0-16,-1 0 32,-2 0 16,2 0 32,0 0 0,0 1 48,-2-1-48,2 2-48,-1-2 64,-1 0-32,2 0-16,-3 0-16,3 0 16,-2 0-32,2 0 64,-2-2-16,2 2 64,-1-1-16,-1 1 0,2 0-48,-2 0 0,1 0-16,-1 0-16,1 0 48,-1 0-16,-1 0 64,2 0-15,-2 0 15,0 0 0,1 0-32,-1 0 16,0 0 0,0 0-48,1 1 0,-1-1 0,0 0-64,-2 0 64,2 2-48,0-2 64,-1 0-48,1 1 16,0-1 0,-1 2-16,1-2 32,0 0-48,0 0 64,0 0-64,2 0 48,-2 0-32,1 0 48,1-2-48,0 1 16,-2 1-16,2-2 48,1 2-64,0-1 32,-2 0 32,2 1-48,-2-2 32,1 2-16,-1-1 0,1 1-32,-1-2-32,1 2 32,-2 0 0,1-1 32,-1 1-48,2 0 64,-2-1-64,0 1 48,1 0-32,1 0 48,-2 0 16,0-2 0,0 2 32,1 0 32,1 0-48,-2 0-16,1-1 64,1 0-64,-2-1 32,1 1-16,1-1-16,-1 1 0,-1 0 80,2-1-64,-1 1 16,-1-1 32,1 1-80,0 0-48,-1 1-32,0-2 32,0 2 0,0-1 0,0 1 48,0-2-64,0 2 80,0-1-48,0 0 80,0 1-32,0-2 49,0 1-33,-1 1 32,1-1-64,0-1-48,0 2 64,0-1-64,0 1 80,0 0-80,0 0 48,0 0-32,0 0 48,1 0-64,-1 0 64,-2 0-16,2 0-112,0 0 64,0 0-32,2 0 48,-2 0-16,1 0 16,1 0 0,-2 0-16,1 0 32,-1 0-48,2 1 32,-1-1-16,-1 0 32,2 2-32,-1-2 32,1 1-48,-1-1 96,2 0-96,-2 0 48,1 0 0,-2 0 48,3 0-48,-3 0-64,1 0 96,1 1-64,-2-1 16,1 2 48,1-2-64,-1 0 48,1 0-32,-2 1-48,3 0-16,-2-1 80,0 0-48,1 2 16,1-2 0,-2 1 16,2-1 0,-2 2 0,2-2 0,-1 1-32,1 0 32,-1 1-32,1-2 48,0 1 0,0-1 0,1 0-32,0 0 32,1 0 0,0 0 16,1 0-48,1 0 0,-2 0 32,2 0-112,0 0-81,0 0-255,2 0-288,-1 0 576,1 0-432,-1 0-529,-1 0-656,1 0-624,1 0-1072,-2 0-3443</inkml:trace>
  <inkml:trace contextRef="#ctx0" brushRef="#br3">31221 28509 6019,'0'0'2497,"0"0"-1441,0 0-447,0 0 63,0 0 96,-3 8-223,3-5 207,-1-1-32,1 1-15,-2 0-129,1 0 144,1-2-16,-1 2-143,1-2-177,0-1-16,0 0-48,0 0-64,0 2-48,-2-2-79,2 1-129,0 0 48,0-1-64,0 3 0,-1 0 32,1-2-32,-2 2 32,2 1 16,0 1-16,-1-3 48,1 2-48,0 1 80,0-1 16,0 0 0,0 0-64,0-1 32,0 1 48,0-1-32,0 0 0,0-1-48,1 3 64,-1-4-64,0 3 16,0-1-48,0 1 16,2-1-16,-2 0 0,0 1 16,0 0-32,0 0 32,0 0-80,1-1 48,-1 1-32,0 0 32,0-1-16,0 1 16,0 0 16,0 1-64,2-1 80,-2-1-48,1 1 32,0-2-16,1 3-16,-1-3 16,0 1 32,2 1-16,-1 2-32,-1-3 32,2 1-32,-2 0 64,1 0-48,0 0 32,-2 1-64,3-1 48,-3 0-16,3 0 16,-2-1 16,1 0 0,-1 1 96,0-2 0,1 0 64,-1 1-16,1-1-64,-1 1 1,0 0-49,2 0-64,-1-2 32,-1 2 0,2 0-48,-2-1 64,2 0-48,-2 1 16,1-1 0,-2 1 16,1 0-16,0 0 0,-1-2 0,2 2-32,-1 0 32,1-2-16,-1 0 32,0 2-48,1-1 16,-1-1 0,1 0 16,-1-1 0,0 3 16,1-1-48,-1-2 64,-1 1-32,1 2-80,1-2 112,-1 1-80,-1-1 0,2 0 48,-2 2-48,1-2 48,-1 1-48,1-1 32,-1 1 0,3-2 16,-1 0-48,-2 1 32,2-1 48,-2 0-16,2 0 16,-2 0-64,1 0-64,-1 0-96,0 0-209,0 0-255,0 3-112,0-3-193,0 1 177,0 1-353,0-1-607,0-1-1138,0 0-1760</inkml:trace>
  <inkml:trace contextRef="#ctx0" brushRef="#br3">30953 28672 7267,'0'0'1505,"0"0"-96,0 0-977,0 0 16,0 0 464,0 0-191,-3 7 47,3-4-144,-3 1 17,2-1-65,1 3-128,-3-2 0,2 0-288,-1 0-31,1 0 47,0 0 96,-1-1 256,-2 1-208,1 0-48,1 1-96,-4-1-80,1 1 0,0 1-48,0-2 16,-1 2 49,2-4 15,0 3-96,0-3 0,0 1 32,-1-2 0,0 2 0,-1-1-64,1-1 80,-1 2-64,-1-2 0,2 1 48,-4-1-96,2-1 32,1 0-80,-3 1 16,4-1-16,-2 0 0,0 0-48,0-1 64,0 1-32,0-1 31,0-1 17,0-1-16,0 2 80,0 0-80,0-2 16,0 1 0,0 1 48,2 0 0,1-2 16,-1 2 0,1-4 32,2 3 0,0-3 64,1 1 113,1 0 127,0 0-80,0 0-144,0-2-96,3 1-16,-2 1 0,2-1 0,1 0-64,0 1 80,0-1-48,0 3 32,1-1-32,0 0-16,1 2 0,-1-1-16,1 2 48,1 0 32,0 0-32,0 0 32,-1 0 0,1 0-16,0 2 64,0-1 16,0 2 32,-1-2-32,1 1-16,-2 0-32,1 0-16,-1 1 64,1-1-32,0 1 32,-1 0-80,-2 1 16,2-1-16,-2 1-16,0 0 16,1 0 64,-3 1 0,2-1-64,0 0 48,0 0-48,0 2 16,-1-2-16,1 0-16,1 0 33,0 0 47,-1 0 48,1 1 64,1-1 48,-1 1 48,-1-1-128,1 1-112,-3 0 32,3-1-16,-2 1-64,0-1 16,1 0-32,0-1-16,0 1 32,-1-1 16,0 1-64,2-2 96,-3 3-32,4-3 16,-3 3 0,0-1 0,2 0-32,-1 0 80,2-1 32,-1 1 48,2-1 80,1-2-31,-2-1-1,4 0-96,-4 0 32,2-1-48,0-2-48,-1 2 0,-2-2-64,-1 3 16,-3 0-80,0 0-400,0 0-1249,-4 0 224,-2 0-1056,0-2-3266</inkml:trace>
  <inkml:trace contextRef="#ctx0" brushRef="#br3">30943 28675 5811,'0'0'2081,"0"0"-225,0 0-607,0 0-273,0 0-159,0 0-193,3-3-304,-2 2-128,2 1 16,1-1 129,3-1 303,-1 1 320,2-2 1,2 0-401,0-1-352,-2 1-112,0 0-64,-2 1 0,-2-1 16,0 0-256,-1 2-1072,-3-2-1682,0 2-2336,0-1-2722</inkml:trace>
  <inkml:trace contextRef="#ctx0" brushRef="#br3">35338 27680 1953,'0'0'12053,"0"0"-9395,0 0-1874,0 0 192,0 0 177,7 11-113,-5-3 177,0 3 16,0 2-161,1 1-240,0-2-255,0 1-273,1-2-192,0-1-16,-1-3-80,1 0 32,0-3-80,-1-2-16,0 1-240,-2-1-641,-1-2-799,2-2-674,-2-2-1791,0-1-11239</inkml:trace>
  <inkml:trace contextRef="#ctx0" brushRef="#br3">35426 27691 15495,'0'8'2273,"-1"5"-672,-2 1 432,0 2-529,-1 2-287,-1 2 0,-1-1-353,2 1-192,0-2-352,1-2-127,2-2-177,1-1 0,0-4-16,1 0 0,1-2-16,-1-2-32,-1-1-257,1-1-607,-1-1-1185,0-2-656,0-2-1345,0-2-8340</inkml:trace>
  <inkml:trace contextRef="#ctx0" brushRef="#br3">35639 27835 8180,'0'0'2273,"0"0"-320,-10 5-833,5-3 417,-1 1 128,0 1-465,2 2-159,-1-2-65,2 2-272,3-1-351,0-1-113,1 2-128,5-3-80,-1-2-16,2-1-32,2-1-96,-2-4-64,1-2 16,-1-1 0,0-2 127,-3 1 98,2-4-17,-4 1 48,1-1-128,-2-1-16,-1 2-16,0-2-1,0 3 65,-1 1-112,0 0-144,-2 5-64,3 1 208,0 2 160,0 4-112,0 5 112,3 2 608,-2 7 833,0 0-16,1 2-673,-1 0-320,1-2-175,-1-2 15,2-5-400,-2-2 16,2-3 96,-2-1-32,2-1-48,0-2-80,1-3-673,-3-1-1120,1-3-2481,1-2-6963</inkml:trace>
  <inkml:trace contextRef="#ctx0" brushRef="#br3">35760 27860 19465,'0'0'1248,"0"0"-1039,5 10-49,-2-7 1328,-2-3-367,2 0-65,-2 0-319,1-2-577,-1-3-96,1-1-192,-2-1-849,0-2-607,0-2-1826,0-2-2177</inkml:trace>
  <inkml:trace contextRef="#ctx0" brushRef="#br3">35772 27737 16119,'0'0'3106,"0"0"-2674,0 0-416,0 0 16,0 0-240,0 0-2081,7-9-4978</inkml:trace>
  <inkml:trace contextRef="#ctx0" brushRef="#br3">35886 27876 11205,'0'0'3298,"0"0"-1490,3 9 17,-3-5-208,1-1-512,-1-1-353,0 0-208,0-2-256,0 0-96,1 0 113,2-4 47,-1 0-112,-1-1-160,2-2 96,-2-2 96,-1 2 160,2-1 0,-2 1 97,0 0-241,0 2-112,0-1 16,-2 0-80,2 1-112,-1 1-32,-1 0 16,2 1 48,0 0-32,0 0 0,2 2 32,1 1-32,2 0-32,1 0-16,1 0-80,-2 3 48,2-1-480,-1 1-481,-1 0-608,-1 0-736,0-2-2129,-1 1-5666</inkml:trace>
  <inkml:trace contextRef="#ctx0" brushRef="#br3">35983 27842 14983,'0'0'1457,"8"3"-1345,-1-3 144,0 0 2001,2 0-833,-3-1-527,1-2-305,-2 0-352,-1-1-160,-1 0 0,-3 0-64,0-1 16,-2 1-160,-2 2-144,-2-1 112,1 1 128,-1 2 16,2 3 80,1 1 208,1 3 144,2 2 417,0 0 127,0 0-240,0 0-447,4 0-209,-1-4-64,1 1-305,0-3-63,1-1-64,0-2-336,-3-1-817,3-3-848,-1-2-2529</inkml:trace>
  <inkml:trace contextRef="#ctx0" brushRef="#br3">36143 27805 8372,'0'0'7827,"0"0"-6594,0 0 160,-6-10 431,3 9-351,-1 1-384,1 0-241,-1 3-160,0 2-63,1 2 143,2 1-80,-1 2-159,2 0 15,3-2-464,1 0-80,1-1-48,0-2-16,2-3 64,0 0-16,1-2-208,1-4-769,-2-2-912,1-1-416,-3-3-672,1-2-1681,0-3-8532</inkml:trace>
  <inkml:trace contextRef="#ctx0" brushRef="#br3">36241 27688 14711,'0'0'2673,"0"0"-1873,-1 17 529,1-7 176,0 3-33,0 3 49,0 2-320,-2 1-257,1-1-480,1 0-80,0-2-112,0-4-207,0-2-97,0-3-1,0-2 33,3-2-48,-3 0-32,1-3-208,-1 0-240,2-4-512,-2 0-721,0-3-1137,0-2-1584,-2-2-6018</inkml:trace>
  <inkml:trace contextRef="#ctx0" brushRef="#br3">36191 27778 16552,'0'0'1280,"13"9"-1136,-5-6 497,3 1 1584,0-1-545,-1-2-1119,0-1-385,-1 0-128,1 0 16,-2 0-496,1-1-1041,-1-1-1841,-2 1-3937</inkml:trace>
  <inkml:trace contextRef="#ctx0" brushRef="#br3">36319 27803 944,'0'0'12502,"0"14"-8740,0-5-833,0-2-864,-1 1-416,1-1-785,0-2-544,0 1-175,1-3-97,0 0-64,2-3-48,0 0-641,1-3-1184,-3-3-2113,4-2-6002</inkml:trace>
  <inkml:trace contextRef="#ctx0" brushRef="#br3">36354 27738 21274,'0'0'1104,"0"0"-1504,0 0 240,0 0 112,-6 11-576,5-8-1681,1-2-3586</inkml:trace>
  <inkml:trace contextRef="#ctx0" brushRef="#br3">36402 27813 13990,'0'0'7396,"0"0"-6324,-3 11-1072,1-5 144,2-2 241,0 2-1,1-1 432,0 1-448,4-1-336,-3-1-32,1-2 16,3-1-32,-2-1-16,-1-1-32,1-2 16,-1-1-144,1-2-64,-4-1 16,1 0 32,-1-1-481,0 2 129,-1 1 224,-1 1 272,2 1 448,-2 2 48,0 1-400,1 1-80,1 0-32,-2 2-48,1 0-1568,1 0-2979</inkml:trace>
  <inkml:trace contextRef="#ctx0" brushRef="#br3">36448 27833 22106,'0'0'2609,"0"0"-2209,0 0 33,14-7 47,-10 5-368,3-1-80,-1 1 64,-1-1-160,1 2 128,-2 1-112,0 0 48,0 4-80,0 0 0,-2 0 64,0 2 48,0-1-80,-2 1-16,1-2-48,-1-3-1281,0 1-1264,0-2-2850</inkml:trace>
  <inkml:trace contextRef="#ctx0" brushRef="#br3">35807 28375 8612,'0'0'2481,"0"0"-1136,0 0-433,0 0 113,0 0 79,0-4-143,0 4-305,0 0-240,0 0-96,0 2-48,0-1 16,-2 2 1,2-1-17,0 1 16,0 3 0,0-1 0,0 2 0,0 0 96,0 3-63,0 0 143,0 1-16,0-2-96,0 3-32,0-1 0,0 0 1,0 0-81,0-3 144,0 2-176,0-3-48,0 0-112,0-3-96,0-1 48,0 0-16,0-2 16,0 0 32,0-1-16,0 0 48,-1-4 16,1-1-32,0-2-32,-1-2 32,-1-2 0,1-3-176,-1 0 64,0-2-16,-1 1 16,0-4 80,2 1-48,-1 2 48,0-1 32,0 3 0,1-1 0,1 2 16,0 1-112,0 1-16,3 0-16,-1 1 32,1 0 32,1 2-48,0-2 80,-1 2-48,1-2-416,-1 2 16,0-3 111,1 3-31,-1-1 144,1 1 144,0 1 0,0 1 80,1 2-16,-1 0 0,0 1 16,0 2-48,2-2 48,-2 2-16,0-1 16,1 2-80,0 0 64,0 0-112,2 2 16,0 0 16,0 3 48,3 0-64,-2 2 96,0 1-32,-1 2-16,0 0 48,-1 1-16,-1 0 32,-1-1-48,1 1 64,-1-1-32,0-1 48,-3 1 0,2-2-32,-3 4 32,2-3-32,-2 1 64,-2 0-96,-1-2 96,1 0-144,-3 1 16,0-2 0,1-2 32,-2 2-32,1-1 0,0-2 48,0 1-16,-1-1 64,-1 1-48,2-3 16,-1 1 0,1 0 0,-1 0 0,1-2 0,-1 1-16,2-2 64,-2 0-48,2 0-32,1 0 16,1 0-16,0 0 16,-1-2-16,2 2-192,1-1-384,0-1-193,0 2-287,1-1-1393,2 0-2370</inkml:trace>
  <inkml:trace contextRef="#ctx0" brushRef="#br3">36151 28205 5635,'0'0'3137,"0"0"-2113,1-9 177,-1 5 416,0 1-177,0-1-463,0 3-145,0-2 81,0 2-225,-1-1-112,0 1-224,-2 1-159,3-2-161,-3 2 32,0 0-80,2 0 0,-2 2 32,2 1-64,-2-2 64,0 2-32,0 1 16,1-1 0,-1 2 0,0-1 16,-1 2 0,0-2 16,1 2 32,-1-2 32,1 1 48,0 1 112,-1-1-64,3 0-48,-1 0-16,0 1 16,0-1 0,1 1-32,-2-1 0,2 2-64,-1-1 32,1-1-48,-1 2 32,0 0-16,0 0 16,-1 0-16,2 2 32,-3-3 65,3 1-1,-2 0-16,1 0-112,-2 0 16,3 0-64,-2 0 16,2 1 0,-1-1-16,1 2 32,-1-2 32,1 0-32,0 1 32,-1-3 80,1 1-64,1 0 16,0-1 48,0-1 32,3 0-16,-1 1-32,3-1-16,0-1 32,1 1-32,-1-1-96,2-1 48,0 1-48,0 1 16,-1-1-16,-1 0 32,1-2-48,-1 2 64,-1 0-64,1-3 0,-1 2 64,1-2-64,-2 2 64,3-2-48,-1 0 32,1-2-16,-1 0 16,0-1 0,0-1 0,-1-2 16,0 1-48,-1-2 48,0 1-64,-2-1 64,1 0-32,-2 0-16,-2 2 32,-2-2-80,0 1 80,0 2-16,-2-1 0,-1 0-16,2 1 48,-1 1-64,1 1 32,-1-1 16,2 2-16,0-2 0,0 1-16,-1 2 32,3-1-48,0 1 96,1 0-96,1 0 80,0 0-48,1 0 32,3 1-16,2 1 16,0-1 144,2-1 16,0 2 161,2-2 159,0 0-32,-1 0-304,0 0-64,-2 0-96,0 0 32,-3 0 0,-1-2-48,1 2 16,-3-1-32,0 1 16,1-2-192,-2 2-112,0-1-208,0 1-385,0 0-367,0-3-865,0 3-2193,-3-1-3794</inkml:trace>
  <inkml:trace contextRef="#ctx0" brushRef="#br3">36330 28220 8340,'0'0'1585,"0"0"-385,0 0-175,0 0 127,0 0-304,0 0-271,-3-4-177,3 5-208,0 2 16,0 2 336,3 1 337,-3 1-241,1 3 48,-1 1-31,0 1-65,0 2 304,2 1-207,-2 2-193,0 1 80,0-1 257,0 2-177,0-2-208,0-1-48,-2 1-64,2-2-128,0-1 1,0-1-1,0-2-160,0-3 48,0 0-64,0-1 32,0-2-48,0-1 16,0-3-32,0-1-32,0 0-32,0-5 16,0-2-256,2 0-321,-2-4-127,1-2-256,1-1-129,-2-1-320,0-2-544,0 1-144,0-2 128,-3 1 753,1 0 992,1 2 384,-2 3 112,2-1 352,-1 2-176,0 4 97,0-1 175,2-1-144,-1 4-112,1-2-288,0 0-32,1-1-80,1-1 16,0 0 0,1-1-15,1 2-17,-2 1 32,1 1-16,-2 2-16,-1 2 16,1 1 48,-1 1 0,0 3 144,0-2-128,0 3 256,0 1-64,0-3-176,0 1-48,0 0-48,3 0 48,-3-3-48,2 0 32,0 0 16,0 0 0,-1-2 32,0 1-16,2-3-32,1 1-16,3 0 16,2 0-48,3 1 96,1 0 545,5 1 127,-3-1 32,2 2-448,-2 0-224,-3 0-128,-2 3 48,0-3-80,-3 2-16,-2-1-480,-2-1 48,-2 0-256,-1-3-257,0 0-1184,-2-1-3233</inkml:trace>
  <inkml:trace contextRef="#ctx0" brushRef="#br3">36367 28363 4210,'0'0'9748,"13"-4"-6706,-3 1-1666,1 1-95,0 1-241,0 1-255,1 0-65,-3 0-352,-1 3-352,-2-2-32,-1 2-80,-2-2-1056,-2 1-1858,-1-2-3729</inkml:trace>
  <inkml:trace contextRef="#ctx0" brushRef="#br3">36201 26910 16359,'0'0'721,"0"0"-577,0 0 112,-4-13 560,1 9-431,2 0 15,-1-2 80,-1 2 240,2-2 65,0 1 47,-4-1-112,4 1-175,-2-2 15,2 1-272,-2-2-208,0 1-80,1-1 0,0-1-32,1 1 32,-2-2-48,0 1 16,1-2 80,-1-2-96,0 2 80,0 0-64,0 1 96,-1-1-48,1 1 32,-1 2-16,0-2-48,-1 1 80,2 0 64,-1 1 416,-2-2-592,3 0-32,1-1 32,-1 0 32,1 0-48,1 0 48,1-1-48,1-2 64,1 1 32,2 1-64,1-2 80,2 3-48,0 1 16,2 2 48,-1-1-64,-1 2 48,3 2-32,-3 1-112,1 0 64,-1 2 16,-2-1-16,1 2 16,-2 0 0,0 1 16,-1 0-144,0 0 32,-2 0 80,2 0-64,-2 0-32,1 0-128,1 1-256,-1 0-209,0 1-511,-1-1-1698,-1-1-3168</inkml:trace>
  <inkml:trace contextRef="#ctx0" brushRef="#br3">36406 26392 7619,'0'0'2514,"0"0"-1346,2 15 1009,-2-5-48,1 2-224,1 4 96,-2-3-512,1 3-321,0-2-191,1-2-257,-2-4-368,1-2-208,0-2 16,1-2 144,-1-2 145,1-2 591,-1-5-47,2-2-657,-3-3-288,0-1 64,0-3-224,0 0 32,0-2-96,-3-2-49,2 1-191,-1 1 16,1 2 16,-1 0-64,1 3 272,0 4 64,1 0 128,0 1-80,0 2-32,1 1 79,0 1-15,2 1 48,-1 0-80,2 0 64,-3 2 0,3 1-96,2 0 48,-1 0-720,1 4 208,1 2 384,1-1 48,-1 3 128,2 2 80,-3 0-64,0-2-32,-2 2-16,0-2 16,-1 1 0,-3-2-32,0-1 64,0 1-48,-4-2 80,0 0-48,-2 1 48,-1-2 0,0 0-64,0 0 48,2-1-16,1 0 16,0 0-48,-1-2 32,5 2-64,-1-2 0,1 0-1089,1-1-736,2 0-1040,0 0-3090</inkml:trace>
  <inkml:trace contextRef="#ctx0" brushRef="#br3">36645 26295 1825,'0'0'2513,"0"0"-1633,0 0-527,0 0 3328,0 0-1408,0 0-816,6-7-369,-8 7-143,1 0-177,-2 0-111,2 0 31,-1 0-112,1 0 0,0 0-111,-1 0-49,-1 1-176,2 2-144,-2 1-16,0 2 112,-1 2 320,3 3 321,-5 3 127,2 1 17,0 3-225,1 2 48,-1-1-239,1 1-209,3-4 192,0-1-224,0-2-208,3-2 32,3-4-80,-1-1 80,3-2-160,-1-4 0,3 0 48,-3-2 16,0-2-16,0-3 16,-1 2-32,-4-4-160,1 2 80,-2 0-128,-1 2 112,0-1 16,-4 2 48,3 0-48,-3 1 0,1 1 48,-1-1 0,1 1 32,2 1-32,-1 1 16,2-1-16,0 1 64,0 0-64,0 0-48,3 0 16,1 0 48,0 0 16,3 0 0,2 0 0,-2-2-48,2-1 80,2 2-32,-1-3 32,-2 1-32,1-1 32,-2 1-512,-2-1-1137,-1 0-960,-2 0-1089,-2-2-3457</inkml:trace>
  <inkml:trace contextRef="#ctx0" brushRef="#br3">36798 26317 7203,'0'0'4690,"-4"21"-1952,1-9-65,0 5 416,2-3-1312,-2 2-640,3-3-209,0-1-400,3-3-159,-1-2-49,0-2-16,2-2 16,-1-2-64,0 1-80,1-2 0,-2-3 32,0-3-96,2 0-80,-4-4-32,1 0-32,-1-2-16,0-2-256,0-2-480,-1 1-49,0 1 209,-2 0 272,1 2 192,0 2 128,-2 0-16,1 4-16,0-1 48,2 4 0,-2-1 16,3 1 64,-2 2 16,2-1 32,2 1-48,1-1-48,2 0-48,2-1 96,1 0-128,2 0 80,1 0-32,-1 1-16,1 0 16,-3 1 32,1 1 16,-1 0-48,-2 0 64,-2 0-96,0 0 64,0 1-416,-3 1-1409,2 0-672,-3 0-2706,0-1-8179</inkml:trace>
  <inkml:trace contextRef="#ctx0" brushRef="#br3">36816 26353 17592,'0'0'1185,"19"1"-1089,-5-1-32,1-1 864,-1-2 113,-1-1-577,-1 1-320,-2-1-112,-3 1-288,-4 1-1697,-1-1-2769</inkml:trace>
  <inkml:trace contextRef="#ctx0" brushRef="#br3">36483 26168 6563,'0'0'4930,"12"-4"-3537,-2 1-1201,-2 1 704,3 0-63,2 1-353,-1 0-192,2 1 272,-1 0 129,-1 1-465,1 0-32,-4 1-64,0-1 0,-2 0-80,-3 1-64,0-2 64,-3 0 0,-1 0 48,0-2 32,0 0 336,-1-2-400,-3-1-16,0 0 16,1-1-16,-3-1 65,2-1 191,0 2 0,1-2-256,-1 3-16,3-1-64,-1 2 64,1 2-64,1 0-32,0 0-368,0 2-1057,0 0-1632,0 0-2946</inkml:trace>
  <inkml:trace contextRef="#ctx0" brushRef="#br3">37311 26309 6771,'0'0'2577,"0"0"-528,-1 2-192,1 1-448,0 3 271,0-1-319,0 4 208,-1 2-337,1 3-255,0-2-113,-3 2-320,1-2-223,2-2-1,0-3-96,-1 0 0,1-3-144,0-2 0,0-2-16,1 0 144,-1-6 529,3-2-305,-1-2-368,-1-5-112,0-1 80,-1 0-32,0-2-320,0-2-193,0 1 177,0 1-448,-1 0 544,1 1 80,-1 3 128,-2 3 0,1 0 80,1 1-16,0 2 0,-1 1-48,2 0 48,0 0 48,0 2-96,0-1 112,0 2 16,0 1 0,0 0-64,0 1-16,0 0-48,3 1 0,0 1 16,2-2 0,2 2 32,3 0-80,2 0 96,4 2-32,0-1 48,2-1 16,2 2-208,-2-2 48,0 0 64,-4-2 48,0-1 0,-5 1 32,0-4-48,-4 2 80,2-2-96,-4 1-96,1-1-48,-1 1-512,1 1-305,-1 1-63,1 1-17,-1 2-464,1 3-720,-3 1 80,1 2-64,-2 2-2545,0-1-1569</inkml:trace>
  <inkml:trace contextRef="#ctx0" brushRef="#br3">37346 26288 8500,'0'0'3986,"0"0"-3346,10 4 1633,-3-4 0,4 0-656,1-3-481,2 0-239,1 2-353,-2-2-304,-1 2-208,-2 1 48,-3 0-112,-4 0-800,-3 1-2210,-2 1-2064</inkml:trace>
  <inkml:trace contextRef="#ctx0" brushRef="#br3">37583 26293 9748,'0'0'3218,"-14"-1"-1841,8 1 704,-1 3-449,0 1-335,0 1-561,3 4-208,-1-1-143,3 2-113,2-2-80,0 2 48,1 0-96,0-1 16,2 1-80,0-2 64,0 1 288,-2-1 81,0-1-97,2-2-48,-3 2 416,0 0-207,0 0-337,0 0-112,0-1-64,0-2-16,0 1-16,0-2-192,0-1-1329,0-2-1280,-1-2-1873</inkml:trace>
  <inkml:trace contextRef="#ctx0" brushRef="#br3">37500 26407 14759,'0'0'3393,"0"0"-2304,15 0-993,-5-1 960,0-1 481,4 1-512,-3-2-385,-2 0-496,1 2-96,-4-2-96,-2 2-240,-1-2-2033,-3 0-2385,0-2-7380</inkml:trace>
  <inkml:trace contextRef="#ctx0" brushRef="#br3">37370 26020 13542,'0'0'2994,"0"0"-1746,0 0 17,0 0-225,0 0-335,0 0-497,7-8-144,2 5-112,4 0 48,-1 0-16,4 3-32,-3-1 64,1-1-48,-1 2 48,-4 0 0,1 0 16,-1 0-48,-3 0 32,0-1-16,-3 1 32,-2-1 16,-1-1 16,0-2 48,-3 1-48,-2-1 0,-2-1-16,-1 0-16,-1 1-16,2 0 32,0-1-48,2 2 96,3 0-80,1 2-32,1-2-48,3 1-144,1 2-1713,2-1-1345,-1 1-1232</inkml:trace>
  <inkml:trace contextRef="#ctx0" brushRef="#br3">38090 26225 11989,'0'0'2017,"3"-14"-1248,-3 6-17,0 1 433,0 0-337,-3 0-128,-1 2-271,-2 1-97,1-1-288,-5 4-16,-1 1 0,0 3-48,-3 2 16,3 5-16,-2 3 32,1 2 352,2 1 368,0 5 161,5 0 175,1 1-255,4-1-81,2 0-160,5-3-432,3-3-192,0-4 32,2 0 0,2-4 48,-1-4 0,2 0-64,0-3 64,0-3-48,1 0 48,-1-2 0,0-1-32,-2-1-240,-4 2-864,0 1-641,-5-1-608,-1 3-1185,-3-1-3073</inkml:trace>
  <inkml:trace contextRef="#ctx0" brushRef="#br3">38007 26057 9989,'0'0'4129,"0"0"-1920,0 0-1392,-10-4 191,9 4-287,-1-1-177,1 1-224,-1 0 16,2 0-64,3-2 0,3 2-63,2-1-193,5-2-48,2 2 128,3-1 480,1 1-96,-1-2-192,0 3-144,-4-1-48,0 0-48,-6-1-48,1 1-32,-5-2 64,-1-1-64,1 1 96,-4-2-16,0-1-32,-1-1-64,-4 0-48,1 2-48,1-1-16,-1 2 112,-1 0-32,1 2 16,-2 1 16,2-1 0,-2 1 16,1 1 0,-1-1-32,2-1 48,0 2-16,0 0-224,1-1-593,3 1-575,-1 0-1009,1 0-1953,0 0-7988</inkml:trace>
  <inkml:trace contextRef="#ctx0" brushRef="#br3">36787 28309 6787,'0'0'4370,"0"0"-2017,0 0-944,0-4 320,0 2-529,1 1-383,2-1-241,0 1 32,2-2-144,2 2-160,0-1-63,1 1-65,2 1 0,-2 0-112,2-1-48,-2 1-80,2 0 64,0 0 0,-3 1 0,0-1 0,0 1-48,-2-1-32,-2 0-144,1 2-33,-1-2-79,0 0-16,-2 0-336,1-2-241,-2 1-1040,0 0-1968,0-2-8213</inkml:trace>
  <inkml:trace contextRef="#ctx0" brushRef="#br3">36778 28424 3410,'0'0'3041,"0"0"-528,0 0-1649,0 0 241,0 0 240,0 0-289,0 0-304,-5 0 81,3-2-97,2 1-64,-2 1 49,2 0 15,0-1-16,-2 1-191,2-2-97,0 2-128,2 0-160,2-1-80,1 1-16,2-1 96,3-2 128,1 1 385,2 1 319,-1 1-95,2 0-97,-3 0-416,0 1-256,0 2-128,-1-1 48,-2-1-80,2-1 96,-2 0-48,1 0 48,-1-1-48,0-1-48,-2-1 16,-2 1-64,2 0-112,-4 1-432,0-1-49,-1 1-255,2 1-225,-3-1-463,0 1-561,-1 0-1137,-2 0-3489</inkml:trace>
  <inkml:trace contextRef="#ctx0" brushRef="#br3">37393 28171 10549,'0'0'3201,"0"0"-2288,0 0 175,10-7 289,-7 7-321,-1-1-415,0 0-241,1 1-16,-2-2 0,0 2 112,-1-1-191,2 1-65,-2 0 16,0 0 48,0 0 64,0 0-144,0 0-128,-2 0-48,1 0-16,0 0-32,-2 0 0,-1 0 16,0 0 32,-2 0-16,-2 1 16,1 1 176,-4-2 17,0 2-17,-2 1-16,2-2 0,0 2-208,0-1-48,4-1 32,-2 0 16,4-1 16,1 0-16,1 0-16,2 0 48,-2 0 32,1 0-64,1 0 16,-2 0-16,-1 0-32,0 2-80,-2 1-32,-1 1 16,0-1-64,-1 2-65,1 1 161,0-2 64,2 1 32,1-2 0,-1 1-64,3-1 16,0-2-64,2 1-16,0-2 0,0 0-32,0 0 32,0 0 80,0 0 48,2 0 0,-2 0 32,0-2-32,1 1 16,0 1-16,-1-1 0,0-1 0,2 2-16,-2 0 0,1 0-32,1 0 16,-2 0-240,0 0 16,1 0-16,-1 0-1,0 0 33,0 0 112,1 0 112,-1 0-32,0 0 96,0 0-48,0 0 0,0 0 32,2 2-48,-2-2 32,1 1 16,-1 0 32,1 2 96,1 0 49,-1 0 47,1 1-48,-1 1-16,0 1 48,2-2 0,-3 3-96,2-3-48,0 3 80,-2-1 64,2-1 64,-2 2 33,1-1 31,2 2 320,-3-1-320,0 0 64,1 0-31,1 0-65,-2 1-160,0-1-32,0 0-96,0 0 0,0 1 0,0 1 16,0-2 48,1 2 16,0-2 128,-1 2-80,0-2 0,0 1-63,0-1-49,0 0 32,0 0 0,0-2-64,0 1 0,0-1 16,-2 1 16,2 0-48,0-2 16,0 1-16,-2-1-16,2 2 16,0-2-16,0-1 16,0 0 16,0-2-48,0 0-16,0 1 0,0-2 64,0 0-64,0 0 48,0 0-32,0 0-16,0 0 16,0 1-80,0-1-32,0 0-145,0 0-79,0 0-144,0-1-320,0-2-545,0-1-352,0-2-896,-1-1-2753,1 2-6132</inkml:trace>
  <inkml:trace contextRef="#ctx0" brushRef="#br3">37242 28349 5635,'0'0'5682,"0"0"-2865,0 0-1296,0 0 176,0 0-128,0 0-497,12-8-207,-6 6-113,1 1-96,3 1-208,2-2 145,2 1 111,0 1-176,-2 0-336,2 0-16,-5 0-160,-1 0-144,-3 0-704,-3 3-369,-1-3-896,-1 0-832,-1 0-1153,-5 0-5858</inkml:trace>
  <inkml:trace contextRef="#ctx0" brushRef="#br3">37524 28393 9540,'0'0'3522,"0"0"-1825,0 0 496,0 0 304,0 0-624,7-8-833,-9 7-560,-2 1-207,1 0-17,-2 1-128,-2 2-112,-3 1-64,3 0 16,0 3 16,2 0 0,-2 0 176,4 3 464,0-2-16,0 2-63,3-1-193,0 1-64,0-2-96,0 2-48,0-2-80,0 2 64,0-1-192,0-1 48,0 0-64,0 2 96,-1-2-48,0 1 16,1-1 32,-2 0-32,2-1 32,0-1 0,0-2-16,0 0-512,0-3-689,-1 1-752,1-2-1328,0-2-3394</inkml:trace>
  <inkml:trace contextRef="#ctx0" brushRef="#br3">37422 28511 14182,'0'0'3218,"0"0"-1681,0 0 207,0 0-303,13-7-304,-3 7-49,1 0-320,1-1-399,2 1-177,-3 0-96,0 0-32,-4 0 32,-1 1-128,-3-1-16,-3 2-913,0-2-911,-3 1-177,-1-1-1713,-2 0-8772</inkml:trace>
  <inkml:trace contextRef="#ctx0" brushRef="#br3">37744 28268 13654,'-8'3'2481,"-2"0"-1744,1 1 911,-1 0-255,3 0-336,1 1-145,1-1-480,1 1-240,4 0 16,0 0-144,4 1 64,3-1 65,2 2-129,3-1-16,0 2-48,-1 0-48,3 1 0,-3-1 64,0 2-32,-2-1 0,-5 1 32,-1 0-48,-3-2 16,0 0 0,-2-1 80,-2 2-32,0-4 16,1 1 240,-1-1 528,0 0-368,0-3-160,1 1 33,-1-1-49,-1-1-48,0 0-128,-1-1-64,1 0 16,-1-1-48,-1-2 16,2 0-16,-1-1-192,-1 1-528,4-1-433,1 1-32,0 2-799,2-2-1362,2 2-2641,2 1-224</inkml:trace>
  <inkml:trace contextRef="#ctx0" brushRef="#br3">37883 28359 6211,'0'0'9860,"4"11"-7667,-1-6-736,0 2 304,0-3-657,-1 2-511,1-5-369,0 1-80,-2-1-192,-1-1 128,0 0-512,0-3-913,0-1-1969,-1-1-4033</inkml:trace>
  <inkml:trace contextRef="#ctx0" brushRef="#br3" timeOffset="0.99">37911 28241 8964,'0'0'4226,"0"0"-3986,0 0-176,0 0-96,0 0-1505,0 0-4545</inkml:trace>
  <inkml:trace contextRef="#ctx0" brushRef="#br3" timeOffset="0.99">37997 28417 16472,'0'0'1232,"0"0"-1024,0 0 1313,7-10 320,-6 6-865,-1-3-544,2 2-288,-2-2-96,1 0 49,-1 0 79,0 1-32,1 1-32,2 0 160,0 3 96,1 0-176,-1 2 0,3 0 16,-2 2 208,0 2-159,0 1-113,-1 2 96,1 0-64,-1 2-112,1-2-32,-1-1 80,2 0-48,-1-2 48,-1 0-64,3-1-48,-2 0-16,-3-3 64,2 1-80,-2-1-48,-1 0-976,0 2-1057,0-2-561,-4 0-2304,3-2-7380</inkml:trace>
  <inkml:trace contextRef="#ctx0" brushRef="#br3" timeOffset="0.99">38250 28277 13830,'0'0'1905,"0"0"-1745,0 0-64,0 0 1265,0 0-80,2 9-369,-4-3-48,0 1-191,-1 0 159,1 1 32,-1 1-95,1 0-353,1 2-160,0-1-16,-1 1 416,0 0-511,-1-1-113,1-2-16,-2 1-16,0-5 16,0 1 48,-2-2-64,1 0 64,-2-2-16,1-1 0,1 0-48,-2-1 0,1-2 16,2-2-208,-1 0-369,0-2-511,1 1 191,1-1 1,1 0 192,-1 0 432,3 1 208,0 1-64,0 0-49,3 1 113,-1 0-128,4 1 304,-2 1-112,2-1-16,-1 0 48,1 2 33,-1-1 111,-2 1-64,0-1 96,0 2-64,-2 0-16,-1 0-128,0 0-48,0 2-16,0 1 64,0 1 16,1 0 48,-1 2 192,2 0 192,1 1-16,1 2-63,-1-2-81,2 0-48,1 0-16,-1-2 272,4 1 369,-3-1-449,3 1-80,-1-2-64,2 0-176,-2 0-64,1-1-64,-1-2 32,-1 1-16,-2-2 16,1 0-16,-2 0-352,-1-2-464,-3 0-785,-2-3-176,0 1-528,-3-1-3073,0-1-7380</inkml:trace>
  <inkml:trace contextRef="#ctx0" brushRef="#br3" timeOffset="0.99">38265 28252 7828,'0'0'5858,"10"0"-4385,-3-2 96,2 1 288,1 0-801,1-1-656,-1 1-144,-1-1 48,0 1-192,-4 0-15,1-1-81,-3 1 16,-1 1-96,0-2-625,-2 2-1248,0-1-2817,0 0-4498</inkml:trace>
  <inkml:trace contextRef="#ctx0" brushRef="#br3" timeOffset="0.99">32231 29666 7988,'0'0'3441,"0"0"-2336,0 0-369,0 0 0,0 0-63,0 0-145,0 0-256,2 0-16,-1 0-192,-1 0 0,4 0 128,0 0 241,1 0 63,-1 0 208,1 0-144,2 0-127,-1 0-177,-1-1-32,1 1 32,-1 0 0,0 0 336,-3 0-400,4 0-160,-3 0-16,1 0-32,0 0 32,0 1-16,0-1 16,1 0 32,-1 0-48,1-1 48,-1 1 177,1-2 15,-1 1 96,-1 0-144,1 1-96,-2-2-80,1 2-16,0 0 0,1 0 16,-1 0-48,1 2 64,0-2-32,0 0-32,2 0 80,-3 0-32,2 0 0,-1 0 16,1 0-16,-1-2-32,0 2 32,0 0-32,-1 0 16,0 0 32,1 0-48,0 0 16,-1 2-16,1-2 32,2 0-16,-2 0 0,0 0 48,1 0-48,0-2 0,0 2 0,1-1 0,-2 1-32,0-2 16,0 2 0,2 0 0,-2 0 0,1 0 0,0 0 16,0 2 0,1-2-16,-1 0 16,1 0 16,-1 0-16,0 0 16,0 0 0,-1 0 0,0 0-32,1 0 32,-1 0-16,0 1 16,1-1-16,0 0 16,-1 2-16,1-2 16,1 0-16,-1 0 16,1 0 16,1 0 16,-2 0 32,1-2-16,0 1-32,-2 1-32,0-2 32,0 1 0,0 1-32,0 0-32,-1 0 16,0-1 0,1 1 0,0 0 0,-1 0 16,3 0-32,-2 0 48,0 0-32,0 0 16,2 0 0,-2 0-16,0 0 16,0 0 0,0 0-16,-1 0 32,1 0-16,-1 0 0,0 0-16,1 0 16,-1 1 0,-1-1 0,1 1 0,1-1 16,1 2 0,-3-2-16,1 0 16,1 0 0,0 0-16,-1 0 16,1 0 0,-1 0 48,0 1 240,0-1-128,0 2-128,-2-1-32,3 0 0,-3-1 0,2 2 32,0-2-32,0 0 64,0 0 97,1 0 47,0 0 0,-1-2 48,-1 2-64,3-1 64,-4 0-128,0 1-128,-1 0-16,0 0-32,-1 0-144,-3 2 192,-2 0-288,-1 0-1361,0 1-2016,0-1-8565</inkml:trace>
  <inkml:trace contextRef="#ctx0" brushRef="#br3" timeOffset="0.99">30766 28506 5795,'0'0'-593,"0"0"2786,0 0-1008,0 0-817,-3 0 80,1 0 257,1 0-145,1 0-48,-1 0 80,-1-2 129,2 2-161,-1 0-64,0-1 48,1 1-47,-2 0-129,1-1-80,1 1 32,-3 0-176,2 0-32,-1 0-48,1 0-48,-1 0 32,1 0-32,0 0 32,-2 0-16,1-2 256,0 2-143,0 0 15,1 0 304,-2-1-272,2 1-96,-2-2-32,2 2-32,-2 0-16,1-1 48,0 1-48,0 0 64,1 0-64,-1 0 48,1 0 0,0-1 16,-2 1-32,2 0 32,1 0 112,-3 0 16,1-2 33,1 2-97,-2-1-96,2 1 16,-2 0 0,0 0-48,0 0 0,1 0 32,0 0-64,0 0 32,-1 0-32,0 0 32,2 0 0,-2 0-16,0 0 0,2 0 0,-1 0 16,0 0 0,0 0 48,-1 0 16,2 0-16,0 0-32,-1 0 64,1 0 112,-1 0-16,1 0-64,0-2-64,-1 2 0,-1 0-80,2 0 32,-2 0-16,2 0 32,-2 0-64,0 0 48,3 0-32,-2 2 16,-1-2 0,1 1 0,1-1 0,-2 2-16,2-2 32,-1 1-32,-2-1 48,4 0-16,-2 0-16,-1 0 32,1 0-16,1 0 32,-2 0-80,0 0 16,2 0 64,-2-1-48,2 1-32,-2 0 64,2 0-80,-1 0 64,0-2-32,-1 2 64,1 0-32,0 0-16,0-1 0,-1 1-16,2 0 32,-2 0-16,1 0-16,0 0 32,-1 0 0,2-2-48,-2 2 32,2 0 16,-2 0-16,2 0 0,-4 0-48,4 0 48,-2 2-16,1-2 16,0 1 0,-1-1 16,1 2 16,0-2-16,1 0-16,-1 0 0,1 0 16,0 0-16,-2 0 16,0 0 0,2 0 0,-3 0-16,1-2 32,-3 2-48,2 0 0,1 0 32,-1 2-64,-1-2 48,2 1-32,0 0 16,2-1 16,-2 0-48,3 2 32,0-2 0,0 0-96,0 0-352,0 0-160,1 0-337,1 0-656,-1 0-143,-1 0-689,0 0-1665,0 0 1056</inkml:trace>
  <inkml:trace contextRef="#ctx0" brushRef="#br3" timeOffset="0.99">30555 28507 5154,'0'0'1729,"0"0"-192,0 0-337,0 0-351,0 0-1,0 0-127,0 2-321,1 0-64,-1 0-64,0 0 80,1 3-32,1-1 80,-1 0 97,-1 0-33,0 2-128,0-2-80,2 1-48,-2 1-32,0 0-32,0-2 0,0 1-15,0 1-1,0-1 0,0-1 144,0 2-32,1 0 0,-1-1 64,0-1 144,0 2-79,0-1-161,0 1 48,0 0-80,0-2-96,0 1 16,0-1-16,0 1-80,0 0 0,0-1-16,1 0 0,-1-1 0,0 1 16,0 1 0,0-1 0,2 0 16,-2 0-32,0-1 0,0 2 16,0 0 16,0-1 0,0 0 0,0 0-32,0-1 16,0 1 32,0 0-32,0-1 16,0 1-32,-2 0 48,2 0-32,0 1 0,-1-1 16,1 0-16,0 0 16,0 0-16,-1 0-16,1 1 16,0-1 32,0-2-64,0 3 48,0-3-32,0 3 32,0-1-32,0-1 0,1 1 0,-1 0 48,1 0 32,-1-1-96,0 1 80,0 0-32,0 0 16,0-1-16,0 1 32,0-1-48,0 1 16,0-1-32,-1 0 0,1-1 32,-1 1-48,1 0 16,0 0 0,0 0-16,-2-1 48,2 1-32,0 0 0,0 0 16,0-2 0,0 2-32,0 0 48,0-1-32,0 1 16,0 0-32,0 0-16,0 0-32,0-1 48,2 1 0,-2 1 16,0-1 64,0 1-32,0-1-16,0 1-16,0-1 32,0 0 0,0-1 0,-2 3 0,2-4 0,-1 2-16,1 0-16,-2-2 32,1 2-64,1 1 16,0-1 32,0 1-32,0 0-112,0-1-64,3 1 32,-2 1 208,-1-2-48,2 1 16,-2-1 0,0 0 0,0 0-16,0 0-32,0-1-16,0 1-32,-2-2-97,2 2-207,-1 0 128,-1 0-80,2-2 96,0 2 64,0 0-192,0-1-33,0 0 33,2 1 32,-1-2-368,-1 2 47,2-2-383,-1 1-1201,-1-2-3010,0 0 3827</inkml:trace>
  <inkml:trace contextRef="#ctx0" brushRef="#br3" timeOffset="0.99">38697 28288 11445,'0'0'2882,"0"0"-2338,0-13-80,1 11 416,-1-1-95,0 0-161,0 3-240,0 0-128,1 0-128,-1 0-96,2 0 0,-2 4-48,1 3 193,-1 3 527,1 2 304,-1 2-207,0 3 159,0 0-208,0-1-175,-1-1-81,1-2-112,-1-3-224,1-2-64,0-1-16,0-3 32,0 0-96,0-1-16,0-2-16,0-1-352,0 0-800,0-1-689,0-3-864,-2-2-3842</inkml:trace>
  <inkml:trace contextRef="#ctx0" brushRef="#br3" timeOffset="0.99">38635 28336 12646,'0'0'2513,"0"0"-2145,0 0 368,0 0 369,0 0-305,0 0-255,10 6-113,-3-5-16,3-1-96,0 2-16,1-2-192,1 0 96,-1 0-80,2 0-64,-1-2 17,-1 0-81,0 0-225,-2 1-671,-1-2-785,-1 2-2096,-3-2-577</inkml:trace>
  <inkml:trace contextRef="#ctx0" brushRef="#br3" timeOffset="0.99">38984 28238 13270,'0'0'2753,"0"0"-1984,3-8 655,-3 5 161,-2 3-817,-1-2-431,-1 2-145,-1 0-144,-2 0-16,-2 3 32,1 1-80,0 0 80,-1 3-96,0 0 32,0 2-16,2-1 96,2 3 160,-1-1 32,2 1-80,1 1 176,1 2 160,0 0-159,1 1-49,1-1-16,0 0-48,1-3-304,3 0 16,2-4 16,1 0 96,1-3 208,1-1 48,0-1-16,1-2-95,-2 0-129,2 0-48,-2 0-128,-1-2 16,2 2-32,-5 0-385,1 0-367,-2 0-273,-1 0-319,0 0-753,-2 0-2289,0 0-5363</inkml:trace>
  <inkml:trace contextRef="#ctx0" brushRef="#br3" timeOffset="0.99">39291 28218 10613,'0'0'2929,"0"0"-2577,1-9-112,-1 6 897,0-1-273,0 1-511,0 2 191,-1-2-96,-1 1 128,-2 1 33,-2 1-401,0 1-16,-1 4-96,-2-1-64,1 4-16,-2 2 0,2 1 48,-2 3 704,0 4 17,4 1 127,-1 2 321,4 3-209,1-3-80,2 1-463,2-4-257,3-3 0,4-4 32,-2-3-32,2-1-48,2-2-64,1-4-224,-3-1 160,2-1 16,0-2 32,-2-1-64,-2-1 0,0 1-160,-3 0-736,-1 1-481,-1-1-272,0 1-383,-1 1-546,-1-1-1632,0 1-4065</inkml:trace>
  <inkml:trace contextRef="#ctx0" brushRef="#br3" timeOffset="0.99">39439 28223 12726,'0'0'3025,"0"0"-1856,-10-9-961,6 9 480,0 0-16,-2 4-47,1 3 255,-1 3-95,4 4 15,-1 3 416,1 2-207,2 1-193,3-1-400,3-2-127,1-5-177,1-2-240,2-5 96,-1-3 16,3-2 224,-3-3 176,1-3-192,0 1-80,-3-5 48,0-1-96,-3 0 16,0-3-160,0 0 48,-3 0-144,2-1-192,-1 0 16,-2 1-17,-2 1-127,-1 4-432,-2 2 544,-3 3 224,-1 4-16,-3 1 63,-1 3 65,-1 3 16,2 1 48,2 1-16,3-1-640,4-2-1057,3-1-2016,2-3-4739</inkml:trace>
  <inkml:trace contextRef="#ctx0" brushRef="#br3" timeOffset="0.99">39657 28177 10373,'0'0'3537,"0"0"-1088,0 0-1888,0 0-161,0 0-160,0 0 128,-6 0-160,1 3-144,-2 1 32,-3-1 0,2 2-112,-2 1 96,2 1-96,2-2 16,1 2 64,1 0-48,1 0 16,1-2 209,2 2-1,2-2 32,2 0-224,2 1 192,-2-2-80,3 3 0,-2-2 48,2 2-112,0 0 48,-1 2 465,-1-1-337,1 0-128,-2 1 96,0 0 48,-3 0 64,1 0 16,-2 0-176,0-1-15,-3 0-65,-1-1 16,-2-1 0,1-1 96,-1-1 160,-2 1-240,2-3-32,-1 1 0,2-1 64,-1-1-96,2-1 32,0 0-16,3 0-80,-2-1 0,0-2-128,2-1-544,-2-1-753,1 1-1008,0-1-2577,0 1-5251</inkml:trace>
  <inkml:trace contextRef="#ctx0" brushRef="#br3" timeOffset="0.99">40004 28173 4610,'0'0'4866,"0"0"-3809,0 0-465,0 0 385,-10-7 111,7 5-160,-1 1-223,-1 0-401,-1 1-192,1 0-32,-1 1 128,-1 0 16,0 2-96,0 0-64,2 1-64,1-1 48,1 2-16,0 1 48,3 1 176,0 4 513,0 0 607,0 4-127,0 3-385,0 0-127,0 2 47,0-1-384,0-1-176,-3-1-256,0-2 48,-1-2-16,-1-1 32,-1-2 16,2-2 0,-3-2 113,0-2 191,0-1-64,0-2-80,0-1-16,2-4-192,-4 0 48,4-5-192,-2 0-400,1-2-65,1 0 97,-1-2-64,2 3-64,0-1 320,1 2 223,0 0 129,2 2-80,0 0 32,1 2 32,0-2-80,0 1-32,2-1-112,4 2 144,1 1 16,1-2-48,1 1-16,-1 2 256,0 0-112,-2 2-16,1 1-32,-2 0 80,-1 1-96,1 5 96,-3-2-16,3 4 160,-3 0 209,1 2-129,0 0 32,1 1-112,-1-1 0,2-1-160,1 0 48,-1-1 32,5 0 48,-1-2 64,2-1 497,0 0 47,1-1-304,-1 0 33,2 0 111,-1 0-224,-1 0-80,-2-1-240,-1 1 0,0-1-144,-3 0 16,2 0 32,-3-1-48,0 0-128,0-2-240,0 0-305,-2 0-207,2-2-48,-4-2-593,0 0-1441,0 0-4001</inkml:trace>
  <inkml:trace contextRef="#ctx0" brushRef="#br3" timeOffset="0.99">39997 28164 4578,'0'0'3954,"0"0"-2545,0 0-561,0 0 32,-3-8-207,3 7-353,3-1 48,3 1-352,1-1 144,1 1 272,3 0 865,1 1 208,2 0-481,0 0 129,0 0-145,-3 0-480,0 1-384,-2 0-96,-4 1-48,-2 1-320,-3-2-1905,0 0-2241,-3-1-6259</inkml:trace>
  <inkml:trace contextRef="#ctx0" brushRef="#br3" timeOffset="0.99">35446 28824 5843,'0'0'4994,"0"0"-3537,0 0-129,0 0 129,0 0-128,0 0 15,4-2-335,-3 4-17,4 2 0,-3 0-143,3 3-177,1 1-16,1 2 81,3 2-1,-2 2-256,4 0-272,-1 1-63,0 1-33,-2-1-192,1 0-32,-3-1 15,1 0 49,-1-2 32,-1 2-16,0-4 16,-2 1-96,0-2-208,-1-3-64,1-1-160,-3-3-433,2 0-831,-2-2-802,1-6-2128</inkml:trace>
  <inkml:trace contextRef="#ctx0" brushRef="#br3" timeOffset="0.99">35608 28732 5667,'0'0'5266,"-3"8"-3457,2 1 32,-2 3 400,1 3-577,-3 3 97,0 3-208,-2 1-240,-1 2-465,-1 0-128,2-2-223,-2-3 127,2-1-352,0-1-208,0-3-80,3-3 16,-1-1 0,1-1 0,0-2-384,3-1-1041,-2-2-560,3-1-784,0 0-1393,1-2-2129,2 0-1648</inkml:trace>
  <inkml:trace contextRef="#ctx0" brushRef="#br3" timeOffset="0.99">35936 28960 15671,'0'0'2465,"-6"-9"-1472,2 5 399,0 1-175,-2 2-705,-1 0-32,1-1-191,-3 2-97,-1 2-80,1-1-80,0 3 80,0 2-192,3 1 32,1 0 160,0 1 80,4 2-96,1-1 96,1 0-48,5-1-48,2-2-112,-1-1 32,3-4 32,0-1-16,1-1 64,-1-6-192,-1-1 128,1-5-160,-2 1 32,1-3 80,-2 1 96,-2-3-64,-1 2-64,-1 1-368,0-1-128,-3 1-33,0 0 65,-3 3 128,0 0 160,-1 1 176,1 3 16,1 1 80,-3 4 16,5-1 192,-1 3 160,1 4-192,3 6-160,0 2 977,-1 6 479,2 5-303,1-1-321,-4 1-319,2 0-385,-2-5-304,-1-3 48,2-3 48,-2-3 48,1-2 0,0-5-48,1 0 16,-2-2-913,1-3-784,1-5-1104,-1-2-2625</inkml:trace>
  <inkml:trace contextRef="#ctx0" brushRef="#br3" timeOffset="0.99">36072 28971 18985,'1'8'1488,"1"2"-1007,0-3 1279,1 0-79,0-2-993,-2-3-431,2-1-177,-1-1-32,0-4-128,1-2-865,-2-3-992,1-1-1040,-2-4-2257</inkml:trace>
  <inkml:trace contextRef="#ctx0" brushRef="#br3" timeOffset="0.99">36083 28858 18104,'0'0'2577,"0"0"-2032,0 0-273,-3-9 560,3 9-368,2-2-127,0 1-177,0-1-272,-1 2-577,1 0-2192,-2 3-3938</inkml:trace>
  <inkml:trace contextRef="#ctx0" brushRef="#br3" timeOffset="0.99">36209 28976 4818,'0'0'5747,"0"0"-4547,0 0-415,0 0 1040,0 0 15,-3 9-31,3-5-480,3 0-161,0 1-239,-2 1-49,4 0-143,-1-4-161,-1 3-80,-1-4-80,0 0 16,-1-1-63,0 0 47,-1 0 96,2-2-128,-2-3-208,0 0-128,0-2-16,0-1-32,-2-1 16,0 0 16,0-3-48,0 3-16,0-1 80,-2 2-80,3 2 48,-2 1 32,1 0-48,1 3 16,1 0 16,0-1-64,0 3 16,4-1 16,2 1-48,1 0 48,2 0 64,1 0-32,3 0-192,-2 0 80,0 0 48,-1 0-16,-5 0 64,-1 0-416,-2 0-1329,-2 1-208,-3 2 225,-1-1-1218,-2-1-4145</inkml:trace>
  <inkml:trace contextRef="#ctx0" brushRef="#br3" timeOffset="0.99">36352 28947 14503,'0'0'2785,"14"3"-2257,-7 0-128,1-2 2113,-2-1-544,1 0-800,1 0-161,-2 0-319,-1-1-225,-1-2-304,1 0-80,-3-1-64,0 0 32,-2 1-32,0-1 0,-2 0-32,-2-2-224,0 3-80,-1 1-240,-1-1 31,0 3 385,1 1 96,-1 3 32,2 3 176,1 3-64,-1 1 64,3 2-32,-1-1-15,2 1 15,0-2-48,3 0-16,1-3-16,2-1 0,2-3-32,1-1-32,2-2 32,-2-1 192,2-2-448,-1-3-273,-1 1 193,-1-1-736,-3 1-1473,0-1-2418,-4 1-4625</inkml:trace>
  <inkml:trace contextRef="#ctx0" brushRef="#br3" timeOffset="0.99">36574 28917 19801,'0'0'2177,"0"0"-1985,0 0 160,0-10 1713,-5 10-672,-1 1-321,-1 3-79,-1 2-417,0 1-176,2 1-208,-1 2 48,4 0 49,1-1-225,0 0 64,2 0-48,0 0 48,4-2-32,-1-2 0,3-1 0,-1-1-96,1-1 16,2-1 80,-1-1-48,0 0-288,1-1-288,-2-1-673,-1 1-640,1-1-688,-2 1 176,0 1-688,-1 0-1922,1 0-3152</inkml:trace>
  <inkml:trace contextRef="#ctx0" brushRef="#br3" timeOffset="0.99">36727 28801 10117,'0'0'4514,"0"0"-2113,0 0-1473,10 7 529,-9 2 288,0 3-209,-1 2-159,0 3 80,0-1 31,0 2-687,0-1-209,-1 0-272,1-2-256,0-3-80,0-2 0,1-1 64,1-3-48,-1 0 0,-1-2-16,2 0 48,-2-2-400,0 0-416,0-2-609,0 0-528,0 0-128,0-2-912,0-1-3746</inkml:trace>
  <inkml:trace contextRef="#ctx0" brushRef="#br3" timeOffset="0.99">36669 28904 22666,'0'0'305,"0"0"-866,0 0 497,11 6 1057,-4-4 463,2 1-223,1-1-593,1-1-240,2-1-256,-1 0 65,-1-3-1,0 0-144,1 1-16,-6-1-561,3-1-767,-5 1-1009,-3 0-993,-1 2-2000</inkml:trace>
  <inkml:trace contextRef="#ctx0" brushRef="#br3" timeOffset="0.99">36851 28974 18985,'0'0'1152,"0"0"-1168,9 9 176,-7-5-16,-1 1-64,-1-4 497,0 2-225,0-3-256,0 1-96,0-1-977,0-3-1568,0-2-3762</inkml:trace>
  <inkml:trace contextRef="#ctx0" brushRef="#br3" timeOffset="0.99">36878 28854 24443,'0'0'1633,"0"0"-1441,0 0-448,0 0-705,0 0-527,0 0-257,-3 6-1729,2-6-5634</inkml:trace>
  <inkml:trace contextRef="#ctx0" brushRef="#br3" timeOffset="0.99">36995 28932 11445,'0'0'512,"0"0"-255,0 0 1647,0 0 129,0 0-384,-13 4-192,8 2 160,-1 2-161,2 2-223,0-1-113,3 2-351,1 1-241,2-6-240,5 3-160,2-5-48,0-1-96,1-2 32,1-1 64,0-3-80,-2-1-48,-3-3-128,0 2-48,-2-4 48,-2 1-304,-2-2-193,0 2-111,-5 0 160,3-1 400,-4 4 192,-1 1 96,0 1-80,2 1 16,-1 2-80,1 0 80,0 0-64,3 3-1041,-1 1-656,3-2-768,-2 2-2145</inkml:trace>
  <inkml:trace contextRef="#ctx0" brushRef="#br3" timeOffset="0.99">37111 29004 14327,'0'0'1600,"0"0"-1648,0 0-208,0 0 608,0 0 657,0 0-97,0 1 129,0-1-209,0 2 144,2-2-95,-2 0-193,0 0-47,0 0 223,3-2 64,-2 0-303,3-3-433,0 0-128,0-2 48,2 0-32,0-1 0,-1-1-80,1 2 16,-1 2 0,-2 1-32,1 1 80,0 3-80,-1 1 16,0 6 32,1 0 304,-1 2 160,0-1-144,2 0-223,-2 1-49,0-4-48,-1-1 0,1-1-32,-1-2-257,-2 1-783,0-2-561,-2 0-1056,-2-3-1505,1 0-7923</inkml:trace>
  <inkml:trace contextRef="#ctx0" brushRef="#br3" timeOffset="0.99">37377 28883 3554,'0'0'11621,"0"0"-9892,0 0-993,0 0 64,-10-7-159,7 7-449,-1 0-112,1 0-96,2 2 112,-1-1-160,2 1 64,0-2-112,2 0-80,2 0 32,-1 0-96,-1-2-193,1-1 385,-1 2-32,-2-2 80,0 0 32,0 2-64,-3-2-32,0 3 48,0-1-64,-1 1-96,1 1-576,3 2-849,0 1-560,0-1-1041,3 0-2416</inkml:trace>
  <inkml:trace contextRef="#ctx0" brushRef="#br3" timeOffset="0.99">37385 29032 5090,'0'0'9701,"0"0"-8293,0 0-591,-13 4 703,11-1-207,-1 0-352,1-1-545,1 2-192,1-1-128,0 0-128,3 0 112,0-2-96,-1-1 48,3 0-80,-1 0-64,-2-3 208,1 1-48,-1-3-112,-2 1 48,0-1 16,-2 1-48,-2-1 32,0 3-80,1 0 0,-1 2-80,1 0 64,2 0-241,-1 3-575,2 0-1345,0-2-2545</inkml:trace>
  <inkml:trace contextRef="#ctx0" brushRef="#br3" timeOffset="0.99">31634 25597 14743,'0'0'2481,"0"0"-2241,0 0 64,0 0 288,0 0-111,0 1 79,2 2-240,-1 1 368,1 1-79,0 4 95,0 0-96,1 3-192,-2-1 1,0 3-49,1-2 64,-1 1-64,-1-2-176,2 1-64,-2-1 80,0 0 32,0 0 257,0-1-17,0 0 64,0 0-48,0-2-223,1 2 63,0-1-96,1 1-96,-1 0-48,2 0-48,0-1 0,-2-2-16,2 3 16,-2-2-32,2-1 32,-3 1 0,0-1 0,0 2 0,0-2-16,0 1 48,0 0-64,-1-1 0,1 2 48,0-1-64,0 0-80,0-1 128,1 2 16,-1-3 32,1 1-64,1 2 32,-1-1-48,1-1 0,-2 1 16,0-2-32,1 1 32,-1 0-32,1 0 32,1 0-32,-2 0 64,2 0-48,1 1 32,-1-1-32,-1 0 80,2 1-80,-2-1 48,-1 0-31,2 0 31,-2 0-112,0 0 15,0 0-31,0 0 0,0 0 16,0 0 32,0 1-32,1-1 80,0 0-64,-1 1 64,2 0-32,-1-1-32,0 2 64,1 0-16,-2-2 209,1 3-65,-1-2-32,0 1-64,2-1 16,0 0-32,1 2 48,-1-2-80,0 1 48,3 0-112,-3 1-16,2 0 80,-1 1 16,0-1-16,1 1-16,-2-3 48,-1-1-80,0 0 48,1-3 16,-2-1-128,1-2-448,-1-1-433,0-2-320,0-1-607,0-3-1170,0-1-864,0 0-1776</inkml:trace>
  <inkml:trace contextRef="#ctx0" brushRef="#br3" timeOffset="0.99">31296 26020 6435,'0'0'5795,"0"0"-3346,0 0-1425,0 0 289,0 0 143,0 0-447,-7 3-273,8-3-704,3 0 208,2-2 225,1 1 79,0 0 144,3-1-64,1-1 17,-2 3 287,4-1-256,-1 0-383,1-1 271,1 1-176,-2-1-80,5 1-80,-2 0-16,2-1-80,1 1-16,-1-1 161,1 2-81,-2-1 96,4 0 32,-2 1-432,0-2 128,1 2 80,1-1-32,-1 1 0,2-1 32,-3 1-48,1 0 96,2-2-32,-1 1-208,-1 1-32,2-2 80,0 1 64,-1 0 0,1-1 48,0 1 0,-1-2 64,0 3-32,0-1-288,-2-1 128,1 2-16,-1 0 64,2 0 48,-1 0 0,-1 2 16,0-1 64,0-1-48,-1 1-96,1 1-112,-1-1 96,-1-1 16,2 0 16,-1 0 32,0 0 32,-1 0-32,1 0 80,0 0-16,-1 0 16,2 0-224,-1 0 0,0 0 64,1 0 64,-3-1 0,2 1 48,-2-2 0,2 1 0,-2 1-16,-1-1 80,1-1-64,0 1-208,0 1 96,2-2 32,0 1 0,-1 0 16,1-1 16,0 2 32,-2-1 32,0 1-32,1 0 80,-1 0-32,-1 0-208,-2 0 32,-1 1 48,-1-1 16,-3 0 32,-1 2 0,-4-2-64,0 0 16,-2 0-496,0 0-449,-3 0-63,0-3-1473,2 2-257,-2-4-1343,3 0-5860</inkml:trace>
  <inkml:trace contextRef="#ctx0" brushRef="#br3" timeOffset="0.99">32637 25880 14391,'0'0'3953,"0"0"-2768,0 0-145,0 0-207,0 0-145,9 11 0,0-4-15,-1-2-113,4 2-272,0 0 16,0 2 32,-2-3-111,-2 3-97,-2-1-80,-2 0-48,-4 1 32,0 0 32,-3 1 528,-4 1 144,-1 0 65,-2 1-65,-1-3-400,1 0-144,-1-1 16,4-3-128,0 1-16,3-2 0,0-2-80,3-2-496,1 0-400,0 0-657,2-3-1408,2-3-1185,1 1-3714</inkml:trace>
  <inkml:trace contextRef="#ctx0" brushRef="#br3" timeOffset="0.99">32483 26159 12790,'0'0'3938,"0"0"-3010,8 11 433,-3-4 432,2 0-177,0 4-271,0 0-289,0 0-223,2 0-305,-4 0-320,2-1-112,-3-2-16,2-1-48,-2-1-32,0-3-448,-1-2-448,-2-1-801,1-1-448,0-4-1537,-2-2-4658</inkml:trace>
  <inkml:trace contextRef="#ctx0" brushRef="#br3" timeOffset="0.99">32591 26148 5394,'0'0'9621,"0"0"-7012,-11 9-1072,5-3 448,1-1-753,-2 4-239,0 0-113,-2 3-48,0 1-31,0 1-161,0 2 128,2-3-159,1 0-241,3-3-256,2-2-16,0-2-64,1-2-160,0-2-640,0 0-401,0-2-1184,0-2-768,0-2-1602</inkml:trace>
  <inkml:trace contextRef="#ctx0" brushRef="#br3" timeOffset="0.99">31623 25581 3666,'0'0'2865,"0"0"705,0 0-2546,0 0-336,0 0 561,0 0-225,-11-7-47,7 7-257,1 0 33,-1 0 239,-1 3-304,0 3-223,-3 2-209,1 2 208,0 4-208,-1-1 112,2 0 112,-1-1-207,3 0-193,1-4 32,2-4-48,1-3-48,0-1-96,0 0-145,1-5 274,4-5 239,-1-1-448,0-1-177,0-4-303,3 0 32,-1 0-128,2 1 671,0 4 17,2 3 96,0 2-80,-1 5 193,3 2 143,-1 5 336,-2 2 304,2 2 1,-1 2-193,0 1-320,-2-2-111,1-1-177,-3-4-64,0-1-112,0-3 64,-1-2-32,-2-1 32,1-5-128,-3 0-897,2-1-448,-3-3-752,0 3-4354</inkml:trace>
  <inkml:trace contextRef="#ctx0" brushRef="#br3" timeOffset="0.99">31865 25585 15303,'0'0'3346,"0"0"-2594,0 0-272,0 0 80,0 13 81,0-6-33,3 0-16,-1-2 16,3 2-207,0-1-209,-1-1-80,0-2-192,1 0 96,-3-2-48,1-1-160,1 0-337,-2-1-431,1-3-353,-2-2-175,2 1-1426,-2-4-2400</inkml:trace>
  <inkml:trace contextRef="#ctx0" brushRef="#br3" timeOffset="0.99">31933 25549 11173,'0'0'2225,"0"0"-448,1 13 736,-1-3-192,0 5-192,0 2-272,-2 2-416,-1 0-561,1-1-496,0-1-160,-1-3-144,0-4-16,2-1-16,-1-4 48,2-1-112,-1-3-96,1 2-560,0-3-1425,0-3-1473,0-2-2032</inkml:trace>
  <inkml:trace contextRef="#ctx0" brushRef="#br3" timeOffset="0.99">30696 28406 6915,'0'0'2881,"0"0"-1136,0 0-768,-1 0 367,1 0-31,-2 0-337,1 0-207,1 0-209,-1 0-80,1 0-80,-3 0-111,3 0-97,-2 0-128,1 1-64,0 2 64,-2 0-48,0 0-32,-1 2 32,0 2 0,-2 1 96,1 2 64,-2 1 128,0-1 96,0 0 112,1-2 97,2-3-129,0 1 112,1-2-144,2-1-160,-1 0-159,2-2-17,-1 1-128,1-2 32,0 2-32,0-2 32,0 2-32,0-2 48,0 0-16,0 0-64,1 1 80,1-1-96,-1 0 128,3 1-32,1 1 0,-1 1-32,3-1 32,1 4-32,-1 1-16,1 0 64,1 1-48,-2 1 16,-1-3-16,-1 0-48,0 0-128,-2-4-49,-2 1 33,1-3 96,-2 1-64,1-1-304,-1-1 16,2 0 272,-2-3-833,0-1-944,0 1-2112,0 0-6292</inkml:trace>
  <inkml:trace contextRef="#ctx0" brushRef="#br3" timeOffset="0.99">30451 28867 6195,'0'0'5843,"0"0"-4195,0 0-1232,0 0-79,0 0 63,0 0 144,8 7 112,-3 0 561,1-1 304,2 4-81,2 1-367,1 0 351,-1 0-751,1-2-321,-1 1-48,-2-4-96,0 0 0,-2-2-16,-1-1-96,0 0 128,-1-2 161,-1-1-161,-1 2-16,0-2-80,-1 0 0,0 0 16,2 0 16,1-2-80,-1-1-32,1 1 0,1-1 0,-1-3-32,1 2 48,-2-3 32,0-1-48,1-1-16,-3-2 48,1-1-16,-2-3-128,2 1-80,-2 0 64,2 3 64,-1 2 48,2 2 0,-3 5-16,1-1-64,1 3-32,-1 0-32,1 0-16,0 0-576,-2 0-481,2 0-239,1 0-209,-3 1-528,0 1-1153,0-1-1408</inkml:trace>
  <inkml:trace contextRef="#ctx0" brushRef="#br3" timeOffset="0.99">32603 29548 9284,'0'0'2978,"0"0"-1730,0 0-319,0 0 79,2 0-192,-2 0 65,0 0-177,0 0-272,1 0-192,0 0 81,-1 0-65,2 3-96,-1-2 176,2 2 64,-2 0-128,4 1 160,-1 2 49,1 1-1,1-2-144,1 2 256,-2-1-159,4-1-177,-2 2 48,-2-1-32,1-1-160,-2-1 0,0 0-32,-1 1-64,-2-1 64,2-1-64,-2-1-16,1 1 48,-1-1-48,1 0 0,0 1 32,0-2-32,-1 1-32,2-1 48,-2-1-48,-1 2 80,2-2-64,-2 0 0,0 0 16,0 0-48,0 0 80,0 0-32,0 0 0,0 0-16,-2 0 16,2 0-176,0 0 0,0 0-112,0 0-112,0 0-65,0 0 209,0 0-64,0 1 256,2 0 64,-2 1-48,0-2 64,0 1-16,0-1 16,0 0 64,0 0-32,0 0 80,0 0-64,-2 0 16,2-1-48,0 1 0,0 0 0,0 0-48,0 0-32,0 3-48,-3 1 64,2 1 80,0 1-32,-2-1-80,-1 2 80,0 0 32,-2-1 224,-1 2-15,2-2 63,-1 1 48,-1-2 64,1 1-192,1-1-144,1 1-64,2-1 16,1 0 16,0-1-128,1 0 64,0-1-80,1-1-656,0-2-577,2 0-736,0-1-2001</inkml:trace>
  <inkml:trace contextRef="#ctx0" brushRef="#br3" timeOffset="0.99">32081 29506 5827,'0'0'736,"0"0"1361,0 0-864,0 0-657,13 5 928,-8-1 1010,2 3-481,2 0-289,0 2-159,1 1-528,0 0-65,-2 0-160,1-2-511,-3 0-193,1-2 32,-1-1-16,0-1-64,-1 1-16,-1-3-16,2 0-48,-2 1 64,0-2-16,0 0 192,-1 1 256,0-1-224,0 1-160,-1-2-64,1 1-16,-1-1-64,0 1 64,0-1-32,-2 0 0,1 0 16,-1-1-32,1 0-32,1-1 0,-2-1-48,0 1 48,1-3 32,-1 1-16,2 0-16,-1-1 16,0-2-16,4-3-48,-3 0 16,1-2-128,1-1 128,0 1 96,-2 1-16,1 1 32,-1 2 32,0 1-32,1 1-32,-1 1 16,0 2-96,-1 1 48,1 0-16,-2 2-144,0 0-1249,0 2-1088,-3 0-1777,1 1-6179</inkml:trace>
  <inkml:trace contextRef="#ctx0" brushRef="#br3" timeOffset="0.99">37542 29450 10277,'0'0'416,"0"0"-288,0 0 608,-3-10 449,2 8-273,1 1 177,-2 0-1,2-1-287,0 2 287,0 0-272,0 2-463,0 2-305,2 1 208,0 5 1136,0 4 97,-1 3-96,2 2-49,0 1-351,-2-1-81,2-1-544,-2-1-304,1-3 0,-1-3 16,-1-3-63,1-1 31,-1-3 160,0-1-48,0-3 80,0 0-16,0-6 112,0-2-320,-1-5 0,0-2-80,-1-3-112,1-3-144,-1-1 16,1-1-561,0-2-383,-1-2 335,1 2 1,-2 3 256,2 1 335,1 3 337,0 4 48,0 3-176,0 3 48,0 1 16,0 1 80,0 4-80,1-1 128,2 1 16,-3 1-32,1 1-48,1-1-16,-1 1 16,0 0-32,1 0 32,2 0-32,-3 0 48,4 0-32,-1 0 16,1 0 1,-1 0 31,2 0 0,0 0 0,2 1 48,2-1-48,1 1 80,4-1-32,2 2 112,2-2-128,-1 0-32,-1 0 0,-2 0-32,-1 0 48,-6 0-16,-1 0-64,-1-2-272,-5 1-208,0 0-241,-1-1-447,0 1-881,-1 1-720,-3 0-929,3 0-3137</inkml:trace>
  <inkml:trace contextRef="#ctx0" brushRef="#br3" timeOffset="0.99">37589 29473 13974,'0'0'2129,"0"0"-1376,0 0-577,11 6 1216,-3-6-127,2 1-481,0-1-191,-1 2-145,1-2-240,-3 1-144,0 0-80,-1 1-16,-4-1-576,1 0-785,-1-1-944,-2 0-2769</inkml:trace>
  <inkml:trace contextRef="#ctx0" brushRef="#br3" timeOffset="0.99">37823 29477 12166,'0'0'2353,"-12"0"-1905,5 0-64,0 2 384,0 2-207,2 1-33,-1 2 368,3 2-239,2 2 127,1 1 288,1 1 401,3 2-304,1 0-577,-3-1-176,3-1-224,-3-2-48,0 0-48,-2-3-16,0 1-32,0-2 32,-3-2-32,2 1 16,-1-2-16,-1 1-32,2-1 0,1 1-48,0-1-176,0 0-832,0 0-529,0-1-912,0 0-1729,1-3-4674</inkml:trace>
  <inkml:trace contextRef="#ctx0" brushRef="#br3" timeOffset="0.99">37733 29606 6627,'0'0'6499,"0"0"-4642,0 0-689,13 5 865,-4-5-416,3-3-272,3 0 15,0-1-575,2 0-129,-2 0-272,0-1-288,-2 3-32,-3-1-240,-2 3-1008,-4 0-609,-3 0-928,-1 0-3330</inkml:trace>
  <inkml:trace contextRef="#ctx0" brushRef="#br3" timeOffset="0.99">38175 29444 9796,'0'0'3650,"0"0"-2385,0 0 63,0 0 321,0 0-624,0 0-273,-13-8-160,5 8-400,-1 4-48,0 1-16,-2 2 0,-3 3 17,3 1-65,0 4 48,1 1 432,0 0 352,5 2 81,3 2-209,2-2-416,0-1-112,6-4-128,1 0-64,2-2 33,1-4-97,0-1 112,0-5-96,-2 0 112,0-1-288,1-1 112,-1-2-417,-1-1 113,0-2-32,0 1-753,-2-1-271,1 1-497,-2 1-816,-1-2-2194</inkml:trace>
  <inkml:trace contextRef="#ctx0" brushRef="#br3" timeOffset="0.99">38298 29493 10901,'0'0'1809,"0"0"288,0 0-128,-8-5-561,2 5-591,2 3-1,0 3 145,0 2 15,1 2 0,2 1 1,1 0-65,1 0-319,2-1-465,2-2 32,5-2-112,0-3 48,1-3 16,0-2-96,0-3 32,0-1 16,-2-2-48,-3-2 64,1 0-96,-4-1-144,-3 1-496,0-1-49,0 2-95,-5 0 79,-1 4 385,-1-1 176,0 2 80,0 1 0,2 2-112,-1 1-16,2 0-336,1 0-513,0 0 49,2 3-369,1-1-688,0 3-1600,0-3-8485</inkml:trace>
  <inkml:trace contextRef="#ctx0" brushRef="#br3" timeOffset="0.99">38461 29452 6723,'0'0'2769,"0"0"-1664,0 0 95,0 0 161,9-4-288,-7 4-385,-1 0-240,-1 0-320,0-1 32,0 1 272,0 0 161,0 0-49,-1 0 192,-4 1-320,4-1-111,-3 2 15,1-1 32,-1 0 96,0 2-96,0 0-160,0 0-192,-2 1 48,2-1-16,0 2-32,1 1 16,1-2 80,2 3 241,0-3-129,2 3-128,2-3-32,2 2-16,2-2 128,-1 1 16,0 1 464,0-2-496,-2 2-48,-1-2-64,-1 1-64,-1 1-32,-2-1 64,-2 1 16,-1 0 32,1-1 32,-4 1 144,1-1 33,-1 1-65,0-2-32,1 0-128,-1 0 0,1-1-48,1-2 48,-1-1-16,1 0 0,2 0-48,0 0-256,2-2-465,0-1-1008,2-1-960,0 0-2753</inkml:trace>
  <inkml:trace contextRef="#ctx0" brushRef="#br3" timeOffset="0.99">38702 29447 5603,'0'0'5522,"0"0"-4113,0 0-97,-7 11 129,3-3-240,0 1-193,0-1-176,-5 2-127,2 1-97,-1 0-16,-2-1 33,2-1-193,-2 0-288,1-2-128,-1-2 32,3 1-48,0-4 32,0 0-16,1-2 0,2 0-16,0-3-64,0 0-304,0-4-241,2 2 1,0-4-288,0 2 191,2 2 625,0-2 48,0 1-32,0 2 64,2 0 0,0 1 32,1 1-48,1-1 208,3 1 65,-1 1-1,2 1-80,1 1-112,-1 4 32,0-1-64,1 3 80,-1 0 80,0 2 32,-4 1 352,3 1-127,-1-1 111,1 1-80,-2-3 112,2 2-96,0-4-255,0-1-177,0-1-96,0-2-16,0-1 96,-2-1-64,0 0-305,-1 0-687,-1-1-305,-3-1-559,0 1-1778,0-1-2449</inkml:trace>
  <inkml:trace contextRef="#ctx0" brushRef="#br3" timeOffset="0.99">37175 29502 5058,'0'0'7140,"0"0"-4707,0 0-1569,0 0-400,10-1 241,-2 1 463,2-1 33,3-1-289,-1 1-464,2-1-128,-3 1-191,0 0-161,-1-1-33,-3 2-111,-2 0-608,-1 0-769,-2 0-1312,-2 0-1137</inkml:trace>
  <inkml:trace contextRef="#ctx0" brushRef="#br3" timeOffset="0.99">37188 29593 10293,'0'0'976,"0"0"-63,-9 1-625,8-1 736,0 0 353,1 0-33,1 0-415,2 0-641,2 0 128,4 0 481,2 0 31,0-1-240,0-2-143,3-1-353,-2 1-160,-2-1-48,0 1-48,-3 2 48,-3 1-224,-1 0-897,-3 0-1536,0 0-3730</inkml:trace>
  <inkml:trace contextRef="#ctx0" brushRef="#br3" timeOffset="0.99">35729 29434 5491,'0'0'3329,"0"0"-1344,0 0-160,0 0-48,0 0-49,7 0 113,-6 0-224,1 0-288,-1 0-129,-1 2-191,2-1-65,-2-1-208,1 1-351,-1 1-273,0-2-32,0 0 32,0 0 32,0 0 224,0 0-80,0 0 64,-1-3-208,-2 0-96,0 1-64,-1-3 32,-2 3-16,-1-1-48,0 3 32,-2 0 0,0 0 48,-2 3-224,0 2 112,-1 2 0,1 3 16,-1 1 32,0 3 64,-1 2-16,2 2 144,2 3 16,-1 0 16,3 3-64,1-2 16,5-1 369,1 0-33,0-2-160,7-1-160,0-3-64,5-2 0,1-1-48,2-3-96,0-2-64,3-3 96,0-3-16,1-1 96,0-1-208,-1-1 272,-3 0-320,-1-1 112,-4 1 48,0 1-128,-5 1-208,-1 0-625,-1 0-848,-2 0-416,-1 1-32,0 1-1104,0-2-3298,-1 0-929</inkml:trace>
  <inkml:trace contextRef="#ctx0" brushRef="#br3" timeOffset="0.99">36065 29516 14679,'0'0'3313,"0"0"-1712,-14 6-48,7-3 31,0-1-495,0 1-289,-1 1-207,1 0 63,1 1-416,-1 0-80,5-1-176,0 2 48,2-1-64,2 1-16,5 2 32,2 1 0,2-1-16,3 2 64,2-1 64,-4 1-80,-1 1-32,-1-2-352,-3 0-80,-4 0 160,-2 0 320,-1 0 32,-1-1 0,-2 0 208,-1 1 176,0-2 144,-1-1-192,0 0 97,1-2-177,-1-1-96,0-2-112,1-1 48,-2 0-96,1-1-160,-1-3 128,1-3-240,2-3-32,-1 2-433,-1-1-255,4 3-321,-2-1-47,2 4 335,-1 1-287,2 2-369,0 0-1776,0 2-1954,0 1-1184</inkml:trace>
  <inkml:trace contextRef="#ctx0" brushRef="#br3" timeOffset="0.99">36204 29608 18969,'0'0'1841,"2"16"-801,-2-9 273,2 2-321,-2-4-656,0-1-256,0-1-32,0-1-240,0-2-736,0-3-593,-2-1-1744,1-2-5956</inkml:trace>
  <inkml:trace contextRef="#ctx0" brushRef="#br3" timeOffset="0.99">36197 29488 20169,'0'0'2289,"0"0"-1841,0 0 465,9-8-369,-6 8-576,0 3-192,-2 2-1921,-1 0-3794</inkml:trace>
  <inkml:trace contextRef="#ctx0" brushRef="#br3" timeOffset="0.99">36294 29666 19401,'0'0'2129,"0"0"-1409,0 0 721,0 0 208,0 0-609,4-10-608,-3 6-208,4-3-208,-4 0 48,3-1-16,0 0-16,2 1-64,-1 0 16,1 1 32,0 2-16,1 4 80,-1 0 33,1 4 175,-1 2 32,2 2 176,-1 2-160,0 0-224,-1-2-64,-1 0-48,1-2 112,-3-1-176,-1-2 16,0 0-144,-2-2-144,0 1-272,0-2 47,0 1 17,0 2-656,0-2-417,0-1-192,0 0-1472,3 0-6740</inkml:trace>
  <inkml:trace contextRef="#ctx0" brushRef="#br3" timeOffset="0.99">36646 29495 3858,'0'0'9700,"0"0"-7955,0 0-1089,-2 13 641,-1-5 32,0 3-193,-1 2-63,-3 1-161,1 0 176,0 1-207,-1-3-65,-2-1 1,1 1-209,1-4-208,-1 0-80,-2-4-112,0 1-144,1-1 0,-1-4-48,0 0-32,2-3-96,-2-1-160,2-5-272,1 0-545,1-2-127,2-1-49,3 3 401,-1-1 768,2 3 176,0 2 32,2 2 128,-1 0 144,0 3 0,4 0-304,0 0 32,1 0-31,1 3 15,1 0-80,2-1 16,-2 3-16,0 0-16,2 1 16,-3-1 0,1 2 32,-1 1-16,0 1 32,2-1 16,-3 0 192,3 1 208,1-1 160,-2-1-464,2 1 33,1-1 79,1-1-144,1-1 80,-1 0 16,1-1 32,-1-3 16,-1 0 176,-1 1-336,-3-1-64,-3 1-64,-1-2-112,-2 1-864,-1 0-833,-3-1 112,-1 0-1120,-1 0-3138</inkml:trace>
  <inkml:trace contextRef="#ctx0" brushRef="#br3" timeOffset="0.99">36655 29487 6355,'0'0'4898,"0"0"-3441,0 0-865,-9-5 593,9 3 31,-2 1 97,2-1-257,0 1-111,0 0-193,2-1-80,1 1-175,3-1-257,2 1 32,3 0 176,2 1 256,1 0-143,-1 0-161,0 0-224,-2 0-80,-3 0-96,-1-2-368,-4 2-769,-3 0-736,0 0-960,-1-1-1569,-3-1-5282</inkml:trace>
  <inkml:trace contextRef="#ctx0" brushRef="#br3" timeOffset="0.99">36150 25538 4946,'0'0'4995,"0"0"-3843,0 0-576,0 0 481,0 0-161,0 0-47,-2-3-49,2 3-320,0 0-176,0 0 0,0 0-15,0 3-65,0 0 0,-1 3 128,-2-1 112,-1 3-32,-2 2-47,1 1-97,-2 0-112,-2 2 112,1-2 160,-2 0 96,-1-1-304,0-2 33,0 0-49,0 2-32,-1-1-48,0-3-128,0 1 80,-2-1-64,2-1 32,0 0-16,1-4-96,2 0-16,-1-1 64,2-1-16,1-2-32,-2-2-160,1-1-64,1 1-16,2-2-161,-1-2 17,-1 2 128,3-1-160,1 1 288,0 0 144,2 0 48,1 2-48,0-1 112,0 1-96,0-1 64,3 2 16,-1 0 0,3 0-16,0-1 0,4 3 0,0-1 16,4 0 16,-1 3 128,3 0-16,1 0 32,-1 1-64,2 2-32,-5 0-112,2 1-80,-4 2 96,-3-2-32,-2 3 48,1 0 80,-5 1-64,1 0-16,-2 1 17,0 0 47,0 1-48,1 1 80,0-1-16,2 0-32,3-1 96,-1 0 96,4-1-64,0 0-112,2-1 48,2-1 112,1-1 273,0-2 47,1 0-304,-3-2-80,-1 1-64,-1-2-208,-3 0 0,-1 0 64,-4 0-624,0 0-353,-1-2-367,-1 1-817,0 1-577,0 0 17,-1 0 272,-1 0-752,0 1-465</inkml:trace>
  <inkml:trace contextRef="#ctx0" brushRef="#br3" timeOffset="0.99">36361 25622 2897,'0'0'10565,"0"0"-8772,0 0-1265,11-10 529,-4 6 47,1 1-367,2 2-49,-1-2-256,0 3-272,-1 0-64,-1 0-80,-2 0 32,0 1-96,-3 1-48,0-1-16,-1 0-400,1 1-593,-2 0-655,0-2-1394,0 0-1968</inkml:trace>
  <inkml:trace contextRef="#ctx0" brushRef="#br3" timeOffset="0.99">36363 25688 11413,'0'0'1313,"0"0"-417,0 0-255,0 0 543,10 7-272,-2-7-495,2 0-241,1 0-64,0-1-16,-1-1-16,-2 1-112,-1 1-704,-3-1-6372</inkml:trace>
  <inkml:trace contextRef="#ctx0" brushRef="#br3" timeOffset="0.99">36612 25530 7716,'0'0'1312,"0"0"97,0 0-113,0 0 49,0 0-417,0 0-239,9-8 111,0 3-192,-2 1 385,2-1-177,3 1-256,-1-1 1,-2 4-257,1 0-224,-3 1-48,0 1-64,1 2 48,-4 2-16,1 2-64,-3 0 16,0 3 32,-2 2-48,0 1 96,-3 2-32,-3 0 0,2 2 80,-3-2-64,0 1 80,0-2 0,2-2-176,-2-2 48,1-1 16,1-2 32,1 0-16,0-3 64,2 1-32,1-3-16,1 0 16,1-1 16,2-1 112,4 2-128,1-2 16,2 0-48,1 0 32,0 0-32,0 0 64,-1 0 144,0 0-80,-3 0-112,-2 1-32,1-1 32,-3 0-64,-2 0-64,0 1-304,1-1-656,-1 0-305,0 0-800,1-1-3041</inkml:trace>
  <inkml:trace contextRef="#ctx0" brushRef="#br3" timeOffset="0.99">36912 25517 10437,'0'0'1184,"0"0"17,-13-6 336,10 3 111,-2 1-383,-1 2-481,-1 0-304,3 2-287,-1 1-81,0-1-64,3 1-64,2 1 32,2 2 0,3-1 32,1 4-64,3-2 64,-1 1-48,2 0 32,0-1-16,-2 3 0,-1-3 16,0 0 16,-3 1-16,-1-1-16,-1-1 32,0 1-32,-2-2 0,1 2 16,-1-1 0,0-2-64,-1 1 16,-1-1 0,-2-1 0,2 1-16,-3-1 32,1 0 16,0-2-32,-1 1 32,0-2 0,3 0 0,-1 0-16,0 0 0,0-2-160,2 1-1713,-2-2-3297</inkml:trace>
  <inkml:trace contextRef="#ctx0" brushRef="#br3" timeOffset="0.99">36912 25473 13462,'0'0'801,"0"0"-353,0 0 112,0 0 480,0 0-367,15-1-81,-7 1-96,3-2-112,0 2-191,2-1-1,-1 1-96,-1-2-128,1 1 0,-4 1 48,0-1-64,-2 1-241,-3 0-1920,-2-2-2353</inkml:trace>
  <inkml:trace contextRef="#ctx0" brushRef="#br3" timeOffset="0.99">37129 25452 9973,'0'0'1024,"0"0"-304,-12 2 209,8 3 640,0-1-177,1 5-287,3-2-145,0 2 1,3 1-65,2 0-368,4-1-112,-1-2-79,3-1-49,0-3-112,0-2-112,2-4-64,-2-1 32,-2-3-16,0-1 16,-2-2-16,-2-1-64,-3 1-32,-2-1-192,-3 2-49,-3-1-367,-3 0 176,-1 5-224,-3-1 367,1 5 273,-1 1 80,2 2 32,0 4 0,4 1 0,0 1-32,3 2 48,3 0-32,1 1-128,0-3-4130</inkml:trace>
  <inkml:trace contextRef="#ctx0" brushRef="#br0" timeOffset="0.99">41234 26346 11989,'0'0'2498,"0"0"-946,0 0 65,0-10-128,-2 10-529,2-1-159,0 1-97,0 0-144,0-1-64,0 1-143,0 0-193,0 0-112,0 1-16,2 2-80,2 0 96,-1 3 80,1 1 80,1 3 112,0 3 224,0-1 80,1 3 17,1 1-225,0-1-16,-1 2-160,1-2-48,2 0 64,-2 0 49,-2 1-33,2-2-144,-1-1 96,-1 1-48,-1 0-80,2-1 16,-2-1-32,0 1 32,0-2-240,1 0 80,-1-1-528,0-1-433,0 0-495,-1-4-801,0-1-593,1-4-1856,-3-4-5491</inkml:trace>
  <inkml:trace contextRef="#ctx0" brushRef="#br0" timeOffset="0.99">41493 26235 6611,'0'0'1521,"0"0"31,-4 11 129,3-5 208,-1-2-224,1 1-625,0 1-319,1 0-97,0 0-240,-2 3 272,1-1-47,-1 3 63,0 2 32,-3 1 1,1 1 351,-1 3 17,1-1-385,-1-1-288,3 2 224,-3-2-207,3-3-481,-1 1 16,2-1 80,-2 1-48,0-2 32,0 1 48,2-2-48,-1 1 32,0-1 0,0 2 16,-1-2 0,1 0-16,-1-3 16,0 2-16,0-3-48,1 0-96,-1-2-208,1 1-401,1-2-63,0-1-433,-1 1-63,2-2 31,0-1-768,0 0-576,3 1-256,-3-2 256,1 0-1473,-1 0 2913</inkml:trace>
  <inkml:trace contextRef="#ctx0" brushRef="#br0" timeOffset="0.99">41250 26163 13718,'0'0'2529,"0"0"-1984,0 0-17,0 0 496,0 0-335,13-4-481,-6 4-32,3 0 32,-1 0 240,5 1-144,1 2-80,1-2-144,0 2 65,0-2-81,-1-1 0,-3 0 0,-1 0-32,-2-1 32,-2-3-128,-2 1 112,-1-1-96,-4-2 144,0 1-80,-1-2 112,-3-1-96,-3-2 0,-1 2-32,1-1 32,0 2-32,1 2-48,2 1 64,1 1-96,3 3-304,0 0-321,2 0-1600,2 0-2017,0 3-4114</inkml:trace>
  <inkml:trace contextRef="#ctx0" brushRef="#br0" timeOffset="0.99">41615 26198 4066,'0'0'6243,"0"0"-5123,0 0-624,0 0-159,0 0 223,5 15 528,-3-3 273,4 4-96,-2 3 623,0 3-319,0 2-672,1 4-353,-3 1 0,3 0-208,-3 0 64,1-1 161,0 0-49,0-5 16,-2 1-32,-1-2-336,0-4-16,0-1-63,0-5 63,1 1-64,-1-6-240,3-3-961,-1-2-976,-1-2-1473,2-1-3425</inkml:trace>
  <inkml:trace contextRef="#ctx0" brushRef="#br0" timeOffset="0.99">41112 26313 5298,'0'0'3122,"2"12"-1553,0-2 672,1 4 176,-1 4-400,4 3-48,-2 2 31,2 5-287,-2 0-560,0 2-369,0-2-400,-1-2-240,0-2 16,-2-3 49,2-2 79,-2-3-416,2-3 112,-2 0-32,2-2 48,0-3-16,0 1-32,-2-5-305,0-1-751,2-2-945,-1-1-1056,-2-3-2178,1-2-5090</inkml:trace>
  <inkml:trace contextRef="#ctx0" brushRef="#br0" timeOffset="0.99">41822 26381 9893,'0'0'2305,"0"0"-1169,0 0 209,9-2-1,-1 1-175,2 0 79,1 1-31,3-2-273,1 1-239,-1 1-273,0 0-208,-3 0-224,-3 0-112,-2 0-784,-2 0-337,-3 1-1328,1-1-1393,-2 0-1761,-2 0 6324</inkml:trace>
  <inkml:trace contextRef="#ctx0" brushRef="#br0" timeOffset="0.99">41828 26486 7555,'0'0'4739,"0"0"-3395,0 0-463,0 0 559,0 0-175,10 4-449,-6-2-31,4-2-81,2 1-304,1-1-48,0 0 0,3-1 225,0-1-145,0 0 128,-5 0-64,1 2-384,-3 0-160,-2 0-464,0 0-672,-3 0-913,0 0-929,-2-1-1472,0 1-2609</inkml:trace>
  <inkml:trace contextRef="#ctx0" brushRef="#br0" timeOffset="0.99">42212 26321 5378,'0'0'9317,"2"-10"-8341,-2 6 513,0 1 128,0 1-673,0 0-144,0 2-431,0 0-161,0 2-80,0 3-256,0 5 240,1 4 624,0 4 96,1 4 113,1 3-129,-3 0-416,1 0-240,-1-3-256,1-2 16,-1-5 64,2-4-128,1-3-64,-1-2-272,0-3-320,-1-2-561,0-1-1296,1-4-3586</inkml:trace>
  <inkml:trace contextRef="#ctx0" brushRef="#br0" timeOffset="0.99">42415 26293 11077,'0'0'4194,"-11"0"-4034,4 0 817,-3 3 991,0 1-319,3 2-896,-1 1-97,3 0-192,0 1-64,4-1-304,1 1-16,4 1 16,2 0-64,3 1-48,3-2 144,0 1 32,2 0-95,1 0 47,-1-1 48,-1 2 256,-2 0-352,-2 1-32,-2 1-64,-2-1 0,-4 2 0,-1-2-16,0 0 80,-4-4 32,-2 0-48,1-2 80,-2-2-16,0 0-32,-2-3 0,1 0 0,1 0-32,0-3-48,0 0-496,2-1-865,1 0-1936,1 0-2770,1-3-1793</inkml:trace>
  <inkml:trace contextRef="#ctx0" brushRef="#br0" timeOffset="0.99">42404 26288 5891,'0'0'5058,"0"0"-2801,0 0-816,15-2 720,-4 2 448,6 0-720,2 0-256,2-1-97,1 0-655,-2-1-417,-4 1-336,-5-1-144,-1 1 64,-6 1-977,-2-1-767,-2-2-753,-3 0-3202,-3 0-7235</inkml:trace>
  <inkml:trace contextRef="#ctx0" brushRef="#br0" timeOffset="0.99">42751 26503 10165,'0'0'2641,"0"0"-1905,1 11 929,-1-5 352,0-1-833,0 1-415,0-2-49,-1-1-16,1-2-191,0 0 47,0-1 16,0-2 529,0-4-257,0-1-544,0-3 16,1-2-64,2-1-63,1 1-113,0-2-16,2 0-16,-1 3 16,2 3-80,-1 1 176,-1 3 224,0 4-240,0 0-80,-1 5-112,-1 5 208,0 0 64,-2 1-48,2 0 16,-3 0-288,1-4 64,-1 0 0,2-3 32,-1-3 32,1 1 16,-2-2-16,1-3 192,0-1-47,2-2-145,0-2 0,1 0 16,0-4-48,0 0-353,3 0-287,-1 0-544,1 1 639,1 2 305,-1 3 272,-1 3-16,-2 3 128,0 3 80,-1 5 17,0 3 639,-2 3-176,2 3-15,-1 0-145,1-1 112,3 0-464,-2-4-160,2-1 0,-2-2-16,1-3 48,1-1-16,-2-3-32,-1 0-608,-2-1-673,-1-1-928,0 0-1200,0-3-2418</inkml:trace>
  <inkml:trace contextRef="#ctx0" brushRef="#br0" timeOffset="0.99">42769 26595 14935,'0'0'4386,"15"0"-3634,-1-2-128,4 2 1025,1-1-208,5-1 112,-2 2-609,-1 0-528,-4 0-272,-3 3-16,-3-1-128,-4 0-1072,-2-2-1089,-2 0-448,-2 0-1633,-1-2-3858</inkml:trace>
  <inkml:trace contextRef="#ctx0" brushRef="#br0" timeOffset="0.99">42898 26649 17784,'0'0'2289,"-14"1"-2193,4 3 1105,-4 2 528,2-1-897,-2 2-272,3 2-240,-2-1-80,5-1-31,3 0-145,2 0 160,3-2-96,4 1-96,6-2-96,2-1 96,2 0 0,1-2 32,2 2-144,-3-2 224,-2 2-112,-2-2 32,-3 3-16,-3 1-112,-2-1-112,-2 1 96,-3 2 128,-3 0-32,1 2 48,-2-3-48,0 3 64,-2-1 80,1 0 128,-2-1 240,1 2-352,0-4-16,1 1-128,0-2 16,-1-1-15,2 0-33,2-3 32,-1 0 0,4 0-337,-3-3-287,3-1-752,2 1-1314,-3 1-687,3 0-2994</inkml:trace>
  <inkml:trace contextRef="#ctx0" brushRef="#br0" timeOffset="0.99">41511 27370 10565,'0'0'2929,"0"0"-1968,-12-12 1072,6 11 48,-2-1-753,-2 2-480,-2 2-303,-1 3-209,-2 2-144,0 1 48,-1 3 96,1 3 144,3 2 33,1-1 447,5 2-336,3-1-111,3 1-433,7-3-112,4 0 80,5-3-64,2-3-16,2-1 64,3-6 16,0 1-48,1-4-272,-2-2 240,-1-1-241,0-4-303,-3 0 352,-2-3 144,-2 0 64,-3-1 32,-1-2 32,-4 1 16,-4-1 16,-2 0-176,-1 0 32,-5-2-80,0 3-32,-6 2 80,-1 0 64,-1 4 64,-3 3 0,0 0 0,1 3-16,-1 2 32,3 0-16,2 0-784,1 1-593,4 0-592,1 2-1040,3-3-2386,2 2-4817</inkml:trace>
  <inkml:trace contextRef="#ctx0" brushRef="#br0" timeOffset="0.99">41545 27139 4354,'0'0'3970,"0"0"-3186,0 13 785,0-3 592,1 4 80,0 4-304,-1 6-16,0 5-177,0 4-111,-2 5-48,-1 2-689,-1 0-511,-2-2 63,2-2-48,-3-3-320,1-5 448,2-3 273,-3-3-225,2-3-272,1-2 16,-2-3-192,3-2-48,1-3-224,2-2 32,0-2-592,0-1-1185,1 1-1473,2-4-1184,0 0-6499</inkml:trace>
  <inkml:trace contextRef="#ctx0" brushRef="#br0" timeOffset="0.99">41760 27363 11461,'0'0'4226,"0"0"-2769,0 0-209,0 0 49,9 0-369,-2 2-303,3-1 159,1 1 48,3-1-399,-1 0-97,2 1-128,-3-2-64,-1 0-112,-1 0-16,0 0-160,-5-2-993,0 1-1008,-1-2-1968,-3 0-6340</inkml:trace>
  <inkml:trace contextRef="#ctx0" brushRef="#br0" timeOffset="0.99">41760 27498 14375,'0'0'4033,"9"0"-3088,0-1-641,3 1 929,5-3-225,0 2 449,1 1-129,0-2-831,-2 2-241,-3 0-144,-2 0-176,-4 2-1361,-4-1-1824,1 0-1938</inkml:trace>
  <inkml:trace contextRef="#ctx0" brushRef="#br0" timeOffset="0.99">42136 27275 12614,'0'0'2337,"0"0"-1857,0 0 657,4 12 912,-3-2-545,-1 1-367,0 1-49,0 1-223,-1 1-1,0-2 96,-1 1-127,1-4-241,0 0-208,1-1-64,-2-2 145,2-2-177,0-1-48,2-2-128,0 0-32,2-1-32,2 0-48,2 0 96,2-1-96,0 0 16,1-1-32,0-1 48,-1 2-48,-3 0-192,0 1-640,-3-2-529,0 2-432,-1 0-128,-3-1-624,0 0-1281,0-1-3985</inkml:trace>
  <inkml:trace contextRef="#ctx0" brushRef="#br0" timeOffset="0.99">42250 27290 14759,'0'0'1408,"0"0"-815,0 0 383,0 0 577,-2 15-129,4-4 33,1 5 224,-1-1-417,1 3-239,0 3-209,1-2 113,-3 2-433,2-2-208,-1 1-48,-1-4-416,0 0 80,-1-2 96,0-2 16,0-2-16,0-3 32,0-2-144,2-3-960,-1-2-1986,0-4-2336</inkml:trace>
  <inkml:trace contextRef="#ctx0" brushRef="#br0" timeOffset="0.99">42401 27345 15607,'0'0'2241,"0"0"-1697,-10 13 1393,6-2-192,1 0-128,1 3-112,2 1-321,0-1-448,1 1-415,5-3-81,0-3-240,3 0 0,1-4 64,1 1 16,-2-5-16,2-1-80,-1-1 0,1-5-48,-1 1 112,-3-4-80,0 1-32,-3-2-417,0-1-63,-4-1-128,0 0-192,-1 0 175,-3-1-431,-2 5 191,-1-2 481,-1 5 464,-2 1-32,0 1 32,2 3 16,-2 0 0,1 3 16,2 1 16,-2 1-64,4 0-32,-1 2-80,5-3-2625,-1-2-4354</inkml:trace>
  <inkml:trace contextRef="#ctx0" brushRef="#br0" timeOffset="0.99">42569 27245 4834,'0'0'8644,"0"0"-8420,-11 6-208,8 0 1649,0 1 240,2 1-400,-2 2-577,3-1-128,3 0-319,1-1-241,2-1-128,1-2-48,1-3 16,-1-1 16,0-1 16,-2-3-16,2-2-32,-3-2 0,-1-1-112,-3-1-96,0 0-288,-3-1-849,-2 0-95,-2 3-481,0 0 1200,1 4 593,0 3 64,0 2 80,0 2 337,1 3 79,2 3-192,0-1-224,-1 1-944,3 0-6164</inkml:trace>
  <inkml:trace contextRef="#ctx0" brushRef="#br0" timeOffset="0.99">42787 27352 3233,'-3'11'10982,"0"2"-7893,1 2-848,-3 3 224,1 2-368,0-2-576,0 0-609,1-4-896,2-2 16,-2-2 144,3-3-64,-1-2-48,1-2-80,0-1 16,0-2-880,0-2-1153,0-2-400,0-3-3170</inkml:trace>
  <inkml:trace contextRef="#ctx0" brushRef="#br0" timeOffset="0.99">42810 27355 10837,'0'0'4546,"7"18"-2657,-1-7 128,0 3-272,-1-1-385,1 1-287,-1-2-321,1-1-352,-2-1-288,1-3-64,0-2-16,-1-2-16,-1 0-96,-1-3-992,-2 0-913,0-4-1425,2-3-6722</inkml:trace>
  <inkml:trace contextRef="#ctx0" brushRef="#br0" timeOffset="0.99">42880 27302 13302,'3'13'1473,"-1"1"-449,0 2 433,-1 1 80,1 1-497,-2 0 97,0 0-545,-2-1-32,1-2-208,-1-1 209,0-4-577,0-1 64,2-4-96,0-4-497,0-1-2368,0-1-3906</inkml:trace>
  <inkml:trace contextRef="#ctx0" brushRef="#br2" timeOffset="0.99">41447 28185 14791,'0'0'1552,"0"0"-1119,-2-12 639,-2 9-624,-2 1-320,-2 2-144,-1 0 112,-2 2-80,-3 3-16,0 1 81,-1 5-178,0 0 65,0 3 32,1 3 113,1 2 639,5 1 640,2 2 209,5-1-240,5-1-801,5-3-176,3-3-320,5-2 64,-1-3-32,2-5 32,0-3 49,-1-1-81,0-1 96,-2-3-448,-3-3-289,0 1-351,-3-2-49,0 1 97,-4 0-256,-3 2 47,-2 0-672,0 3-2673</inkml:trace>
  <inkml:trace contextRef="#ctx0" brushRef="#br2" timeOffset="0.99">41579 28284 8308,'0'0'4850,"-11"4"-3842,4-3 337,2 2 432,-2 1-224,1 0-385,2 1-111,1 0-321,2 2 144,1 0-95,3 0-449,2-2 0,4 0-272,-2-3 16,2-2 48,-2 0 32,2-4-112,-3-1-16,0-1-144,-3 2-32,0-3 144,-3 3-80,0-2-16,0 2-64,0 1 16,-2 2 128,2 1 48,-1 1-144,-1 2 64,2 4 0,0 1 64,3 2 96,0 1-48,0-1-64,1-2-32,0 1 0,2-5-160,1-3-945,-2-1-656,1-4-560,-2-3-2257</inkml:trace>
  <inkml:trace contextRef="#ctx0" brushRef="#br2" timeOffset="0.99">41707 28141 16680,'0'9'2161,"-3"5"-849,0 3 1057,2 5-560,-2 2-464,2-2-305,0-1-351,1-2-305,0-2-320,0-5-112,0-3 48,0-2 16,1-2 0,-1-1-16,0-2 0,0-1-512,0-1-1057,0 0-992,0-1-961,-1-3-5490</inkml:trace>
  <inkml:trace contextRef="#ctx0" brushRef="#br2" timeOffset="0.99">41793 28238 4658,'0'0'6723,"0"0"-4626,0 0-528,0 0 352,-11 10 48,5-3-417,-2 2-271,0 2 64,1 2-193,0-2-223,3 0-529,1 0-16,3 0-208,0-2-96,4-2-16,2-1-32,-1-3 48,2 0-16,3-2-96,-3-1 64,0 0-544,0-1-945,-2-3-288,1 1-1344,-2-2-3090</inkml:trace>
  <inkml:trace contextRef="#ctx0" brushRef="#br2" timeOffset="0.99">41856 28299 16343,'0'0'1089,"0"8"-977,0-2 848,1 2 625,2 3-512,-2-2-177,5-1-480,-2-1-208,3-3 273,0 0-241,0-4-96,0 0 48,1-3-32,-1-2-64,-2-3 0,1-2-32,-1 0-16,-2-1 0,0 1 16,-3 1-32,0 0-80,0 4 112,0 1-176,-1 2-80,-2 2 0,1 0-16,0 2-400,0-1-321,1 2-367,0-1-1026,1 0-2208</inkml:trace>
  <inkml:trace contextRef="#ctx0" brushRef="#br2" timeOffset="0.99">41999 28188 13414,'0'10'2225,"0"4"16,0 2 512,0 2-816,0 2-32,0-1-656,0-1-273,0-3-528,4-1-304,-2-5-79,1-1 31,0-1-48,1-4 32,0-1-160,-2-2-1249,-1-1-1536,-1-5-1201,0-2-8948</inkml:trace>
  <inkml:trace contextRef="#ctx0" brushRef="#br2" timeOffset="0.99">42094 28299 17384,'0'0'1168,"0"0"-1007,-11-3 895,6 3 305,-1 0-177,-1 4-31,2 2-81,2 1-383,0-2-33,3 2-448,0-1-128,4-2-96,2-1 96,-1-2-48,2-1 64,0-1-80,-1-3 32,-1-2-80,1 1 128,-1-2-64,-2 2 0,0 1 0,-2 2-48,1 0 64,-1 2-80,-1 6-80,1-1 64,-1 2 32,0 3 80,2-2 48,1-1-64,1-1-64,-1-2-16,1-3-1344,1-1-1090,-1-4-111,2-3-2529</inkml:trace>
  <inkml:trace contextRef="#ctx0" brushRef="#br2" timeOffset="0.99">42198 28164 12102,'0'0'2977,"0"0"-2081,0 10 1153,0-2 112,-1 3-448,1 5-64,-1 0-273,1 1-319,0 1-401,0-3-48,0 1 193,1-5-417,2-2-208,0-2-144,1-1-64,-3-3 64,3-2-48,-1-1-384,0 0-721,-3-4-815,0-3-1122,0-1-2208</inkml:trace>
  <inkml:trace contextRef="#ctx0" brushRef="#br2" timeOffset="0.99">42166 28268 18809,'0'0'272,"14"7"-288,-5-4 208,0 0 1072,1 0 385,0-2-240,1-1-609,-1 0-192,-1 0 225,0 0-17,-1-1-416,-1-3-272,0 1-32,-3-1 49,2 1 31,-2-3-144,-1 2-16,-2-1-48,-1-1-32,0-1-225,-1 3-383,-4 0-64,1 1-241,0 2 689,0 2 160,0 3 176,1 4 0,0 2 272,0 3 529,2-1-97,1 1-80,1-2-383,4 0-257,0-4 0,3 1 96,1-4-32,0 0 0,1-4-96,0 0-368,-2 0-929,1-2-928,-5-1-528,-2-3-2978</inkml:trace>
  <inkml:trace contextRef="#ctx0" brushRef="#br2" timeOffset="0.99">42548 28181 4978,'0'0'1489,"0"0"-1681,0 0 3329,-4-1-992,3-1-576,-1 2-224,1 0-145,-2 0-159,2 0-97,-4 3-144,4-2-31,0 2-305,-1 0-288,2 0-160,0-2 80,3 0-160,3-1 64,-1 0 144,1-2-144,-1-2-96,1-1-176,-2 1 144,-3 0-144,2 0-16,-3 1 16,0-1-33,-3 3 161,1-2 48,-3 3-128,1 0-176,0 0-336,1 4 255,-1 0 225,3 0-672,-1 2-817,2-1-2209</inkml:trace>
  <inkml:trace contextRef="#ctx0" brushRef="#br2" timeOffset="0.99">42547 28332 16920,'0'0'672,"-13"0"-512,9 3-192,1 0 160,2 0-32,1-3 144,3 1-160,2 0 96,1-1-15,-1 0-49,2-1-144,0 0 80,0-2-241,-4 1-335,0-2-80,-2 1 0,-1 2 159,-1-2-79,-3 2 48,-2 0 128,0-1 208,-2 2 112,1 0 16,3 2 16,0-1-144,2 0-1409,2 1-2785</inkml:trace>
  <inkml:trace contextRef="#ctx0" brushRef="#br2" timeOffset="0.99">41556 28650 11653,'0'0'1809,"0"0"-1537,3 14 1169,-1-3 320,1 4-353,0 2-543,-2 1-449,1 1 48,0 1-48,0-2-111,-1 1 31,1-1 48,-1-1-32,0-2-112,-1 2-112,2-3 80,1 0 32,-3-2-144,1-2-48,0-2-32,1-1 48,-2-1-31,0-3-33,0-2 32,0-1-32,-2-3 96,1-4-80,-2-4-128,0-6-17,1-2 81,-1-5-16,1-2 96,0-2 0,-1-1 0,-1 1-96,2 2-704,-2 0 352,0 5-160,-2 1 143,4 5 33,-3 3 352,1 3 48,2 1 16,-1 2 0,1 1-48,2 1 48,0-2-16,3 2 16,4 0-16,0 0-32,3-2 16,2 2 48,2 1 48,1 2-16,2 1 96,-3 3-112,0 4 80,-2 2-80,-1 1 0,-2 2 17,-2 1-17,-2 2-64,-1-2 0,-1 2 0,-1-1 16,-1 0 0,-1 0 32,-1-3 16,-4-2-16,1 3 16,-1-4 0,-2 0 0,0 1 48,-2-4 176,3 2 16,-4-3-80,1 2-48,3-2-48,-1-1-64,1-2-80,2 0 32,0 2-16,0-3 0,2 0-464,2 0-801,-3 0-768,3 0-2193,0 0-3761</inkml:trace>
  <inkml:trace contextRef="#ctx0" brushRef="#br2" timeOffset="0.99">41835 28589 6355,'0'0'80,"0"0"2577,0 0-1456,0 0-257,0 0-127,-10-6-337,7 8-464,-1 1 336,0 1-16,0 1-64,1 1-32,-1 2 737,2 3 415,-2 2-79,3 1-209,-1 1-399,1 2-17,1-2-112,-1 3-191,-1 0-33,1 0 240,0-1-64,-1-1 65,-1 1-257,2 0-288,1-2-96,0-1 48,0-2 48,3-2-80,2-2 64,1-1-32,1-3 32,3-1 0,1-1-80,-2-2 96,1-5 16,0 0-32,-2 1 16,-1-3 16,-3 0-32,0 0 16,-2 0-96,-2 0-32,0 0-64,0 0-96,-4 0-177,-1-1-63,1 1 80,-1 0-32,-4 1-160,2 1 159,1 2 353,-3 0-16,2 2 64,-1 1-48,2-1 112,1 1-16,3 0 32,-2 0 80,4-2 32,0 2 48,4-1-79,2-1-161,2 1 176,2-2 176,3 0 160,0 1-48,1 0 160,-1 0-95,-2 2-305,-1 0-128,-3 0 0,-3 0-96,-2 4-16,0-3-416,-2 2-657,-4-2-80,1 2-431,-1-3-1346,-2 0-2240</inkml:trace>
  <inkml:trace contextRef="#ctx0" brushRef="#br2" timeOffset="0.99">41967 28658 7155,'0'0'1841,"0"0"-352,0 0-225,0 0-271,0 0 431,9 12 113,-6-3 144,0 5 0,0 1-209,-1 3-207,0 2-193,1-3-319,-2-1-17,0-1-336,-1-3-208,2-3-144,-1-3 48,-1-2-63,0-3 15,2-1 64,-2-1 256,0-5 16,0-2-304,0-3-80,0-3 64,-2-1-32,-2-2-320,0 1-529,-2-2-111,1-1-176,-1 1-145,1-1 32,-1 2 65,0 2 239,2 1-159,3 3 976,1 1 112,0 3-32,0 0 288,1 3 448,3 0-271,2 1-129,0-1-16,1 3 0,1-1-64,2 1-112,1 0-80,0-1 16,1 2-32,-1 0 0,3-1 32,-3 1-64,0 0 80,1-1-48,-4-1 0,-1 2 48,0 0-128,-3 0 48,0 0-48,-1 0-384,1 0-688,-3 0-449,1 0-720,-2 2-801,0-1-6770</inkml:trace>
  <inkml:trace contextRef="#ctx0" brushRef="#br2" timeOffset="0.99">41997 28739 5779,'0'0'4194,"0"0"-2402,0 0 65,0 0-80,-1-8-80,4 3-80,-1 5-481,4-1-480,1 0-223,1-1-49,0 1-160,2 1-64,0 0-80,-2 0-32,-1 0-48,0 1-32,-3 2-688,-1-2-705,0-1-1248,-3 0-2626</inkml:trace>
  <inkml:trace contextRef="#ctx0" brushRef="#br2" timeOffset="0.99">42365 28633 6099,'0'0'3778,"0"0"-2882,0 0 192,0 0 257,0 0-657,0 0-127,-6-5-177,5 5-48,0 0 80,1 0 96,0 1-31,0 6 95,0 3 464,0 4 273,1 4-16,0 3-161,1 1-400,-1 0-431,1-2-113,-1-4-96,0-3 32,3-2-112,-2-4-80,-1-3 64,1 0-16,-2-3 16,0 1 16,0-2 48,-3-2 48,1 0-64,-2-2-80,0-1-272,-1 0-49,-1-1 65,0-1-128,1 0-112,-2 0 80,1 0-209,1 2-191,-1-1 416,1 2 160,-2 0 80,1 0 48,1 1 80,-1 2 48,2-2 16,0 3 0,1 0-16,2 0-1,1 1-31,1 2 16,3 1 16,3 2 161,2-2 159,2 0 160,0-2-112,1-1-80,2-1 160,-1-1-144,0-5-95,-1 2 63,-1-3-80,-2 1-144,-3 1 32,0 1-64,-2 1-16,-4 1-592,1 1-561,-1 1-560,-1 0-1792,-1 0-3475</inkml:trace>
  <inkml:trace contextRef="#ctx0" brushRef="#br2" timeOffset="0.99">42579 28647 5811,'0'0'464,"0"0"-272,0 0 112,0 0 2049,0 0-1216,0 0-305,-2 0-400,4 9 1057,0 2 960,0 5 16,-2 2-464,0 3-672,0 0-545,1-1-64,-1-4-319,0-1-97,2-3-176,-1-4-64,0-1-48,1-3 16,-1-1-32,1-3 32,-1 0-48,-1-3 272,1-3-112,-1-3-96,0-2-32,0-2-16,0-4-112,-1 1-640,-3-4-1,2 1-399,-2 0-17,-1 0 17,2 1 31,-3 0-95,2 3 287,0 1 305,0 2 496,2 1 96,2 1 0,0 2 64,0 2 272,2 2 224,1 1 33,2 2 15,1-1-144,1 2 0,4 0 128,0 0 81,3 0-81,-2 0-128,5-1-128,-2 0-192,2-2-96,-3 0 0,1-1-32,-3 1 32,0-2-16,-3 2 48,-2 0-64,-1 0-16,-3 2-384,-3 1-336,0 0-593,-2 1 17,-2 3-241,0-1-1537,-2 3-447</inkml:trace>
  <inkml:trace contextRef="#ctx0" brushRef="#br2" timeOffset="0.99">42602 28708 7700,'0'0'3441,"17"0"-1328,-9 0-112,3-1-80,-1 0-528,-2-2-641,-1 1-256,2 1-208,-4 0-240,-1 1 16,1-2-64,-1 1-96,-2 1-752,0 0-977,-2-1-1857,0 1-4145</inkml:trace>
  <inkml:trace contextRef="#ctx0" brushRef="#br2" timeOffset="0.99">42829 28699 10469,'0'0'2401,"0"0"-1153,0 0 561,0 0-304,-9-7-1025,2 8-320,0 2-96,-1 1-32,0 3-96,-1-1 64,2 2 48,2 2-128,1 1 192,2 0 385,2 1 287,0 2 64,4-3-399,2 3-209,1-3-256,-2 0 32,1 0 16,-2 1 16,-1-4-64,0 0 64,-3-1-64,0 2 48,-3-3-48,-1 0 32,0 0 0,-1-2-16,3 0-16,-1-1-433,2-1-383,-1-2-705,2 0-1600,0-1-2290</inkml:trace>
  <inkml:trace contextRef="#ctx0" brushRef="#br2" timeOffset="0.99">42762 28819 15687,'0'0'576,"0"0"209,14 0-353,-6 0 1585,2 0-656,0 0-241,-1-1-384,1 1-447,0-1-257,-5 1-48,1 0-113,-2-2-1071,-1 2-1489,-3-1-2178</inkml:trace>
  <inkml:trace contextRef="#ctx0" brushRef="#br2" timeOffset="0.99">34892 28218 5987,'0'0'4866,"0"0"-3169,0 0-225,0 0 241,1-6-208,-1 6-209,3 0-383,-3 2-577,2 4 176,-2 2 721,1 5 63,-1 2-543,0 2-145,0-2-160,0-1-192,0 0-64,0-3-320,0-3 64,0-1 48,1-3 32,1 0-160,-2-2-80,0-1-1152,0-1-561,0-4-80,0-2-3010</inkml:trace>
  <inkml:trace contextRef="#ctx0" brushRef="#br2" timeOffset="0.99">34986 28088 13494,'0'0'2433,"0"0"-2145,0 0 481,12 14 431,-6-7-175,4 3 383,0 2-319,0 5-193,-1 3-143,1 3-113,-2 0-80,-1 4-32,-1-4-239,-2 1-161,-1-1 64,-2-2-160,-1 0-96,-3-4 32,1-1 0,-2 0 64,-2-5 0,2-3-32,1-2-545,2-4-1007,-1-2-1137,2-7-1890</inkml:trace>
  <inkml:trace contextRef="#ctx0" brushRef="#br2" timeOffset="0.99">34924 29577 10069,'0'0'2449,"0"0"-1505,0 0 289,0 0-113,11-9-463,-4 4-273,1 3 240,2-3 96,3 4-47,-2 0-129,3 1-80,-3 2-80,-2 4-224,-3 2-64,-1 2-48,-3 3 64,-2-2 65,0 1 15,-3 1 64,-2-1-256,-1-1-16,-1 2 224,1-2 208,0-3 128,0 0-128,2-1-127,0 0-97,2-2-80,1-3-64,1 1-64,3 0-112,2-2 240,5 1-144,0-1 320,2-1-112,2 0-64,0 0-16,0 0-16,-2 0 16,-2 0-80,0 0-64,-3 0-32,-2 1-736,-2 1-353,-2-2-175,-1 0-1522,0 0-1232,-2-2-3681</inkml:trace>
  <inkml:trace contextRef="#ctx0" brushRef="#br2" timeOffset="0.99">35141 29433 10933,'0'0'1169,"12"4"-353,-5 2 1217,3 5-48,-2 1-240,0 5-433,-1 1-63,-1 4-289,-3 0 1,1 2-97,-1-2-256,-2-1 145,2-2-209,-2 1-512,-1-5-32,1 0 0,-1-2 32,-1-2 0,-2-3 0,1 1 16,-1-4-112,0-1 64,0 1-352,2-4-801,-1-1-560,1 0-752,1 0-1424,-1-3-5476</inkml:trace>
  <inkml:trace contextRef="#ctx0" brushRef="#br2" timeOffset="0.99">42055 29004 9012,'0'0'6419,"0"0"-4882,6-8-353,-5 5 417,1 0-416,-1 0-481,-1 1 16,0-1-31,-3 0-145,2 2 0,-3-1-288,0 2-192,-2 0-64,2 0-64,-3 0 64,1 3-16,2 0-128,-1 0 32,1 1 48,-1 0 32,1 1 80,3 2-32,-3 2 0,1 0-48,2 3 32,-1 1 144,2 1 256,0 2 209,0 0-145,0 1-160,0-2-96,3 2-16,-2-3-80,1 0-16,-1-1 32,2 0 32,-3-2-208,1 0 496,-1 0-399,0-1-65,0-2 32,0 1 16,0-1-80,-1-2 80,1-1-289,0-2-607,0 0-865,0-2-816,0-1-1665,-2-4-5971</inkml:trace>
  <inkml:trace contextRef="#ctx0" brushRef="#br2" timeOffset="0.99">41933 29193 13558,'0'0'737,"0"0"559,0 0-63,0 0 479,0 0-15,-8-9-336,9 8-657,2 0-176,3-1-95,3 1 63,0 0 32,5-1-160,-1 1 113,1-1 79,0 1-176,-1 0-128,-2 1-112,-3-2-112,-1 2 16,-3 0-80,0-1-256,-2 1-400,-2-2-641,0 1-368,-4 0-1024,1-1-2417</inkml:trace>
  <inkml:trace contextRef="#ctx0" brushRef="#br2" timeOffset="0.99">42123 29212 8820,'0'0'2865,"0"0"-816,0 0-624,0 0 688,2 10-432,1-6-577,1 0-15,-1 0-177,-1 2-336,1-3-239,-2 0 15,1-2 96,-2-1 384,0 0 97,0-1 31,0-2-15,0-1-609,0-3-16,-2 0-128,1-2-48,0 1-64,-2 0-16,2-1 0,1 2 16,-2-1-48,2 4-112,0-2 32,2 2 16,0 3 0,2-1-32,2 1 48,0 0-16,2 1-16,-1 0 64,0 0-48,0 1 0,0-1-240,-2 1-64,-1-1 112,1 0 128,-3 0-65,0-1-351,-1-2-768,-1 2-113,0-2-400,-3 2-1360,2-1-3634</inkml:trace>
  <inkml:trace contextRef="#ctx0" brushRef="#br2" timeOffset="0.99">42268 29187 17304,'0'0'1265,"0"0"-993,1 13 384,1-8 1233,-2 2-561,2 0-511,1-1-129,1 1-240,2-2-256,1-1-96,0-2 32,0-1-31,1-1-1,-1-1-32,0-3 32,-2-2 64,0 1-32,-1-1-96,-3-1 16,-1 1-32,0 1-32,-1-1-16,-3 1-144,-2 1-465,0 1-15,1 0 256,-2 0 368,1 3 16,1 0 64,1 0 208,-2 0 32,3 3-160,1-2-80,0 1-32,1-1-96,1-1-1072,0 2-2274,0-2-3057</inkml:trace>
  <inkml:trace contextRef="#ctx0" brushRef="#br2" timeOffset="0.99">42407 29216 12982,'0'0'2321,"0"0"-1072,0 0 367,0 0-79,0 0-625,0 0-287,8 6 15,-5-7-48,-1-2 49,1-1-225,1-1-64,1 0-176,-3-1 0,2 1 320,-1 2 49,0 2-97,0-1 80,-2 2-144,1 3-304,-1 1 128,-1 2-48,3 1-160,-3-2 16,1-1-32,1 1-16,0-3 48,0 0-16,0-2 48,1 0-32,1-3 0,-1 0 16,0-2-16,0 0 16,0 0-16,-2 1-80,0 1 64,1 2-64,-1-1 32,2 2-32,-2 0-32,2 0 48,1 2 48,2-1-16,2 0-16,-1 2 64,0 0-80,3 0 80,-2-1 80,-2 3 257,0 0 175,-1-1-176,-3 1-192,1-1-64,0-2-80,-2 1-32,-1 0-16,0-3-336,0 0-1265,0-1-1856,-1-4-3411</inkml:trace>
  <inkml:trace contextRef="#ctx0" brushRef="#br2" timeOffset="0.99">42815 29096 8948,'0'0'3618,"0"0"-1601,12-13-545,-5 10 241,0 1-432,1 0-337,2 1-192,0-1-143,-1 2-161,3 2-96,-1 1-112,-2 1-112,0 1 32,0 2-96,0 2-64,-4-1 48,-1 3-16,-1 2-48,-3-1 96,0 2 1,-1-2-17,-3 1 80,-2-2-160,1 1-16,-1-2 112,1-1 112,-2-1 48,1-1-48,0-2-144,4-1-16,-2-1 16,2-1-48,-1-2-16,3 0 16,0 0-272,0 0-256,5 0 320,0 0 175,3-2 98,1 1-49,-1-1 16,3 1 288,2 0 96,-2-1 256,0 1 369,0 0-401,-3-1-144,-1 2-320,0 0-176,-1 2 0,-2 0-32,0 0 16,2 0 48,-4 0-32,3 1-48,-3-3-592,2 0-721,-2 0-480,1 0-1056,-2-2-3042</inkml:trace>
  <inkml:trace contextRef="#ctx0" brushRef="#br2" timeOffset="0.99">43256 29154 14439,'0'0'3105,"13"-3"-2145,-7 3 305,3-1-112,-2-1-513,0 1-192,-2 0 320,1-2-511,-2 1-209,-3 0 16,1 0-64,-2 0 0,-2-3-96,0 3 80,-4-1 32,0-1-80,-1 1 64,-1-1-32,1 2-17,-1 1 17,0 0 0,1 1-16,0 2 0,1 4 96,1 1-32,-2 3 129,2 1 95,0 1 144,1 2 0,0 0-80,2-2-80,2-1-176,3 1-32,3-5-64,2-2 32,0-1-64,2-1-144,1-3-384,0 0-161,-1-1 33,-2-2-208,0 0-1009,-1-1-2945</inkml:trace>
  <inkml:trace contextRef="#ctx0" brushRef="#br2" timeOffset="0.99">43402 29121 14663,'0'0'2225,"-9"-2"-1793,4 2 416,1 0 673,-2 4-224,2-1-321,1 3-96,0-1 17,1 2-65,2 0-239,0 0-193,2-1-272,3-1-48,0-1-32,1-2-32,1-1 0,-2-1-48,4-3-32,-4-2-80,1-1-176,-1-1 111,-3 0 49,-1-1-112,-1 1-192,-1 2 112,-4 0 144,1 4 32,0 1 160,0 6 48,0 3 144,0 2 432,2 5 176,-1 0 97,3 4 31,0-1-239,0 1-177,2-2-496,1 0 16,2-4 0,1-2 16,-1-4-96,4-2-64,-4-2-240,1-2-513,-2-2-575,0-3-545,-3-3-288,1-2-1841,-2-2-5075</inkml:trace>
  <inkml:trace contextRef="#ctx0" brushRef="#br2" timeOffset="0.99">43502 29139 17240,'0'0'2401,"0"0"-1681,2 15 945,1-8 144,3 3-753,-1-2-303,1-1-401,1 0-320,1-3-64,0-1 0,1-2 48,-1-1 80,-1-4-48,0-2 16,-1-3 16,-2-1-16,-1-3-80,-1-2-80,-2 1-592,0-2-321,0 2 1,-1 1 15,-2 4 257,2 3 448,-1 3 272,0 3-256,-1 4-337,0 2 193,2 1-208,-1-2-2642,2 1-11204</inkml:trace>
  <inkml:trace contextRef="#ctx0" brushRef="#br2" timeOffset="0.99">43732 29118 12134,'0'0'2401,"0"0"-1361,-12 0 321,6 1-161,0 3-415,-2 2-305,3 1 16,-2 0 48,3 0-47,-1 0-97,5-2-144,0 1-160,3-2-96,1-3-16,3-1 16,0 0-48,1-2 32,-1-3-128,0 0 112,-1-1 32,1-1 112,-4 2-64,-1-1-48,1 5-64,-3 0 64,0 2-96,0 3 160,-1 4 16,-1 2 352,2 3 48,0-1-208,0 1-160,3-2-47,1-3-49,1-2-97,1-4-1135,0-2-801,1-4-2465,0-6-5987</inkml:trace>
  <inkml:trace contextRef="#ctx0" brushRef="#br2" timeOffset="0.99">43860 29011 15847,'0'11'2449,"0"2"-800,3 2 752,-2 2-752,0-1-577,1-1-207,-1 1-449,2-4-176,0-1-48,-2-1-128,0-3 0,-1-2-96,3-2 0,-3-1-16,0-1-224,0 0-560,-3-1-513,1-1-1104,-1-2-2225,0-1-5203</inkml:trace>
  <inkml:trace contextRef="#ctx0" brushRef="#br2" timeOffset="0.99">43806 29094 14359,'0'0'2865,"0"0"-1793,0 0 65,0 0 208,0 0-385,14 2 224,-8-1-447,3 0-241,-2 2-48,2-1-112,0 0-240,-1 1-96,0-1-64,1 0-1488,0 0-1298,-2-2-3232</inkml:trace>
  <inkml:trace contextRef="#ctx0" brushRef="#br2" timeOffset="0.99">43983 29144 20762,'0'0'1136,"0"17"-624,0-10 497,0 0-593,0-3-80,3-1-272,-2-3-32,2 0-560,0-4-1217,0-3-1584,-2-3-4195</inkml:trace>
  <inkml:trace contextRef="#ctx0" brushRef="#br2" timeOffset="0.99">43992 29040 17096,'0'0'2097,"0"0"-2049,-2 10 496,2-5-144,0 1-352,0 0-208,2-2-2273,-2-3-6547</inkml:trace>
  <inkml:trace contextRef="#ctx0" brushRef="#br2" timeOffset="0.99">44115 29137 6563,'0'0'1393,"0"0"367,0 0-415,0-9 64,0 7 95,0 1-207,0-1-209,-3 2-191,-1 0-385,1 0 32,-1 2-31,0 2 239,1 2-240,1 0 96,0 3 97,2-1 47,0 0-288,2 1-63,3-1-193,1-2-96,2-2-64,0 0 32,1-4 80,-1 0-96,-1-4-48,0-2-48,-3-1-192,0 0 16,-2-1 80,-2 1-257,0-1 17,-5 1-80,1 1-32,-3 1 80,0 1 320,-1 2 48,0 2 32,1 3-16,0 1-80,0 0 96,3 0-32,1 2-1073,2-3-2080,1 0-1890</inkml:trace>
  <inkml:trace contextRef="#ctx0" brushRef="#br2" timeOffset="0.99">44215 29176 14727,'0'0'672,"0"0"-576,11 2 1345,-7-4 592,-1-1-529,0 1-815,0-3-337,-1 0-224,1 1 0,-1-3-96,0 0 16,1 0 16,0-1-112,1 2 48,0 2 80,2 0 176,-1 2 80,4 2 305,-1 3-193,0 3 464,1 2 225,0 0-273,1 3-144,0-1-335,-2-2-385,1-1-32,-3-2 96,0-4 0,1 0-32,-3-1 0,-1 0-304,-3-4-993,0 0-1408,-3-2-1713</inkml:trace>
  <inkml:trace contextRef="#ctx0" brushRef="#br3" timeOffset="0.99">42062 29705 13142,'0'0'2001,"0"0"-1889,0 0 592,0 0 1,0 0-17,3-8 176,-1 5-223,-2 0-257,0 2-32,0-2 0,0 2 128,0-2 17,0 0-145,0-1-64,-2 1 0,-1-1-160,2 0 144,-2 1 176,0-3-95,1 2-257,-1 0-96,-1-1 0,0-1-48,-2 2 48,0-2-16,1 2 0,-2 0-32,-1 1 64,-1 0-80,1 1 96,1-1-80,-1 0 80,1 2-48,-2-1 16,4-1 16,-2 1 16,1 0 0,1 0-64,-1 2 64,1-2-48,-1 1 48,1 1-16,-1 0-16,-1 0 0,2 0 16,-1 3-16,0-3 0,2 2 48,0 0-80,-1 0 0,0 1 16,1-1-16,0 0 32,0 3-16,0-1 0,-2-1 32,2 2-16,-1 1 0,-1 1 32,0 0-48,1-1 64,1 1-16,0 0-16,-1-1-112,3 1 64,-1-2-16,1 2 32,0 2 32,0-2-49,1 2 66,-2 0-49,2 0 96,-1 1-48,0 0 16,0-2 0,2 2 0,-1 0 0,1-2-48,-2 0 80,2 2-48,0-2-32,2-1 48,-1 2 48,1-1-48,0 0 64,1-1-128,0 1 64,-2-1-32,2 2 32,-2-1 32,2 2-32,0-1 96,-2 0-80,2-1 0,0 2 0,0-2 48,-1 0-96,1 1 32,-1-2 0,0 1 0,1 0-16,0-1 0,-2 2 48,2-2 0,-1 0 64,-1-1-64,2 3 64,-2-4-192,0 2 0,2 0 64,-1 0-16,0 0-16,1 0 32,-1 0 16,0-1 0,1 1 33,0-3-65,0 0 48,1 0-16,0 0 32,0-1-32,0 0 64,3-1 208,-3 1-112,2-1-48,0 0-48,-1 0-32,1-1 16,-1-1-80,1 2 32,-1-2 16,2 0-16,-1 0-80,1-2 96,1 1-32,0-2 0,-1 0-16,3 2 48,-3-2-16,1 0 0,2-1 32,-2 1 320,2 1-96,0-1-143,-1 0-33,3-1-32,-1 1 0,1-2-80,-2 0-80,1 0 48,0-2-16,-3 1 96,-1 2-80,-2 0 96,-1 1-48,-4 2-48,0 1-128,0 0-145,-3 0 161,-1 1-352,0 2-400,1-2-1009,-3 2-784,3-3-2050,1 0-3504</inkml:trace>
  <inkml:trace contextRef="#ctx0" brushRef="#br3" timeOffset="0.99">42345 29813 5731,'0'0'2161,"0"0"-929,0 0-592,0 0 177,0 0 383,0 0-175,-5-3 400,4 3 31,1 0-207,0 0-225,0 0-448,2 0-191,2 0 47,5 2 384,1-2 1,1 1-209,1-1-176,2 0-32,-1-1-160,0 1-112,-2-2-160,1 1 0,-3 1-16,-2-1-16,-1 1-32,-1 0-192,-2-2-368,0 2-273,-2 0 49,-1 0-16,0 0 79,0 0-928,-2 0-1808,-1 3-3378</inkml:trace>
  <inkml:trace contextRef="#ctx0" brushRef="#br3" timeOffset="0.99">42333 29937 7283,'0'0'1729,"0"0"-1553,0 0-128,0 0 64,0 0 256,0 0 65,-3 0-97,2 0 80,1 1 176,-2-1 417,1 0 31,0 0-223,1 0-113,0 0 256,0 0-47,1 0-545,3 0-192,0-1-64,5 1 464,0-2 241,3 2-145,1-1 192,5 0-95,-1 1-81,0 0 160,-1 0 33,0 0-705,-4 0-144,1 0-16,-6 0 0,-2 1-32,-1 0 0,-4 1-272,0-1-801,-4-1-47,0 2-641,-4-2-1505,1 0-4897</inkml:trace>
  <inkml:trace contextRef="#ctx0" brushRef="#br3" timeOffset="0.99">42965 29774 6451,'0'0'-688,"0"0"3393,0 0-1425,0 0-319,0 0 223,-3 0-303,3 0 31,0 0 209,-2-1-65,2 1-255,0 0-449,0-1 128,0 1-144,0-2-64,0 2-32,0 0-48,0-1-176,0-1 49,3 0-49,1-1-64,0-1 96,2 1-48,0-3 80,-1 2-80,1 0 160,-1 1 32,-2 1-128,0 0-48,0 1-16,-2 1 16,2-2-16,0 1 32,1 0-48,0-1 32,1 1-16,1-2 16,2 2 0,1-4 32,-2 3-16,1-1 80,-1 2 0,-2-1-64,1 1 0,-1 1-32,0 0 32,-1 0-80,0 0 48,0 0-16,0 1 16,2 1 0,-2-1-16,0 2 16,2-1 0,-1 1 0,-1 0-32,-1 1 16,1 0-32,-1 1 64,0-1 16,-2-2 96,2 3-16,-2 0 64,1-1 529,1 0-193,-3 2-384,1 1-16,-1 1 48,0-1-48,0 3-112,0-2 64,0 2-32,-1 0 64,-1 1-64,1-3 64,-1 2-96,1-2 336,-2 1-95,2 0-33,-2 0-64,0-1-112,-1 0-16,1 1 0,-1-3 48,0 1-48,0 0 16,0 0-128,0 0 160,-2-1-96,1 1 80,0 0-48,0 0 32,-1-2 16,2 1-48,-1 1 112,-1 0-128,0-2 64,1 1-48,1-1 48,0 1-144,-1-2 96,3 0-32,0-1 16,-1 1-64,2-1 48,0 1 32,-2-1-32,1 0 64,1-1-64,-2 0-64,1 1 0,-1-2 16,0-1 48,0 0-32,0 0-144,2 0 96,0 0 32,1 0-16,0-3 48,0 2 80,0-2 0,1 2 16,2-1-16,0-1 0,-1 3-64,1-1 48,0 0-80,1-1 80,-1 2-96,1 0 64,0-1-32,2 1 32,-1 0 0,1 0 16,1 0 0,3 0-32,-1 0 96,4 0 480,-1-2 96,-1 2 97,2 0-145,-2 2-384,-1-1-208,-1 1-64,0-1 16,-2 0 0,0-1 32,-1 0 0,1 0-32,0 0 80,0 0-48,-1-2 32,1 0-48,-2 1 80,1-2-64,-2 3-32,2 0 64,-4 0-288,1 0-128,-1 0-353,-1 0-95,-1 0-240,0 1-737,0-1-1745,-3 0-2897</inkml:trace>
  <inkml:trace contextRef="#ctx0" brushRef="#br3" timeOffset="0.99">43381 29992 5410,'0'0'3842,"0"0"-2049,0 0-576,0 0 447,0 0-31,0 0-160,-3 3-209,3-2-191,0-1-225,0 0-239,2 0-193,-1 2-48,4-2 32,1 0-16,2 0-160,2-2-128,3 0-80,2-1 64,1 0-64,0 0 705,-1 2 271,-1 1-800,-3-1-240,-3 1-48,1 0-112,-4 0-96,1 0 48,-2 0 96,0-2 64,0 1 32,-1-2 112,-2 0-48,4-1 32,-4 1-32,0-2 48,2-1 16,-3 1-48,2-2-16,-2-2-32,0 0 112,-2-1-80,-2-1-16,0 0-16,0-2 16,-2 2 16,-1-1 48,0 1-32,0-1-192,2 1 160,-2 0-16,1 0-32,1 0 0,1 0 16,-1 0 32,3-2 0,-1 2-80,0 0-80,2 0 64,1 3 31,-2-1 1,2 1-16,2 1 48,0 2-16,3-1 80,-1 0 0,3 2 0,2-1-48,1 1-32,3-2 64,-1 3-32,2 0 16,1 2 48,-2 1 80,1 0-96,-2 3 80,1 1-64,-1 2 16,-1-1-16,0 3-64,-1 1 32,-3-1-32,1 2-32,-2 1 48,-1 0 32,-2 0 144,0 0 97,-2 2-1,1 1-48,-2-1 80,0 3 96,0-1-48,0 0-96,-2 1-16,1-1-240,-2-1 16,0 0-16,1-2 16,-4 1 64,1-4-15,-1 2 95,0-2-64,1-1 112,1-1-192,1 0 176,2-3 48,-1 2-32,2-2 0,2 0-32,2-1 64,1 1 64,1-1-32,4-2-31,-1 0-145,2-1-48,2 0 128,-1 0 160,4-2-64,-3 0-80,3 1-160,-1-2 64,0 2 48,-1 1 128,-1 0 32,-5 0-96,0 0-127,-2 3-65,-3-2-145,-2-1-351,0 0-624,-1 0-801,0 0-704,-1-4-801,-3-3-5122</inkml:trace>
  <inkml:trace contextRef="#ctx0" brushRef="#br3" timeOffset="0.99">44122 29749 11509,'-10'5'4242,"1"0"-2961,-1 2-273,0 1 241,2-1-353,0 2-400,2-1-127,2 0 63,2 1-144,2-1-16,0-1-112,5 3-64,0-2-48,4 0 0,0 1 0,5 0 48,1 0-32,1-2 64,0 1-32,0-1-128,-4 0 16,-2 0-96,-5 0 64,1 0-16,-6 0 48,0 1 16,-1-3 32,-4 2-16,0 0 64,-1 0 128,-2-1 481,0 1-161,-2-2 160,0 1 81,-1-1-465,1 0-64,-1-3-160,2 2-16,2-4-32,-2 0-16,4-1-16,1-3-64,1-2-128,1 1-977,2-2-511,0 3-177,3 0-1313,1 1-2416,0 0-5443</inkml:trace>
  <inkml:trace contextRef="#ctx0" brushRef="#br3" timeOffset="0.99">44300 29888 2577,'0'0'16456,"0"7"-15336,0 0-159,0 0 719,1 0-495,1-2-593,-1 1-544,0-2 16,3-2-480,-4-1-672,2-1-881,-2-1-2625,0-2-9909</inkml:trace>
  <inkml:trace contextRef="#ctx0" brushRef="#br3" timeOffset="0.99">44326 29755 15607,'0'0'2081,"0"0"-1409,0 0-832,0 0 160,0 0-272,0 0-3425</inkml:trace>
  <inkml:trace contextRef="#ctx0" brushRef="#br3" timeOffset="0.99">44423 29941 17080,'0'0'512,"0"0"-240,0 0 1585,11-8-160,-8 3-769,-1 0-496,0-1-352,0-1 113,-1 0 383,2-1-160,-2 0-288,3 1-32,-1 1-192,1 2 48,1 3 368,-1 1 32,1 3 209,-1 3-65,3 3 48,-1-1 112,-1 3-239,2-1-241,2-2-16,-1 1-32,-1-4-288,0 1 176,-1-4-80,-1 0 48,-2-2 48,-2 0-192,1-3-417,-2-1-367,-2 0-1137,-1-2-992,1 2-3330</inkml:trace>
  <inkml:trace contextRef="#ctx0" brushRef="#br3" timeOffset="0.99">44734 29823 6035,'0'0'4578,"0"0"-2145,0 0-608,-10-1 256,6 1-320,-1 0-433,-2 2-335,0 3-33,-1 0-64,-1 2 1,2 3-97,0 1-95,2 1-97,2 2-64,2-1 160,2 1-303,5-2-225,2-2-176,2-1 16,1-3 32,1-2-16,3-4-240,1-1 32,-1-5-321,0-3-255,1-1 336,-3-1 432,-1-2 80,-3 2 32,-3 0-48,-2 1-64,-4-1-128,0 1 80,-3 1-32,-1-1 32,-3 2-80,-1-2-240,-2 2-449,-1 1 17,0 1 96,-2 2-145,2 3 193,0 1 416,3 0 192,1 2-272,1 3-433,4-1-1488,0 0-3105</inkml:trace>
  <inkml:trace contextRef="#ctx0" brushRef="#br3" timeOffset="0.99">44783 29584 6259,'0'0'2673,"0"0"-2033,0 0 97,-4 11 863,4-7-527,0 2-33,0 2 17,0 2-49,0 3 545,1 3-112,0 6-161,-1 2 193,2 4 16,-1 1-449,-1 1-480,0 1-79,0 0 31,-3-2-32,-1-2-96,0 0-160,-1-2-160,0-3 160,0 2-31,-1-4-49,2 1-48,0-3-16,1 0 64,2-2-272,1-4-561,0 1-991,0-5-1058,0-3-1039,0-2-4483</inkml:trace>
  <inkml:trace contextRef="#ctx0" brushRef="#br3" timeOffset="0.99">45134 29645 9828,'0'0'1329,"0"0"-625,0 0 849,1 10-240,1-3-337,-1 3-15,2 2 63,1 3 81,-1 2 111,0 4-191,-1 2 159,0 1-159,-1 4-369,-1-3-112,0 0-160,0-3-79,0-1-161,0-3-240,0-4 31,0 0 49,2-5-16,-1 0 32,-1-2-32,0-3-176,0-1-656,0-3-1041,0 0-656,0-3-1665</inkml:trace>
  <inkml:trace contextRef="#ctx0" brushRef="#br3" timeOffset="0.99">45341 29684 5635,'0'0'3553,"0"0"-2032,0 0 512,0 0-464,0 0-673,0 0-608,15 13 1217,-8 1 608,0 4-208,4 2-529,-1 3-31,-1 2-433,1 0-560,-3-3-191,-1-4-17,-1-2-32,-1-3-96,-2-3-160,1-3 80,-3-2 32,0-1-49,0-1 81,0-3-320,0 0-144,0 0-176,0-1-1105,-2-5-1905,2 1-3681</inkml:trace>
  <inkml:trace contextRef="#ctx0" brushRef="#br3" timeOffset="0.99">45502 29652 4978,'0'0'7027,"-7"17"-5474,4-6 256,0 4 256,0 2-496,2 4-49,1 1-383,0 0-177,-1 2-143,1 1-49,0-4-256,-2-2-63,2-2-113,0-5-160,0 1-288,0-5 32,0 0 64,0-4 16,-1-1-64,1-1-1089,-1-2-992,-1-3-1745</inkml:trace>
  <inkml:trace contextRef="#ctx0" brushRef="#br3" timeOffset="0.99">45338 29554 4130,'0'0'8580,"0"0"-5923,0 0-1632,0 0-321,12-3-224,0 0 144,1 2-63,3-1 31,2 1-32,0 0-176,-3-1-240,0 2-192,-5 0 32,-2 0-80,-3-1-208,-1 1-80,-3-2 208,-1 1 192,0-2 16,-1 0 0,-2-1 16,-1 0 32,-2-1-48,-1-2-48,2 0 32,-4 1 48,2 1-16,1 0-32,0 1 64,0 2-32,4-1-16,0 3-64,1 0 32,1 0-112,3 3-624,1-1-1585,1 2-3090</inkml:trace>
  <inkml:trace contextRef="#ctx0" brushRef="#br3" timeOffset="0.99">45638 29572 6403,'0'0'3618,"0"0"-2626,0 12 449,1-5 320,2 1-353,0 2 33,-1 1-65,1 3-351,0 3-257,-2-1 145,1 4 15,1 2 17,-2 0-129,-1 3-640,1 0 304,1 0-16,-1 0 1,1 0-65,-1-3 64,-1-1-64,0-1-400,0-5-16,0 0-32,0-4 32,0-1 16,0-2 32,-1-3-816,-1-4-1697,1-1-1809,-2-4-3394</inkml:trace>
  <inkml:trace contextRef="#ctx0" brushRef="#br3" timeOffset="0.99">43194 27186 10181,'0'0'8452,"0"0"-6980,0 0-815,0 0 527,0 0-256,-10 3 65,14-8-593,3 0-48,5-6-320,5-2 112,5-5 32,5-3 33,5-4-129,1-1-80,3 0-64,0-1-113,-1 1 209,-2 2 16,-2 4-160,-2 0 144,-4 5 64,-4 1 17,-3 3-626,-6 2-559,-5 3-337,-1 0-512,-6 5-1344,0-2-3218</inkml:trace>
  <inkml:trace contextRef="#ctx0" brushRef="#br3" timeOffset="0.99">43815 26608 8788,'0'0'6195,"0"-8"-5347,0 4-576,0 3 1297,0 1-624,0 2-465,0 7-640,2 2 1088,-1 7 817,-1 5 208,0 4-240,0 3-481,0 2-31,-1-1-529,-1-5-400,2-2 224,0-5-160,0-4 65,0-4-49,2-1-48,2-4-48,-1-2-224,-1-1 112,4-2-112,-2-1 0,3-1-32,-1-2 32,2-1-96,-1 1-48,0 0 16,3 0-144,-1 1 64,1 2 0,1-3 16,-1 1-48,0 2-96,-2-1-321,0-2-671,-1 1-1041,-1-4-641,-2-1-2784</inkml:trace>
  <inkml:trace contextRef="#ctx0" brushRef="#br3" timeOffset="0.99">44028 26792 12646,'0'0'5058,"0"0"-3441,0 0-593,0 0 689,0 0 144,7-10-320,-9 10-417,0 3-528,-5 1-319,1 1-177,-1 4 128,2 0 176,-1 0-96,3-2-112,2 0-192,1-2 144,3-2-176,1 0 32,0-3 16,1 0 32,2-3-80,-1-1-48,1-2-64,0-1-176,-2 2-32,0-2-80,-3 3 159,2-1 209,-2 4 96,-2 1-80,0 4-224,1 2 176,-1 2 416,0 2 225,0 0-97,2-1-112,-1 1-288,3-3-16,2-3-496,-1-3-240,5-1-81,0-1-479,-2-6-609,3 0-1249,-1-5-1120,0-2-6771</inkml:trace>
  <inkml:trace contextRef="#ctx0" brushRef="#br3" timeOffset="0.99">44208 26633 10165,'0'0'7539,"0"0"-6274,0 0-497,0 0 337,0 0-225,0 0-368,4 2 128,-1 5-175,-2 5 879,1 3-127,-1 2-273,-1 3-95,2-1 383,-2 0-431,1 1-625,0-2 160,2-3-96,1-1-176,1-3-32,0-1 32,1-3 0,-2-2-144,0 0-192,-1-5-480,0-2-849,-2-3-736,-1-5-2642,-1-3-6066</inkml:trace>
  <inkml:trace contextRef="#ctx0" brushRef="#br3" timeOffset="0.99">44153 26735 25067,'0'0'1489,"0"0"-2113,0 0-417,9 9 833,1-7 817,1-1-49,3-1-272,0 0-240,0 0-160,-2-1-897,1-1-2144,-5 1-2177</inkml:trace>
  <inkml:trace contextRef="#ctx0" brushRef="#br3" timeOffset="0.99">44330 26801 19321,'0'0'-752,"7"11"-561,-3-5 1585,2 0 288,-3-1-288,1-1-128,-4-1-256,3-2-448,-3-1-1777,0-1-4034</inkml:trace>
  <inkml:trace contextRef="#ctx0" brushRef="#br3" timeOffset="0.99">44372 26672 21306,'0'0'576,"0"0"-896,0 0 448,0 0 32,0 0 0,0 0-192,-1-5-656,2 5 192,0-2-1361,1 1-2914,-2-2-7042</inkml:trace>
  <inkml:trace contextRef="#ctx0" brushRef="#br3" timeOffset="0.99">44532 26626 6899,'0'0'4546,"0"0"-2433,0 0-736,0 0 128,0 0-401,0 0-240,-6 12 417,6-3 32,0 2 31,0 3-303,0 3 15,0 0 145,0 1 207,1 0-575,-1-2-433,2 0-32,1-3-112,-1-1-16,0-3-192,1-2 64,-3-1-112,1-2 64,-1-1-560,0-3-640,-1-2-657,-1-3-832,-2-4-1761</inkml:trace>
  <inkml:trace contextRef="#ctx0" brushRef="#br3" timeOffset="0.99">44494 26737 23499,'0'0'1296,"0"0"-1536,-4 10 368,4-6 208,0-1-336,4-1 513,0-2 351,5 0-480,-2 0-208,2-2-176,1-1-736,-3-2-1329,1-1-1216,-2 1-1714</inkml:trace>
  <inkml:trace contextRef="#ctx0" brushRef="#br3" timeOffset="0.99">44584 26811 5266,'0'0'10421,"0"0"-8308,10 0-1617,-6 0 305,0 0 191,1 1-400,-3-1-271,1 2 31,0-1-112,-2-1 48,2 0 16,-2 0 192,2 0-79,0-1-209,0-2-80,-2-1-96,2 0-96,0 0 0,-1-1-320,1 1-193,0 0 369,-2 0 16,-1 0 160,2 1 32,-2 0 16,1-1 320,-1 3 96,2-2 161,-1 1 31,-1 1-304,1 0-256,2-1-32,-2 1-240,-1 0-896,2-1-593,-2-1-1889,0 1-11525</inkml:trace>
  <inkml:trace contextRef="#ctx0" brushRef="#br3" timeOffset="0.99">44784 26815 4674,'0'0'5443,"0"0"-4771,3-10 577,-3 8 863,0-1-335,0-3-640,-1 4 239,-1-3-415,-1 1 63,1 2-63,-3-3-161,0 3-272,-2 0-448,0 1-80,-3 1-16,1 1-16,-1 3 16,0 2 64,2 1 80,1 1 481,6 2-17,1 0 0,1-2-192,6-1-143,3-2-81,2-3-80,3-2 32,-1-3-64,3-3 32,-5-3-32,1-2-80,-3-2-160,-4 1 112,1-2-32,-4-3-32,1 0-48,-2-1-289,-2 0-111,0 2 112,-3 2 240,0 1 16,2 4 208,-1 2 16,0 4 112,2 2 16,-2 1-16,2 2 48,0 5 64,0 2 32,0 2 192,2 4 273,0 2-225,0 2 192,-1-1-127,2-1-145,-2-1-176,1-2-384,1-1 32,-2-4 16,0 1 96,1-3-144,-1-1 48,0-1-192,-1-2-305,3-2-175,-3-1-705,3 0-448,0-5-880,0-1-5539</inkml:trace>
  <inkml:trace contextRef="#ctx0" brushRef="#br3" timeOffset="0.99">44945 26761 17576,'0'0'1185,"0"0"-1201,9-5 176,-4 0 1024,1 1 177,2-1-641,-1-2-192,-2 0-336,2 0-224,-1-2 48,-3 1 32,-1 0-144,-2-2 48,0 2-64,-2 2-16,-4 3-48,-2 2-16,1 2 256,-3 6 192,2 6 785,1 1 592,1 4-97,2-2-367,4 1-705,0-3-400,7-1-208,3-5-128,1-3-64,3 0 224,1-4 112,2-1-353,-3 0-815,0-3-929,-3-2-592,-3-1-4499</inkml:trace>
  <inkml:trace contextRef="#ctx0" brushRef="#br3" timeOffset="0.99">42497 30947 3522,'0'0'10100,"12"2"-7955,-5-2-944,2 0 111,3 0 33,1 1-465,0-1-223,4 0-33,0 0-64,-1 0-80,2 0-384,-1 0-15,1-1-129,-4-2 64,1 1 0,-1-2 16,-4 0 0,-2-1 16,-4 0 0,1 0-16,-4-2 32,-1 0-48,0-1 64,-3-1-80,-1 0 64,-2-1-64,-1-3-128,1 0 32,-3-1-32,1 0 32,-2-2-65,0 1 129,2-1 0,1 2 80,0-2 16,3 1-48,1 1 65,3 2-17,0-2-96,3 1-81,4 2 65,3-1-64,2 2 144,3 0-96,2 1 80,3 2 0,-1 3 32,0 1 16,2 3-16,-3 0-48,-1 1-112,-2 5 96,-1 1-16,-3 1 16,-4 2 48,1 1-32,-3 0 48,-1 1-32,-1 1 32,-1-1 0,-2 2 33,0 0-1,0 0-160,0-1 47,-1 0 33,-3 0-16,0-1 0,-2 1 16,-1-2 32,2 0 1,-1-1-1,2 0-16,1-2 64,3 0 176,2-1 0,4 0 48,3-1 144,3-2 288,4 0-47,2 0-369,1-3-16,0 2-112,-1-3 48,-1 0-352,-2 0 144,-1 0-64,-4 0 16,-3 0-16,0 2 64,-3-2-32,-1 1-32,-2 0-80,1-1-816,-2 2-673,0-2-672,0 0-993,-3-2-4289</inkml:trace>
  <inkml:trace contextRef="#ctx0" brushRef="#br3" timeOffset="0.99">43188 30715 13302,'0'0'3442,"11"-1"-1986,-1-2-191,2 2-193,2-1-431,3 0-385,-2-1-144,0 2-48,-2-1-16,-2 1-16,-1 1 16,-6 0-640,0 1-1617,-3 2-1889,-1 0-1809</inkml:trace>
  <inkml:trace contextRef="#ctx0" brushRef="#br3" timeOffset="0.99">43228 30817 18777,'0'0'1456,"16"5"-1264,-7-3-368,4-1 256,-1-1-16,1 0 32,-2 0-112,-3 0-112,-1-1-2529,-3-1-5186</inkml:trace>
  <inkml:trace contextRef="#ctx0" brushRef="#br3" timeOffset="0.99">43549 30786 8164,'0'0'2001,"10"15"112,-6-6 0,1-1 432,2 2-560,-3-3-689,1-2-623,-3 0-97,1-3 176,-1-2 49,-1 0 15,-1-4 288,0-1-591,0-5-385,-3 0-112,0-1-32,-1-3 0,0 0 48,1 0-32,-2-1 48,1 1-16,-1 0 64,3 3-80,-3 2 48,3 0-128,0 2-32,2 2 64,0 1 0,2-1 32,3 4-64,2-2 48,0 3-64,3 0 80,1 0-16,0 0 32,0 3-16,-1-2-48,0-1-529,-2 3-127,-3-1-368,0-2-513,-3 0-1152,-2 0-2034,-2 0-6226</inkml:trace>
  <inkml:trace contextRef="#ctx0" brushRef="#br3" timeOffset="0.99">43771 30733 10773,'0'0'2161,"-14"-1"-784,4 1 447,1 0-431,-1 4-545,2 3-303,2 2 31,2 0 368,2 2-63,4 2-225,3-3-176,4-1-240,2-2-112,1-1-80,4-3 49,-2-3-1,-1-2-16,1-2-32,-3-2 0,-2-1 0,-2-1-48,-5-2 64,-2 1-144,0-1-48,-5 0-32,-2 2 95,-3 2-111,2 2-320,-3 1-272,2 2-161,3 1 97,0 0-144,3 0-65,3 0-1296,0 0-2417</inkml:trace>
  <inkml:trace contextRef="#ctx0" brushRef="#br3" timeOffset="0.99">43947 30554 7844,'0'0'5106,"0"0"-3089,0 0-1281,0 0-592,6 16 641,-2-1 1520,-1 3-625,1 4-319,-3 2-80,1-1-129,-2 2-95,1-2-433,0-3-48,-1-3-240,2-4-96,1-1-95,-2-4-49,3-2-16,-1-1-64,-2-2 32,2-3-160,-2 0-641,-1-1-703,0-3-1058,0-3-1471,-1 0-3699</inkml:trace>
  <inkml:trace contextRef="#ctx0" brushRef="#br3" timeOffset="0.99">43876 30667 7443,'0'0'8564,"0"0"-7491,13 7 351,-2-4 321,4-2-336,3 0-481,2 1-383,2-2-193,0 0-96,-1 0-144,0-2-32,-3 1-112,0-2-64,-4 0 48,-2-1-704,1 1-97,-3-1-79,-4 2-497,0-1-960,-2 3-736,-4 0-1682,-1 1-1263</inkml:trace>
  <inkml:trace contextRef="#ctx0" brushRef="#br3" timeOffset="0.99">44150 30749 5458,'0'0'4771,"0"0"-3875,0 0-288,0 0 897,0 0-48,0 0 223,-6-3-15,4 4-496,0 2-273,-1 1-191,1 0-209,-3 3-112,4-1-160,0 1 48,1-2-32,0 1 32,0-3-96,4 0-15,0-2-81,2-1 0,0 0-64,1-3 48,0-1-64,-1-3-16,-1 1-80,-2 0-48,0-1-177,-3 1-191,1 1 176,-1 3 320,0 2 32,0 2-32,0 4 144,0 3 192,2 2 128,-1-1-95,3-1-65,3 0-32,2-4-224,-1 1 96,2-3-64,-1-3-160,1 0-656,-4-5-1954,-1 0-2992,-5-2-8373</inkml:trace>
  <inkml:trace contextRef="#ctx0" brushRef="#br3" timeOffset="0.99">44368 30591 6243,'0'0'-624,"0"0"2336,-4-10-431,4 7-673,0 0 481,-2 0-129,2 1-207,0 2-65,0-3-32,0 2-16,0 1-175,0 0-49,0 0-96,0 1-80,0 3 32,0 3 497,0 1 415,0 5 337,0 3-273,0 3 81,0 0-112,-1 3-481,-2-1-272,2 0-272,-2-5 48,-1 3-144,2-6 16,1 1-16,1-1 0,0-4-48,0 1-32,3 0 65,1-3-97,0 0 32,2-3-321,-2-1-255,0-3-752,-1 0-1074,-1-3-3072,0-3-7092</inkml:trace>
  <inkml:trace contextRef="#ctx0" brushRef="#br3" timeOffset="0.99">44293 30703 12534,'0'0'3809,"11"-4"-2704,-3 1-33,2 3 577,2-1-464,0 1-433,0 0-384,2 0-256,-3 1-64,0 2-48,0-2 80,-4 1-1392,2-1-2146,-4-1-3457</inkml:trace>
  <inkml:trace contextRef="#ctx0" brushRef="#br3" timeOffset="0.99">44493 30733 14279,'0'0'6194,"1"10"-5345,-1-6-497,0 1 736,0-1-479,0 0-337,0-1-192,1-2-64,-1-1 0,0 0-624,2-3-1009,-1-1-2097,1-3-5058</inkml:trace>
  <inkml:trace contextRef="#ctx0" brushRef="#br3" timeOffset="0.99">44511 30611 17832,'0'0'1985,"0"0"-1729,0 0-208,0 0-64,0 0 32,0 0-304,-3 6-2001,2-3-4594</inkml:trace>
  <inkml:trace contextRef="#ctx0" brushRef="#br3" timeOffset="0.99">44636 30724 15383,'0'0'2401,"0"0"-2033,0 0 1617,2 11-224,-2-6-865,0 1-367,3 1-129,0-3 32,0 2-240,2-4 144,2-2-160,-1 0-112,-1-2 0,2-5-64,-3 0 80,1 0-80,-4-3 32,-1 3-32,-1-1 16,-4 2-160,-1-1-112,-3 3-176,1 1 208,0 2 0,1 1 16,0 0 176,4 3-16,0 1-16,3-1-304,0 1-1201,0 0-720,4-1-2081,0-2-1809</inkml:trace>
  <inkml:trace contextRef="#ctx0" brushRef="#br3" timeOffset="0.99">44804 30747 11845,'0'0'2690,"0"0"-2466,0 0 640,0 0 1361,9 3-416,-6-3-400,1-3-513,0 1-160,-1-3-143,1 0-209,1-1-112,-3-1-48,0 2-80,0-2 0,0 1-48,-1 2 0,1 1-48,0 2-32,1 1-32,0 3-48,0 4 48,2 1 32,-1 3 48,2 0-16,0-1 16,-1 0 32,2-2-112,-1-4 96,-2 0-128,1-2-96,-1-2-1376,-2 0-1042,-1-3-2656,-1 0-6275</inkml:trace>
  <inkml:trace contextRef="#ctx0" brushRef="#br3" timeOffset="0.99">45159 30715 6227,'0'0'4562,"5"17"-2625,0-7 464,-1 0-208,0-1-848,0-2-481,0-1-64,-1-2 49,-2-3 31,2 1-128,-1-2 65,-1-3 239,0-3-511,-1-1-209,0-1-176,0-2 96,0 1-192,-1-2 16,0-1-32,-1 3-32,-1-1 16,2 3 32,1 1-48,0 1 0,0 1 32,0 0-48,4-1 32,-1 3-128,0-1 64,1 0 0,2 2-32,-1 1 64,-1 0-16,0 0 16,2 1-48,-2 2 0,2 0-929,-2 1-431,-1-1-801,-1-1-1153,-2 1-2833,2-1-3921</inkml:trace>
  <inkml:trace contextRef="#ctx0" brushRef="#br3" timeOffset="0.99">45334 30702 17640,'0'0'1425,"0"0"-1169,-10 1 656,3 3 81,3 0-417,0 3-112,0 0-48,2 0 1,2-1-177,3-2-96,1-1-48,2-2-16,-1-1-64,2-1-64,0-4 80,-1 0-64,-2 1 64,-1-2-48,-1 1 64,1 0-16,-1 3 0,-1 0 0,-1 2 480,1 2-240,2 3-224,0 2 384,1 1 113,2 1-257,-1-1-256,4-2 16,-1-2-96,3-3-112,-1-1-1025,-1-5-1168,1-4-1248,0-2-4115</inkml:trace>
  <inkml:trace contextRef="#ctx0" brushRef="#br3" timeOffset="0.99">45467 30578 13622,'0'0'1137,"-3"15"640,3-4 624,0 2-929,3-2 81,0 1-64,1 1-481,0-1-15,0 0-17,2-4-560,-1 2-48,-2-3-271,3-1-146,-3 0 17,-1-3-160,1 0-1168,-2-2-1025,1-1-577,-2-3-2848,0-2-8709</inkml:trace>
  <inkml:trace contextRef="#ctx0" brushRef="#br3" timeOffset="0.99">45478 30661 20649,'0'0'401,"15"4"-385,-5-1 48,3 1 48,-1-4 224,1 0 384,-2 0 321,0 0-497,-1-2-368,-1-1-32,0-3-96,-4 2-16,-2-1-64,-2-1 64,-2 0-96,-3 1-80,-2 1-288,-2 2 144,0 2 192,2 2 112,-1 3-64,4 5 240,1 1 272,2 3 224,0 0 65,2 0-81,4 0-528,1-3-144,2-2 0,0-2 16,1-2 0,-2-3-16,-1-2-1745,-3-2-2545,-1-4-9460</inkml:trace>
  <inkml:trace contextRef="#ctx0" brushRef="#br3" timeOffset="0.99">44017 31062 15783,'0'0'2241,"0"0"-784,0 0-961,-10-2 176,4 3-15,2 5-33,0-1-48,0 5 33,1 0-273,2 1 64,1 1-176,2 1 64,4-4-272,4-2 48,-1 0-48,3-3 32,-1-4-112,0 0 64,0-2 32,-3-4-32,-1 1 32,-3-4-16,0 1 0,-2-2-16,-2-1 48,-3 0-32,-1 0-16,-2 1 32,-1-1-96,2 4-368,-2 2-112,1 3-16,2 1-113,0 1-431,1 1-689,1 2-1200,2 1-1698,0-1-4865</inkml:trace>
  <inkml:trace contextRef="#ctx0" brushRef="#br3" timeOffset="0.99">44264 30962 5475,'0'0'7491,"0"0"-5778,-9-9-929,5 9 1089,-3 0-544,-1 0-753,1 4-128,-1 1-48,1 2 64,1 5 193,3 1 255,2 3 49,1 0-145,1 2-208,2 2-448,0-2-256,1-3 96,-1 0 16,-2-1 32,1-1-32,-1-4 32,0 1-16,-1-3-16,0-1 32,0-2-80,0-3-688,0-1-1217,0-3-1328,-1-2-4899</inkml:trace>
  <inkml:trace contextRef="#ctx0" brushRef="#br3" timeOffset="0.99">44187 31097 19433,'0'0'1585,"0"0"-1425,16 3-96,-8-3-16,2 0 0,-1 0 0,1-3-16,-3 0-1825,-1 1-4402</inkml:trace>
  <inkml:trace contextRef="#ctx0" brushRef="#br3" timeOffset="0.99">44551 30939 12005,'0'0'2306,"0"0"-1378,10 4 305,-6 4 255,0 3 209,-1 5-192,0 2-369,-2 1-303,2 2-49,-3 0-240,0-2-512,1-3-96,-1-3 80,0-3-16,0-2 0,2-3-48,-2-3-352,0-2-448,0-1-449,-2-3-1184,-1-3-4274</inkml:trace>
  <inkml:trace contextRef="#ctx0" brushRef="#br3" timeOffset="0.99">44529 31035 17032,'0'0'1488,"0"0"-1359,10 0 63,-2 0 976,4 0 209,4 0-609,-3 0-304,6 0-240,-1 0-127,-3 0-97,0 0-49,-2 0 1,-2-5 48,-2 1-16,-3-3-112,0 0-416,-4-2-48,0-2-32,-2 0-129,0-2-255,-2 2 175,1 0 465,0 2 400,-1 3 0,2 1 448,0 5 257,2 2-401,-1 3 0,2 5 817,-1 3 47,1 3-239,1 4-225,-1-1-320,0 0-176,2 0-96,1-3-224,0-3 64,-1-2 64,2-4 609,0 0-33,-3-3-288,2-1-192,-3-2-16,1-1-64,-2 0-32,1-4 16,-1 0-32,0-1-16,1 1-64,0 0-80,-2 1 0,-1 1 48,2 2 80,-2-2 0,1 2-16,1 0 16,-1 2-16,3 0 32,2 0 32,1 1-16,2-2 0,4 0 0,-1 1-16,2-2 16,1 0 64,1 0-32,-2-2 0,-3 0-32,0-3 0,0 1 48,-4-1-16,1-2 32,-2-2-64,-2 1 16,-3-3-64,-1 0 32,0 1-32,0 0-304,-4 2 144,-1 3 48,-2 2 80,-2 3-128,0 1-32,-3 5-112,3 2 111,0 2 177,1 1 80,5 4 96,2-1-160,1 0-16,4 0-16,2-3 96,2-1-64,2-3 80,2-3 16,3-3 65,1 0-49,-1-1-16,-1-1 16,0-3-1057,-3 0-832,-3-2-768,-1 1-2721,-4 2-3554</inkml:trace>
  <inkml:trace contextRef="#ctx0" brushRef="#br3" timeOffset="0.99">44434 31334 13398,'0'0'2417,"-18"-1"-1200,4 4-545,-2 1 785,-2 4-529,-2 1-384,2 0 49,2 1-225,0-2-32,5 2-176,4-2-112,5-1-16,4 0-80,7-1 0,2-2-16,4-1 48,2-2-128,1-1-480,0-1 31,-2-3 145,-3 2 448,-3 0 96,-6 2-48,-4 1-112,-6 4 48,-5 2-16,-4 4 0,-2 2-16,-1 1 32,0 0 448,1 0 481,6 0-17,6-2 81,5 0-49,1-2-400,9-1-336,2-4-176,4-2 0,2-3-48,0-2-144,0-3-160,0-1-128,-3-1-240,-1 0-801,-3-1-1905,-5 3-4273</inkml:trace>
  <inkml:trace contextRef="#ctx0" brushRef="#br3" timeOffset="0.99">44582 31421 11045,'0'0'5330,"-14"0"-4033,7 0-593,-3 0 1409,2 2-208,-1 2-384,2 2-160,3-2-321,1 3-416,2 1-368,1-2-63,4 1-65,2-4-64,-1 1 16,4-4-80,-1 0 80,-1 0-64,0-2-48,-2-2-208,0 0-1,-4 0 65,-1-2-48,0 1-112,-4 1-160,0 1 0,-2 2 63,3 1 289,-1 1 96,3 6 32,1 1 64,0 2 48,4 0 193,0 1 47,2-2-128,1 0-192,0-4 48,-1 0-96,3-4-881,-4-1-1055,2-1-834,-3-5-3024,-1-1-5764</inkml:trace>
  <inkml:trace contextRef="#ctx0" brushRef="#br3" timeOffset="0.99">44668 31495 17960,'0'0'1457,"9"13"-1089,-3-7 256,-1-4 1713,1 1-1024,0-2-625,-2-1 49,0-1-65,-1-2-176,-1 1-256,1-4-144,-1-1-64,-2-1-16,0-1 0,-2 0-32,1-1 32,-1-1 0,2 0 32,0 2-32,0 0 16,2 0 16,2 2-16,1 2-48,2-1 64,2 2-32,-1 1 1,2 1-1,0 0-97,-1 2 129,1 0-96,-2 0 64,1 2-896,-4-1-1089,-1 0-1424,-2-1-3731</inkml:trace>
  <inkml:trace contextRef="#ctx0" brushRef="#br3" timeOffset="0.99">44905 31284 12005,'0'0'3986,"0"12"-2689,0 0 848,0 5 304,0 4-368,0 1-112,-1 0-576,-2 0-401,3-1-768,0-4-96,0-2-112,4-5 96,-1-2-16,1-2-16,-1-5-48,-1 2 0,1-3-144,-1-2-800,-2 0-961,0-4-1264,-2-1-593,-1-3-4242</inkml:trace>
  <inkml:trace contextRef="#ctx0" brushRef="#br3" timeOffset="0.99">44858 31391 18601,'0'0'1568,"0"0"-1568,0 0 288,8 10 1105,-1-9-529,0 2-191,3-3-161,-1 0-256,2 0-144,1-1 64,-3-3-112,2 1-64,-1-3-1008,0 2-449,-3-3-128,-2 2 401,-1-1-2018,-1 1-687,-3 0 271,0 1 208</inkml:trace>
  <inkml:trace contextRef="#ctx0" brushRef="#br3" timeOffset="0.99">45017 31282 7732,'0'0'4946,"0"14"-2705,0-5 352,-1 2-304,0 3-640,-1 2-144,2-1-129,0 0 33,0 0-401,0-1-143,2-1-433,0-4 32,3 1-240,-3 0-208,2-3 16,1-2 0,-1 1 16,0-2-64,0-1 64,0 0-48,0-2-16,-1-1 32,1 0-32,-1-1-80,0-4-96,0 1 48,-1 0-80,0-3-160,1 2 80,-2-2 208,0 3 32,1-1 32,-1 3 64,1 0-16,-1 2-48,0 0-16,2 4-1,0-1 33,1 1 48,2 0-16,1 1 17,1-1 15,-1-3 32,1 2 0,0-3-96,1 0 96,-4 0-32,1 0-160,-3 0-801,-2-1-672,0-1-479,-1 1-882,-2-2-2688,-1 0-4899</inkml:trace>
  <inkml:trace contextRef="#ctx0" brushRef="#br3" timeOffset="0.99">43714 30413 8500,'0'0'5811,"-6"12"-3330,2-2-1457,0 0 833,-1 1-736,-1 0-401,3-1-224,-1-3-128,1-2-272,2-2 48,1-2-32,0-1-48,0-1 241,0-5 223,1-1-400,2-1-112,1-3 16,-1-3 16,1-1 16,2-2-96,-2-2-480,1-2 288,2-1 80,0 1 80,0 2-65,0-1-47,2 3 144,-2 6 112,-1 2-32,1 4-112,0 4 144,-1 2 32,1 4 17,3 2-1,-1 4 80,2 1 0,-1 5-16,1-2 0,-2 5-16,-1-1 32,-1 2-16,-2-2 112,0-1 609,-1-1-273,-2-2-128,3-1-224,-1-3-63,0-3-161,0 1-80,-1-2-16,1-3-16,-1 0-673,0-3-912,-1-1-1040,1-2-1761,-3-4-13446</inkml:trace>
  <inkml:trace contextRef="#ctx0" brushRef="#br3" timeOffset="0.99">43778 30391 18552,'0'0'3106,"0"0"-2930,0 0 80,14 8 609,-6-5 15,2 0-480,1-3-288,-1 2-32,1-2-32,-2 0-944,-2 0-1986,0 0-4401</inkml:trace>
  <inkml:trace contextRef="#ctx0" brushRef="#br3" timeOffset="0.99">43981 30424 14215,'0'0'3585,"-2"12"-2224,1-6 127,1 1-95,0-4-801,0-1-175,1-2 15,1 0 144,0-2-16,0-4-224,0-1-111,1-1-129,0-5-64,0 2 16,1-1 48,0 1-96,0-2 32,2 2-16,1 1-32,0 5 64,0 2 368,0 3-16,0 3-256,-1 4-80,-1 4 224,0 3 48,-3 1-240,2 0 1,-3-4 31,1 0 16,0-2 0,-2-5 64,2-1-80,-1-2-176,-1-1 48,0 0-32,0 0-368,0-3-849,0 1-1440,0-3-977,0 0-4145</inkml:trace>
  <inkml:trace contextRef="#ctx0" brushRef="#br3" timeOffset="0.99">44198 30357 10133,'0'0'2945,"0"0"-1744,0 0 95,0 0 17,-9-5-417,2 5-95,-2 0-81,1 1 32,-2 3-112,1 0-239,2 2-49,3-2-64,2 2 96,2-1-16,2 1-96,3-2-192,2-1-16,1 0 17,4-1-65,-3-2 16,1 0-128,0 0-273,-2-1-159,-1-3 32,0 1 192,-3-1 192,-1 1 64,-2-1 96,-1 0-80,-1 1 16,-3 0 0,1 0-16,-1 2 16,1 0-16,0 1 32,0 2-32,3 3 0,0 0 48,0 5 272,3 1 0,0 3-32,1 0-32,2 0-128,-1-2 48,-1 2-208,3-4 112,-3-1 112,2 1 192,-2 0 49,-1 0-145,0-1-112,-2 1-64,-1-2 112,0-1 96,-1 0 96,-3-1 48,-2-2 49,3-1 159,-5-1-64,1-2-128,0 0-288,0-1-96,-3 0-112,3-3-32,2-2-496,-1 2-640,2 0-945,3-1 528,1 0-256,0 1-2337,4-2-5074</inkml:trace>
  <inkml:trace contextRef="#ctx0" brushRef="#br3" timeOffset="0.99">44316 30381 13622,'0'0'753,"0"0"383,0 0-720,0 0 1617,-4 11-192,4-5-480,2 1-97,0 1-143,3 0-81,0-1-351,1 0-337,1-3-192,1-1-96,-1 0 16,3-3 16,-2 0-32,-1-3 16,1-1 16,-2-2-48,-2-1 0,0-1-64,-3 0-16,-1-2-208,0 2-256,-1-2-369,0 4 401,-1 1 400,1 1 48,1 2 32,0 2-64,0 0-784,0 0-929,0 2-528,0 0-1537,0-2-5138</inkml:trace>
  <inkml:trace contextRef="#ctx0" brushRef="#br3" timeOffset="0.99">44491 30239 10181,'0'0'4338,"0"0"-2385,0 0-1569,10 11 992,-7 1 321,0 4 192,-2 4-432,0 2-129,-1-1-175,2 1-369,-1-4-224,1 0-191,0-6-33,1-2 128,0-3-224,0-1-144,-1-2-48,0-3-32,1-1-224,-3 0-848,0-4-753,0 0-1537,-3-3-2320,-1-1-9541</inkml:trace>
  <inkml:trace contextRef="#ctx0" brushRef="#br3" timeOffset="0.99">44638 30357 9508,'0'0'5123,"0"0"-3186,0 0-1041,0 0 1185,0 0-416,0 0-465,-12-4-431,6 4-401,2 2 176,-1 0 144,1 2-47,-2 3-177,3-1-128,-1 1-176,4 1-48,0-1-64,0 0 0,3-1-16,1-1-64,-1-2 48,2-3-64,-1 0-144,2-1-128,-2-2 128,0-3 80,-1 2 64,0-1-16,-2 0 64,-1 1 0,2 3 16,-2-1 32,0 2-16,0 5 32,0 2 32,0 0 288,0 2-32,2 0-32,0-1-160,2-1-80,0-2-112,3-2-912,-1-1-817,-1-2-608,-1-6-1649,1 2-5666</inkml:trace>
  <inkml:trace contextRef="#ctx0" brushRef="#br3" timeOffset="0.99">44723 30439 16760,'0'0'1392,"0"0"-1152,0 0 1393,8 10-64,-3-9-481,-1 1-79,-3-1-337,3 0-272,-1-1-48,0 0 49,-2-1-81,1-2-32,-1-1-208,0-1-16,1-1 0,-1-2-32,-1-2-128,0 0 32,3-2 48,-3 2-16,1-1 0,-1 3 0,2-1 64,-2 4 32,0 1-64,0 1 48,0-1-96,0 2 112,1 1-48,1-2 16,2 2-16,0 1-16,1 0-64,2 0 48,0-2-48,2 2-48,-4 0-288,2 0-497,-3 0-303,0 0 127,-1 0-175,-1 0-721,-1 2-1185,-1-2-911,1 0-2370</inkml:trace>
  <inkml:trace contextRef="#ctx0" brushRef="#br3" timeOffset="0.99">42623 32363 9941,'0'0'4738,"0"0"-2737,0 0-1265,0 0 208,0 0-415,0 0-193,13-1 368,-5 1-48,2 0-191,2 0 159,1 0-144,0-2 0,4 2 177,0 0-17,1-1-208,0-1-144,0 1 32,0-2-79,0 0-257,-1 1 32,-2-1 32,0 0 96,-2-1 176,-1 1-208,-2 0-32,0 2 0,-3 1-64,-3-1 16,0 1-32,-3 0 0,-1 0-48,0 0-16,0 0 0,-2 1 48,-1-1-16,0 0 0,-1 0 48,1 0-32,0 0 64,-1-1-48,0-1 32,-2-2 0,4 0-16,-3-2 0,0-1-80,-1 0-16,2-1 0,-1-2 48,0-1-352,1 0 143,0-1 65,1-1 48,1 1 96,-1 1 32,3-2 48,0 2-48,0 1 48,3 1-64,-1-1 96,1 0-64,0 2 48,2-2-32,0 2-176,-1-1 112,0 1 0,1 0-16,0 1 16,2 0 64,-2 0-48,1 0 0,1 2 16,0-1 0,2 2-16,0 0 16,0 1 48,2 0-16,-1 0-16,1 3 32,0 0-112,0 0 0,2 2-16,-3 0 80,1 1 64,0 1 0,-3 2-16,2 0-32,-3 0 48,0 3 0,0-1-32,0 2 96,-2 0-31,1-1 111,-1 1-96,0 1 32,0 0 96,1-1 16,-4 1-64,3 0-96,-1 0 32,-3 2-80,2-1 16,-2-1-48,-1-1 64,0 1-48,0-1-16,-1 0 64,-3-2-32,0 0-16,-1 1-16,1-3 32,-1 1-64,1-1 16,-1 0 48,1-2-32,0-2-48,1 1-16,2 0 32,-2-2-16,3 1 32,-1-1-48,1 1 64,0-1-32,0 0 16,1-1 16,3 0 16,-1 0-32,3 0 48,2 0 16,2 0-32,-1 0 48,4 0 129,1 0 431,0 0-400,-1-1-80,3 1-96,-4 0 0,2 0-32,-3 1-16,-1-1 16,-2 3 16,1-1 32,-2-1-64,-2 0 32,1 1-32,1-2 16,-3 1-32,1-1 0,-1 0-240,-1 0-304,0 0-449,-3-1-511,0-1-881,0 1-753,-1 0-2977,-4-1-3985</inkml:trace>
  <inkml:trace contextRef="#ctx0" brushRef="#br3" timeOffset="0.99">43574 32199 11141,'0'0'3186,"14"-4"-1938,-3 3-768,3-2 705,-2 1-1,3 0-383,1 0-433,-4 1-208,1 0-80,-4-1-80,1 2 16,-3-1-64,-4-1 64,0 2-64,-2 0-192,-1 0-656,0 0-145,0 0 49,-1 0-849,-2 0-1121,0 2-2960</inkml:trace>
  <inkml:trace contextRef="#ctx0" brushRef="#br3" timeOffset="0.99">43588 32296 8820,'0'0'4802,"0"0"-3313,0 0-192,15 0 335,-5-1-415,1 0-481,4-2 65,2 0 159,-1-1-304,1 1-256,-2 0-207,-2 2-193,-3 0-81,-4 1-239,-3 0-1232,-1 0-1154,-2 0-2624,-3 1-3650</inkml:trace>
  <inkml:trace contextRef="#ctx0" brushRef="#br3" timeOffset="0.99">44190 32099 4114,'0'0'5138,"0"0"-2368,0 0-1298,0 0-383,0-4-81,0 3-111,0-1-177,0 2-80,2-2-192,0 0-79,2-1-97,2 1-128,2-3 16,3 1 128,1-1-16,0 1 224,2-1-144,0 3-31,-2-3-1,-1 4-192,0 1-16,-2-1-48,-1 1-48,-2 1 32,-1 0-48,-1 2-32,-1 1 32,0 2 0,0-1 0,1 4 0,-1 1 16,-1 1 32,3 2-16,-1 1 224,-1 2 208,-2-2 65,0 1-81,-1 0-288,-1 0-48,-3 1-64,0-1 16,-3-1-48,0 0 80,0 1-48,0-3 0,0 1 48,0-2-112,0 0-32,-1-1-32,2 0-64,1-4 0,-2 1 64,1-1 0,1-2 64,0-3 16,0 1 0,1-2 16,0 0 0,2-3 0,1 2-16,-1-3-64,2-1-64,2 1-96,2-1 80,1-1 160,4 1 0,-1-1 64,3 0-48,0 1 32,2-1 128,1 1 256,1 2-208,0 0-240,2 0 32,-2 3-16,0 0 96,-1 3 352,-1 1-48,-2 2-79,-3 1-97,1 0-112,-3-2-64,0 1 32,-2-2-144,0-1 64,1-2-32,-3 1 64,2-2-16,-2-2-48,1 0-352,-1-1-1073,-2-1-464,0-2-2161,0 0-9124</inkml:trace>
  <inkml:trace contextRef="#ctx0" brushRef="#br3" timeOffset="0.99">44666 32119 9412,'0'0'3666,"0"0"-2578,6 11 481,-2-2 1281,-1 5-321,1 3-288,-4 2-785,3 1-591,-3-2-321,0-1-192,-3-2-160,3-4-32,-2-1-112,2-2 48,0-2-64,-1-2 16,0-2-48,1 1-160,0-1-800,0-1-721,0-1-416,0-3-1072,2-2-3939</inkml:trace>
  <inkml:trace contextRef="#ctx0" brushRef="#br3" timeOffset="0.99">44781 32105 6179,'0'0'5939,"0"0"-4595,0 0 545,6 16 704,-2-6-304,-1 4-688,1 0-80,-1 4 95,2-1-335,-2 1-417,1-2-255,-1 1-193,-2-2-192,4-2-64,-3-2-128,1-3 32,0 0 16,-2-2-48,-1-2-128,0-1-384,-1-2-561,-3-1-527,1-1-753,-3-3-977,2-3-3681</inkml:trace>
  <inkml:trace contextRef="#ctx0" brushRef="#br3" timeOffset="0.99">44566 32159 9348,'0'0'3138,"0"0"-1297,0 0-1217,0 0-128,16-7 304,-7 0 49,2 0-305,2-1-112,1-3-272,-2 1-64,1-1 48,-2 1-31,-1 0-49,-4 2-80,1 0 64,-1 1 0,1 1-48,0 2 0,0 3-16,1 1 304,0 2 512,2 4 32,0 2 17,1 1 175,0-1-319,0 0-385,0-1-112,0-1 112,0-3 112,-1-2-32,0-1-63,-2 0-177,1-1-80,-1-2-80,-1-1 64,3 0-80,-2-2-465,2 0-591,1 2-225,-3-1-191,0 2-113,-1 2-704,-4-1-2945,-2 2-2946</inkml:trace>
  <inkml:trace contextRef="#ctx0" brushRef="#br3" timeOffset="0.99">44255 32495 8308,'0'0'4290,"0"0"-3154,0 0-239,0 0-33,0 0-320,14-7 273,-5 5 431,0 1-383,1 0-305,1-1 80,0 1-144,0 0-159,0 1-193,2-2 48,-3 1-16,1-1 16,0 2-144,0-1 48,-1 1 128,1 0 240,0 0-208,0 0-160,0 0 81,0 0-17,0 0 160,0 0 176,0-1-160,2-1 32,-2 2-80,2-1-63,-2-1-193,1 1 64,-1-2-32,2 2-48,-4-1-32,1 2 48,0-1-48,-2 0 32,1-1 48,-1 2-64,-1-1 32,-2 0-32,2 1 48,0 0-16,0 0 0,2-2 96,-1 2 32,2 0 64,-1 0-96,1 0-112,1 0 16,-3-1 64,2 1-64,-2 0 0,1 0-32,-1 0 0,-1 0 16,1 0 16,-2 0 0,0 0-48,-1 0 32,1 0 16,1 0-48,-1 1 32,1-1 32,0 0-16,2 0-16,-1 0-16,0 0 32,2 0 64,-2 0-64,2 0 48,0 0-32,0-1 48,-2 1-64,0 0-32,-1 0-32,-1 0 32,-1 0 32,-1 0-96,-2 0 96,1 0-48,-2 0 32,-1 0-112,0 0-192,0 0 176,0 0 0,-3 0-144,2 0-272,-2 0-673,0 1-672,-1-1-464,1 0-1408,-1-1-2994</inkml:trace>
  <inkml:trace contextRef="#ctx0" brushRef="#br3" timeOffset="0.99">44235 32607 7844,'0'0'2705,"0"0"-2369,0 0 464,0 0 577,0 0-529,0 0-143,-5-7-225,5 11-352,0 3 336,0 7 1217,2 4 128,-1 6-112,1 4-1,-2-1-495,0 1-833,0-1-192,-3-7-96,1-2 224,2-4-80,0-4-32,0-3-127,2-1-33,-1-5-48,1 2-257,-2-2-1023,1-1-913,-1-1-1217,0-3-2897,-1-1-3489</inkml:trace>
  <inkml:trace contextRef="#ctx0" brushRef="#br3" timeOffset="0.99">44576 32707 6739,'0'0'5827,"0"0"-4162,0 0-785,0 0 513,0 0-577,0 0-224,-15-7-48,8 10-47,-2 1 31,1 0-272,-3 3 176,1 2 112,-2 0 33,3 1 79,0 1-128,2 0-96,3-2-79,2-1-81,2-3 0,6-2-224,1-1-64,2-2 80,4 0 0,-1-5 16,2 0-160,-3-5 64,2-2 0,-2-2 48,0-1-32,-4-4 0,0 3-32,0-1-160,-3 1 0,-1-3-352,-2 4 319,1-1 145,-1 0 0,-1 5-32,0 1 112,0 5 0,0 2 16,0 3 48,0 4-128,0 6 64,0 3 465,1 3 207,2 5 64,0 0 177,-2 2-401,2 0-32,-1-3-32,-2 0-320,0-3 144,0-4-128,0 0 1,-2-2-33,2-3-16,-3-1-32,3-1-32,-1-1-16,1-3-80,0 1-865,0-3-1024,0 0-864,0-3-2321,1-1-6740</inkml:trace>
  <inkml:trace contextRef="#ctx0" brushRef="#br3" timeOffset="0.99">44751 32720 17080,'0'0'2177,"0"0"-1489,0 0 753,0 0-305,0 0-527,-11 1-49,5 5 32,2 1 32,-2 2 81,1 1-97,-1 0-224,2-1-144,1-2-64,1 0-80,2-3 0,0 1-80,1-4 32,3 0-15,0-1-98,1-1 130,0-2-49,1-2 0,-1-1-16,1-2-81,-1 1 65,-2-1 16,0-1-48,-2 2 64,-1-1 48,0 2-128,-1 2 0,-2 0 16,0 3 64,1 1-32,-1 2-32,0 4 80,2 2 96,1 1 33,0 0-17,1 2-48,3-2-48,2-2 336,-1-2-288,2-1-48,2-2-32,0-2 48,-2-2-16,3 0 0,-5-4 0,2-2-32,0 1 48,-3-3-80,-1 2 80,-3-1-80,2 4 0,-2 1 32,-2 1-64,1 2 0,-1 1 32,1 1-48,0 2 64,1 1 0,0 0-48,0 2 48,2-1-48,1 1 48,1-1 32,2 1-16,-3-1-16,2 1 16,-1-2 0,1-1-48,-3-2 48,1-1 0,1 0-128,2-4-112,-2-4 0,2-2-112,-2-1-17,0-3-351,0-1 64,-1 0 128,1 2 95,-1 2 401,0 4-48,-2 1 16,2 5 32,0 2-32,-3 5 192,1 1 465,2 4 175,-2 2 64,0 2-431,1 0-33,-1 2-16,-1-1-224,2 0-96,-1 0 32,-1 0-32,1-1 80,-1 2-64,0-4 64,0 1 16,0 0-224,-1-1 48,0-4-32,-2 1 32,0 0-16,-1-3 32,0-2-272,0-2-128,-2-2-337,-1-1 81,2-1 32,-2-3 288,0-2-305,0 2-575,1-3 287,1 2 737,0-1 208,1 2 48,3 0 224,0 0 97,1-2-209,2 1-112,2-1 16,2-1 144,1 0 128,1 0 16,2-1 16,1 0 65,-1-2-209,1 1 48,-1 0-32,1-1 128,-3 2-336,0-1-32,-2 4 0,-2-1 32,-1 4-112,-2 0-448,1 2-273,-2 2-287,0-1-225,0 0-1328,0 2-3698</inkml:trace>
  <inkml:trace contextRef="#ctx0" brushRef="#br3" timeOffset="0.99">45209 32391 11061,'0'0'3858,"0"0"-1409,0 0-880,0 0-321,5-3-63,0 3-81,0 0-255,2 0-193,3-1-48,2 1-80,2-2-111,1 1-385,-1-1 48,0 1 0,0 0-32,-3 1-80,-1-2-64,-3 2-64,0 0-593,-3 0-559,-3 0-449,-1 0-432,0 0-1281,0 0-1632</inkml:trace>
  <inkml:trace contextRef="#ctx0" brushRef="#br3" timeOffset="0.99">45257 32511 14919,'0'0'2497,"13"5"-1601,-3-4 353,2 0 192,1-1-1,1 0-479,-2 0-657,1 0-272,-2 0-64,-3 0 32,-2 0-192,-1 0-1969,-2 0-2641,-2-1-9333</inkml:trace>
  <inkml:trace contextRef="#ctx0" brushRef="#br3" timeOffset="0.99">45639 32221 9012,'0'0'2561,"0"0"-1104,0 0-913,0 0 161,2-8-193,2 2 128,1 1 176,4-1-159,2-1 15,0-1 304,0 0 33,0 1-193,2-1-159,-2 2-113,0 0-208,-2 4-128,0-1-80,-1 3-32,-1 0-64,0 1 32,-1 2-64,-1 3 48,-1 1-80,0-1 112,-2 4-80,2 1 144,-3 2-48,2 1 177,-1 0 255,-2 1 112,0 1-48,0 1 81,-2 1-449,-2 0-128,-2 0-96,1 2 0,-3-2 16,1-2 0,-2 0 16,2-2 64,-2-1-48,2-3 48,0 1-128,-2-4-48,2-1 48,2-4 16,1 0 32,-2-2 16,3 0-128,1-3 96,2-1 32,0-2-64,0 2 32,4-3-32,0 2 48,4-1-80,2 1 48,0-2-80,1 3 32,1-1 48,2 3 80,-1 0 208,1 2-144,-1 0-48,1 4 16,-3 1 16,-1-1-48,-2 0 48,1-1-80,-4-1-112,1 1 96,-2-3-48,-1 2 32,0-2-48,-1-2-48,1 1-672,-3-2-705,2 0-880,-1-2-1537,0 1-4434</inkml:trace>
  <inkml:trace contextRef="#ctx0" brushRef="#br3" timeOffset="0.99">46042 32209 2657,'0'0'10261,"0"0"-9157,2-11-1008,-2 8 769,2 2 255,-1 1-127,-1 2-193,2 4-336,-1 5 609,0 4 496,1 2 15,-1 4-223,-1 1-289,0 0-303,0-1-433,0-3 96,0 0 240,0-5-303,2-1-209,-2-2-144,1-3 96,0-3-128,-1 0 32,0-3-448,0-1-945,0-2-912,2-5-1009,-1-3-4929</inkml:trace>
  <inkml:trace contextRef="#ctx0" brushRef="#br3" timeOffset="0.99">46144 32210 5218,'0'0'6227,"0"0"-5282,0 0 463,6 14 1153,-5-1-271,1 1-482,-1 4-239,-1 1-96,0 0-273,1 1-207,-1-2-433,0-1-288,3-5-192,-1-1 32,0-3-32,1-2-32,-1-2-64,2-1-384,-3-3-1249,2-3-976,-3-2-1329,0-2-5042</inkml:trace>
  <inkml:trace contextRef="#ctx0" brushRef="#br3" timeOffset="0.99">45978 32239 5426,'0'0'5139,"0"0"-3138,5-12-945,-2 6 225,0 2 159,0-3-191,1 2-369,0-1-223,2-1-241,-1 2-176,1-1-176,1 3-32,0-1-16,1 3 0,-1-1 16,1 2 80,1 5 224,0 0 177,1 2 191,0 0 208,1 0-367,0 0 111,1-3 64,1 0-80,-1-2 369,-1-2-337,-1 0-352,0-3-144,-5 0-144,0 0-15,-3-1-242,0 1-1119,-1 1-1538,-1-1-1071,0 0-2979,0 2-1904</inkml:trace>
  <inkml:trace contextRef="#ctx0" brushRef="#br3" timeOffset="0.99">45710 32564 6067,'0'0'800,"0"0"1025,0 0-1329,0 0-240,-8 6 209,8-5-17,-3-1 240,3 2 337,0-2-65,0 0-128,0 0 145,3 0 63,-1 0-31,4 0-193,2 0 113,2-2-145,2 1-80,5-1 209,3 0 63,2 0 225,0-1-161,2 2-272,-1 0-223,2-1-161,2-1-144,-1 2-160,0 0 96,1-2-64,0 0 208,-2 2 129,-1-2-17,-2 2-288,0-1-128,-2 1 16,-4-1 0,1 2-16,-2 0 0,2-1 64,-3 1-16,1-1-128,-2-1-352,-2 1-129,0 0 81,-1 1 48,-2-2 96,-2 2-160,-4 0-401,0 0-719,-2 0-1218,-3 0-1552,-3-1-2609</inkml:trace>
  <inkml:trace contextRef="#ctx0" brushRef="#br3" timeOffset="0.99">45771 32684 6083,'0'0'3009,"0"0"-1184,0 0 0,0 0-48,3-5 368,-5 5-401,-2 0-383,0 0-96,-3 0-49,-1 2-191,-3 1-289,-3 1-400,-1 1-272,-2 2-128,-3 0 80,4 0-96,-1 1-112,5-1 32,2 0 160,4 2 0,5 0-32,4 0 32,5 2 0,3 0 64,4 0-96,4 0 64,1-1 0,1 0 32,-3-1 16,0 1 16,-4 1 32,-1 0-272,-5 0 160,-2 0-32,-6 2 96,0 1-192,-2 1 16,-3-1 0,-1 1 64,-2-1 48,1-3-32,-2 2 112,1-5-80,0 0 80,-1-2-160,0-1 64,-1-2-32,0-3 16,2-1 0,0-3-48,1-3-224,-2-2-16,7 0 176,-1-4 0,1 2 112,2-1 0,2 0 16,1 1 16,1 0-64,1-1 64,2 1 16,-1-3 16,2 1 0,2-2 48,0 1-112,1-1 48,1 1 112,1 0 128,-1 2-80,2-1-272,0 1 64,-2 2 0,-2 0 48,-2 0-32,-2 4-144,-2-1-352,-1 0-209,-2 1-95,-1-1 128,0 3 79,0 1-47,0 2 144,-2 1-192,-1 3-1425,0-1-2402,2 4-3136</inkml:trace>
  <inkml:trace contextRef="#ctx0" brushRef="#br3" timeOffset="0.99">45996 32691 10789,'0'0'2225,"0"0"-1457,0 0 577,0 0-337,-11 0-383,5 5-177,1 3 256,-1 5 369,1 2 159,0 3 81,0 4 15,2 2 129,0 1-288,2-1-257,1-1-432,0-2-96,1-2-175,3-2-369,2-3 111,1-2-31,1-2 32,2-3 32,0-3-16,1 0-80,1-4-208,-1 0-160,-1-4 64,1-1 0,-4-1 127,2-2 193,-4 1-64,-2-1-192,0-2 32,-3 2 80,0-2 112,-3 0-64,0 0 48,-2 2-16,-2 1 32,-2 2 64,0 3 64,-1 2-16,-1 4 80,0 3 144,1 3 224,0 2 272,3 1 1,2-1-257,2 1-352,2-3-80,1-3-48,2-2-721,2-3-639,1-2-1073,-1-5-2193,0-2-9797</inkml:trace>
  <inkml:trace contextRef="#ctx0" brushRef="#br3" timeOffset="0.99">46179 32703 9989,'0'0'2225,"0"0"-1313,0-12 369,0 10 351,0 2-671,1 0-417,-1 2-128,2 3-16,-2 2 593,0 4 335,0 2 65,-2 0-192,1 4-49,-2-2 17,2 1-321,-2-4-208,3-1-143,0-2 15,0-2-96,3-2-112,1-2-80,2 0 16,-1-2 65,4-1-161,0 0 0,4 0-64,-1 0-16,2 0-16,0-1 0,-3 1-16,2-2-64,-4 1-528,-2-1-577,-1 2-512,-3-1-832,-1-2-496,-2 1-1761,0-3-6868</inkml:trace>
  <inkml:trace contextRef="#ctx0" brushRef="#br3" timeOffset="0.99">46308 32707 9092,'0'0'6691,"-1"17"-4818,-1-3 96,2 4 624,0 3-480,2 1-416,-1 3-400,3-3-641,0 0-336,1-4 48,0-3 80,-1-1-544,1-5 80,-3-2 32,1-2-48,-2-2 64,-1 0-384,0-3-784,0-2-1394,-1-2-1808,-2-4-6402</inkml:trace>
  <inkml:trace contextRef="#ctx0" brushRef="#br3" timeOffset="0.99">46451 32784 8100,'0'0'9956,"-8"9"-9139,4 1-513,-1 2 1537,1 2 31,2 3-319,2-2-16,2-1-497,4-3-495,1-2-257,3-4-240,2-4 96,1-1 16,0-4-160,1-1 48,-1-4-80,-4 0 112,0-4-304,-4 1-320,-2-2-609,-3-1-224,-1-1 193,-5 1-33,-2 1 17,-2 2 415,-1 5 849,-1 1-48,0 5 401,3 1 319,0 3-176,4 2-288,1 1-256,1 1-32,3-3-1136,0-1-3250,4-2-10789</inkml:trace>
  <inkml:trace contextRef="#ctx0" brushRef="#br3" timeOffset="0.99">46622 32772 17144,'0'0'2609,"-6"9"-1681,5-2 865,1 2-240,1 4-657,5-1-335,-1-1 95,2 2-16,3-2-288,0-3-159,1-1-193,0-3 48,1-4-32,-2-1 48,0-3-16,-2-3-64,-2-3-16,-2 1-16,-1-4 48,-2 1-161,-1-2-431,-1-2-32,-5 4-48,1 1 95,-2 1 433,-2 3 160,2 3 32,-1 3-48,0 1-32,1 0 48,1 1-64,1 2-672,2-2-609,0 2-928,3-2-2017,0-1-5826</inkml:trace>
  <inkml:trace contextRef="#ctx0" brushRef="#br3" timeOffset="0.99">47020 32661 10485,'0'0'4210,"-10"-2"-2225,2 2-1377,-2 2 80,-1 3 321,0 0-209,-1 2-304,2 1-160,3 1-95,2 0 207,3 2-16,2 1-112,4-1-128,5 0-16,0 0-176,2 0 64,2-1-64,-1-1-112,0 1 64,-1 0 0,-3-2 48,-1-1 0,-3 1 32,0-1-16,-4 0 16,0 2 16,-1-1 48,-2 0-32,-1-1 32,0 2-48,-2-2-16,2-1 32,0 0 32,-2 0-15,1-2-33,-1-1 0,1-1-48,-2 0 32,0-2-32,0 0 16,0 0 0,0-3 32,3 0-144,-2 0-513,2 2-335,3 0 63,1-1-271,0 2-705,1-1-1584,2-1-1586,1 1 625</inkml:trace>
  <inkml:trace contextRef="#ctx0" brushRef="#br3" timeOffset="0.99">47120 32811 6515,'0'0'9877,"8"-4"-9045,-1 1-512,-1 1 1473,1-3-352,-2 1-433,0 0-528,-3 0-256,3-2-16,-4 2-128,-1 0 0,-1 0-48,-2 0 17,-1 1-17,-2 0 0,1 0 16,-2 3-48,1 0 0,0 2-64,1 3-1,1 4 33,-2 2 161,3 3 239,-1 1 0,3 2-64,-1 1 112,2-5-256,5 1-64,0-3-16,4-2 16,0-4-64,1-1-80,0-4-256,-1 0-160,0 0-224,-2-4-353,-2 0-720,-1 0-1168,-2-2-2209,-2 2-3666</inkml:trace>
  <inkml:trace contextRef="#ctx0" brushRef="#br3" timeOffset="0.99">47351 32717 13526,'0'0'1713,"-10"-3"-1329,3 4 705,-1 5 447,-1 4-367,1 2-129,1 5 17,1 2-81,1 1-15,5-2-209,0-2-176,0 0-336,4-7-95,2 1-17,-1-4-32,-1-1-32,3-2-16,-1 0 16,-2-2-64,-1 1-32,0-2-529,-1 0-367,2 0-497,-1-2-480,1 2-976,-1-1-2049,0-2-2465</inkml:trace>
  <inkml:trace contextRef="#ctx0" brushRef="#br3" timeOffset="0.99">47487 32745 5442,'0'0'5571,"0"0"-3826,0 0-1297,0 0 769,0 0-81,-12-7-223,10 7-145,-2 1-144,-1 2-208,0 2 33,1 1 255,-2 1-80,3 1-80,-1 3 113,3 0-177,1 1-160,0 0 176,1 1 49,5-2-145,-1-2-176,4 1-128,-1-4-32,2-1-112,1-3-16,0-2-48,-1 0-112,1-6 112,-2 0 128,-2-2 48,2-2-80,-4 2 0,1-3 0,-5 1 16,1 1-16,-2-1-64,-2 2-305,-2-2-399,-3 4 48,0-1 95,-1 5 257,-2 0 224,0 2 48,1 0-80,0 3-96,2 0 144,3-1-16,1 1-1169,3 0-2689,2-3-5026</inkml:trace>
  <inkml:trace contextRef="#ctx0" brushRef="#br3" timeOffset="0.99">47623 32813 8500,'0'0'6467,"5"8"-4898,-2-2-609,-2-2 129,3-2-273,-2 1-240,-1-3 96,2 0-175,-2 0 143,1-4 48,1-1-31,-2-2-161,0-2-64,1 0 256,1-3-143,-3 1-161,2 0-272,0 2-32,0 0-48,0 2 16,1 2 0,1 5 144,-1 0 32,1 4-80,0 4 144,0 3 128,0 2-31,0-1-257,3 2-112,-3-3 80,2-1-64,0-2 32,-1-4-32,1 1 16,-4-5-96,3 0-448,-3-3-785,1-3-1872,-3-2-3298,2-3-9573</inkml:trace>
  <inkml:trace contextRef="#ctx0" brushRef="#br3" timeOffset="0.99">47850 32781 17544,'0'0'1537,"0"0"-1185,-9-3 688,3 3 561,-1-3-368,-1 3 79,1 0-175,-2 3-305,1 1-272,0 2 33,2 2-49,2-1-192,1 1-80,3 1-144,0-2-96,3-1 48,0-1-112,2-4 16,2-1-16,3 0 0,-2-6-128,3 1 128,1-3-336,-3-4-432,2 0 143,-2-5 369,0-1-432,-2-1-96,0-5 63,-1 1 433,-3-1 48,1 2-464,-1 2 576,-2 4 95,-1 5 274,1 2 303,-1 5 96,0 4 305,-1 3-209,0 7-400,-2 5 528,1 3 449,0 7-657,2 0-352,0 1-64,0-2-512,0-3-288,2-5 144,1-3 144,-1-1 176,-2-3 96,0-2-225,-2-2-255,-1-2-192,-1 0-257,0-3-527,3 0-913,-1-3-3394,1-3-5426</inkml:trace>
  <inkml:trace contextRef="#ctx0" brushRef="#br3" timeOffset="0.99">48065 32704 10549,'0'0'6291,"0"0"-5507,0 0 48,0 0 1265,-2-9-384,-1 6-288,0 3-65,-4-1-559,0 1-177,2 1-272,-2 3-64,1 0 1,1 3-113,0 0-32,4 1-96,1 2 16,0 0-96,3 1 48,1 0-48,1-1 48,1 0 32,0-2-64,-1-1 48,2-2-96,0-1 0,0-1 48,-1 1 48,-1-1-480,1 0 15,-2 1 17,0 0 336,-3 0 64,1 2 64,-2 0-32,-2 1 112,-2-2 128,0 2 160,-3-1 49,-1 0-209,-1-1-112,0 0-16,-1 1-64,2-3-96,1-1 48,1 0-16,5-2-160,1 0-576,0-6-1137,4 1-1649,0-4-2721,2-2-6451</inkml:trace>
  <inkml:trace contextRef="#ctx0" brushRef="#br3" timeOffset="0.99">46267 29723 7988,'0'0'4546,"0"0"-3826,0 0-544,56 4 1009,-22-4 15,7-3-287,12-5 15,8-2-144,4-2-239,-1 2-113,-3 3-48,-9 2-144,-11 2-144,-9 3-128,-8 0 48,-9 0-16,-4 1 0,-5 1 0,-2-1 16,-3 0-32,-1 1 64,0-2-48,0 0-336,0 0-608,0-6-785,0-1-2513,-5-1-4370</inkml:trace>
  <inkml:trace contextRef="#ctx0" brushRef="#br3" timeOffset="0.99">46336 29618 4962,'0'0'64,"0"0"2994,0 0-1201,0 0-545,0 0-95,0 0-337,-6 0-272,6 0-47,-1 0-81,-2 0-32,2 0-96,-5 1-128,2 4-80,-3 4 161,-3 1 15,1 3 64,-2 4-80,0 1 16,-1 0-64,1 0 0,3-1 49,1-5-129,2-1-96,0-4 32,4-1-96,0-2 16,-1-3-32,2 1 48,-1-2-48,-1 1 96,0 2-48,-1 1-64,-1 2 32,0 2-32,-1 0 16,4 4-16,1-1-16,0-2-16,0 1-16,6-2-256,2-2-81,0-1 417,5 0-32,-2-3 48,1 3 32,-1-3-64,0 4 16,-1-2 0,0 3-48,-3 0 48,0-2-32,0 1-400,0-2-512,-2-2-833,1-2-1985,-1 0-3841</inkml:trace>
  <inkml:trace contextRef="#ctx0" brushRef="#br3" timeOffset="0.99">47403 29361 9636,'0'0'3330,"0"0"-2065,0 0-657,0 0 768,-5-10 113,5 7-528,0-1-289,1 1-16,2-1-176,0 0-208,1 1-47,3-2-49,1 1-80,2-3-48,2 0-16,4 0 32,0 0-16,0 0 48,-3 1-32,3 1-176,-4 2 96,-1-1 32,0 2-16,-1 1 0,-2 1 16,2 1-32,0 4 32,-2-1-16,2 3 80,0 0-32,-1 1 16,1 0 80,-3 2 32,-1 1 16,-2 0-32,-2 3 0,0-1 0,-2-1 80,-2 3 33,-3-1-81,1 1-288,-2 1 64,-1-1-16,-1 0 0,0 2 48,-4 1-32,1 0 80,-1 1-48,-2-1 48,-1 1 16,1-1-144,0 0-64,1-5-1,2 1 162,3-3-17,0-2 16,4-4 0,-1-1-16,3-2-49,2-1 49,0-1 0,2 0-32,0-3 16,2 2 32,-1-2 16,0-1-32,-1 3 17,1-1-50,-2 0 98,2 2-49,-1 0 0,-1 0-48,0 1 64,1 2-32,-1 5 32,1 2 80,0 4 64,0 1 432,2 3-16,-1 0-256,1-1-128,-1-1-208,1 0-32,-1-4 0,-2-1 16,0-1-48,1-3 112,-2 0-144,0-2-720,-2 0-705,1-3-464,0-2-1584,-4 0-7716</inkml:trace>
  <inkml:trace contextRef="#ctx0" brushRef="#br3" timeOffset="0.99">47571 29967 15175,'0'0'1985,"0"0"-1425,-11-4 577,6 4 63,-2 3-47,-3 2-257,2 4-31,-1 1-129,2 1-16,0 1 129,5 2-65,0-3-336,4 0-368,3-2-16,3-4-64,2-1 16,1-4-112,2-1 48,-2-3-16,0-3 16,-4 0-16,1-2 16,-5 1 96,0-2-64,-3 2 64,-4 0-112,-1-1 112,-1 4-32,-1-1 0,-3 4 32,3 2 16,-1 1-48,2 3 16,2 3 0,3 0-64,1 0 64,0 0-80,4-2 0,3-2-112,0 0-1137,0-3-495,-1-3-657,0-2-3298</inkml:trace>
  <inkml:trace contextRef="#ctx0" brushRef="#br3" timeOffset="0.99">35743 31586 10245,'0'0'5986,"-8"-23"-3825,-2 17-976,0 3 256,-7 3-593,-1 3-352,-5 6-112,-5 5-256,2 6-15,-5 3-65,6 4-96,3 2 16,4 1 32,8 4 0,10 4-33,4 0 50,12 3-82,13 4 97,6-1 33,6 2 31,5-3-16,1 0 0,-1-1-160,-6-6 432,-4 1 336,-5-3 48,-8-2-95,-7-2-401,-8-1-80,-4-1-32,-4 0 0,-7 0 32,-8-3 224,-4-2 128,-2-1-143,-4-2-241,1-4-160,-2-4-16,2-3-16,2-6 80,1-3-32,-2-3 48,2-8-32,1-5-48,4-3-176,-2 1 95,4 0 49,-2 5-80,4 0-560,4 7-913,2 4-208,2 2-480,4 0-1056,4 0-1473</inkml:trace>
  <inkml:trace contextRef="#ctx0" brushRef="#br3" timeOffset="0.99">36116 32252 12054,'0'0'7619,"0"0"-6466,-18 21-753,15-6 1473,3 2-353,0 2-559,6 2-353,8-3-256,1-3-288,5-4 32,3-7-32,-1-4-32,1-4-48,-4-7 64,-2-4-48,-5 1 16,-6-7-16,-6 2-16,0-1 32,-4 1-64,-10 1 48,0 3-96,-4 4 64,-2 2-16,2 6 0,2 3-64,5 3-96,2 6-448,5-3-609,4 1-736,0 0-688,6-4-2689</inkml:trace>
  <inkml:trace contextRef="#ctx0" brushRef="#br3" timeOffset="0.99">36441 31779 9620,'0'0'3362,"0"0"-2450,17 41 1121,-9-2 1025,2 12-609,-2 13 64,-1 10-208,-3 4-1024,3-1-913,-7-4-320,0-7 80,0-12-32,-1-11 80,-5-9-16,6-9-192,-3-10-16,3-5 0,0-5 16,0-2-32,0-3-720,6-10-1169,-2-5-1921,0-5-5650</inkml:trace>
  <inkml:trace contextRef="#ctx0" brushRef="#br3" timeOffset="0.99">36719 32321 10389,'0'0'3633,"0"0"-1039,0 0-770,0 0 225,0 0-448,0 21-48,0-3-32,0 9-337,2-1-223,7 0-401,0-2-32,4-5-304,4-6-160,2-6-48,0-7 32,2-3 0,0-11 96,3-4-64,-6-6-64,-3-2 80,-2-4-288,-4-2 128,-5 0-288,-4 4-336,0 3 176,-8 7 319,0 5 225,-3 8-32,2 5-48,0 4-64,0 4 80,4 3-80,3 1-912,2-5-1409,0-3-1729,7-4-9540</inkml:trace>
  <inkml:trace contextRef="#ctx0" brushRef="#br3" timeOffset="0.99">37303 31908 7812,'0'0'5538,"0"0"-3969,0 0-353,-22 0 385,19 7-320,2 2-433,1 5 32,0 8 97,4 2 320,0 9-113,0 9 257,2 4-417,-5 7-287,0-1-33,-1 2-320,0 1 32,-2-11-32,-3-2-31,1-9-241,2-7 16,-4-5-144,3-4-32,-1-5 32,0-3-16,-2-4 32,4-2-353,-4-3-607,2-3-1345,1-8-1889,2-3-3249</inkml:trace>
  <inkml:trace contextRef="#ctx0" brushRef="#br3" timeOffset="0.99">37125 32325 16071,'0'0'2401,"0"0"-1536,0 0 223,0 0 449,0 0-48,21-2-65,-1 2 1,3 1-256,1 2-209,2-2-464,1 1-224,-3 0-256,1 0 32,-4-2-96,-1 0 48,1 0-448,-8-2-832,0-3-1073,-2 1-1249,-1-3-2785</inkml:trace>
  <inkml:trace contextRef="#ctx0" brushRef="#br3" timeOffset="0.99">37589 32375 19145,'0'0'5890,"0"0"-4737,0 0-1089,8 27 400,-8-17 401,3 1-417,-2-2-384,1 1-144,1-4-1217,-2-4-1584,3-2-2001,-4-2-9845</inkml:trace>
  <inkml:trace contextRef="#ctx0" brushRef="#br3" timeOffset="0.99">37607 32141 20121,'0'0'1281,"0"0"-1521,0 0-80,-17 32 256,12-21-4066</inkml:trace>
  <inkml:trace contextRef="#ctx0" brushRef="#br3" timeOffset="0.99">37937 32327 7315,'0'0'9397,"0"0"-7140,-23 0-737,10 8 193,2 6-368,1 4-337,2 3 33,4 3-193,3-4-240,1 0-191,9-5-305,5-7-144,3-5 0,4-3 48,-3-8-16,1-6 80,-2-1-48,-3-5-32,-5 1-16,-6-3-64,-3 2-96,-3 4-81,-6 0 49,-8 4-160,-3 3 160,1 5 160,-3 3 0,2 1 0,2 1-16,6 3 64,8 5-96,1-2-368,3 0-1073,7 1-272,1-2-784,6-4-3410</inkml:trace>
  <inkml:trace contextRef="#ctx0" brushRef="#br3" timeOffset="0.99">38145 32441 16632,'0'0'3441,"0"0"-2849,0 0-239,0 0 1071,0 0 97,0 0-192,19-24-401,-8 5-464,4-4-32,0 1 33,2-1 31,-2 2-272,0 6-128,-1 1 192,0 8 96,-4 6-80,1 2-175,-1 10-65,-3 3 32,1 7 160,-1 2 112,0 2-144,-2-2-48,4-2-96,-1-5 0,2-5-32,-1-6-16,0-2-32,0-4-32,-4-4 32,-1-3-256,-3-3-496,-1-4-849,-5-1-1681,-5-3-3008</inkml:trace>
  <inkml:trace contextRef="#ctx0" brushRef="#br3" timeOffset="0.99">38816 32124 13814,'0'0'2578,"-28"-1"-1634,10 1 337,0 0 543,0 4-431,0 0-224,4 2-273,4 1-176,6-3-352,4 3-256,2-2-31,10 2-65,2 0 80,4-4-64,0 0 16,0-2-48,-1-1 16,-6 0-32,-1-1-241,-8-3-143,-2 1 208,-2-3 96,-8 1-32,-4 1 160,1 1-64,2-1 32,-1 2-32,6 2-32,2 0-80,4 7-1329,0 1-784,2 2-752,6 0-2306</inkml:trace>
  <inkml:trace contextRef="#ctx0" brushRef="#br3" timeOffset="0.99">38780 32539 10309,'0'0'7939,"0"0"-6674,0 0-1121,0 0 1073,0 0 223,0 0-591,1-14-145,-2 20-224,-2-2-192,3 3-48,0 3-128,0-5-64,3 2-16,1-4 0,2-2-80,-1-1 112,2-2-80,-1-5 49,-2-2 31,0-2-48,-4 0 32,0 0-96,0 3-113,-4 4-63,-2 1 224,-2 3-48,0 0 16,2 7 0,-2-2 48,2 4 32,2-1 16,4-3-64,-3 1 16,3-2 0,3-4-48,0 0 80,2-4-64,-2-3-16,1 0-304,-1-5-592,0 1-721,-3 1-1056,0-1-2402</inkml:trace>
  <inkml:trace contextRef="#ctx0" brushRef="#br3" timeOffset="0.99">35675 32779 4562,'0'0'1105,"0"0"-625,0 0 3250,0 0-1201,0 0-865,0 0-239,26-16 32,-23 16-81,1 0 49,-1 0-449,1 0-303,-1 0-337,0 0-256,5 1-16,-1 0-16,4 2 144,3-1 192,1-1 0,6-1 113,-2 0 111,8 0-48,1 0-176,2-1 65,2-2 63,4 0-64,0-1-32,2 0-176,2 0-96,-1 2 65,0-1-161,0 3 64,1-1-32,-3 1 0,4-1-16,-1-1 32,1-1-224,1-1 48,2 2 64,1-3 16,1 0 48,1-1 128,-4 3 96,1 1 32,-2-1 64,0 0-112,-4 3-352,0 0 64,-2-3-16,4 3 64,-4-1-32,-1 0 48,4-2-48,-3 1 80,-1-2-32,1 3 64,-2-3-48,3 1 32,-4 2-208,2-2 0,-2 1 144,-1 1-64,0 1 80,1 0-32,-1 0 32,0 0 0,3 0 0,-2-1 64,3-2-96,-3 1 144,5 0-112,-5-1-144,2-1 48,4 0 0,-5-1 96,2 4 48,-1 0 16,0-1-32,-2 2-48,-1 0 64,-1 0-15,-1 0-49,-1 0 80,-1 2-96,0-1-96,0-1 15,-2 0 49,3 0 16,-3 0-32,2 0 48,-4 1 0,4-1 48,-3 3-48,-2-1 48,5-1-64,-2 0 97,1-1-49,-1 0 0,0 0 32,1 0-32,-5 0-112,-1-1-33,0 0 129,-1-1-48,-1-1 0,-4 2 0,1 1 64,-2 0-32,0 0 0,0 0 16,0 0-80,-4 0 112,2 0-32,-5 0-32,0 0 48,-4 0-64,0 0-432,-3 0-192,0-1-401,-2-2-863,-6-1-1842,-2-3-3922</inkml:trace>
  <inkml:trace contextRef="#ctx0" brushRef="#br3" timeOffset="0.99">35599 33577 10501,'0'0'3970,"0"0"-2210,4-8-1135,-4 5 591,1 2 65,2-3-577,-3 2-352,0 1 1,3 0 31,-3-1 80,0 2-128,0 0-144,0 0-48,0 0-80,0 2 80,0 2-64,0 5 64,0 4 97,0 2 143,0 6 240,1 5 16,2 4 145,0 3-49,-1 4 176,4 4-143,-6 0 143,3 0-368,-2-1-143,-1-1-129,0-5 64,0-2-368,0-3-16,0-4 32,1-1-16,2-3 32,-1-5-32,-1 0 48,2-7 0,-3-2 0,4-4-48,-4 0 64,0-3-16,0-10 0,0-4 96,0-8-112,0-6 48,-4-4-48,-2-8-32,-2-3-112,0-3-208,-2-1 64,4-1-401,1 0 241,-1 5 160,3 3 272,3 4 0,0 3 80,0 4-64,0 2 48,3 4-16,-3 0 32,0 3 0,0 0-32,0 1-176,-3 1 48,-3 0 16,3 0-192,-3 4-289,5 3 241,-1 2 240,0 4 32,2 2 48,0 2 16,0 1-112,2 0 112,1 0-128,3 2 96,-1 1 16,2 3 16,0-4-16,0 3 16,3-4 0,1-1 0,0 0 0,7 0-16,3-1 48,8-5-48,4 2 192,6-2 48,1 2 33,1 3-17,-1 1-112,-4 0-48,-8 0-208,-5 4 80,-6 0-16,-7 2 80,-5-4-48,-2 0 16,-3 1 0,0-3-48,0 0-64,-8 0-257,-1-3-415,0-1-1409,3 1-880,-2-1-1778,2 1-6626</inkml:trace>
  <inkml:trace contextRef="#ctx0" brushRef="#br3" timeOffset="0.99">35689 33888 11093,'0'0'3330,"0"0"-1682,0 0 305,0 0-288,0 0-689,0 0-63,4 18 143,7-16-63,2 2-257,0-3-32,1-1-127,-1 2-209,-1-2-240,-1 0-64,-1 0 16,-4 0-64,-2 0-16,-4 0-16,0 0-304,0 0-657,0-4-895,0-2-1794,-2 2-5650</inkml:trace>
  <inkml:trace contextRef="#ctx0" brushRef="#br3" timeOffset="0.99">36122 33915 8964,'0'0'3538,"0"0"-1697,0 0 368,0 0-289,0 0-479,0 0-304,-21-11-289,11 12-304,-2 5-256,-1 0-15,1 7-49,-1 1 144,1 0-48,2 4 48,2 1-48,2 1 48,3 3 177,2 2-145,1 2-64,0-1-32,0 2 144,1-3-240,2-3 17,0 0-65,-3-4 80,0 0-112,0-4-16,0 0-32,0 0-48,0-3 16,0-3-16,-3 1 0,3-1-64,0-3-656,0-3-545,0-2-784,0-2-1008,0-4-2322</inkml:trace>
  <inkml:trace contextRef="#ctx0" brushRef="#br3" timeOffset="0.99">35932 34231 11717,'0'0'4082,"0"0"-2593,0 0 304,0 0 16,0 0-353,0 0-383,0 0-177,14-4 17,-1 0 47,1 2-112,4 1-95,0 0-193,2-1-144,-2 2-96,-1-1-208,-4-2 0,-1 2-112,-6-1 64,0 1-80,-2-2 32,-2-1-304,-2 1-384,0-1-769,0-3-1104,-6 0-1313,0 0-4706</inkml:trace>
  <inkml:trace contextRef="#ctx0" brushRef="#br3" timeOffset="0.99">36447 33891 9893,'0'0'6210,"0"0"-3777,0 0-640,0 0-144,0 0-128,0 0-353,-10-3-383,10 3-337,4-1-256,6 0-48,1-2 32,7 0 240,4-3 32,0 2-15,5-1-49,-2 1-112,-2 1-48,-2 0-224,-7 3 80,-3 0-96,-1 0 48,-5 0-64,-3 3-272,-2 0-208,0 1-209,0-1-351,-7 1-1345,1-3-689,1 0-2816,-2-1-8677</inkml:trace>
  <inkml:trace contextRef="#ctx0" brushRef="#br3" timeOffset="0.99">36427 34101 12710,'0'0'3762,"0"0"-2242,0 0-191,28-6 160,-7 3 143,1-2-111,3 1-288,0 1-257,1 1-368,-2 1-240,-2 1-63,-2 0-81,-4 0-16,-2 0-192,-3 0 32,-4 0-48,-3 0 48,2 0-64,-6-3 48,3 1-128,-3-3-224,0 3-497,0-1-751,0-1-802,0-2-783,0 2-2241,0-2-4627</inkml:trace>
  <inkml:trace contextRef="#ctx0" brushRef="#br3" timeOffset="0.99">37749 33533 11237,'0'0'3458,"0"0"-1922,0 0 321,0 0 32,0 0-256,0 0-32,0-3-465,-3-1-335,-4 0-369,-2-4-208,-4 1-64,-3 0-160,-10 0-16,-2 4 64,-8 3-48,-1 0-16,-6 10-96,-2 6 64,-1 12-16,5 8 112,2 14-192,6 8 240,5 16 544,10 4 449,5 4-161,12-2-288,5-4-432,10-8-352,5-9 96,8-12 80,5-8 0,0-11 32,4-12 16,-3-10 0,4-6-64,0-6 32,-1-10-96,-3-4 96,0 1 0,-1 1 17,-5 2-290,-1 1 81,-5 1-656,-5 3-561,1-4-1120,-3 1-832,-3-4-2242,-3-1-10100</inkml:trace>
  <inkml:trace contextRef="#ctx0" brushRef="#br3" timeOffset="0.99">38312 33600 2097,'0'0'7812,"0"0"-6884,0 0 401,-4-25 111,4 20-287,0 3-209,0-1-239,0 3-241,0 0-208,0 0 16,0 10 0,-6 8 256,2 11 721,0 11 336,0 11 95,-4 12-383,2 2 16,0 2-401,4-1-112,-3-6-31,4-4-385,1-11 48,0-4-48,6-8-160,-1-4 32,2-7-143,3-2-65,-5-4 0,5-2 0,-2-3 0,1-4-48,0-3-80,4-4-337,-1 0-79,4-5-304,-2-3-321,4-4-207,-4 4-17,1-2-16,-3 4 545,-8-1-176,2 2-1762,-6 3-927,-8-1-1266,-1-3-1536</inkml:trace>
  <inkml:trace contextRef="#ctx0" brushRef="#br3" timeOffset="0.99">38170 33961 13334,'0'0'3154,"0"0"-1154,0 0-63,0 0-480,32-17-352,-11 17 415,6 0 225,3 3-608,1 1-609,-2 3 112,-6-2-384,0-2-160,-5 0-80,-4-2 16,-1-1-64,-8 0-768,-1 0-785,-3-4-928,-1-1-1009,-1-5-4065</inkml:trace>
  <inkml:trace contextRef="#ctx0" brushRef="#br3" timeOffset="0.99">38706 34033 4978,'0'0'10741,"0"0"-8868,-32-10-32,18 10-208,-4 4-353,0 3-95,0 8-193,3 1 129,3 3 47,7 0-95,5 1-529,0-3-320,9-2-176,5-4-32,-1-4 64,6-6-96,-6-1 32,1-4 32,0-4-48,-4-3 48,-3 0-32,-4-6 32,1 0-48,-4 2 48,0 1-80,0 2 16,0 5 0,0 5 16,0 2-64,0 10-48,0 8 64,3 4 32,-2 3 0,3 2 80,0-4 112,2-3-128,-2-5 64,6-5-48,1-8 32,0-2-16,-3-2-96,2-8 16,-2-5-880,-2-3-1329,-3-5-2017,-3 0-3954</inkml:trace>
  <inkml:trace contextRef="#ctx0" brushRef="#br3" timeOffset="0.99">38877 34081 10261,'0'0'5506,"0"0"-3553,-3 29 32,0-13 112,-1 0-432,3-2-449,1 0-463,0-4-401,0-3-80,0-3-64,4-4 48,0 0 304,3-8 289,0-5-321,1-2-256,3-6 144,-1-1-31,4 0-161,-4-1-144,1 8 0,-4 3-112,3 5 0,-6 5 48,1 4-64,1 6 48,1 7 112,0 2 144,0 2 16,0 1-48,0-2-160,2-2-32,-2-3-32,0-5 32,-1-1 0,-1-4-48,-2 0 16,0-3 0,-2 0-176,-1 0-240,0-3-272,2-5-769,-2-5-1681,0-6-2400</inkml:trace>
  <inkml:trace contextRef="#ctx0" brushRef="#br3" timeOffset="0.99">39395 33904 7940,'0'0'2497,"0"0"-1009,0 0 177,0 0 160,0 0-288,0 0-513,4 12-143,-4-1 47,-4 3 145,-6 6-177,-4 3-128,-4 6-223,-3 2-129,-4-1-80,-3 2-144,1-4-64,-4-4-64,2-6 48,4-7 192,0-6 80,1-5-95,6 0-209,0-11-32,3-4-32,3-6-32,2-4-48,3 2-96,6 3-225,1 1 65,0 5 352,5 7-96,9 3-48,7 4 48,2 0 64,9 7-16,3 4 112,0 3 320,-1 2 177,-4 1-17,-5 1-288,-5-3 16,-4 0 64,-2-3 273,-2-3-289,-1 0-192,2-4-32,-1-1-48,2-1 16,4-1-192,-3-2 128,5 0-80,-4 0 16,0 0 16,-4 0-608,-4 0-785,-3 1-624,-5 0-1088,-5-1-2850</inkml:trace>
  <inkml:trace contextRef="#ctx0" brushRef="#br3" timeOffset="0.99">31927 33104 14263,'0'0'2721,"-32"-4"-1665,6 4-527,-3 8 351,-9 3-736,-3 9 48,-2 5-80,-3 1 272,6 5-176,1 1 209,8 0-33,10 1 192,8 4 80,8 1-288,5 1-111,12 4 47,3 4 368,4 1 128,2 4-223,-3 1-449,-3 5 64,-2-1 176,-6-3-48,-2-1 16,-3-5 161,-1-5-193,2-8-336,-2-7 48,3-6-48,-2-8 16,1-9-32,1-5-961,-4-9-1184,0-9-752,-4-7-4515</inkml:trace>
  <inkml:trace contextRef="#ctx0" brushRef="#br3" timeOffset="0.99">31472 33877 14775,'0'0'2289,"0"0"-1665,0 0 545,0 0 447,0 0-255,35-19-192,-7 5-241,3-1-112,3-2-239,-1 4-385,-1 2-128,-3 7-80,-4 1-80,-3 3-1377,-5 0-1136,-2 0-1809,-5 5-3458</inkml:trace>
  <inkml:trace contextRef="#ctx0" brushRef="#br3" timeOffset="0.99">31909 33947 2465,'0'0'14119,"23"37"-13015,-11-23 17,-4-2 912,1-2-961,-2-4 225,1-6-1,-4-4 97,-3-6-401,2-4-223,-3-4-449,0-1 16,-8-5-48,2-1-176,-3 1 32,-2 2-304,2 4 112,0 0 16,6 6 16,-1-1 32,2 6-16,2 0 16,0 0 32,6 0-80,2 0 16,3 2 16,2-2-16,-1 3 0,2-2-32,-1 3 32,-1 1-16,-1-1 32,-3 1-416,1 2-529,-4 0-703,1 0-1618,-1 0-1632,1 0-6899</inkml:trace>
  <inkml:trace contextRef="#ctx0" brushRef="#br3" timeOffset="0.99">32213 33816 16840,'0'0'2369,"-8"27"-1345,2-9 529,1 1-144,1 0-97,4-2-367,0 0-545,5-5-288,5-2-48,1-4 96,4-4-32,1-2-32,0-2-16,-2-8 80,-1-3-48,-5-1 16,-3-2-48,-3 0 0,-2-2-192,-3 2 32,-7 1-128,-2-1-176,-2 4-80,3-1 96,0 6 288,-2 3 64,8 4-32,-1 0-16,2 4-32,4 2-49,0 4-207,0-1-1040,4 1-369,-1-2-1569,3-2-6834</inkml:trace>
  <inkml:trace contextRef="#ctx0" brushRef="#br3" timeOffset="0.99">32402 33924 8692,'0'0'8340,"0"0"-6932,0 0 81,0 0 544,0 0 80,0 0-208,18-2-897,-10-8-607,-2-1-209,4-4-128,-2 1 48,2 0 16,-2 0-128,0 3 80,-2 2-64,-2 3 128,2 3 0,-5 0 48,2 3-128,-3 4-80,3 2 64,1 3 0,-1 1-16,1 1 16,0-1-16,6-2 0,-3-4 32,2-1-48,1-3 16,0 0-16,-2-5 16,-1-4 32,-2 1-64,1 0 64,-2-5 16,-1 3 0,1-2-16,-2 2 32,0 3 49,1 2-65,1 3-32,0 4-32,5 7 0,-1 7 48,0 0 112,5 5 80,-2-1-64,0-4-64,2 0-32,-2-5-48,-3-4-48,0-5 16,-4-2-128,-1 0-288,-3-2-481,0-5-607,-7-4-1570,-1-5-2672</inkml:trace>
  <inkml:trace contextRef="#ctx0" brushRef="#br3" timeOffset="0.99">33267 33663 8820,'0'0'6019,"0"0"-3826,0 0-480,0 0-65,0 0-143,0 0-416,-18 0-385,5 20-144,-1 5 465,0 7-97,1 7-144,-1 0-127,5-3-241,5-4-32,4-3-64,4-7-64,5-4-320,5-6 80,-3 0-16,1-4-96,1-1-192,-1-4-400,1-2-641,-2-1-736,4-3-544,-1-4-961,4-1-2544,-1-2-1970</inkml:trace>
  <inkml:trace contextRef="#ctx0" brushRef="#br3" timeOffset="0.99">33443 33659 7764,'0'0'3377,"0"0"-880,0 0-1424,0 0 1040,0 0-144,24 0-641,-12 0-527,2-2-145,0 0 144,0 1-15,0 1-161,-3 0-80,-3 0-176,0 5-240,-1 4-80,-4 2-32,-3 4 80,0 3 353,-3 4-113,-6 2-176,0-1 48,-2 1-144,1 0 0,2-4-32,1-3 0,3-2 32,4-5-48,0-2 96,0-2-80,0-3 80,6 1-16,2-3 224,3 1 177,2-2-33,0 1-64,4 0-112,-2 1-16,3 1-128,-4-3-32,2 4-48,-5-3-160,-3 2 64,-3-2 0,-2 1-272,1-2-240,-4 0-529,0-2-367,2-5-881,-1-2-1329,-1-5-4738</inkml:trace>
  <inkml:trace contextRef="#ctx0" brushRef="#br3" timeOffset="0.99">33764 33526 8676,'0'0'6531,"0"0"-4146,0 0-464,0 0-320,0 0-529,0 0-592,5 10 161,8 4 751,2 9-351,2 2-225,1 6-112,1 2-207,-2 3 143,-2 0-272,-1 0-48,-6-1-48,2 0-31,-6-5-49,-4-3-80,0-2 16,-4-3-160,-3-3 0,-4-5-16,1-1 48,-1-5-32,3-2 32,-2-2-32,3-4-433,2 0-911,3-7-1377,2-3-1425,0-1-4066</inkml:trace>
  <inkml:trace contextRef="#ctx0" brushRef="#br3" timeOffset="0.99">35725 35185 12694,'0'0'3778,"0"0"-3330,-2-2-176,2 11 240,0 6 625,0 7 191,2 10 97,3 10-80,1 9 223,1 10 17,0 3-481,0 0-543,1-2-161,-4-6-80,3-8 112,-1-9-32,-3-8 129,3-6-353,-1-9-48,-4-2-64,0-7 0,-1-3-48,0-4 48,-1 0 48,-5-5 16,2-8-112,-1-3 16,-1-7-16,3-6 64,-1-4-64,1-7 80,-1-6-448,0-5 96,-1-5 48,2-1 0,-3-4 16,4 0 80,-3 4 47,4 4 81,0 5-288,1 3 96,0 7 160,1 1 48,3 6-64,0 1 64,5 5-80,3 3 64,-1 3-32,6 3 16,2 5-176,1 2-80,3 2 80,0 7 32,0 0-64,-1 2-16,-1 10 112,0 4 32,-3 6 0,-1 5 0,-6 3 48,0 4 32,-4-1-16,-2-1 48,-3 0-48,-2-2 96,0-2-32,-7-3 16,-3-1-16,-4-2 64,-1 0-16,-2-5-32,-1-3 32,0-2-32,0-1 64,4-4 16,3-1-48,3-2-80,0-3-16,2-1 0,2 0 48,1 0-160,0 0-656,0-2-1137,1-3-1217,0 1-863,-2 1-2755,3 1-3200</inkml:trace>
  <inkml:trace contextRef="#ctx0" brushRef="#br3" timeOffset="0.99">36336 35154 7892,'0'0'4642,"0"0"-3090,0 0 497,0 0-624,-28-19-689,18 19-95,2 3 79,-5 6-208,4 5 177,-5 8-1,3 9 96,-5 5 81,7 8 95,-4 8 305,2 6-337,4 3-176,1 0-127,5-1-113,1-5-16,0-5-128,7-9-96,6-11 129,3-5-401,4-7 0,0-8 16,4-5 0,0-3 80,-4-2-96,1-3-48,-1-7-32,-1 1 0,-4-4 64,-1 1 16,-4-4 0,-2 2-144,-5-2 47,-3 1-239,-3-2-80,-5 0-240,-2-1-16,-8 0-257,0 3-15,-3-2 415,-2 5 257,-1 2 304,1 6-16,6 1 112,2 0 96,4 3 177,4 0 111,7 0 0,0 3-144,8 0 48,6-2 81,5 1 31,8-1 0,0-1-96,1 0-95,0-3-113,-7-1-80,2-2-160,-7 4 80,-5-4-32,-6 3-64,-1 1 48,-4-3-320,0 1-337,0 2-559,0-3-1377,-4 3-1745,0-3-4803</inkml:trace>
  <inkml:trace contextRef="#ctx0" brushRef="#br3" timeOffset="0.99">36624 35368 6467,'0'0'4610,"0"0"-2897,0 0-369,-18 25 497,18-3-96,0 6 400,0 11 80,4 5-192,3 6-352,2-4-545,-1-6-367,2-7-273,-5-9-192,1-9 64,-3-6-48,1-9-160,-3-4-160,2-10 177,-3-9-129,0-7-80,0-6-113,-3-7-287,-5-9-272,-3-2-705,-3-3-736,-4-2-112,0 2 272,2 4-48,4 9 481,-1 8 1392,4 9 400,3 9 720,6 8-271,0 6 415,0 3 1,6 1-593,5 0-224,1 0 288,4 1 257,0 2 79,5-2-352,-3 1-192,6-2-95,2-3-113,2-4 0,4-4-96,0-2-32,1-2-128,-5 1 64,0-1-32,-5 3-209,-5 0-47,-4 4 48,-6 3 128,-3 5 48,-5 0-368,0 8-128,-7 3-113,0 0-879,-3 2-2690,0-4-7812</inkml:trace>
  <inkml:trace contextRef="#ctx0" brushRef="#br3" timeOffset="0.99">36658 35408 11285,'0'0'3010,"0"0"-1090,0 0 482,0 0-450,0 0-575,0 0-513,-6 2-351,6 2 63,0-2 32,0 3 81,3-3-257,2 4-112,1-3-112,6-2 96,-1 1-32,3-2 16,3 0-176,-2 0 0,3-3 17,3 0-161,-4-3 16,1 6-65,0-4 113,-3 4-480,-2 0-752,-4 0-1105,-3 0-1409,-3 0-4450</inkml:trace>
  <inkml:trace contextRef="#ctx0" brushRef="#br3" timeOffset="0.99">37221 35375 5491,'0'0'5282,"0"0"-2769,0 0-560,0 0 0,0 0-128,0 0-433,8-6-719,12 5-225,8-2 1057,4 2-385,4-3 97,4 2-369,-1 1-528,-2-1-208,-5 2-48,-5-1-48,-5 1-560,-7-1-609,-7 1-511,-4 0-577,-4 0-1249,0 0-1616,-9 0-3458</inkml:trace>
  <inkml:trace contextRef="#ctx0" brushRef="#br3" timeOffset="0.99">37336 35559 5859,'0'0'10100,"29"3"-7667,-9-3-496,3 0 176,1 0-704,2 0-481,1-3-351,-5 1-193,-1 0 32,-3 1-304,-1 0-96,-6 1-416,-6-3-1617,-2 3-800,-3-2-2226,-3 0-8531</inkml:trace>
  <inkml:trace contextRef="#ctx0" brushRef="#br3" timeOffset="0.99">41218 33507 9845,'0'0'3617,"0"0"-2208,0 0-385,0 0 817,-18-7-512,10 18-497,-4 14 65,1 5 543,-2 9-111,3 10 15,1 6-255,4 2-433,5-3-224,0-4-191,5-7-65,6-8-64,3-7-32,2-7-32,-1-8 16,6-1-32,-4-5-560,1-6-433,-1-1-1104,1-7-1152,0-6-2930</inkml:trace>
  <inkml:trace contextRef="#ctx0" brushRef="#br3" timeOffset="0.99">41422 33546 13478,'0'0'3330,"0"0"-1714,0 0-175,0 0-176,24-5-337,-7 5 385,6 0-497,4 0-464,2 0 96,0 0-111,-3 0-289,-5 0 16,-3 0-48,-5 0 16,-6 0-80,-6 6 48,-1-1-16,-3 2 80,-8 3 32,-1 4-48,-6 1 32,0 3 80,-3 2 400,3-2-272,4 1-144,3 1-160,7-4-16,4 1 80,0-3-96,5-3 16,8-6 16,3-2 48,4-3 32,3 0-64,1-3 0,1 1 80,-3 0-80,-1 1 48,-4 1-48,-6 3 32,-7 5-32,-4 2-64,-2 5 112,-9 0-64,-1 3 64,-3 0-96,-3-1 80,1 1-16,0-4 32,3 0 16,0-3-16,5-1 0,0-2-16,5-5-16,-1 0-32,3-3 16,2-3-224,0-8-1200,3 0-1602,1-9-1552,0-5-11621</inkml:trace>
  <inkml:trace contextRef="#ctx0" brushRef="#br3" timeOffset="0.99">41857 33351 14118,'0'0'3298,"0"0"-1873,0 0-161,0 0-527,0 0-241,0 0 336,26 40 417,-10-12-417,2 6-32,1 6-175,2 4-81,-3 2 64,-1 4 225,-6 0-129,-2-4-784,-6-3 144,-3-3 32,-3-3 144,-6-5 96,-5-5-144,0-4-16,0-5-15,2-2-81,-1-9-16,2-2-16,3-5-545,2-5-879,2-9-1442,-2-3-2624</inkml:trace>
  <inkml:trace contextRef="#ctx0" brushRef="#br3" timeOffset="0.99">30616 34756 6003,'0'0'8388,"0"0"-7364,-2-29 17,-6 20 767,1 4-415,-4-2-977,-4 4 240,-3 3 177,-5 0-481,-3 8-256,-3 6-64,-4 8 0,1 6-16,1 6 64,6 6 16,7 6 432,6 5 657,6 3-273,6 6-335,8-2-385,2 0 272,1 1-160,2-5-64,-6 1-144,-2-3-16,-3-1 64,-2 0 289,0-2 95,-6-2-128,2-5-128,-2-3-144,1-3 0,-1-8-288,3-2 16,3-7-288,-2-3-561,0-5-719,-1-4-1170,2-6-1055,-3-2-6020</inkml:trace>
  <inkml:trace contextRef="#ctx0" brushRef="#br3" timeOffset="0.99">30158 35505 11221,'0'0'4434,"0"0"-2625,22-15-1313,0 8 1169,6 0 688,8 2-672,1-2-641,-1 0-351,1 4-241,-7-1-320,-4 2-112,-6 1 16,-8 1-464,0 0-1233,-8 0-1008,-2 0-865,-2 0-2801,0 0-1184</inkml:trace>
  <inkml:trace contextRef="#ctx0" brushRef="#br3" timeOffset="0.99">30584 35597 10901,'0'0'6547,"15"33"-6003,-11-20 865,2-1 944,-1-5-1136,-3-3-497,0-4 288,-2 0-31,5-5 31,-5-5-15,0-5-481,0-2-384,0-4-80,0-1-48,0 0 48,-2 0-96,2 1 128,0 1 128,2 5 96,-1 1-16,3 3-112,-2 0 33,2 1 15,-3 3-32,1-1-128,2 0 16,0-1-80,-1 1 16,4 1-16,-3 0-16,3 0-32,1 3-144,0 1-128,2 1-113,-2 2 33,2 0-224,-3 2-449,3 3-287,-5 1-785,1 1-416,-1-1-1665,-2-2-4258</inkml:trace>
  <inkml:trace contextRef="#ctx0" brushRef="#br3" timeOffset="0.99">30866 35439 1441,'0'0'12053,"0"0"-10420,5 26-272,-5-11 1472,-3 1-976,1 3-705,-4-1 113,5 2 63,1-4-303,0 1-385,9-5-128,2-1-175,3-6-177,2-1 32,2-4 0,-2-6 64,-2-4-64,-1-3-48,-2-4-80,-7-2-32,0-2-16,-4-2-32,0 0-16,-4 1-128,-4 4-208,-5 1-144,2 7-1,-3 5 177,0 5 128,0 0 176,0 7 0,6 2 32,0 1-64,4 1-272,4-1-2305,0-2-689,4-5-2320,3-3-6212</inkml:trace>
  <inkml:trace contextRef="#ctx0" brushRef="#br3" timeOffset="0.99">31142 35569 12246,'0'0'2897,"0"0"-1456,0 0 816,0 0-369,22-4-495,-15-4-272,0-2-49,1-1-255,-1-3-177,0-1 0,0 2-240,-1 1-160,-2 2-96,-3 3-48,0 3 1,2 3-65,-3 1-16,3 4-144,0 8 47,0 2 113,1 3 49,0 2-17,1-1-32,1-3 16,1-1-48,1-4 112,-2-6-64,1-2 256,-2-2-48,4-2-64,-4-5-32,-1-1-96,2-5-48,-3 0-48,1-1 48,-1-3-48,1 2 32,0 0-16,0 2 0,0 3 16,2 5-32,1 5-16,3 3-48,-1 6 64,2 4 64,3 5 160,3-2 64,-2 4 80,0-2 97,-1-3 31,-3-1-48,-1-3-64,-3-5-64,0 1-192,-4-5-32,0 1-32,-2-1-48,-1-2-32,0 0-176,0 0-464,0 0-625,0 0-768,0 0-1776,0 0-2194,1-3-7988</inkml:trace>
  <inkml:trace contextRef="#ctx0" brushRef="#br3" timeOffset="0.99">31747 35285 7619,'0'0'2866,"0"0"-1249,0 0-689,5-21 1201,-5 18-80,0 3-272,0 3-833,-5 11-336,-1 8 817,-3 6 256,0 9-417,1 5-607,2 2 15,1 1 0,2-7-127,3-4-225,0-6-224,8-6 16,2-10 112,4-2-144,3-6-64,1-4-48,1 0-464,-1-5-1073,-4-5-1232,0-1-1425,-6-2-12598</inkml:trace>
  <inkml:trace contextRef="#ctx0" brushRef="#br3" timeOffset="0.99">31959 35347 15159,'11'29'2993,"-2"5"-1200,-2 4 256,0 1-544,-5-1-705,1-6-448,-3-6-208,0-7-48,0-5-80,0-5 16,0-7-208,0-2-1408,0-11-1122,2-7-5233</inkml:trace>
  <inkml:trace contextRef="#ctx0" brushRef="#br3" timeOffset="0.99">32077 35214 15351,'0'0'3490,"0"0"-2050,0 0-895,32-4-337,-5 15 640,-1 7 337,0 7-177,1 11-288,-5 4-448,-7 7-31,-4 3-225,-4-2 48,-5-4-16,-2-5 16,-2-5 128,-5-7 672,-1-6-448,0-2-304,-2-5 0,-1-4-176,1-6 64,2-1-48,-1-3-944,4-7-1649,1-4-1809,4-6-11910</inkml:trace>
  <inkml:trace contextRef="#ctx0" brushRef="#br3" timeOffset="0.99">32706 35282 11749,'0'0'3602,"0"33"-1601,-3-4 592,-1 10-368,1 6-64,-2 0-608,1 0-481,-1-6-415,4-7-1,-2-10-256,3-7-240,3-8-48,0-4-80,2-3-32,-2 0 32,0-9-32,-2-4-368,-1-3-336,0-2-289,-4-3-239,-6 2-497,-1-3-160,0 4-384,0 1 192,0 6 1057,4 3 1088,0 4 352,3 4 432,1 1-63,3 4 175,0 5 289,7-1 223,0 0-335,3 0 15,4-5-303,2 0-17,4-4-128,-1-2-399,1-3-161,0-1-144,1-2 64,-4 3-368,-5-1-529,2 0-399,-4 4-769,-4-4-1265,-1 1-4065</inkml:trace>
  <inkml:trace contextRef="#ctx0" brushRef="#br3" timeOffset="0.99">33131 35196 9396,'0'0'6819,"0"0"-4930,-29 43-160,12-8 816,-1 12-368,0 5-784,3 4-353,6 1-191,5-3-177,4-8-192,8-7-256,6-9-32,4-10-112,2-5-63,2-8-50,0-3-351,-2-4-544,-2-6-945,-7-5-2273,-3-7-4850</inkml:trace>
  <inkml:trace contextRef="#ctx0" brushRef="#br3" timeOffset="0.99">33256 35221 6307,'0'0'8676,"0"0"-6083,0 0-1456,0 0-81,30 4 513,-9 0 240,7 3-385,2-1-255,-1 1-305,2-3-496,-9 1-256,-4 4-16,-4-4-64,-8 1-96,-6 2 16,0 0 64,-10 2-16,0 1 16,-6 0 32,0 3-80,-3 3 64,-1 1-16,2 0 16,2 1-48,6-1 80,4 2-48,5-4-16,4 3 0,5-3-16,9-3 49,5-5-17,0-1 0,6-4 16,-6-3 0,2 0-32,-6-2 16,-4 1 0,-5-3 0,-3 2 32,-3 2-80,-3 0 32,0 6-64,-4-1 96,-2 5-16,2 1 64,0 0 0,-3 2 16,0 1-32,3-5 64,-6 5-16,2-3-16,-2 1 16,-4-1-64,2-3-32,0 0 0,0-1 48,1-1-96,0-3-256,5-2-577,-2-1-879,1 0-914,3-6-1167,4-5-6004</inkml:trace>
  <inkml:trace contextRef="#ctx0" brushRef="#br3" timeOffset="0.99">33598 35160 6947,'0'0'7684,"0"0"-4851,0 0-1985,0 0-303,23 0-97,-11 14 1089,2 4 47,0 7-511,1 5 15,-1 6-63,-4 4-49,-2 4 17,-2-1-417,-1 0-400,-2-3-64,0-7 64,0-2 336,-2-8-47,-1-3-145,0-4-32,0-3-160,-6-3-32,-3-5-64,-1 1 0,-4-5-272,-1 0-1041,0-1-1744,2 0-2706,3-4-12869</inkml:trace>
  <inkml:trace contextRef="#ctx0" brushRef="#br3" timeOffset="0.99">38258 35036 13638,'0'0'3826,"0"0"-1889,0 0-160,0 0-65,0 0-543,0 0-433,0-15-159,0 14-113,0 1-144,0-2-16,-4 2-32,-2 0-112,-1 0-112,0 0 16,-7 2-32,1 0 0,-4 4-16,-3 1 0,1 0-16,0 2 16,-4 5 16,5 0 0,-2 6 16,0 3-32,-2 6 113,2 5 15,2 3 160,3 8-32,1 0 160,6 1-128,0 0 96,6 0-63,2-5-129,2-3-48,9-8-64,1 0 64,2-7-96,0-3 80,3-2-192,-2-4 32,2-1-48,-4 0-32,1-1 0,0 0 32,0-3 64,1-3-96,2-1-160,1-5-1,6-2-31,-1-11-112,4-2-160,-2-6-128,1 2 127,-2-1 497,-6 8 112,-10 2 0,-3 10-64,-5 0-1456,-6 4-161,-7 6-976,-4 1-4018</inkml:trace>
  <inkml:trace contextRef="#ctx0" brushRef="#br3" timeOffset="0.99">38744 35344 9460,'0'0'7940,"0"0"-5763,0 0-1297,0 0 241,0 0 175,-28 36-511,18-20-177,3 2 16,0 0-319,3 1 95,4-1-112,0-1-128,4 0 16,6-4-32,4 1 32,8-3 64,0-2-128,8 0 16,-1 0-64,-2-1 32,-3 2-32,-6 1 1,-5-1-65,-8 1-49,-5 0 1,-3-1 0,-6-1 48,-1 1 16,-3-3 225,-2 0 175,1 0 32,-1-4-304,1-1-96,-1 3-32,4-4 0,-2 2 0,-1 1-64,2 0 80,2 0-48,0 0 0,2-2-64,1-1-256,4-1-481,1-1-511,2-8-1666,0-2-2336,4 0-12262</inkml:trace>
  <inkml:trace contextRef="#ctx0" brushRef="#br3" timeOffset="0.99">39050 35541 16247,'0'0'3442,"3"24"-1265,-1-10 0,-2 1-224,1-1-592,2-3-705,-2-3-496,-1-3-160,2-1 48,-2-4-112,0 0-400,0-4-1185,-2-6-2385,-2-7-4658</inkml:trace>
  <inkml:trace contextRef="#ctx0" brushRef="#br3" timeOffset="0.99">39028 35301 16760,'0'0'4194,"0"0"-3154,0 0-832,0 0-176,0 0 16,0 0-368,22 4-3570</inkml:trace>
  <inkml:trace contextRef="#ctx0" brushRef="#br3" timeOffset="0.99">39160 35641 14647,'0'0'3761,"0"0"-3152,0 0 687,0 0 673,0 0-992,0 0-593,15-23-160,-1 7-32,3 1 16,1 0 208,-1-3 97,-1 4 79,-5 4 256,-1 3 65,-3 6-385,-3 2-480,-4 10 32,2 3 64,0 4 48,0 2 0,1 1 16,2-6-80,-1 2-160,3-6 16,0-3-32,0-4 64,0-2 0,-3-2-48,0 0-128,-2-3-848,-2-3-1249,0-1-1361,0-2-3441,-6 0-7812</inkml:trace>
  <inkml:trace contextRef="#ctx0" brushRef="#br3" timeOffset="0.99">39364 35196 5619,'0'0'80,"0"0"208,0 0 3137,0 0-1792,0 0 320,7-28 288,0 20-512,1-3-241,5 1-159,1-1-256,0 4-1,1 0-144,-1 6-367,-2 1-177,-3 5-208,-5 6-48,0 6 64,-4 1 16,0 3-80,-4-2-16,-3-1-144,0 2 48,-1-4-16,-1 4 128,4-5 161,-1-1 63,6 2 32,0-3-80,0 2 16,6-2-64,3-1 48,4-1-256,1-1 0,4-3 0,1-1-16,-1-2 16,-1-3-15,-2-1-1,-5 0-64,-2-1 16,-2-1-977,-6-2-1600,0 0-1697,-7 1-9733</inkml:trace>
  <inkml:trace contextRef="#ctx0" brushRef="#br3" timeOffset="0.99">39871 35357 11493,'0'0'3026,"0"0"-2386,0 0-208,0 0 497,-6 23-225,6-5 224,-4 5-47,0 4-193,-2 1 240,-2 1 65,0 0-129,-2-1-47,-4-4-241,2-3 32,2-3 161,-7-4-321,6-3-288,-7-3-128,4-4-64,0-2 0,0-2 32,-2-2-64,2-5-112,0-1-609,4-3-239,-1 1-209,6-2 177,2 3 400,3 0 592,4 2 48,7 1-17,2-1 82,2 3-65,4-3 112,2 6 368,1-1 240,-2 2 16,-1 3 33,-2 7-241,-3 2-416,0 1-16,-3 3-64,0-2 48,-1 3-80,2-5 0,1-1 16,-1-1 48,0-1 96,1-5 176,-3-2-272,-1-2-48,1 0 32,-3 0-288,-3-2-1008,-1-2-1009,-2-2-3026,-1 2-10452</inkml:trace>
  <inkml:trace contextRef="#ctx0" brushRef="#br3" timeOffset="0.99">38666 35945 5779,'0'0'5170,"0"0"-3409,0 0-785,0 0 305,0 0-81,0 0-303,7-1-305,1-2 80,3 0 209,3 1 95,4-1-127,2-3-289,2 3-256,0-1 0,2 2 128,-3-1-63,-1 0-113,-2 2-176,-4 1-32,0 0 0,0 0-32,-6-3-32,5 3 16,-2-2-48,3 1 144,1-2 528,3-1-96,3 1-112,3-1-63,-1 1 63,4-1-160,-4 1-48,-1 1-128,1 2-32,-4 0-16,-1 0-64,-4 0 112,0 5-96,-2-2 48,-2 0-32,5-2 16,-4 1-16,0-2 32,1 0 16,1 0-48,0-2 32,2 1 0,-2-1 0,-1 2-64,-2 0 0,1 0-48,1 0 96,-3 0-48,1 0 32,-1 2 16,2-2-32,-1 0-16,4 0 32,-2 0 16,0 0-16,3-3 0,-3 0 0,2-2 0,0 5 0,-1-4 0,-2 2 16,1 2-16,-2 0 32,0 0-48,-2-1 48,0 1-48,5 0 32,-4 0 0,1 0-16,3 0 0,-2 0 16,4 0 32,-2 0-64,2 0 576,-1 0-223,4 0-209,-2 0-64,4-2 176,-1 1-80,3 0-16,1 1 112,-1-3-32,1 1 0,-3 2-160,-2 0 16,0 0-64,-4 0 16,-2 2-32,1 1 16,-2-2-16,-1-1-16,-1 0 32,0 0-32,-4 0-64,4-1-160,-5-5-112,-4 3-288,0-1-465,0-1-864,-7 0-672,-4 3-1569,-3 0-6867</inkml:trace>
  <inkml:trace contextRef="#ctx0" brushRef="#br3" timeOffset="0.99">39077 36072 7780,'0'0'7475,"0"0"-5442,0 0-592,0 0-65,0 0-351,0 0-401,-15-9-160,3 9 0,-3 6-207,-4-1-97,-2 4 64,-5 5 48,2 2-16,-4 4-16,5-2-32,0 5 224,5 4 177,7 2-625,4-3-16,7 3 1936,13 1-1808,3-4 1,8-7 15,5-5 64,0-1-144,2-6 32,-3-3-80,-1-4 16,-4 0 0,-10 0 0,1-4-144,-9-2-785,-4 1-816,-1-5-576,-3 0-864,-2-4-4002</inkml:trace>
  <inkml:trace contextRef="#ctx0" brushRef="#br3" timeOffset="0.99">39377 36151 17704,'0'0'1297,"0"0"-1185,0 0 1472,-24-4 1,14 11-16,-4 1-192,5 4-481,-2 2-640,5 1-48,3 5 144,3-1 17,3-1-177,8 0-112,2-4-48,-1-3 0,3-2 16,2-5-80,-2-4-16,2 0 32,-3-6-32,-2-5 64,-2-4-16,-4-3 32,-2-3-64,-4-4 0,0 0-305,-7-1-159,-4 2 48,-2 3 144,2 5-48,-6 7 400,5 7-48,-2 2 0,3 2 0,4 7 0,0 3-32,7 1-64,0-1-881,0 1-2112,0-4-2914,0-2-9444</inkml:trace>
  <inkml:trace contextRef="#ctx0" brushRef="#br3" timeOffset="0.99">39685 36081 5699,'0'0'8291,"0"0"-6114,0 0-1088,0 0 688,0 0-225,0 0-607,-16 16-289,7-9-256,2 1-96,-2 2-47,1-2 95,0 0-144,1 1 0,1-1 32,1 0 192,-1-1 48,2 0-143,3 1-129,1 2-96,0-2-32,1 4-64,3-4-16,3 3 0,0 3 16,-1-3-16,1 0-32,-2 0 64,2-1-48,-3 1 32,-2-1-16,-2 1 32,1-1-32,-1 1 0,0 0 0,-3 0 16,-1-1 0,-4-1-16,1 0 32,-1-1-48,-1-2 32,-1-2 16,1-3-48,-2 2 32,0-3-16,1 0 0,-1 0 0,0-4 0,4 1-160,0 0-240,1-1-369,2 1 81,3 3-369,1-1-239,0 1-401,1-3-1360,6 0-1537,-1-4-3058</inkml:trace>
  <inkml:trace contextRef="#ctx0" brushRef="#br3" timeOffset="0.99">40018 36036 11845,'0'0'4194,"0"0"-3858,0 0-175,4 22 1599,-4-7-447,3 3-657,0 3-288,-3 1-207,0 3-81,-6 1 80,-2 1-48,-2-2-80,-4-3 128,0-1 144,-4-2 224,3-5-96,-3-1 129,1-4 63,-2-2-16,6-5-432,-3-2-80,5 0-16,1-9-48,1-2-16,4 0-16,2-1-96,2-4-320,1 2 64,0 2-80,0 1 96,0 1 272,4 2 48,-1 1 16,-1 1-16,3 4 32,2-1-48,0 3 32,-2 0 0,3 1 0,4 5-16,-1 2 0,2 2 112,1 1 64,4 1 144,0 1-208,2-1-32,1 1-32,1-2 32,0-3 528,0 3-64,-4-4 97,0 2 79,-4-4 16,-1 1-335,-3-1-273,-1-2-96,-5 0 32,2-2-32,-3-1-16,2 0-497,-5 0-415,0 0-897,0 0-864,0 0-2129,0-1-12054</inkml:trace>
  <inkml:trace contextRef="#ctx0" brushRef="#br3" timeOffset="0.99">40767 35437 5635,'0'0'9188,"0"0"-7107,0 0-1473,0 0 416,9 32 193,-5-8-192,0 6 143,-4 6-111,0 3-257,3-1 112,-2 3-239,-1-7-337,0-4-192,0-3 64,2-7-96,0-1-48,3-6 0,-4-3-48,0-3 0,-1-4-128,3-3-1233,-3-2-752,0-9-816,-3-5-4834</inkml:trace>
  <inkml:trace contextRef="#ctx0" brushRef="#br3" timeOffset="0.99">40648 35684 8548,'0'0'2209,"0"0"-48,0 0-656,0 0 544,0 0-97,0 0-399,-1-7-288,1 5-145,0 2-175,1-2-129,6 1-96,7 1-191,4-3-1,5-1 112,5 0-256,4-2-112,6-5 49,-2 3 287,0-3-144,-4 0-304,-6 2-96,-6 1 32,-4 1-208,-7 4-144,-4 2-112,-2-2-128,0 3-17,-3 0-111,0 6-128,0-1-161,-3-1-751,0 3-930,0-4-2592,2 0-6659</inkml:trace>
  <inkml:trace contextRef="#ctx0" brushRef="#br3" timeOffset="0.99">41867 35317 5218,'0'0'7252,"0"0"-5443,0 0-433,8-23 65,-8 16-241,0 0-159,3-1-401,-3 0-144,0 2 33,-3-1 47,-1 3 0,-3-1-160,-4 2 129,-3 3-465,-4 0-32,-4 3-64,-1 5 0,-2 6 16,-2 2 0,-1 8 16,0 5 160,3 7 352,6 5 352,3 0 17,12 4-289,4 0-64,4-3-224,13-6-143,4 0-113,8-7 32,0-4 0,2-8-32,-1-4 32,-1-5 32,-4-5 48,-1-1-80,-6-2-16,-4-4-32,-3-1-16,-4-4-80,-4 2-400,-3-1-353,0 3-415,0-1-497,-3 2-640,-1 1-1121,0 2-3761</inkml:trace>
  <inkml:trace contextRef="#ctx0" brushRef="#br3" timeOffset="0.99">42398 35404 9460,'0'0'2065,"0"0"-144,0 0-720,0 0 704,0 0-193,0 0-335,-9-18-465,2 12-319,-3 4-65,-3 0-112,-3 2-96,-2 0-128,0 9-64,-2 3 64,2 5 97,0 2 47,4 9 80,5 2 16,2 5 449,7 3-129,0-4-368,11 1-144,3-4-112,4-6-80,1-6 48,-1-8-32,3-3 32,-3-2-32,-4-6 0,-2 0-144,-3 0 112,-4-7-80,1 0-80,-3-3-496,2 1-576,-2-1-497,0 3-464,1 1-849,-1 4-2080,2 0-4370</inkml:trace>
  <inkml:trace contextRef="#ctx0" brushRef="#br3" timeOffset="0.99">42670 35453 9893,'0'0'5042,"0"0"-3393,0 0-1025,-4-23 945,0 22-97,-3 1-559,-1 0-273,-3 4-240,1 9 96,-4 1 97,3 6 271,1 4 113,2 4-97,2 2-96,5-2 97,1 1-353,7-5-192,5-5-192,2-6-32,4-6 16,4-6-112,-1-1 64,0-11 0,-1-3-32,-2-5-32,-2-4-16,-3 0-16,-5-4-80,-1 2 0,-6-1-288,-1 2-32,0 2-16,-5 4 176,-5 4-193,-4 5 225,2 4 144,-5 3 32,2 2 32,-5 7-64,7 0 112,0 4-32,5-3 0,2 3-32,3 0-656,1-1-1265,2-2-848,0 1-2290,0-3-9555</inkml:trace>
  <inkml:trace contextRef="#ctx0" brushRef="#br3" timeOffset="0.99">42944 35400 5795,'0'0'6435,"0"0"-4499,0 0-591,0 0 336,0 0-112,-24 0-465,20-2-191,-4 2-97,2 0-128,-6 0 65,3 2-273,-2 5-176,-3 1-16,5 3-64,-3 2 80,6-1-160,1 2 16,5 0-112,0 0-64,14-2-32,0-1 16,10-1 0,2 0 0,2-3-32,-2-2 32,-2 1 64,-3-3-96,-5 2 112,-7-1 0,-5 3-48,0 0 0,-4 3 32,-1 2 96,-6 0 337,-2 3-49,-5-1-144,5 1-32,-5-1-128,0-2-48,-4-1-32,4 2 16,0-6-32,-1 0 0,0-3 32,1 2-64,3-5 48,4 0-32,1-1 0,6 0-304,0 0-496,0-5-1025,8-5-1649,2 0-2913,0-5-7011</inkml:trace>
  <inkml:trace contextRef="#ctx0" brushRef="#br3" timeOffset="0.99">43356 35421 5635,'0'0'5730,"0"0"-3489,0 0-848,0 0-17,0 0-287,0 0-401,0-6-416,0 6-144,0 0-95,0 3 111,0 0-32,0 4 48,-1 0 16,-2 1-16,1 3 128,-2 1 48,3 4 240,-3 0-207,-5 4 79,2 2-176,-4 2-32,2 1 112,-5-2-16,1 1-64,2-2 17,-1-5 79,3-2-160,-5-3 96,5-3 32,0-4 48,-5-2-176,5 0-128,-4-3-96,-1 0 16,2-6 0,-3-1-64,1-1 48,1-3-320,2 0 16,0-2-128,1 2-144,3 0 111,0 3 193,5-2 0,-1 0-112,2 2 416,1 0-32,0 1 96,6-3-64,4 2 160,4-2-48,3 2 16,1-1 160,4 4-16,-1-1 49,0 5-129,-3 1 80,-3 1-112,-3 9-48,-2 2-48,-2 5 112,-2 4 112,0 1 48,1 0 81,2 1-129,0-4-208,4-1-64,1-4 32,4-3-48,0-3-32,2-1 16,-1-3 32,-1-2-16,2-1 32,-2 1-48,-2-2 96,-2 0 640,-4 0-207,4 0-241,-9 0-176,2 0-80,-1 0 0,-2-3-32,2 0-128,-6 0-769,0-4-816,0 2-1424,-4-1-3330</inkml:trace>
  <inkml:trace contextRef="#ctx0" brushRef="#br3" timeOffset="0.99">42223 35990 10181,'0'0'3073,"0"0"-1616,0 0-481,0 0-255,0 0 63,0 0-224,-9-7-320,6 4-32,3 2-32,-2-1 33,2 1 15,0 1 48,0-2 96,0 1-48,0 1 160,0-1-112,0 1-63,0 0-81,0-3-64,5 3-80,0-1-16,4 1 16,0-2 256,0 2 737,4-1-561,-3-1-176,5 0-64,-2 0 64,1 1-112,-2-1-48,4 2-48,-7-1-16,4 1-80,-2 0-32,-1 0 0,2-1 0,-4 1-16,1 0 48,0-2 0,5 1-15,-3-2 47,6 0 128,-3-1 16,4 0-16,1 0 16,-1 2 32,1-2-96,-6 3-48,4 1-32,-6 0-32,4 0-48,-3 0 48,3 0 0,-3 0-48,1 1 64,-1 1-64,-1-2 32,3 0 16,-1 0-16,-1 0-16,1 0 80,-1 0-80,1-2 0,1-1 48,-2 2-16,2 0-16,0-1-64,3 0 16,-4 2 32,5 0 0,-4 0 16,2 0 0,0 0 0,-2 0 0,3 0 112,-3 0 0,1 0 0,-4-3-31,2 3 47,0-2-32,1 2 32,-1 0-64,-2-1 96,1 1-96,-1 0-16,2 0-16,-2 0 0,0 0-16,3 0-16,-4 1 32,4 1-48,-2 1 48,3-3 32,-2 2 16,1-2 80,0 2-32,0-2 16,-1 1 0,1-1-176,-4 0 16,4 0 0,-2 0 0,2 0-16,-4 0 32,2-1-32,-2 1 16,4-2 0,-4 0 0,2 2 32,-1-3-32,2 1 16,1 1 16,-2 1 32,1 0-32,-1 0 32,1 0-80,-2 0 16,1 0 48,-2 0-48,4 0 16,-4 0 0,2 0-16,-2 0 16,-2 0 17,2 0 47,-5 0 128,4 0-48,-4 1-48,2 1-32,2 1-96,-2-3 64,-1 2-32,1 0 0,2-1-16,0 0 32,0 1-64,2-1 96,-3 1-64,1 0 48,0 0-176,0-2 112,-1 1-32,0-1 48,-2 0 16,-1 0-32,-5 0 32,0 0 16,0-1-48,-7-3-80,-5 2-464,-1-2-1249,-5 1-1841,0-2-3153</inkml:trace>
  <inkml:trace contextRef="#ctx0" brushRef="#br3" timeOffset="0.99">42404 36217 6003,'0'0'3041,"0"0"-640,0 0-272,0 0-256,25-23 0,-20 13-112,-1 0-417,1 1-47,-3-1-241,1-1-127,-3 1-225,0 2-208,0-1-191,-3 2-225,-4 2-32,1 1-48,-6 2 48,-1 2-80,-5 6 32,-1 6-32,-4 8 48,-2 6 48,1 3-112,2 6 96,1 1 160,7 2 368,5-5 64,5-1 129,4-3-625,5-5-48,12-2 16,2-4-16,5-4-64,2-2 64,2-3 0,0-7-32,-5 3-144,-3-5 32,-4 0 32,-2 0-144,-4-5-112,-5 3-64,2-3-129,-2 0-47,0 2-16,-1-1-112,2 0-129,-2 1-63,0 3 47,2 0-319,-5 0-1617,1 0-4915</inkml:trace>
  <inkml:trace contextRef="#ctx0" brushRef="#br3" timeOffset="0.99">42729 36227 11765,'0'0'3282,"0"0"-1986,-24-10-1264,20 10 913,-6-1 464,5 1-481,-2 0-400,1 0-128,3 3 49,-1 4-17,1 1 112,-1 5-32,3 3 161,-2 4-33,3 2-32,0 1-128,7-2 65,-1 1-97,7-5-224,0-3-176,1-6-80,1-5 80,2-3-32,-2-3 16,3-8-32,-3-5 96,1-4-112,-3-2 48,0-2 16,-5 1-128,-2 0-16,-2 4-400,-4 4 64,-6 1 272,-3 4 144,-1 3 32,-7 4 48,3 3-16,-4 0-16,3 3 32,1 4-144,3-1 80,3 1-48,1-2 32,4 1-609,0-5-1168,3-1-688,0 0-1617,6-7-1872,1-4-1778</inkml:trace>
  <inkml:trace contextRef="#ctx0" brushRef="#br3" timeOffset="0.99">43067 36124 5603,'0'0'9652,"0"0"-6835,0 0-1248,0 0 208,-32 21-208,18-10-689,-1 6-320,4-2-256,-4 5-80,6-2-15,4 1 191,1-4-80,4 1-224,0-5-48,8 0-16,5-4 16,2 0-32,-1-3 16,1 1 0,-1 0-16,-2-1 0,-3 1 32,-5 2-48,-4 0-16,0 4 16,-7 2-32,-3-1 80,-4 2-64,0 0 48,-1 3 208,3-1 16,-2-2-96,0 0 0,6 1-80,-2-3-48,6-3 48,-2-3-80,5-2-16,-2-3 0,3-1-336,0-8-880,0-3-1602,4-3-1568,-2-3-4850</inkml:trace>
  <inkml:trace contextRef="#ctx0" brushRef="#br3" timeOffset="0.99">43431 36110 5426,'0'0'4386,"0"0"-1952,0 0-674,0 0 369,0 0 385,0 0-946,12 10-767,-12 1-81,0 3 0,-4 6 33,-3 3-65,-1 4-16,-3 0-63,0 2-81,1 1-144,-1-5-80,0-3-80,1-3-208,-1-3-16,-1-4 112,-1-1 128,-5-4 16,3 1-95,-3-3-33,0-4-96,-2-1 0,2 0-64,1-6-128,4 1-593,3-3-191,2-1-209,-1 4 641,8-2 448,1 0 96,0 1-48,4-1 0,2 3 64,2-3-32,2 3 32,1-2-32,0 4 48,3-1 224,0 0-80,-1 3 16,4 0 145,-2 0 511,2 0-496,-2 6-224,-1-1-96,1 2-48,-2 3-48,-1 1 64,-2 3-48,4-3 80,-4 3-80,4-2 32,0-2 0,-3 0-32,2-6 0,3-1-32,-2-3 32,1 0-64,-5-6-80,1-2-128,-3-1-480,-1 3-657,-3-3-240,0 2-976,-4-1-3234</inkml:trace>
  <inkml:trace contextRef="#ctx0" brushRef="#br3" timeOffset="0.99">42920 35118 5010,'0'0'3090,"0"0"-1121,0 0-513,0 0 209,0 0-128,0 0-305,28-24-95,-13 20 352,-1 2-241,4-1-255,-1 3-273,-1 0 96,1 0-416,-3 4-288,-2 0-64,-2 4 81,-2 1-81,-3 3-32,-3-1 16,-2 3 0,0-1 16,-5 2 16,-2-1 64,-3 1 160,-2-2 96,1-2-256,-1 0-16,1-1-80,3-4 16,0 3-48,5-5-16,0 0 48,3-1-80,0 0 32,6-3-16,2 0 48,2 0 0,5 0 16,2 0 16,2-6 432,-1 2 17,3 0 63,0-2-48,-3 3-192,-3 2-160,-4 0-112,-4 1-48,-1 0-112,-4 0-192,-2 1-352,0 3-353,-8-4-463,0 3-1330,-3-3-4257</inkml:trace>
  <inkml:trace contextRef="#ctx0" brushRef="#br3" timeOffset="0.99">44269 35640 5202,'0'0'7508,"0"0"-5459,0 0-657,0 0 129,0 0-176,-4-7-657,8 6-96,0-2-95,2 1-113,2 1 96,2 0 160,2-2-16,2 3 1,4 0 639,2-3-335,3 2-209,1-1-48,-3-2-255,1 1-49,-1 1-176,-4-3-48,-2 3-128,-3-1-16,-5 2 16,-4 1-256,1 0-192,-4 0-81,0 0 33,0 0 160,-1 0-352,-2 2-385,-3 2-207,2 1-913,0-3-1217,-1 1-2481,0-1-2112</inkml:trace>
  <inkml:trace contextRef="#ctx0" brushRef="#br3" timeOffset="0.99">44301 35794 816,'0'0'6003,"0"0"-1169,0 0-2785,0 0-128,0 0 112,0 0-176,-10 3-865,10-5-127,0 2-177,0-1-64,0 1-207,0-3-113,0 3-176,0 0-48,5 0-64,2 0 48,1 0-48,9 0 224,2 0 864,3 0-527,7 0 671,2-3-383,-3-1-321,1-1-192,-8 1-80,-2 2-208,-8 1-48,-4 1 32,-3 0-112,-4 0 48,0 1-256,-7 2 48,-2 0-64,-3 2-641,1-1-751,0-1-769,-1-3-1025,1 0-4274</inkml:trace>
  <inkml:trace contextRef="#ctx0" brushRef="#br3" timeOffset="0.99">45777 35301 7523,'0'0'4899,"0"0"-1762,0 0-2256,0 0-161,8-23 528,-7 16-127,-1 0-433,2-3-95,-2 0-145,0 2 32,0-3-128,-2 3 48,-3-2-144,-2 0-47,-3 2 95,-1 0-176,-2 2-64,-5-1-48,0 3 0,-1 0 0,0 1-16,-1 3 32,2 0 0,0 7 16,3 3-64,-2 2 64,2 6 0,0 0 64,3 4 176,0 5 240,2-1 49,1 5-305,-1 1-16,1 1 16,3 0-48,-6 1-160,8-1 64,0 0 80,4-2 64,0-1-48,0 1 17,6-2-17,5-4-48,1 0 32,6-3-64,-1-2-80,4-4-48,1-3 64,0-2-160,0-4 32,2-5 16,0-2 48,-2 0 16,1-6 96,0-1 496,-5-3-240,1 0-15,2-1-209,-3 1-32,-1 2-80,-1-2 16,0 5-64,0-4-192,-2 2-241,0 2-287,-3-2-480,2 3-1041,-8 0-849,-1 1-2480</inkml:trace>
  <inkml:trace contextRef="#ctx0" brushRef="#br3" timeOffset="0.99">45359 35931 4850,'0'0'432,"0"0"3682,0 0-1809,0 0-640,0 0-32,0 0 32,-13 12-369,13-12-47,0 1-337,0-1-207,0 0-81,0 0 0,0 0-144,0 1 33,4-1-17,5 0 176,-1 2 128,0-2-255,4 0 31,-3 0-80,5 0-16,-4 0-47,2 0-65,1 1-144,-1-1-80,-1 3 32,3-3-16,-4 0-80,4 1 16,-4-1 0,2 0 0,-2 0 96,0 0 193,-2 0-273,3 2-96,0-2-32,0 1 48,2 0-16,-1-1 16,1 2-48,-1-2-32,2 0 48,0 0 16,0 0 0,-3 0 0,1 0 0,1 0-32,-1 0 128,1 0-80,-2 0 16,0 0 32,2 0-64,-2 0 32,0 0-48,-1 0 48,-1 0-48,-2 0 16,0 0-16,0 0 32,0 0-64,-1 0 64,3 0-32,-2 0-16,2 0 48,2 0 32,-3 0-64,4 0 16,0 0 32,0 0-48,-2 0 48,1 0-32,0 0 32,-1 0-48,-1 0 16,1 0 32,-2 0-208,-1 0 160,2 0-16,2 0 16,-1 0 16,1 0 48,0 0-32,1-2 0,1 1 32,-2 0 16,0-1 0,-1 2-64,-2-1 80,2 1-112,-2 0 96,2 0-80,-3 0 48,1 0-48,-1-3-16,3 3 48,-3-1-16,1 1 48,-1-3-16,1 2 48,1-4-64,-1 3 80,0-1-64,2 1 32,-2-2-48,2 3 32,0-1-32,-5 2-32,2-1 32,3 1-64,0 0 80,-2-1-64,-1 1 80,0-2-64,2 2 0,-4-2 0,2 2 17,0-3-34,-2 1 34,3 1 47,-3 0-80,0-2 32,-1 3-48,5-2 80,-4 1-96,-1 1 80,1-1-32,-4 1 16,3-2-16,0 1 0,-4 1 16,2 0-80,-2 0 112,0 0-96,0 0 32,0 0-17,0 0 50,0 0-66,0 0 33,0 0-48,0 0-64,0 0 32,0-3-112,0 3 96,0 0-48,0 0-16,0 0-48,0 0-48,0 0-192,-2 0-129,2 0-175,-3 0-401,2-3-735,1 1-818,-4-1-1520,3-3-7331</inkml:trace>
  <inkml:trace contextRef="#ctx0" brushRef="#br3" timeOffset="0.99">45521 36195 10965,'0'0'2033,"0"0"-1057,0 0 353,0 0 432,0 0-256,0 0-529,7-3-160,-7 3-31,0 0 31,0 0 48,-1 0-127,-5 0-257,1 0-128,-4 0-160,0 0 16,-1 0 0,-3 0-112,-2 2-15,-3 1 95,0 3-160,-4 3 0,2-1-16,0 6 0,0 3-32,1 3 64,6 4 192,4 4 224,0 1-48,9 2 80,4 3-128,6 0-191,8-3 31,4-1-16,1-4-96,0-2 32,-1-5-32,1-4-16,-5-5-144,-5-6 64,-1-2-32,-4-2 48,-4-5 112,2-4 0,-2-1-16,0-3 0,-3 2-160,5 2 16,-1 2-32,1 4-192,5 2-112,-3 1-273,4 0-175,0 2-1137,0 4-768,-2-3-2161,-4-1-4979</inkml:trace>
  <inkml:trace contextRef="#ctx0" brushRef="#br3" timeOffset="0.99">45806 36298 12214,'0'0'8195,"0"0"-7442,0 0-593,-25-14 368,16 17 721,-4 8-465,3 3-320,-3 5-96,1 3 0,4 3 401,1 2 127,4-2-368,3-3-239,4-1-177,7-5 0,0-4-112,6-8 16,1-4-32,1-3 64,1-7-48,-4-4 0,2-2-16,2 0 80,-10-2-80,-2 2 32,-3-1-16,0-2-64,-5-1-160,-2-1-48,-6 2-1,4 1-175,-6 1 160,0 5 304,-1 2-48,0 7 64,1 3-48,-3 0 0,3 9-32,-1 2 64,0 0-64,6 3-16,0-3 16,1-2 0,4 0-1521,0-5-464,0-3-1072,5-1-2754</inkml:trace>
  <inkml:trace contextRef="#ctx0" brushRef="#br3" timeOffset="0.99">46093 36228 6147,'0'0'7459,"0"0"-6274,0 0-481,0 0 1089,0 0-96,0 0-433,-18 14-63,15-11-177,2-1 113,-3 0 127,2 0-111,-2 0-577,0 4-288,-6 1-16,3 3-47,-2 4-33,0-1-144,2 1-16,0 3-16,5-2 32,2 2 48,0 0-48,5-5-16,3 1-48,2 0 16,-1-3 0,2 1-16,-3-1 48,0 1-64,-6 3 16,2-2 48,-4 1 16,0 1-16,-6 1 32,-2-1 0,0 0 16,-1 1-48,2-2 64,-1-2-80,-3-2 16,0-2-32,1-1 16,-4-1 0,2-3-16,1-2 64,-3 0-128,3-2 64,1-3-32,2 2 32,2-2-48,2 2-160,2 0-192,2 2-273,0-4-351,6 5-913,1-2-272,3 0-1505,-5-1-5826</inkml:trace>
  <inkml:trace contextRef="#ctx0" brushRef="#br3" timeOffset="0.99">46414 36230 5394,'0'0'3570,"0"0"-1489,0 0-896,0 0 495,23 0 129,-19 0-32,1 3 64,0 4-256,-3 2-225,0 5-351,-2 3-65,0 5-31,-4 2-65,-4 2-176,-1-1-224,-2 0-223,-1-3-33,1-2-48,-2-1-32,-1-2-80,-1-2-32,1-1 48,-2-3-64,0-3 96,-2-1-32,2-1 80,-5-5-48,1-1-48,5-4-32,-4-6 0,6-4-16,-1 1-208,9-4-16,1 2 80,2 1 80,2 0 64,6 3-16,2 2 64,7 0 48,-1 2 0,4-2 48,2 4 112,2 1 0,-3 0 32,4 4-32,-8 0-64,1 2-160,-7 7 16,-2-1-16,-6 6-32,-1 1 96,-1 2-80,-1-2 32,-2 2-16,4-3 32,4-1 0,5-4 0,5 0-16,-1-2 32,6-1 81,3-3 207,-3 0-80,-1-3-192,4 0 64,-6 0-64,2 0-80,-3-2-16,-3-2 0,-2 0-288,0 1-224,-5-3-289,-2 4-672,-3-1-912,0-3-816,0 4-2818</inkml:trace>
  <inkml:trace contextRef="#ctx0" brushRef="#br3" timeOffset="0.99">46421 36234 5250,'0'0'112,"0"0"1,0 0 1775,0 0 1426,0 0-865,0 0-272,-2-21-384,2 14-208,0 2-161,0-1-95,0-1-65,7 3-127,1 1-257,5-1-447,4 3-49,2 1 160,2 0 96,2 0-208,-2 5-255,2-2-65,-5 0-64,-3 0-48,-3-1-16,-3-2-193,-5 2-543,-4-2-352,0 0-673,-6-6-752,-1 1-3570</inkml:trace>
  <inkml:trace contextRef="#ctx0" brushRef="#br3" timeOffset="0.99">36491 36846 15511,'0'0'1937,"0"0"-1521,0 0 561,0 0 319,0 0-303,-19-4-401,13 3-48,0-1-48,1 1 225,1-1-81,-6 1-48,3 1-111,-4 0-97,0 1-128,-2 4-64,-3 3-80,0 0-16,-2 5-96,5 1 32,-3 1 0,2 2-48,2 1-48,1 2 16,0 1 96,5 1 64,-2 2 32,1 1 0,1-1 128,1-2-48,1 0-48,-1-1 177,1-2-129,2-1-48,-1 2-80,-1-2 64,2 0-64,-1 1 64,3 2-32,0-2 48,6-2-32,2 1-96,5-1 48,3-5-64,4-2-32,2 1-16,0-7 48,2-2 16,-3-2-16,1-2 64,-5-3 0,-2-5-15,-5 0-146,-2-1 98,0-1 47,-5 3-32,1 0-80,-1-4 0,-3 6 48,0-4-96,0 3 96,0-3-48,0 1 15,-4 0-143,0 1-16,-2-1-48,-1 2 16,-1 1 48,-3 0-32,-2 2 176,-1 3-48,-2 0 32,2 2-64,-3 0 48,6 0 32,-1 3 0,3 0 32,4 0 32,5-1 80,0 1-48,4 0 64,8-2 16,6 1 32,3-2 128,3 0 0,-2-2-31,0 0-129,-1-3-256,-6 3 32,-1-1 48,-4 0 16,-5 3-32,-2-1 16,3-1 16,-5 0-144,-1 0-113,0 1-191,0-3-576,0 2-1377,0-1-1313,2 2-3009</inkml:trace>
  <inkml:trace contextRef="#ctx0" brushRef="#br3" timeOffset="0.99">36644 37221 15479,'0'0'3250,"22"0"-2306,-4-4 865,-1 0 208,2 1-865,0 0-383,-2-3-241,-3 4-384,-4-3-80,-2 3-16,-2-2 32,-6-2-16,0 3 32,-5-1-32,-4 1-32,-2 2-32,-6 1-80,-1 0 32,3 5 16,-3 5 16,4 5 0,3 1 32,1 2 0,7 1 144,3-2 352,3-1-175,2-3-161,8-5-160,1-4-16,0-4-385,0 0-751,-1-8-1089,0 0-128,-3-3-496,-2 0-161,-2 1-896</inkml:trace>
  <inkml:trace contextRef="#ctx0" brushRef="#br3" timeOffset="0.99">36873 37315 16952,'0'0'3713,"0"0"-3600,0 0 1231,0 0 305,0 0 208,0 0-769,0 0-688,18-28-336,-14 19 113,-1-1 335,1 0-160,-1 1-240,-2 0 0,3 1-80,-1 4 192,3 2 64,-1 2-176,3 0-16,2 6 128,3 2 305,0 3-129,1 1-64,-3-3-176,2 2 16,-2-2-128,-3-4 32,-1-1-80,-1-2 32,-2-1-32,-4-1 80,0 0-144,0-4-240,0-2-320,0 1-785,-4-3-1280,4 1-2081,-3-2-993</inkml:trace>
  <inkml:trace contextRef="#ctx0" brushRef="#br3" timeOffset="0.99">37123 37271 9556,'0'0'3250,"0"0"-801,0 0-816,0 0 224,0 0-97,0 0-351,16-13-128,-2 6-449,-1-1-224,0 0-288,1 1-95,-4 0-129,0-1-80,-3 3 32,-5 3-48,1-3 32,-3 5-16,0 0 0,0 0 32,-4 0-32,0 0-32,-4 3 0,-1 1 32,-2 3-32,-1 3 48,-1 0-48,-1 4 128,0 0 80,3 1 48,0-1-64,4-2 0,7-1 32,0-1-80,7-2 64,4 1-192,3-5 0,4 1 0,-2-2-16,0-3-224,-1 0-336,-2 0-385,-1 0-575,-2-1-801,-3-6-2241,0 1-5395</inkml:trace>
  <inkml:trace contextRef="#ctx0" brushRef="#br3" timeOffset="0.99">37327 37340 7619,'0'0'10950,"0"0"-9142,0 0-319,0 0 544,20 21-576,-17-21-353,1 0-143,-4-7-225,2-3-224,-2-1-80,0-1 81,0-5-81,-2 3-272,1-2-160,-2 2 32,2 1-48,1 4 32,0 0-32,0 4 32,4-1-16,2 3-16,0 1-32,0 2 16,5 0 48,2 0-48,-5 0 48,3-2-32,0 2 0,0-1-32,-4 1-32,3-3-256,-5 0-129,0 0-175,-4 1-705,-1-3-1136,0-1-1216,-1 0-4947</inkml:trace>
  <inkml:trace contextRef="#ctx0" brushRef="#br3" timeOffset="0.99">37579 37254 11957,'0'0'4402,"0"0"-2785,-33-7-640,20 6 591,4 1-303,-4 0-497,3 0 97,5 3-145,1-1-48,4 7-111,0-4-273,0 6-48,7-2 208,1 2-112,5-3-128,-2 0-64,0 1 64,0-6-79,0-1-97,0-2 0,-3 0 0,-1 0 64,0-2-80,-4-3-16,-2 0 0,-1 1-16,0 1-32,0 0 0,0 3 64,0 4-48,0 3 0,0 4 16,0 3 64,0 0-112,0 1 64,6-4-64,1-4 31,1 0-655,3-7-1073,-1 0-704,3-8-1072,-4-6-1522</inkml:trace>
  <inkml:trace contextRef="#ctx0" brushRef="#br3" timeOffset="0.99">37778 36961 16424,'0'0'3217,"11"36"-544,-6-4 657,4 9-1057,-4 6-769,-1 1-495,3-2-305,-1-3-384,2-7-95,-4-12-65,3-6-64,-4-7-144,0-3 16,-3-6 0,0-2-449,0-2-447,-3-7-1089,-4-8-3650</inkml:trace>
  <inkml:trace contextRef="#ctx0" brushRef="#br3" timeOffset="0.99">38666 37129 16568,'7'28'2561,"-2"7"-304,2 1 176,2 0-480,-1-4-849,-2-7-543,2-6-177,-8-9-320,4-5 288,-1-3 112,-2-2 32,-1-10 129,0-2-337,-1-8-128,-6-2 0,-1-6-256,-1-2 16,-2 1 48,-1-5-32,2 2-80,-3 2 96,2-1 32,2 2 80,0 4-64,4 0 48,1 6 0,1-1-16,3 2 16,0 2-32,3 0 32,1 1-48,6 1 64,-4 3-176,7 3-16,1 2 32,4 3-16,0 3 64,3 3 0,-2 7-32,-2-3-545,-2 1 225,-1 1-64,0-4-112,-4-1 15,-2-1 1,-3-2-192,1-1-353,-3 0-399,0 0-1218,-3 0-4017</inkml:trace>
  <inkml:trace contextRef="#ctx0" brushRef="#br3" timeOffset="0.99">38937 37283 14919,'0'0'4002,"0"0"-2113,32-20 256,-16 11-337,4 2-783,-1-5-273,1 2-96,-4-4-127,-2 2-113,-3-1-160,-4 1-160,-7 1-32,0 1-32,-7 3 0,-5 3-32,-6 4 16,-5 1 0,0 9-16,-2 4 80,5 7-256,2 2 128,10 4 64,7 0 112,1 1 208,8 0 193,7-7-321,6-6-208,3-1 32,1-10 0,0-3-48,-2-1-80,-2-4-177,-3-7-591,-3 0-625,-1-7-928,-5-2-768,2-2-3106</inkml:trace>
  <inkml:trace contextRef="#ctx0" brushRef="#br3" timeOffset="0.99">39363 36892 15319,'0'0'3778,"9"42"-929,0-12 240,-4 6-607,1 6-1122,-3-1-271,-1 4-289,-2-5-240,0-1-256,0-4 33,0-6-177,0-6 0,0-6-96,2-4-16,2-5-16,2-3-416,-5-5-545,2 0-655,-1-9-1842,-2-2-3137</inkml:trace>
  <inkml:trace contextRef="#ctx0" brushRef="#br3" timeOffset="0.99">39711 37182 11397,'0'0'3538,"0"0"-1393,0 0-272,0 0-369,0 0-479,-32-3-113,17 10 65,0 3-65,-3 1-112,2 6-47,2-3-129,6 2-48,3-1-223,5-1-225,1-1-16,6-5-112,7-1 32,0-6-16,-2-1 0,5-5-32,-1-9-16,0 0-32,-4-2-48,2 2 48,-8 3 16,-1 2 80,-3 6-32,-2 3 32,0 9 0,0 7 0,-3 4 320,1 3 112,2 2-128,0-2-208,5-7-176,3-2-48,0-10-704,3-4-561,-1-2-1120,1-11-288,0-6-1777,-4-6-6083</inkml:trace>
  <inkml:trace contextRef="#ctx0" brushRef="#br3" timeOffset="0.99">39962 36942 13078,'0'0'5683,"0"0"-3186,0 0-1745,7 26 1457,-3-5-80,2 8-720,-3 3-273,2 3-271,1 4-305,-3-2-48,1-2-192,0-2-16,-3-2-47,2-8-33,-3-2-112,3-4-16,-3-6-80,1-3-48,-1-5-64,0-3-385,0 0-239,-1-6-240,-5-5-1201,2-3-2193,-1-4-1217</inkml:trace>
  <inkml:trace contextRef="#ctx0" brushRef="#br3" timeOffset="0.99">39854 37188 19305,'0'0'2161,"0"0"-1841,0 0 624,29-9 1153,-14 6-448,5 2-528,-1 0-481,2 1-352,0 0-160,0 0-96,-3 0-16,0 0 0,1 2-432,-1 1-320,-2 0-1281,0 1-1249,2-2-960,-4 0-1969</inkml:trace>
  <inkml:trace contextRef="#ctx0" brushRef="#br3" timeOffset="0.99">40277 37235 18745,'0'0'2481,"0"0"-2273,12 30 368,-6-19 785,1-4-561,2 0-352,-2-4-128,1-2-320,-4-1-656,0-1-1649,0-7-2113,-4-5-7235</inkml:trace>
  <inkml:trace contextRef="#ctx0" brushRef="#br3" timeOffset="0.99">40309 37064 24619,'0'0'3458,"0"0"-2866,0 0-592,0 0-192,0 0-272,0 0-753,0-1-976,0 1-2289,-5 0-10293</inkml:trace>
  <inkml:trace contextRef="#ctx0" brushRef="#br3" timeOffset="0.99">40588 37217 5346,'0'0'6419,"0"0"-4674,0 0 784,0 0-48,0 0-560,-23 21-496,13-16-128,4 3-113,-2 2-127,3 1-225,5 2-272,0-2-128,0 0-255,8-4-145,0 0 16,5-6-32,-1-1-16,2-1 32,0-6-64,0-3-225,-7-1-127,-2-1 32,-2-1-32,-3-4-64,-3 4-16,-5-1-241,-6 1 193,-1 6 448,-3 4 80,-3 3 80,4 9 480,1 5 337,3 0-273,8 2-432,0 1-144,5-5-240,5-1-2433,6-5-2321</inkml:trace>
  <inkml:trace contextRef="#ctx0" brushRef="#br3" timeOffset="0.99">40799 37279 9845,'0'0'7219,"0"0"-5490,0 0-161,0 0 321,0 0-608,21 17-481,-15-17 49,-1-4-97,2-7-416,-1-2-256,2-1-48,2-5-64,-2-1 16,2 1 0,4 2 0,-6 2 16,4 7 16,0 5-32,0 3 64,-1 12 16,-2 5 320,-1 8 401,2 3-289,-3 0-224,-1-2-96,1-5-48,2-6-96,-5-5-16,1-3-32,-2-7-32,0 0-336,-2 0-528,-1-7-721,0-3-1505,-1-1-2608</inkml:trace>
  <inkml:trace contextRef="#ctx0" brushRef="#br3" timeOffset="0.99">41238 37128 13398,'0'0'4194,"0"0"-1985,0 0-464,0 0 368,0 0-368,0 0-529,-15-14-335,6 14-337,-5 4-224,1 6-112,0-2-128,-1 2-160,4 4 112,1-2-48,5 1 16,4-1 0,0 2 0,7 0-288,2 0 112,2 1 64,5-4 16,0 5 144,2-3-16,0 1 0,-1-1-96,-2-1 96,-4-1-96,-2 0 0,-5 1 32,-4-1 0,-6 0 128,-3 0 64,-8 0 224,-1 2-16,-2-4 176,-2 0 33,4-1-209,-1-1-352,1-3-80,5-1 32,4 1 16,3-3-80,3-1-480,3 0-449,3 0-1040,5-5-2209,1-1-1569</inkml:trace>
  <inkml:trace contextRef="#ctx0" brushRef="#br3" timeOffset="0.99">41435 36922 7107,'0'0'4114,"0"0"-3185,6 37 1648,-4-8 320,-2 4-512,0 7-736,0 3 128,0 4-353,-2-4-159,0-2-48,2-7-193,0-3-400,0-7-352,2-6 49,0-6-289,4-5 0,-2-1-16,6-4-32,-6-2 80,6-4 32,-2-3-64,2-5 16,-1-1 32,2-3-112,-2 2-16,-2 0-160,-2 3-65,1 2 17,-3 5 192,-1 4 48,0 3-64,-1 7 32,2 2 80,-2 5 160,4 0 48,1 1 65,3-5-241,3 3 80,1-9 64,-1 0 48,2-6-128,-1-1-64,-2 0 16,0-6-128,-3 1-432,-4-3-1009,0-4-1520,3 1-2130,-5-1-14422</inkml:trace>
  <inkml:trace contextRef="#ctx0" brushRef="#br3" timeOffset="0.99">41763 37376 10885,'0'0'8884,"0"0"-8548,0 0-272,13 21 1009,-10-21-289,3 0-640,-2-3-208,-1-4-2001,-1-4-3553</inkml:trace>
  <inkml:trace contextRef="#ctx0" brushRef="#br3" timeOffset="0.99">41775 37136 20762,'0'0'928,"0"0"-2625,0 0 1377,0 0 528,0 0-176,0 0-32,21 18-1921,-14-9-2849,-2-4-3618</inkml:trace>
  <inkml:trace contextRef="#ctx0" brushRef="#br3" timeOffset="0.99">41929 37364 7635,'0'0'13431,"20"36"-12615,-12-22-864,3 5 2401,-3 3-128,2-5-1264,-2 0 255,1-2-432,-2-3-495,0-2-97,-2-3 32,-1-4-80,0-3-128,-2-4 96,1-7-16,-3-7-32,2-3-48,-2-4 16,0-3-32,0-1 32,3 0 80,-3 0-64,2 1 64,-2 6-176,2 1-64,-2 4 64,3 3 32,-2 3 0,1 6 48,2-2 0,0 3-32,0 2 48,3 2-64,0 0 64,0 6-64,0 2 32,3 5-16,-5 0 0,1 5 16,-3 0-48,-3-1 112,0 0-96,0-5 160,-4 1-224,-6-5 128,0-1-32,2-3 48,2 2-32,-1-6-16,2 1 16,3-1-16,2 0 0,0-1-80,0-3-384,2-2-801,3 2-1072,5-2-2209,-2-2-3698</inkml:trace>
  <inkml:trace contextRef="#ctx0" brushRef="#br3" timeOffset="0.99">42259 37171 17144,'0'0'7107,"0"0"-6611,0 0-464,6-22 1457,-6 20-352,0 2-609,0 0-304,0 6-208,-1 2 32,-4 3-80,5 3 64,-1 1-32,-2 1 16,3 2 0,0-3 0,-2 3 32,0-1 16,2-1-32,0 0 16,0-1-16,0-3-48,0 2-16,4 0-64,0-1-80,1-1 0,-3-1 32,1-1 144,-3-2-16,0-4 48,0 2-64,-5-5 176,-4-1 112,1 0-16,-2 0-128,2 0-48,2-1-64,2-2-48,4 0-832,0-1-1249,0-1-1825,0 1-4178</inkml:trace>
  <inkml:trace contextRef="#ctx0" brushRef="#br3" timeOffset="0.99">38193 38788 9636,'0'0'2914,"0"0"-2322,0 0 657,-18 30 223,13-17-79,-4-1 0,-1 4-145,0 0-319,-2 2-209,-1 0-96,-1 0-128,-1 2-95,1-1-97,-4 1-48,-3 1 32,-1 1-64,-3-1-16,-3 1-80,1-1 16,-4-1 0,-1 0 96,-1-3-111,1-4-113,-4 1 48,3-4-64,-3-2 96,4-5-240,0 1 95,0-4 17,4 0-16,2 0 64,2-2 0,3-3-16,6-2-32,1-1 96,3 1-31,5-5-1,4-1-64,2 1 32,0-2-49,7-3-79,2 2 0,5-2-96,1 2 96,4 1 48,0 2 16,2 0 16,-2 3 64,-1 2-48,0 1 64,0 3 0,-4 2 0,3 1 16,-3 0-16,1 1 48,-1 5-64,0 2 48,0 3-32,0 1 160,-1 3-80,5 1 64,-4 3 81,4-1 175,0 4 128,0-1-32,1-1 97,-3 4-289,2-2-128,0 0-128,2-1 48,0-1-48,-1-1-16,4-5 48,-3 0-48,0-2-32,4-3-16,-7-1 64,2-2-48,-4-2 32,1 0-48,-7-4 0,-2 3-64,-1-3-16,-1 0-64,0-3-144,-4-1-304,0-3-481,-1-4-976,0 2-1216,-2-2-3346</inkml:trace>
  <inkml:trace contextRef="#ctx0" brushRef="#br3" timeOffset="0.99">38531 39199 1153,'0'0'15271,"0"0"-12598,0 0-2065,-22 0-64,12 0 161,2 3-65,-2 3-256,1 4 80,2 1-128,1 5 289,5 2 399,1 0-127,1 1-193,7-2-272,4-3-112,3-1-176,0-7-48,2-2-48,-2-4 32,-2 0-16,-4-7 0,2-1 17,-2-3-81,-5-2-97,0-1-63,-3-1-48,1-1-32,1 0 48,-3 1 128,0 1-16,0 3 48,0 4-32,-5 0 80,3 0 16,-4 4-64,-1 1-16,-1-1-16,1 3 32,0 0-48,0 0-112,3 0-256,-3 0-193,6 0-111,-1 4-321,2-4-687,0 1-1042,0-1-2016,6 0-4274</inkml:trace>
  <inkml:trace contextRef="#ctx0" brushRef="#br3" timeOffset="0.99">38781 39152 9684,'0'0'6884,"0"0"-3859,0 0-1937,0 0 369,0 0-208,-29 5-209,15 3-368,2 6-159,2 2-17,0 0 0,2 4 64,4-1-143,2 1-177,2-4-64,0 2-48,6-3 0,2-3-80,2-4 0,0-3-32,2-2-32,2-3 32,-3-3-80,0-2-160,-1-3-320,-4-1-337,-1 1-639,-2-2-690,-3 2-1551,0 1-4611</inkml:trace>
  <inkml:trace contextRef="#ctx0" brushRef="#br3" timeOffset="0.99">38867 39276 16424,'0'0'1936,"0"0"-1279,34-16 1424,-22 9 352,-4 0-1041,-1 0-895,2 0-449,-5-1 32,-3-1-64,2 4 48,-3-1-128,0-3 0,0 4 0,-4 0 80,0 1-32,-2 1 16,-1 3 80,0 0-96,0 0 16,-1 4 64,0 3 208,-3 3 16,2 1-176,-3 3 0,3 2 16,4 4 48,1 1 112,2-1 289,2 0-337,0-3-176,6-5 0,4-1-16,-2-4 0,7-4 16,-2-3 16,0 0-64,1-2 48,2-3-112,-4-3-144,2 2-593,-3 0-543,0 1-929,0 2-368,-2 0-897,-1 1-3393,-2 2-1169</inkml:trace>
  <inkml:trace contextRef="#ctx0" brushRef="#br3" timeOffset="0.99">39184 39214 15783,'0'0'3170,"0"0"-2354,0 0 673,0 0 288,0 0-369,0 0-639,-21-17-385,10 17-192,1 7 128,-4-1 96,4 4-160,1-1-128,-1 1 0,3 2 112,0 1 81,4-1-97,1 2-32,0 0-160,2 1 16,0-3-16,0-3-64,4 1 32,-1-3 32,3-3-48,-1-1-16,1-3-32,2 0-96,0-7-16,2-3-80,4-2-33,-4-2-159,4-4 80,-5 1 144,0 3 32,-1 3-32,-2 4 208,-5 6 96,-1 1 0,0 8 32,-1 5 400,-5 3 256,0 1-175,4 1-209,0-1-48,2-3-112,0-3-128,0-4-144,4-3 48,2-4-400,0 0-400,-4-6-721,4-5-2065,-2 0-4385</inkml:trace>
  <inkml:trace contextRef="#ctx0" brushRef="#br3" timeOffset="0.99">39336 39342 18665,'0'0'3489,"0"0"-3313,0 0-96,0 0 913,0 0 1072,0 0-593,21 2-895,-15-13-481,-2-3-32,6-4 192,-6-2-96,5-1-80,0 1-64,2 4 64,1 3-32,1 6 80,1 7 96,0 3 224,0 8 161,-1 4-65,1 5-80,-4-2-288,1 1-112,0-2-112,-4-2 32,0-6-176,-1-2-608,-2-7-1009,-3 0-1569,-1-10-1872</inkml:trace>
  <inkml:trace contextRef="#ctx0" brushRef="#br3" timeOffset="0.99">41210 38939 13430,'0'0'3042,"0"0"-1330,0 0-495,0 0-81,0 7-335,0 6-1,0 2 65,-4 6 15,-2 6-32,-2 4 33,-2 1-97,-3 1-112,0 1-31,-2-4-337,-2-5-192,2 0-112,1-10 32,-3-1 16,2-5-16,-3-4 32,1-5-48,-1 0-48,-1-4-16,2-3-32,-4-6-256,3-3-16,2 1-129,-1-2 17,3 3 144,2 0 304,2 4 64,6 3-16,4 2 0,0 4 112,4-2 192,10 0-224,4 2 80,3 1 129,4 0-81,2 0-48,-4 4 368,0 1-80,-3 5-160,-9 3-96,0 2-111,-6 4-113,0 1-16,3 0 64,2 0-48,3 1 16,3 1-80,5-5 31,4-4 82,1 0 79,4-3 0,-2-5-48,1-2-16,-2-3 80,-5 0 0,-1-1-96,-5-4-16,-6 0 32,-3 2-32,-6-1-256,-1 1-192,-6 3-369,-4 0-960,-1-1-1648,-3-2-1954</inkml:trace>
  <inkml:trace contextRef="#ctx0" brushRef="#br3" timeOffset="0.99">41542 39235 5362,'0'0'5315,"0"0"-3458,0 0-961,0 0 417,0-24 400,0 19-113,-2 1-175,1-2-241,-3 5 1,1-1-145,2 2 33,-3 4-305,4 7-271,0 7 95,0 7 400,0 2-431,0-1-145,0 2-208,0-4-48,2-5 16,0-4 16,-2-4 80,0-1 16,0-4-64,0-2-48,0 0 81,0 0-145,4-2-96,1 0 0,4 0-48,1 0 80,2 1-48,-1-3 16,4 0-16,-1 0 0,0 0 0,-1 0-64,-5 0 80,2-3-144,-5 2-48,1 0-33,-5-1 33,1 0-624,-2 0-64,0-2-81,0 0-1328,0-5-864,0 1-2626</inkml:trace>
  <inkml:trace contextRef="#ctx0" brushRef="#br3" timeOffset="0.99">41854 39292 14231,'0'0'5410,"0"0"-3905,0 0-17,-22-6 433,12 6-496,-1 6-641,-3 3-336,2 4-79,2 1-113,-2 0-48,5 0-48,2 1-96,4-4-16,1-1 16,1-2-96,5-5 16,1 0-80,3-3 48,-1-2-32,0-5 48,2-4 64,0 1 16,-4-1-32,1 2-16,-4 3 64,-2 0-32,2 6-48,-4 0 16,0 9-64,0 1 48,0 3 16,0 3 16,0-4 16,0-1-16,4-1-16,4-4 0,-2-4-80,2-2 32,-1 0-672,0-4-801,-3-7-1024,-2 0-1329,-2-2-7155</inkml:trace>
  <inkml:trace contextRef="#ctx0" brushRef="#br3" timeOffset="0.99">41976 39372 14791,'0'0'3169,"0"0"-1936,0 0 448,0 0-97,0 0-95,0 0-625,17 9-511,-16-9 111,-1 0 128,3 0 64,-3 0-127,2-6-273,-1 2-128,2-4-144,2-4 48,-1 1-32,2-4-16,2 4 32,1-2-64,-1 6 64,3 3-16,-3 4 288,2 2 144,0 7 208,1 4-15,0 4-65,-1-5-192,-2 2-144,2-2-48,-1-5-192,-4-1 96,-1-3-80,-3-2-64,-1-1-208,0-1-160,0-3-432,0-5-1153,-1 0-1537,-3-3-1424,2-1-13495</inkml:trace>
  <inkml:trace contextRef="#ctx0" brushRef="#br3" timeOffset="0.99">42311 39300 5987,'0'0'-817,"0"0"7076,0 0-3970,0 0-368,0 0-144,0 0-96,0 0-145,-4-3-191,-2 5-401,2 0-15,-6 3 63,2 3-47,-2 0-209,-4 3-128,0 5-15,2-4-129,2 2-80,2-2-160,2 1-96,6-2-48,0-1-16,0-2-48,10-4 16,1-1-64,0-3 16,5-4-16,0-7-48,2-4 64,3-4 48,-4-1-32,1-4 80,0 0-48,-4-5 32,-2 3-112,-1-3 32,-5 0-112,-1 0-160,-5 4 176,0-2 96,0 11 0,-2 0-80,-3 8 128,-3 2 160,3 6 32,2 7 32,-1 7-16,2 6 161,1 5 207,1 4-192,0 4-256,0 2-176,3-2 0,-2-4-48,3-2 64,-2-7 16,3-4-48,-5-2-32,4-9-160,-4 1-160,0-4-705,0-2-896,0 0-1952,-1-8-4323</inkml:trace>
  <inkml:trace contextRef="#ctx0" brushRef="#br3" timeOffset="0.99">40152 38917 9460,'0'0'4306,"0"0"-1873,0 0-320,0 0-80,0 0-464,0 0-528,-6 6-305,-3 2-96,1 3 128,-3 3 1,-2 4-273,-3 1-80,0 2-224,-2 0 80,-1 0-15,2 0 47,2-5 48,1 1 0,3-5-128,0 1 0,4-5-96,0-1-96,1-3 112,2 0-32,4-4-96,-1 0 32,1 0-32,0 3-32,0-3 32,0 2-64,0 3 32,1-1-16,2 5 32,-3-1-64,1 5 64,5-4-32,-3 0 32,2-1-16,2 0-48,0-2 64,4-1-80,0-1 160,-1-1-128,4 0 80,1 1-16,-1 0 16,3 2 16,-3 4-32,0-1 16,-1 4-32,1 2 32,-4-2-48,1-1 48,-3-2 0,-1-2-48,0-5-80,-4 0-48,1-3-144,0 0-160,2-3-96,-2-5-209,0 2-159,-2-4-64,2 5-705,0 2-176,-4 3-1040,0 1-2738,-4 6-3745</inkml:trace>
  <inkml:trace contextRef="#ctx0" brushRef="#br3" timeOffset="0.99">39345 38267 11397,'0'0'5955,"0"0"-4354,0 0-1089,0 0 544,0 0 49,-4 0-465,2 0-16,-2-1 161,-2 1-161,-1-3-176,-1 2-31,-3 1-145,-1 0-112,-2 0-96,0 0 48,-4 0-32,0 0 16,-2 1 0,-1 2-64,1-2 32,-4-1-32,-4 2-48,2-2-32,0 1 64,-4 1-64,3 0 80,-4 0-16,-1 2 16,3-1-16,-3 2 0,-1 1-16,-1 1 16,1-2 32,0 1-16,-2 1 64,0-3-32,-1 0-144,0 4-32,-4-2 96,0 2 32,-2-1 48,-1 2 32,1 0 0,-3 1 80,-1 1-96,0 0 48,-1 2-32,2-4-224,-2 3 48,1 0 64,2-2 16,0-2 48,1 0 16,1 2-16,2-3 80,-3 0-48,2 1-48,3-1-80,-1-1-48,1-1 64,2 1 32,4 1 16,-1-3 48,2 3-32,2-2-48,4 1 48,2 1-32,-1 1 48,5-2-48,1 2 0,0 1-80,0 0 32,1 0-32,2 0 32,1 4 48,0-2-48,0 3 64,0-2-64,2 4 48,2-5 16,-4 2 0,6 0-32,-2-1 32,2 0-32,-1-1 0,4-2 80,-1 1-96,2 0 64,-4 1-32,5 0-32,-1 3 32,0 3-16,4 2 32,-3 3 0,3 3 80,0 3-80,0 0 80,0-1-48,0 1-48,0 1-64,0-2 64,0 1 32,0-2 64,0 2-16,-4-2 33,4 0-49,-2 1-64,2 1 32,0-4 0,0 3-32,0-1 32,0-1 64,0-1-64,2 1 48,0-2-16,0 0-144,1-1 80,-3-1-96,2-3 96,0-3-32,-2 0 48,1-2-16,1-4 16,-1 1-64,3-4 80,-3 2-32,5-1-32,-2-1 32,2-1 16,1 1-48,-2-1 64,5-2 32,-5 2 48,5-2 48,-1 0-48,3 0 0,-1 0-32,2-1-48,0 0 64,4-1-32,0 1 48,4-2 32,-1 1 32,4 0-16,0 3 0,1-1 0,1 0-208,2 1 112,-2 0-144,2-2 80,2-1 16,1 2 0,1-2 16,0-1 32,1 0 17,2 0 63,-3 0 48,5 0-64,-3 0 80,0 0-128,1 0-128,0 0-48,-2 0 48,3 0 16,1-4-16,-2 1 64,5 1 0,-2-4 48,1 2-48,0-2 64,-2 4 0,2-1 0,-2 1-224,1 0 80,-1 2 0,2 0 0,0 0 96,3 0-32,-2 0 80,3-3-64,-3 1 96,2-2-48,0 1 32,2-2-176,-2 2-48,-1-2 96,0 2 64,2 1 48,-6 1-48,5 1 64,-3 0-64,-1 0 32,3 0 16,-5 0 32,3 0-304,-1 0 96,3 0 16,-1 0 64,0-3 48,2 3-32,2 0 80,-3 0-32,0 0 48,2 0 32,-3 3-176,3 0-32,-4 0 0,3-1 80,0 1-16,-2 0 80,1 0-48,3-1 48,-3 0 0,1-1 32,2 1 0,-2-1-208,2 0-16,-2 1 64,2 1 80,1-3 0,-1 2 96,-1 0-16,0 1 0,0-1 64,2 2-32,-2-1-224,1 0-16,2-3 64,0 3-32,1-2 128,1-1-32,-2 0 64,0 2 0,1-2 16,-2 2-64,0 0-112,-3-1-16,4 2 64,-3 0 16,1-2 16,2 0 48,0 1 0,0-2 48,0 3 32,-1-3-224,3 0-16,-4 0 80,2 0-32,0 0 64,-3 0 80,2 0-64,-4 0 48,-2 0 0,1 0 48,0 0-320,0-3 160,-1 3-64,0-2 112,3 2 16,-3-1-32,1 1 80,-1-1-48,0 1 96,-3 0-48,1 0 32,-4 0-208,2 0 48,3 0-48,-5-2 112,2 1-16,2-2 0,1 2 64,2-1-48,-4 0 48,6-1 64,-6 0-64,1 0 48,1-2-208,-4 2 0,1 0 80,-3 0 16,0 1-16,-2-1 32,-2-1 32,0 1-16,-5-1 16,1 1 0,0-3 16,-5 4-48,-1-3 80,-4-1-64,-4 1 16,-1-2 0,-2-1-48,-4 1-16,-1-3 16,-2-1 16,0-1-16,0-3 16,0-1 0,-2-2 32,-2-1 0,1-3 0,0-1 16,-1 0-32,1-4 16,1-2-96,-1 0-16,2-1 0,-4-4 16,1 1 0,-4-2 96,1 2-96,-1-3 112,-3 1-16,-2 2-16,1-2 16,-1 2 16,-1 0 32,3-1-16,-3 1-304,0-3 112,2 1 112,-3 2-32,2 0 32,-1-2 32,0 2 16,0-1 0,-2 2-48,2 2-16,-1-1 80,-2 1 32,2 2 0,-5 0-240,4 0 48,-4 2 96,2 2 16,-5 2 48,2 0-16,-4 4 16,3-1-112,-6 2 0,0 0 32,-3 1-80,4 2 128,-4-2-32,2 4 48,-3 1-16,-1 1 32,-1 0-16,0 3 0,0 1 32,3-1 0,-6 2 64,0 1-80,1-1-240,-6 2 96,1 0 64,0 0-16,0 3 32,-5 0 48,3 0 0,-6 0 48,3 0-16,1 0 80,-7 0-240,8 3-32,-7 0 48,5-2 16,-1 2 80,-1 1 16,1-1 32,3 0 0,-2 0 80,2 2-240,-1-2 0,-1 2-16,3-2 80,0 0 32,2 1 48,-2-1-32,1 0 80,2-1 0,-1 1-16,1 0-144,1-2-96,-1 4 128,3-3-16,-1 0 0,-2 1 64,2 1 32,2-2 16,0 1-32,0 0 32,3-2 16,0 2 0,-2-3-240,3 0 80,1 0 32,2 0 0,-1 0 48,1 0 16,1 0 16,-1-3-64,-1 2 96,1 1-32,3 0 16,-2-1 16,0 1-32,1 0 64,-1 0-128,-3 1-48,2 0-48,1 4 96,-2-3 0,1 3 64,0-3-16,-2 1-16,3 0 32,1-2 16,-1 3 0,3-4-16,1 2 16,1-1 32,-1-1-32,5 0-32,-2 0 0,1 0-80,2 0-32,0 0 80,0-1-16,3-1 32,-2 1-16,2-2 32,-2 3-64,2 0 64,-2 0-32,2 0 32,-1 0 0,0 0 0,-2-1-48,2 1 80,0 0-16,0 0-16,-2 0 0,1 0-16,0 0 48,-1 1-32,3 3 16,-3 1-32,-1 0 32,2 1 32,2-2-176,-2 0 32,-1 2 64,4-4-32,0 1 0,-1-3 32,2 3 32,4-3-48,-4 0 32,3-4-32,2 0-144,1 1-64,3 0-128,1 0-192,3 0-401,0 3-768,0 0-1408,0 0-1937,0 2-13687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19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23 116 2865 0 0,'0'0'3405'0'0,"6"-17"9262"0"0,19 19-12283 0 0,-18-1-366 0 0,0 0 1 0 0,0-1 0 0 0,-1 0-1 0 0,1 0 1 0 0,0 0 0 0 0,0-1 0 0 0,0 0-1 0 0,0 0 1 0 0,-1-1 0 0 0,1 0-1 0 0,7-3 1 0 0,-13 4-17 0 0,-1 1-1 0 0,1 0 1 0 0,-1-1 0 0 0,1 1 0 0 0,-1-1 0 0 0,0 1-1 0 0,1-1 1 0 0,-1 1 0 0 0,0-1 0 0 0,1 1-1 0 0,-1-1 1 0 0,0 0 0 0 0,0 1 0 0 0,0-1-1 0 0,1 1 1 0 0,-1-1 0 0 0,0 0 0 0 0,0 1-1 0 0,0-1 1 0 0,0 1 0 0 0,0-1 0 0 0,0 0 0 0 0,0 1-1 0 0,0-1 1 0 0,0 0 0 0 0,-1 1 0 0 0,1-1-1 0 0,0 1 1 0 0,0-1 0 0 0,-1 1 0 0 0,1-1-1 0 0,0 0 1 0 0,0 1 0 0 0,-1-1 0 0 0,1 1-1 0 0,-1-1 1 0 0,1 1 0 0 0,0 0 0 0 0,-1-1-1 0 0,1 1 1 0 0,-1-1 0 0 0,1 1 0 0 0,-1 0 0 0 0,1-1-1 0 0,-2 1 1 0 0,-31-24 24 0 0,19 14-34 0 0,10 6 14 0 0,0 0 1 0 0,0 1 0 0 0,-1-1 0 0 0,1 1-1 0 0,-1 0 1 0 0,-8-4 0 0 0,12 7-5 0 0,0-1 0 0 0,0 1 1 0 0,1-1-1 0 0,-1 1 0 0 0,0-1 1 0 0,0 1-1 0 0,0 0 0 0 0,0-1 1 0 0,0 1-1 0 0,0 0 0 0 0,0 0 0 0 0,0 0 1 0 0,0 0-1 0 0,0 0 0 0 0,0 0 1 0 0,0 0-1 0 0,0 0 0 0 0,0 0 1 0 0,0 0-1 0 0,0 1 0 0 0,0-1 1 0 0,0 0-1 0 0,0 1 0 0 0,1-1 1 0 0,-1 1-1 0 0,0-1 0 0 0,0 1 1 0 0,0-1-1 0 0,0 1 0 0 0,1-1 1 0 0,-1 1-1 0 0,0 0 0 0 0,1 0 1 0 0,-1-1-1 0 0,0 1 0 0 0,1 0 0 0 0,-1 0 1 0 0,1 0-1 0 0,-1-1 0 0 0,1 1 1 0 0,0 0-1 0 0,-1 1 0 0 0,-4 14 158 0 0,1 0-1 0 0,1 0 1 0 0,1 0-1 0 0,-2 24 1 0 0,4-36-145 0 0,0 0 0 0 0,-1 0 1 0 0,1 0-1 0 0,1 0 0 0 0,-1 0 0 0 0,0-1 1 0 0,1 1-1 0 0,0 0 0 0 0,0 0 1 0 0,0-1-1 0 0,0 1 0 0 0,1-1 0 0 0,-1 1 1 0 0,1-1-1 0 0,0 1 0 0 0,0-1 0 0 0,0 0 1 0 0,1 0-1 0 0,-1 0 0 0 0,1 0 1 0 0,0 0-1 0 0,-1-1 0 0 0,1 1 0 0 0,5 2 1 0 0,0-3-334 0 0,1 0 1 0 0,-1-1 0 0 0,1 0-1 0 0,-1 0 1 0 0,0-1 0 0 0,1 0-1 0 0,-1 0 1 0 0,10-3 0 0 0,13 2-5853 0 0,-26 1 805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0.2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0 153 9925 0 0,'0'0'5330'0'0,"1"6"-4327"0"0,5 30 556 0 0,0-20-285 0 0,-6-16-1211 0 0,1-1 1 0 0,-1 1-1 0 0,1 0 0 0 0,-1 0 0 0 0,0-1 1 0 0,1 1-1 0 0,-1 0 0 0 0,1-1 1 0 0,-1 1-1 0 0,0-1 0 0 0,1 1 0 0 0,-1 0 1 0 0,0-1-1 0 0,1 1 0 0 0,-1-1 1 0 0,0 1-1 0 0,0-1 0 0 0,0 1 1 0 0,1 0-1 0 0,-1-1 0 0 0,0 1 0 0 0,0-1 1 0 0,0 1-1 0 0,0-1 0 0 0,0 0 1 0 0,0 1-1 0 0,0-1 0 0 0,0 1 0 0 0,0-1 1 0 0,0 1-1 0 0,0-1 0 0 0,7-72 1364 0 0,-6 55-1107 0 0,0-1-1 0 0,8-33 0 0 0,-8 50-323 0 0,0 0-1 0 0,0 0 1 0 0,0-1-1 0 0,1 1 0 0 0,-1 1 1 0 0,1-1-1 0 0,-1 0 0 0 0,1 0 1 0 0,-1 0-1 0 0,1 1 0 0 0,0-1 1 0 0,0 1-1 0 0,0 0 1 0 0,0-1-1 0 0,0 1 0 0 0,0 0 1 0 0,0 0-1 0 0,1 0 0 0 0,-1 0 1 0 0,0 1-1 0 0,0-1 1 0 0,1 1-1 0 0,-1-1 0 0 0,0 1 1 0 0,1 0-1 0 0,-1 0 0 0 0,1 0 1 0 0,-1 0-1 0 0,0 0 1 0 0,5 1-1 0 0,-5-1-428 0 0,0 1 1 0 0,-1-1 0 0 0,1 1-1 0 0,0 0 1 0 0,0-1-1 0 0,-1 1 1 0 0,1 0 0 0 0,0 0-1 0 0,-1 0 1 0 0,1 0-1 0 0,-1 0 1 0 0,1 1 0 0 0,-1-1-1 0 0,3 3 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0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0 7427 0 0,'0'0'8658'0'0,"-5"4"-7965"0"0,0-1-483 0 0,-41 33 2763 0 0,45-35-2924 0 0,-1 0 1 0 0,1 0 0 0 0,-1 0-1 0 0,1 1 1 0 0,0-1 0 0 0,0 1-1 0 0,-1-1 1 0 0,1 1 0 0 0,0 0-1 0 0,0-1 1 0 0,0 1 0 0 0,1 0-1 0 0,-1-1 1 0 0,0 1 0 0 0,1 0-1 0 0,-1 0 1 0 0,1 0 0 0 0,-1 0-1 0 0,1 0 1 0 0,0 0 0 0 0,0 0-1 0 0,0 0 1 0 0,0 0-1 0 0,0-1 1 0 0,0 1 0 0 0,1 0-1 0 0,0 3 1 0 0,0-4-52 0 0,-1-1 0 0 0,1 1 1 0 0,0 0-1 0 0,0-1 0 0 0,-1 1 0 0 0,1-1 0 0 0,0 1 0 0 0,0-1 1 0 0,0 1-1 0 0,0-1 0 0 0,0 1 0 0 0,0-1 0 0 0,0 0 0 0 0,0 0 1 0 0,0 1-1 0 0,0-1 0 0 0,0 0 0 0 0,0 0 0 0 0,0 0 0 0 0,0 0 1 0 0,0 0-1 0 0,0 0 0 0 0,0 0 0 0 0,0-1 0 0 0,0 1 0 0 0,0 0 1 0 0,0-1-1 0 0,0 1 0 0 0,0 0 0 0 0,-1-1 0 0 0,1 1 0 0 0,0-1 1 0 0,2-1-1 0 0,29-19-499 0 0,-16 6 98 0 0,1 1-71 0 0,-17 13 478 0 0,0 1 0 0 0,0 0 0 0 0,0 0 0 0 0,0 0 0 0 0,0 0 0 0 0,1 0 0 0 0,-1-1 0 0 0,0 1 0 0 0,0 0 0 0 0,0 0 0 0 0,0 0 0 0 0,0 0 0 0 0,0 0 0 0 0,0 0 0 0 0,1 0 0 0 0,-1 0 0 0 0,0-1 0 0 0,0 1 0 0 0,0 0 0 0 0,0 0 0 0 0,1 0 0 0 0,-1 0 0 0 0,0 0 0 0 0,0 0 0 0 0,0 0 0 0 0,0 0 0 0 0,0 0 0 0 0,1 0 0 0 0,-1 0 0 0 0,0 0 0 0 0,0 0 0 0 0,0 0 0 0 0,0 0 0 0 0,1 0 0 0 0,-1 0 0 0 0,0 0 0 0 0,0 0 0 0 0,0 0 0 0 0,0 0 0 0 0,0 1 0 0 0,1-1 0 0 0,-1 0 0 0 0,0 0 0 0 0,0 0 0 0 0,0 0 0 0 0,0 0 0 0 0,0 0 0 0 0,0 0 0 0 0,1 0 0 0 0,-1 1 0 0 0,0-1 0 0 0,0 0 0 0 0,0 0 0 0 0,0 0 0 0 0,0 0 0 0 0,0 0 0 0 0,0 1 0 0 0,0-1 0 0 0,0 0 0 0 0,0 0 0 0 0,0 0 0 0 0,0 0 0 0 0,0 1 0 0 0,0-1 0 0 0,0 0 0 0 0,-3 29 847 0 0,-2 30 55 0 0,5-58-905 0 0,0 0 0 0 0,0 1 0 0 0,0-1-1 0 0,0 0 1 0 0,1 0 0 0 0,-1 0 0 0 0,0 1 0 0 0,1-1 0 0 0,-1 0-1 0 0,0 0 1 0 0,1 0 0 0 0,0 0 0 0 0,-1 1 0 0 0,1-1-1 0 0,0 0 1 0 0,-1 0 0 0 0,1 0 0 0 0,0 0 0 0 0,0-1-1 0 0,0 1 1 0 0,0 0 0 0 0,0 0 0 0 0,0-1 0 0 0,0 1-1 0 0,0 0 1 0 0,0-1 0 0 0,0 1 0 0 0,1-1 0 0 0,-1 1-1 0 0,0-1 1 0 0,0 0 0 0 0,0 1 0 0 0,1-1 0 0 0,-1 0-1 0 0,0 0 1 0 0,2 0 0 0 0,-2 0-353 0 0,0-1 0 0 0,0 1 0 0 0,0-1-1 0 0,-1 1 1 0 0,1-1 0 0 0,0 0 0 0 0,0 1 0 0 0,0-1 0 0 0,-1 0-1 0 0,1 0 1 0 0,0 0 0 0 0,-1 1 0 0 0,1-1 0 0 0,-1 0 0 0 0,1 0-1 0 0,-1 0 1 0 0,1 0 0 0 0,-1 0 0 0 0,0 0 0 0 0,1 0 0 0 0,-1 0 0 0 0,0 0-1 0 0,0-2 1 0 0,1-7-5731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1.1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1 16039 0 0,'0'0'2794'0'0,"-2"2"-2095"0"0,-4 14-361 0 0,0 0 0 0 0,1 0 0 0 0,1 0 0 0 0,0 0 1 0 0,-2 27-1 0 0,-2 9 260 0 0,4-24-129 0 0,-2 45-1 0 0,6-52-370 0 0,-1-1 0 0 0,-1 1 1 0 0,-1-1-1 0 0,-10 39 0 0 0,4-50-911 0 0,9-9 481 0 0,0 1 0 0 0,-1-1 0 0 0,1 0 0 0 0,-1 0-1 0 0,1 0 1 0 0,-1 0 0 0 0,1 0 0 0 0,-1 0 0 0 0,1 0 0 0 0,-1 0 0 0 0,1 0 0 0 0,-1 0 0 0 0,1-1 0 0 0,-1 1 0 0 0,1 0 0 0 0,-1 0 0 0 0,1 0 0 0 0,0-1 0 0 0,-1 1 0 0 0,1 0 0 0 0,-1 0 0 0 0,1-1 0 0 0,0 1 0 0 0,-1 0 0 0 0,1-1 0 0 0,0 1 0 0 0,-1 0 0 0 0,1-1 0 0 0,0 1 0 0 0,-1-1 0 0 0,1 1 0 0 0,0 0 0 0 0,0-1 0 0 0,0 1 0 0 0,-1-1 0 0 0,-3-11-7047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1.5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13718 0 0,'0'0'4979'0'0,"17"2"-3360"0"0,9 2-1011 0 0,0-2 0 0 0,0-1 0 0 0,0-1 0 0 0,40-6 0 0 0,-19 2-5339 0 0,0 3-6795 0 0,-33 1 6380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1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1 202 7283 0 0,'0'0'7812'0'0,"0"31"-6740"0"0,0-12 1137 0 0,0-4-1120 0 0,0-1-145 0 0,0-1-111 0 0,0-5-497 0 0,0 0-272 0 0,0-2-32 0 0,0-3-64 0 0,4-3-1105 0 0,-4-7-1520 0 0,5-3-2929 0 0,-5-9-5604 0 0</inkml:trace>
  <inkml:trace contextRef="#ctx0" brushRef="#br0" timeOffset="1">15 1 16616 0 0,'0'0'656'0'0,"-10"4"-720"0"0,10 0-1745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3.6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70 2033 0 0,'0'0'13969'0'0,"-1"5"-13182"0"0,-7 23-320 0 0,8-27-464 0 0,0-1 0 0 0,0 0 1 0 0,0 0-1 0 0,1 1 0 0 0,-1-1 0 0 0,0 0 0 0 0,0 0 1 0 0,0 0-1 0 0,1 1 0 0 0,-1-1 0 0 0,0 0 1 0 0,0 0-1 0 0,1 0 0 0 0,-1 0 0 0 0,0 1 0 0 0,0-1 1 0 0,1 0-1 0 0,-1 0 0 0 0,0 0 0 0 0,0 0 1 0 0,1 0-1 0 0,-1 0 0 0 0,0 0 0 0 0,1 0 0 0 0,-1 0 1 0 0,0 0-1 0 0,0 0 0 0 0,1 0 0 0 0,-1 0 1 0 0,0 0-1 0 0,1 0 0 0 0,-1 0 0 0 0,0 0 0 0 0,0 0 1 0 0,1 0-1 0 0,-1 0 0 0 0,0-1 0 0 0,0 1 1 0 0,1 0-1 0 0,-1 0 0 0 0,0 0 0 0 0,0 0 0 0 0,1-1 1 0 0,-1 1-1 0 0,0 0 0 0 0,0 0 0 0 0,0-1 1 0 0,1 1-1 0 0,-1 0 0 0 0,0 0 0 0 0,0-1 0 0 0,0 1 1 0 0,0 0-1 0 0,0 0 0 0 0,1-1 0 0 0,14-13 441 0 0,4-17 652 0 0,-17 26-849 0 0,1 0-1 0 0,-1 0 0 0 0,1 0 1 0 0,0 0-1 0 0,1 1 1 0 0,-1-1-1 0 0,1 1 1 0 0,0 0-1 0 0,0 0 1 0 0,9-7-1 0 0,-12 11-227 0 0,0 0 0 0 0,-1 0 0 0 0,1 0 0 0 0,0 0 0 0 0,0 0 0 0 0,0 0 0 0 0,-1 1 0 0 0,1-1 0 0 0,0 0 0 0 0,0 0 0 0 0,-1 0 0 0 0,1 1 0 0 0,0-1 0 0 0,-1 0 0 0 0,1 1 0 0 0,0-1 0 0 0,-1 1 0 0 0,1-1 0 0 0,0 0 0 0 0,-1 1 0 0 0,1 0 0 0 0,-1-1 0 0 0,1 1 0 0 0,-1-1 0 0 0,1 1 0 0 0,-1 0 0 0 0,1-1 0 0 0,-1 1 0 0 0,0 0 0 0 0,1-1 0 0 0,-1 1 0 0 0,0 0 0 0 0,0 0 0 0 0,1-1 0 0 0,-1 1 0 0 0,0 0 0 0 0,0 1 0 0 0,10 37 625 0 0,-9-30-492 0 0,3 7-450 0 0,7 25 990 0 0,-11-40-778 0 0,1-1 0 0 0,-1 1 0 0 0,0-1 0 0 0,1 1 0 0 0,-1-1-1 0 0,1 1 1 0 0,-1-1 0 0 0,1 1 0 0 0,-1-1 0 0 0,1 0-1 0 0,-1 1 1 0 0,1-1 0 0 0,-1 0 0 0 0,1 0 0 0 0,-1 1 0 0 0,1-1-1 0 0,-1 0 1 0 0,1 0 0 0 0,0 0 0 0 0,-1 1 0 0 0,1-1 0 0 0,-1 0-1 0 0,2 0 1 0 0,17-12-5747 0 0,-6-1-1717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4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1 16920 0 0,'-5'2'859'0'0,"0"0"-622"0"0,1-1-1 0 0,-1 1 1 0 0,1 0 0 0 0,0 1-1 0 0,0-1 1 0 0,0 1 0 0 0,0 0-1 0 0,0 0 1 0 0,0 0 0 0 0,1 0-1 0 0,-1 1 1 0 0,1-1 0 0 0,0 1 0 0 0,0 0-1 0 0,1 0 1 0 0,-1 0 0 0 0,1 0-1 0 0,0 1 1 0 0,0-1 0 0 0,0 0-1 0 0,0 1 1 0 0,1 0 0 0 0,0-1 0 0 0,-2 10-1 0 0,4-13-235 0 0,-1 0 0 0 0,1 0 0 0 0,-1-1 0 0 0,1 1-1 0 0,-1 0 1 0 0,1 0 0 0 0,-1-1 0 0 0,1 1 0 0 0,0 0 0 0 0,0-1-1 0 0,-1 1 1 0 0,1-1 0 0 0,0 1 0 0 0,0-1 0 0 0,0 1-1 0 0,-1-1 1 0 0,1 1 0 0 0,0-1 0 0 0,0 0 0 0 0,0 1 0 0 0,0-1-1 0 0,0 0 1 0 0,0 0 0 0 0,0 0 0 0 0,0 0 0 0 0,0 0 0 0 0,0 0-1 0 0,0 0 1 0 0,0 0 0 0 0,-1 0 0 0 0,1 0 0 0 0,0 0 0 0 0,0-1-1 0 0,0 1 1 0 0,1-1 0 0 0,38-10 60 0 0,-36 8-61 0 0,0 1-1 0 0,0-1 1 0 0,-1 0 0 0 0,1 0 0 0 0,-1 0-1 0 0,1 0 1 0 0,-1-1 0 0 0,0 1-1 0 0,0-1 1 0 0,0 0 0 0 0,-1 0 0 0 0,1 0-1 0 0,-1 0 1 0 0,0 0 0 0 0,0 0 0 0 0,-1-1-1 0 0,1 1 1 0 0,-1-1 0 0 0,1-4 0 0 0,-2 8-48 0 0,14 22-286 0 0,-13-17 340 0 0,1 0 0 0 0,-1 0 0 0 0,0 0 0 0 0,-1 1 0 0 0,1-1 0 0 0,-1 0 0 0 0,1 0 0 0 0,-2 8 0 0 0,4 22-25 0 0,29 124-120 0 0,-30-149 141 0 0,0 0 1 0 0,-1 0-1 0 0,0 1 1 0 0,-1-1-1 0 0,0 0 1 0 0,-1 13-1 0 0,0-20 6 0 0,1 0 0 0 0,-1 0 1 0 0,0 0-1 0 0,1 0 0 0 0,-1 0 0 0 0,0 0 0 0 0,0 0 0 0 0,0 0 0 0 0,0 0 1 0 0,-1 0-1 0 0,1 0 0 0 0,-1 0 0 0 0,1-1 0 0 0,-1 1 0 0 0,1-1 0 0 0,-1 1 1 0 0,0-1-1 0 0,0 0 0 0 0,1 1 0 0 0,-1-1 0 0 0,0 0 0 0 0,0 0 0 0 0,0 0 0 0 0,-1-1 1 0 0,1 1-1 0 0,0 0 0 0 0,0-1 0 0 0,0 0 0 0 0,0 1 0 0 0,-5-1 0 0 0,1 0 9 0 0,-1 0 0 0 0,0-1 0 0 0,1 0 0 0 0,-1 0-1 0 0,1 0 1 0 0,-1-1 0 0 0,1 0 0 0 0,0 0 0 0 0,-12-6 0 0 0,31-1-7010 0 0,-9 5 1329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5.7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71 332 13414 0 0,'-3'9'542'0'0,"-49"172"4556"0"0,57-202-4250 0 0,3-44 1 0 0,-9 30-197 0 0,-12-61 0 0 0,8 72-645 0 0,1 0 0 0 0,1-1 1 0 0,1 1-1 0 0,2-1 0 0 0,2-32 0 0 0,0 50-4 0 0,0 0-1 0 0,1 1 1 0 0,-1-1-1 0 0,1 1 1 0 0,1-1-1 0 0,-1 1 1 0 0,1 0-1 0 0,0 0 1 0 0,0 0-1 0 0,1 1 1 0 0,0-1-1 0 0,0 1 1 0 0,0 0-1 0 0,1 1 1 0 0,-1-1-1 0 0,1 1 1 0 0,0 0-1 0 0,0 1 1 0 0,1 0-1 0 0,-1-1 1 0 0,1 2-1 0 0,0-1 1 0 0,-1 1-1 0 0,1 0 1 0 0,0 1-1 0 0,0-1 1 0 0,0 1-1 0 0,1 1 1 0 0,-1-1-1 0 0,0 1 1 0 0,13 2-1 0 0,-18-2-4 0 0,0 1 0 0 0,0 0 0 0 0,0 0-1 0 0,0 0 1 0 0,0 0 0 0 0,0 0 0 0 0,0 0 0 0 0,-1 0 0 0 0,1 0-1 0 0,0 1 1 0 0,-1-1 0 0 0,1 1 0 0 0,-1-1 0 0 0,0 1-1 0 0,1-1 1 0 0,-1 1 0 0 0,0 0 0 0 0,0 0 0 0 0,1 2 0 0 0,0 1 2 0 0,0 1 1 0 0,0 0-1 0 0,0-1 1 0 0,-1 1-1 0 0,0 0 1 0 0,0 0-1 0 0,-1 6 1 0 0,1-2 7 0 0,-1 0 1 0 0,-1 0-1 0 0,0 0 1 0 0,0 0-1 0 0,-1 0 1 0 0,-1 0-1 0 0,1 0 1 0 0,-6 11-1 0 0,-1-4 31 0 0,-2 1 0 0 0,0-1 0 0 0,-1-1-1 0 0,0 0 1 0 0,-1-1 0 0 0,-1 0-1 0 0,-1-1 1 0 0,0 0 0 0 0,-1-1-1 0 0,0-1 1 0 0,-18 10 0 0 0,37-22-43 0 0,-1 0 0 0 0,1 0 0 0 0,0 0 0 0 0,0 1 0 0 0,0 0 0 0 0,-1-1 0 0 0,1 1 0 0 0,0 0-1 0 0,-1 0 1 0 0,1 0 0 0 0,-1 0 0 0 0,1 1 0 0 0,-1-1 0 0 0,1 1 0 0 0,-1-1 0 0 0,0 1 0 0 0,0 0 0 0 0,0 0 0 0 0,0 0 0 0 0,2 3 0 0 0,48 52 596 0 0,-47-50-566 0 0,19 27 68 0 0,-23-32-107 0 0,-1-1-1 0 0,1 0 1 0 0,0 1 0 0 0,0-1-1 0 0,1 0 1 0 0,-1 0 0 0 0,0 0-1 0 0,0 0 1 0 0,0 0 0 0 0,1 0-1 0 0,-1 0 1 0 0,1 0-1 0 0,-1 0 1 0 0,0-1 0 0 0,1 1-1 0 0,0 0 1 0 0,-1-1 0 0 0,3 1-1 0 0,8-12-3353 0 0,-7-5-4070 0 0,-5 14 6049 0 0,1-8-6352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6.1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 15527 0 0,'0'0'3052'0'0,"6"-2"-2348"0"0,94-11 1639 0 0,-116 13-2280 0 0,13 0-64 0 0,1 0-1 0 0,-1-1 1 0 0,0 1-1 0 0,0 0 1 0 0,1 0-1 0 0,-1 1 1 0 0,0-1-1 0 0,0 1 1 0 0,1-1-1 0 0,-1 1 1 0 0,0 0-1 0 0,1 0 1 0 0,-1 0-1 0 0,1 0 1 0 0,-1 0-1 0 0,1 1 1 0 0,-1-1-1 0 0,1 1 0 0 0,0 0 1 0 0,0-1-1 0 0,0 1 1 0 0,0 0-1 0 0,0 0 1 0 0,0 1-1 0 0,-1 1 1 0 0,1-2 3 0 0,1 0 1 0 0,0 0-1 0 0,-1 1 1 0 0,1-1 0 0 0,0 0-1 0 0,0 0 1 0 0,1 1-1 0 0,-1-1 1 0 0,0 1-1 0 0,1-1 1 0 0,-1 1-1 0 0,1-1 1 0 0,0 1-1 0 0,0-1 1 0 0,0 1-1 0 0,0-1 1 0 0,0 1-1 0 0,1-1 1 0 0,-1 0-1 0 0,1 1 1 0 0,0 2-1 0 0,1-3 42 0 0,-1 0-1 0 0,1 0 0 0 0,-1 0 0 0 0,1 0 0 0 0,-1 0 0 0 0,1-1 0 0 0,0 1 0 0 0,0-1 0 0 0,0 1 0 0 0,0-1 0 0 0,0 0 0 0 0,0 1 0 0 0,0-1 0 0 0,1 0 0 0 0,-1 0 0 0 0,0-1 0 0 0,5 2 0 0 0,-1-1-310 0 0,-1 0 0 0 0,1 0 1 0 0,0-1-1 0 0,-1 0 0 0 0,1 0 0 0 0,0 0 0 0 0,-1-1 1 0 0,8-1-1 0 0,-9 1-523 0 0,0 0 1 0 0,0 0 0 0 0,0 0 0 0 0,0-1-1 0 0,0 1 1 0 0,-1-1 0 0 0,1 0 0 0 0,0-1-1 0 0,-1 1 1 0 0,0 0 0 0 0,5-5 0 0 0,6-7-5705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39:27.827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177D36"/>
    </inkml:brush>
    <inkml:brush xml:id="br4">
      <inkml:brushProperty name="width" value="0.05" units="cm"/>
      <inkml:brushProperty name="height" value="0.05" units="cm"/>
    </inkml:brush>
  </inkml:definitions>
  <inkml:trace contextRef="#ctx0" brushRef="#br0">7854 4645 6387,'0'0'4930,"0"0"-3105,0 0-801,0 0 97,-28 4-65,19-1-335,-2-3-97,2 0-304,1 0-32,-1 0 129,-2 0-97,1 0 64,0 1-112,0-1-32,3 3 0,-3-3 48,-1 0-160,4 4 0,0-4-15,0 3-49,-1-1 64,0 0-48,0-2 32,1 5-32,0-3 16,0 0-64,-1 1 48,3 1 16,-6-1-32,7-2-32,-4 2 48,0 1-32,4-4 0,-1 2 16,0 1-64,-1-3 0,2 4 32,-1-4-32,0 4 16,-3-1 0,-4 1-16,1 3 0,2-2 32,-4-1-64,1 3 64,0-3 48,-4 1 224,4 2-256,-4 1-48,4-1 16,-2-2 16,-2 2-16,1 2 32,1-3 48,-2 3-64,1-2 64,-1 2 32,3-2-15,2 4-33,-3-4 16,-2 2-80,4 2 16,-4-2-16,2 2-16,-1 3 48,-1-1-48,2 1 16,-1 2 16,-2 0-16,-2-1 0,2 3 48,2 0-16,-5-2 0,2 0-96,1-3-16,0 3 48,2-3-48,-2 6 16,1-4 32,4-2 16,-4 3 48,4 1 0,0-2 0,2-2 0,-2 3 48,1 0-64,2-2 16,-2 1-48,2-1 0,-2 1 16,1 1 16,-2 0-48,4-2 32,-1 1 16,-2 1-16,-1 0 32,2-1-64,-2 4 48,-2-2-16,2 1 32,-1 2-80,-1 1 80,-4 1-32,5 1 64,-1 0-16,-1-3-32,2 2 80,1 1-128,1-3 80,-1 0-80,2 0-48,-2-2 80,4 3-48,-1 1 16,1-2-16,0 3 16,1 0 0,-1-1 32,0 3-16,0-3 0,4 1 0,-1-3 32,1 0-48,0 0 16,0-1 32,1-4-48,1 5 48,-3-1-32,2-4 48,0 4-16,-1-2 0,-1 3 0,2-2 32,-2 5-64,2-3 32,2 0-16,-3-1-48,3 1 80,1 0-32,-3-2-16,3 2-48,-3-2 32,3 2 16,0 0-16,0 1 32,0 1-80,-2 1 128,2-3-80,-3 3 48,3-3-16,0 2 16,0-2 32,0 1-32,0-1-16,0 0 64,0-1-32,0 1 48,0-2-64,0 0 0,0 2 64,3-2-64,-1-2 0,-2 4 0,3-2 65,0 0-97,-2 0 80,3 0-16,0 0-48,-1 0 64,-1 0-64,1-2 0,2-1-48,-2 1 32,-2 0-16,5 0 48,-4 2 112,1-2-64,-1-1 0,1 4-64,0-2 32,2 1-32,-4-2-16,5 0 0,-1 2 16,0-2-48,-1-1 64,2 1-32,1 0 32,-4 0-16,1-3 0,4 2 32,-3 1-32,1-2-16,-1 4 48,-1 0-48,1 0 48,-2-2-48,2 2 64,-1 2-96,1-2 64,3 0-16,-2 0 80,-1 2-32,-1-1 48,1 1-48,3-3 48,-4 1-48,-1-2-80,5 0 16,-3-1-32,-1-1 48,1 0-64,1-1 48,-1 1 0,3-1-32,-1 1 48,0-3-48,-1 3 64,-1-1-48,2-2 48,-2 2-64,0 1 48,-1-1-16,2 1 64,1-2-64,-1 1 16,-2-2 16,1 5-48,3-5 64,-3 3-112,2-1 128,-2 1-64,6-1 64,-7 3 32,6 0 16,-3-1-16,1 4 16,0-4-48,0 1-48,-4 0 65,6-1-114,-3 1 66,1 0-1,0-1 32,1 4-48,-1-4 0,3 1-16,-6 0 48,4 0-16,-1-1-16,2 1-16,-3 0-32,0-1 16,4-1-16,-3 2 32,1-3-32,-1 1 64,1-3-32,2 2 0,-3-1 16,1 2-16,1-1 16,0-2 16,0 5-16,1-2-16,-2-1 32,2 3-32,-2-2 16,2-1 0,-2 2-48,0-3 48,5 1-32,0 1 48,-1-3-48,2 0 64,-2 2 16,4-1-32,-5-1-16,4-2-16,-1 2 16,-2 1 16,4-1 32,0 0-64,-2 1 48,2-4-48,2 4 64,-2-1-80,3-2 64,-3 0-16,3 0-16,-3 2 48,2-2-64,-2 1 80,0-2-64,-2 1 64,-1 2-80,2 1 32,-1-1 32,1-2-48,-2 0 32,1 2-32,2-4 0,-1 4-64,4-4 64,-3 2-32,0 0 48,2-2 0,-2 1 32,0 2-96,-2-1 48,3-1-16,-3 2-64,2-1 112,0 2-112,2-2 80,-2-2-16,3 4 16,-3-2-48,3-2 64,-3 4-16,3-2-32,-1-2 64,-2 1-32,3-1-16,-3 2 32,0-2 0,3 0 16,1 0 32,2-5 16,-3 5-32,5-3 48,0 1-64,-1-3 32,1 3-16,3-3 32,-3 0-16,0-2 0,0 4-80,-1-1-32,1-1-32,-2 0 16,-1 3 48,1-5-48,-2 4 16,3-1 16,1-2 48,-2 2-64,4-3 32,-4 0 0,5 0 32,-3 3 0,0-2-16,-1-1 48,4 3-96,-3-3 64,3 2 16,-2 0 0,2 1-48,2-1 49,-2-2-17,1 2-16,2-2 64,-2 2-128,2-2 16,-4 0-65,4 0 65,-2 0 0,1 0 32,1 0 0,1 0-32,1 0 80,-1 0-48,3-4 16,2 2-16,-2-1 97,6-1-49,-4-3 64,5 3-32,-2-3 32,0 2 16,1-2-16,-4 3-288,0-3 144,0 1-32,-1 1 32,1-2 48,0 0-16,1 0-32,0 1 32,1-3 32,1-3 16,1 1-32,1 0 96,3-5-80,-2 3 128,-1-3-128,1 1-16,-4 1-80,4-2 16,-2 0 32,-3 1 0,3-1 32,2 0-16,-6 0 48,5-2-16,-1-2 32,-1 0-112,2-3 32,-2 1 16,0-1 0,-2 1 80,-1 0-160,-5-1-48,4-2 48,-7 3 96,2-1-112,-1-1 112,-2 1-16,-2-1 0,-1-2 32,1-1 0,1 3-32,-4-3 16,2 0 48,-5 2-48,2-2 64,-2 2-48,0 1 0,-5-2 48,2 2 0,-1-3-64,-4 2-16,4-2-64,-4 0-16,2 0 64,2 0-16,-1 0 32,-1-2-16,2 0-48,-1-3 0,2 3 48,-1-5 0,1 2 32,0-3 0,-2 3-48,2 1 96,-1-3-80,-4 2 64,4 3-32,-7-3 64,4-1-48,-3 1 16,-3-1-128,3-1-16,-2 0 64,-3 1-64,0-1 112,-1 2-32,-1-2 32,0 0-32,-1-1 32,-2 1 16,0 0 0,3 0 0,-1 0-16,-2-1 48,3 3-48,0-2 80,-3-2-64,1 1 0,-1-2-96,0 1-48,0 1 48,-1 1 48,-5 0 16,1 2-64,-3-1 96,2-1-16,-5 3 16,3-3-16,-1 2 16,-2-2 16,2 3-16,1-3-16,0 2 0,1-3 96,2 3-112,-3-2 112,0-2-176,2 2-16,-5-1 0,4 3 32,-7 1 32,1 1 0,-2-1 0,2-1 16,-2 5 48,1-4-32,-2-3 32,1 3-32,3-1 80,-4 1-80,4-3 0,-2 7-32,-2-5 64,1 3-32,-5 0-48,2 2 128,-2 0-320,0-3 192,0 2-64,1 3 64,-4 0-32,3 0 64,-2-2-48,-1 5 48,-2-1 32,0 3-80,-2-3 96,-1 3-32,1 0-16,-1 2 32,4-2 0,-4 1 16,0-1 32,3 2-48,0 1-32,0-2 96,2 4-96,-3-1 96,1 0-160,-3 1 32,3-1-32,-3 0 48,3 0 32,1 1-64,-4-1 112,3 0-176,-3 0 80,3 0-32,0 3 32,1-3 32,-4 1 0,3 3 0,-3-3 0,3 3-16,0 1 0,-2 0 96,2-1-128,0 4 112,-3-4-16,3 1-64,-3 2 48,2 0 32,-2 0-176,0 0 32,0 0 48,-1 0 0,-1 0 48,-1 2-96,2-2 112,-1 2-16,-2-1 0,-1 1-48,1-2 64,-1 2-16,-3 0 16,4 0-16,2-2-16,-2 5 64,2-3-16,-1-2-16,2 2-16,1-1 64,0 1-192,-1 2 80,-1-2-48,2 3 80,-1-3-48,1 3 32,0-1 16,0 1-16,2 1 16,-2-1 16,0 4 16,0-5-32,2 5 16,1-2-32,-1 0 48,-1 2 32,2-2-80,-1 2 48,4 0-32,-1-5 64,1 5-64,2-4 16,0 1 48,0 1-128,-2 0 64,4-3-80,-4 5 32,5-4 0,-3 4 32,1-3 0,-3 3 32,7-4-32,-5 4 32,3-2-64,1 0 48,-4 2 32,3 0-48,0 0 32,0 0 0,-2 0-16,2 0 0,0 4-16,-3-1 32,5 1-16,-3-2 0,3 0-32,-2 3 96,5-5-96,-1 4 80,-2-4-80,2 3 80,-2-3-48,2 0 16,-1 2 32,-4 0-64,1 1 16,-3-1 32,2 4 16,-5-1-80,2-1-32,0 3 16,1-2 0,-3 2 32,4-3-16,-4 3 0,3-3 32,0 1 32,0-1-112,-2-1 112,2 1-16,-3 0 0,4 3-16,-1-2-32,-3-1 80,2-1-80,1 4 48,-2-1-16,2 1 48,3-3-64,-1 3 32,-2-3 0,2 3 16,1-2-16,0-1-16,2 0 16,-2 1-16,1 0 64,-1-1-80,2 1 48,-1-1-64,-1 3 0,2-3-32,1 1 32,-2-1 16,4-1 0,-1 1 16,1-4-144,4 3-32,1-2 48,-1-1 0,3 0 95,0 3 17,2-3-16,2 4-32,1-4 48,-3 5-16,3-5 0,0 4-16,0-1 80,0-3-80,0 2 48,0 0 0,0-2 16,0 0-48,0 0-160,0 0-128,0 0-368,0 0-193,0 0-335,0 0-865,0-4-432,3-3-1633,-3-2-5699</inkml:trace>
  <inkml:trace contextRef="#ctx0" brushRef="#br0">8883 6738 4754,'0'0'4066,"0"0"-2561,0 0-305,0 0-79,0 0 63,0-10 1,0 10-241,0-2-319,0 2-49,0-2-48,0 2-176,4 0-32,-1-2-160,-2-1-31,5 3 15,1 0-80,0-2 320,4 2 96,-1 0-304,2-2 64,-1-1-80,3 3-80,-3 0-32,-2 0 16,3 0-64,1 0 80,-6 0-96,4 0 48,-1 0-32,-3 0 16,3 0 0,0 0 0,3 0 0,-1 0-32,1 0 48,-1 0-32,4 0 48,-4 3-64,0-1 81,-2 0-65,2 3 16,-1 2 32,-3-3-16,1 0 16,2 3 48,-2-2-48,0-1-16,5 0-16,-4-1 16,2-3 16,1 0 32,-1 0-64,0 0 16,1 0-16,-1 0 0,-1 0 0,1 0 32,1 0-32,-1 0 16,1 0 0,-1 3-16,0-2 16,4 6 0,-1-5-16,-1 1 16,5 1 48,-2-4-48,0 0 32,0 0-32,2 0 160,-2 0 0,0 0 112,-2 0-64,1 0-96,-4 0-63,1 3-65,-1 1 32,-3 0 0,4 3 0,-1-2-80,1-1 96,-3 0-64,6 1 16,-2-3 16,-2-2 48,7 0-32,-5 0 0,1 0 32,1 0-48,-2 0 48,1 0-48,-2 0 16,-1 0-16,1 0 16,-3 0-32,0 5 16,2-3 0,-1 0-48,1 1 64,1-1-48,1 0 32,1-2-16,2 0 64,-1 0-64,1 0 48,-2 0-16,2-4 128,-1 4-32,-1 0-80,-5 0 0,2 0-16,-1 0-48,-5 0 0,2 0 48,0 2-80,-1 0 48,1 1-16,0-2-16,1 2 16,-1-3-32,7 2 80,-5-2-48,5 0 16,-1 0-48,2 0 32,-1 0 48,2 0-32,0 0-16,-1 2-16,1-2 48,1 5-64,-4-3-16,2 3 64,-1-3-32,-1 0 16,2 3 16,-4 1-32,4-3 0,-2-1 32,1 2-32,1-1 80,1-3-64,0 0 48,1 0-48,1 0 16,0 2 16,-5-2-16,4 2-16,-4-2-16,-1 5 16,-1-3-16,2 3 16,-5-4-16,1 2 0,0 4 32,0-5 0,2 0-16,-1 3 0,-2-1 32,4-1-48,-1-2 48,0-1-16,4 0-16,-4 3-16,4-3 0,-4 0 16,1 0-16,-4 4 16,2-4-32,-2 5 0,-1-3-16,3 3 80,-4-3-48,3 3 16,-1-4 0,4 2 32,0-3-48,1 0 32,-1 0 16,2 0-32,1 0 16,-2 0 16,1 0 0,-2 0 0,-4 0 0,2 0 0,-2 0 0,-1 0-64,3 4 48,-4-1-32,3-1 16,-1 0 32,2 0-32,4 1 16,-2-1-16,-1 0 64,2 1-64,2-3 32,-1 0 16,-1 0 81,2 0-17,-4 0-48,0 0 16,1 1-80,-2-1 0,-2 0-16,2 3 16,-2-3 16,-1 0-32,4 0 16,-2 0 48,-3 0-16,1 0-64,0 0 80,-3 0-48,2 0 0,-2 0 0,0-3 64,1 2-80,-2-2 48,4-1 32,-3 1-48,4 1 0,-3 0-32,4-3 32,-3 4-32,6-2 16,-4 0-16,2 3 32,1-1 0,1 1-32,-1 0 32,4 0-16,-2 0 416,4 0-320,-1 0-16,3 0-32,2 0 64,-2-3-16,0 3-32,1-2-64,-6 2 48,-6 0-64,-1 0-32,-3 0 32,-2 2-80,-3 2-176,0-1 240,0 1 112,-3-1-80,3-1 16,-2 0-32,-1-2-80,3 0-32,0 0-272,-3 0-16,3-2-33,-1-3-15,-3 1-64,3 0-160,-5-1-257,1 3-608,0 0-848,1 2-256,-4 0-368,0 0-3554</inkml:trace>
  <inkml:trace contextRef="#ctx0" brushRef="#br1">8752 6863 6979,'0'0'1905,"0"0"-1313,0 0 113,0 0-113,0 0 16,0 0-144,0-7-95,0 5 63,0 0 240,0 2 32,0 0-127,0-2-177,3-1-160,-3 3-32,0 0 80,0 0 0,0 0-64,0 0-15,1-2-49,-1 2 0,0 0-64,3 0 0,-3-2 0,0 2-64,2 0 48,1 0-16,0 0-16,-1 0-16,1 0 0,0 0 384,-2 0-128,4 0-128,-2 4 257,2 5 303,-2 1-400,5 1-64,-1 2 288,0-1-320,0 3 65,1-2 47,0-1-176,-3-1 48,2 0-32,-2-2 0,0 1-64,-2-2 32,1 1-32,-1 1-32,2 1-16,0-2-32,-2 4 48,6-2-48,-3 0 16,-1 1-16,0-1-32,2 0 32,-2-2-32,0 1 48,-2-1-64,2 2 48,-1-2-48,-1-1 48,2 4-16,0-1-16,2 0 16,-4 1 17,7-1-33,-7 2 0,5 1-49,-4-1 65,4 1-32,0-1-32,1 3 64,-1-2-64,1 1 64,2 4-16,1-2 16,-2-1-32,-3 2 32,1-2 0,-3 0-48,1 2 32,-1-2 32,-4-1-32,2-2-16,0 1 80,-1-1-47,3-1-34,1 2 50,0-3-66,5 0 50,-2 3 15,2-3 16,-2 0-48,-1 2 16,3-1 32,-2 3-16,-1-1-32,-3-1 48,2 3-48,1 0 0,-3-5 32,3 5-48,-1-5 48,-2 5-16,4-5 0,-3 5 16,1-2 16,3-1-48,-2 1 48,0-1-32,1 1-32,1-1 64,-3 1 48,1-1-16,3 3 0,-5-5-48,5 5-128,-2-1 176,4-1-64,-2 2-16,-2 0-16,2-1 32,-2-1-32,-1 4 16,0-2 32,1-1 16,-1 1 16,-1 0 0,1-1 48,-3 1-16,2-2-80,1-1 48,0 3-80,-2-2 64,2-1-96,0 2 112,-1-3-48,1 4 0,-3-1 0,4 1 0,-3-2 0,1 2-32,0-3 48,1 1-32,0-1 64,1 1-32,-1-1 32,0 1 16,-1-1-48,3-2-16,-4 0 32,-1 3 32,2-3-64,-2 0 0,3 1 0,-4-1-16,1-2-16,0 2 48,2-4-64,-2 4 48,3 1 0,-2-4-32,0 2 64,0 0-80,-1 2 64,0-1-32,-1 0 32,-1 1-16,2-1 32,0 0-16,1-2-32,-1 0 64,-1-2-96,1 0 112,-2 0-80,5-1 65,-4 1-65,1 2 0,0-2 16,-2 2-32,1 0 48,1 0-64,-2 0 96,0 2-64,-1-4 16,1 4-16,2-2 32,-1 0-16,-1 0-64,2 0 112,0-2-160,-2 4 112,0-2 0,2-2-16,-4 1-16,2-1 80,0 2-128,-1-2 112,1 0-48,-2-3 16,3 3-16,-1-2 0,-2-1-16,2 0-16,0 1 96,-1-3-128,-2 3 128,5-1-80,-5 1 48,3-3-48,0 2 0,1 1 32,-4 0-16,5-3 16,-5-2-32,3 2 64,-3 0-80,0-2 64,0 0 16,0 0-32,0 0 48,0-4-16,0-1-48,0-3-32,0-2-801,-8 1-976,4 2-1488,-7-1-3778</inkml:trace>
  <inkml:trace contextRef="#ctx0" brushRef="#br2">8837 6002 5891,'0'0'4370,"0"0"-2577,0 0-817,0 0 32,0 1 113,0-1-177,0-1-127,0-6-273,0 2-48,0-2 48,0-1-95,0 1-33,0-2-112,0-3-80,0 4-16,0-2 0,0-3-96,5 2 64,-5-5-15,0-2 47,0-2 80,0 0-96,3-7-16,-2 4-80,5-4-32,1 0-64,3 0-32,4 0 32,5 0-16,-2 2-16,6-2-32,-1 3 128,1-1-32,-1 5-16,1-3 0,-3 3-32,-3 4 32,5 2-32,-3-2 32,1 3-32,2-2 32,2 1-48,4-2 32,0 0 0,6-4 0,2 2-16,4-5 0,2 1 32,3-3 0,0-2 16,0 0-48,-2 3 48,-4 1-64,-3 6 48,-4 0-32,3 4 16,-9 2 16,0-1 0,2-1-16,2 2 0,1 0 0,1-3-112,5 0 144,4 3-64,4 0 32,0 2-16,1 2-16,-1-2 48,0 5-48,-5-3 48,1 4-16,-4-5 32,0 3-80,2-4 64,0 0 32,1-2-48,5-2 16,3-1-16,6-2-112,2 0 192,1 5-64,4-2-16,1-1 16,-5 5 48,1 2-16,-1 1 0,-4 1-16,2 1 0,3-3 0,1-2 0,6 2-16,5-2 0,3 0 16,-1 0 16,1 3-16,-3-1 16,-3 4 0,-7 1-32,-3 2 0,1 0 0,-5 0 0,2 0 16,3 0 112,1 0-64,1 0 80,2 0 32,3 0-47,0 0-65,0 0 32,1 0 0,-1 0-32,-3 0-16,-2 0-80,2 0 64,3 0-48,0 0 48,8 5-80,2-5 48,5 0-16,7 0 16,-2 0 32,1 0-32,1 0 32,-2 0-32,-2 0 32,-7 0-64,0 0 96,-1 0-16,-5 0 64,-2 4 16,-3 3 0,2-3-16,-2 3-64,0 2 48,3-2-80,-1 2 32,6 2-48,-1-4 48,1 0-16,-1-3 16,4-2 96,-4-2 65,-2 0 95,-5 0-144,-3 0 32,-1 0-160,-7 0 80,-1 0-64,4 0-48,5 0 0,3 3 16,5 1 0,3 1-32,-3-1 32,-2-1-96,-1 1 96,-4-4-32,-4 4 32,0-4-32,-2 0 32,-6 0-16,1 0-48,-6 0 80,-1 0-64,0 5 112,-5 2 64,8 0-48,-3 1 32,10 4-16,0-1-64,7 0 48,4 1-16,3-5-15,4-1-1,2-6-80,1 0 128,3 0-64,-2 0 0,7 0-32,0 0 16,-1 0-16,1 0 80,0 0 0,-7 0-48,-5 0 48,-4 7-128,-8 4-32,-2 0 48,-4-2-16,2 2 16,-2-6-32,-1-3 32,-5 3-48,-3-5 112,-7 0-96,-5 0 80,-5 2-64,-8 0-16,-3 1 48,-6-2-32,-9 2 32,-2-1-32,0 0 48,0 1-64,0-1 80,3 0-80,6 3 48,2-5 0,4 4-16,5-1 16,2-1 0,3-2 32,8 0-32,-1 0-16,5 0 80,-6 0 320,-9 0-192,-5 0-144,-11 0-64,-6 0 48,0 0-96,-3 4 0,-19 3 32,-1 0-496,-5 2-512,2-7-689,-5-2-1521,3-16-2496</inkml:trace>
  <inkml:trace contextRef="#ctx0" brushRef="#br2">19899 10184 5410,'-33'10'3746,"33"-10"-1505,0 0-768,0 0 224,0 0-113,0 0-239,3 0-192,0 1-193,-1-1-240,2 0-191,4 0 15,0 0 32,3 0 0,6 0 1,3 0-49,5 0 0,3 0 0,1 0-47,7 0 143,-4-1 400,6 1-640,-4 0-175,6 0-81,0 0 0,2 0 112,3 0 32,6 0-112,0 0 16,2-6-288,0 2 112,4 0 48,4-3 48,1 1 160,1-1-16,-1 0-48,0 2 16,2 3 49,-1 0-97,1-1-272,-4 3 64,3 0-64,-3 0 128,-1 0-16,1 0 48,-2 0-48,-1 0 112,-1 0-32,-2 0 16,4 0-144,-1 0-48,3 0 48,2 0-32,2 0 96,-1 0 0,6-1 0,-1-2 96,-6 0-64,0 2 112,1 1-256,-4 0 192,-1 0-176,-1 1 128,0 5-48,2 0 32,0-1 0,-1-3 16,-1 2 64,4-1-32,-6-2 64,4 2-432,-6 1 256,3-1-32,-4 1 64,0 1 16,0 3 16,1-1 16,3 2 16,-5 1 16,2-2 32,-1-1 0,4-2-240,-1-1 128,0-1 16,0-2-32,0-1 80,-3 0-16,3 3-32,0-3 48,-4 2 32,-2-2-48,1 2 32,0-2-80,-2 0-144,4 0 64,1 0 32,0 0 48,1-2-16,3-3 0,1 4 64,-1-2 16,1 1 80,-3 2 64,0-2-48,2 2-304,-4 0 80,4-3 32,2 3 16,-2-2-16,1 0 48,1-3 0,1 4 96,2-2-80,-1-4 112,1 5-288,-4-3 16,1 3 64,2-5 48,-4 6-16,4-2 80,-7-1 32,3 1-80,-1 1 144,-3 0-80,1 0 32,-1-3-240,0 0 64,-1 5 16,1-4 0,-2 4 64,5-3 0,-3 2 64,-1 1-32,-1 0 48,2 0-32,-2 0 16,4 0 32,2 0-320,0 0 144,1-3 48,5-1 16,-5 4-32,-6-2 96,-2 2 0,-10 0 16,-7 0-48,-7 0 16,-10 2-80,-1-2-288,-7 4-112,-3-4-208,-4 3-33,-1-3 81,3 0 144,0 0-16,-3 0-161,0 0-271,2-7-545,-2 0 32,0-2-47,0-2-609,-8 2-2369</inkml:trace>
  <inkml:trace contextRef="#ctx0" brushRef="#br1">10232 6902 7331,'0'0'2610,"0"0"-1570,0 0-112,0 0 129,0 0 15,0 0 161,-8-29-209,8 29-399,0 0-145,0 0-208,-3 0-112,2 5-64,-2-1-48,3 1 0,-3 0-32,3-1 16,0 1-32,0-4 32,0 2-48,0 1 80,-2 1-32,-1 2-32,3 0 176,-2 1 33,-1 4 143,0-1-112,-1 5-32,-1-1-32,0 1-32,2 2 64,0 0-32,-2-4 48,4 4-64,-5-5 0,6 3-80,-5 0 1,3-5 79,-4 5 16,2-5-16,-1 5 16,-3-5 16,0 2-80,1-2 64,-3 1-128,3-1 32,-3-2-32,0 0-16,2 0-32,-2 2 32,0-2 0,-3 2-48,1 1 16,-1-1 16,4 5-16,-2 0-16,-3-1 32,3 4 0,4-4-16,-6 4-16,4-2 0,-2 1 32,5-2-16,-5 2 32,2-2-64,-2-3 64,3 3-16,-1-5 16,-4-2 0,6 2-16,-3-4 48,0 5 32,0-4-16,-1-1-80,2 2 16,-2-2 16,2 0 32,-2 0-112,-1-1 32,2 1 32,0 2-16,0-2-48,-2 0 48,-1 0 0,3 1-32,0-1 64,1 2-48,-2-2 32,3-1-16,1 1 0,0-3 0,1 1 16,2-3-16,-1 3 16,2-1 0,-2-1-32,1-1 64,-1 0-48,-1 2 16,-1-1-32,0-1 32,-1 0-32,3 3 32,-2-5-16,-1 4 16,3-1-32,-3-1 0,4 0 64,-4-2-96,3 4 96,-2-1-48,-1-3 0,3 2 0,-3-2-16,4 2 48,-2-2-32,1 0-16,0 0 32,2 0-16,-1 0 0,2 0 16,-1 3-64,0-1 48,-2-2 16,2 2-64,1 0 96,-1 1-96,2-3 112,-2 2-112,0 0 64,-2-2-16,0 5 0,2-5 0,-6 4 16,4-1 0,-2-3-32,-1 4 48,0-4-32,3 4 16,1-1-48,1-3 32,0 0-32,3 0-64,0 0-224,6 0-208,1 0 144,0-3 240,4-1-529,1 4-591,-3-4-497,4 1-1617,-3-1-1168</inkml:trace>
  <inkml:trace contextRef="#ctx0" brushRef="#br1">10147 7731 2529,'0'0'3826,"0"0"-3362,0 0 641,0 0 1008,0 0-529,0 0-367,-5-12-145,-1 12 33,-3 0 15,1 0 17,-4 0-353,2 9-127,-2 5-289,-4 2-16,6 2 112,3 4 144,1 3 145,5 2-1,1 2-16,9-2-223,6 4-65,7-4-144,9-4-112,-1-3-160,5-8-32,2-8 96,1-8-64,-1-12 0,0-11 224,-4-5-160,-5-8 16,-5-5 0,-6 2-80,-8-2 64,-9-2-208,0 0-32,-4 4-64,-9 5 16,-2 4-80,-7 7 16,2 6 192,-5 10-16,2 2 32,-2 9 16,0 0 0,0 0 32,2 9 32,1 5-80,2 4 64,0 2-16,0 5 16,3 2 16,0 0 16,4 0 32,3 3-16,2-4 96,6-1-16,2-5-64,0-2-16,10-4-16,7-5-48,3-3 0,0-3 64,8-3-64,1-3 112,4-5-128,-1-4 48,4 1-48,-3-2 64,-6 3-64,-2 1 32,-5 7-528,-10 0-801,-3 2-63,-7 4 239,-3 5-223,-6-2-977,-10 2-2434</inkml:trace>
  <inkml:trace contextRef="#ctx0" brushRef="#br0">36249 5458 11637,'0'0'3010,"0"0"-1426,0 0-575,0 0-145,0 0-223,-13 56 159,8-20 465,4 9-1,1-2-191,1 2-513,10-9-96,2-7-176,4-8-208,0-8 16,6-9 96,-1-4-160,-2-4 80,3-12 129,-6-6-49,-1-3-112,-2-2-48,-7-7-16,4 3 32,-9-3-64,1-2-48,-3 5 16,0 1-144,0 5 80,-3 7 47,1 5-15,-4 2-112,6 4-16,-1 2-16,-3 3-272,4 2-304,0 0-737,0 2-1120,0 3-1105,0 2-2689,0 0 848</inkml:trace>
  <inkml:trace contextRef="#ctx0" brushRef="#br0">36652 5711 12774,'0'0'1937,"0"0"-625,0 0 1185,0 0-800,0 0-512,0 0-257,10 5 145,-5-14 127,3-7-239,-3-2-129,-1 2-352,-1-4 177,-1 2-225,1 2-96,-3 0-112,1 5-48,-1 2-96,0 2-16,4 6-80,0 1 0,2 0-64,4 1-32,2 11 48,4 2 80,-2 1 32,-2-2-32,2 3 16,-8-5-32,2-4-16,-3-2-16,-2-1 32,-3-1-16,0-2-64,0-1-96,-3 0-192,1 0-385,-1 0-543,1 0-513,2 0-256,0-4-2001,2-5-9732</inkml:trace>
  <inkml:trace contextRef="#ctx0" brushRef="#br0">37067 5607 20938,'0'0'3425,"0"0"-3297,0 0 432,0 0 609,0 0-673,0 0-480,-5 14-208,5-14-1297,0-2-1120,0-10-704,0-3-6308</inkml:trace>
  <inkml:trace contextRef="#ctx0" brushRef="#br0">37076 5293 17480,'0'0'2081,"0"0"-2017,0 0-160,0 0 208,0 0-112,0 0-48,31 11-2705,-26-7-5379</inkml:trace>
  <inkml:trace contextRef="#ctx0" brushRef="#br0">37326 5266 16231,'0'0'2546,"-6"47"-994,-2-18 833,3 7-112,5 5-752,0-1-528,0-1-593,2-4-224,6-1-96,-1-7 48,-2-4-80,0-7 32,1-5-48,-6-2 16,1-5-48,-1-4-288,0 0-833,-4 0-367,-4-13-1746,-1-5-3601</inkml:trace>
  <inkml:trace contextRef="#ctx0" brushRef="#br0">37230 5526 18985,'0'0'2305,"0"0"-2257,46 4 2033,-18-4-224,2-3-945,1-5-560,-5-1-224,-3 2-368,-7 0-2305,-10 3-1841,-6-1-14327</inkml:trace>
  <inkml:trace contextRef="#ctx0" brushRef="#br0">35996 6820 4690,'0'0'7428,"-11"43"-5107,10-32-865,-2-6 289,3-5-208,0-7 384,0-18-449,0-4-767,0-11-273,3-10-64,-3-1 240,0-6-127,0 1-193,-8-1-160,-3 2-160,-1 5-144,-2-2 160,-5 7-48,-1 5 48,0 2 64,1 6-80,-1 3 80,2 4-16,4 2-32,1 3 64,7 2-32,6-2 16,0 4-128,19-2-32,2 2 16,10-1 96,4-1-145,0 4 177,-2 3-15,-7 2 15,-1 4-32,-2 1 16,-6 4-32,-1 0-193,-7 9-495,-3 2-240,-4 0-337,-2 5-592,-8 0-1664,-9-1-4675</inkml:trace>
  <inkml:trace contextRef="#ctx0" brushRef="#br0">36586 6170 9140,'0'0'9380,"0"0"-7155,0 0-976,0 0 240,0 0-577,0 0-432,12 30 961,2-3-288,6 1-529,5-1-400,-1-1 16,-3-6-128,4-9 16,-5-2-16,-1-7 0,-7-2-64,-3-2 32,-1-10 48,-3-3-144,-5-5 32,0-5 32,0-2-32,-5-2-48,-4 0-144,-2 2-32,2 4 80,3 5-16,-1 5 0,7 6 80,0 2 64,0 5-48,0 0-176,7 0-32,5 2 208,2 5 80,3 2-16,3 2-112,0 3 96,7-3-96,-1 3 96,3-5 0,1 0 16,2-2-16,-1-3 96,-1-2 208,-5-2-96,-2 0 16,-4 0 0,-4-9-32,-4 0-128,1-2 16,-5-7-16,-4 2 32,-3-4-96,0 2 0,-8 0-16,-4 4-240,-9 7 96,0 7 0,-7 6 96,4 11 16,3 6 0,5 8 32,12 5 224,4-2 160,7 2-176,9-2-32,9-7-47,-1-7-33,4-5-64,2-8 64,-2-2-112,-3-5-289,-4-5-559,-2-10-961,-5-4-1664,-2-8-897,-4-4-7172</inkml:trace>
  <inkml:trace contextRef="#ctx0" brushRef="#br0">37425 6076 12678,'0'0'6099,"0"0"-4291,0 0 481,0 0 513,0 0-625,-30 31-833,15-13-623,-5 2-321,2 5-80,3 0 0,3-5-224,7 3-16,3-3-80,2-4 48,5-1 48,3-3 0,6-1-32,-2 0-48,1-4 16,-1-2-48,3-4 48,3-1-416,2-4-496,4-7-641,3-9-912,-1-10-2273,2-6-2914</inkml:trace>
  <inkml:trace contextRef="#ctx0" brushRef="#br0">37482 6096 12630,'0'0'9556,"0"0"-9236,0 0-464,0 0 1857,39 11 384,-13-7-800,7-4-785,5 0-432,1 0 112,0 0 144,-2 0-96,-4-4-176,-1 0-16,-5 1 0,-3-1-48,-3-1-304,-3 1-256,-5 0 176,-6 1-97,-7-1-63,0 4 384,0 0-96,-12 0 272,-2 8 192,-3 8 560,0 5 305,1 3-289,4 3-159,7 5 79,5-2-432,5-2 0,12-5-160,3-3 96,8-6-16,2-5 17,5-7-65,1-2-48,-4-7 48,-5-7-128,-2-6-48,-7-2-64,-5-5 64,-12-2-16,-1 2-128,-6 0-65,-10 4 145,-7 5 64,-3 9 0,-5 5 112,4 4-160,1 0 16,1 11 48,11-2-80,2 2 32,4 3 0,2-5-704,6 2-881,3-7-1264,8-4-1425,3 0-3954</inkml:trace>
  <inkml:trace contextRef="#ctx0" brushRef="#br0">37670 5898 7539,'0'0'3122,"0"0"-465,0 0 256,-27-34-592,27 25-1264,0 5-289,0-1-159,0 5 367,6 0-528,1 13 16,-6 10 1377,5 4 96,-4 9-192,1 9-416,-3 2-673,0 0-176,0-1-16,0-4-176,0-6-143,0-6-81,2-6-32,1-8 48,0-5-64,-2-4 32,-1-7-256,0 0-353,0-7-143,-1-11-1025,-7-6-2257,-3-8-1136</inkml:trace>
  <inkml:trace contextRef="#ctx0" brushRef="#br0">38160 6200 10821,'0'0'10789,"13"34"-10501,-6-17 448,5 1 1954,0 2-513,7-8-721,-5-1-607,0-7-337,-2 1-176,-5-5 48,3 0 96,-5-9-175,-2-7-113,2-2-48,-2-6-96,-3-8-48,0-2 0,0 0 48,0-2-16,5 5 16,-5 4-48,1 4 32,-1 8 16,6 3-64,-6 4 32,7 5-64,0 1 32,6 2 16,5 0-32,2 0 16,-1 5-32,4 2 16,-1-1 16,-2-4-256,-1 3-449,-5-5-191,-3 0-721,-2 0-896,-4-5-1425,-5-3-3057</inkml:trace>
  <inkml:trace contextRef="#ctx0" brushRef="#br0">20395 5479 10165,'0'0'5938,"0"0"-4225,17 34 64,-13-22 752,1-5-368,1-3-448,-4-2-625,1-2-287,-2 0 15,-1-2-15,4-9-193,-4-1-256,0-3-256,0-6 64,-4-1-80,0-3 0,2 0-80,-1 5 32,3 4-48,0 1 16,0 5 0,5 6-96,6-1 32,-2 4 48,3-2 0,7 3-16,-7 0 16,2 0 0,-1 0-192,-1 3-224,-4-2-353,0-1-703,-4 0-897,-4 0-961,0 0-2657,-1-4-8755</inkml:trace>
  <inkml:trace contextRef="#ctx0" brushRef="#br0">20711 5304 18072,'0'0'1937,"0"0"-1297,39-4 2114,-18 4-97,4 0-944,0 0-849,3 0-336,-3 0-368,0 0-16,1 0-95,-4-5-49,1 1-241,2-1-543,-4 0-961,3-3-1664,-4 1-1490,2-2-8259</inkml:trace>
  <inkml:trace contextRef="#ctx0" brushRef="#br0">20854 5088 5010,'0'0'6515,"0"0"-3089,0 0-801,0 0-448,0 0-480,0 0-529,0-22-143,0 31-337,0 2-176,0 9 129,0 4 95,0 10-80,3 5-15,0 3 47,-2 6-304,-1-1-128,0-2 0,0-2-128,0-5 16,-1-6 177,-5-8-97,1-6-64,3-5-16,-1-3-96,0-6-16,3-1-48,0-3-464,0-5-577,0-4-1216,0-7-2017,0 1-2209,0-6-6851</inkml:trace>
  <inkml:trace contextRef="#ctx0" brushRef="#br0">21204 5362 16552,'0'0'4482,"20"43"-4242,-11-27-112,2-1 384,-1-1-128,-4-5 64,-2-5-368,-4-4-48,0 0-944,-3-11-1345,-4-9-4338</inkml:trace>
  <inkml:trace contextRef="#ctx0" brushRef="#br0">21189 5113 21418,'0'0'4882,"0"0"-4530,0 0-384,0 0 48,0 0 16,0 0-224,15-11-1217,-17 15-1744,-11 0-4915</inkml:trace>
  <inkml:trace contextRef="#ctx0" brushRef="#br0">21531 5361 4770,'0'0'7284,"0"0"-4931,0 0 160,0 0-16,0 0-544,0 0-609,-1-23-319,-12 34-49,-2 2 17,2 7-257,1-1-240,1 3-272,6-2-144,5 0-48,0-4-16,11-4 1,3-8-50,2-4 49,1 0-48,1-9 48,2-2-64,-6-5 48,2-2 0,-7 2 32,-1 5 0,-3 2 17,1 5-49,-6 4 80,1 4 64,2 7-160,2 5 32,-2 0 16,5 2 0,-2-2-64,0-3-465,1-2-1231,0-8-1330,-2-3-1520,3 0-7796</inkml:trace>
  <inkml:trace contextRef="#ctx0" brushRef="#br0">19719 5513 15687,'0'0'3122,"0"0"-1762,0 0 529,0 0-320,0 32-593,0-28-367,0-1-161,0-3-128,0 0 112,0-5 352,6-4-335,0-7-321,5-4-80,-2 0 64,4-7 16,2 4-48,1 0-48,-4 6-16,-3 7 128,2 6 112,-4 4-224,-1 11 16,1 8 144,-2 5 80,0 3 0,4 0 17,-3 0-209,4-2-48,0-10-32,-3-1 64,5-9-64,-6-1-48,2-4-353,-3-4-735,-4-9-1009,-1-3-1377,0-5-1248,0-3-10149</inkml:trace>
  <inkml:trace contextRef="#ctx0" brushRef="#br0">20054 5482 4050,'0'0'12358,"31"-3"-10214,-17-6-191,6-2-96,-2 0-416,1-5-369,-5 0-271,-2 5-449,-2-2-208,-6 2-64,-4-1 0,0 5-64,-4 7 0,-12 0-48,-4 5 0,-5 9 64,0 6-144,1 2 96,3 3 16,7 2 336,8-4 416,6-1-287,0-4-241,8-4-96,8-3-64,-3-7 16,8-1 0,-3-3-48,2 0-352,-6-5-561,5-4-367,-7 0-1009,-2 0-624,0 0-4019,-3-2-975</inkml:trace>
  <inkml:trace contextRef="#ctx0" brushRef="#br0">21892 4890 18937,'0'0'1857,"0"0"-1793,-10 49 2385,10-3 112,-2 10-800,2 5-337,0 1-319,0 1-369,0-6-656,5-10-144,-4-9 16,5-9 80,-4-6-48,-2-8 16,0-3-224,0-1-96,0-4-384,0-3-609,0 1-1120,0-5-1361,0 0-3169</inkml:trace>
  <inkml:trace contextRef="#ctx0" brushRef="#br0">18976 4877 7780,'0'0'1936,"0"0"-191,0 0-256,0 0 384,-32 1 112,27-5-241,5 0-335,0-3-192,0 2-49,0 1-175,11 0-49,3 1-304,11 3-47,6 0 63,9 0 16,9 0-288,6 0 257,2-2-225,0-2-256,-1-3-16,-6-3-64,-7 2 0,-10-1-48,-11 4-368,-7 3-96,-10-3-465,-2 5-47,-3 0 160,-11 7 127,2 2-479,-4 0-465,2 2-800,-1 1-2385,0-5-5379</inkml:trace>
  <inkml:trace contextRef="#ctx0" brushRef="#br0">18995 5626 5202,'0'0'7012,"0"0"-4707,0 0 32,0 0-288,0 0-353,39-40-207,-12 26-80,6 2-65,4 1-287,2 2-417,0 5-272,-1 1-240,0 3-64,-1 0-16,-3 7-16,2-2-32,-4 2 48,1-6-16,-4 2-192,-1-3-80,-3-4-352,-2-3-48,-3-5-289,-6 1-239,-1 0-209,-7-2-1040,-5 6-3041,-1-2-5395</inkml:trace>
  <inkml:trace contextRef="#ctx0" brushRef="#br0">19195 5002 7187,'0'0'705,"0"0"1151,0 0-767,1-36-1,4 28-95,-5-2-385,3 1-64,2 2 177,-5 1 191,0-1 65,3 3 31,-3 1-31,0-1-225,0 4-64,0-4 113,3 4-65,-3 0-208,0 4-144,1 9-160,3 5 177,-3 9 447,2 12 16,0 6-127,-1 7 143,1 3-288,-1 2 33,-2-1-145,0-6-464,0-5 208,0-7 0,0-5 128,0-7-224,0-6 16,0-4-48,0-5-64,0-7 0,0-4-32,0 0-96,0-11-320,0-9-400,0-5-1073,-5-7-1328,0-4-1266,1 1-6658</inkml:trace>
  <inkml:trace contextRef="#ctx0" brushRef="#br0">25252 4993 5635,'0'0'6499,"0"0"-6115,0 0-16,0 0-112,14 38-2945,-11-29-3378</inkml:trace>
  <inkml:trace contextRef="#ctx0" brushRef="#br0">25259 5331 18633,'0'0'2993,"0"0"-2433,0 0 529,21 32 399,-15-18-975,0-6-465,-3 1 0,0-6-417,2-3-1343,-4-7-609,-1-9-2674,0-8-10644</inkml:trace>
  <inkml:trace contextRef="#ctx0" brushRef="#br0">25531 5382 10021,'0'0'3953,"0"0"-1407,0 0-1074,0 0 369,0 0-592,0 0-609,-26-9-352,31 6-144,4-1 80,3-5 80,4-5 49,1-1-161,-2-5 240,1 0 272,-4 1 161,-5 4-241,-1 3-320,-2 3-80,-4 5-128,0 4-64,0 9-128,3 9 112,-1 2-48,6 3 80,1 4-80,3-4-16,2-3 32,-1-7-192,-7-4-576,5-3-369,-3-6 289,-1 0 15,-5-6-2112,-2-5-3202,0-3-4610</inkml:trace>
  <inkml:trace contextRef="#ctx0" brushRef="#br0">25938 5274 16600,'0'0'2561,"0"0"-2289,-34 0 688,14 0 817,0 0-464,1 9-289,2 5-335,5 2-257,7 4 224,5 2 112,0 1-319,9-3-273,10-9-112,-2-2-48,3-5 64,0-4-48,0-6-32,-3-8 64,-1-1-16,-4-1-48,-5 0-16,-7 2 16,0 6-32,-2 1-16,-3 5 16,-1 2 0,1 4-64,5 8-32,0-1 96,5 5-16,3-3-32,3-4-641,3 0 17,1-6-1681,1-3-913,-2-7-2576,1-7-7076</inkml:trace>
  <inkml:trace contextRef="#ctx0" brushRef="#br0">26104 5162 13542,'0'0'3138,"50"-3"-1266,-23 1 273,-2-2-384,0-3-928,-3 0-337,-2-2-304,-3 2-144,-3-1-64,0-4-656,-2 5-993,1-1-1809,-1 3-4433</inkml:trace>
  <inkml:trace contextRef="#ctx0" brushRef="#br0">26245 4837 17624,'0'0'2369,"0"0"-2017,0 0 433,3 30 479,-3 10 1121,0 12-464,0 11-880,-3 3-257,3-4-240,0-8-160,0-4-47,0-14-417,3-6 48,2-10 16,-1-5-16,-4-3 64,0-8-433,0-4-559,0 0-737,-6-11-1200,0-9-2322,-6-3-11668</inkml:trace>
  <inkml:trace contextRef="#ctx0" brushRef="#br0">26383 5263 17400,'0'0'1633,"50"0"-1553,-18-5 1889,-1 1 304,2-3-929,-7 3-495,-6 1-465,-7-1-336,-7 4 16,-6-5 0,0-2-64,-19 3-288,-1-3-32,-9 1 288,-7 3-32,2 3 48,1 0 48,5 5 32,11 6-16,13 5 96,8 0-16,17 2-32,6-2-48,8-1-32,8-3-32,-4 1 48,1-6-400,-3-3-721,-9-4-1248,-5 0-4882,-10-4-7652</inkml:trace>
  <inkml:trace contextRef="#ctx0" brushRef="#br0">23412 4976 15031,'0'0'3041,"-5"-50"-2176,-10 28 255,-8 4 129,-7 4-545,-5 14-96,-4 3 129,-6 21-65,-6 19-272,6 11 192,0 12 369,12 3-145,11 5 113,12-4 79,10-4-640,12-15-96,16-4-79,8-9-1,5-10-80,7-8 32,2-6 16,0-6-80,-2-5-208,-11-3-192,-4 0-401,-9-3-559,-11-5-385,-6-4-768,-7 1-16,0-5-785,-7-2-3841</inkml:trace>
  <inkml:trace contextRef="#ctx0" brushRef="#br0">23679 5415 13142,'0'0'5539,"0"0"-4115,0 0 49,0 0 992,0 0-416,0 0-1185,-20 24-463,13-6-193,7 5 48,0 2 80,7-3-32,8-6-176,2-5-80,9-4-16,-7-5 0,1-2 0,0-9-32,-4-6-16,-7-4-176,-3-5-48,-6-3 160,-6-3-272,-6 1-241,-5 2-47,-3 2 128,-2 8 272,-1 8 208,1 6-16,2 3-64,1 7-240,2 6-145,5 6-623,4 1 47,8 2-623,0-2-1298,5 3-1504,5-7-4418</inkml:trace>
  <inkml:trace contextRef="#ctx0" brushRef="#br0">24029 5403 7363,'0'0'9909,"0"0"-10005,0 0-208,0 0 624,5-31 768,-5 31 129,-8 0-481,3 0-256,-2 11 145,0 2 543,1 6 145,2 1-257,4 2-223,0-2-65,10-4-272,0-2-224,7-5-175,3-7-1,-2-2-48,1-2 64,-7-9-80,2-5 16,-12-4 16,-2 0-80,0-3-32,-8-1 0,-6-2-337,-4 6 65,1 5 48,0 8-80,-2 2 16,5 5 0,2 9 304,-1 5-32,2 6-16,4 0-80,0 3-1089,1-1-800,-2-6-1713,4-3-4994</inkml:trace>
  <inkml:trace contextRef="#ctx0" brushRef="#br0">24299 5415 5635,'0'0'-64,"0"0"2881,0 0-544,0 0-961,0 0 401,0 0 176,8 34-320,-5-21-321,-2-2 33,2 3-225,0-3-15,2 0-257,-3-4-239,4-3 111,-5-4-16,2 0-16,-1-4 161,-2-7-49,0-5-208,0-4-191,0-3-65,-6 0-96,0-1-48,-1 1-128,0 1 48,0 6-64,6 0 32,1 8 32,1-1-96,13 2-16,3 0 48,5 3 16,3-3 48,3 2 0,-3 3-32,-5 0 64,-8 2-128,-1 0-929,-9 0 81,-2 4-385,-13 1-255,-1 2-33,-4-3-848,-4 3-2081,-1-5-5571</inkml:trace>
  <inkml:trace contextRef="#ctx0" brushRef="#br0">24854 5365 5795,'0'0'5234,"0"0"-3505,0 0-208,-30-2 319,15 0-495,1 2-208,-6 0-145,-5 0-176,-3 0-63,-3 0 127,-1 7 17,2 4-289,8 2-80,-1 5-144,11 2-16,4 0 209,8 3-129,11-5-272,10 0-80,9-4 32,6-7-144,1-7 16,3-3-16,2-12 112,-3-8-304,-5-13-192,-2-2 128,-4-9 144,-6-3 0,-6-4 144,-6 0 64,-10 0-48,0 5-481,-10 1-287,-6 5 272,-1 7 240,1 12 192,3 6-16,2 13 96,4 5 208,7 20-128,0 14 96,5 16 752,4 10-79,4 8-225,5 2-176,-4-3-432,5-11-208,-7-11 128,1-9-160,-4-13-144,2-5-336,-5-14-689,0-4-832,-4-7-1360,-2-13-3715</inkml:trace>
  <inkml:trace contextRef="#ctx0" brushRef="#br0">27314 5036 10965,'0'0'3474,"0"0"-1890,0 0 881,0 0 33,0 0-465,-34-22-497,15 30-335,-6 6-449,1 6-256,-4 5-240,1-1-191,1 2-17,12-2 0,3-6-80,10 0-65,1-4-143,7-3-176,6-2-272,4-2-80,3-3 319,2 1 433,1-1-48,-1 1 64,-7 1 32,1 4-16,-9-1-64,-7 4 16,-6 1 80,-8 1 16,-9 1 0,-2 0 32,0-5 177,1 2 127,-1-2-128,6-4-192,2-2-112,9-3 80,4-2-384,4 0-545,3-2-831,6-7-1730,8-7-2977,2 1-3650</inkml:trace>
  <inkml:trace contextRef="#ctx0" brushRef="#br0">27408 5191 20938,'0'0'3889,"0"0"-3424,0 0-305,0 0 144,0 0-240,0 0 128,-1 21 16,1-13-160,5 4-48,5-3-32,-3-7-64,8-2-144,-2 0-48,4-7 272,-2-2 32,2-2-16,-4-3 64,0 1-64,-6-3 32,-1 5-32,-6 0-112,-6 6-256,-1 3 31,-6 2 193,3 7 64,1 13 96,3 5 224,1 8 465,5 8 79,0 6-16,0 5-415,11-3-1,-5 1 208,0-7-128,1-3-176,-4-6 113,-3-7-113,0-3-64,-10-3 0,-2-8-16,-2-1-64,0-4-48,-1-5 16,2-3-336,4-4-945,3-10-1536,1-6-2657,3-5-10150</inkml:trace>
  <inkml:trace contextRef="#ctx0" brushRef="#br0">27898 5144 14775,'0'0'1520,"0"0"417,15-32-480,-15 28 512,0 4-448,0 0-433,-11 4-528,-1 8-448,-3 3-96,-2 1 0,-1 2 0,3 2-96,3-4 48,4 2 32,6-2-32,-1 0 32,3 0-48,0-5 32,5-2 32,3 2-16,2 0 96,3-2-64,-7-2-48,8 2 32,-5-2 32,1 0-96,-3 1-128,-2-1-224,-5 2 256,0 2 16,-9 1 80,-4-1 64,-4 2 0,-3-2 48,1-1 224,1-1 0,-1-5-128,7-1-112,4-3-32,3 0 0,5-10-496,0-3-1121,8-1-1600,1-6-3378,5 0-3602</inkml:trace>
  <inkml:trace contextRef="#ctx0" brushRef="#br0">28172 4899 10885,'0'0'6131,"0"0"-5171,0 38-384,0-2 1265,0 9 48,0 7-160,0 9-240,0 1-113,6 1-495,-6-6-369,0-7-192,0-8-144,0-6 160,0-9-144,0-4-112,-6-6-48,2-3-16,0-5-32,-2-2-496,0-7-576,6 0-529,-5-4-1040,5-10-1601,0-2-5539</inkml:trace>
  <inkml:trace contextRef="#ctx0" brushRef="#br0">28073 5247 16167,'0'0'2209,"0"0"-32,0 0-1680,34-20 415,-8 18 353,5 2-65,8 0-239,0 0-433,0 2-336,-5 3-176,-3-5 48,-9 2-64,-5 0-304,-10-2-1329,-4 0-384,-3 0-416,-4 0-1697,-9 0-6803</inkml:trace>
  <inkml:trace contextRef="#ctx0" brushRef="#br0">28518 5333 11445,'0'0'4290,"0"0"-3409,42-18 175,-22 9 561,3-4-641,-3-1-479,2-2-1,-2-2-288,-4 2-128,-7 3-32,-4-1 0,-5 3-48,-5 5 16,-7-1-16,-9 7 48,-3 0 64,-6 7 80,-2 8 320,-1 8 129,2 6-241,11 5 80,3 2 753,15 2-33,2-4-784,10-5-288,7-7-96,3-8-32,5-8-640,-1-6-112,3-4-81,-5-7-639,-2-9-641,-3 1-2417,-6-2-4659</inkml:trace>
  <inkml:trace contextRef="#ctx0" brushRef="#br0">28833 5330 13430,'0'0'4082,"0"0"-2401,0 0 32,0 0-49,0 0-495,0 0-465,-5-4-272,7 7-175,1 4-161,0-3-32,3 0 16,-3-2 384,2 1 192,1-1-144,-5-2-143,4 0-129,-2 0 16,0 0 48,-3 0 48,0 0-128,0 0-32,2-2-112,3-3-80,-2-2 32,1-1-64,2-4 48,-1 1 0,0-5-16,-1-4 0,4-3 0,0 1 0,0 2 48,-1-3 16,3 7-64,-1 8 32,-1 3-32,0 5 0,2 6-48,-5 8 32,0 6 80,-2 3 32,1 2 96,-2-5-111,1-2-17,0-4-80,-1-5 48,1-5-48,0-1 96,2-3 16,-1-6 80,1-2-32,6-8-80,-5 0 0,8-4-32,0-3 32,4 8-64,1-1 16,1 9 0,-1 7 0,-2 4 0,0 12-64,0 2 48,-3 5 32,0 2 32,-2-3-64,1-3-48,-2-6-16,-4-5 64,-5-1-112,3-7-96,-5 0-385,0 0-527,-7-8-1153,1 1-1585,-6-9-1728,4 0-10182</inkml:trace>
  <inkml:trace contextRef="#ctx0" brushRef="#br0">18411 3470 11461,'0'0'3122,"0"0"-2354,0 0-272,0 0 417,0-31-129,0 24-240,0 2-224,0 1 49,0-1-33,-2 3 16,-1 2 64,3-2-32,-1-1-112,-2 3-47,3 0-65,-3 0 48,3 0-160,-5 0 160,3 0-64,-1 3-64,-1 3 80,-1 6 48,-3 1 48,0 8 48,1 1-16,-1 7 49,3 1-49,2 5-48,3-3-48,3-3-64,7 0-48,5-6-64,2-7-32,2-1 48,1-8 16,-3 0-32,-2-2 0,-2-5 0,-1 0 0,-5 0 0,0 0 64,1-7-64,0 2 32,0-6-32,1 0-16,2-5-112,1-4-80,2 2 0,0-7 80,-5 2-32,4-4 64,-1 0 64,-1-1-48,-2 1 80,-1 4 0,-3 0 32,-2 8-16,-3 3 48,0 3-96,0 2 32,0 5 80,-6 0-48,4 2-48,-1 0 64,1 0-80,-1 0 16,0 0-16,3 0-16,0 4 0,0 3-32,0-2 48,0 4 0,0-2 0,0-1 16,0 3 0,0 0 0,0 2 0,0 1 0,0 3-32,0 1 64,3 0-64,2 2 48,3 2 0,2 3 32,0-3-48,5 2 16,2-1 16,0-1 0,7-2-32,-3-4 48,3-1-16,-3-6-16,3 0 32,-3-5-32,3-2 0,-3-7 48,-1-6 48,1-3-32,-4-2-48,-2-5 112,-2-2 48,-6 3-64,3-5 0,-4 0 16,-5 0 97,4 0-129,-5 0 0,0 0-64,0-2-16,-6 2 16,-2-5-16,-3 5-16,-1 0-176,-2 3 80,-5 6-32,2 2 64,-3 9-16,0 7 80,0 0-113,3 4 130,1 6-82,10 0 65,0 2-48,6 2-16,6-3-112,8-2-976,4-1-1089,1-5-1729,4-3-3201</inkml:trace>
  <inkml:trace contextRef="#ctx0" brushRef="#br0">19246 3390 5330,'0'0'3490,"0"0"-529,0 0-1200,0 0 32,0 0 0,0 0-160,36 2-353,-18-2-239,6 0-33,1 0-256,2 0-255,1 0-33,-1 0-336,-7 0-96,3 0 0,-9 2 16,2 1-96,-6-3-80,-3 2-592,-7 0-497,0 1-528,0-2-336,-13 2-928,-1-1-2322</inkml:trace>
  <inkml:trace contextRef="#ctx0" brushRef="#br0">19333 3525 10565,'0'0'3121,"0"0"-1936,0 0 752,0 0-337,0 0-383,45 9-321,-29-9-143,4 2-273,3-2-304,-4 0-96,1 5-64,-5-5-32,-2 4-192,-3-4-1153,-3 0-1664,-7 0-4370</inkml:trace>
  <inkml:trace contextRef="#ctx0" brushRef="#br0">20095 3414 1585,'0'0'4386,"0"0"176,0 0-3586,0 0-463,0 0 655,0 0-63,-8-31-625,4 31 176,-1 0-80,-4 0 81,-2 0-1,2 0 80,-4 9-207,1 0-177,-1 4 144,-2 6 32,-1 3 96,4 5-175,4 2 31,4 3-32,4-1-160,3-4-32,11 0 64,11-9-175,7-2 47,4-7 128,4-5-176,0-4 0,2-9 32,-5-6-64,-1-4-144,-6-5-16,-7-1 80,-3 0-32,-8-2 64,-5 3-64,-7 1 32,0-1-32,-5-1-16,-7 0-160,-4 2 96,-6 3-128,-1 2-48,-2 5 32,-4 2 176,1 8 32,-2 3-48,3 0 48,-1 7-16,6 6-17,2 5 1,4 2 32,8 6 16,-1 3-32,9 0-288,0 4-736,3 1-593,3 0-512,8-2-1553,-1-5-2544</inkml:trace>
  <inkml:trace contextRef="#ctx0" brushRef="#br0">20524 3592 32,'0'0'8212,"0"0"-6419,0 0-865,0 0-144,0 0 129,0 0-65,0-7-384,0 7 385,0 0-289,0 5 192,0-3 353,0 3-193,0-1-191,0-1 15,0 1-176,0-4-96,1 0-63,7 0-17,0-4 96,1-6 128,4-3-159,-6-3-177,6 1 32,-7-1 112,0 5-96,0 2-48,-4 2 240,-2 4-255,3 3-129,-1 0-160,-2 7-48,6 5 80,1 1 192,0 2-16,0-1-96,4-2 0,-1-6-32,2-4 48,-1-2-64,1 0 96,-4-8 16,-2-4-16,0 1 16,-4-5 96,1 1-112,-3-1-48,0 5-48,-3-1 16,1 1-80,-1 7 48,3-3-32,0 7-32,3 0-32,4 0-32,5 2 112,2 7-48,3 0 80,0 0 0,3 4-32,0-3 48,2-1-80,-2-1 16,-1-1 64,1-2 160,-6-3-96,3 0 1,-3-2 31,3 0-96,-1 0-32,2-2-16,1 0 32,1-3-16,-2 1 0,3 1-64,-1-1 48,-2 0 32,-1 1-32,-1-1 32,-7-5-48,-4 2 80,0-4-48,-2 2 64,-3-5-48,-3 1-32,-10 2 16,1-1-48,-5 3 16,-3 7-80,-1 0 96,7 2-80,0 4 80,2 10-32,7 4 0,5 2 16,0 3-16,4 1 32,3-1 16,7-1 32,-1-2-64,2-4 16,2-5 16,-1-4 32,1-5-48,-2-2-112,1-2-753,-4-7-880,-3-4-752,-1-6-1953,-3-1-2561</inkml:trace>
  <inkml:trace contextRef="#ctx0" brushRef="#br0">21369 3487 9012,'0'0'1553,"0"0"-833,25-34 1457,-19 25-192,0 0 240,-2 2-400,0 3-176,-4-3-369,0 2 49,-8 5-273,-4-4-383,0 4-321,-5 0-128,1 4-32,-4 3-128,6 7-48,2 1-64,1 1 96,3 2-32,6 1 32,2-2-64,0-3 64,8-1-80,5-2 32,1-6 48,1-5-32,2 0 160,-1-9-144,-1-2 160,-2-2-160,-4-3 80,-5-2-112,0 2 64,-1 5-80,-3-1 16,0 3-112,0 3 32,0 6 80,-3 0-144,3 6-48,-4 8 144,4 4 16,0 6 16,0 3 64,0 0 64,8 5-128,3-3 64,2 3-32,0-3 48,3 0-112,-1-2 64,1 0-16,-7 0 16,1 0 0,-3 0 32,-2 0-16,-2-2 0,-3 2 32,0-3-16,-8-1 16,1-5 0,-6-5 32,-1-1-80,-4-5 96,1-7-31,-4 0 303,0 0-256,-3-12-64,3-1-144,1-5 16,1-5-881,10-4-1088,6 0-480,3-2-1313,0 0-3825</inkml:trace>
  <inkml:trace contextRef="#ctx0" brushRef="#br0">21606 3498 14054,'0'0'2866,"0"0"-1426,0 0 609,44-27-656,-27 23-353,3-8-63,0 5-273,2-4-464,-3 0 16,-5 2 33,-1-3-17,-6-1-128,-1-1-160,-6 1 48,-6-1-144,-1 1-16,-11 5-112,4 1 15,-9 7 97,3 4 176,-1 12 64,7 11-15,-4 4 367,5 8 240,6-1-48,7 0-47,0-2-321,6-7-160,6-7-48,5-6-32,0-5-16,2-8 64,-5-3-64,1 0-32,-2-9-384,-5-5-1041,-7 1-1072,2-8-2081,-3 1-8100</inkml:trace>
  <inkml:trace contextRef="#ctx0" brushRef="#br0">21804 3333 14711,'0'0'672,"0"0"-80,0 0 97,0 0 15,0 0 176,0 0 273,-3-25-401,1 25-336,2-2 65,0 2 351,-3-3-208,3 3-191,-3 0-113,2 0 64,-3 3 144,0 17-368,1 4 32,-4 10 1025,4 5 31,0 8-399,3 0-337,6-6-32,8-3-240,3-5-32,4-5-32,-3-10 97,2-2-193,-3-9 32,-1-3-80,-7-4-32,1 0 64,-3-10-705,1-3-879,3-3-1858,-5-6-1888,2-1-10101</inkml:trace>
  <inkml:trace contextRef="#ctx0" brushRef="#br0">22467 3461 12998,'0'0'3201,"0"0"-1104,0 0-208,0-31-608,14 24-737,5 3-160,7-3 32,6 2 209,-1 1 111,8 1-160,-5 3-159,-1 0-401,-2 3-113,-13 1 1,-2 5-896,-5-2-625,-7 0-896,-4-3-720,-3-4-2002</inkml:trace>
  <inkml:trace contextRef="#ctx0" brushRef="#br0">22498 3679 17512,'0'0'1089,"29"-20"-945,2 7 912,4-1 737,8-2-769,-1 1 1,-2 6-625,-6 2-256,-3 7-144,-11 0-224,-6 4-2321,-9 1-1985</inkml:trace>
  <inkml:trace contextRef="#ctx0" brushRef="#br0">23625 3371 12038,'0'0'2177,"0"0"-1073,0 0 625,0 0-369,0 0-527,0 0-433,-12-18-112,9 9 256,-7 5-304,-5-3 17,-2 3 303,-3 1-224,-2 3 64,-4 0 289,-1 3-209,2 10 144,2 1 32,3 6-63,6 2 159,0 3-400,9 2 112,5 0-224,3 4-144,10-4-112,2-4 48,4 0-32,4-8-16,-1-3 16,1-8-32,0-4 96,-4-4-112,0-10 80,-2-6-80,-2-5 0,-1 0-16,-1-2-80,-6 0 128,1 3 0,-3 5 64,-5-1-96,0 7 80,0 2-16,-2 1-16,-4 6-16,4-1-32,-1 5 80,3 3-80,0 6-64,0 4 128,3 5-32,2 0 16,6 3-32,-5-3 80,7-1-16,-6-1-16,6-5-32,-6 1 48,-2-5-32,1-3 32,-4 0-496,1-4-672,-3 0-529,0 0-48,0-11-1568,2 2-6340</inkml:trace>
  <inkml:trace contextRef="#ctx0" brushRef="#br0">23575 3380 2369,'0'0'128,"0"0"-128,0 0 32,0 0 240,30-11 1121,-25 11 304,-2-2-1953,1 2 4514,-4 0-3106,3 0-976,-1 0 128,-2 0 353,3 2-161,2 0-240,1 3-96,-5-3-80,3 0-48,-3-2 0,-1 0-80,0 0-544,0 0-1409,0 0-3810</inkml:trace>
  <inkml:trace contextRef="#ctx0" brushRef="#br0">23836 3508 14006,'0'0'3906,"0"0"-3538,0 0 641,0 0 1376,0 0-656,0 0-641,33-35-319,-25 16 95,-4 2-16,4-1-159,-3-1-17,-1 3-384,0 3-128,-4 2-32,4 7 64,-1 1-112,2 3 0,3 0-112,1 11 48,2 1-64,4 1 96,-2 3-96,1-2-16,-2-1 32,1-4 32,-1 0-16,-4-2-16,-2-5-176,-6 0-352,1-2-449,-1 0-511,0-8-817,0-6-2481,5 0-10197</inkml:trace>
  <inkml:trace contextRef="#ctx0" brushRef="#br0">24235 3403 5410,'0'0'11798,"0"0"-10998,0 0-560,0 0 1601,0 0-32,0 0-576,-23-12-193,15 12-176,-1 0-127,-7 0-97,1 5 0,2 2-255,-4 2-65,5 6-192,4-1 0,6 2-96,2 1 16,0 2-16,7-8-32,5 0 48,4-6-48,1-3-16,-2-2 32,2-7 32,-4-4-48,-1-5 32,-4 1 16,-2 1-32,-6 1 48,0 1-80,0 1 96,0 2-112,0 5 64,0 1-64,-6 3 16,6 0-16,-5 3-32,2 3 32,1 5 0,-1 1 0,3 6-32,0-1 48,0 6 0,8 4 16,3 3-16,-2 5 0,4-1 32,-1 2 0,-1 3 48,-5-4-32,0-3 0,-6-3 64,0-2-16,-6-2 32,0-3 0,-2-3-96,-3-6 64,-1 1-64,-1-5 16,-2-1 16,-2-5 0,0-1-16,-3-2-32,4-2 32,2-5-48,3-2 0,7-2-272,4-5-832,0-4-1538,9-5-1391,5-7-4275</inkml:trace>
  <inkml:trace contextRef="#ctx0" brushRef="#br0">24457 3360 16920,'0'0'3601,"0"0"-3425,0 0-95,10 31 911,-3-10 64,4-1-271,-2 1-145,3-1-464,1 0-64,-1-5 64,2-6 128,-2-2-143,-2-7-33,-1 0 672,2-11 16,-2-5-351,-1-4-321,0 0-16,1-5-80,-1 3 0,-2-1-64,0 5-208,0 5-289,-4 6-47,1 0-48,-1 5-369,-2 2-1072,0 0-1792,0-3-4691</inkml:trace>
  <inkml:trace contextRef="#ctx0" brushRef="#br0">24824 3016 9508,'0'0'4418,"0"0"-2865,0 0 912,-22 41 320,16-14-1088,6 6-336,0 8 304,0 6-417,3 4-271,2-1-193,0 0-176,2-8-208,-1-3-79,-1-8 31,-3-6-192,1-3 0,0-6-160,-3-5 48,0-2-48,0-2-48,0-5-208,0-2-673,0-6-1088,0-13-2513,0-1-7299</inkml:trace>
  <inkml:trace contextRef="#ctx0" brushRef="#br0">25069 3495 16504,'0'0'2257,"0"0"-2097,0 0 448,-42-36 817,24 23-145,4 1 129,-2 5-369,7 1 241,1 4-273,3 2-543,5 0-369,0 8-80,0 4 48,7 3-48,5 4 32,-1-1-16,-2-1-16,4-1-16,0 0 16,-6-5 16,-1-4-32,0-5-16,0-2-80,-1-2 96,-4-9 0,6-1 16,-6 1 0,2 0 16,0 2-32,-3 5 224,2 4 272,-2 0-320,3 4-208,-1 7-16,-2 2 32,6 3-288,0-2-1745,6-5-1825,2-9-3281</inkml:trace>
  <inkml:trace contextRef="#ctx0" brushRef="#br0">25345 3520 16776,'0'0'5442,"0"0"-5938,0 0 512,22 38 0,-18-27 144,1-6 256,-2-5 128,2 0 145,-2-5 495,0-6 337,-3-5-1073,0-6-336,0-1-96,0-4 176,0 3 497,0-1-289,0 2 144,1 8-16,4 1-207,3 5-193,4 2-48,7 5 48,-1 0 16,9 2-128,-1 0 0,2 2 0,0 0 48,0 1-32,-9-3-32,1 0-64,-8 0-865,0-3-735,-12-4-770,0-2-1231,-4-6-4659</inkml:trace>
  <inkml:trace contextRef="#ctx0" brushRef="#br0">26280 3112 11765,'0'0'5907,"0"0"-4162,0 0-1249,0 0 705,-21-2-481,2 18-320,2 4-16,-5 7-96,2 5-207,0-1 63,3 5-48,3-2 80,5-3-64,6-1-48,3-6-32,3-1 16,9-7 48,5-3-16,3-2 0,4-4-32,-7 2 0,-2 1 0,-7-2-112,-3 4 16,-5 3 32,-4-2 0,-3 3-16,-7 0 96,-2 0-48,-4 0-48,-2-3 16,-1-2 0,-2 1 16,-3-3 32,4-5-64,2 1 0,-4-3-320,8-2-433,9 0-479,3-7-193,6-2-2032,11-7-4035</inkml:trace>
  <inkml:trace contextRef="#ctx0" brushRef="#br0">26411 3540 13238,'0'0'2065,"0"0"-864,4 42 255,2-28 241,1 2-80,-1-7-625,0 0-143,-3-4-193,0-3 224,-1-2 353,2-7 47,-4-7-383,8-6-465,-5-5-96,2-6-80,3-12 32,-1-4-79,-2-5-33,0-2-224,-5 2-96,0 8 80,0 3 15,-2 12 33,-4 6 48,4 10 1,-1 3-98,3 6 97,5 4-64,3 0-64,7 7-16,2 4 96,3 7 0,4 5-48,-4-1-112,-8 5-32,2 0-64,-8 0 128,-6-2 176,-3-3 16,-9 1-16,-4-5 32,-5-5 224,1-1-48,-5-3-80,2-7-80,2-2-48,1 0-32,8-2-288,4-3-112,7-6-768,1 4-785,7-2-1281,6-2-1536,1 4-5219</inkml:trace>
  <inkml:trace contextRef="#ctx0" brushRef="#br0">26699 3394 18665,'0'0'1952,"34"0"-1775,-11-5 671,2 0 1057,0 1 208,-3-5-1009,-2 2-383,-2 0-465,-5-1-96,-4 1 80,-4-5-64,-5 1-160,0 1 32,-8-2-16,-9 1 0,-5 4 16,-3 4-32,-2 3 16,-4 7-192,6 9 112,3 7-16,5 6 96,9 4 208,5 2 128,3-4-32,13 0 1,4-4-417,10-11 96,4-5 0,0-4-16,2-7-353,0 0-623,-7-11-881,-7-5-1344,-4 1-1105,-10-8-4626</inkml:trace>
  <inkml:trace contextRef="#ctx0" brushRef="#br0">27048 3400 14006,'0'0'5075,"37"0"-4115,-17-2 65,-1-5 1296,1 3 160,-1-3-1024,-6 3-753,0-3-400,-7 0-208,-3 1 0,-3-1-16,0 0-32,-9-2-48,-4 2-16,-10 3 16,0-3-32,-3 5 16,1 2-128,2 2 80,2 9 48,9 7 96,3 2-16,2 5 64,6 2 176,1 0 176,1-2-191,10 0-305,5-10-32,1 1 0,5-9-401,1-7-367,5 0-513,-2-14-335,2-3-946,-3-6-2256,-2-7-10837</inkml:trace>
  <inkml:trace contextRef="#ctx0" brushRef="#br0">27407 3369 22282,'0'0'3730,"0"0"-3266,0 0 929,0 0-129,-38 14-495,19-1-465,-3 3-64,2 6-192,3-2 32,2-1-32,7 1-128,6-5 64,2-3-48,5-1 96,7-7-64,4-4 0,6-4-176,1-7 96,2-12-112,1-8-128,0-5 95,-4-7 193,1-7-128,-9-8 32,-1-3 96,-2-2-64,-7 2 144,-1 10 16,-3 12-16,0 15-32,-6 19 48,1 14 176,-2 25 80,-1 11 353,2 9 95,0 4-128,6 3-47,0-2-209,6-12-256,6-6-48,2-12 0,-1-7-224,0-9-176,-3-6-113,-6-7-143,1-4-801,-5-9-1152,-1-5-2081,-10-10-3602</inkml:trace>
  <inkml:trace contextRef="#ctx0" brushRef="#br0">28248 3304 5779,'0'0'11893,"0"0"-9796,0 0-928,0 0 479,0 0-223,45 16-353,-17-16-383,7 0-97,2 0-96,1-7-96,-3-2-271,-2 2-65,-8 3-48,-5-3-785,-8 2-191,-6 4-305,1-2-384,-6 3-399,-1-4-450,-1 4-2464,-6 0-3762</inkml:trace>
  <inkml:trace contextRef="#ctx0" brushRef="#br0">28292 3536 15767,'0'0'2978,"0"0"-1906,35 9 689,-7-9-208,5 0-177,6 0-175,-1 0-161,1 0 401,-6 0-785,-1 2-560,-9 3-64,-5-1-496,-1 0-833,-10-4-1056,-2 0-1584,-5 0-4643</inkml:trace>
  <inkml:trace contextRef="#ctx0" brushRef="#br0">29627 3275 7427,'0'0'3538,"0"0"-2546,0 0 193,0 0 512,0 0-241,0 0-111,8 3 48,-11-3-129,-5 0-479,-5 0-209,1 0-64,-8 3-48,-2 1 33,-6 2-49,-4 4 0,-5 5-32,-4 1 48,-1 7 17,4 5 175,5 0 16,7-1 273,7 2 47,19 0-592,0-6-320,19-1-48,7-6 0,7-5 0,5-6-176,1-5 64,5-12 80,-4-8-32,-1-7-32,-1-7 80,-5-4 64,-7 0 32,-6-3-192,-4 1 16,-7-1 0,-6-3-64,-3-6-128,0-4-304,-4 0-16,-2 0 47,-1 0 177,1 2 128,1 7 32,4 9 224,1 5 32,-3 11-176,3 6 272,0 5 80,0 9 144,0 13-112,0 17-240,3 13 321,-3 17 575,5 15-320,-4 8-111,5 6-1,-6-3-288,0-7-16,0-12-32,0-8 0,0-12-16,0-13-304,0-10 96,0-5 32,0-8 16,0-11-256,0 0-592,0-16-1089,0-6-2369,-6-10-5507</inkml:trace>
  <inkml:trace contextRef="#ctx0" brushRef="#br0">21117 6759 10821,'0'0'3970,"0"0"-2562,0 0-415,0 0 15,0-7-95,0 7-81,0 0-192,0 0-287,0 4-129,0 3 32,0 2-32,0 6 368,0 8 80,0 4 81,2 11 159,-2 10 49,3 6 79,0 4-79,-3 5-161,0 2-192,0 1-80,0 1-175,0-2-33,-3 1 0,0 1-16,-2-4 16,2-4-144,3-8 96,0-4-127,0-8 31,0-5-224,6-7 16,-4-7-64,4-4 63,-6-5 17,1-7-16,-1-4 32,4-4-144,-3-12 48,-1-15-16,0-12-96,3-14-48,-3-12-48,0-12-384,0-11-65,0-3-47,0-2 272,0 6 384,0 5 176,-3 14 0,-2 9-240,1 16 176,-7 10-65,2 10 114,-1 7 63,0 4 0,2 5 176,3 4-192,2 3 112,3-1-80,0 3-96,6 0-96,2 2 48,-2 0 0,2 0 16,3 4 0,-5-1 0,8-1 64,-8 0-32,7 0 16,0-2 16,0 0-48,6 0 32,7 0 32,6 0 80,1-4 48,6-1-64,6 1-240,-2-3 128,-1 3-32,1-3-32,-5 2 48,-9 1 48,-4-3-32,-5 3-32,-8-3-32,-1 2 48,-3 1 64,-6 1-64,2 2 48,-4 1-48,0 0-304,0 0-545,0 4-831,-6 7-401,-5-2-577,-1 2-3184</inkml:trace>
  <inkml:trace contextRef="#ctx0" brushRef="#br0">21151 7280 13030,'0'0'4194,"0"0"-2385,0 0-1441,0 0 928,0 0 401,51 18 16,-24-13-96,5-5-689,1 0-320,3 0-335,-4 0-161,-6-5-160,1 1 80,-5-3-320,-5 3-545,-5-1-720,-6 1-672,-6-3-560,-6 0-2257</inkml:trace>
  <inkml:trace contextRef="#ctx0" brushRef="#br0">21144 6605 7635,'0'0'5363,"0"0"-2562,0 0-512,0 0-560,0-40-640,0 33-49,0-2-208,0 2-159,0 3-241,0 1 32,0-1-208,0 4-144,0 0-80,6-2 0,8 2-112,4-2 160,9 2 16,5 0 353,9 0 95,2 0-80,2 0-336,-3 4-80,-5-4-96,-4 3 48,-6-3 0,-10 1 32,-4-1-48,-8 0-80,-2 0 64,-3 0 112,-3-8-16,-7-1-64,1-5 16,-7-2 48,1-1-144,-2-1 32,0-1 48,1 2-32,1 3 32,2 1-32,1 3-16,4 6 16,0-3-32,4 5 16,2-1-176,-1 3-464,3 0-401,0 0-624,0 5-1072,0 0-2273,5 1-5443</inkml:trace>
  <inkml:trace contextRef="#ctx0" brushRef="#br0">9536 6461 9700,'0'0'3826,"0"0"-2033,0 0-720,0 0-209,0 0-64,0 0 81,13 31 223,-10-8 65,0 6-145,-2 0-95,2 0-289,0-4 32,-3-4-304,0-8-144,2-6-31,1-5-97,-1-2-64,1-11 160,-3-7 32,3-7-208,-3-5-16,0-3-32,0-3 48,-6-3-48,-1 2-48,1 3-192,2 2 16,-1 10 111,2 6 177,3 5-32,0 8-16,0 3 16,8 0 0,4 11 64,4 1 257,1 3-145,3-1-128,0 0 192,2-3-160,-4-2 16,-1-2-32,-1-5-64,-2 0 48,-7 1-64,-2-3-48,1 0-208,-4 0-368,1 0-561,-3-7-400,0 2-800,-3-4-2913</inkml:trace>
  <inkml:trace contextRef="#ctx0" brushRef="#br0">9414 6222 6067,'0'0'4722,"0"0"-3057,0 0-161,0 0-335,0 0 79,0 0 17,-7-24-465,7 21-31,-3 1-49,3 0 32,0 2-47,0 0-129,0 0-96,0 0-224,10 0-96,5 0 1,8 0 31,7 0 176,2-2 176,9-1 288,-7 1-95,2 0-449,-7 2-128,-6 0-176,-6 0 0,-7 0 32,-3 0-32,-2 0 16,-2 0-64,-3 0 80,0 0-32,0 0 32,0 0 128,0 0-80,0 0-16,0 0-16,-5-3 16,2-1-32,-4-3 16,-3-2-16,-2-2-32,-4-1 48,-1-1-32,0-1-48,-1 1 32,1-2 48,1 1-48,4 2 0,5-1-272,1 6-208,6 0-81,0 3-175,0 4-560,6 0-721,1 4-288,-1 8-1153,0-1-2305</inkml:trace>
  <inkml:trace contextRef="#ctx0" brushRef="#br0">10746 6155 17448,'0'0'4050,"0"0"-2946,0 0-255,0 0 95,0 0-256,0 0-319,25 24-145,-8-12-144,6-1-48,-3 3 0,-3-1-464,-1-2-17,-12 1 401,-4 3 80,0 4 0,-15 1 128,-7 4 289,-6 1 63,0 0-80,4-1 64,3-5 209,4-6-321,13-4-288,4-3-176,0-6-993,14 0-655,-2-8-1490,4-8-3201</inkml:trace>
  <inkml:trace contextRef="#ctx0" brushRef="#br0">10253 6317 5507,'0'0'6178,"0"0"-3232,0 0-1538,0 0 1,0 0 128,0-3-113,0 3-447,0 0-305,0-1-96,0 1-95,0 0-1,0-3-192,3 3-256,6 0 16,10-4 128,6 1-64,9 1 624,9 0 49,-1 2-529,-2 0-64,1 0-208,-9 0-48,-2 0 0,-5 2 48,-2 0-16,-3-2 16,-1 0 48,1 0-16,-2 0-16,-1 0 32,-1-2-16,-2 0 0,-2-1 0,1 1-32,-1 2-32,-6 0-160,-1 0-368,-5 2-353,0 5-351,0 3-209,-8 0-528,-1-3-1136,1 0-1169,0-7-4819</inkml:trace>
  <inkml:trace contextRef="#ctx0" brushRef="#br0">10416 5864 8772,'0'0'5026,"0"0"-3425,0 0 144,0 0 464,29 43-64,-23-20-304,1 1-353,0 2-527,1-5-385,-3-2-64,1-4-256,-4-3 161,2-8-33,-4 0-240,0-4 48,0 0 272,0 0 128,0-8-63,-4-4-225,-4-3-224,0-5 16,3-7-48,-2-5 32,2-9-80,0 1 96,5 2-96,0 6-272,0 5 224,0 9 16,3 9 16,4 5-16,-1-1 32,-2 5-16,9 0 0,-1 0-32,4 0 32,1 5-32,3-1-16,-3 1 64,0-1-272,-5-1-497,-1-3-335,-1 1-1,-7 2-560,-3-3-47,0 0 559,0 0 161,-3-4-385,-4 1-1296,1-1-1633,-3-1-3041</inkml:trace>
  <inkml:trace contextRef="#ctx0" brushRef="#br0">10396 5468 6851,'0'0'2945,"0"0"-463,0 0-369,0 0-32,-5-31-321,2 27-175,-5 1-320,2 3-433,-5 4-496,-4 6 80,2 3 129,1 5-1,-1 0 32,4 0-160,1-2-144,5-5-192,3-2 49,0-6-129,0 1-48,3-4 64,5 0 0,0-4 112,1-5-48,3-5 32,1-6-32,-1-3-32,1-1-32,-1-2 48,0 4-16,2 4-16,-1 7-32,1 8-80,1 3-80,2 7 96,2 12 96,-2 1-96,0 7 384,0-3 96,2-1-64,-5-3 64,1-4-368,2-7-16,-4-3 32,-1-3-32,-1 0-48,-6-2-352,-1-1-512,-4 0-1025,0 0-512,-9-7-2705</inkml:trace>
  <inkml:trace contextRef="#ctx0" brushRef="#br0">29397 3841 7652,'0'0'2160,"0"0"98,0 0-770,0 0 353,0 0-320,0 0-193,6-15-255,2 15-225,-2-3-288,7 3-207,5 0 31,4 0-48,9 0-48,1 3 0,13-3 96,2 4-47,9-4-49,-2 0-128,2 0-64,-5-4-32,-3-5 64,-5-2-16,-4-1-32,1 1 80,-2 0 272,0-1 481,0 4-161,-6 5-176,1 3-352,-7 0-160,-6 0-32,0 7-16,-3 2-32,-3-2-208,-1 0-192,-7-3-272,0 0-433,-1-4-143,0 0 79,-1-4-111,2-7-385,-4-5-880,3 0-2178,1 1-3024</inkml:trace>
  <inkml:trace contextRef="#ctx0" brushRef="#br0">29985 2992 5747,'0'0'4065,"0"0"-1599,0 0-1026,0 0 177,0 0-400,0 0-209,-15-16-176,5 37-127,-2 6 111,-1 8 97,-2 15 159,-1 8 97,7 8-1,1-3 145,5-2-305,3-5-480,6-11-271,7-7-161,5-13-64,3-10-96,5-10-16,3-5-17,1-9-111,2-11-16,4-10 128,-2-1 128,-1-9 16,2-1-64,-2-6-64,-4 0 48,-4-3 48,-5-2-32,-3-2 48,-10 2 16,-7 1-32,-7-3 32,-11 6 0,-9 1-112,-10 9 48,-3 7-192,-5 12 32,-1 15 160,-4 11 32,5 22 16,6 12 144,14 10 240,13 8 81,10 2 255,9 0-560,19-6-128,8-7-144,6-10 96,2-14-96,3-10 16,-4-7-32,2-7-192,-11-7-128,-7-7-321,-5-3-623,-6-6-529,-9 1 176,-5-3-1312,-5-2-3698</inkml:trace>
  <inkml:trace contextRef="#ctx0" brushRef="#br0">29772 4176 7411,'0'0'7908,"0"0"-6900,0 0-447,-39-4 847,24 4-127,-2 0-753,-3 3-64,-5 1 97,-1 0 31,-1 3 208,-4 5-47,2 3-113,-1 1-240,5 8-64,-1 2 209,9 1-17,8 2-160,3-2-80,6-2-144,10-1-144,7-5 32,8-6-16,3-2-32,0-7 32,0-4-48,-2-1 48,-1-11-32,0-6 0,-5-5 16,3-8 32,-2-5-32,-4-7 0,-2-2 48,-3-5 16,-4 2-32,0-2-32,-8 7-64,0 5 0,0 6-144,0 10 112,0 3 80,-6 11-32,4 8 96,2 0-16,0 14-16,0 10 80,0 12 192,8 9 337,-3 7 143,2 9-64,0-3-400,-1-2-144,-2-4 16,-2-5 33,-2-8-49,0-8-112,-2-7 144,-2-5-176,1-4 80,-2-6-96,0-2-64,2-7-705,0 0-911,3-13-1506,0-5-2480</inkml:trace>
  <inkml:trace contextRef="#ctx0" brushRef="#br0">30146 3943 17208,'0'0'4402,"0"0"-2977,0 0-1,-8 49 657,-3-15-512,-3 6-593,-4 8-479,1 6-161,0-5 32,-1-2 0,8-1-48,0-6-128,4-6 0,5-3-16,1-6-96,0-4-32,7-4-15,3 1-17,2-5-48,0-1 80,6-1-80,2-4-17,-2-5-207,4-2-96,1 0-96,-1-5-128,1-8-529,-3-1-1104,-7-6-1344,-4 0-1170,-6 0-10131</inkml:trace>
  <inkml:trace contextRef="#ctx0" brushRef="#br0">29952 4206 6707,'0'0'10245,"0"0"-7284,0 0-1968,0 0 671,0 0 129,0 0-336,20 9-417,-7 0-335,2 0-337,8-5-96,-1 1-160,11-5-48,2 0-80,-1-5-48,4-3-272,-3-4-353,-5 5-607,-6-4-1169,-8 2-1473,-8-2-6675</inkml:trace>
  <inkml:trace contextRef="#ctx0" brushRef="#br0">5915 3333 12502,'0'0'7027,"0"0"-6403,0 0-96,1 51 929,2-28-432,0 0-353,-1 1-144,-2-1-336,3-7-16,-3-5 16,0-2-64,2-7-96,1-2-32,0-11 465,-3-9 303,0-3-400,0-8-256,0-10 0,0-4 16,0-4 64,0-3-192,0 3-112,0-1-48,0 10 176,0 8-16,1 10 288,5 10 241,4 5-241,2 7-192,5 12-112,6 10-32,5 10 80,-1 8 144,1 5 80,-5 5-32,-5-7-64,1-3-112,-10-11 0,2-4-64,-6-5 48,-4-6 160,3-3 113,-4-4-97,0-5-96,0-2 160,0-2 128,0-14 48,0-9-352,4-11-128,2-9 64,1-5 0,3-1-512,3-1 224,-1 10 0,-4 3 144,1 12 112,-1 12 0,3 3 0,-6 8-16,7 6-96,3 16 96,3 9 0,-1 11 352,3 14 112,3 2-80,-6 0 112,3 0-95,0-7-161,-3-9-128,-1-8-32,-4-5-32,-5-10-16,-1 1 0,-2-5-32,-4-6 0,0 2-32,-7-7-304,-1 0-369,-1-5-1104,1-9-3441,0-1-4290</inkml:trace>
  <inkml:trace contextRef="#ctx0" brushRef="#br0">6702 3403 9140,'0'0'8676,"0"0"-5747,0 0-1328,-12-34 1136,1 27-351,-3 1-1154,-2 3-464,-1 3-447,-1 3-257,1 5-96,1 8 96,2 0-80,6 2 64,5 2-32,3-4-112,3 0 48,7-2 0,5-6-32,1-3-241,1-5 113,0-2 176,-2-8 32,1-5-80,-4-1 128,-5 5-80,-1-1 80,-2 6 0,-4 1 32,0 5 160,0 5-111,-4 8 31,-2 7 16,4 3 80,-1 0-96,3-3-160,0-2-64,8-9 48,4-5-688,0-4-929,4-13-1425,-1-8-2176</inkml:trace>
  <inkml:trace contextRef="#ctx0" brushRef="#br0">6952 3283 13862,'0'0'5043,"0"0"-3186,0 0 672,0 0-192,0 0-881,0 0-95,-33 34-705,24-25-400,1 2-15,0 1-225,5-5 0,3 1-48,0 4-81,3-4 49,7 2-80,1-1-208,6 2 208,0 2-16,-5-3-128,4 3 352,-6-2-64,-5 1 32,0-1-48,-5 2 16,0 1 80,-5-1-16,-6 1 48,-1-1-64,-2-2 32,1 3-64,-2-5 16,3 0 16,1-5-80,1-1 32,6-3-528,4-5-464,0-6-1970,7-7-1392,3-5-4130</inkml:trace>
  <inkml:trace contextRef="#ctx0" brushRef="#br0">7220 3245 21226,'0'0'3329,"0"0"-2080,0 0 704,-33 4-401,21 3-703,-4 5-449,6-1-336,0 0 64,3 2-176,2 1 144,5-2-144,0-1-16,5 0-112,7-2-32,0 0 0,7-2 208,-5 1 48,1-1 0,-2-2-16,-1 6-48,-4-4-96,0 6 160,-7-1-16,-1 3-48,0 4 0,-9 1 16,-2-2-32,-1 5 80,-5-6-48,1 3 32,2-6 0,2-1 64,1-3 64,3-6-112,4 0-48,4-4 32,0-8-144,4-8-1201,2-7-2656,4-4-2242</inkml:trace>
  <inkml:trace contextRef="#ctx0" brushRef="#br0">7891 3361 4770,'0'0'7123,"0"0"-4898,0 0-848,0 0 544,0 0-144,0 0-144,0 9-129,-4 2-63,-4 3-64,3 2-257,1 4-528,0-3-368,4 2-144,5-4 32,11-1-112,7-8-16,-1-3 145,2-3-113,1-4 176,-2-3-368,-7-6 176,-4-1 32,-7 1 32,-3-1-96,-2 0 16,-7 1-96,-5-3 112,-8 0-65,1 3-159,-3-1 16,5 3-224,5 2-112,4 5-273,2 1-767,6 1-369,0 2-1073,11 0-1488,-2 2-3281</inkml:trace>
  <inkml:trace contextRef="#ctx0" brushRef="#br0">8189 3431 13286,'0'0'7892,"0"0"-7604,0 0 272,0 0 977,0 0 640,36-23-544,-27 12-817,6-5-576,1 0-16,-2-4 128,1 5-208,1 1-64,-2 2-160,4 8 0,-4 2 32,2 2 160,1 9 80,1 7 337,1-1 31,-3 1-304,-1-2-144,-2-1-96,-4-4-16,-1-2 32,-4-5-16,-1 3-48,-3-5-112,-3 0-496,-6 0-625,1 0-864,-4-5-1793,2-4-3521</inkml:trace>
  <inkml:trace contextRef="#ctx0" brushRef="#br0">9364 3315 1105,'0'0'12965,"0"0"-9875,0 0-1874,0 0 225,-37-10-96,20 9-289,-3-2-303,-4 3-161,0 0-240,-1 7-80,5 4-64,-1 1-80,6 1-80,6 1-112,4 1 32,5-2 64,0 3-16,12-2-112,4-1 128,1-3-32,5-6-48,1 1 80,-1-5-32,-2-7 16,0-2-48,-5-2 48,-2-1 0,-5 1 32,-4 2-16,-1 2 16,-3 5 32,0 2-16,0 5 96,0 8 64,0 10 177,0-1 335,0 3-256,5 2-384,4-5 0,4-6-144,-1-5 16,1-9-480,0-2-656,-3-2-305,-6-9-1152,0-5-2658</inkml:trace>
  <inkml:trace contextRef="#ctx0" brushRef="#br0">10237 3216 10213,'0'0'8500,"0"0"-6756,-33-2-479,18 6-273,-2 12-47,0 0-161,1 4-288,4 2-255,4 1-113,8-3-96,3 0-144,11-4-49,5-1-159,6-3-144,-1-1-80,4-4 64,-3 4 111,-3-2 353,-4 3 48,-5 3-112,-9-2 48,-2 6 16,-2-4 64,-9 4 97,-7-2 191,-6 1 208,2-2 160,-3-5-31,1 1-353,2-4-176,5-5-160,1-1 32,1-2-176,7 0-929,1-6-928,5-6-1760,0-2-5204</inkml:trace>
  <inkml:trace contextRef="#ctx0" brushRef="#br0">10487 3372 18104,'0'0'1873,"0"0"-1393,0 0 1201,0 0 400,0 0-544,0 0-849,4 2-464,4-2-80,7 0 80,2 0 65,1-4-177,5-5-64,-3 2-48,5-2 16,-5 5-16,2 1 32,-2 1-80,-5 2 0,2 0 0,2 7-16,-2 0-33,-2 1-399,3 2-704,-6-1-353,3-1-224,-5-1-880,-6 0-1649,-1-2-2257</inkml:trace>
  <inkml:trace contextRef="#ctx0" brushRef="#br0">10600 3154 11861,'0'0'4370,"0"0"-2049,0 0-512,-13 34-240,13-19-384,0 5-257,6 6 161,2 5-65,3 5-416,-3-2 81,-4 4-289,1-2-272,-2-2 0,-1-7-96,-2 0 16,0-3-16,0-4-32,-2-4 32,-4-2-288,1-10-897,1-1-1248,-4-3-1136,0-14-3651</inkml:trace>
  <inkml:trace contextRef="#ctx0" brushRef="#br0">10902 3536 18825,'0'0'1136,"0"0"-832,22 34 1585,-19-25-384,5-5 368,-7-1-625,5-1-607,-6 0-241,2-2 16,-2 0 144,0-4-32,0-3-15,0-4-305,0-5 0,0-1 160,0-2-16,0-1-240,0 2-80,0 0 16,3 2-32,-1 3 64,4-1-80,-2 5 32,1-2-48,3 2 64,1 2-80,-1 3 32,4-1-16,1 3-32,2 2 80,2 0-112,2 0 16,-2 0-80,0 2-144,1 3-384,0-1-673,-5 0-1440,6-1-1521,-5-3-3362</inkml:trace>
  <inkml:trace contextRef="#ctx0" brushRef="#br0">11294 3501 20601,'0'0'1745,"13"35"-1489,-9-21-144,4-1 161,0-4 575,0-6-192,-4-3-544,4 0-304,-3-16-1313,-1-2-1152,-4-11-4434</inkml:trace>
  <inkml:trace contextRef="#ctx0" brushRef="#br0">11372 3086 25628,'0'0'1793,"0"0"-1713,0 0 144,0 0-192,0 0-48,0 0-32,0-11-1121,-10 18-2753,-5 2-4546</inkml:trace>
  <inkml:trace contextRef="#ctx0" brushRef="#br0">11609 3494 8356,'0'0'3297,"0"0"-2704,0 0 639,0 0 1073,0 0-16,0 0-496,-12 18-416,10-12-353,2 1-191,0 0 63,2 0-320,2-3-176,4-4 17,0 0 207,4 0 304,-1-11 49,-2 0-49,1-5-159,-3 0-241,1 1-144,-3-1-176,-5 5-16,3 2-128,-3 2-16,3 4-48,3 3 128,0 5-176,1 9 32,6 6 64,0 2 48,-1 1-112,2 1 16,-3-5 48,-2-6-48,-1-4 0,0-4-352,-3-5-272,-1-3-881,-1-8-1264,0-7-1921,2-7-5011</inkml:trace>
  <inkml:trace contextRef="#ctx0" brushRef="#br0">12065 3379 16792,'0'0'6419,"0"0"-5219,0 0 353,0 0 336,0 0-449,0 0-623,-19 13-433,7-1-320,-2-1-32,-2 5 0,4 1-64,4 2 32,0-1-64,7-1 64,1 2 0,0-4-64,0-3 48,6-4-16,2-1-16,3-4-80,-2-3 160,3-5-64,1-8 32,-1-6-160,-1-2-144,-3-5-81,-4 2-319,1 1 0,-5 8 208,0 3 560,0 3-48,0 7 160,0 2-144,0 7 80,0 9 96,-2 2 448,-1 4 145,3 3-545,0 2-160,0 0-80,8-3 32,1-1-16,4 1 0,-1 2 0,7-2 0,-5-1-32,1 4 96,-2 2-64,-1 2-16,-7 3 64,1 4-32,-6 3 80,0 0 32,-3-1 128,-5-2-128,-1 0-160,-7-4-64,1-5-16,1-6 48,-2-3 0,1-9 48,1-6-48,-2-5 128,6-12-64,-3-8 0,4-11-96,4-8-32,-1-5-80,6-6-112,0 3 32,8 2 64,3 2 32,3 7 64,1 5 48,2 4 32,6 7 48,-1 2 64,1 2 80,2 5 16,-2-1-32,2 8 48,-3-3-96,-2 2 48,-3 3-304,-6 0 144,-2 0-16,-6 0 0,-3-3-160,0-2-400,-7 0-865,-3-1-1616,-5-4-2226,-1 3-3057</inkml:trace>
  <inkml:trace contextRef="#ctx0" brushRef="#br0">12601 3303 16504,'0'0'3025,"0"0"-2369,-22-34 641,18 29 1008,-2-2-416,4 6-673,-3-2-559,-1 3-449,5 0-192,-2 0 16,3 0 0,0 3-80,0 1-144,7 0 80,3-1-32,0-1-241,-2 0 113,0 0 32,-3-2 48,-5 0 48,0 0 96,-3 0-48,-7 0 160,2 0-48,-2 0-48,3 0 0,1 0-176,5 0-977,1 7-1040,0 0-1232,1 2-2626</inkml:trace>
  <inkml:trace contextRef="#ctx0" brushRef="#br0">12609 3656 17096,'0'0'3409,"0"0"-2288,0 0-209,0 0 673,0 0-384,0 0-673,5 11-96,1-6-208,-5-5-64,7 1-80,-3-1-32,2 0 48,-2 0-80,3-4 48,-3 0-32,-2-3-16,-3 2-32,0-1-16,0 3-32,0-1 64,0 4-32,0 0 48,-3 0 32,3 2-80,-5 3 16,3-1 0,-1 1-128,0-5-848,-2 0-849,4 0-1040,-2-12-4339</inkml:trace>
  <inkml:trace contextRef="#ctx0" brushRef="#br3">18618 9701 10325,'0'0'3906,"0"0"-2146,0 0-335,0 0 32,0-18-337,0 16-319,-6-3-273,-5 1-288,2 4-160,-7-3-64,-1 3 48,-6 0-16,-5 0-64,-1 0 48,-6 3-16,-8 4 0,1-1-16,-1 1 128,-2 2 16,3 2-48,-1-1 80,-2 1 48,3 2 225,-3 3-49,0-1-368,3 1 0,-5 2 32,9 3-16,2-3-48,4-1 48,7 2 0,1-4-16,7 1-48,5 0 64,4-5-48,4 5-16,0-2 0,4-1-16,0 7-32,7-2 48,0 9 16,3 3 32,-3 3 64,1 4 400,-2 3 128,1-2-79,-6 2-161,-1-1-16,0-4-64,0-1 48,0 5 32,0-4 65,0 2-65,-1 1-48,-2 0-160,3 0-128,0 5-32,0-2-48,0-1-48,4 0 96,-1-1-48,5-3 64,-3 0-32,-1-5 32,-1 3 0,-1 2-16,-2-2 0,0 5 48,0-2-16,0 1 0,0 1 16,-2-1 0,-1-2-176,2-2 80,-2-3-64,0-4 80,1 0 0,2-7-32,-3-1 48,3-8 16,0-2 0,0 0 0,0-4-16,0-3 16,0 2-48,0-1 32,0-3 16,0 1-16,0-1 0,0 3 16,0-3-32,3 0 16,-1 0 0,1 0 0,1 0 16,1 0-16,1 0 0,2-3-16,1 2-16,4-2 64,2 1-48,2 0 48,6 2-64,4 0 80,4 0-64,8 0 160,6-2 80,3 2 0,9 0 65,3-3-65,2 1-304,4 2 48,2-2 32,-2-1 48,4 1 48,-6 0 0,-2 2 0,-5 0 0,-1 0 16,-11 0-208,-6 0 0,-7 0 32,-7 2-16,-5 0-272,-9-2-257,-6 0-351,-2 0-353,-3 0-15,-3 0 287,0 0-127,-4 0-465,1 0-288,-2 0-1937,2 0-4898</inkml:trace>
  <inkml:trace contextRef="#ctx0" brushRef="#br3">18807 11201 21866,'0'0'1217,"0"0"-1073,0 0 160,0 0 608,0 0 113,31-16-49,-14 23-384,4 2-384,3 2-208,-3 7 32,6 1 1,-7 2-66,-6 2 17,-3 0-16,-11 4 48,-3 0 0,-13 0 81,-9 2 479,-3 0 384,-3 1-239,-1-1-129,6-2-160,1-5-160,11-2-80,3-4-128,9-5-64,2-4 16,0-2-176,5-5-496,3-3-785,-2-8-1440,0-5-2434,-1-8-6722</inkml:trace>
  <inkml:trace contextRef="#ctx0" brushRef="#br0">22021 7824 5651,'0'0'10644,"0"0"-8387,0 0-1904,33-14 671,-21 10 145,2-1-401,-5 1-496,4-1-176,-4-2-48,-1 3 0,-2-3 48,-6 2-16,0-1-16,0-1-32,-6 0 128,-2 5-128,-1-3 16,-4 5-32,-2 0-64,2 5 96,-1 9-16,2 1 49,-2 10 63,5-2 352,1 4 256,6 0-208,2-3-79,0-3-369,7-8-112,5-4-64,8-9-433,0 0-143,4-13-544,-3-3-513,-1-7-1825,-2 6-3265,-5-6-1585</inkml:trace>
  <inkml:trace contextRef="#ctx0" brushRef="#br0">22281 7819 9973,'0'0'4674,"0"0"-2833,0 0-321,0 0 497,0 0-816,0 0-145,0 32-464,0-25-399,0-3-129,-1-4-48,1 3-16,0-3 16,0 0-32,1-6 160,4-2 0,1-4-112,1-3 32,0-1 0,1 0 0,3 3-16,-5 2 208,7 4 256,-3 4 48,0 3-223,1 0 79,-2 11 320,-1 1-224,2 2-143,-3-1-225,0 3-64,-2-5-96,1 0 32,-1-2-272,-2-2-561,3-4-575,0-3-321,1 0-960,0-7-1265,6-7-3938</inkml:trace>
  <inkml:trace contextRef="#ctx0" brushRef="#br0">22635 7547 9380,'0'0'7284,"0"0"-4579,0 0-1537,0 0 81,0 0-225,0 0-79,9 47-129,-6-20-207,-1 5 31,-2-1 304,3 3-303,-1-5-225,-2-4-384,0-7-64,0-4 32,0-3-16,0-2-16,0-2-384,0-6-337,0 2-591,-7-3-513,4 0-560,-1-3-1745,-1-5-4322</inkml:trace>
  <inkml:trace contextRef="#ctx0" brushRef="#br0">22539 7694 11845,'0'0'5315,"0"0"-3554,0 0-961,0 0 577,31 0 207,-17 0-623,4-4-353,-1 1-288,-1-1-112,1 0-144,-3-1-32,-3 1-48,-2 1-800,-3 3-561,-1 0-656,-3-1-1712,1-2-3731,1 3 3699</inkml:trace>
  <inkml:trace contextRef="#ctx0" brushRef="#br0">22886 7851 7860,'0'0'9188,"0"0"-7892,0 0-143,0 0 448,0 0-65,0 0 193,12 15-384,-12-22-609,0-1-240,0 1 17,0-5 31,-3-1-144,0 2-176,-2-5 32,4 3-80,-5-1-80,6-2-64,0 5-16,0 0-32,0-1-16,0 1-32,3 2 0,1 2 64,4 1-80,2 1 64,-3 3 0,6 0-16,-6 2-32,4 0 80,-1 0-368,0 0-176,-3 0-48,-1 2-273,0 0-816,0 1-1344,2-3-2898</inkml:trace>
  <inkml:trace contextRef="#ctx0" brushRef="#br0">23136 7788 9604,'0'0'7588,"0"0"-7332,0 0 576,0 0 433,21 29-529,-21-27-304,0-2-367,0 0-226,0 0-767,0-2-353,-4-7-1536,0-7-3858</inkml:trace>
  <inkml:trace contextRef="#ctx0" brushRef="#br0">23157 7533 19401,'0'0'2993,"0"0"-2913,0 0-464,0 0 448,0 0-80,0 0-464,0-16-1761,0 21-3906</inkml:trace>
  <inkml:trace contextRef="#ctx0" brushRef="#br0">21791 7647 10901,'0'0'3922,"0"0"-1985,0 0-641,-4-31-79,-4 21-321,-1 1-79,-1-2-257,-3 7 0,-5-3-128,1 7-80,-3 0-95,0 0 47,0 13-96,0 5-112,0 5 0,6 4 80,-2 4 80,8 5 224,8 2 209,0 1-161,11 2-368,3-6-48,11-3 0,-2-1-96,2-8 32,3-5-96,0-7 80,-6-5 0,1-3-96,-6-3-288,-2-4-240,-5-6 95,-6 1-159,1-2-272,-2 0-449,-3 2-688,0 2-1440,0 0-2738,3 7-208</inkml:trace>
  <inkml:trace contextRef="#ctx0" brushRef="#br0">23521 7942 14375,'0'0'2913,"0"0"-2289,0 0 545,0 0 63,18 42-415,-18-26 63,2 4 65,3 1-177,-5-3 128,6-3-127,-6-3-97,1-4-192,-1-2-96,4-6-32,-4 0 225,0-7 287,0-7-352,-5-6-239,-1-5-97,-7-5 32,1-5-192,-2-1 32,0-2-48,0-1 48,3 1-16,5 4 16,0 2 16,6 5-64,0 3-96,7 1 0,6 5 64,4 2-48,-2 3 16,6 2 48,2 4 0,-5 3 0,1 2 16,-2 2-160,0 2-33,-1 6 97,-4 6-48,0 6 80,-7 3 32,-2 4 80,-3 0 16,0 2 16,-8-2-80,1-4-112,-6-3 96,4-5-16,-2-1 48,2-5-64,1-2 48,0-7 16,4 0 16,1 0-496,-2-3-528,5-5-801,0-4-1072,0 1-129,0 0-1888,5-2-7844</inkml:trace>
  <inkml:trace contextRef="#ctx0" brushRef="#br0">23907 7732 9412,'0'0'2161,"0"0"304,0 0-1456,0 0 416,0 0 207,-39-13 49,22 13-528,2 2-49,-2 5 129,1 4 175,4 2-239,5 3-401,7 0-272,0-2-320,7-3-79,8-2-49,2-2-32,3-5-48,5-2-48,-5-2-257,0-7-47,-3 0 80,-1-3 80,-5 3 240,-6 5-32,-5-3 112,0 7-32,-8 0 96,0 4-64,0 3 80,0 5-48,2 1-32,3-2-112,3 1 16,0-1-16,5-2-464,7-4-1297,1-3-816,5-2-1153,2-7-4898</inkml:trace>
  <inkml:trace contextRef="#ctx0" brushRef="#br0">24198 7314 4626,'0'0'8820,"0"0"-6595,0 0-576,0 0-449,0 0-207,19 47 960,-14-9 64,-4 9-401,-1 6 193,0 3-544,0 0-337,0-4-287,0-5-177,0-9-240,0-7-128,0-10-192,0-7 32,0-3 80,3-7-64,-3-4 16,0 0-384,0 0-257,0-11-543,-3 0-1553,3-10-1073,-4-1-2497</inkml:trace>
  <inkml:trace contextRef="#ctx0" brushRef="#br0">24081 7660 17384,'0'0'2929,"0"0"-2625,31 14 689,-7-10 768,4 3-161,2-2-447,-1-1-497,-1 0-368,-3-4-160,-2 0-80,-9 0-240,-2 3-832,-4-3-1649,-2 0-1489,1-3-5251</inkml:trace>
  <inkml:trace contextRef="#ctx0" brushRef="#br0">24429 7784 21514,'0'0'2961,"0"0"-2737,0 0 833,-23 30-209,20-24-320,1-1-95,-1-3-369,3-2-48,0 0-32,5-2 96,1-5-48,-1 0-224,0-4-97,-1 2 209,-1 2 128,0 2-64,-3 5 48,0 0 16,0 3-15,2 6 31,-2 5 128,5 3 16,1-1-176,3 0-48,2-2-16,1-6-160,2-1-705,2-4-191,-1-3-753,-2 0-640,-4-3-1249,-4-8-3361</inkml:trace>
  <inkml:trace contextRef="#ctx0" brushRef="#br0">24733 7336 11957,'0'0'2546,"8"68"-273,-3-19 656,1 19-448,0 4-736,-3 2-336,2-4-657,-2-7-368,0-9-432,-3-12 0,0-8 48,0-4-16,0-6-160,0-4-480,0-6-753,0-5-816,0-9-1793,0-4-8452</inkml:trace>
  <inkml:trace contextRef="#ctx0" brushRef="#br0">25684 7199 12294,'0'0'3793,"-10"-31"-2608,-7 15-33,-5 5 49,-14 9-481,-1 2-271,-6 4-129,-4 16-96,2 14-176,5 9 80,10 11 224,10 9 112,14 7 737,6 8 271,19 3-447,2-7-321,4-1-304,1-10-79,-1-9-353,-8-7 16,-4-9 160,-6-4-16,-5-5-64,-2-2-16,-5-4-32,-4-1 32,-2-6-64,-1-2 0,3-5-352,1-5-465,3-4-976,0-4-800,5-12-2001,-6-2-8628</inkml:trace>
  <inkml:trace contextRef="#ctx0" brushRef="#br0">25249 7831 15559,'0'0'3106,"0"0"-2114,0 0-32,45-31 97,-10 22 191,6 2 337,5 1-304,2 1-481,0 0-448,-3 1-240,-3 4 0,-6 0-192,-4 0-624,-10 0-561,-5 0-31,-4 0 207,-7 4 273,-5-1 528,-1-1 224,0 0 80,-4 3 128,-6 2 192,0 2 144,-3 2 241,4 7 255,-4 5 97,3 4-241,5 2-272,5-2 32,0 0-207,15-7-113,2-5-208,8-8 16,0-7-32,5-2-16,-3-14-16,-2-4 16,0-7 16,-6 3-16,-7-2 32,-4-1-64,-8 3-112,0 4-48,-13 2 48,-5 2 128,-2 4-64,-7 8 96,-1 2-80,1 2 16,5 0-16,3 5-64,5 3-288,3-3-273,10 4-15,1 2-304,0-2-705,0 3-224,4-3-672,4-1-2017,2-5-3106</inkml:trace>
  <inkml:trace contextRef="#ctx0" brushRef="#br0">26044 7987 19097,'0'0'1985,"0"0"-1649,0 0 1505,0 0 448,0 0-849,0 0-431,30 27-209,-30-36-224,0 0-95,0-9-145,-2-2-64,-3-3-64,-1-4 0,2 3-16,0-2-144,4 6 32,0 0-80,4 9 16,6 0-16,-3 6-16,5 3 0,2 0 16,-2 2-48,2 0-64,2 2-272,-1 5-368,-2 0-625,-4 1-816,2-1-1761,-5-2-2401</inkml:trace>
  <inkml:trace contextRef="#ctx0" brushRef="#br0">26326 7837 13142,'0'0'9732,"0"0"-8723,16-34-1025,-12 22 112,4 5 432,-3-2 481,0 2-177,-2 3-544,-3 2-176,0 2 64,-8 2 16,-6 9-192,-5 8 0,-1 3 0,3 5 32,2 2 80,8 3 193,4-5 95,3 4-112,5-6-64,7-3 64,7-4 112,-2-4-31,5-7-97,3-3-112,1-4-16,0 0 16,-1-11-112,1 0 16,-1-5-16,2-5-48,-7 1-64,0-2-464,-2-3-1009,-4-2-448,2 3-560,-7-1 832,2 2 897,-3 3 704,-7 7 176,4-1 272,-5 5 192,0 2 336,0 0 625,-5 3 224,-2 4-384,-6 0-321,-7 2-512,1 11-384,-1 3-80,2 7 16,5 1 224,9 6-15,4-3-129,9 4 48,11-4-64,8-4 112,1-5 80,7-5 16,0 1-144,1-7-32,-3-3-32,-6-2-112,-5 1-64,-3-3-720,-13 0-785,-7-9-1520,0-7-2866</inkml:trace>
  <inkml:trace contextRef="#ctx0" brushRef="#br0">27151 7549 11941,'0'0'4178,"0"0"-2081,0 0-576,39 0 336,-13 0-16,13 0-321,3-2-431,0 2-433,3-2-208,-2 0-223,-9-3-306,-3 5 17,-9 0-848,-4 0-977,-11 0-864,-4-2-977,-3 2-2401,-3-2-2977</inkml:trace>
  <inkml:trace contextRef="#ctx0" brushRef="#br0">27244 7767 21130,'0'0'1889,"37"-4"-2802,-6 0 913,2-3 816,4-2 1073,-3 2-1008,-1 0-753,-5 3-240,-5 4-32,-4 0-1281,-9 0-1184,-5 0-3826</inkml:trace>
  <inkml:trace contextRef="#ctx0" brushRef="#br0">28066 7535 9268,'0'0'5811,"0"0"-2754,0 0-1504,0 0-192,0 0 111,0 0-191,42 18-241,-16-18-415,-1 0-289,2 0-144,-1-4-64,-1-3-176,-5-2-32,-6 2-288,-2 0-577,-7 0-287,-2 3-129,-3 4-1040,0 0-2065,-9 0-7107</inkml:trace>
  <inkml:trace contextRef="#ctx0" brushRef="#br0">28604 7580 6739,'0'0'4226,"0"0"-1537,0 0-768,0 0 224,0 0-112,0 0-192,5 25-176,-5-15-161,0 0-431,0-1-401,0-2-144,0-3-15,0-4-225,0 0 48,0-4-16,3-12-16,3-4-192,2-10-48,3 1 32,1-7 64,2 4-224,-1 4 112,0 5 224,0 9-31,-4 5-129,1 9-48,3 9 48,0 11 144,1 5 32,-2 7-112,1-5-32,-1 0-80,-4-7 32,0-4-128,-1-9-32,-2-3 48,6-4-32,-5-4 48,2-8 48,4-4-32,-1-6 0,1-5-96,4-5 32,-2 5-112,1 5 112,1 4-64,-2 9 112,1 9-64,1 7 48,-7 13 0,4 1 80,2 3-32,-3-4 16,1 3 0,-4-8-16,2-3-208,-3-8-336,-1 1-353,-7-3-847,0-2-1362,0 0-1232,-6-7-5218</inkml:trace>
  <inkml:trace contextRef="#ctx0" brushRef="#br0">29379 7330 7427,'0'0'2978,"0"0"-865,0 0-769,0 0 561,-2-32-48,2 28-80,0 2-208,0 2-225,10 9-752,2 11-303,8 12 1199,2 10 209,4 8-480,-4 0-433,-2-3-448,-3-7-64,-1-9-384,-7-5 80,-1-11-16,-2-3 0,-6-4 64,0-3-96,0-5-336,-3 0-416,-2-6-625,-1-11-1793,1-7-3489</inkml:trace>
  <inkml:trace contextRef="#ctx0" brushRef="#br0">29657 7256 10805,'0'0'3922,"0"0"-2065,-7 52 128,5-21 47,-1 10-463,3 4 96,-3 5-224,3-2-481,0 2-48,-2-7-399,-1-7-145,-1-9-272,-1-5 0,0-6-48,5-2-96,-6-5 64,6-5-768,0-4-1313,-1-2-1729,-3-12-3938</inkml:trace>
  <inkml:trace contextRef="#ctx0" brushRef="#br0">29733 6937 6179,'0'0'7635,"0"0"-4785,35-8-1602,-12 8 929,-2 0-496,7 0-240,-3 7-353,-2 1-239,-9 4-353,-1 6-112,-10 2-160,-3 4-144,-11 3 96,-8 0-48,-1 3 32,-3-3 16,3-2-16,6-5 145,3-5 127,11-1-256,0-5-64,17-2-80,3-4 96,5-2-64,8-1 16,-1-4-16,-1 0-48,-4-6 48,-1 4-720,-7-1-561,-6 4-1808,-3-1-2146</inkml:trace>
  <inkml:trace contextRef="#ctx0" brushRef="#br0">29250 7931 10213,'0'0'5298,"0"0"-3313,0 0-192,57 0 288,-18 0-464,7 0-225,12 0-79,5-2-401,-4-3-624,2 5-112,-1-4-112,-3 1-64,-4-5 80,-3 1-32,-2-2-32,-9-2 65,-7-2-49,-4 1-289,-11 3-639,-4 3-513,-13 3-479,0 3-626,-7 4-2608,-8 3-5539</inkml:trace>
  <inkml:trace contextRef="#ctx0" brushRef="#br0">29540 8245 8772,'0'0'6915,"0"0"-4946,0 0-944,6 36 879,-5-13-47,2 6-192,-1 3-304,4 1-289,-1 1-207,3-7-113,-1-2-288,0-7-32,0-3-112,-2-8-15,3-2-145,-8-1 48,3-4-48,-3 0 32,0-9 16,-3-2-64,1-7-144,-4-2 32,0-5-16,0-2-48,-1 0 64,1 0-32,5 0 48,1 0-32,0 4 48,1 1-48,12 2-64,-1-3 48,8 3 48,-1 0-16,2 0-64,3 1 96,-3 6-224,-4 2 112,2 4-16,-7 3 64,-2 4 0,-2 0-16,-4 0-16,2 4 16,-4 0 0,3 3-224,-5-5-112,6 1-305,-2-3-239,4 0-224,0 0-465,-7-7-752,3-2-128,-4 2-1201,0-2-3777</inkml:trace>
  <inkml:trace contextRef="#ctx0" brushRef="#br0">30569 7155 5555,'0'0'3857,"0"0"-2320,0 0-753,0 0 161,0 0-129,0 0-144,1-14 193,2 14 159,-3 0-191,0 2-81,-3 10 289,-3 3 383,-2 5-31,0 6-369,1-2-207,-1-4-17,6-4-400,-1-2-240,3-8-80,0-4-80,3-2-64,4-4 64,0-10 176,4-2-64,-1-4-80,0-7-16,-3-4 16,5 0-16,-4-3-32,-1 7-32,4 2-96,-4 7 144,-1 11-32,1 5-192,-2 2 64,3 9 96,1 6 64,4 4-16,2 1 32,-1 3 32,6-3 80,-1-5-112,-2-3 32,-2-4 0,-2-2-80,-4-5 0,-1 4-1184,-5-5-561,-3 2-1409,-6-2-4897</inkml:trace>
  <inkml:trace contextRef="#ctx0" brushRef="#br0">30548 7572 7059,'0'0'3890,"0"0"-1361,0 0-736,0 0 176,0 0-448,0 0-785,16 18 208,-11 6 417,-1 8 0,1 6-33,0 0-431,2-6-225,-2-1-112,-2-10 112,2-8-111,-2-4-177,0-5-160,-3-4 16,0-1 64,0-13 64,0-2-223,0-9-113,-3-2 0,0-7 0,1-4-16,-1-2 16,3-3 32,0 0-32,0 5-32,5 9-289,1 4 129,-1 9 80,2 9 48,0 7-48,0 0 96,4 7 0,-2 5-16,2 2-64,2-1 64,-1 0 0,2-4-64,2 0-640,-1-6-288,-1-3-353,0 0-528,-2 0-240,-10-3-464,1-1-2177,-3-1-5027</inkml:trace>
  <inkml:trace contextRef="#ctx0" brushRef="#br0">31512 7636 15703,'0'0'3282,"0"0"-2018,0 0-207,0 0-145,17-3-143,-1 3-113,4 0-32,6 0 16,10 0-383,-2 0-33,5-4-144,-7 0 16,-5-3-80,-2 2 32,-7 1-48,-4-3-272,-6 3-289,-4-1-239,3 1-192,-7-1-225,0 3-272,-7 2-1664,1 0-2546,-5 2-3377</inkml:trace>
  <inkml:trace contextRef="#ctx0" brushRef="#br0">31615 7845 10773,'0'0'7379,"0"0"-5794,0 0-1281,0 0 176,41-7 161,-16 3 447,-2 0-656,2-3-336,-3 2-48,4 3 0,-9-3-80,-1 1-528,-4 2-1393,-6 0-2705,-2-3-6787</inkml:trace>
  <inkml:trace contextRef="#ctx0" brushRef="#br0">33139 7720 6355,'0'0'6035,"0"0"-4371,0 0 657,3 32-272,-3-21-528,0-2-256,0-5-81,0 1-191,0-1-113,0-4 17,0 0 31,0 0-80,0 0-143,0 0-1,0-2-368,0 0-80,-3-3-48,1 3 64,-1-4 49,1-1-129,2-5-96,0-3-64,5-5 48,3-3-144,-1-7 80,6-3 16,-4-1 64,0-4 32,5 4 32,-7 2-112,5 5 16,2 7-80,-5 7 96,1 6-16,2 5-48,2 2 32,0 14-32,-2 8-16,1 7 160,-2 9 16,-4 1-48,0-3-96,-1-1 16,-5-8-48,5-8 64,-6-4-32,5-8 32,-3-2-16,1-5 16,1-5 33,1-6 15,3-5 0,0-6-96,2-7 16,3-5-128,-4-2 144,4-2-96,2 4-128,-1 2-81,1 5 193,-2 9 64,2 9-48,1 7 80,-4 2-96,2 15 48,5 11-32,-2 5 208,3 5-16,0 0 33,5 2 31,-3-4-16,3-7-32,-2-3 16,-6-8 16,1-2-272,-11-7 112,-1-1-64,-5-6 32,-1 0-320,-1 0-417,-12-6-399,-2-8-2034,-2-6-4177</inkml:trace>
  <inkml:trace contextRef="#ctx0" brushRef="#br0">33977 7479 6643,'0'0'5234,"0"0"-3313,0 0 16,-15-33 160,12 30-480,-2-1-176,5 4-225,-2 0-464,2 11-335,0 5 63,0 7 576,0 1-47,0 6-401,7-1-224,-1-7-112,0 3-15,6-10-129,-4-1-64,5-2-16,-1-5 32,-1-6-64,-2 2 0,4-3-16,2-3 96,-3-4-96,4-1 0,-1 1 16,-5-2-80,-1 2-32,2 1-16,-3 3 64,-7 3 0,5 0 32,-6 5-80,2 3 96,1 6 48,-1-1-96,4 6 96,3-4-32,0 1-32,7-5 48,4 1-16,3-4 0,-4-3 0,7-5 80,-6 0-96,-1-9 80,0 0-64,-5-5-16,-2-1-16,2-3 0,-2 0 0,-5 0 16,-1-2 0,-5 1 0,-1-3 16,0 2-64,0-5 112,-7 5-96,0 2 80,1 2-80,0 7 80,-2 2-64,2 3-32,1 1-273,4 3-287,1 0-528,0 0-561,0 0 16,0 0-528,0 0-256,0 0-945,-6 0-671,1 0-2947</inkml:trace>
  <inkml:trace contextRef="#ctx0" brushRef="#br0">34509 7084 5442,'0'0'4242,"0"0"-1168,0 0-865,0 0-208,0 0-368,0 0 15,37-20-255,-14 16-305,5 1-207,5 3 79,-2 0-191,-3 0-257,-3 3-48,-7 4-160,-8 6-16,-7 3-192,-3 6 80,-13 5 145,-5 0-97,-7 5-128,3-5 16,-1 0-32,6-7-48,6-2 80,6-5-48,5-1 0,13-6-80,5-1 48,7-5 32,-3 0-32,6 0 0,-3-5 32,-1-3-16,-3-2-80,-1-1-640,-3 2-481,-6-2-1040,-4 4-528,-7 1-1793,0 3-9012</inkml:trace>
  <inkml:trace contextRef="#ctx0" brushRef="#br0">35094 7458 2641,'0'0'7860,"0"0"-5635,0 0-1313,0 0-335,0 0 703,6 54 785,-2-18 64,4 4-672,0 6-625,1-6-304,0-4 129,5-7-97,-7-9-128,-1-6-144,0-5 112,-3-7-144,0 0 113,-3-2 223,0-2 224,-8-7-143,-2-2-497,3-5-128,-7-2-16,1-7-32,-3-2 16,7-4-16,-4-2-48,2-1 0,4 0 64,5 2-208,-3 3 144,5 4-16,0 5 32,10 2-16,-1 2 16,10 0-17,1 3 33,-2 4 32,9 0-64,-5 5 48,1 4-32,2 0 64,-4 2-48,-1 7-64,4 0 64,-4 2 16,-2 0 0,3-2 16,-6-2 0,-2-4-16,-1-2 16,-1-1 0,-5 0 48,-3-4-48,-3 1-304,0-1-848,-9 0-1185,-7 4-945,-4-5-2881</inkml:trace>
  <inkml:trace contextRef="#ctx0" brushRef="#br0">32509 7611 12406,'0'0'4802,"0"0"-2801,0 0-673,0 0-95,0 0-369,0 0-495,11 0-193,6 0-112,5 0 496,10 0-80,1-4-128,4-1-208,-4 1-144,-1-1 32,-4 3 0,-5-3-64,-9 3 48,-1 0-208,-7 0-64,-1 2-144,-4-3-144,-1 3 112,-5-2-305,-2 2-960,-6 0-1472,-1 0-2530,-4 0-3073</inkml:trace>
  <inkml:trace contextRef="#ctx0" brushRef="#br0">35901 7072 5747,'0'0'6258,"0"0"-4417,0 0-176,0 0-80,0 0-48,0 0-33,-25 50-31,13-28-128,0 3-113,2-4-207,-2-4-497,6-6-240,-2-4 32,8-2-128,-2-3-96,2-2-112,0 0 80,0 0-48,0 0 32,0-7-16,2-4-48,4-7 80,2-4-48,4-3 32,2 0-16,5 0-176,-1 5 32,3 4 96,-3 5-32,2 9 32,-1 2 16,1 6 16,-1 8 32,1 2 288,-1 4 193,1 0 191,3-2-32,-1-2-480,-4-5-64,2-4-128,-7-2 16,-1-4 0,-4 2-80,-8 0-176,0-2-656,-6 6-401,-8-2-624,1 2-1072,-5-6-1665,4-1-5411</inkml:trace>
  <inkml:trace contextRef="#ctx0" brushRef="#br0">35909 7556 8788,'0'0'5170,"0"0"-3345,0 0-1104,5 11 47,-2 7 865,0 10 512,-3 3-337,1 2-703,4-1-33,1-5-367,2-7-161,-3-7 0,2-8-208,-5-5 49,3-2 47,-5-14 336,3-2-64,-3-9-335,0-4-129,-8-3-32,0-2-32,-1-2-96,-2 4-128,5 0 64,-2 5-16,3 6 16,5 7 32,0 5-48,0 2 16,5 9-32,4 0 0,7 0 16,1 9 0,6-2-16,-1 0 48,3 2-16,-2-5 0,-6-1 16,0-3-48,-6 0 0,-2 0-96,-3 0-112,-6 0-160,0-3-193,0-1-271,0-2-449,-7 0-1168,-6-2-1168,2 3-3218</inkml:trace>
  <inkml:trace contextRef="#ctx0" brushRef="#br0">37072 6666 12790,'0'0'2337,"0"0"-1617,0 0 833,0 0 256,-30 12 48,27-12-241,3 0-95,9 0-272,18 1-481,10 2 96,16-3 97,18 0-241,13 0-144,13-4 369,7-5-65,5-1-816,-5 2-80,-7-4 48,-11-1 48,-13-1 48,-16 1-80,-15-1-688,-11 1-496,-11-1-881,-14 7-721,-6 1-543,-12 3-1601</inkml:trace>
  <inkml:trace contextRef="#ctx0" brushRef="#br2">20042 9840 14295,'0'0'5106,"0"0"-4338,-20-36 369,8 29 447,5 3-383,0 2-449,1 2-303,-1 2-209,4 9-160,3 5 128,0 7 64,0-3 0,10 3-160,3-3-80,0-2 80,1-5-80,4-3 48,-5-6-32,1-2 16,-2-2 32,-1-5-16,-3-6 0,-2-2 16,-3-3-32,-3-2-48,0 0 33,-3 0-98,-6 0 65,-1 2-16,0 0-160,-3 3-48,4 4-32,-2 0 64,3 2 32,4 3 0,0 4-48,4 0 64,-1 0-320,-2 4-513,3 6-63,-2 0-641,-1 0-1536,0-2-3090</inkml:trace>
  <inkml:trace contextRef="#ctx0" brushRef="#br2">20334 9742 5426,'0'0'4322,"0"0"-3233,0 0-33,-35-1 209,22 9-80,1 8-81,-2 4-95,1 3-97,-1 2 48,5-3-63,6 1-161,3-1-176,0-6-255,16 0-193,1-5 16,6-4-80,-1-3 64,4-4-32,-4 0 16,1-8-32,-9-4-16,-2-2 16,-4-1 16,-5-1-64,-3-4 0,0 2 0,-8-3-64,-2-1-16,0 4-160,1 3-112,-5 3 112,5 3 176,-1 4-1,4 4-15,0 1-32,-2 1 32,2 6 48,1 2-32,1 1-272,4-4-624,0 3-657,3-4-832,3-4-208,8-1-2274,-2 0-1311</inkml:trace>
  <inkml:trace contextRef="#ctx0" brushRef="#br2">20567 9920 8532,'0'0'3746,"0"0"-2066,0 0 705,0 0-624,0 0-416,0 0-129,29 12-79,-23-21-81,-6-1-271,0-3-273,0 0-96,0-5 80,-6 0-239,6 0-145,-1-3-80,1 5 48,0 1-48,0-1 48,0 7 0,1 2 16,5 3-64,-1 1-32,0 3-48,4 0 16,-1 0 64,0 0-80,2 6 32,0-5-16,-1 2 32,-1-1-432,0 0-737,2-2-432,-3 0-512,-1 0-1520,0-7-4259</inkml:trace>
  <inkml:trace contextRef="#ctx0" brushRef="#br2">20937 9826 17368,'0'0'1665,"0"0"-1553,0 0 1008,-45-7-239,25 7-209,-3 7-256,-2 2-192,5 5-208,3-1 16,5 3-16,1-1 16,11-3 32,0-1-64,7-2-16,11-4 0,0-5 96,4 0 16,3-11 32,1-5-79,-1-5-17,-4-6 0,0-2 16,-4-5 0,-5 0-32,-1-2 32,-6-2-16,-1 0 16,-4-3 32,0 1-48,0-1-16,-1 7-96,-2 3 0,0 8 0,1 8 80,-1 8-32,3 7 96,0 5-64,3 12 32,-1 10 256,4 12 784,1 3-191,-5 8 127,1 2-368,-1-4-448,1-6-63,0-3-129,3-11 80,-3-5-64,5-5 16,-3-5 0,2-6-48,-4-2-929,2-3-816,-3-2-768,4-7-480,-5-4-3826</inkml:trace>
  <inkml:trace contextRef="#ctx0" brushRef="#br2">21229 9785 20986,'0'0'1776,"0"0"-1824,0 0 176,8 34-192,-4-27 176,2-3-144,-6-4-752,2-2-1617,-2-9-2849,0-10-9141</inkml:trace>
  <inkml:trace contextRef="#ctx0" brushRef="#br2">21268 9481 15863,'0'0'3106,"0"0"-2882,0 0-384,0 0 240,5 34-641,-5-21-1599,0-2-3459</inkml:trace>
  <inkml:trace contextRef="#ctx0" brushRef="#br2">21398 9852 12790,'0'0'480,"0"0"80,0 0 1633,0 0-480,0 0-496,0 0-1,28 18 1,-18-29-577,0-5 16,0-2 161,-1-2 79,2 2-208,-2-2-127,-1 1 47,-3 8-48,1 0-160,0 5-47,-3 0-81,2 6-160,1 0-80,-1 7-48,2 5 32,0 3 16,6 1 0,-3 2-32,2-2-16,1-3-80,-3-2-528,3-4-193,-1-2-447,2-5-305,-1 0-608,-1-5-1761,2-6-4898</inkml:trace>
  <inkml:trace contextRef="#ctx0" brushRef="#br2">21756 9744 11957,'0'0'8965,"0"0"-7429,0 0-655,-38 13 447,25-3-655,6-2-113,0 8-96,4-5-288,3 5-128,0-5 0,10-4-80,0-2 48,6-5-64,1 0-144,0-9-16,0-5 16,2-4-192,-5 0-80,-7 0 255,-2 1 97,-2 0 112,-3 4 16,0 4 64,0 5 497,-3 4 575,-2 9-479,4 4-289,-5 8 240,6-1-96,0 2-416,0 0-80,3-4-16,9-4-592,4-7-833,4-7-800,2-2-400,2-17-1969,1-8-8676</inkml:trace>
  <inkml:trace contextRef="#ctx0" brushRef="#br2">21958 9661 14150,'0'0'817,"0"0"111,0 0 1393,0 0-560,37 36 240,-14-29-608,5-1-369,5-2-239,4 2-289,-3-5-352,3-1-112,-9 3 16,-3-3-80,-5 2-496,-4-2 127,-7 0 65,-1 0 224,0 0 144,-4-5-64,4-3 144,0-1-16,0-5 208,-4 3 97,1-1-65,0 4 0,-2-1 176,-3 4 0,0 3-336,-10 2-176,-1 9-64,-3 4 64,-4 9 16,4 4 81,-2 5 79,6 0 112,8-4-48,2 3-48,9-8-112,11-4 144,4-4 48,5-3-224,1-4-64,2-3-64,-1-1-304,-4-2-288,-1-1-497,-7 0-1200,-6 0-784,-6-4-3987</inkml:trace>
  <inkml:trace contextRef="#ctx0" brushRef="#br2">22088 9321 14327,'0'0'7011,"-15"36"-5827,7-2-543,-1 10 1696,-1 13-593,4 1-559,0 5-417,6-4-656,0-5-224,0-6 48,6-6 80,2-13 48,0-2-80,-4-9 0,1-4-320,1-6-400,-4-5-833,-2-6-1552,0-10-497,0-11-6483</inkml:trace>
  <inkml:trace contextRef="#ctx0" brushRef="#br2">19718 9359 13462,'0'0'3938,"13"-29"-2769,-12 13 111,2-2 49,-3-2-289,0 0-63,0 2-17,-7-5-448,-6 7-192,-2-2-143,-2 2-81,-5 5-64,-4 2-32,-4 9 0,-3 0-16,1 16 0,-2 11-48,-5 9 64,2 13 80,-3 10 208,5 9 752,0 3-303,5 9-1,10-2-16,11-4-608,6-7-112,6-8 80,15-9-32,9-5-96,2-9 112,7-5-80,-2-8 48,2-5-48,-2-5 32,-3-4 0,-5-9 0,-1 0 16,-5-5-32,0-8 16,-1-2-96,0-4 16,-4 1-128,1 2 80,-3 3-112,-2 2-224,-1 7-369,-4 4-399,-5 0-1313,-1 0-865,0 0-2625</inkml:trace>
  <inkml:trace contextRef="#ctx0" brushRef="#br2">19898 10183 6211,'0'0'-368,"0"0"-1617,0 0 352</inkml:trace>
  <inkml:trace contextRef="#ctx0" brushRef="#br2">20028 10183 3682,'0'0'-1665</inkml:trace>
  <inkml:trace contextRef="#ctx0" brushRef="#br2">23464 9276 1905,'0'0'14310,"-43"13"-11924,9 6-1522,-6 3 465,-2 7-385,1 3-336,6 0 49,13 4-49,7-1-256,15-1-256,10 0 128,15-2-144,8-1-160,9-4 32,10-2 80,3 2 32,0-3 32,-7-1 32,-3 2-48,-15-1-240,-13 3 112,-12-2 48,-5-2 16,-17-1 32,-5-2 32,-9-4 32,-2-5 96,-4-2 193,3-6 63,-2-3-240,4 0-160,2 0-96,5-7 32,7 2-64,4 4-16,6-2-144,5 3-128,3 0-577,8 0-736,7 0-656,5-3-720,5-5-3042</inkml:trace>
  <inkml:trace contextRef="#ctx0" brushRef="#br2">23757 9803 19641,'0'0'1873,"0"0"-1841,0 0 48,0 0 544,0 0 385,-20 29 127,26-13-303,8 2-561,5-5-48,1 1-80,5-5-16,6-5 0,-3-4-128,1 0 176,-1-9-80,-3-2 160,-3-5-96,-4-2-128,-8-2 64,-6 0-80,-4-5 48,0 4-96,-4 1 16,-4 9 0,3 4 32,1 7-32,1 7-48,3 16 48,0 4 192,0 11 417,0 5 79,4 4 64,-4 10-175,3-4-113,-3 1-176,0-4-32,0-8-96,-3-6-80,-3-9-176,0-9 48,4-6 64,-4-5-64,4-6 112,-1-1-144,2-6-448,1-12-1265,0-12-2161,9-7-3954</inkml:trace>
  <inkml:trace contextRef="#ctx0" brushRef="#br2">24412 9618 6259,'0'0'7747,"0"0"-5794,0 0 496,-30-13-320,5 19-320,-10 6-208,-1 3-384,4 4-289,2 3-464,10 1 16,8 3-207,12-1-161,0 0-144,15-3 80,5 3-80,7-4 64,4-1 64,-2-4-112,2-1 80,-6 1-32,-5-2 32,-8-1-64,-7-2 32,-5 1-32,-11 1 48,-6-2 96,-5 0 112,-9-2-48,3 1-144,-1-4 96,4-4-112,8 1 16,2-3-384,12-5-881,3-8-1456,0-6-1793,15-5-3217</inkml:trace>
  <inkml:trace contextRef="#ctx0" brushRef="#br2">24452 9732 19001,'0'0'2769,"0"0"-2545,0 0-816,40 11 1008,-10-8 1169,7-3 127,6 0-511,2-3-657,0-4-240,-3-2-79,-5 2-161,-4 0-96,-5 1-801,-11 2-976,-2 1 193,-5 1 623,-3 2 705,-2 0 272,1 0 48,-1 0 320,0 0 1073,-1 2-65,-1 1-223,0-1-385,2-2-400,0 2-143,-2 0-113,-2-2-64,4 0-16,-2 0 96,2 0-128,1-4 96,-6-1-32,2-3 0,-2-2-32,0 1 16,-2-2 16,-9 4-64,-1 3 0,-4 4-16,-1 0 16,-3 11-64,0 9 80,6 3-32,1 8 176,3 0 32,7 1 64,3 2-16,3-7-112,12-2-64,2-7-32,3-7 32,2-2-64,4-4 32,-7-5-176,1 0-880,-1-7-1233,-10-7-1217,-4-6-5650</inkml:trace>
  <inkml:trace contextRef="#ctx0" brushRef="#br2">24644 9426 9556,'0'0'5251,"0"0"-2322,0 0-1696,0 0-209,0 41 833,0-8 224,0 5-192,0 7-352,-3 5-289,3 2-416,-5-5-239,4 0-225,-5-5-96,1-3-80,2-12-32,1-3-48,-1-5-32,3-8-64,0-4 16,3-5-176,2-2-320,3-9-448,-4-7-769,1-8-1809,-2-8-2240</inkml:trace>
  <inkml:trace contextRef="#ctx0" brushRef="#br2">25057 9860 15479,'0'0'2513,"0"0"-2449,0 0-224,0 0 448,0 0 449,0 0 431,-21-27 97,25 27-465,-3 0 177,7 0 511,0 0-351,2 0-561,3-7-288,-4-2 224,7-2-15,-2-2-337,1-6 16,2 4-48,-4-1 96,-1 5 32,2-1 208,-9 8 145,-4 4-225,5 0-288,-6 11-16,2 2 160,1 6 0,-1 1-128,4-2-160,1-2 80,0-5-16,5-2 48,-1-7-96,1-2 80,4 0-48,-4-9 0,2-4 32,-1-3-64,2-4 80,2-1-16,-1-1-32,1 4 16,1 5 16,-4 3-64,-1 10-64,-1 5 0,-1 9 64,-2 6 16,-3 0 64,1 1-32,-1 0-48,-2-2 64,1-6 0,3-2-48,1-4 16,-1-4-112,3-3-192,-5 0-352,2-3-497,-2-8-848,-6-5-1584,0 0-1042</inkml:trace>
  <inkml:trace contextRef="#ctx0" brushRef="#br2">26351 9771 12822,'0'0'3217,"0"0"-2096,0 0 560,0 0-97,6 42-607,-6-29-417,0 1-144,0-5-80,0-2-63,0-5 143,0-2 208,0-7 320,0-4-191,0-7-449,0-7 16,-3-4 352,-5-5-255,4 1-305,-4 1 32,0 3-128,1 2 16,2 7-64,3 6 192,2 5 48,0 2-16,0 3-112,10 4-32,-1 0-96,6 0 64,3 0 0,2 0-16,0 0-80,-2 2-192,0-2-352,-5 0-145,-5 0-207,-2 0-609,-6 2-240,0-2-240,0 3-224,-7-3-2289</inkml:trace>
  <inkml:trace contextRef="#ctx0" brushRef="#br2">26662 9667 20713,'0'0'1409,"0"0"-1281,-42 24 1121,30-12 63,1 3-607,10-1-209,1-1-128,7-1-224,7-8-112,5 0-80,-1-4 64,3-1-48,-6-9 16,-2-3-160,-3-1 128,-8-2-48,-2 3-16,0-1-80,-9 1 32,-4 0 80,1 2 16,-4-1-272,4 3-481,1 0 1,5 5-49,0-1-79,6 3-913,0 2-1152,6 0-2578</inkml:trace>
  <inkml:trace contextRef="#ctx0" brushRef="#br2">26958 9338 7299,'0'0'6739,"0"0"-3841,0 0-993,2 38 464,-2-8 112,0 6-352,0 7-384,0 1-529,0 1-447,0-4-193,0-3-240,5-7-128,1-4-80,-2-4 16,1-5-80,0-6-32,-2-4 0,0-1 0,-3-5-80,0-2-368,0 0-400,-3-2-497,-5-6-1456,0-6-2370,-1-5-5762</inkml:trace>
  <inkml:trace contextRef="#ctx0" brushRef="#br2">26878 9608 16247,'0'0'2225,"0"0"-976,0 0 800,0 0-224,0 0-369,29-20-607,-13 20-337,1 2 48,1 5-191,2 0-177,-1-3-160,1 1-16,3-3 16,-1-2-625,-2 0-383,0 0-1409,1-5-1089,-4-4-3457,-5 2-5859</inkml:trace>
  <inkml:trace contextRef="#ctx0" brushRef="#br2">27256 9628 14279,'0'0'6370,"0"0"-4609,0 0-144,-39 9 624,25 1-736,2 1-673,-1 2-272,0 3-304,6 0-79,7-1-33,0-1 48,2-2-144,10-4-48,1-6 32,5-2-96,-4 0 0,5-9-208,-7-2 111,1-5 17,-4 8 144,-4-4-80,1 5 128,-6 3-64,0 4 96,0 0 0,0 14 49,-3 2 15,0 1 32,3 1 32,0 2-144,0-6 16,7-3-192,6-4-352,5-7-1409,-1 0-993,4-12-799,-4-8-2434</inkml:trace>
  <inkml:trace contextRef="#ctx0" brushRef="#br2">27565 9294 12726,'0'0'4706,"0"0"-2993,0 0-161,0 0 65,0 0-176,13 35-16,-13-10-161,0 6-47,0 8-97,-6 3-47,-1 4-369,0-2-256,1-3-96,1-5-15,5-2-145,0-7-128,0-4 32,5-6-64,1-3-32,1-3 32,-1-2-64,1-2-208,-5-1-209,3-3-223,-5 1-400,0-4-657,0 0-816,0 0-449,0-7-944,0-2-5586</inkml:trace>
  <inkml:trace contextRef="#ctx0" brushRef="#br2">27449 9554 15767,'0'0'8148,"0"0"-5699,0 0-2081,0 0 513,0 0-49,0 0-80,-5 9-239,16-2-321,1 0-96,2-1-80,5-1 16,3-5 16,2 0-112,4 0 48,0-2-240,-1-3-497,1 3-383,-4-3-449,1 5-816,-9 0 528,-1 0-2849,-6 0-3154</inkml:trace>
  <inkml:trace contextRef="#ctx0" brushRef="#br2">27796 9622 13094,'0'0'8164,"0"0"-8004,0 0-80,19 36-16,-18-25 16,5-4-48,-6 0 16,2-3-64,-2-4-2017,0-3-3602</inkml:trace>
  <inkml:trace contextRef="#ctx0" brushRef="#br2">27827 9342 14743,'0'0'10389,"0"0"-8885,0 0-1584,0 0 16,0 0 128,0 0-144,5 21-736,-10-10-2754,0 0-5618</inkml:trace>
  <inkml:trace contextRef="#ctx0" brushRef="#br2">28131 9691 5122,'0'0'2449,"0"0"1409,0 0-1665,0 0 272,0 0-160,-8 34-576,4-26-368,-1-1-289,5 0-239,-6-2-81,6 2-240,0-6-160,0 5-79,0-5-97,0-1 0,0 0-96,0 0 64,3-1 48,0-6-16,-2 0-32,4-5-80,-2-3-112,2 2 32,0-6 16,2 1-32,-1-2 32,1 0-64,0-3 64,-2 5 0,3 0 32,0 7-64,-4 2 64,7 7-32,-3 2-32,4 0 144,-2 8 160,5 6 352,-1 4-31,0 0-113,-2 5-96,-2-5-112,-1 0-112,5-7-96,-8 0 0,2-4-48,-3-2 64,-2-4-96,0 2 0,-3-3-320,0 0-496,-6-3-929,-1-5-1168,1-4-1489,1-3-6067</inkml:trace>
  <inkml:trace contextRef="#ctx0" brushRef="#br2">28520 9578 14727,'0'0'3890,"0"0"-3442,0 0-48,0 0 1569,0 0-384,0 0-433,-32-13-272,19 20-239,1 4-129,4 2 32,2 7-320,0 1-96,1 1-48,5 1 16,0-3 1,5-4-97,2-2 32,4-7-48,-2-6 16,4-1 64,2-4 16,-2-9-32,-1-5-48,1-3-48,-3-1 0,-3-3-32,0 0-33,-2 7-175,-2 2-128,0 6 176,-3 7 144,0 3-16,0 13-32,0 8 160,0 6 384,0 9 176,0 0-175,0 2-177,2 2-32,2-2-96,4-1-32,-2 1-128,-4-4 32,3 0 0,1 1 112,-5-3 96,-1 2-96,0-3 80,0 1-80,-1-5 0,-5 0-32,-7-2 0,5-8 0,-4 3 16,0-6 16,2-5-80,0-2 16,-3-5-16,7-2-64,-8-5-176,5-6-128,-1-9 0,-1-3-113,4-4-319,-1-6-128,3-1 271,4-2 305,-2 5 352,3 1 96,0 6 625,3 3 303,3 5-336,2 3-111,4 2-129,1 4-64,7 1-96,-2-1-80,4 2-192,1 1-32,4-1 16,-1 1 32,-1-1-64,-4-2 16,3 1-160,-4-1-256,-6-4-368,-3 2-529,-10-5-1136,-1 3-192,-1 4-2962</inkml:trace>
  <inkml:trace contextRef="#ctx0" brushRef="#br2">29088 9474 2945,'0'0'14983,"0"0"-12278,0 0-2464,-37 20-129,31-13 112,1 1-48,5-2-96,0-6-160,11 0-48,3-3 208,-2-8-544,1-5 400,0 0 64,-8-4 0,-3 0 64,-2-1-32,-5 4 64,-4-2-64,-4 8 32,2 4 64,4 3 16,-3 4 16,6 0-128,4 9-96,0 2 32,6 3-32,8-1-576,0 1-2738,4-5-3521</inkml:trace>
  <inkml:trace contextRef="#ctx0" brushRef="#br2">29127 9771 8052,'0'0'12597,"0"0"-11044,2 36-1425,-2-18-80,0 0 80,0-2 0,0-5 112,0-2-63,0-2-145,0-5-16,4-2 0,-4-2 0,4-10 192,0-3-96,-1-8-64,0 0 16,-1-4-32,3 0 0,1 7-128,-6 5 48,0 6-368,0 9-401,-13 9-1184,-1 5-1104,-3 3-5459</inkml:trace>
  <inkml:trace contextRef="#ctx0" brushRef="#br3">30148 9374 2673,'0'0'13030,"0"0"-11781,-43 2-1121,29 3 32,-1 4 160,2-2 80,4 1-80,-2 1-144,9 2-31,-1 1 79,3 3 112,3 1-96,4 2-176,11 2 80,2 0 96,5 3-80,2 4-80,1 3-16,1-1 16,-3 2-32,-6 0-48,-2-1 48,-9-3-32,-5-4 64,0-3-80,-4-5 64,-5 1 64,-6-3 465,2-1 111,-7-3-80,4-3-207,-2 1-17,-2-7 240,-1 0-128,2 0-288,-1-4-112,2-5-48,0 0-32,2-3-32,6 2 0,3 0-32,3-1-16,0 0-128,4 0-624,9 1-1089,2-1-880,1 0-2418</inkml:trace>
  <inkml:trace contextRef="#ctx0" brushRef="#br3">30610 9697 17400,'0'0'3634,"-24"34"-3042,8-14 160,4 3 753,-1 0-481,9-8-623,1 1-321,3-9-64,6-2-785,0-5-1120,5-5-832,-2-11-2929</inkml:trace>
  <inkml:trace contextRef="#ctx0" brushRef="#br3">30595 9464 7539,'0'0'7732,"0"0"-6163,0-36-641,0 33-79,-2 2-513,-1 1-240,3 1-176,0 6-353,0 2-2176,0-2-3137</inkml:trace>
  <inkml:trace contextRef="#ctx0" brushRef="#br3">30838 9367 11125,'0'0'3298,"-10"58"-577,3-11-80,-4 7-432,4 5-96,-1-1-640,6-4-449,2-8-143,0-8-289,5-9-240,3-6-224,-4-8-64,7-3-48,-6-5-32,0-7-96,-1-3-608,4-13-929,0-6-1681,-4-10-1408,4-6-3586</inkml:trace>
  <inkml:trace contextRef="#ctx0" brushRef="#br3">31035 9403 10069,'0'0'6931,"-7"49"-4290,0-15-224,-4 5-416,4 3-272,-1 3-545,2 0-351,0-5-321,4-1-272,2-5-48,0-7-80,0-5-32,0-4 0,2-7-64,-2-1 16,0-8-224,0-2-544,0-2-449,0-12-1040,-7-6-1809,-4-7-3521</inkml:trace>
  <inkml:trace contextRef="#ctx0" brushRef="#br3">30683 9677 11573,'0'0'8100,"0"0"-7092,0 0-799,36 23 1263,-10-21 353,12-2-496,2 0-609,5-5-256,6-3-304,-6 1-80,5 1-48,-4 0-480,-1 6-704,0 0-1490,-2 0-1407,-5 0-3843</inkml:trace>
  <inkml:trace contextRef="#ctx0" brushRef="#br3">31403 9731 20121,'0'0'1905,"0"0"-1729,0 0 785,0 0-65,0 0-544,0 0-272,-27 20-208,21-17-2081,6-3-1697,0-7-4017</inkml:trace>
  <inkml:trace contextRef="#ctx0" brushRef="#br3">31423 9437 20217,'0'0'913,"0"0"-881,0 0-128,0 0 32,0 0-321,-13 31-959,18-15-1345,1-1-3458</inkml:trace>
  <inkml:trace contextRef="#ctx0" brushRef="#br3">31576 9812 9284,'0'0'4882,"0"0"-4305,0 0 735,0 0 817,0 0 256,0 0-1296,-7-6-401,14-6-79,6-1-49,-4-1 112,2 1 80,1 4-191,-6 2-273,2 5 32,0 2 64,3 0-96,-5 0-144,0 7-80,0 4 32,5-4-96,-1-1 64,2-1-224,-1-5-1440,1 0-1666,1-9-1552,-1-3-5331</inkml:trace>
  <inkml:trace contextRef="#ctx0" brushRef="#br3">31858 9673 10037,'0'0'10212,"0"0"-8835,0 0-1297,-37 36 208,25-18 705,-1 0-97,0 2-432,6 0-192,7-1-192,0-2-32,0-5 0,13-4 16,-1-2 16,2-6 0,6-3-16,-1-6-32,-2-5-48,-2-6 0,-2 2-16,-7-7 32,0 3-48,-4 4 16,-2 0-32,0 7 32,0 2 0,-2 6 64,-4 3-80,1 0-32,4 9 16,-5 2 80,1 5 16,3 0 0,2 2 0,0 2-16,0 3 16,5-1 0,3 3 32,4 0-32,2 4 0,5-2 16,-5 3-16,-2-6-16,1 3-288,-6-7-176,-1-2 304,-6 1 96,0-2 48,-6 2 16,-1-2-32,-6 1 32,1-2 32,-2 4-16,-2-4 0,-1-2 48,-6-1 48,3 1 64,0-6-32,-1-1-64,9-2-64,0-1-80,2-1-16,6-3-912,-2-5-1089,6-6-1889,0-7-6947</inkml:trace>
  <inkml:trace contextRef="#ctx0" brushRef="#br3">32831 9717 10005,'0'0'4962,"0"0"-3970,0 0 1,0 0 1200,0 0-336,-33-12-161,25 8-415,-1 4-112,-2 0-337,-1 4-256,-1 5-160,1 5-96,4-1-31,2 3-97,6 0-96,0-3-64,9-1 0,7-3-64,1-9 16,3 0-480,-3-5-145,0-6-31,-1-2 96,-6-6 304,-5 1 208,-5-2 48,0 4 0,-5 1-1,-5-1 17,0 9-16,-2 0 49,1 5 111,3 2-16,0 0-96,8 0-32,-1 0-16,1 5-353,1-3-1599,7 3-418,0-4-591,3-1-2770,1 0-6226</inkml:trace>
  <inkml:trace contextRef="#ctx0" brushRef="#br3">33043 9805 14823,'0'0'2305,"0"0"-2017,0 0 560,0 0 1041,0 0-448,0 0-257,15-30-447,-7 21-161,5-2-112,-4 0 32,3-1-175,4 1-177,-1-2 16,-2 2 64,-4 1 0,2 6 0,-5-1-48,0 5 128,-1 7-224,0 6-32,-1 6 208,2 1 49,1 0-177,5-2-16,2 0-64,-2-4-48,5-8 0,-1-3-80,-2-3-1041,-2-3-1088,-4-10-1104,-5-8-3651</inkml:trace>
  <inkml:trace contextRef="#ctx0" brushRef="#br3">34100 9617 10309,'0'0'3809,"0"0"-1808,45 19-448,-14-15 112,6-4-433,4 0-159,-4-9-289,-3-2-352,-1-2-448,-5-6 16,-5 4 32,-9-8-64,4 3 32,-8-3-128,-1 1-272,-3 2-80,-4 0 208,4 1 192,-6 8 80,1 2 0,3 2 0,-3 3 0,-1 1 16,3 3-32,0 6 0,-3 7 16,2 7 64,3 9 352,-5 7 128,6 7 209,-5 4 223,5-2-128,1-2-239,-1-7-129,0-5 16,2-8-224,0-3-176,2-9 16,-3-6-64,0-3 0,4-2 0,-3 0 65,1-7-49,1-4 16,-4 0-64,0-3 16,2 3-32,-2 2 16,0 2-144,-6 0 32,6 3 48,-6 2 15,0 0 33,0 2-80,2 0 48,-2 0-32,5 0-96,-5 0-48,6 4 80,0 0 48,2 3 112,4 2-48,4 1 48,1-2-32,3-1-16,5 0 32,1-5 0,-1-2 16,1 0 64,-1-4 16,-2-8 0,-3 1-16,-4-5-96,-4-2-32,-6 1-48,-6-2 32,0 4 32,-6-1-32,-6 0 0,-8 9 0,1 3 48,-1 4-16,3 0-64,3 14 80,3 3-48,8 6 128,3 1-32,6-1 48,3 4-32,9-7 48,2-2-224,0-6 32,3-5-1408,-3-5-994,0-2-1135,-6-7-993</inkml:trace>
  <inkml:trace contextRef="#ctx0" brushRef="#br3">34308 9301 11269,'0'0'3378,"0"0"-1826,0 0-63,0 0-304,-5 24-625,5 6 400,0 10 529,0 10-160,3 8-321,-1 3-272,1-1-143,-1-1-369,-2-10-32,0-6-80,0-11-176,0-10 0,0-9 48,0-6 0,0-2-16,0-5-496,0-6-577,-5-8-1552,-3-7-1793,1-8-5155</inkml:trace>
  <inkml:trace contextRef="#ctx0" brushRef="#br3">35936 9603 16375,'0'0'2994,"0"0"-2306,0 0 769,0 0 560,-30-4-465,19 11-655,-1 6-433,0 1-128,5 3-32,0 2 113,4-4-97,3-2-192,0-1-64,3-3-32,4-3 16,0-6 16,0 0-64,4 0-32,-5-8 16,2-4-64,0-3 16,0 2-128,-5-4-16,1 4 112,-2 2 80,-2 4-16,0 2 0,-5 5-16,-2 0 16,2 14 15,-3 2 98,7 1 127,-6 2-48,7-1-96,4-5 16,6-2-64,3-6-64,1-5-913,6 0-1792,3-9-945,-1-9-3793</inkml:trace>
  <inkml:trace contextRef="#ctx0" brushRef="#br3">36219 9547 11669,'0'0'8356,"0"0"-8004,0 0-272,0 0 993,-38 16 912,24-7-881,1-2-495,3 1-337,2 1-96,3-2 112,2 0 16,3-1-176,0 1-128,3-2 112,8 0 16,-5-1-80,7 1-16,-1-1-32,2 0 16,-2-1-32,-5 1 0,-1 1 32,-5 2-16,-1 1-16,-1 1 16,-7 1 80,-3-2-32,-1 4 16,-2-5-16,1-1-48,6-4 0,2 1-816,2-3-1233,3-3-1056,8-4-3939</inkml:trace>
  <inkml:trace contextRef="#ctx0" brushRef="#br3">35262 9797 16712,'0'0'2337,"0"0"-1617,0 0 577,0 0 688,31 9-273,-12-21-591,-2-5-353,3-4-256,-3 1 17,2 0 239,-5-3-368,-3 7-112,-5 3 32,0 4 17,-4 3-65,1 3-16,-3 3-64,0 0-112,0 4-112,3 5 80,-3 2 0,1 1-32,7 2 0,0-6 48,0 4-80,4-8 64,1-1-48,0-3 64,1 0-64,-1-7 0,-1-5-16,1 1-96,-4-2 64,-4-1 0,1 1-80,-5 2-16,-1-1 64,0 5-48,0 3 112,3 4 16,-3 3-64,2 5 32,4 4 32,-1 1 32,4 2 16,2 1-16,3-5-16,0 1-16,3-3 0,-2-3 16,-1-3 0,3-3-32,-3 0-881,-4 0-703,-1-4-881,5-3-897,-2-5-1952</inkml:trace>
  <inkml:trace contextRef="#ctx0" brushRef="#br3">36494 9524 18040,'0'0'2529,"0"0"-2369,0 0-95,0 0 847,0 0 753,-41-16-753,24 22-432,-1 5-304,3 1-96,3-1 65,1 5 95,9 0-112,-1-5-96,3 5 16,3-5 32,5 0 16,4 1-48,1-5 64,1 1-80,-2-3-16,-1-1 16,-3 0-32,-7 2 0,-1-2-16,0 2 16,-7 1 64,-3 0-16,-2 4 16,-4-2 32,4 2 48,-1-2-80,4 1-16,-2-2-80,4-3-864,2-1-1729,-3-4-1457,7 0-4066</inkml:trace>
  <inkml:trace contextRef="#ctx0" brushRef="#br3">37762 9682 18248,'0'0'2962,"0"0"-2722,0 0-128,0 0 208,0 0 16,0 0-176,13-3-304,-8-4-3618</inkml:trace>
  <inkml:trace contextRef="#ctx0" brushRef="#br3">36916 9726 16488,'0'0'1888,"0"0"-991,0 0 656,0 0-161,0 30-383,0-30 127,6 0-79,-2-11-657,4-1-224,0-6 0,4-2 64,1 0-96,-1 0 16,-3 2 0,2-1 465,2 6-17,-6 6-48,0 3-224,-1 4-64,-5 0-144,3 7-112,-3 6 145,2 3-65,0-1 32,2 1-112,0-2 64,2-3-80,3-6 32,-3-1-32,4-4 0,2 0 64,-4-7-80,2-3 0,1-4 16,-4 2-16,-2 1 0,2 0-48,0 2 112,-4 2-64,1-2 0,1 5 32,-4-1-16,5 0 16,-2 3 0,6 0-32,-3 2 16,4 0-32,-3 4 32,2 8 48,3 2-48,-1 4 32,-1-1 0,7 6 0,-5-3 48,6-2 0,-2-2-48,-5-7 48,1-2-112,-3-3-16,-4-4-416,-5 0-385,-2-4-415,0-3-881,-8-9-1345,-1 0-2801</inkml:trace>
  <inkml:trace contextRef="#ctx0" brushRef="#br3">20819 11006 5779,'0'0'7347,"0"0"-5090,0 0-560,0 0 80,0 0-385,0 0-431,-7 0-417,7 0-240,0 0-128,0 5-32,3-3 64,5 3-32,5-1-64,8 0 49,10-1 255,3 0 144,11-3 128,6 0-223,0-3-193,-3-4-96,-5-2-32,-5 2-80,-12-1 32,-6-4-64,-7 3 32,-7 0-32,-6-4 0,0 1 32,-8-3-48,-4 1-16,-7 1-80,5 1 16,-4 4 16,4 1-64,1 4-112,2 1-96,4 2-33,2 0 33,0 0 16,5 0 64,-3 0-80,3 0-112,0 2-321,0 1-287,0 1-625,3 5-960,-3-2-208,3 0-2274,-3 0-4177</inkml:trace>
  <inkml:trace contextRef="#ctx0" brushRef="#br3">20850 11386 10453,'0'0'4786,"0"0"-3313,0 0-401,0 0 481,-7-35-177,7 28 49,0 2-320,0 3-161,0 2-240,0 0-191,0 0-225,0 0-176,0 7-96,0 4-16,0 12 48,0 8 160,1 8 112,-1 6 96,3 6 193,0 8 143,2-3-48,-3 3 49,4-3-257,-5-5-176,4-6-272,-2-4 16,0-9 0,2-6-32,-2-3 16,-1-9-48,-2-6 64,3-1-80,-2-7 48,-1-8 0,0-18 96,3-5-128,0-12 0,-3-11-144,0-11-32,0-2-64,0-3-192,-6 4-561,0 1 497,-2 11 336,0 7 144,1 11-32,-1 6 112,3 6-32,-2 4 32,3 4 64,-2 5-64,3 1 16,0 2-48,3 1 0,0 2-16,0 1 0,0 1-32,0-1 16,0 4 32,0-2-64,0 2 32,3 0-32,0-2 64,-1 2-32,6 0-32,-1 0 80,6 0-32,7 0 32,5 0 112,7 0 16,10-5 0,3 3-112,6-3-32,2-2 65,-7 3 15,3-2 32,-9 3-96,-8-1 16,-5 4-32,-9 0 0,-5 0-16,-4 0 16,-1 0-48,-4 0 16,-4 0-16,5 0-112,-5 0-417,0 2-287,0 0-929,0 1-1472,-5-1-913,1 0-4306</inkml:trace>
  <inkml:trace contextRef="#ctx0" brushRef="#br3">20933 11735 9252,'0'0'4434,"0"0"-3169,0 0-177,0 0 753,0 0 0,0 0-304,-4-27-33,4 23-303,0 0-225,5-1 1,1 3-241,4-3-272,1 3-191,2 0-65,8-3-32,-1 3 0,5-1 16,-1 3 0,1-1-16,0-2 16,-2 1-144,0 0-16,-5 2 0,-4-2 0,-7-1-64,1-1 48,-3 1-320,-5-1-448,0-3-401,0 2-992,-7-3-1040,-6-4-2082,0-1-9491</inkml:trace>
  <inkml:trace contextRef="#ctx0" brushRef="#br3">21717 11589 5699,'0'0'5266,"0"0"-2833,0 0-624,0 0 112,0 0-272,0 0-369,-6-9-351,9 7-145,8 0-208,-2-3 97,14 1-161,2-1-224,9-4-32,4 2 192,5-2 241,-6 1-337,-1 1-224,-10 0-64,-6 2-32,-4 4-16,-7 1 0,-3 0-32,-6 0-16,2 0-128,-2 0-256,0 1-273,-2 4-607,-4-1-513,0-1-656,-8 1-1873,5 0-4963</inkml:trace>
  <inkml:trace contextRef="#ctx0" brushRef="#br3">21719 11821 11461,'0'0'3330,"0"0"-2290,0 0 321,0 0 432,0 0-465,0 0-511,45-5-161,-17 1 192,4-3 1,5 5-97,1-5-96,-3 5-191,-5-3-161,-6 3-208,-5 0-48,-5-1 16,-6 3-80,0 0 16,-4 0-576,-4 0-865,0-1-768,0-2-1377,0 1-3617</inkml:trace>
  <inkml:trace contextRef="#ctx0" brushRef="#br3">22855 11418 12838,'0'0'2177,"0"0"-1057,-25-30 481,15 22 112,0 2-561,-7 2-383,1 4-273,-3 3-96,-1 10-80,-3 5 0,3 9-31,0 7 271,6 6 0,1 7 240,10 6 81,3-2-129,10-4-15,10 0-17,8-8-352,4-12-176,5-5-16,4-6 0,-4-7-224,3-7 0,-3-2 32,1-11 64,0-2-32,1-5-32,0-5 64,-5 0 64,-1-1-96,-4-3 64,-3 0 0,-9 0-208,-4 0 80,-8 0-16,-5 2-16,0 0 16,-16-2-64,-3 3 32,-7-3 32,-8 4-144,-3 0 128,-4 6 32,1 1-128,0 5-80,3 4 64,4 5-32,8 2 16,2 0 63,9 0-95,3 6-256,2 1-352,1 2-481,5-2-448,3 4-160,0-2-624,0-2-2145,0 2-8468</inkml:trace>
  <inkml:trace contextRef="#ctx0" brushRef="#br4">23979 11586 6099,'0'0'-160,"0"0"3265,0 0-1248,0 0-528,-32-11 335,27 9-223,0 0-240,2-1-241,3 1 177,0 0-289,0 0-432,5-1-256,7 3-64,7 0-32,7-2-48,5 0 32,3-1 336,3-1-15,2 2-81,-6 0-160,-8-3-96,-5 3 16,-6-3-16,-2 5-32,-6-1 32,-1-2-32,-3 0 0,1 2 32,-3-2-112,0 1-448,0 0-1265,0-1-1297,-3 1-1920</inkml:trace>
  <inkml:trace contextRef="#ctx0" brushRef="#br4">24054 11713 6179,'0'0'8196,"0"0"-6260,32 6-687,-12-3 432,5-3-657,1 0-447,1 0-273,1 0-128,-4-5-112,0 3 0,-7 0-64,-8 2-176,-3 0-1345,-6 2-3521</inkml:trace>
  <inkml:trace contextRef="#ctx0" brushRef="#br4">24860 11595 5763,'0'0'4978,"0"0"-3297,0 0-625,0 0-255,0 0-129,37-12-48,-15 4 176,4-1 673,0-1-112,-1 4-769,1-1-224,-7 5-272,-7 0-80,2 2-32,-9 0-304,-3 6-656,-2-1-785,0 1-1473,0 1-2048</inkml:trace>
  <inkml:trace contextRef="#ctx0" brushRef="#br4">25345 11613 8148,'0'0'3633,"0"0"-1376,0 43 241,0-23-257,0 0-769,0-2-655,0-2-145,0-7-192,0-2-256,2-7-80,5-3 64,-2-10 97,0-5-49,1-4-224,0-5 64,-3-3 96,-3-1 32,5-1 16,-5-2-128,3 6-80,0-2-16,3 3 16,0 7 16,1 2 48,3 6 112,0 3 16,2 9 17,0 3-161,7 10-16,-5 14 224,5 5 192,-5 3 320,-2 6-319,2-5-209,-2-2-176,-5-10-48,0-3-32,1-7 48,0-8-80,-4-4 16,1-2 48,-2-4-16,0-7 112,4-7-112,-4-5-32,1-2-16,4-4 0,3-5-32,-2 3 80,0 0-96,7 4 0,-4 6 0,4 8-32,-1 8 96,-2 8-48,1 14 0,-3 6 32,-2 8 32,2 5 64,-5-2 48,2-3-80,-2-4 16,0-4 0,-3-9-64,0-3 48,-1-4-48,1-7 0,-3 0 0,0 0-496,0-2-801,-3-8-1504,-2 1-705,-3-6-3553</inkml:trace>
  <inkml:trace contextRef="#ctx0" brushRef="#br4">26012 11471 5859,'0'0'2033,"0"0"368,0 0-576,0 0-337,0 0-319,0 0-209,7-23 49,-7 23-113,0-1-112,0 1-127,0 0-209,0 0-96,0 0-80,0 0-80,0 4 16,0 0 65,0 6 63,0 0 16,-3 2 16,3 3 496,0 1 305,-1 2-449,1-2-256,0 2 49,0-2-65,1-3-240,5 1-112,-4-1-48,3-2-32,2 1 32,-2-1-16,1 1 0,0-4-32,2 2 32,-2-1-32,1-2 64,0-1-64,4-4 32,-1-2 64,0-2-112,0-7 64,-1-7-64,5-2 32,-8-2-48,2 0-48,-3-3-144,-2 5 0,0 0 128,-2 4 48,-1 3 48,0 2-16,0 5 48,0 0-32,0 1 0,0 3 0,0-2 16,0 2-32,0 0 32,0 0-32,0 0-48,0 0 16,0 0-160,0 2 80,0 8 32,3 0 32,0 6 64,-3 2 64,2 5-64,3-3 80,1 2 144,3-3 208,4-6-304,4-2-80,1-4-16,2-5 32,-1-2-64,1 0 0,0-6 0,0-6 0,-2 1-32,-5 0 16,-3-3-16,-2 1 32,-4-1-112,-1-2 48,-3-1 16,0-2-32,0-1 80,0-2 0,-3-5-32,0 0-176,-2 0 96,4 4 16,-5 1 112,6 5-32,0 4 32,-2 6-16,2 3 0,0 4-16,0 0-16,-3 0-577,3 3-1295,-2 1-369,2 0-1985,-3 1-3298</inkml:trace>
  <inkml:trace contextRef="#ctx0" brushRef="#br4">26526 11159 6243,'0'0'5490,"0"0"-3329,0 0-416,0 0 0,0 0-368,0 0-481,31-15-480,-14 15-80,0 0 0,0 0 481,4 4-33,-9 3-272,0 7-271,-4-1-145,-8 5 192,0 3-16,-8-1 80,-1 2 160,-6-2-160,2 0-95,-1-4 111,7 0-48,2-7-16,5 0-64,0-2-160,6-5 64,6 0-80,4-2 32,1 0-96,3 0 112,-1 0-64,-5 0-32,-2-2 16,-4 2-80,-3 0-272,-5 0-1441,0 2-1136,-5-2-1825,-4 0-6883</inkml:trace>
  <inkml:trace contextRef="#ctx0" brushRef="#br4">26897 11555 2433,'0'0'3234,"0"0"-3058,0 0 2113,0 0-448,0 0-289,0 0 273,15 26-448,-13-15-321,3 2 433,1 5 112,0 2-289,0 1-63,-1 4-1,-1-3-143,1 0-401,1-3-80,-4-6 33,3-2-193,-5-4-192,0-3-48,0-4-48,0 0 0,0 0 32,0 0 241,0-8-225,-5-4-128,3-2-96,-5-3-16,2-3-32,-3-3 32,0-2 32,1-2-48,-1-2-16,0-1 32,4 3 48,2 3-32,-4 1-16,6 3 64,0 5-16,0 1-64,0 2 48,6 2 16,6 3-64,2 2 48,6 3-32,5 0 16,6 2-16,2 0 16,-1 0-32,-5 2 48,-2 0-16,-2 0-16,-8 1 64,-2-1-48,-4-2 16,-1 2 16,-5-2-64,2 3 32,-4-3 16,2 0 0,0 2-64,2-2-192,-4 2-433,6 0-175,-6 1-561,5-2-383,-6 2-225,0-3-1121,0 2-2416</inkml:trace>
  <inkml:trace contextRef="#ctx0" brushRef="#br4">27577 11558 7011,'0'0'2497,"0"0"-192,0 0-256,0 0-64,0 0-176,0 0-240,0 0-529,0 0-399,0 4-129,0 5-16,0 7 192,0 2 49,0 9-17,7 3 96,-1-1-15,0 2-305,2-1-48,-4-6-160,4-6-128,-2-5 32,-4-3 1,-2-6-17,0-4 80,0-2 192,0-7 16,0-9-272,-2-2-240,-4-7-16,-2-2 0,-1-1 32,5-1 32,-4 1-176,3 3-64,0 5 96,5 4 96,0 2 48,0 2 16,0 3 0,7 2-32,0 1-16,6 1 48,-1 0-32,4 2 0,-1 5 0,-1 0-32,2 5 48,1 2-32,-5 7 16,1-4 16,-3 4 16,0-3-16,-3-2 0,4-2 32,-5-5-432,2 0-289,-2-2-287,-1 0-513,-3-2-368,-2-3-31,-2-1-1106,-9-1-2768</inkml:trace>
  <inkml:trace contextRef="#ctx0" brushRef="#br4">27577 11193 6323,'0'0'5378,"0"0"-2400,0 0-1041,0 0-273,0 0-399,0 0-577,-6-2-432,2 13 417,-6 5 207,-1 2 0,2 2-31,-3 0-177,4 1-208,0-3-15,0-3-257,4-3-48,1-5-96,1-3 48,-1-1-112,3-3 112,0-3-32,0-8 16,0-5-80,5-4 0,2-3-128,4-1-192,-4-1-177,6 0 225,1 5 176,4 2-16,-3 5 32,2 6 32,3 2 48,-4 5 0,-1 5 16,-1 8-32,-1 3 112,-1 2 144,-1 2 129,-2-2-145,4-2-176,0 0-32,0-5 48,-1-2-16,2-2-48,-1-5 48,-1-2-16,0 0-80,-4 0-721,-2 0-447,-4 0-433,-2-2-560,-2 2-2321,-8-5-9925</inkml:trace>
  <inkml:trace contextRef="#ctx0" brushRef="#br3">28391 11513 5491,'0'0'784,"0"0"-880,0 0 2401,0 0-1281,0 0 17,0 0-161,-20-4-368,20 2-95,-1-1 143,1 3 32,-3-1 16,3 1 17,0 0-65,0-3-80,0 3 32,0 0 81,0 0 31,0 0 112,0 0 1,0 0-129,0 0-16,0 0-48,3 0-111,4 0-17,6 0-192,1 0 64,6 0 96,8 0-80,6 0 49,5 0-49,3 0-96,3-4 96,-1 1-128,1-1 32,-1 4-96,-10 0-96,-1 0 32,-6 0-16,-5 4-16,-6 0-16,-4-1 32,-1 1-48,-5-4 32,-3 0-16,0 0-48,-3 0 16,2 0 32,-2 0-144,0-4-304,0-3-304,0 3 79,0 4-351,-2 0-609,-5 0-1184,-4 0-1857</inkml:trace>
  <inkml:trace contextRef="#ctx0" brushRef="#br3">28667 11331 5026,'0'0'881,"0"0"-289,0 0 1233,0 0-961,0 0 81,0 0 303,7-9 1,-4 9-65,-3-2 113,3 0-97,-3 2-143,0 0-113,0-3-207,1 3-193,-1 0-144,0 0-224,3 7-128,-3 2 48,3 5-16,-3 6 80,0 5 561,2 4-33,3 2 64,-2 3-31,0-2-81,3-1 32,0-4-271,1-2-33,-1-5-176,-2-2-64,1-2-64,0-5 0,-2 0-32,0-1 0,-3-4-48,0 1-48,0-3-464,-6-4-513,6 0-367,-5-4-433,5-9-1697,0-8-10180</inkml:trace>
  <inkml:trace contextRef="#ctx0" brushRef="#br3">29686 11565 9108,'0'0'3234,"0"0"-1153,0 0-1345,0 0 561,0 0 832,0 39-897,0-28-528,0-2-127,0-2-49,0-1-96,0-4 64,0 1-176,0-3-95,0 0 591,0-10 401,0-1-385,0-5-80,0-4-400,0-7-95,0 0 15,0 0-64,0-1 16,0 0-80,5 3-48,0 3-64,-1 4 16,7 2 80,-5 5-96,8 4 0,-1 3-32,-1 4 0,2 0-32,5 13 32,-2 8-80,-2 6 192,2 4 64,-1 2 176,-4 0-160,-2-5-16,0-5-95,-3-5 95,-1-7-48,0-4-16,-3-3-64,0-4 16,-1 0 64,2-6 128,3-8-144,0-2-32,-2-4-96,3-7 32,-2 0 48,8-4-80,-5 4 80,1 2-32,2 3-16,2 8 0,-2 5 16,2 5-64,5 4-32,0 1 32,1 11 16,3 3 0,-1 6 16,1 1-32,-1 3-16,-4 0 128,-4-2-32,-1-3-48,-3 0 16,-5-5 48,0-3-96,-5-5 80,0-3-64,0-4 48,3-4-224,0-10-624,-3-6-2082,0-7-2912</inkml:trace>
  <inkml:trace contextRef="#ctx0" brushRef="#br3">31036 11306 6563,'0'0'-768,"0"0"4481,0 0-1248,0 0-640,0 0 96,0 0-176,13 5-304,-10-7-337,0-1-95,2-1-65,-4-3-96,5 0-47,0-2-241,-2-2-208,0-2-192,2-1-128,-6 1 16,0-1 0,-6 1-48,-2-1 48,-9 3 16,-3 0-32,0 4-16,-6 4 16,-5 3 16,1 5-32,-5 13 113,1 9 15,-4 9 16,0 7 368,5 6 144,2 10 161,5 2-561,13-3 32,5-4 192,8-4-144,14-10-144,11-8 48,8-12-15,6-9-33,4-8 48,-1-3-160,1-7 16,-10-5-16,-1 1-208,-5-2 32,-7-1 0,-2 1 64,-4 1 32,-1 1-32,-2 0-16,-4 6 64,-2-2-64,0 3-64,-2 2 32,1 0-160,-2 2-161,-2 0-207,0 0-416,0 0-673,-6 2-512,-5-2-945,2-2-4641</inkml:trace>
  <inkml:trace contextRef="#ctx0" brushRef="#br3">31292 11513 6275,'0'0'5538,"0"0"-2880,0 0-770,0 0 354,40 7-306,-27-7-367,1 0-400,-2 0 31,1 0-207,0-4-321,-6-3-160,0 1-272,-2-4-128,-5 4-32,0-4-48,0 2 0,-6-1-16,-7 2 0,-5 0-32,4 4-16,-6 3-32,1 0 48,2 10-32,2 6 16,2 2 16,5 6 32,4 1 64,2 4 160,2-4-31,2 0-49,9-8-112,1-3 16,2-5 0,0-4-32,-2-5 0,2 0-48,-1-2-208,-6-5-337,1-2-383,-3-1-785,0-1-528,1 2-1152,-5-2-2610</inkml:trace>
  <inkml:trace contextRef="#ctx0" brushRef="#br3">31522 11628 16119,'0'0'2289,"0"0"-2080,0 0 687,0 0 1265,0 0-240,0 0-961,27-4-400,-22-1 1,6 1 31,-5-3-112,2-2-208,3-5-128,-4 3 33,3-5-1,-1 1 16,3-1-112,-4 2 0,3 4-80,-3 3 128,-2 0-144,0 7 176,0 0-80,-2 14-32,0 3 240,2 3 352,-6 7-79,0-2-321,2 0-96,1-3-128,-1-3 16,4-9 16,0 0-64,0-6-112,2-4-256,1-2-321,1-10-543,2-3-1041,-4-6-497,4-3-927,-6-7-4451</inkml:trace>
  <inkml:trace contextRef="#ctx0" brushRef="#br3">32010 11218 11637,'0'0'4098,"0"0"-2657,-6 37 512,-1-13 496,1 10-352,5 2 16,-5 7-609,4 4-511,-1-4-401,3-1-64,0-5-271,0-6-193,0-6 0,3-5-16,-1-6 32,1-5-80,0-5 64,-3-1-64,0-3-192,0 0-257,0-3-271,-3-3-625,-2-1-655,0-2-354,-1-1-399,5 4-2721,-3-3-6100</inkml:trace>
  <inkml:trace contextRef="#ctx0" brushRef="#br3">31842 11500 12694,'0'0'2529,"0"0"-1489,0 0 785,0 0 160,0 0-480,0 0-305,13-11-335,-1 9-97,8-1 177,5 1 63,2-3-256,0 1-271,4-3-225,-6 3-128,-5-1-80,-6 1-16,-1 1-80,-5-1-432,-4 1-289,-4 2-175,0-2-369,-4 3-800,-4-2-1424,-5 0-3395</inkml:trace>
  <inkml:trace contextRef="#ctx0" brushRef="#br3">32255 11621 1985,'0'0'3554,"0"0"575,0 0-2992,0 0-145,0 0 561,0 0-160,6 34 95,0-22 129,2-1-160,-6 0-257,2-2-287,-1 0-81,0-4-224,-3-3 1,2-2 31,-2 0 144,0 0 113,0-9-305,-2-2-384,2-5-96,-6-2-64,2-3 96,2 3-80,-4-2-16,4 2 0,2 2 80,0 3 65,0-1-97,0 4 0,2 0-64,10 3-32,-1-2-32,3 2 48,6-1-64,-1 3 48,-2 3 0,-2-3-16,-1 5 0,-3 0-16,-3 0 0,-7 5-241,3 0-127,-3 1-32,-1 1-128,0-3-193,0 5-479,0-2-353,0 0-928,6-3-1569,-4-4-4530</inkml:trace>
  <inkml:trace contextRef="#ctx0" brushRef="#br3">32584 11530 18264,'0'0'2113,"0"0"-2049,0 0 337,0 0 879,15 40-656,-10-29-175,-5-2-369,0 0-48,0-3-417,0-1-575,0-5-753,0 0-1776,-5-9-2434</inkml:trace>
  <inkml:trace contextRef="#ctx0" brushRef="#br3">32584 11349 11093,'0'0'5234,"0"0"-4881,0 0-129,0 0 768,0 0-608,0 0-368,20-23-48,-14 30-1280,-5 2-1345,4-4-3586</inkml:trace>
  <inkml:trace contextRef="#ctx0" brushRef="#br3">32822 11513 17288,'0'0'2129,"0"0"-1505,0 0 625,0 0 47,0 0-143,39-4 175,-13 4-271,-1 0-465,2 0-128,0 0-95,-2 0-257,0-2-48,-5-2-32,-1-2-144,-5 0-705,-2 2-847,-6-3-658,-4 0-543,-2 3-2225,0 1-9461</inkml:trace>
  <inkml:trace contextRef="#ctx0" brushRef="#br3">33044 11245 8340,'0'0'4834,"0"0"-3633,-5-40-257,-4 29 1425,-5 4-832,0 1-257,-5 3-287,1 3-433,-2 3-256,1 8 64,2 5 113,8 4-1,-2 4-48,6 6 16,5 1 161,0 3-65,3 2-336,4-2-32,0-3-48,4-2-64,-3-2 80,-2 0 0,0-4 96,-4-3 112,-2 0 81,0 1-161,0-4-48,0 4-128,0-3-64,0-2 48,-2-1-80,2-3 32,0-4-272,0-2-817,0-5-1280,0-1-688,0-8-353,-6-8-3121</inkml:trace>
  <inkml:trace contextRef="#ctx0" brushRef="#br3">33165 11572 10181,'0'0'11477,"0"0"-10981,0 0-592,0 0 336,1 43 865,10-30 111,-5 1-143,8-3-689,-1-4-272,-1 0-32,1-6 16,1-1-32,-2-8 0,2-4 0,-5-4-128,-1-4-64,0-7-64,-8 3-160,1-1 0,-1-2-49,0 5 129,0 4 256,0 4 32,0 5-16,0 6-16,0 3-32,0 0-80,0 3-1024,0 8-1,0 1-672,0-1-2625,-1-2-7619</inkml:trace>
  <inkml:trace contextRef="#ctx0" brushRef="#br3">33632 11511 5651,'0'0'3489,"0"0"-2801,0 0 401,0 0 208,0 0-97,-30-22-432,25 20-15,2-3-113,0 0-80,-5 1 305,2 0-49,-1-3 49,-4 5-97,-3 2 48,-5 0-223,-1 2 95,1 5-288,1 4-208,4 5 80,1-3-48,10 2-32,3 1-128,5-2-15,7-1-49,8-6 32,4 0-16,-3-5 0,3-2-16,-3-2-32,-4-7 144,-1-2-96,-5 1 32,-5-1 0,0 2 0,-6 1-16,0 1 0,0 2 0,0 3-16,0-3 0,-6 5-16,4 0 0,-1 7-64,2 5 32,-2 3 16,3 5 32,0 7-32,0 5 32,3 6 32,1-2 128,4 2 48,-3-2 48,0-2-32,-2-7-160,-2-2-80,-1-7 0,0 0 32,-6-5 32,-8-1 32,0-5 304,-5 0-143,1-3-97,-2-2-128,1-2 0,2 0 0,5 0-16,2-6-96,4 0-273,6-2-223,0 1-576,11-2-849,3-4-288,6-3-1745,0 0-7571</inkml:trace>
  <inkml:trace contextRef="#ctx0" brushRef="#br3">33938 11487 7844,'0'0'2865,"0"0"-320,0 0-768,0 0 96,-37-23-160,23 21-465,-4 2-271,-2 0-113,1 0-64,0 4-143,2 3-129,2 2-144,2 2-64,6-1 48,7 0-16,0 1-95,0 1-177,12-1-48,4-2 0,1-2 32,1-3 0,2-4-48,-6 0 48,5 0-48,-7-2 16,-5 0-112,0-3 64,-1 3 0,-6 0 32,0 2-16,0 0 0,0 4-64,0 8 32,0 1 80,0 3 0,2 0 32,3 0-80,1-3 16,-1-4-48,2-2-80,-2-5-737,3-2-383,-4 0-289,1-2-592,0-5-1216,1-4-2002,-5-5-4609</inkml:trace>
  <inkml:trace contextRef="#ctx0" brushRef="#br3">34107 11221 12614,'0'0'3313,"0"0"-2080,0 0-529,0 0 65,7 40 303,-1-2 833,-6 10 128,1 6-577,-1 5-383,0-6-225,0-3-415,0-12-225,0-7-128,0-5-16,0-9 0,0-5-240,0-5-369,0-6-815,0-1-993,0-10-1441,0-7-4210</inkml:trace>
  <inkml:trace contextRef="#ctx0" brushRef="#br3">30951 10917 6323,'0'0'1825,"0"0"-737,0 0-255,0 0 175,0 0 369,0 0 15,-31 3-111,23-3-33,2 0-95,0 0-48,0-3-49,1-1-336,3 4-63,-1-5-65,3 3-176,0 0-144,0-1 16,0-1-112,5 2-64,6-3-47,3 3 15,6 0 16,11 0 112,6-1 368,8 3 80,8 0-47,4-2-161,2 0-272,-2-1-256,-5-1 96,-6 0-16,-6 1-16,-7-1 80,-5-3-48,-6-2 16,-10 2-16,2-2 16,-12-4 32,2-1-64,-4-1 16,0-1 16,-6 3-16,-2-1-32,2 3-16,-6 2 16,5 2 16,-7 0-16,2 2-16,3 1-64,-4 2-16,1 0 16,0-1-48,1-1 32,-2 4 0,4-5-49,-2 1-111,5 1-64,0-1-80,1 2-48,2-3 0,3 3 15,0 2-287,0 0-625,3 0-1312,5 0-2129,1 2-6691</inkml:trace>
  <inkml:trace contextRef="#ctx0" brushRef="#br3">34880 11513 4818,'0'0'576,"0"0"4499,0 0-3474,0 0-641,0 0 209,0 0 111,-25-36 33,16 32-337,-7-3 97,1 3-161,-4 2-176,-1 2-47,2 0-1,-3 9-128,9 4-144,0 5 65,5-2 15,7 6-128,0-4-208,13-2-128,5-5 32,6-2-128,1-4 96,2-5-64,-5 0-192,1-7 0,-7-2 32,-2-2 64,-3-1 96,-10 1 96,2 0-64,-3-1 16,0 4 0,-3 5 0,-1 3 32,-1 0 48,0 11 96,-1 5 16,6 2 112,0 7 112,3-4-239,7-1-97,3-7-80,5-6 16,-1-7-369,0 0-111,1-7-752,-5-9-657,-4-4-1473,2-7-2768</inkml:trace>
  <inkml:trace contextRef="#ctx0" brushRef="#br3">35209 11353 10069,'0'0'5058,"0"0"-3842,0 0-735,0 0 1231,0 0-143,0 0-464,-19 34-225,-1-11 65,1 6 63,-1 2 48,-3 2-63,8-5-209,2 4-319,7-10-209,0 1-80,6-5 64,3-5-64,6-1-112,4-5 0,2-5-48,8-2 48,-3 0-80,5-7-272,-3-4-432,3 0-817,-7 1-752,-4 1-256,-1 1-2770,-7-2-9588</inkml:trace>
  <inkml:trace contextRef="#ctx0" brushRef="#br3">35423 11426 5971,'0'0'6387,"0"0"-5267,0 0 769,-2-34 256,-1 25-288,0-1-481,1 6-175,-2 0-257,-2 2-303,-4 2 15,1 0-208,-5 0-176,2 9 17,-1 4 143,1 3 64,-1 9 96,6 2 193,0 2-209,4 2-64,3 1-112,0-3-176,10-4 0,1-3-159,2-6-17,1-7-64,3-2 16,-1-7 16,-2 0-177,1-5-191,1-4-96,-4-2-176,1-5-737,-4 1-736,3-4-656,4 4-1521,-4-1-3778</inkml:trace>
  <inkml:trace contextRef="#ctx0" brushRef="#br3">35568 11509 11973,'0'0'4931,"0"0"-3763,0 0 497,42 0 368,-22 0-80,5-5-384,0-2-801,1 1-304,-7-1-240,0-1-16,-10 1-80,-4-2-96,-2-1 0,-3 2-48,-10 1 48,-2 0-32,-7 2 16,-1 5-64,-5 0-16,4 10 32,1 3 32,1 3 32,7 4 80,5 2 81,4 1-1,3 0 96,5-3-224,7-5-16,7-3-16,0-5 48,7-6-288,-1-1-304,-1-4 335,1-7-655,-3 2-993,-2-2-80,0-3-368,-1-4-2193,-2-2-3553</inkml:trace>
  <inkml:trace contextRef="#ctx0" brushRef="#br3">35976 11214 8516,'0'0'10581,"0"0"-9461,0 0-832,0 0 1265,0 0 288,0 0-400,20 23-817,-18-3 128,-2 9 129,0 7 159,-2 2-208,-9 8-463,2-2-129,-2-1 0,4-2 0,2-5-176,3-5 64,2-6-96,0-7 0,5-4 16,0-5-80,-1-5-176,7-4-160,-3 0-16,4-7-161,1-4 33,1-3-128,-2 3 0,1-2 319,2-1 225,2 3 32,-1-1 64,1 4 32,3-1 80,0-1 129,3 4 15,-3-3 144,0 3-112,-2 0-80,-4 0-128,-4 1-64,-5 1 32,-2-2-32,-3-1 0,-3-2-48,-5-1-32,1 2-96,-11-1 32,4 4 48,-1 3 16,-2 2 32,1 0 0,1 11 32,6 5 0,4 4 48,-3 0 112,8 5-80,0 0 32,2-5-64,9 2-16,-2-6 0,3-2-48,7-8-128,0-1 0,4-5-304,-1 0-705,4-5-1408,-1-6-608,-5-2-2930</inkml:trace>
  <inkml:trace contextRef="#ctx0" brushRef="#br3">36434 11617 15511,'0'0'3538,"0"0"-3346,0 0 912,0 0 993,27 31 144,-25-28-656,3-3-753,-5 0-367,3-3-17,-3-6 288,0-2-240,0-2-336,0-3-112,0-2-32,-3-2 33,-2 2-33,3-1 64,2 2-48,0 1 0,0 2-48,0 6 16,0-1 32,7 2-64,-1 2 16,0 3 16,6-2 0,2 1-48,0 3 48,5 0-32,-5 0-49,3 0-143,-2 3-672,3 1-929,-5 0-1136,0-1-1649,-1-1-6323</inkml:trace>
  <inkml:trace contextRef="#ctx0" brushRef="#br3">36751 11446 20970,'0'0'2273,"-32"0"-1649,13 7 1473,2 4-320,5 2-657,2 7-624,4-1-287,6 3-145,0-2 16,6-4-112,7-2 96,-1-5-80,2-7-289,2-2 97,-1-2 16,-1-10-16,-1-1 64,-6-1 96,4-1-80,-3 3-32,-7 1 112,3 7 64,-3-1 64,-1 5 128,0 2 80,0 9 48,0 1-31,-1 3-49,1 4 16,0-4-160,7 1-16,6 0-112,4-5 48,3-7-512,2 1-305,4-5-431,-1 0-769,-3-11-784,1-3-193,-3-8-2240,-6-1-6500</inkml:trace>
  <inkml:trace contextRef="#ctx0" brushRef="#br3">37131 11124 21354,'0'0'3441,"0"0"-2672,0 0-737,-25 47 560,18-13 1057,-4 9-161,6 4-511,2 0-321,1 3-464,2 1-128,0-5-32,5-4 32,3-6-64,0-6 80,-1-3-272,0-9-288,0-5-352,4-4-769,-3-9-1120,-3 0-769,-1-13-336,-1-7-3121</inkml:trace>
  <inkml:trace contextRef="#ctx0" brushRef="#br3">36925 11442 23787,'0'0'1969,"39"0"-2369,-7 0 560,2 0 48,7 0 128,-4 0 432,0 0-496,-4-7-240,2 5-112,-5-5-576,1 0-1217,-5 0-1568,-6-2-5075</inkml:trace>
  <inkml:trace contextRef="#ctx0" brushRef="#br3">37447 11563 24971,'0'0'1985,"0"0"-1889,0 0-128,0 0 465,36 31-225,-25-31-144,-2-2-272,1-7-1985,-4-7-1745,-6-6-3490</inkml:trace>
  <inkml:trace contextRef="#ctx0" brushRef="#br3">37480 11210 18264,'0'0'4642,"0"0"-3217,0 0-1345,0 0-48,0 0 0,0 0 0,-5 38-1456,16-22-1858,-3-2-6723</inkml:trace>
  <inkml:trace contextRef="#ctx0" brushRef="#br3">37823 11497 22858,'0'0'4338,"0"0"-3969,-38 48-321,24-28 16,1 3 16,0-1-64,7-6 128,-2-3-96,8-4 0,0-4-112,8-3 0,11-2 80,1-4 0,4-5-144,3-2-160,-1-3-1,-3-2 33,-2 3 176,-7-3 32,-2 0-176,-6 0 128,-6-1-16,0-2-64,-15 6 16,-7-1 144,-4 6 0,-1-1 16,2 6 80,-1 3 416,4 0-96,7 0-336,7 7-80,7 2-480,1-5-1777,9 1-1040,6-5-4003</inkml:trace>
  <inkml:trace contextRef="#ctx0" brushRef="#br3">38023 11561 10245,'0'0'10228,"0"0"-10244,38 17-112,-24-12 320,5-3 833,-5-2 111,3-2-351,-2-7-417,3-2-272,2-2 336,0-3 433,0-2-337,-3 5-16,3-1 176,-1 2 65,1 8-177,-6 4-544,3 0 32,3 11 112,-1 1-32,-5 1-96,1 2-32,-2-1-16,-3-1-672,-3-6-625,-4-2-1520,-3-5-3090</inkml:trace>
  <inkml:trace contextRef="#ctx0" brushRef="#br3">31798 12282 7523,'0'0'6243,"0"0"-3794,0 0-848,0 0-144,-22 16-241,11 2 353,-4 6 0,3 1-513,-1-2-255,1-1-449,4-6-192,6-5-80,-1-6-32,3-5 80,0-3 80,5-10 128,9-5-240,-2-7-16,2-6-80,5-5 48,3-5-48,1-2 80,-1-2-64,2 2-496,1 3 64,-5 9 144,-1 8 208,-7 7 32,1 16 32,-7 3-80,2 19-32,-1 10 128,-2 13 96,3 6 368,-3 1 80,1 0-128,1-9-432,0-9 0,-1-12-48,3-4 96,-1-9-16,-3-3-32,-1-3 17,-4-3-98,3 0-495,-3-7-496,0-2-641,-3 1-384,-1-6-368,-1-2-1905,0 3-2673</inkml:trace>
  <inkml:trace contextRef="#ctx0" brushRef="#br3">31886 12257 13910,'0'0'3394,"0"0"-1649,0 0-561,0 0-688,0 0 1,0 0-129,0 0 208,52 16-384,-26-16-112,0 2-80,-2-2-608,-7 0-1297,0 0-2465,-10 0-6627</inkml:trace>
  <inkml:trace contextRef="#ctx0" brushRef="#br3">32231 12487 13526,'0'0'1617,"0"0"144,17 31 480,-11-22-657,-2 2-415,-2-6-225,4 2-223,-6-5-177,0-2 32,0 0 145,0 0 335,0-9-544,0 0-368,-6-5-96,1-2 64,1-4 65,1 0-81,-4-5-32,1-2-32,2 1 0,0-1-16,0 0 64,2 0-64,-4 4 48,5 0 0,-3 5 32,3 2-32,1 5 48,0 2-96,0 2 16,0 6-48,5 1 16,4 0 0,3 4-80,1 7 32,5 2 48,-1 3-16,-1 2 64,-7-2-112,2 2-16,-5-2-16,-6-3 48,0-1-32,0-3 128,-6 0-80,-5-2 80,2-3 16,-10-2-64,5 1 64,2-2-80,-1-1 96,-1 0-64,8 0 0,-1-1-160,2-2-593,5-1-543,0 2-769,12-3-464,-2-2-1153,7 3-2385</inkml:trace>
  <inkml:trace contextRef="#ctx0" brushRef="#br3">32441 12368 9220,'0'0'3442,"0"0"-1473,0 35 576,0-15-528,2-1-561,1-4-207,-1 1-369,4 0-15,-5-5-177,4-4-272,-5-3 113,3-4-193,0 0-16,-3-2 320,0-9 129,2-3-561,-2-6-80,6-2-48,-6-3-16,0-4-64,0 2 32,0 0 32,0-1 0,-6 4-96,4-1 112,-6 3-32,4 4-144,-2 2 64,6 5 0,-2 2-32,2 5 80,2 4 64,5 0-128,4 1 16,3 11 16,5 2 48,1 3-16,-3 1 32,-2 0 16,-1-2-64,-3 0-64,-6-6-80,-3 0 16,-2-3 48,0-1 64,-5-3 16,-3-1 16,-4-2-48,-1 0 32,4 0 16,-2 0 16,2 0-64,1 0-48,3 0-225,2 0-447,3 2-432,0 1-993,8-1-321,4-2-1695,4 0-6260</inkml:trace>
  <inkml:trace contextRef="#ctx0" brushRef="#br3">32790 12309 11093,'0'0'7572,"0"0"-6020,-42 7 17,27-1 304,2 1-192,4 2-593,3-2-528,1 7-320,5-5-159,0 2-33,13-2 0,-2-5 0,1-1-16,3-3 16,-2 0 0,-1-5-80,1-4-48,-6 0 80,-2-2 0,-3 4 64,-2 0-64,0 3 16,0 4 0,0 0-16,0 2-64,-5 5 128,5 2-64,0 2-32,0 3 48,5-5-64,1-1-785,6-3-1248,-2-3-1296,2-2-3458</inkml:trace>
  <inkml:trace contextRef="#ctx0" brushRef="#br3">32965 12457 9684,'0'0'9541,"0"0"-9237,0 0-160,0 0 464,0 0 1297,0 0 320,28-4-1152,-18-10-721,0-3-224,-2-2 112,0-1 256,-2-2-224,-3-1-144,-3 1-80,0-1 32,0 5-80,-3 2 97,2 8-33,-4 1 0,5 4-112,0 3 16,0 0 16,0 3-49,6 5 49,2-1-16,3 5 32,1-4-96,2 2-48,2-1 16,1-2 112,3-1-16,0 1 16,3-3 16,-1-1 48,1-3 144,-6 2 129,-1-2 63,-2 0-160,-2-2-96,-4-5-48,-3 2 0,-2-2-64,-3-1 32,0-1 16,-10 2-112,-2 0 48,-2 5-16,0 0 16,-1 2-64,5 4 32,-2 5-32,6 5 16,6 1 0,0 4 16,6-2-16,0 2 0,10-6 80,1-2-656,1-1-545,2-4-1104,-3-6-480,0 0-1601,1 0-3986</inkml:trace>
  <inkml:trace contextRef="#ctx0" brushRef="#br3">33423 12376 19769,'0'0'1953,"0"0"-1905,0 0 80,0 0-48,0 0 1089,0 0 223,23 7-912,-14-7-367,4 0-65,-1-4-16,-1-1 192,-3 0-48,-2 4-128,2-4 128,-2 3 112,-1 0 0,2 2-208,-2 0-64,3 0 0,1 2-16,3 2 32,-1 3-80,3 0 64,-3 0-64,-2-3-496,4-2-1281,-1-2-704,1-2-1473,-1-9-4066</inkml:trace>
  <inkml:trace contextRef="#ctx0" brushRef="#br3">33713 12291 21210,'0'0'2145,"0"0"-1857,0 0 32,0 0 464,0 0 209,35 25-401,-19-23-464,-4 5-144,-6-3-944,-2-1-1585,-4-3-2338</inkml:trace>
  <inkml:trace contextRef="#ctx0" brushRef="#br3">33798 12115 21130,'0'0'1552,"0"0"-1488,0 0 64,-16 52 689,12-25 1008,2 4-177,2-1-671,0 1-321,0-1-464,5-3 64,0-5 1,2-1-193,-2-5-48,3-3 16,-5-2 0,-2-4-16,-1-3-289,0-4-559,0 0-561,-4-2-351,-6-7-1282,3-7-1296,-4 1-5186</inkml:trace>
  <inkml:trace contextRef="#ctx0" brushRef="#br3">34865 12093 17912,'0'0'1249,"-12"-34"-753,-1 18 1137,-2 5-193,-5 2-639,1 5-177,-4-1 16,-1 5-352,6 0-175,-1 0 15,7 9-96,4 2 48,3 8-96,5 3 32,0 5 96,8 2 112,2 3 64,3 2-32,0 0 128,-1-3-64,2 2 17,-3-1-177,-3 0-64,1-3-32,-4-2 0,1-3-64,-4-3 32,1-5 0,-3-5-64,0-5 96,0-3-112,0-3-288,0-9-321,0-5-1488,-5-9-1648,-1-4-3155</inkml:trace>
  <inkml:trace contextRef="#ctx0" brushRef="#br3">34656 12298 20617,'0'0'1537,"0"0"-1681,45 15 528,-13-12 993,7-1 176,4-2-241,4 0-623,-1 0-497,-1 0-80,-7 0-80,-6 0 48,-7-2-80,-3-1 64,-10 3-32,1-2-16,-7 2 16,-2-2-16,-1 2 32,-3 0-64,0 0 16,0 0-32,0 7 80,0 2-16,0 0 64,0 4-32,0 1 32,5 1-64,4-3-48,7-4 48,-1-1 16,4-4 16,-3-3-48,1 0 80,1-10-96,-4-3 0,-1-2 32,-3-1 0,-5-2 32,0 2-80,-5 0-32,-5 3-32,-7-1 48,-9 7-64,0 1 48,-4 3 0,-6 3-48,3 0 64,2 5-32,6 6 64,2-2-16,11 2-32,1 0 0,6 1 16,3-3-721,12-2-767,2-3-657,6-2-368,-4-2-1569,1 0-3506</inkml:trace>
  <inkml:trace contextRef="#ctx0" brushRef="#br3">35412 12395 17448,'0'0'2625,"0"0"-2609,0 0 737,0 0 367,0 0-111,0 0 287,25 17-79,-25-21-433,0-8-432,0 2-272,0-4 48,0-2 48,0-2 129,0 0-81,0 0 32,0 0-48,6-2-48,1 4-32,3 5 160,0-1-240,2 4 48,0 3-112,2 3 0,0 2 16,-1 0-32,2 0 32,-5 7-48,2 1-384,2-1-449,-8 5-799,2-8-1762,0 0-1536</inkml:trace>
  <inkml:trace contextRef="#ctx0" brushRef="#br3">35753 12257 3842,'0'0'15751,"0"0"-13446,0 0-1024,0 0-161,0 0 497,0 0-128,19-16-865,-24 16-528,-7 7-112,-2 4 16,0 3 64,-3 2-128,1 4 48,4-2-16,6 4 16,0 1 80,6-3 32,0 0-80,7-3 80,9-2-16,1-6 80,6-2-48,2-5-32,3-2 16,3-5-32,2-6 16,-1-5-32,4-4 48,-1-2-192,-5 2 16,-2-3 32,-2 3-32,-7 1 112,-2 4-48,-8 3 64,-1 1 0,-8 2 0,0-2-16,0 7-80,-9-3 16,-4 2-32,-2 5 64,-2 0-48,-2 5 64,2 2-16,3 4 32,6 2 0,-3 3-80,10 2 96,1-2-16,6 6 144,14-1 64,0-1 17,11-5-209,2 1 64,1-5-16,2-4-48,-10 0 0,2-7-48,-3 0 64,-7 0-432,-4-7-529,2-1-704,-7-4-912,-3-3-1184,-6-4-4835</inkml:trace>
  <inkml:trace contextRef="#ctx0" brushRef="#br3">32562 13160 11941,'0'0'3490,"0"0"-2113,0 0 175,0 0-367,0 0-273,-42-4-399,28 11 47,2 4-304,-1 2 112,4 3 224,-2 0-191,5 2-161,3 0-64,0 0-48,3-2-64,3-2-32,6-3 0,5-5-16,-2-6 0,2 0-16,5-6 48,-2-8-64,0-6 64,0-3-80,-4-1 48,2-6-48,-3-1 32,-1-3 0,-1-2 0,-6-2 16,2 2-16,-6 0 16,0 4-32,-6 5 80,-2 2-80,-1 10 32,1 3-16,1 5 0,2 7 16,3 3-80,-4 10 0,6 8-32,0 8 96,0 7-64,6 4 128,1 3 48,0 0 32,4-3-64,-5-3 0,2-4-32,-2-6-16,1-4-16,-1-3 16,-2-5-32,-2-3 0,4-5-352,-6 0-560,2-6-577,1-1-608,2-1-1009,-1-11-3441</inkml:trace>
  <inkml:trace contextRef="#ctx0" brushRef="#br3">32959 13160 15575,'0'0'2289,"0"0"-1857,0 0 961,-39-1 384,28 2-449,2 2-767,-4 3-337,3 1-208,2 7 0,0-1 48,2 1-16,-2 2 16,3-1-16,-1 1 96,6 0 96,-1-3-160,1-2 0,0-1-80,4-8 0,6 0-64,-3-2 96,4-4 80,3-10-160,-1-4-256,-1-2-16,2-3-416,-2-4 95,1 0 257,-4-5 16,2 1 224,-6 0 96,-4-1 80,2 1 0,-3-1-16,0 3 32,0 4 16,0 3 16,0 3-32,3 4 64,-3 6 176,2 2-160,1 3-112,-2 4-32,-1 0-32,7 11 16,-6 2 16,2 8 32,0 6 160,2 4 160,-3 8 449,4 3-241,-6-1-64,1 1-16,-1-3-255,0-4-65,0-5-16,0-5-32,0-3-48,0-6-48,5-5 32,-5-4 0,6-5-384,-1-2-1441,0-11-832,-1-9-2690</inkml:trace>
  <inkml:trace contextRef="#ctx0" brushRef="#br3">33231 13153 11461,'0'0'2850,"0"0"-1362,37-6 385,-23 1-304,5 1-433,-5-2-495,-2-1-241,-4 0-112,0 0-208,-5 1-16,-3-1-80,0 0-16,-6 2-16,-1-2-48,-5 6 128,-2 1-112,0 0 240,-1 11 0,2 2 288,4 7 401,1 3 47,5-1-224,3 1-416,5-3-224,7-2-64,4-5-80,7-1-736,-2-5-881,4-7-240,0 0 289,1-5-1762,1-6-2641</inkml:trace>
  <inkml:trace contextRef="#ctx0" brushRef="#br3">33592 13129 10981,'0'0'2001,"0"0"-1105,0 0 785,0 0 192,0 0-528,-32-14-497,25 14-368,-3 3-112,0 5 321,-2 4 303,-2-1-143,2 3-225,-2-1 16,3 3-112,-2 2-111,6-2-225,0-3 32,1 1 0,5-1-96,1-2-80,0-1-32,1-6 64,12-2-64,-3-2 32,6 0-48,-2-11 48,3-5-272,3-4-400,-1-3-33,1-8 1,-2-1 112,3-6 224,-3 0 96,-1-5-1,-1 3-127,-4 4 144,-7 4 144,-2 7 32,-3 7 80,0 8 32,0 7 96,-6 3-64,-4 13 0,0 12 48,0 7 353,1 8 271,3 5-432,4 2-192,2-1-96,0-8-96,8-5 48,-6-8-192,2-5-192,-1-4-512,-3-5-577,0-4-1456,0-7-2850</inkml:trace>
  <inkml:trace contextRef="#ctx0" brushRef="#br3">32357 13078 12646,'0'0'3409,"0"0"-2160,0 0-241,-48-14 353,29 14-96,-4 0-337,-2 0-176,2 8-287,-3 2 15,2 3 32,4 1-144,6 3-96,4 2-160,2 1-32,8 2-32,0-2 16,8-1-80,7-1 80,2-7-48,3-2 49,3-7-33,-4-2 0,1-9-16,-1-7-161,-7-4 49,1-2-64,-6-3 112,-2 0 16,-3 2 16,-2 3 32,-5 5 0,0 6-48,-2 6 16,2 3-16,0 10-48,-1 6 64,6 8-48,0 3 32,0 2 64,6-2-64,2 0 48,4-6-32,2-6 0,-1-6-112,5-4-752,-5-5-593,-1 0-848,-3-9-2049,2-5-5715</inkml:trace>
  <inkml:trace contextRef="#ctx0" brushRef="#br3">34337 12978 13702,'0'0'513,"0"0"-385,-12-31 544,12 19 801,0-1 31,0-1-559,0-1-1,0-1-31,6 3 351,-4-1 257,2 3-289,0 4-143,-1 2-337,-2 5-240,2 7-351,0 9-161,2 8 112,-3 6 192,4 10-80,-5 3 64,2 2 48,-1 1-240,1-4-16,0-2-80,-1-8 80,4-3-64,-6-6 16,0-7-112,2-5-144,-2-5-368,0-3-321,0-3-623,0-3-865,0-8-1761,-2-5-4930</inkml:trace>
  <inkml:trace contextRef="#ctx0" brushRef="#br3">34268 13120 16808,'0'0'4034,"0"0"-2914,0 0-944,0 0 1185,0 0-273,57-9-207,-21 4-353,1 4-384,6-2-112,-9 0 0,-3 2-144,-4-2-1825,-7-1-2689,-8 2-7908</inkml:trace>
  <inkml:trace contextRef="#ctx0" brushRef="#br3">34770 13106 18408,'0'0'4627,"-33"-1"-4163,15 1-336,2 10 928,4 8-127,4 2-209,5 1-96,3 4-416,11-5-96,6-2-112,6-5 97,2-6-145,0-7-97,-3 0-223,-4-11 208,-4-5 96,-8-4 64,-4-3-32,-2-1 32,-9 1 32,-10-2-64,2 5 112,-3 3-48,0 3 0,-1 7-32,4 7-32,3 0-64,-4 11-1024,5 0-977,-2 5-1345,3-2-6034</inkml:trace>
  <inkml:trace contextRef="#ctx0" brushRef="#br3">35362 13143 12822,'0'0'5042,"0"0"-3569,0 0-945,35-6 96,-18 3 257,4 3-209,0-4-112,3 0-207,-3-6-97,-2 1 160,-5-4-80,-2-1-144,-6 3-112,-4 0 0,-2-1-64,-8 4 48,-6-1-64,-6 2 16,-5 5-48,0 2 64,-1 0-80,0 6 80,6 8-48,1 4 16,13 4 64,0 5 16,9 0 64,12-1-64,7-5-16,9 0-48,1-8 0,-1-1-32,2-5-416,-5-7-1073,-5 0-1680,-3-3-3922</inkml:trace>
  <inkml:trace contextRef="#ctx0" brushRef="#br3">35689 13161 12534,'0'0'6931,"0"0"-6355,37-4-352,-17-5 1521,5-5-320,1 3-529,-1-2-256,-5 2-191,-3-1-209,-7 5-160,-4 3 0,-6 1-16,0 3-96,-3 7-16,-5 5-16,0 3 16,1 8 48,7-3 64,0 5-32,0-7 48,7 2-96,6-6 96,5-6-32,-4-1-16,5-7-256,-5 0-705,-2-4-1072,1-7-1280,-7-1-2834</inkml:trace>
  <inkml:trace contextRef="#ctx0" brushRef="#br3">35907 13036 11157,'0'0'5715,"-14"40"-3458,8-13-240,0 4-128,0 1-561,-2-5-576,3 0-511,-1-5-193,5-3-32,-5-8-64,1-5-48,0-3-481,2-3-1023,-2-3-1074,4-6-2784</inkml:trace>
  <inkml:trace contextRef="#ctx0" brushRef="#br3" timeOffset="0.99">36044 13335 16520,'0'0'2721,"-2"54"-1553,-1-32 913,3 0-352,3-6-480,2-5-481,3-4-272,-1-7-288,3-2-80,-1-14 80,-3-1-159,0-9-33,1-2-48,-6-2 368,-1-1 0,0-1 16,0 1-128,0 1 128,0-1-32,-1 2-160,1-1 1,0 2-65,0-2-16,0 0-64,0 1 64,1 7-96,5 2 80,1 4-80,0 5 32,4 6 0,-3 3-64,-2 2 32,2 4-96,-3 7 64,2 8-64,1 1 64,-3 7-1,1-3 33,-1 3 0,-4-1 32,-1-4-16,0-4-16,0 0 32,0-5-16,0-2 32,-1-4-48,-4 2 48,2-4-32,-2-3 0,-3 1-48,1-3-48,-3 0-304,3 0-432,-1 0-401,3-5-431,-1-4-642,6 2-1151,0-6-3330</inkml:trace>
  <inkml:trace contextRef="#ctx0" brushRef="#br3" timeOffset="0.99">36397 12887 16520,'0'0'3985,"0"0"-3024,0 0 303,0 0 833,-6 42-352,6-10-512,-1 6-481,-3 3-64,4 2 1,0 0-225,0-3-80,0-6-112,5-3-64,1-6-128,1-5 64,-1-6-64,1-6-32,0-8-48,-1 0-400,-5-13-688,4-9-1649,-5-6-2194,0-3-4209</inkml:trace>
  <inkml:trace contextRef="#ctx0" brushRef="#br3" timeOffset="0.99">36565 13150 10245,'0'0'6899,"0"0"-5458,37 25-593,-28-23 1249,2 2-496,-6-4-641,-2 0-560,-3 0-288,-6 0 48,-7 0-48,-1 0 80,-4 0 81,-2 0 95,3 3 192,1 4 208,4 2-143,5-1-369,1 4-112,6-1-16,0 0 32,8-2-96,3-2 48,1-2-96,2-5-16,-1 0 32,-1 0-64,2-5 48,-2-4-80,1 0 16,-4 0 16,-1-2 0,-4 6 32,0 1-32,-3 1 16,-1 3 32,0 3-80,0 6 64,0 2 80,8 0-64,3-2 32,-2-2-32,8-2-16,2-3-128,1-2-1633,2-4-1728,1-10-1986</inkml:trace>
  <inkml:trace contextRef="#ctx0" brushRef="#br3" timeOffset="0.99">36940 13197 18793,'0'0'1232,"0"0"-1152,-8 37-64,5-26 2033,3 0-720,0-6-1009,3 1-224,-1-4-48,4-2 48,0 0-128,-3 0-912,0-6-2546,-1-6-2865</inkml:trace>
  <inkml:trace contextRef="#ctx0" brushRef="#br3" timeOffset="0.99">36934 12923 19721,'0'0'1345,"0"0"-1281,0 0 80,0 0-16,0 0-160,0 0 64,0 0-176,18 40-1489,-13-24-1889,3 0-5634</inkml:trace>
  <inkml:trace contextRef="#ctx0" brushRef="#br3" timeOffset="0.99">37137 13261 13398,'0'0'5106,"0"0"-4577,0 0-465,0 0-32,40-19 1232,-27 8-191,1 0-449,-1-1-288,6 1-80,0 0 225,1 2 271,0 2-128,5 1-128,1 6 177,-1 0 319,3 0-239,3 11-289,-6 0-240,-4 3-96,3 1-112,-4 1 48,0 0-48,-6-5-32,-2-2-208,1-2-753,-7-5-1023,-5-2-2242,-1-9-4963</inkml:trace>
  <inkml:trace contextRef="#ctx0" brushRef="#br0" timeOffset="0.99">8799 6686 12710,'0'0'6499,"0"0"-5779,-46-4 145,27 11 255,-3 9-63,7-1-433,3 5 64,4 0-112,8-1-239,0-6-241,12-4 32,8-4-96,1-5-64,2-7 176,-2-9-192,-5 0 208,-1-6-64,-8 2-32,-1 1 16,-6 4 16,-3 2 208,-10 4 48,-4 6 48,-1 3-272,-4 5 1,2 10-97,3 5 144,6-1 0,9 3 224,2-2-144,13-8-192,7-4-48,2-5-16,-2-3 0,0-9-96,-5-5 160,-5-1-16,-6-1 16,0 0-32,-4 2 48,-11 4-48,-2 0-16,-1 6 80,-4 4-64,-2 0 32,6 4-64,-2 3 16,7 6 0,3-1 16,6 2-48,0-6 16,6 1-80,3-2-96,4-3-592,-1-1-817,-1-3-1536,-7-4-1265</inkml:trace>
  <inkml:trace contextRef="#ctx0" brushRef="#br0" timeOffset="0.99">11741 6895 10725,'0'0'5090,"0"0"-2897,0 0-688,0 0-80,0 0-145,-40-4-431,26 4-193,-2 4-192,-4 8-112,3-1 32,-3 5-15,0 4-65,3 2-176,4 5 192,7-2 192,2 2-112,4-5-256,7 1-48,9-5-48,1-7-64,5-4 16,-2-7 0,5-4 32,-5-8-16,-2-4 0,-4-6-32,-1-1 16,-10-1-32,-3 1 32,0 0 0,-10 3-176,-5 3 0,-1 3-192,-1 7 160,0 3 128,2 4 80,2 0-64,6 11 32,2 3-16,5 3 16,2 2 16,8-4 0,6 1-64,3-7-48,1-2-80,3-7-817,-3 0 561,-6-12 480,-3-1 48,-2-2 0,-6-4 16,-3 4-32,-4-1 32,-9 2-16,-5 5-48,-2 2 32,1 7-48,-7 0 112,7 12 48,0 8-64,7 1 81,4 3 191,8 0 128,11-3-368,3-3-176,9-7-32,-3-4-768,2-7-161,-3-3-143,-5-10 687,-2-5 449,-6-2 96,-6-3 0,0 1 289,-6-3-65,-6 7-128,-5 2-80,1 5 80,-4 5 496,6 6 17,2 2-369,1 9-80,6 5-32,5 4 112,0 2-64,13 1-176,2-5-48,2 0-96,3-7 48,-3-2-80,2-9-208,-2-2 112,-2-12 192,-2-3 80,-4-3-32,-4-6 32,-2 6-64,-3-2 80,0 6-112,-8 5 64,-4 6-96,-4 5 64,-4 0 0,1 13 96,-1 6 160,2 3-64,8 3 192,3 0-47,7-1-161,4-4-144,12-6-64,4-5-96,2-9-304,1-2-161,-1-12 353,-4-8 160,-4-3 32,-1-2 112,-7-2-48,-6 2 32,-3 0-48,-7 0 0,-5 6-32,-5 6-96,0 6-32,-1 9 112,1 2 80,3 12 128,2 10 112,1 3 112,3 3-47,6 1-161,2-4-144,3 2-48,0-6-64,0-5 16,0-9-288,0-2-97,0-7-47,0-3 320,3-8 128,-3-2-144,3-6-560,-1 4-129,1-1-127,-1 0-49,4 8 1,-5-1 191,-1 4 353,0 0 272,0 5 224,-1 0-16,-5 0 0,-1 0 32,1 0-32,0 0-496,-2 0-4162</inkml:trace>
  <inkml:trace contextRef="#ctx0" brushRef="#br0" timeOffset="0.99">12195 6965 6419,'0'0'-160,"0"0"3153,0 0-992,0 0-288,0 0 64,0 0-177,-23 24-399,23-15-80,0 2-113,-2 0-112,-1 1-207,3-1-113,-2-2-96,2-5-32,-3 1-143,3-5-49,0 0 160,0-2 160,0-10-336,0-6-64,5-4-16,0-5-64,5-2 225,-2-3 175,0 1-96,-2 1 0,0 6 256,1 1-255,-4 7-129,0 5-176,1 7 256,1-1-176,0 5-112,6 0-64,1 9 32,3 7-64,-1 2 112,4 5-48,2 1 64,-2 3-80,-4-2 32,-1 2 0,-3-5 48,-5 4 16,0-6-16,1-3-16,-6-6-48,2-1 16,-2-6-32,0-2 32,0-2-15,0-9 95,0-6-112,3-1 32,-2-11-32,2 0 16,2-4-32,6-5 32,-2-1 32,7-1-48,-2 2-32,1 5-112,2-1 80,-5 12 16,4 6 32,-4 6 32,1 8-48,-1 4 16,1 16-64,-3 10 128,6 5 0,-4 4 192,1 6 32,1 0 128,-3-4-464,-2-6 32,-1-3-64,-1-8 64,-2-6 64,-2-4-64,-1-5-16,-2-5 64,0-1-16,0-3-32,0-5-512,0-8-1265,-7-3-2129,4-7-2753</inkml:trace>
  <inkml:trace contextRef="#ctx0" brushRef="#br0" timeOffset="0.99">12958 6935 11317,'0'0'3346,"0"0"-2338,0 0 465,0 0-32,0 0-241,-9-27-416,4 23 1,-1 4-49,0 0-144,-5 0-63,3 8-129,-4 2 256,3 3 16,-2-2-175,1 5-209,6 0-96,-2-1-32,-1 1-48,4-2-32,0-1-16,3-2 0,0-2-16,3-2 16,7-3-32,0-4 16,3 0-16,4-4-32,1-7 48,-4-5-96,2 0-160,-4-2-160,-2 2 160,-3 3 96,-4-1 112,-1 4 16,-2 3 16,0 4 32,-2 3-48,-2 0-32,-2 12 64,6 6 192,-5 5 144,5 1 80,0 5-15,3-4-193,2-5-144,2-2-32,1-4-64,0-7 16,-2-3-16,0-4-16,1 0-448,-7-9-833,3-2-1184,-3-7-785,0-3-3073</inkml:trace>
  <inkml:trace contextRef="#ctx0" brushRef="#br0" timeOffset="0.99">13255 6840 13318,'0'0'3138,"0"0"-1298,-40 29 545,22-18-288,1 5-880,2-1-529,3-3-320,4 3-127,3-3-65,5-1-64,0-2-64,8-2-32,7 0 0,2-3 32,0 0-16,1-4 16,-3 5-32,1-1-48,-7 3-16,-4 2 48,-2 2 0,-3 3 16,0 2 304,-8 4 112,0-2-16,-4 0-208,-2 0-80,-2-2-15,1-5-161,2 0 48,4 1-17,-2-8 34,5-1-34,0-3-127,4-3-672,2-6-737,0-5-1440,8-6-1953,1-2-11894</inkml:trace>
  <inkml:trace contextRef="#ctx0" brushRef="#br0" timeOffset="0.99">13557 6819 15463,'0'0'3794,"0"0"-2978,-37 0 1441,17 7-272,0 4-880,0 0-801,1 5-160,0-2-32,7-1-64,4 3 0,3-5-80,5 2 80,0-1-32,11-5-16,3-3 16,5-1-32,0-3 96,7 0-48,-1-3-32,-1-1 16,-2-1 32,1 5-32,-7 0-48,-4 3 80,-5 7-96,-7 4 48,0 2-16,-7 4 96,-5 5 208,-8 0 176,-3 4-111,1-4-33,-5-1-96,6-1-80,1-5-128,4-5 80,4-1-64,2-4-16,6-8 0,-2 0-16,1 0-352,3-8-1201,-4-4-1600,6 1-1025,-5-5-6371</inkml:trace>
  <inkml:trace contextRef="#ctx0" brushRef="#br0" timeOffset="0.99">13846 7080 9989,'0'0'4290,"0"0"-2786,0 0 49,0 0 288,0 0-673,0 0-367,-32 36-65,14-17 224,1-2-287,5-6-321,1 1-208,2-1-128,4-7-16,5-4-80,0 0-352,8-4 16,4-7 111,1-1 209,4-3 32,0-5 112,3 4-32,0 0-16,3 2 32,-1 3-16,3 6 112,0 5-15,-2 0 15,-3 5-32,-3 6-64,-1 3-16,-4-1 16,-4-1-48,-2-1-577,0-2-767,-6-4-641,0-3-656,0-2-2946,-6 0-5154</inkml:trace>
  <inkml:trace contextRef="#ctx0" brushRef="#br0" timeOffset="0.99">13750 7564 11957,'0'0'5459,"0"0"-3938,0 0-129,0 0 17,0 0-64,0 0-209,19-18-336,-9-6-351,7-6-369,4-6 32,-4-6-16,-2-1 208,-2 0-208,-6-2-144,1 5 0,-6 1-128,-2 8-176,3 8-385,-3 3-143,0 9 192,0 2 143,0 7-767,-3 2-1073,3 0-2546,-2 2-5377</inkml:trace>
  <inkml:trace contextRef="#ctx0" brushRef="#br0" timeOffset="0.99">14017 7622 7427,'0'0'5043,"0"0"-2882,0 0-1025,0 0 337,0 0-32,0 0-369,0-23-272,0 23-31,0 0-257,3 7-272,6 5 128,3 3 433,5 10 175,7 2-240,-1 4-175,-1-1-257,1 1-192,-4-6-128,1 0 16,-8-8 16,1 2-48,-6-8 32,1 0-240,-8-2-128,0-2-161,0-3-351,0-4-497,-2 0-335,-4 0-1106,2-8-4785</inkml:trace>
  <inkml:trace contextRef="#ctx0" brushRef="#br0" timeOffset="0.99">14257 7521 3362,'0'0'11029,"0"0"-8612,0 0-1393,9 31 305,-3-4-113,-1 7-511,-3 5-65,-2 1-224,0 0-144,-7 1 16,0-5-31,-6-2 111,6-6 16,-1-5 16,0-5-176,6-6-160,2-8-112,0-4-960,2-7-1473,6-13-1921,0-3-9797</inkml:trace>
  <inkml:trace contextRef="#ctx0" brushRef="#br0" timeOffset="0.99">11886 7437 13702,'0'0'3346,"0"0"-2338,0 0 433,-16 40 80,13-29-337,2 1-447,1-1-353,-3-4-16,3-3-80,0 1 96,-3-5-16,3 0 81,0 0 223,-2-7-128,-1-2-144,-2-2 0,5-1 225,0-1-17,0-5-160,0 2-256,3-2-112,4 1-96,0-3 16,6-1-16,-6 1-16,6 4 80,-1-2-112,1 2 96,-1 3-48,-1 6 48,-2 2-16,4 5-32,-3 5 16,0 9 16,-2 8 0,2 5 80,-3 5 112,-1 1 17,-2 1 47,1-3-48,0-6-144,-5-4-128,6-6 80,-5-6 144,3 0-96,-3-9-32,2 0-16,2-2 64,0-9-64,-2-5 16,0-7-32,1 1-16,-1-7 16,4-1-48,-1 3-336,3 0 64,1 3 160,5 6 80,2 6 32,3 6 0,5 6 48,-2 2 0,7 9 240,-5 9 48,6 3 128,-7 1 96,4 3-159,-6-1-145,-2-6-48,-3 2 48,-1-6-256,-4-3 0,-1-3 48,-5-2-16,-3-3-48,0-5-48,-3 0-657,0-5-575,0-10-2322,-6-8-3809</inkml:trace>
  <inkml:trace contextRef="#ctx0" brushRef="#br1" timeOffset="0.99">9797 9468 12230,'0'0'2465,"-12"36"-1089,4-19 97,5-4-561,-2-5-495,3-1-161,2-4-80,0-3-80,0-3 64,0-8 144,0-6-48,2-9-224,3-5-16,2-3 32,4-2-16,-1-2 128,5 2 160,-2 5 1,0 5 159,1 9 0,-1 7-112,-4 9-192,2 1-128,-2 15 16,-1 5 112,-3 12 497,2-1 15,-5 3-448,4-2-144,-4-7-96,-2-5 80,3-9-80,0-5 48,2-6-32,-4 0 64,7-13 32,0-9-32,-1-5-96,3-12 32,-3-4 0,4-4-32,2 5 16,-4 6 48,3 6-32,1 14-16,2 12-16,1 11-112,-2 18 16,4 9 96,-1 6 176,0 5 193,-1-5-193,1-3-16,0-8-112,-6-11 48,4-7-32,-5-5 0,-1-6-32,-1 0 48,-5-1-64,-3-6-464,0-5-1617,-5-3-1089,-6-1-4065</inkml:trace>
  <inkml:trace contextRef="#ctx0" brushRef="#br1" timeOffset="0.99">9862 8920 5683,'0'0'2465,"0"0"-1553,0 0 177,0 0-1,0 0-416,-33-20 177,28 18-81,1 0 49,-4-1-193,0 3-64,-1 0-64,1 3-144,0 1-95,1 8 111,0-1 80,1 2 80,2 3-224,4-2-64,0 2-79,0-3-17,4-4-112,7 0 32,3-5 64,-2-4-32,9 0-32,-3-7 0,-1-6-64,3-2 32,-2-4 32,-6-1 160,0 4-112,-4-2-48,-3 2 16,-2 5-32,-3 0 32,0 0 160,-8 4 112,0 0-143,1 7-81,-6-1-80,4 1 0,-4 0-32,6 1-48,-3 8 64,4 2-64,2 1 16,0-1 0,4 5-16,0-5 32,8 3-48,3-8 80,3-1-48,6-5 16,-1 0 0,1-9 32,-3-3-32,-5-3 16,1-1 32,-9 0-32,1 1 0,-5 2 0,-5-1 64,-4 2-96,-6 4 32,-1 1-32,-1 2 0,-3 5 80,0 2-64,3 9 16,1 8 0,2 1 64,8 2 48,6 1 48,6-3-192,8 0 80,6-6-64,1-5 0,3-7 16,0-2-32,-7-4 80,0-10-48,-10 1 32,-2-3-48,-5 2 32,0 1 16,-12-1 32,-2 7-112,-5 1-32,-3 4 128,-1 2-112,6 8 80,2 2-96,5 3-16,7-2-384,3 1-1537,13-10-2801</inkml:trace>
  <inkml:trace contextRef="#ctx0" brushRef="#br1" timeOffset="0.99">9976 9828 8516,'0'0'2033,"0"0"-480,0 0-465,0 0 97,0 0-81,0 0-320,-16 21-255,16-17-33,0 3-192,3-3-128,7-1 48,5-1 192,10-2 241,4-7-17,15-8 48,5-11 49,12-5-129,6-5 96,-2-5-63,0-1-241,-5 1-160,-7 3-336,-11 7 0,-10 4 0,-4 7 64,-11 1 32,-1 8-16,-7 0 0,-3 2 16,-1 5 16,-3-3 0,1 5 16,-3-1-80,0-1-32,0 1-288,0-1-289,0 4-319,-5-3-913,-6 2-1153,5-2-2432</inkml:trace>
  <inkml:trace contextRef="#ctx0" brushRef="#br1" timeOffset="0.99">10518 9358 9364,'0'0'4995,"0"0"-2722,0 0-689,0 0-31,0 0-288,0 0-833,17-22-400,-6 22-32,3 0 32,2 8-16,1 6 0,1 6-32,-4 5 32,5 5 0,-7 4 16,1 3 176,-4 0 544,-1-2-143,-4-3-353,1-7-32,-2-7-64,-3-5-96,0-6-64,0-5-32,0-2-80,-3-11-1681,-6-7-3153</inkml:trace>
  <inkml:trace contextRef="#ctx0" brushRef="#br1" timeOffset="0.99">9978 10177 7459,'0'0'6019,"0"0"-4498,0 0-721,0 0-31,0 0 255,29-20-64,-19 16-367,-3-1-225,1-1-144,0 0 16,-3 2-96,-1-2-96,-4-1 16,0 0-32,0 0 16,-1 1-16,-7-1 0,-3 0 16,-1 0 0,-1 2 16,-4 4-16,0 1-32,-3 0 16,4 8-48,-1 6 337,2 4-129,6 6 80,1 6 224,5 0-80,3-2-16,6 2-175,6-3-129,5-10-64,0-3-80,7-5 48,-3-9 16,3 0 32,-3-4 0,0-8-16,-4-1-16,-2-5-289,-4 2-1263,-9 1-1057,-2-1-2146</inkml:trace>
  <inkml:trace contextRef="#ctx0" brushRef="#br1" timeOffset="0.99">10370 10100 5330,'0'0'6051,"0"0"-4354,-38-2-192,21 2 111,0 2-111,-1 7-368,1 2-193,0 3-48,-4 1 65,11-2-337,-3 4-96,9-4-207,-1-2-65,5-4-176,5-1 16,2-3-80,6 0 64,-1-3-48,4-3 16,-4-6 16,0 0-48,-4 0-16,0 0 16,-6 2-16,2 5 16,-4 0 0,0 2 0,0 4-112,3 5 96,0 2-32,4 3 64,-1-2-16,-2-2 32,6-3-64,2-7-16,-1 0-256,1 0-1137,-2-7-1152,-3-3-2353</inkml:trace>
  <inkml:trace contextRef="#ctx0" brushRef="#br1" timeOffset="0.99">10500 10181 13158,'0'0'960,"0"0"-879,0 0 671,0 0 176,0 0 33,0 0 559,11 11-287,-10-18-273,2-2-31,2 1-129,-2-4-208,-1 3-79,-2-3-209,0 4 0,0-1-48,0 0-64,-5 0-80,0 0-32,1 0-64,-2 2 0,1-2-32,3 2 16,2 3 32,0-1-80,0 0 16,5 1 0,3 2-16,1 0 32,3-1-16,4 3 0,-4 0-176,-2 0-560,2 0-401,-4 0-351,0 0-449,-4 0-849,2 0-991,-4-6-2354</inkml:trace>
  <inkml:trace contextRef="#ctx0" brushRef="#br1" timeOffset="0.99">10710 9793 8484,'0'0'3698,"0"0"-2018,0 0-719,0 0-337,0 0 256,0 0 481,26 50-16,-20-18 31,-1 6-159,0 5 128,-2 4-177,-2 0-31,2-2-113,2-5-224,0-6-415,-5-7-209,6-7-32,-5-4-80,4-9-16,-5-3-32,3-4-16,0-1-80,-1-11-416,-2-6-1377,0-6-1649,-5-8-2785</inkml:trace>
  <inkml:trace contextRef="#ctx0" brushRef="#br1" timeOffset="0.99">10990 10021 14727,'0'0'2561,"0"0"-128,5 45 16,-5-27-816,-4-4-705,3-3-495,1-2-385,0-7 32,0-2-112,0-11-401,0-2-1536,0-13-2304,-3-5-6628</inkml:trace>
  <inkml:trace contextRef="#ctx0" brushRef="#br1" timeOffset="0.99">10973 9659 14102,'0'0'2209,"0"0"-1168,14 31 912,-10-12-1009,4-2-736,-2 1-224,1 1-304,-4-6-3650</inkml:trace>
  <inkml:trace contextRef="#ctx0" brushRef="#br1" timeOffset="0.99">11171 9995 11061,'0'0'1313,"0"0"31,0 0 1073,12-30-448,-9 16-480,-3 4-449,0-4-319,-3 7-433,-1 2-160,-7 4 64,1 1-80,-5 1-80,1 9 0,-2 0 0,1 6-48,6 1 224,-2 0 577,11 6-49,0-3-416,0-2-144,7-2-96,6-3 0,2-6-64,6-7-48,-4 0-112,0 0-960,-2-12-561,-2 1-112,-6-5-3217,-2-4-7828</inkml:trace>
  <inkml:trace contextRef="#ctx0" brushRef="#br1" timeOffset="0.99">11278 10001 13350,'0'0'1489,"0"0"-801,15 36 1185,-12-27-256,-1-5-609,1-1 129,-1-3-33,1 0-143,-3-10-241,0-1-384,0-5-224,0-4-64,0 0-16,0-5-16,0 1 32,0-1-64,0 3 32,0 3-16,7 4-16,3 3 48,1 3-48,1 2 32,5 3-48,3 2 48,3 0 0,-1 2 16,1-3-32,-6 3 32,0 0-80,-1 0-512,-8 3-1377,-7-1-1104,-1 0-3314</inkml:trace>
  <inkml:trace contextRef="#ctx0" brushRef="#br1" timeOffset="0.99">10532 10464 6563,'0'0'6163,"0"0"-4162,1-34-577,7 30 225,0 4-480,4 11-529,-2 12 192,2 8 737,-1 10-176,-2 4-369,-6-3-368,0 1-271,-3-5-209,0-6 32,0-5-48,-6-2 16,-2-3-96,4-6-16,-4-2 16,2-6-80,0 2 0,4-8 0,-1 2-176,3-4-864,0 0-577,0 0-576,0-6-977,5-4-2768</inkml:trace>
  <inkml:trace contextRef="#ctx0" brushRef="#br1" timeOffset="0.99">10443 10662 13558,'0'0'2289,"0"0"-560,0 0-753,0 0-79,0 0 95,37 0 161,-12-4-321,7-3-352,1 1-287,-1-4-97,1 1-80,-2 1 32,-6-2-80,-5 4-641,-3-1-1168,-8 3-1472,-3 1-3106</inkml:trace>
  <inkml:trace contextRef="#ctx0" brushRef="#br1" timeOffset="0.99">10847 10401 13414,'0'0'1537,"0"0"-1361,0 0 224,23-34 192,-13 30-79,1-3-193,-4 3-224,-2 4-16,3 0-112,-4 0 16,-1 2-240,-3 7-2786,0-2-3825</inkml:trace>
  <inkml:trace contextRef="#ctx0" brushRef="#br1" timeOffset="0.99">10928 10692 18488,'0'0'1121,"0"0"-1137,0 0 48,0 0 64,0 0-64,0 0-32,25-27-560,-28 15-1745,-4-6-1217,-5 1-2833</inkml:trace>
  <inkml:trace contextRef="#ctx0" brushRef="#br1" timeOffset="0.99">11098 10631 12678,'0'0'1713,"0"0"-1393,0 0 672,0 0 449,0 0-289,0 0-255,27 4-209,-24-4 16,1 0 49,1 0-65,3 0 16,-4 0-159,4-6-193,3-4 32,-3-1 16,1-2-128,-1-3-16,0 5-80,-4-3-127,-1 8-1,-1-1-48,1 4 304,-1 3-80,-2 3-160,0 6 0,3 0 144,1 2 256,1 0-96,3-1-192,0-4-48,2-1-15,3-3-49,-1-2 16,1 0-48,-1-5 80,-3-3-96,4-4 96,-1-2-16,-1 1-32,1 2-16,-2-1-48,0 5 80,0 3-144,2 4 64,-4 0-32,3 11 64,1 1 48,-2-3-32,2 2-16,-1-2-48,1-4 64,1-3-64,-1 0 48,0-2-128,-2-2-576,2-3-993,-4-6-1120,-5 0-1201,2-3-4882</inkml:trace>
  <inkml:trace contextRef="#ctx0" brushRef="#br1" timeOffset="0.99">11686 10473 18200,'0'0'1009,"0"0"-913,0 0 784,34-36 81,-23 20 63,1 1-207,-7-1-481,3 0-272,-8 1 0,0 3 16,-8 1 144,-4 6-96,-4 3 16,-1 4 16,1 12-64,4 8-16,3 10 304,3 2 561,6 1-417,0-1-192,10-2-240,11-10-32,0-3-64,7-10-48,2-8 96,1-1-160,-5-8-720,0-4-1633,-12-5-1873</inkml:trace>
  <inkml:trace contextRef="#ctx0" brushRef="#br3" timeOffset="0.99">32508 13922 6931,'0'0'3106,"0"0"351,0 0-1024,0 0 64,0 0-288,0 0-896,-3-22 240,-3 24-257,-7 11-303,1 12-113,-2 11 65,2 7-49,7 4-176,5 0-111,11 0-289,6-6-192,8-7-240,4-7 112,4-9-16,-1-7 16,-1-9-64,2-2-64,-11-10 0,1-7-32,-9-3 160,-2-3 16,-6-1 16,-6-1-32,0 3 64,0-1-64,-6 7 32,5 5-48,-3 9-16,4 2-32,0 11-161,5 10 209,6 3-96,1 8 32,4-3 0,1-2-416,0-7-576,6-4 319,-3-7 625,-1-9 80,0 0 48,-5-12 64,1-3 16,-4-5 64,-2-3 177,-4-2-33,0 1-128,-5-6-96,0-1-16,0-3 32,-5-2-64,-4-5-224,-2 4-321,1-2-111,0 8-256,3 8 127,-3 5 625,8 9 160,-6 7-48,8 2-16,-3 11-32,3 3-288,0 3-1425,3 2-1072,7-1-3394</inkml:trace>
  <inkml:trace contextRef="#ctx0" brushRef="#br3" timeOffset="0.99">33173 13846 6979,'0'0'8996,"0"0"-6370,0 0-1010,0 0-511,0 0-113,-20 42 417,11-10 160,-2 9 47,3 2-287,7-1-305,-3-2-335,4-1-177,0-10-400,5-4-80,3-5 16,0-4 240,2-5-192,-3-4 64,0-3-128,4-4 16,-1 0-32,0-7 32,3 3-16,-7-5-16,8 0-32,-8 2-32,0 2-32,1 1-48,-4 0 64,0 4 0,-3 0 32,0 4-80,0 5 64,1 3 48,2-2 0,2 4 16,6-1-32,-5-1 48,7-3-96,2-3 160,2-3-144,-1 0-432,1-3-689,-5-3-1136,0-6-1953,2-5-1824</inkml:trace>
  <inkml:trace contextRef="#ctx0" brushRef="#br3" timeOffset="0.99">33446 14172 15767,'0'0'3058,"0"0"-1794,0 0 657,0 0-128,0 0-609,22 41-447,-11-25-449,1-1-176,2-2 16,0 1 256,3-2-304,-2-6-128,-1-2 96,3-4-64,-3 0-64,-1-9-400,-7-2 32,0-5-64,-4-1 127,-2-4-239,0 3 432,-8 3 176,2 1 48,-5 5 32,3 5 48,0-1 352,4 5-16,2 0-175,2 6-97,0 6-96,0 2-16,0 3-64,6 3 32,8 3-80,-1-3 48,-1 3 16,2-1 48,5-2 304,-5 3 192,-2 2-368,1 0-112,0-1 0,-6 3-16,0 5 48,-2-3-128,-5 0 64,0-2 0,-5 0 1,-4-4-1,-6-5 32,-6-2 64,1-3 496,-1-4 16,-4-4-256,-2-3-79,9-2-209,-2 0-64,4-5-64,7 1 48,3-3-144,6 1-833,0-6-1872,7-1-2978</inkml:trace>
  <inkml:trace contextRef="#ctx0" brushRef="#br3" timeOffset="0.99">34313 13985 5362,'0'0'7172,"0"0"-4611,0 0-464,0 0 16,0 0-128,0 0-609,20-15-575,-16 30-337,4 5 352,-2 7 97,-4 7-65,3 2 113,-5-2-33,0 0-352,0-3-80,-2-3-287,-1-7 31,1-2-112,2-5-128,0-4 16,0-5-16,0-3 16,0 1-176,0-3-401,0 0-287,0-5-112,0-6-529,0-3-576,0-2 384,0-1-336,0-1-400,0-3-208,0 3 816,0-2 1073,2 0 736,3-1 16,-5-1 80,0-3 416,0 1 577,0-2 79,0-1 305,-5 5-209,-3 2-15,0 4-129,4 0-175,-4 7-321,7 1-64,-3 3 177,4 0-209,0 3-160,8 0-240,1 2-96,5-2-16,3-1-32,5-1 144,3 0 417,3-1 31,9 0-144,2-1 64,3 1-64,0 3-47,-2-1 31,-3 2-160,-9 1-240,-3 0-80,-7 0 48,-5 0-48,-9 0-128,1 0-240,-2 1-145,-3-1-415,0 0-497,0 0-240,-3 3-672,-5-3-2833</inkml:trace>
  <inkml:trace contextRef="#ctx0" brushRef="#br3" timeOffset="0.99">34429 14120 17096,'0'0'2737,"0"0"-1488,0 0 864,39 7 304,-14-7-849,1 0-639,3-5-369,-1-1-400,-1-1-48,-7 0-16,-2-2-64,-11 2-624,-1 0-785,-6 3-511,0 0-498,-11 1-1359,3-1-4707</inkml:trace>
  <inkml:trace contextRef="#ctx0" brushRef="#br3" timeOffset="0.99">34466 13668 6291,'0'0'7427,"0"0"-4321,0 0-1666,0 0 145,0 0 192,0 0-320,-28-9-289,31 6-31,7 3-465,7 0-352,8 0-160,6 3 384,3-1-143,4 0-129,-3-2 0,-3 0 16,-7 0-208,-5 0-208,-3-2 128,-9-3-16,-4-1 0,-4-1 64,0-2 16,-6 0-32,-6-2-16,-7-1 64,2 1-112,0 1 96,-3 0-48,3 1 0,3 2-208,2 3-48,5 0-48,1-1 16,6 3-145,0-3-175,6 3-752,7 2-481,1 0-192,4 0-464,-1 0-1441,0 7-3794</inkml:trace>
  <inkml:trace contextRef="#ctx0" brushRef="#br3" timeOffset="0.99">34868 13963 8996,'0'0'11013,"0"0"-8932,0 0-1425,0 0 385,45 8 608,-21-5-545,4-3-672,3 0-336,-4 0-96,-2 0 48,-5-4-32,-8 1-48,-4-1-304,-3 2-512,-5-1-225,0 3-575,0 0-609,-7 0-1873,1 3-3570</inkml:trace>
  <inkml:trace contextRef="#ctx0" brushRef="#br3" timeOffset="0.99">34873 14191 16632,'0'0'3105,"35"6"-2817,-13-3 1025,6-3 656,2 0 16,2 0-913,-2 0-368,-4-3-351,-7 1-177,-6 0-144,-3-2-112,-7 4-913,-2 0-848,-1-2-320,0-3-1392,0-2-6404</inkml:trace>
  <inkml:trace contextRef="#ctx0" brushRef="#br3" timeOffset="0.99">35488 14036 13958,'0'0'6227,"0"0"-5715,0 0-480,-31-20 721,17 26 1280,-4 10-449,-2 6-607,3 8-225,1 1 129,7 3-65,6 0-16,3 0-319,7-6-353,12-2-80,6-4 0,1-6-32,10-10 0,1-3 64,6-6-112,2-10 96,-3-7-96,0-5 112,-3-7-112,-10 1 64,-7-5 0,-6-2-96,-9 2-256,-7-1 64,-9 6-177,-10 2 97,-7 8 176,-5 6 48,-3 6 80,-5 4-320,7 5-625,-1 0 1,8 7-32,5 5 223,8 1-800,-1 3-640,5-2-1552,4 1-4483</inkml:trace>
  <inkml:trace contextRef="#ctx0" brushRef="#br3" timeOffset="0.99">36585 14079 12934,'0'0'4322,"0"0"-2449,0 0-257,0 0 1,0 0-320,0 0-721,0 3-336,0 20 304,5 4 609,3 1-417,4 4-416,1-2-143,5-6-209,2-4 96,-1-3-64,4-7 16,-1-5-96,-2-5-17,5 0 17,-5-9-80,-1 0 64,-5-5 96,-2 4 32,-4-2-16,-4 3 48,3 4-80,-6 1 32,-1 1 0,0 3-16,3 0-64,0 0-64,-1 6 48,3-2 32,5 3-32,0-3-336,5 1 144,2-1 128,4-1 128,2-2 0,-3-1-16,-1 0 80,1 0 0,-8 0 32,-1 0-32,-3-1 48,-8-6 0,0-5 144,0-2 16,0-1-16,-3-5-48,-5-5-176,3-6 0,-3-3-32,1-2-160,-3-1-752,3 6-769,-1 7 321,0 5 159,3 10 625,1 9 304,1 0-641,-2 9-720,2 3-2288,-2 6-3411</inkml:trace>
  <inkml:trace contextRef="#ctx0" brushRef="#br3" timeOffset="0.99">37246 13873 13718,'0'0'3458,"0"0"-2033,0 0 239,0 0-175,-3 38 144,1-7 79,2 5-271,0 7-144,0-2-257,2-1-351,6-4-305,-1-7-224,3-6-160,-3-3 16,4-7 80,-3-6 32,1-2 32,-1-5 48,1 0-64,2-5-112,-3-6 32,1 0-48,1-1-32,-4-1-96,0 0 0,0 2 0,-4 1 96,-2 4-80,3 1 32,0 3 64,-3 2-32,0 0 16,6 7-112,0 2 64,7 4 48,1 1 16,6 1-16,5 1 32,1 0 16,0-2 16,2-4 80,0 0-64,-6-6 0,3-4 0,-7 0 0,-1-4-32,-1-7 0,-7-3 0,-4-4-16,1 0 0,-6-2 32,0-3-48,-8 3-48,-4 0 64,-1 4-80,3 2 64,0 7-144,-1 3 32,4 4 80,2 9-48,3 5 32,2 1 48,0 5-64,0 3-112,0-3-64,7 0-64,0-3-65,4-4-95,-5-4-512,8-2-497,-1-3-656,-1-4-720,1 0-1745,1 0-1025</inkml:trace>
  <inkml:trace contextRef="#ctx0" brushRef="#br3" timeOffset="0.99">37813 14208 15527,'0'0'3570,"0"0"-3074,0 0 1857,0 0-32,33 0-1120,-24 0-449,4 0-224,-1-2-64,-1-3-15,-3-2 15,-1 1-432,-5-1 48,3 0-64,1 0 0,0 0 16,0 1-48,2 4 96,-2 2-80,2 0-64,4 4 64,1 5-16,5 0 16,-4 5 64,5-3-16,-5 0-32,1 1 0,1-4-80,-4-1-512,-4-2-801,-2-3-1104,0-2-849,-6 0-2256</inkml:trace>
  <inkml:trace contextRef="#ctx0" brushRef="#br3" timeOffset="0.99">32920 14912 12774,'0'0'4418,"0"0"-2705,0 0-433,0 0-47,0 0 175,-14 45 113,14-18-240,0 4-241,8 3-335,3 0-129,1-2-160,3-5-224,4-3-160,1-4 64,3-6-96,2-5 32,0-5-96,0-4-240,0-1-208,-5-9-16,-2-3 127,-4-5 145,-3-1 0,-5-3-64,2-3 224,-8 1 64,3 1 0,-3 3 0,0 6-48,0 5 112,0 9 64,0 3 96,0 10-208,3 7 128,2 7 128,4 3-160,4 1-16,5-4 16,4 0-32,1-7 64,2-6-16,0-5-16,0-7-32,-4-2 32,0-9 177,-3-4-177,-8-5 32,0-5-16,-3-1-144,-1-2-16,-6 0 32,0-4 0,-3 1-64,-5 0-16,0 2-65,2 4-111,-2 6 144,2 6 112,6 1 32,0 6-16,0 2-144,0 2-304,0 0-1313,3 0-400,2 0-416,1 0-1489,-4 2-2353</inkml:trace>
  <inkml:trace contextRef="#ctx0" brushRef="#br3" timeOffset="0.99">33611 15092 9748,'0'0'8068,"0"0"-6307,0 0-769,0 0 1538,0 0-449,45 2-865,-21-2-464,0 0-383,-2-2-177,4-2-32,-7-3-128,-3-2 0,-4 2-48,-1-2 32,-10-2-80,-1 1 0,0-1-160,-7 0 64,-6 0 176,-4 0-32,0 4 32,-1 4 0,4 3-32,-2 3 16,7 13 112,-2 6 208,9 5 240,-1 2-224,3 3 48,3-3-208,10-2-144,1-4-64,6-6-240,5-5-64,-1-8-464,0-1 288,-1-3 111,-6 0-735,-3-7-1265,-6 1-1041,-5-4-2384</inkml:trace>
  <inkml:trace contextRef="#ctx0" brushRef="#br3" timeOffset="0.99">34094 15103 6019,'0'0'4226,"0"0"-1473,0 0-976,10 39 480,-5-26-112,6 1-480,-5-4-353,0 2-511,0-3-225,2-3-208,-5 0-96,0-5-16,-3 2-96,2-1-64,-2-2 16,0 0 208,0 0 65,0 0 31,-2-5-160,-4-2-112,5-1-16,-6-5 0,6-6-64,-2-1-48,1-2-32,2-3 64,0 0-16,-3 2-32,0 3 48,3 4 112,0 3 16,-1 4-112,-3 3-16,4 0 16,0 5-64,0 1 33,0 0-50,5 0-63,7 0-16,2 1 64,0 2-16,7 0 0,2-2-144,-3 2-96,-1-3-192,-1 0-400,-4 0-577,2 0-688,-6 0-1617,3 0-2689</inkml:trace>
  <inkml:trace contextRef="#ctx0" brushRef="#br3" timeOffset="0.99">34475 15061 9636,'0'0'4098,"0"0"-2049,0 0-368,45 6 672,-31-4-768,6-2-657,0 0-400,-3 0-159,-1-2-113,-1-4-80,-7-1-16,-2-2-112,0-5 0,-6 1-80,0-1 16,-3-2 0,-6 1 0,-7-1 0,-1 3 256,-1 3 256,-2 3-80,3 7-15,1 0-193,2 14-32,3 5-32,10 5 384,1 3 96,0 4 1,9 1-193,8-3-80,2-4-192,1-2-128,2-8 64,-2-6-224,-3-5-176,1-4-288,-5 0-385,-1-8-976,-4-5-416,-7-3-256,-1-1-688,0-3-1314,-4 0-4769</inkml:trace>
  <inkml:trace contextRef="#ctx0" brushRef="#br3" timeOffset="0.99">34069 14762 12678,'0'0'4162,"0"0"-2081,-13 37-208,12-16 175,-5-1-463,4 0-304,-1 0-449,1-4-496,2-2-256,0-7-32,0-3-64,0-4-624,0 0-961,7-11-816,-1-5-2609</inkml:trace>
  <inkml:trace contextRef="#ctx0" brushRef="#br3" timeOffset="0.99">35358 15083 8804,'0'0'3858,"0"0"-1681,-33-11-1425,19 8 737,2 3 96,-7 0-225,5 3-287,-1 6-113,-1-1-96,4 8-79,-1 3 95,12-1 49,1 4-305,1-1-16,18-4-176,3-1 17,6-5-273,1-4-80,7-3-176,-10-4 32,2-2-256,-3-9-401,-7 0-399,-11-5-49,-1 1 593,-6-4 176,-11-1 176,-2-1 144,-7 4 64,0 1 48,-2 2-16,-1 8 80,3 1 128,3 5 32,1 0-208,4 2-16,6 7-112,0 1-64,6-2-672,0 4-1586,7-5-719,4-1-4066</inkml:trace>
  <inkml:trace contextRef="#ctx0" brushRef="#br3" timeOffset="0.99">35663 15287 19337,'0'0'2257,"0"0"-2129,0 0 1089,0 0 863,0 0-1439,11-40-449,-5 22-112,2-2-64,0-3 16,2-1 112,-3 1-48,5-1-48,-1 3 0,-2 3 16,2 7 0,-3 4 160,1 7-80,-1 3-192,1 10 64,-1 5 64,3 5 112,1-1-128,-4-1 16,4-4-64,1-1 32,-6-5-96,0-4-128,-1-3-288,-1-1-528,-4-3-625,-1 0-496,0 0-224,0-3-2177</inkml:trace>
  <inkml:trace contextRef="#ctx0" brushRef="#br3" timeOffset="0.99">36309 15074 13030,'0'0'4274,"0"0"-2849,31 0-577,-5 0 801,7 0 31,4 0-431,3-2-256,-2-5-241,-6-2-112,-4 0-400,-5-3-160,-9-1-64,-1-1 16,-2-1-32,-7-1 16,-1 0-16,-3 1-32,-6-1 32,0 0 0,-5 5-32,2 2 48,-2 5-144,-2 4 16,6 10 48,-1 13 80,2 7 48,3 8 176,0 5 337,3 1-17,3 3 96,6-6-240,6-2-96,9-11-159,-3-5 447,4-9-384,3-8-144,-3-6-80,0-4 48,-5-9-144,-3-3-96,-6-5-48,-7-1-144,0 1-65,-4 1-47,0 3 192,0 3 112,-5 5 160,5 5 16,0 4 48,0 0-16,0 6-256,0 8 256,0 2 80,6 2 80,5 2-80,1-3 144,4-1 16,2 0 304,3-5-191,5-4-225,0-4-16,2-3-64,2-3-48,-2-8-32,-4-2 64,0-1-112,-10-4-48,-2 0-128,-6-5-97,-4 3-63,-2 0 112,-5 0 32,-4 2-48,-4 6 80,-1 5 112,2 7 32,-5 0 48,2 16 128,2 5 48,1 5 64,4 7 48,8 0-16,0 1 96,11-3-240,6-4 0,8-7-96,6-6 144,-5-5-64,7-7-160,-7-2-496,-4-7-1057,-7-6-1504,-7-5-1777,-8-5-10950</inkml:trace>
  <inkml:trace contextRef="#ctx0" brushRef="#br3" timeOffset="0.99">36371 14900 12790,'0'0'3874,"0"0"-2434,0 0-351,8 44 800,-1-15 80,1 6-177,2 6-543,-3-2-241,4-2-271,-3-4-49,-2-6-256,-3-6-144,0-2-128,-3-8-144,0-2 0,0-5-16,-3 1-112,-1-5-336,-1 0-400,-1 0-545,-1-7-1008,1-2-560,5 0-1329,-5-4-2481</inkml:trace>
  <inkml:trace contextRef="#ctx0" brushRef="#br3" timeOffset="0.99">37671 15135 12118,'0'0'3169,"0"0"-1312,-17 36-288,10-22-193,3-4-239,2-3-321,2 0-256,0-4-143,0-3 63,0 0 496,0-10 1,0-6-417,2-4-400,2-4-64,4-6-96,-2-4 80,1-2 64,5 1 64,-1-2-80,1 4 0,-2 6 16,2 4 16,-4 7 177,4 9-81,-4 7-176,3 3-48,1 15 0,-3 4 48,4 5 16,-1 5 16,1 2 0,-6-3-128,4-4 0,2-2 16,-6-7-48,0-2 64,-1-8 0,0-3 16,-3-5 48,2 0 0,3-5 64,-1-5 16,3-6-80,0-5 0,6-3 32,-4-3-80,2-3 48,2 1-64,-1 5 32,-1 1 48,-1 7-304,-1 10 128,0 6 16,-4 1 16,0 18 48,0 3 48,1 10 112,-3 2 32,2-1-79,-2 1-17,2-5-48,0-2-64,-4-9 16,1-4-16,1-7 64,-4-3-64,4-4 32,-6 0-337,1-9-607,4-4-1409,-2-6-1825,2-1-3249</inkml:trace>
  <inkml:trace contextRef="#ctx0" brushRef="#br3" timeOffset="0.99">38461 15013 2273,'0'0'14807,"0"0"-12198,0 0-1841,-32-18 849,24 16 240,-3 0-480,-1 2-545,-1 0-176,-1 4 1,1 8 79,0 1-176,4 5-192,4 2-96,-1 0-47,6 1-81,6-5-96,2-3-16,4-4 32,2-7-48,5-2-32,-5 0-80,4-11-96,-4-2-145,-1-6 49,-1-1 112,-4 0 96,0-1-96,-5 4 32,-2 3 64,-1 3 80,0 6 0,-1 5 0,-5 9 48,-1 7-32,1 6 176,5 4-80,-2-2 32,3 1-48,0-7-48,0-4-80,3-5 32,-2-5-208,2-1-304,0-3-497,-1-3-191,1-4-801,-1-2-960,1-2-1153,1 0-3442</inkml:trace>
  <inkml:trace contextRef="#ctx0" brushRef="#br3" timeOffset="0.99">38841 14900 15815,'0'0'4786,"0"0"-3265,-32-6 80,13 6 480,5 2-641,-4 7-527,-1 3-145,-1-2-208,4 4-191,1-1 47,2 1-224,9-1-96,1-1-80,3 2-48,0-3 0,7 0 0,6 0-64,5-2-80,-4 3-32,6-6-128,-2 1-17,2 0 1,-8 0-64,0-6 96,-1 6 192,-6-4 144,-5 3-48,0-1 32,-2 2 48,-5 1 96,-6-1 64,1 3 16,-7-4 16,5 1-16,-1 0-96,-1-3-64,4-1-16,4-1-272,3-2-656,4 0-1169,1-7-1569,0-5-2000</inkml:trace>
  <inkml:trace contextRef="#ctx0" brushRef="#br3" timeOffset="0.99">39126 14853 18328,'0'0'2786,"0"0"-2418,0 0 1521,-52-2 608,32 14-1024,-5 3-609,2 6-448,6-1-128,4 5 16,8-3-144,5 0-176,5-3 16,9-2-32,6-1 16,5 0-16,1-3-96,-1-1 144,-3-1 16,-4 2-32,-5-1 32,-7 1-32,-6 1 0,-5-3-48,-7 0 16,-5-2 64,-3 1-32,3-6-48,-2 0 64,7-2 0,4-2-16,2 0-224,6 0-928,0 0-1217,0-9-2482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6.5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24 16712 0 0,'0'0'1515'0'0,"-5"-4"-1294"0"0,-1 1-79 0 0,1 0 0 0 0,-1 0-1 0 0,0 1 1 0 0,0 0 0 0 0,0 0-1 0 0,0 1 1 0 0,0 0 0 0 0,0 0-1 0 0,0 0 1 0 0,-1 0 0 0 0,1 1-1 0 0,0 0 1 0 0,0 1 0 0 0,0-1-1 0 0,-1 1 1 0 0,1 1 0 0 0,0-1-1 0 0,0 1 1 0 0,-9 3 0 0 0,8-2-63 0 0,1-1 0 0 0,-1 1 0 0 0,0 1 0 0 0,1-1-1 0 0,0 1 1 0 0,0 0 0 0 0,0 1 0 0 0,0-1 0 0 0,1 1 0 0 0,-1 0 0 0 0,1 0 0 0 0,1 1 0 0 0,-1 0 0 0 0,1 0 0 0 0,0 0 0 0 0,0 0 0 0 0,0 1 0 0 0,1-1 0 0 0,0 1 0 0 0,1 0-1 0 0,-1 0 1 0 0,1 0 0 0 0,1 0 0 0 0,-1 0 0 0 0,1 0 0 0 0,1 1 0 0 0,-1-1 0 0 0,1 0 0 0 0,0 1 0 0 0,1-1 0 0 0,0 0 0 0 0,0 1 0 0 0,3 10 0 0 0,0-1-63 0 0,2 5 52 0 0,-1 1 0 0 0,-1 0-1 0 0,1 26 1 0 0,-5-43-106 0 0,0 0 1 0 0,0 1-1 0 0,-1-1 0 0 0,1 0 0 0 0,-1 0 0 0 0,-1 0 1 0 0,1 0-1 0 0,-1 0 0 0 0,0 0 0 0 0,-1-1 1 0 0,1 1-1 0 0,-1-1 0 0 0,0 1 0 0 0,0-1 0 0 0,-1 0 1 0 0,-7 9-1 0 0,11-42-8318 0 0,4 10-400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7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18168 0 0,'0'0'766'0'0,"4"3"-304"0"0,0 0-301 0 0,0-1 0 0 0,1 1 0 0 0,-1-1 1 0 0,1-1-1 0 0,-1 1 0 0 0,1 0 0 0 0,0-1 1 0 0,-1 0-1 0 0,1 0 0 0 0,0-1 0 0 0,0 1 1 0 0,9-1-1 0 0,74-7 896 0 0,-18 0-619 0 0,-31 11-382 0 0,13-2 21 0 0,-51-2-79 0 0,-1 1-1 0 0,1-1 1 0 0,-1 0 0 0 0,1 0 0 0 0,-1 0-1 0 0,1 0 1 0 0,-1 0 0 0 0,1 0-1 0 0,-1 0 1 0 0,1 0 0 0 0,-1 0 0 0 0,1 0-1 0 0,0 0 1 0 0,-1 0 0 0 0,1-1-1 0 0,-1 1 1 0 0,0 0 0 0 0,1 0 0 0 0,-1 0-1 0 0,1-1 1 0 0,-1 1 0 0 0,1 0-1 0 0,-1-1 1 0 0,1 1 0 0 0,-1 0 0 0 0,0-1-1 0 0,1 1 1 0 0,-1 0 0 0 0,0-1-1 0 0,1 1 1 0 0,-1-1 0 0 0,0 1 0 0 0,0-1-1 0 0,1 1 1 0 0,-1-1 0 0 0,0 1 0 0 0,0-1-1 0 0,0 1 1 0 0,0-1 0 0 0,1 1-1 0 0,-1-1 1 0 0,0 1 0 0 0,0-1 0 0 0,0 1-1 0 0,0-1 1 0 0,0 1 0 0 0,0-1-1 0 0,-1 0 1 0 0,0 0-6 0 0,1 0 0 0 0,-1 0 0 0 0,0 1 1 0 0,0-1-1 0 0,0 0 0 0 0,0 0 0 0 0,-1 1 0 0 0,1-1 0 0 0,0 0 0 0 0,0 1 0 0 0,0-1 1 0 0,0 1-1 0 0,-1 0 0 0 0,1-1 0 0 0,0 1 0 0 0,0 0 0 0 0,-1 0 0 0 0,1 0 0 0 0,-2 0 0 0 0,0 0 22 0 0,0 0 0 0 0,0 0-1 0 0,0 1 1 0 0,0 0-1 0 0,0-1 1 0 0,0 1-1 0 0,1 0 1 0 0,-1 0-1 0 0,0 1 1 0 0,1-1-1 0 0,-1 1 1 0 0,1-1-1 0 0,-1 1 1 0 0,1 0-1 0 0,-1 0 1 0 0,1 0-1 0 0,0 0 1 0 0,0 0-1 0 0,0 0 1 0 0,0 0-1 0 0,1 1 1 0 0,-1-1-1 0 0,1 1 1 0 0,-1 0-1 0 0,1-1 1 0 0,0 1 0 0 0,0 0-1 0 0,0 0 1 0 0,0-1-1 0 0,1 1 1 0 0,-1 0-1 0 0,1 0 1 0 0,-1 0-1 0 0,1 0 1 0 0,0 0-1 0 0,0 0 1 0 0,1 4-1 0 0,-1-4-74 0 0,1 1-1 0 0,-1 0 1 0 0,1 0-1 0 0,0 0 1 0 0,0-1-1 0 0,0 1 1 0 0,0 0 0 0 0,1-1-1 0 0,-1 1 1 0 0,1-1-1 0 0,0 0 1 0 0,0 1-1 0 0,1-1 1 0 0,-1 0-1 0 0,0 0 1 0 0,5 3-1 0 0,-5-4-191 0 0,1 0 0 0 0,-1 0 0 0 0,1-1 0 0 0,-1 1 0 0 0,1-1 0 0 0,0 0 0 0 0,0 0 0 0 0,0 0 0 0 0,0 0 0 0 0,-1 0-1 0 0,1-1 1 0 0,0 1 0 0 0,0-1 0 0 0,5 1 0 0 0,1-3-3735 0 0,1-7-2127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7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84 10341 0 0,'0'0'7542'0'0,"1"4"-5987"0"0,-1-3-1435 0 0,0 0 0 0 0,0 0 0 0 0,0 0 0 0 0,0 0 0 0 0,0-1 0 0 0,0 1 0 0 0,0 0 0 0 0,0 0 0 0 0,0 0 0 0 0,1-1 0 0 0,-1 1 0 0 0,0 0 0 0 0,0 0 0 0 0,1-1 0 0 0,-1 1 0 0 0,1 0 0 0 0,-1-1 0 0 0,1 1 0 0 0,-1 0 0 0 0,1-1 0 0 0,-1 1 0 0 0,1 0 0 0 0,-1-1 0 0 0,1 1 0 0 0,0-1 0 0 0,-1 1 0 0 0,1-1 0 0 0,0 0 0 0 0,-1 1 0 0 0,2 0 0 0 0,0-2-13 0 0,-1-1 0 0 0,1 1 0 0 0,-1 0 0 0 0,1-1 0 0 0,-1 1 0 0 0,0 0 0 0 0,1-1 0 0 0,-1 0 0 0 0,0 1 0 0 0,0-1 0 0 0,0 0 0 0 0,0 1 0 0 0,-1-1 0 0 0,1 0 0 0 0,0 0 0 0 0,0-2 0 0 0,2-4-38 0 0,-2 3-50 0 0,1-1 1 0 0,0 1-1 0 0,0 0 1 0 0,1 0-1 0 0,-1 0 1 0 0,1 1-1 0 0,0-1 1 0 0,0 1-1 0 0,1-1 0 0 0,-1 1 1 0 0,1 0-1 0 0,0 0 1 0 0,4-3-1 0 0,7 3-739 0 0,-5 6-6108 0 0,-4-1 1266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8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85 8068 0 0,'0'0'9930'0'0,"1"-5"-8626"0"0,-1 1-1062 0 0,1-26 1958 0 0,-1 30-2172 0 0,0-1 1 0 0,-1 1 0 0 0,1-1-1 0 0,0 1 1 0 0,-1-1 0 0 0,1 1-1 0 0,0-1 1 0 0,-1 1 0 0 0,1-1-1 0 0,-1 1 1 0 0,1-1 0 0 0,-1 1-1 0 0,1 0 1 0 0,-1-1 0 0 0,1 1-1 0 0,-1 0 1 0 0,0-1 0 0 0,1 1-1 0 0,-1 0 1 0 0,1 0 0 0 0,-1 0-1 0 0,0 0 1 0 0,1-1 0 0 0,-1 1-1 0 0,0 0 1 0 0,1 0 0 0 0,-1 0-1 0 0,1 0 1 0 0,-1 0 0 0 0,0 1-1 0 0,1-1 1 0 0,-1 0 0 0 0,0 0-1 0 0,1 0 1 0 0,-1 0 0 0 0,1 1 0 0 0,-1-1-1 0 0,1 0 1 0 0,-1 1 0 0 0,1-1-1 0 0,-1 0 1 0 0,1 1 0 0 0,-1-1-1 0 0,1 1 1 0 0,-1-1 0 0 0,1 1-1 0 0,-1 0 1 0 0,-2 0-17 0 0,0 1 1 0 0,1 0 0 0 0,-1 0-1 0 0,0 0 1 0 0,1 0-1 0 0,0 0 1 0 0,0 0-1 0 0,-1 1 1 0 0,1-1-1 0 0,0 1 1 0 0,1-1 0 0 0,-1 1-1 0 0,0 0 1 0 0,1 0-1 0 0,0 0 1 0 0,-2 5-1 0 0,50-8 231 0 0,-37 0-239 0 0,1-1-1 0 0,0-1 1 0 0,-1 0-1 0 0,1 0 0 0 0,-1-1 1 0 0,0 0-1 0 0,0-1 1 0 0,0 0-1 0 0,14-8 1 0 0,-23 11-1 0 0,0 1 1 0 0,0-1 0 0 0,0 1-1 0 0,0-1 1 0 0,0 1-1 0 0,0-1 1 0 0,-1 1 0 0 0,1-1-1 0 0,0 0 1 0 0,0 0-1 0 0,0 1 1 0 0,-1-1 0 0 0,1 0-1 0 0,0 0 1 0 0,-1 0-1 0 0,1 0 1 0 0,0 0 0 0 0,-1 0-1 0 0,0 0 1 0 0,1 0-1 0 0,-1 0 1 0 0,1 0 0 0 0,-1 0-1 0 0,0 0 1 0 0,0 0-1 0 0,0 0 1 0 0,0 0 0 0 0,0-2-1 0 0,0 2-7 0 0,-1 0 0 0 0,0-1 0 0 0,0 1 0 0 0,0 0 0 0 0,0 0 0 0 0,0 0 0 0 0,0 0 0 0 0,-1 0 0 0 0,1 0 0 0 0,0 0 0 0 0,0 0 0 0 0,-1 0 0 0 0,1 0 0 0 0,0 1 0 0 0,-1-1 0 0 0,-2 0 0 0 0,-3-2-39 0 0,-1 1 1 0 0,1 0-1 0 0,-1 0 1 0 0,0 1-1 0 0,0 0 1 0 0,-12 0-1 0 0,18 1 43 0 0,0 0-1 0 0,0 1 1 0 0,-1-1-1 0 0,1 1 1 0 0,0 0-1 0 0,0-1 0 0 0,0 1 1 0 0,1 0-1 0 0,-1 0 1 0 0,0 1-1 0 0,0-1 1 0 0,0 0-1 0 0,1 0 0 0 0,-1 1 1 0 0,1-1-1 0 0,-1 1 1 0 0,1 0-1 0 0,-1-1 1 0 0,1 1-1 0 0,-1 2 0 0 0,0 0 32 0 0,0 0 0 0 0,0 1 0 0 0,1-1 0 0 0,0 0-1 0 0,0 1 1 0 0,0-1 0 0 0,0 1 0 0 0,1-1 0 0 0,0 8 0 0 0,0-6-3 0 0,0 1 0 0 0,0 0 1 0 0,1 0-1 0 0,0-1 0 0 0,1 1 1 0 0,0-1-1 0 0,0 1 1 0 0,0-1-1 0 0,1 0 0 0 0,-1 1 1 0 0,2-1-1 0 0,-1 0 1 0 0,5 5-1 0 0,-1-2-386 0 0,21 18 941 0 0,-8-19-5213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8.5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1 106 5074 0 0,'0'0'9714'0'0,"23"8"-5202"0"0,-19-12-4267 0 0,0 0 1 0 0,1-1 0 0 0,-1 1 0 0 0,-1-1 0 0 0,1 0 0 0 0,-1 0 0 0 0,0 0-1 0 0,0 0 1 0 0,0-1 0 0 0,-1 1 0 0 0,0-1 0 0 0,3-11 0 0 0,9-16-268 0 0,-14 33 25 0 0,0-1-1 0 0,0 1 0 0 0,1 0 1 0 0,-1 0-1 0 0,0-1 1 0 0,0 1-1 0 0,1 0 0 0 0,-1 0 1 0 0,0-1-1 0 0,0 1 1 0 0,1 0-1 0 0,-1 0 0 0 0,0 0 1 0 0,1 0-1 0 0,-1-1 1 0 0,0 1-1 0 0,0 0 0 0 0,1 0 1 0 0,-1 0-1 0 0,0 0 1 0 0,1 0-1 0 0,-1 0 0 0 0,0 0 1 0 0,1 0-1 0 0,-1 0 1 0 0,0 0-1 0 0,1 0 0 0 0,-1 0 1 0 0,0 0-1 0 0,1 0 1 0 0,-1 0-1 0 0,0 0 0 0 0,1 0 1 0 0,-1 1-1 0 0,0-1 0 0 0,1 0 1 0 0,-1 0-1 0 0,0 0 1 0 0,1 0-1 0 0,-1 1 0 0 0,0-1 1 0 0,0 0-1 0 0,1 0 1 0 0,-1 1-1 0 0,0-1 0 0 0,0 0 1 0 0,0 0-1 0 0,0 1 1 0 0,1-1-1 0 0,-1 0 0 0 0,0 1 1 0 0,0-1-1 0 0,0 0 1 0 0,0 1-1 0 0,0-1 0 0 0,0 0 1 0 0,0 1-1 0 0,0-1 1 0 0,1 0-1 0 0,-1 1 0 0 0,-1-1 1 0 0,1 0-1 0 0,0 1 1 0 0,9 25 307 0 0,-8-24-229 0 0,8 24 197 0 0,2 12 50 0 0,-8-9-4592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9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32 16584 0 0,'0'0'1496'0'0,"1"-5"-301"0"0,2-16-293 0 0,-2 16 285 0 0,-7 6 275 0 0,0 2-1366 0 0,1 0 0 0 0,0 1-1 0 0,1 0 1 0 0,-1 0 0 0 0,1 0-1 0 0,-1 0 1 0 0,1 1 0 0 0,0 0-1 0 0,1-1 1 0 0,-1 1 0 0 0,1 1 0 0 0,-5 9-1 0 0,6-10-41 0 0,-1 0 0 0 0,1 0 0 0 0,1 0 0 0 0,-1 0 0 0 0,1 0 0 0 0,-1 0 0 0 0,1 0 0 0 0,1 0 0 0 0,-1 1 0 0 0,1-1 0 0 0,0 0 0 0 0,0 0 0 0 0,1 1 0 0 0,-1-1 0 0 0,3 8 0 0 0,-2-11-50 0 0,0 0 0 0 0,0 0 1 0 0,1 0-1 0 0,-1 0 0 0 0,1 0 0 0 0,0-1 0 0 0,-1 1 1 0 0,1 0-1 0 0,0-1 0 0 0,0 1 0 0 0,0-1 0 0 0,0 0 1 0 0,0 1-1 0 0,0-1 0 0 0,0 0 0 0 0,1 0 0 0 0,-1-1 0 0 0,0 1 1 0 0,0 0-1 0 0,1-1 0 0 0,-1 1 0 0 0,1-1 0 0 0,-1 0 1 0 0,0 0-1 0 0,1 0 0 0 0,-1 0 0 0 0,1 0 0 0 0,-1 0 1 0 0,0-1-1 0 0,1 1 0 0 0,3-2 0 0 0,3 0-121 0 0,0-1-1 0 0,0 1 1 0 0,0-1-1 0 0,-1-1 1 0 0,1 0-1 0 0,14-9 1 0 0,-13 6-222 0 0,3-3 180 0 0,1 0-1 0 0,0 1 0 0 0,1 0 0 0 0,0 1 1 0 0,1 0-1 0 0,31-9 0 0 0,-47 17 167 0 0,0 0 0 0 0,0 0 0 0 0,0 0 0 0 0,1 0 0 0 0,-1 0-1 0 0,0 0 1 0 0,0 0 0 0 0,0 0 0 0 0,0 0 0 0 0,0 0 0 0 0,0 0 0 0 0,1 0 0 0 0,-1 0 0 0 0,0 0 0 0 0,0 0-1 0 0,0 0 1 0 0,0 0 0 0 0,0 0 0 0 0,0 0 0 0 0,0 0 0 0 0,1 0 0 0 0,-1 0 0 0 0,0 0 0 0 0,0 0 0 0 0,0 0-1 0 0,0-1 1 0 0,0 1 0 0 0,0 0 0 0 0,0 0 0 0 0,0 0 0 0 0,0 0 0 0 0,1 0 0 0 0,-1 0 0 0 0,0 0 0 0 0,0 0-1 0 0,0 0 1 0 0,0-1 0 0 0,0 1 0 0 0,0 0 0 0 0,0 0 0 0 0,0 0 0 0 0,0 0 0 0 0,0 0 0 0 0,0 0 0 0 0,0-1 0 0 0,0 1-1 0 0,0 0 1 0 0,0 0 0 0 0,0 0 0 0 0,0 0 0 0 0,0 0 0 0 0,0 0 0 0 0,0 0 0 0 0,0-1 0 0 0,0 1 0 0 0,0 0-1 0 0,0 0 1 0 0,0 0 0 0 0,0 0 0 0 0,0 0 0 0 0,0 0 0 0 0,-1 0 0 0 0,1-1 0 0 0,-11-4 72 0 0,-19-2-109 0 0,28 7 53 0 0,1 0 0 0 0,-1 0 0 0 0,0 0 0 0 0,0 0 0 0 0,0 1 0 0 0,0-1 0 0 0,1 1 0 0 0,-1-1 0 0 0,0 1-1 0 0,0 0 1 0 0,1 0 0 0 0,-1 0 0 0 0,0 0 0 0 0,1 0 0 0 0,-1 0 0 0 0,1 0 0 0 0,0 0 0 0 0,-1 1 0 0 0,1-1 0 0 0,0 0 0 0 0,0 1 0 0 0,-1-1 0 0 0,1 1 0 0 0,1 0 0 0 0,-1-1 0 0 0,0 1 0 0 0,0 0-1 0 0,0-1 1 0 0,1 1 0 0 0,-1 0 0 0 0,1 0 0 0 0,0 0 0 0 0,-1 2 0 0 0,1 0 50 0 0,-1 0 0 0 0,1 0 0 0 0,0 0 0 0 0,0-1 0 0 0,1 1 0 0 0,-1 0 0 0 0,1 0 0 0 0,0 0 0 0 0,0 0 0 0 0,0-1 0 0 0,1 1 0 0 0,-1 0 0 0 0,1-1 0 0 0,0 1 0 0 0,4 5 0 0 0,-3-5-53 0 0,0-1 1 0 0,0 1-1 0 0,0 0 1 0 0,1-1-1 0 0,0 0 1 0 0,-1 0-1 0 0,1 0 1 0 0,1 0 0 0 0,-1 0-1 0 0,0-1 1 0 0,1 0-1 0 0,-1 0 1 0 0,7 2-1 0 0,-9-4-334 0 0,1 1 1 0 0,0-1-1 0 0,0 1 0 0 0,0-1 0 0 0,0 0 0 0 0,0-1 1 0 0,0 1-1 0 0,0 0 0 0 0,4-2 0 0 0,-3 1-877 0 0,0-1 1 0 0,0 0-1 0 0,0 1 0 0 0,0-1 0 0 0,0-1 1 0 0,-1 1-1 0 0,6-5 0 0 0,6-7-9963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29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8 17416 0 0,'-6'-1'360'0'0,"-3"-1"-294"0"0,1 0 1 0 0,-1 1-1 0 0,0 0 0 0 0,0 1 1 0 0,0-1-1 0 0,1 2 0 0 0,-1-1 1 0 0,0 1-1 0 0,0 1 0 0 0,-11 2 1 0 0,15-2 0 0 0,0 0 0 0 0,0 1 0 0 0,1-1 0 0 0,-1 1 0 0 0,1 0 0 0 0,-1 0 0 0 0,1 0 0 0 0,0 0 0 0 0,0 1 0 0 0,0 0 0 0 0,1 0 0 0 0,-1 0 0 0 0,1 0 0 0 0,0 0 0 0 0,0 1 0 0 0,0 0 0 0 0,1-1 0 0 0,0 1 0 0 0,-3 8 0 0 0,-3 16 274 0 0,2 0 1 0 0,1 0-1 0 0,1 0 0 0 0,1 1 0 0 0,2-1 0 0 0,4 48 0 0 0,-1-37-167 0 0,-2 1 1 0 0,-8 60-1 0 0,-15-24 110 0 0,22-74-285 0 0,1-3-42 0 0,0-1 1 0 0,0 1-1 0 0,0 0 0 0 0,0 0 1 0 0,0 0-1 0 0,-1 0 0 0 0,1-1 1 0 0,0 1-1 0 0,0 0 0 0 0,0 0 0 0 0,0 0 1 0 0,0 0-1 0 0,0 0 0 0 0,0 0 1 0 0,0-1-1 0 0,-1 1 0 0 0,1 0 1 0 0,0 0-1 0 0,0 0 0 0 0,0 0 1 0 0,0 0-1 0 0,0 0 0 0 0,-1 0 1 0 0,1 0-1 0 0,0 0 0 0 0,0 0 1 0 0,0 0-1 0 0,0 0 0 0 0,-1 0 1 0 0,1 0-1 0 0,0 0 0 0 0,0 0 1 0 0,0 0-1 0 0,0 0 0 0 0,-1 0 1 0 0,1 0-1 0 0,0 0 0 0 0,0 0 1 0 0,0 0-1 0 0,0 0 0 0 0,-1 0 1 0 0,1 0-1 0 0,0 0 0 0 0,0 0 1 0 0,0 0-1 0 0,0 0 0 0 0,0 0 1 0 0,-1 1-1 0 0,1-1 0 0 0,0 0 0 0 0,0 0 1 0 0,0 0-1 0 0,-2-13-2791 0 0,-2-3-2133 0 0,4-2-2664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0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9 17352 0 0,'0'0'3153'0'0,"-10"-7"-2064"0"0,80 5 53 0 0,-48 2-849 0 0,0 1-1 0 0,43 7 1 0 0,-57-6-684 0 0,-1 0 0 0 0,1 0 0 0 0,-1 1 0 0 0,14 7 0 0 0,-17-8-603 0 0,0 1-1 0 0,0 0 0 0 0,0 0 0 0 0,-1 0 1 0 0,1 0-1 0 0,-1 1 0 0 0,0-1 0 0 0,0 1 1 0 0,3 4-1 0 0,-1-1-5835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0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 8980 0 0,'0'0'4776'0'0,"0"5"-2479"0"0,0 4-1401 0 0,1 1-1 0 0,0-1 1 0 0,1 1 0 0 0,0-1 0 0 0,1 0 0 0 0,0 0-1 0 0,0 0 1 0 0,9 15 0 0 0,-13-35-655 0 0,0 0 0 0 0,1 0 0 0 0,0-1 0 0 0,1 1 0 0 0,4-17 0 0 0,-3 21-245 0 0,0 1 0 0 0,1 1 0 0 0,0-1 1 0 0,0 0-1 0 0,0 1 0 0 0,1-1 0 0 0,-1 1 0 0 0,1 0 0 0 0,0 0 1 0 0,1 0-1 0 0,-1 1 0 0 0,1 0 0 0 0,0 0 0 0 0,0 0 0 0 0,1 0 0 0 0,-1 1 1 0 0,9-5-1 0 0,-12 8-57 0 0,0-1 0 0 0,0 0 0 0 0,-1 1 0 0 0,1-1 0 0 0,0 1 0 0 0,0-1 0 0 0,0 1 0 0 0,0 0 0 0 0,0 0 0 0 0,0 0 0 0 0,0 0 0 0 0,0 0 0 0 0,0 0 1 0 0,0 0-1 0 0,0 1 0 0 0,0-1 0 0 0,3 2 0 0 0,9 5-3115 0 0,7 2-7857 0 0,-12-5 4048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1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1 9476 0 0,'0'0'7831'0'0,"-5"0"-6207"0"0,-2 2-1169 0 0,-1 0 0 0 0,0 0 0 0 0,0 0 0 0 0,1 1 0 0 0,-1 0 0 0 0,1 1-1 0 0,0-1 1 0 0,-10 8 0 0 0,13-9-411 0 0,1 1 0 0 0,0-1 0 0 0,0 1 0 0 0,0 0 0 0 0,0 0 0 0 0,1 0 0 0 0,-1 0 0 0 0,1 0 0 0 0,0 0 0 0 0,0 0 0 0 0,0 1 0 0 0,0 0 0 0 0,0-1 0 0 0,1 1 0 0 0,0 0-1 0 0,0-1 1 0 0,0 1 0 0 0,0 0 0 0 0,-1 8 0 0 0,3-11-46 0 0,-1-1 0 0 0,0 1 0 0 0,1 0 0 0 0,-1 0 0 0 0,1 0 0 0 0,-1-1 0 0 0,1 1 0 0 0,-1 0 0 0 0,1-1 0 0 0,-1 1 0 0 0,1 0 0 0 0,-1-1 0 0 0,1 1 0 0 0,0-1 0 0 0,0 1 0 0 0,-1-1 0 0 0,1 1 0 0 0,0-1 0 0 0,0 0 0 0 0,-1 1 0 0 0,1-1 0 0 0,0 0 0 0 0,0 1-1 0 0,0-1 1 0 0,0 0 0 0 0,-1 0 0 0 0,1 0 0 0 0,0 0 0 0 0,0 0 0 0 0,0 0 0 0 0,0 0 0 0 0,0 0 0 0 0,0 0 0 0 0,-1 0 0 0 0,1-1 0 0 0,0 1 0 0 0,0 0 0 0 0,1-1 0 0 0,33-10 148 0 0,-31 8-124 0 0,-1 1 0 0 0,0-1 0 0 0,-1 0 0 0 0,1 0 1 0 0,0 0-1 0 0,-1 0 0 0 0,1 0 0 0 0,-1 0 0 0 0,0-1 0 0 0,0 1 0 0 0,-1-1 1 0 0,1 1-1 0 0,-1-1 0 0 0,1 0 0 0 0,-1 0 0 0 0,1-7 0 0 0,8 67 1764 0 0,7-23-2457 0 0,-16-32 520 0 0,-1 0-1 0 0,1-1 1 0 0,0 1-1 0 0,0 0 0 0 0,0-1 1 0 0,-1 1-1 0 0,1 0 1 0 0,0-1-1 0 0,0 1 0 0 0,0-1 1 0 0,0 0-1 0 0,0 1 1 0 0,0-1-1 0 0,0 0 0 0 0,0 1 1 0 0,0-1-1 0 0,0 0 1 0 0,0 0-1 0 0,0 0 1 0 0,0 0-1 0 0,0 0 0 0 0,0 0 1 0 0,0 0-1 0 0,0 0 1 0 0,0-1-1 0 0,0 1 0 0 0,2-1 1 0 0,6-6-5575 0 0,-4-5-6629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2-18T00:40:38.908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177D36"/>
    </inkml:brush>
    <inkml:brush xml:id="br3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11733 16432 13894,'0'0'2674,"0"0"-2018,0 0 640,-13 0 353,7-3-304,0-1-321,-2-3-367,1-2-177,2-5-64,1 0-192,1-6-128,3-4-48,-2 0-16,-1-4-16,1-2 80,-4 1-80,-2-5 48,-1-1-16,-7 0 16,-4-4 0,-3-3-96,-5 3-48,-6-2 336,-1 0-240,-6 1-16,0-1 16,-1 2 81,-4-2 79,-7-1-64,2 1-48,-3 2 32,1 0-144,-6-2 48,1 1 16,-3 1-16,-4 0 80,2 5-208,-4-3 96,-2 2 144,-3 2 48,0 5-16,-3-3-128,-3 1 32,0 1 0,-2-1 64,1 0-32,0 0 16,0 0 16,-2-2 0,1 2-224,1-3 48,0 2 96,5-4-32,-1-2 80,2 2 16,4 2-64,-3-2-16,6 0-128,-4 3-48,2 0 112,-1 4 16,2 1 0,-1-1 96,-2 3-32,2 2 16,-4-2 80,3 4-96,-3-2-96,-2 4 32,3-1 80,0 1 0,1 3 112,-1 3 0,4-2 16,1 4 64,-3 2-15,8 2-145,-2 0-16,3 2-16,2 3-16,1 0 16,3 2 80,4 0-64,-5 2-32,4 4 48,2-2-32,3 3-160,4-1 16,1-1 48,3-3 32,6 2 16,7-4-32,-1 0 48,9 0 0,1 0 16,7 0-32,5 0-16,3-1-144,1-2-401,1 3-831,7 0-1377,0-2-769,2 0-3201</inkml:trace>
  <inkml:trace contextRef="#ctx0" brushRef="#br1">11329 17906 5170,'0'0'-320,"0"0"5074,0 0-2897,0 0-640,-18-2 304,15 2-49,3 0-239,-3 0-193,3-3 65,0 3-177,-1-2 49,1 0-177,-3-3-336,3 3-288,0-8-128,-4 6 0,4-8-16,0 4-48,-1-2 16,1-1 16,0-3-48,0 2 32,0 1 0,0-1-16,0 3 176,0-2 241,0 2-65,0-4-224,0 5 160,-3-4-96,1 1-128,-1 0-64,3-2 16,0 2 32,0-2-64,0-2 32,0 4-48,0-5 48,3 5 16,-1-3 0,-2 0-32,3 2 16,-3-2 32,0 3-32,0-2 48,0-1-96,0-3 64,0 1-32,-3-2 16,1-3-64,-1 1 96,0-1-32,3 0 32,0 0-48,-1 1 48,1 0-16,0-1 16,0 0 0,-4-2-16,4 0 0,-1 0 16,-2-2-112,-1-1 16,2 3 32,-1-2 16,1-3 0,-1 5 0,0-5 0,2 4 48,-2-2-48,-2-1 48,2 1-16,1-1 32,-4 2-16,1-6-32,1 4 0,-2-1 0,-2-1 64,4 1-80,-4 0 80,5 1-80,-2-1 48,2-2-16,-2 2 32,4 1-96,-2 0-16,-1-4 48,4 7-48,0-2 48,0 1 0,0-3 16,0 3 0,0 0-48,0-3 80,0 0-32,0 0 16,0 1-16,0-1 16,4 0 0,-1 1 16,-2-1-16,3 4-16,-3-4 32,-1 8 0,3-6 144,-3 1-48,3 0-32,-1-3 32,-2 1-176,3-4-32,2 0 64,-1 1-16,2-1 16,-1 0 32,-3 3-32,5 0 16,-6 1 48,3-1 144,-3 3-48,-1-1-64,0-1-16,3 1 0,0-2 1,-1 1-49,1-1 16,2 4 48,-2-2-48,-2-1 16,-1-1-16,3 2-32,0-1 16,-3-1-96,0 5 32,0-2 0,0 7 32,0-3 16,0 2-32,0 4-17,0-2 49,0 4 33,0 1-49,0-3-1,0 5 34,0-1-17,0-1-17,0 1 34,0-1-1,0-1-16,0-1 0,0 1-16,0 2 16,0 0 16,-3-1 0,0-2-32,3 7 16,0-1 48,0-1-96,-1 2 48,1 0 0,0-1-49,0-1 1,0 2 0,0-2 48,0 2-48,0 1 48,-3-4-32,3 3 32,-4 2-16,3 1 0,1 0-32,0 1 0,0 3 16,0 0-16,0 0-224,0 0-320,0 0 112,0 0 64,0 0 127,0 0 49,0 0 160,0 0 0,0 0 64,0 0 16,0 0 16,0 0-16,0 0 32,0-2 16,1 0-64,-1 2 48,0 0-32,0-2 16,0 2 0,0-3 16,0 3-16,0 0 48,0 0 32,0 0 48,0 0-32,0 3-80,-4 6-16,-4 6-32,-5 6 16,-4 7 81,-4 0 143,3 2 32,1-1 48,5-5-16,0-6-192,7-5-32,1-5-64,1-4 16,3-1 0,0-3-32,0-3 0,3-5-64,1-3-32,1-5-48,4-2-64,-4-3 0,-1 1 128,-1-4-32,2 4-112,0-1 15,-2 5 177,0 3-16,1-2 64,6 4-64,3 4-48,-2-2 96,1 7-32,5-3 0,-5 0 32,2 5 48,-1-2-32,0 0-48,-1 2 80,2 0-32,-7 0 48,1 0-32,-3 0-16,-2 0 0,0 0 64,-3 4 64,0 4 128,0 1-127,0-2 127,0 6 48,0-2-160,0 6-128,2-1 16,10 1 64,1 1 128,3-3 112,1 5-16,4-7-96,-2-2-80,-5-4 225,2-4-113,-3-2-208,-4-1-32,2 0 0,-3-7-400,-3 3-801,-2-5-368,-1 2-1088,-2-1-2049,0 1-3666</inkml:trace>
  <inkml:trace contextRef="#ctx0" brushRef="#br1">10534 16295 11781,'0'0'3314,"0"0"-1361,0 0-1009,0 0 289,0 0-385,0-17-208,0 17-31,0-3-97,0 2-160,0-2 48,-4 3 145,2-2-33,-7 0-176,1-1-144,1 1 48,-1 0-32,-4 0 0,-2-1-48,2-1-15,-4 0-65,1-2 48,-3 1-64,-2 1 32,-3-1 48,3 1 0,-3 0-112,0 1 0,-3-1 80,6 1-64,-1 3 0,0-2 128,3 0 96,-2 2-112,3-2 32,-2 2 160,-3-3-159,4 3-17,-1 0-16,-2 0-16,-4 5-32,-2-1-16,1 1-48,-10 4-16,3-2 0,0 2 16,-3 3-16,1-3 80,-2 2-16,4 0 32,0-2 96,2-1 16,7 3-32,-2-4-80,6 2-64,-2-2-31,5 3 63,2-3-64,-2 2 0,3-1 16,0 2-48,1 0 32,1-2-16,-1 4 16,-1-1-32,-2 0-16,0 2-32,-1 1 32,-4-1 0,1 3 16,-3 0 48,0 0-64,-3 3 16,1-1-32,1 0 112,-1-1-112,0 3 64,0-1 16,-1-3-64,2 4 96,-3-1-80,1-1-48,0 1-16,3-1 64,0-2-48,0 3 80,3-2 0,-1 3 48,1-4-48,3 2 16,0-1 32,5 0-64,0-1 16,2 0-16,2 0 16,0 0-16,0 3 48,0-3-48,4-1 16,-1 2-48,2-1 64,1 0-16,-1-2-112,-1 0 64,3 0-32,-2 0 48,-2 1-16,2-1 0,3 3 0,-2-1 16,-1-1-32,-2 5 32,5-3 16,-3 5-32,2-5 48,-2 2-80,0 2 80,1-5-32,-1 5 16,-2-3 0,1-2-16,4 5 48,-4-3-64,-1 1 64,5-1-96,-3 0 96,1 0 32,-1 1-16,0 2-32,2-3-16,1 2 32,0 4 16,0-4-32,0 1-64,0-3 144,4 3-96,-1-2 16,-1-4-96,1 2 16,-2-1 0,3-1 32,-1 5 32,-2-7-32,-1 3 48,0 0-32,4-2 0,-1 2-16,-3 1 32,2-2-16,1 1 32,-1 1-48,-2 1 16,0-2 32,0 0-32,0 3 48,0-3-48,0 2-48,3 0 112,0 2-48,-2-3-48,2 1 80,2 2-64,0-3 64,1 4-32,-4-3-16,2 3 16,3 2 16,-5-3-16,1 1 48,2-2-48,-1 4-16,1-4 48,3 2-96,-2-4-16,0 1 64,1-1-64,-2 1 64,3 1-32,-1-3 32,0 0-48,0 3 48,-2-4 16,4 1 0,-1 3-16,-1-3-48,3 2 112,-3-1-112,1 0 80,1 0-48,0 1 32,2-2 0,-3 1 0,1 1 0,0 0 32,0 1-48,-1-3-16,3 3 112,-2-2-112,3 2 48,0-3-32,1 3 64,-1-2-64,2 2 80,-2 0-48,3-1-32,0 3 96,-2-4-112,-1 3-16,1-3-64,3 5 16,-3-4 16,2 0-32,3 1 80,-1 1 0,3-1-32,-3-1 16,3-2 80,3 5-48,-3-3-16,4 3 64,-2-2-32,2 2 0,-2-1 0,2-2 32,1 3 16,1-1 32,1 2-64,2-5 48,2 2-16,-2 0 32,5-2-16,-1 3 80,0-3-64,5 4 49,-4-2-129,2-1-80,-2 3 160,6-3-112,-2 1 80,5-1-16,-1 0-64,0 1-16,3-3 16,4 0 32,-3-2 0,1 2 64,2-2-80,-3 0 96,5 0 0,-5-4-176,0 4-32,3-1 16,-1 0 96,1-2-48,0 0 80,-2-1-16,5 0-16,-4-2 48,1 1 48,2-2-48,-1 0 16,-4 1 64,3-4-192,0 1-48,-1-4 48,-2 2 32,4 0-32,-1-3 96,1 0-32,-1 0 64,4 0-32,-4-3 32,1-4 0,2 1 16,1-2 32,-4-1-288,1 0 128,2-3-32,-4-1 80,4 1-64,1-4 80,-1 1 16,1-2 16,-1 1 32,1-2-16,0-3 48,3 1 0,1-4-176,-4 1-48,4-2 144,2-2-48,-4-1 16,3-3-96,-5 4 80,-2-3 0,-3 0 16,1 1 64,-3-2-32,-2 2 80,-1-4-384,0 4 208,-2-3 16,5-3 64,-3 3-32,0-3 48,0-1 16,-3 1 16,-5 3 32,2-1-80,-8-1 144,0 2-96,-4-3 32,-3 2-208,2-2 80,-3 0 0,-4 0 0,4 1-32,-4-1-64,2-1 112,-1-1-16,-1-1 32,-1 1 16,0-3-32,-7 1 48,4 2 32,-2 1-16,-4-4 0,0 2 32,4-4-16,-6 2-160,3-3-16,-3 3 0,0 2 80,0 0 32,-5-4 16,3 2-32,-3-1 32,0-1 16,0 4 32,0-3-32,-3 4 48,-2-3-48,0 4 32,-3-2 32,0 2 16,0 1-304,-1-1 80,-4 3 64,-3-1 32,2 2 16,-6-1-16,3 5 64,0-6-32,-2 2 16,0-2 0,-1 2 16,0-3-16,0 3 48,-3 2-128,0 1 0,0-2 96,0 1-48,-3 3 48,1 0-48,0-4-128,-4 3 16,4 1 64,-4-1 0,4 4-16,-2-4 96,1 3-96,-2-3 112,-4 2-32,6-1 16,-6 3-48,-2 0 48,2 0 16,-2 2 64,-6-1-64,1 2 0,-1 0 64,-4 3-320,3 2 192,-2-1-48,0 1 64,-1 3-48,-2-2 112,3 2-80,-1-1 80,-2 1-16,5-2-16,-2 2 32,0-1 16,-2-2-64,5 3 32,0-3-224,1 1 64,0 2 0,4-1 48,3 1 32,0-2 0,-2 2 0,2 1 32,-2 0 0,-1 3 32,-2 2-48,-1-1 48,1 1 0,0 2 16,-1-2 0,0 5 16,1-5 48,5 2-224,-4 0 64,4 1-16,3-1 32,0-2-48,3 3 96,0 0-48,-3-2 16,4 4 64,-4-3-48,6 1 16,-3 1-16,1 2 0,3-2 48,2-1-48,-2 2 16,2-1-32,2 1 96,0-3-96,4 1 64,-6 2-80,3-1 80,0 1-64,-1 2 32,-2 0 48,0 0-80,0 0-16,3 0 32,-1 0-80,1 0 48,-3 2 16,3 1-16,0-1 32,-4 2-32,4-1 0,-4 1 32,2-4 0,-3 5 0,4-5 16,0 2-16,0 0-32,1-2 80,-2 0-64,1 3 32,1-3-16,1 1 32,-2-1-32,3 3-16,1-3 64,-3 0-48,2 3 16,1-2-32,-6-1 48,6 3-48,-5-1 48,5 4 0,-5-4-32,1 2 16,3-1 32,-2 1-32,-1-4-16,-1 4 64,5-4-144,-4 3 64,2-1-32,1-2-32,-3 0 80,6 2-32,-4-2 16,3 2 0,-3-2 32,4 3-32,-2-3 32,2 4-32,0-1 16,2-3-32,-3 1 32,2 2 0,-1 0 16,2-1-32,-3 3-16,0-1 96,-2 1-96,3 0 48,-5-1-16,5 0 16,-4 3-16,3-5 16,3 1-48,0-1 64,3 0-32,1-2-64,-1 4 96,1-4-128,4 0 48,-4 0 0,4 1 0,-1-1-16,2 0 64,-5 3-80,1 1-1,-3-1 65,-2 3-64,2 1 80,-1 0-96,1 0 32,0 3 0,1-6-48,1 0-48,3 1-128,1-3-144,-1-2-368,3 3-305,0-3-448,0 0-496,0 0-464,5 0-800,-2-3-2274,6-1-5602</inkml:trace>
  <inkml:trace contextRef="#ctx0" brushRef="#br1">11312 17865 9460,'0'0'3618,"0"0"-1457,0 0-1505,0 0-111,0 0 47,7-11-32,-3 9-80,-1 0-96,1-1 17,-4 3-49,5-2 48,0 2-64,1 0 144,-1 0-127,-1 0 207,6 0-112,-2 0-112,5 0-32,-1 0 48,4 0-111,2 0 15,0 0 64,0-2 144,-1 2 320,-1 0-351,2 0-209,-6 0-96,1 0 0,0 0-48,-2 0 16,-2 0-64,-1 2-32,3 0 32,2-2-48,0 3 48,1-3 32,-2 0-64,9 0 32,-2 0 336,2-5-16,1 3-64,2-4-95,-2 5-1,3-2 96,-1 3-144,-2 0-64,3 0-64,-4 0-16,0 3 0,-3-2 16,2 7 0,-5-3 16,3-1-48,1 3 32,-2-3-32,1-1 64,2-1-16,-2 0-16,2 0-16,2-2 64,-2 3-48,0-3 48,3 2 80,-3 0 16,1 1 0,-3 2-16,2-1-128,0 1 16,-1-1-112,2 1 48,-2-3 48,5 2-64,1-1 16,0-1 32,0-2-32,4 0 48,2 0 16,0 0-32,-1 0 32,1 0-48,-4 0 64,5 0-16,-5 0 16,2 0-16,-3 0 0,1 0 48,-1 0-80,2 2 48,-2 1-64,-1-1 64,1 2 0,2 2-32,-3-4-128,4 2 96,-2 1-32,5-3 48,-2 1 64,1-1 0,-1 0 0,1 0 0,0 1-32,-1-3 0,-2 2 0,0-2-48,-4 0 16,1 2 48,-4-2-48,1 0 32,-7 0-32,3 0 65,1 0-97,-5 0 80,2 0-64,0 0 48,-2 0 0,-1 0-48,-5 0 64,3 0-64,-4 0 48,0 0-112,0 0 80,-3 0 16,1 0-32,0 0 0,2 0 0,1-2 0,0 2-16,1-2 48,-2-1-49,0 1 82,0 0-81,1 2 48,-3-2-32,3-1 48,0 1-64,2 2 48,-3-2-16,4-1-16,-5 2-1,6-2 1,-4 3 32,-3-2-16,2 2 0,-5-3 0,4 3 33,-4 0-49,4 0-1,-4 0 34,2 0-34,3 0 17,0 0-32,-4 0 48,0 0 0,-2 0-48,2 3 48,-3-3-48,0 0-16,0 0-16,0 2 32,0-2-32,0 0 48,0 0-64,0 0 64,0 0 16,0 0 0,0 0 0,0 0-16,0 0 32,0 0-32,0 0 48,0 0-64,0 0 32,0 0-48,0 0-320,0 0-272,-4 0-353,-2 4-479,-1-1-1298,-1-3-591,-3 0-3650,1 0-3970</inkml:trace>
  <inkml:trace contextRef="#ctx0" brushRef="#br1">11343 17941 3378,'0'0'3281,"0"0"1121,0 0-2993,0 0-833,0 0 160,0 0 113,-3-6 31,3 6-192,0 0-159,0 0-129,0 0 0,0 0 16,0 0-32,0 0-127,0 0 79,0 0 32,0 0 32,-2 0-48,-1 2 64,-2 2-47,2 3-33,-1-2-48,-5 4-144,4-3 32,-2 4-128,2-3 32,0 0 0,-1 0 32,0 2-48,3-2 16,-3 0-80,1 0 32,2 3-32,0-2 32,-1 1-32,-1 2 64,2 4 96,-2-2 32,2 1 145,-3 0-33,-1 0-48,0-1-48,1 1-48,-3 0-32,4-2-64,-1 1 0,-3 2 0,0-2-16,0 1 0,-2-1 32,3-1 0,-1 4-64,-3-2 16,6 0-48,-5 0 32,3-1-48,0 1 48,2 0-32,-1-3 16,-2 3 16,1 0-16,0-2 0,-1 1-32,4-2 80,-3 2-64,0 0 32,0-1 16,0 1-48,-1 2 32,4-5 0,-3 4-32,0 3 0,0-4-16,3 1 16,-2 0 32,-1 0-32,3 2 16,-3-3 16,0 2 16,-2-2-48,3 3 16,-3-2 48,-1 2-80,3-3 48,-1 7-16,-2-5 32,1 4-48,2 2 32,-2-1 0,3-1 16,-4-1 0,3 1 0,1-4-64,-1-3 48,3 2 16,-2 0-48,-4-5 0,1 2-16,2-2 16,-2 4 48,3-4-64,-4-1 16,1 6 0,6-1 0,-5-5 32,4 4-16,-1-1-48,-2 0 64,4 3 0,-1-2-16,1 1-48,-5 2 80,1-4-48,-1 2 32,-2 1 0,3 0-16,-5 0 0,3 2-32,0-2 48,-3 2 32,7-2-80,-6 0 32,4 0 0,1-1 16,0-2-16,1 1 16,2-3 0,-1 2-32,-1-1 64,0-1-64,1 0 32,4 1-32,-5-1 16,4-1 16,-3 2-16,2-3 32,0 0 0,2-2-64,-2 1 32,-2-1 0,5 2 32,-6 0-64,3 0 32,0 3 16,-2-2 0,1 4 16,-1-4-64,0 5 112,-1-2-96,2-2 64,-1 0-80,-1-3 80,3 1-80,3-6 32,0 4 0,0-3 0,0 0-16,0 3-64,0 0 80,0-1-16,0 3 0,0-3 0,0 3 16,-3 3 0,3-6 0,-5 3-16,4-2 32,1-3-32,-6 0-32,6-2 32,-2 0-160,-1 0-192,3 0 208,-5 3 64,5-2 16,-3 4-128,3 0 0,-1-1-128,-2 4 79,0-3-111,3-3 16,0-2-208,0 0-321,0-2-591,0-11-1185,0-2-1617,3-8-6627</inkml:trace>
  <inkml:trace contextRef="#ctx0" brushRef="#br2">11918 26582 13462,'0'0'2433,"0"0"-1808,0 0 159,0 0 400,0 0-127,0 0-321,0-6-95,6 3-257,2 1-144,2 0-32,0-1 96,2 3-64,1-1-48,-2 1-64,2 0 80,-1-4-63,2 4-1,-2 0-32,0-2-112,4 2 80,2-2 0,-1-1 112,4-1 448,2 2 16,0-1-319,0-1-129,0 1-32,-4 1-32,1 0-16,-2 0 32,2 0-32,-2-3 0,2 3-80,0 0 0,-2-1-16,3 3 0,-3 0-96,-3 0 32,1 0 0,-1 5 32,0-1 0,2 3 128,0-3 96,0 1-80,1 0-32,5-5-48,0 0 32,5 0-32,4 0 161,0-3-81,2-1-64,1-1 96,2 3-16,-8 0-80,1 2-96,-2 0 96,1 0-128,-3 4 112,-3 1-48,-3-1-16,3 1 48,-3-1-32,-2-1-48,-1-1 32,3-2-32,-6 2-32,5-2 112,-4 0-96,0 0 48,1 0 0,-1 0 16,-5 0-16,7 0-32,-3 0 48,1 0-48,1 0 64,-1 0-80,0 0 128,1 0-96,-2 0 32,2 0-32,0 0 0,2 0 32,-1 0 32,-2 0-64,3 0 16,0 0 48,-3-2-32,3 2-16,-6-2 0,4 2 48,0 0-48,-3 0 16,-1 0-32,5 0 16,-5 0 16,1 0-48,1 0 112,0 0-128,4 0 96,-1 0-48,1 0 16,2 0 48,6 0-128,-6 0 64,4-3-32,-2 1 144,-1 0-80,-1 2 64,-3-2-96,3 2 16,-6 0-32,-2 0 0,5 2 16,-7 2 0,0 1 0,-1 2-32,-2-2 64,-5 0-80,1-3 32,0 0-144,-3 0 80,0 1-128,0-3 80,0 0-16,-8 0 48,1 0-192,-2 0-513,-1 0-527,-4-3-753,1 1-513,1-2-3392,-5 1-5123</inkml:trace>
  <inkml:trace contextRef="#ctx0" brushRef="#br2">28500 26743 5907,'0'0'5122,"0"0"-3073,0 0-1105,0 0-47,0 0 223,0 0-143,23-16-1,-13 14-159,1-3 207,3 3 33,1 0-129,4-1-64,1 1-143,1-2-129,4-2 80,-1 0-127,-2 1-145,5-2-16,-5 3 16,2 0-112,-5-2-176,2 2-16,-1 2 32,-2 0-48,2 2-64,0 0 0,1-3 112,-1 3-112,5 0 0,-4 0 33,1-3-65,1 3 32,-5-2-16,4 2-32,-4 0 80,0 0-80,-1 0 48,3 0 32,-1 0-64,1 0 48,1 0-48,-3 0 32,2 0 32,0 0-32,0 0 0,0 0 32,-3 0-80,1 0 48,-2 0 16,-2 0-16,2 0-16,-4 0 48,5 0-96,-3 0-16,1 0 64,2 0-64,0 0 48,-2 0 0,1 2 16,2-2 0,-4 3-16,1-3 16,2 3-32,-2-1 48,-2-2-32,1 2 32,2-2 0,1 0-16,1 0 16,3 0 0,-3 0 0,5 0-16,-3 0 32,4 0-32,-4 0 0,0 0 32,0 0-32,-1 0 16,2-2 0,-4 2 0,1-2 16,-1 2-16,2-3 32,-4 3-32,3 0-16,3 0 16,-7 0 32,3 0-32,5 0-112,-4 0 96,3 0-48,-4 0 48,0 3-16,8-3-16,-5 0 32,3 0-16,1 0 32,5 0-16,-1-3 16,3 0 0,-1 1-16,-2 0 16,1 2-16,-3-3 16,-5 3-16,0 0 32,-2 0-64,-5 0 32,-1 0-208,0 0-65,-2 0-223,-2 0-224,-3 0-305,-1-1-447,-3-2-481,-2-1-912,0-3-2930</inkml:trace>
  <inkml:trace contextRef="#ctx0" brushRef="#br2">12539 29153 17400,'0'0'3474,"0"0"-3138,0 0-416,-25-15 160,17 13-32,4 0 304,1 0 384,-5-1-95,2 1 15,2 2-48,-4 0 80,0 0 49,-1 0-289,-2 0-32,-4 0-240,4 2-208,-1-2 368,-2 0 753,2 0-705,-2 0-272,-3 0-112,0-2 16,-1 0 240,0 2 96,-2-3-288,-2 1-80,5 2 32,-3-2 48,-1 2-32,1-2 0,-1 0-32,4-1 32,-4 3-16,3-2 113,-2 2-49,-1 0-16,-1 0-64,-5 0 80,1 2-160,-3 1 32,0 1 16,-1-2-48,-3 3 48,-1-3 16,2 0 16,-2 3 0,1-3-32,-1-2 48,2 5 16,-2-5-16,0 3 16,7-1-16,-7 1 0,7-3 32,-1 1-48,-1-1 80,2 3-64,3-1 0,-1 0 16,4 1-144,1-1 64,-1 0 16,4 0 16,5 1-16,-5 1 16,5-1-16,2 1 32,-1 0 0,1 2 16,-1-2-16,4 3-65,0 2 98,1 0-82,0 0 49,-1 1-16,2 1 16,0-1 0,2-2 0,2 4-16,-2-3 16,0 3 0,1-1 0,-1-2 48,1 6-48,-1-4 17,0 2-34,3 1 50,-4 0-33,4 0 48,-2-1-112,2 4 31,0-1-47,0-1 16,2 5 32,2 0 16,-1 3 16,0 0-16,2 2-16,-3 3 48,4 0-16,-5-4 32,2 4-16,-1-2-32,4-4 16,-4 2 48,-2-4-48,4 1 48,-1 0-48,-3-3 16,0 1 32,0-1-32,0-1 49,0 3-81,0 0 96,-3 3-64,3-4 32,-4 4-16,4-1 0,-2 0 48,2 0-176,0 2 80,0-2-32,0-2 16,0 4-32,0-4 80,2 1-32,-2 0 48,4-3-48,-1 5 0,-2-4 16,3-1 48,-3 3-48,-1 0 16,0-1-16,0 1 48,3-3 16,-3 3-32,0-7 16,0-1-48,3-1 16,-3 0-16,2-3-16,1-2 16,-1 1 16,4-1-16,-5 0 16,5 3 0,-4-1 0,3-2 32,2 2-64,-2 0 64,-1 1-48,4-3 0,0 2 16,-1-2-64,7 0 80,-2-1-32,2 2 32,-1-1-16,6 0 64,-5-1-48,6 1 0,-6 0 48,-2 1-64,4 0 48,-3-1-128,-1-2 32,-1 2-48,3-3 32,-2 0 32,-3-2-16,4 3 0,3-3 48,-3 2 0,2 0 32,-1 0 16,3-4-64,-2 5 96,-1-1-64,6-1-16,-6 1-32,5 0 32,-2-1-16,0 1 16,3-1-32,-1 1 32,0-2-32,-2 1 48,3 0-32,-2-1 32,3-2-16,3 3-32,-2-1 80,2-2-48,2 0 32,6 0-32,-1 0 64,1 0 64,5 0 64,1 0-16,0 0-352,-1 0 112,5-2-16,1-1 64,-2 3 0,0 0-64,-3 0 96,1 0-32,-4 0 16,0 0-32,-1 0 0,0 0 16,-7 5 64,2-1-48,-1 3 0,-5 0-16,0 0 48,0-1-112,0 5-32,-2-7 112,-2 3-80,2-3 48,2 1-32,0-1 48,0 0 0,3 1 32,-3 0-16,3-1-16,1-1-32,0 1 48,-1-1 0,3 0 32,2-2-32,0 2 16,-1-1-48,4 0 80,1-2-32,0 5 16,-1-3-48,4 0 96,-5 2-96,3 2-160,0-2 96,3 0 0,-4 4 0,3-3 80,-2 2-48,1-3 80,-2 0-48,1 1 0,-1-1 48,1-4-32,0 3 16,5-2 0,-4-1 32,4 3 96,1 2 64,1-5-80,-2 3-192,3-1 16,-1 0 0,3 0-32,0-2 80,0 3-16,-2-3-16,2 0 64,-3 2-16,-1-2 16,-1 2-16,1-2 0,-1 0 48,-3 0 0,-1 0-208,1 0 32,-4 0 96,3 0-64,-4 0 64,3 0 0,-1 0 16,-4 0-16,2 0 0,-2 0 48,0 0-48,-1 0 48,-2 0-32,6 0 0,-4 0 48,3 0-32,0-2 0,1 0-16,-3-3 97,-1 3-258,1 0 81,-3-1 16,-3 3-32,3-5 64,-4 2 16,-2 3 0,2-1 0,-5-2 32,1 3-80,-6 0 80,1-2-48,-1 0 48,-2-1-32,-1 3 0,1 0 16,-2-2 0,3 2-16,-1 0 0,1 0 48,3-2-64,-3 2 16,4-2 32,-4-1-32,6 3 48,-5-4-48,5 1 16,1 2-16,0-4 16,0 3 32,0-4-16,1 4-32,0 0 81,3-1-210,-7 3 97,1-1 0,-1-2 16,-2 3-16,2-3-32,-5 3 80,1 0-32,3-1 16,-3 1 16,1-3 0,-2-1-32,5 2-16,-2-3 16,-1 3 32,-2-2 16,0-2-48,1 5 48,-4-2-32,0-2 0,-3 3 16,0-3-16,0 0 0,-1 1 0,-3-5 16,4-2-32,-5-1 32,5-4-32,-1-2 32,-3-1 16,5-2 0,-6 0 16,-1 1-64,4-1 80,-4 3-64,0-5-32,0 2-64,0-3 112,0 0-144,-4-1 48,4-1-48,0-2 96,0 1 16,0-1 0,0-1 32,0 1-80,0 0 128,-1 1-80,-2 1 64,-1 4-64,-3-2 80,1 4-48,2-3 16,-4 3-32,0-3 16,2-1 0,0 2 32,-3-4-32,4-2 0,-2 3 64,2-2-80,3 0-80,-4-1-16,2 1 64,-1 3-16,-1-2 48,0 6 0,1-1-64,1 0 96,-1 1-48,-3 1 16,1-1 16,2-2 0,-4 5-16,1-3 48,1-2-48,0 2 0,0 1 48,1-2-80,-1 0 96,0 3-80,6 2 32,-4-1 48,-1 4-48,4 2-32,-4 0 32,1-2-16,4 5 32,-5-1-16,1-1-32,3 2 96,-5-2-112,7 0 32,-5 2 0,4-1 64,-2-1-80,0 3-32,-2 0 32,2 0-16,-3 0 32,0 3-16,-5-3 16,4 3-32,-3-1 32,-1 0 0,-1-2 16,2 2-16,-3 1 32,1 0-32,-4-1 0,0 3-16,-1-3-16,-1 1-16,-1 1-32,-1-1 64,-3 0 32,3 3 0,-3-2-64,-3-1 48,3 1 32,0 1-96,-3-2 128,2 1-96,1-1 64,-2 1-32,-2-1 32,1 0-64,1 1 64,-1-1 16,1-2 0,0 2-48,-3-3 48,2 3-16,1-3-16,-4 2 16,-1 1 0,-1 1 16,-3 2-160,1-2 64,-6 1-32,5 2 32,-5-2 48,3 2-16,-2-3-16,-2 0 48,3-1 0,4 1 16,-6-1 0,6 0 16,0-1 0,0 1 0,-1-1-32,2 3 32,-2-2 16,1-1-15,3-1-162,-3 4 17,-1-2 64,4-1-16,-1 0 16,-3 3-16,4-2 96,-3-1-48,-1 3 0,1 0-16,0 0 48,-2-1 0,2 3-16,-1 0 48,-2-2-80,3 0 144,-1-2-112,2 2 65,-2 0-33,1-3-177,-1 3 97,2-2-32,4 2 48,-4-1 16,6-1 0,-3 1 48,1 1 32,2 0-128,1 0 96,0 2-16,0-5 1,1 3-33,-2-1 32,6-2 0,-2 3 0,1-3-16,2 1-16,-4-1 32,6 1 0,-2 1-16,-1 2 16,-2-2-16,4 1 32,-2 2-48,-1 0-48,0 0 0,0 0 32,4 0-48,-1 0 64,-2 0-48,1 0 96,-2 0-64,4 0-16,-3 0 32,-1 2 0,4 1 0,-4-2 16,0 5 16,0-5-112,1 4 112,3-3-16,-1 3 16,1-3-32,1 0 16,-2 2 0,3-3 0,4 2 0,-2-1-48,0 0 80,1 1-64,4-1 48,-5 0-16,3 0-16,0 1 16,3-3-16,-3 2 0,4-2-16,-2 0 80,0 0-112,4 0 96,-1 0-48,0 0-16,-1 0 32,2 2-16,-2-2 32,3 0-112,1 3 96,-4-3-16,6 2 16,-5-2-32,4 2 32,-2-2-64,0 2 48,-2 0 0,0 1-32,1-1 32,-5 0-16,4 4 16,-1-2-32,-3-1 48,1 1-48,0-2 32,1 3 0,-4-1-16,2-2 0,-5 1-64,5 1 64,-2-1 0,1-1 32,0 0-32,-2 0-1,0 1 50,3 0-66,-2-1 33,2 1-96,-2-2 128,0-1-16,-1 3 16,4-3-96,-1 2 112,1-2-112,-4 0 96,8 0-32,-1 2 16,0-2-16,2 0 16,0 0 0,2 0-32,-3 0 32,4 0-48,-1 0 48,-2 0 0,0 3-32,1-3 16,-7 2 0,6 0 0,-4 0-32,0 1 48,1-2-48,0 2 32,-2-3-160,2 3 80,6-3-32,-6 0-16,6 0-48,0 0-32,0 0-64,0 0-32,0 0-208,0 0-257,0 0 1,6 0-481,-6 0-1072,0-3-1473,0 3-5202</inkml:trace>
  <inkml:trace contextRef="#ctx0" brushRef="#br2">20568 31068 6147,'0'0'13590,"0"0"-11285,0 0-2369,0 0 752,36 24 1329,-12-12-240,1-2-544,8-1-1057,7-2-96,9-3 208,5-2 64,1-2-208,4 0 0,3-4 0,1-1 112,-2-3-96,-3 3 1,2 0-209,-1 0-33,-5 0 33,5 1 0,0 0 96,-6 1-80,5 1 112,-3 2 161,-3 0 15,0 0-128,0 0-16,-4 0-96,1 2-144,1 1 48,1-2 0,-2-1 64,2 0 0,1 0 32,1 0 32,-4 0-32,0 0 64,-9 0-64,-1 0 16,-12 3-208,-7 1-609,-8 1-751,-12 2-1570,-12-2-1920,-10-2-5971</inkml:trace>
  <inkml:trace contextRef="#ctx0" brushRef="#br2">17997 31095 9508,'0'0'8564,"0"0"-6499,0 0-1873,0 0-16,0 0 465,0 0 239,18 19-80,-3-17-111,-2 1-369,1-2-208,7-1 448,-1 0 305,0 0-289,4 0-304,-2 0-96,2 0-96,-2 0-48,2 0 0,-5 0-32,2 0 48,-1 0 80,1 0 64,0 0 144,0 0 353,4 0-145,0 0-32,3 0-208,3 0-63,-3 0 15,5 0-64,1 0-80,2 0-48,-3 0-48,-1 0 64,5-1-176,-4 1 48,0 0 0,0 0-64,4 0 144,-6 0-96,1 1 64,-2 2-16,1 1-16,1-1 16,-3-3 48,2 0-16,0 0 0,-1 0 48,3-3-48,0-4 112,4 3-112,-2-1 48,-2 3 0,6-1-96,-7 1-32,5 2 0,-4 0-48,3 0 64,-1 7 32,-1-4-16,-1 2 48,0-1-16,1 0-48,-5-4 48,0 3-48,-4-1-112,-1-2 32,-7 2-65,0-2-447,-10 0-688,-2 0-994,-5 0-1679,-5-2-4563</inkml:trace>
  <inkml:trace contextRef="#ctx0" brushRef="#br0">6494 13538 5555,'0'0'10564,"0"0"-8131,0 0-1168,0 0-64,0 0-209,0 0-336,-22 14-351,22 7-81,0 14 368,0 12 640,-4 8-63,0 10-417,1-3-383,-2-1-17,0-3 64,2-11-192,-2-10 32,2-6 0,1-10-64,2-5 128,0-7-63,-3-3-113,3-3-16,-2-1-96,2-2 16,-3 0 16,0-5 16,2-3-80,-2-8-80,1-8-48,2-3-16,0-5-80,0-7 63,2-7 17,2-7-176,2-7-192,-1-5-96,-5-3 336,5-3 240,-5 0 64,4 5-208,-4 2 63,1 14 33,2 6 64,2 7 16,0 10 16,1 2 16,3 4-48,-1 4-16,8 1 0,-2 3-32,2 2-16,7-1 32,-5 5-128,5 2 0,0 4 16,0 1 64,2 8-32,-1 9 96,-4 7-32,-2 7 32,-1 3 0,-4 5 0,-7 3 80,-2-1-16,-4-2 0,0 5 32,-3-5-48,-4-3 64,-6-1-16,-9-4 0,4-7 16,-5 1 48,-3-4-80,2-2 48,-1-4-48,5-3-48,-1 0-16,9-1 32,-1-2-48,3-2 0,5 0 32,2 0-48,0 0-16,3 0 48,0-2 0,0-1-16,6-1 48,-1 1 32,-4-4 48,8 0 64,-6 0 48,2 0 16,3 0-15,-4 0-65,7 0-16,-1 4-112,3 3 80,-1 10 16,4 1 224,2 8-32,-3 1-32,6 1-144,-3 3 64,-1-3-16,2 0 161,-2-8-113,-1-1-176,-3-5-16,-3-7-32,0 0 0,-5-3-112,-3-1-305,-2-3-591,0 0-449,0 0-383,-2-6-1122,-3-2-2672</inkml:trace>
  <inkml:trace contextRef="#ctx0" brushRef="#br0">6997 13742 1393,'0'0'3729,"0"0"-1824,0 0-208,0 0-80,0 0 15,0 0 49,-7-7 0,5 5-192,2 2 31,0 0-255,0-2-433,6 2-463,5 0-161,2 0-80,9 0 480,-1-2-128,3-1-192,1-1-176,-3 0 0,-1-2-128,-5 4 16,-4-1-32,-4-1-176,1 4-128,-8 0-128,2 0-16,-3 0-97,0 0-111,0 0 48,-8 0-513,3 4-832,-6-1-2048,2 5-2755</inkml:trace>
  <inkml:trace contextRef="#ctx0" brushRef="#br0">7026 13878 2945,'0'0'8180,"0"0"-5811,0 0-1040,0 0 304,0 0-225,0 0-303,22 7-65,-9-7-143,6 2-241,-5 0 32,5-2 49,-5 3-193,2-3-96,-3 1-176,0-1-144,-6 0-112,1 0-16,-3 0-16,-2 0-272,-1 0-881,-2 0-1872,-2 0-1393</inkml:trace>
  <inkml:trace contextRef="#ctx0" brushRef="#br0">7597 13651 5555,'0'0'1312,"0"0"1858,0 0-1794,0 0-816,0 0 177,5 31 415,-1-16 145,4 11-64,1-3 15,-2 5-384,3-1-303,-4-4-65,0-3-176,0-3 80,-4-6 32,1-2-127,-3-6-17,0 1 32,0-4 96,0 0 288,0 0-95,-5-4-273,-1-5-128,0-5-64,-2-3-96,-3-1-16,2-5 16,-3-2 16,6-3-16,-2-4 0,0 0-80,5 0 32,2 0 0,1 2 48,0 2-96,6 3-16,5 6 16,1 6 32,2 1-32,1 8-48,-1 4 0,3 0 48,0 4 16,-2 5 0,2 3 32,-5-4-32,-3 5 64,2-6-128,-2-3-256,-7-1-145,2-2 49,-4 2 48,0-3 96,0 0-288,0 0-753,-4 0-1200,-2-4-2417</inkml:trace>
  <inkml:trace contextRef="#ctx0" brushRef="#br0">8015 13639 14807,'0'0'3441,"0"0"-2752,0 0-113,-35-11 176,24 11 33,2 4-257,-4 7-192,5 9-64,3 0 128,2 4 65,3 0-145,5-2-224,6-5-128,5-1 16,-2-7-64,2-7 48,2-2-128,-3 0 64,-3-7 32,-1-6-17,-5-1 33,-1-2 48,-5 0 81,0 0-81,-5 2-17,-6 0-15,1 1 48,-3 1-48,3 2-16,2 1 0,-2 5 0,5 1-80,2-1-80,3 4-320,0 0-512,0 0-1009,4-4-1553,5-1-3601</inkml:trace>
  <inkml:trace contextRef="#ctx0" brushRef="#br0">8277 13358 6403,'0'0'2161,"0"0"-897,0 0 241,0 0 320,0 0-416,0 0-257,0-17-447,2 17-257,4 6 32,-2 5 416,1 8 209,0 6 384,2 7-241,-3 7-143,0 3-225,1-1 48,-1 3-143,-3-3-65,-1-2-560,0-4-64,0-8-64,0 1-64,0-8 32,0 0 0,-1-7 0,1-2 0,-4-7-240,2-1-832,-1-3-945,-1-7-993,-1-4-4449</inkml:trace>
  <inkml:trace contextRef="#ctx0" brushRef="#br0">8187 13623 8372,'0'0'11589,"0"0"-10100,0 0-1585,0 0 96,0 0 224,32-19 720,-11 15 321,3 4-721,1-5-400,0 5-48,1 0-48,-3 0 0,-2 0-64,-4 5-192,1-1-1072,-2 0-513,-1 3-1057,-1-4 1186,-2 2-4851</inkml:trace>
  <inkml:trace contextRef="#ctx0" brushRef="#br0">8573 13663 19209,'0'0'3153,"0"0"-3121,0 0-48,3 35 64,-9-18 160,-2-6 721,2 3-225,-1-3-384,2-1-176,0-1-48,5-4 32,0-5-80,0 2-112,0-2-144,8-2 224,1-5-16,3-8-560,2 4-256,-1-2-17,0-1 257,1 4 576,-5 3 80,-4 7-16,0 0 112,-2 5 208,0 7 577,-2 4 47,3 4-255,-1 2-241,-1 0-224,3-6-160,1-2-80,0-2-80,2-8-96,0-4-560,3 0-593,-4-11-272,4-5-1712,-4-8-3906</inkml:trace>
  <inkml:trace contextRef="#ctx0" brushRef="#br0">8774 13614 15335,'0'0'2833,"0"0"-2016,0 0-625,0 0 672,0 0 417,0 0-337,0 0-223,46 36-273,-17-24-304,0 0-144,0-3 16,1 2 48,1-2-32,-5-5 0,-6-1-80,3 2-1057,-4-5-1584,-1-5-1841,-1-7-6371</inkml:trace>
  <inkml:trace contextRef="#ctx0" brushRef="#br0">8905 13315 11765,'0'0'10037,"0"0"-9701,0 0-272,0 0-80,0 0 224,2 35 977,-2-1 207,0 11-271,0 7-337,0 3-47,0-3 111,-2-1-96,-1-5-528,0-7-256,3-10 0,-1-3 32,-2-8 0,-1-1 0,3-8-16,1-2-208,-3-5-592,1-2-753,-5-2-832,2-10-1729,-2-4-4033</inkml:trace>
  <inkml:trace contextRef="#ctx0" brushRef="#br0">9203 13724 22874,'0'0'1569,"0"49"-1633,0-25 144,0-3 336,0-2 1185,0-11-849,5-1-671,3-7-81,0 0-385,0-7-783,1-8-1313,-3-9-1489,-4-3-4450</inkml:trace>
  <inkml:trace contextRef="#ctx0" brushRef="#br0">9224 13457 18104,'0'0'3826,"0"0"-2401,0 0-1233,0 0-272,0 0 48,0 0 32,-8 26-400,8-13-2738,3-4-6690</inkml:trace>
  <inkml:trace contextRef="#ctx0" brushRef="#br0">9482 13698 26364,'0'0'1953,"-10"35"-1921,10-15-64,0-3 96,0-1-32,10-5 16,3-2-144,4-5 96,-1-4-128,2 0-224,2-8-385,-5-4-223,3-3-289,-2-2 753,-7-6 496,-3-2 32,-4-2-16,-2-1-464,-5 3-849,-7 2-623,-4 7 1439,-6 6 529,-1 9 304,0 1-143,-4 8 127,8 8 128,6 1-192,3-2-320,5-1-544,5-5-2482,2-1-6098</inkml:trace>
  <inkml:trace contextRef="#ctx0" brushRef="#br0">9761 13710 15927,'0'0'3314,"0"0"-2914,0 0 576,30 5 945,-18-5-336,4 0-288,0-5-321,3-2-640,-2-2-160,0-2 144,1-5 305,-3 1-17,1 2-336,-4 2-128,-1 1-48,-4 6 160,1 4-112,-3 0-160,1 7 0,-2 4-16,1 0 32,0 3-112,1-2-48,1-1-624,-1-4-833,-1 0-1360,-5-3-1089,0-4-4962</inkml:trace>
  <inkml:trace contextRef="#ctx0" brushRef="#br1">11225 14373 2785,'0'0'2257,"0"0"2177,0 0-1953,0 0-1040,0 0 112,0 0-129,0-8-623,0 10-321,-5 11-80,-4 4 481,-4 7 31,-2 3 145,-3 3-337,2-2-128,7-6-304,0-3-48,1-11-96,5 0 49,3-5-113,0-3 48,0-3 64,0-6 336,3-5-16,5-6-432,1-1-32,-3-5 112,0 1 144,-1 0-159,-3 2-129,1 3 0,0 3-16,-3 3 80,1 7-96,-1 3 48,3-1-64,2 5 48,4 0-160,0 9 48,4 2 63,7 3 130,-1 5-33,3-1-16,-1-1 48,-1-2-96,-2-5 64,1-1-16,-7-7 64,-2-2 112,-2 0 240,2-5 32,-4-4-96,0-4-95,0-4-177,-1-3-64,0-6-112,0-1 80,-2-3-48,-3-2 32,0 0-64,0 6-64,0 4-48,0 8-129,0 7 81,-4 4-480,0 3-769,1 4-800,-2 7-1152,3 0-3779</inkml:trace>
  <inkml:trace contextRef="#ctx0" brushRef="#br1">10852 13347 5186,'0'0'7284,"0"0"-4883,0 0-832,0 0-177,0 0-383,0 0-193,11 11-160,-11 3 81,-5 5 239,-4-1-208,0 2-191,-2 1-177,-1 2 144,-3 0-48,-5 0-47,-5 3-81,1 2-48,-2-1 0,1 1 128,4-4-192,4 0 97,4-9-129,2-1-112,10-4-80,1-3-16,0-5 48,6-2-48,7 0 32,2 0 16,3-5-16,1-4-16,-5 2 0,5-2 0,-2-2-32,-1 4-144,5 2 144,-4-3-16,9 4 32,-4 0-16,5 4-16,-5 0 16,2 0-48,-7 2 48,-5 8-48,-6-1 16,-6 2-192,0 5-65,-9-4-191,-3 4-400,-1-5-401,1 0-303,-1-1-1298,0-10-3745</inkml:trace>
  <inkml:trace contextRef="#ctx0" brushRef="#br1">10457 14151 7299,'0'0'6147,"-8"0"-4450,3 0-1441,2 3 384,2-3 497,-5 0-177,4 0-319,-2 0-81,2 0-16,-4 0-128,6 0-32,-5 2-15,5-2-65,-1 0-160,1 2-48,-3-2-64,3 0-16,0 0-16,0 3-80,0-1 80,3 2 0,3-1-16,-3 1 64,2 3 16,-1-2-16,4 0 128,-4-1-80,1 3 32,3 0-16,-4 2 48,7-2-80,0 3-64,1-6 32,0 3-48,4-3-32,2 1 96,2-3-32,1-2-64,-1 0 96,3 3 64,-3-1 32,5-2 1,-5 2-17,0 0-48,1 1-32,-2-2-128,5 2 48,-2-3 16,5 0 0,-1 0 32,6 0-64,-1 0 240,5 0-144,-3-3 0,2-1 48,-1 4-16,1-4-80,-1 4 32,-1-2-16,1-1 48,-5 3-64,2 0 32,1 0 0,-3 0-16,0 0 16,1 0-48,0 0-64,2 0 64,-2-2-48,6 0 0,-1-5 32,7 3 0,-1-3 48,2 2-16,1-5-16,-2 3 32,-1 3 16,1 0 0,-4-1-64,-3 3 80,-2-1-80,0-1 48,-1 2 32,-7-3-192,5-1 128,-1-2-32,-1 1-32,3-5 80,-2 1-16,-5-3 16,2 3 0,-3-1-32,-4 1 16,2-1 0,-8 0 0,3 4 16,-5-4 48,-2 3-32,-1-3-16,-3 1 0,-1 0 32,1 2-16,2-6-16,-5 2-16,-2 1 48,3 0-64,-3-1 16,0-1 32,-3 3-48,-2-2 48,-4 2-16,2 1-16,2-4-64,-3 1 48,2 2 16,-2 0 0,-1-2 0,5-4-32,-2 1 32,1 0 0,0-3 0,2 3 16,-1-5-16,-1 3-32,0-2 64,-2 1-16,2 1 0,-2-1-32,0 3 48,-3 1 16,0-2-32,-2 1 0,5 2 16,-6-2 0,4 0 16,-2 4 0,-2 0 64,0-1-64,1 4-16,-1 0 16,0-3-32,-2 3-16,-3 2 48,2-2 16,-1 0-16,-1 2 0,2-5 17,-1 5 15,-1-2-32,0 2 64,1-1 0,-1 1-80,-6 1 16,3-1-80,0 3 16,-5 0 0,1 1 16,-2 3-16,0-4 16,-2 4 0,0 0 32,5 0 16,-5 0-16,4 0 0,-4 0-48,3 0 96,1 0-32,0 4 32,0 0 96,-1-1-48,3 4 0,-3-3-16,1 4-16,-4-2-16,3 1 32,-6 2-48,4 1-160,-4-1 80,0 0-48,1 1 80,4-2-16,-2-1-16,1 0 32,3 0-16,-2-4 16,1 1 16,0 1 0,0 2-48,3-3 64,0 3-64,-3 2 48,1 3 0,2 4-64,0 0 48,2 5 16,7-3-16,-2-1 48,5-2-64,1 1 32,6-5 32,-1-3-48,2 1-16,3-9-16,0 4-16,0-4 0,0 0-32,0 0-208,0 0-176,0 0-256,3-1-113,3-2-143,-3 3-97,2-2-768,0 2-672,1 0-608,-1-2-545,0-1-4225</inkml:trace>
  <inkml:trace contextRef="#ctx0" brushRef="#br1">15327 14045 11413,'0'0'2769,"0"0"-832,9 38 304,-4-21-432,1-1-544,0-1-321,1-2-432,-5-2-47,3-7 47,-2-1-80,-3-3 32,3 0 209,-3-3 287,0-8-112,0 0-191,-3-3-273,0-5-208,-7 0 0,1 2-32,2-6-48,-3 4-80,3-1 80,-1-2-64,-1 7-48,8-4-32,-2 3 0,3 4 48,0 1-16,3 2 32,5 1-16,2 0-16,2 3-48,5 1 80,4 1-16,3 3 32,-2 0 0,-3 0 32,-4 5-48,-3-1-16,-1-1-32,-6 1-240,-2 0-160,-3-1-192,0-3 207,0 5 65,-3-5-176,0 5-400,-2-3-593,3 3-384,-4-3-864,6 0-2097,0 2-4787</inkml:trace>
  <inkml:trace contextRef="#ctx0" brushRef="#br1">15752 13989 5186,'0'0'6275,"0"0"-3521,0 0-930,0 0-319,0 0-224,0 0-81,8-25-159,-8 23-129,0 2-128,-4 0-15,-3 4-145,-1 8-288,-5 3-80,0 9 145,4 4 351,4-1-480,2 1 48,3-5-80,13-5-96,4-4-32,4-10-96,4-4 32,2-2-32,-5-11 32,2-4-64,-4-1-320,-5-2 96,-4 0 256,-5 5-16,-3-4-16,-3 5-144,0-1 0,-9 6 16,-2-4-16,-4 7 48,-1 1 32,-1 1 48,-2 4-16,5 0 32,-2 0-32,5 0-48,1 0-417,6 0-447,0 0-177,4 0-607,4 0-1138,3-9-4225</inkml:trace>
  <inkml:trace contextRef="#ctx0" brushRef="#br1">15984 13984 12358,'0'0'6194,"0"0"-4049,0 0-1008,0 0 96,0 0 159,33-22-159,-13 17-513,-1 5-80,2 0-63,2 0-209,0 0-192,-4 0-256,-1 0 64,-6 0-16,4 0-656,-7 0-1041,3 0-1281,-3 0-1856,0-2-6355</inkml:trace>
  <inkml:trace contextRef="#ctx0" brushRef="#br1">16124 13754 5298,'0'0'7876,"0"0"-6900,0 0 17,0 0 1392,0 0-448,8-27-480,-8 27-513,3 5-464,-3 6 96,2 13 561,-2 5 656,0 10-369,0 5-383,0 2-273,-5 2-63,5-4-225,-2-5-240,2-6-176,0-9-48,0-6-48,0-1 16,0-6 16,2-6 0,1 2 0,-1-7-16,-2 0-144,0 0-384,0 0-625,0-9-1168,0-1-1665,-2-3-2993</inkml:trace>
  <inkml:trace contextRef="#ctx0" brushRef="#br1">16373 14001 17816,'0'0'3906,"0"0"-3362,0 0 833,0 0 368,0 0-113,-25 44-815,21-28-353,1 2-272,-3 0-80,6 1-96,0-6 80,6 2-64,0-7-48,3-3-16,2-5 32,1 0 112,2-9-80,0-2 48,-2-6-32,-4 1 0,5 1 0,-7-2-32,1 3 32,-4 5-32,0 2 16,-3 5-16,0 2 64,0 0-128,0 9 16,0 3 64,-3 2 257,0 4-81,1-2-48,2-1-128,0-2-64,0-4 48,2-3-48,5-3 16,4-3-224,3 0-305,0-9-1023,1 0-1010,3-8-1023,-2 1-3651</inkml:trace>
  <inkml:trace contextRef="#ctx0" brushRef="#br1">16678 13971 11925,'0'0'9813,"0"0"-8484,0 0-929,0 0 368,0 0 1073,38-14-448,-23 14-529,3 0-480,-2 0-144,1 0 176,3 0-111,0 0-241,0 0-64,0 0-96,3 0-289,3 0-799,2 0-2322,0-2-3169</inkml:trace>
  <inkml:trace contextRef="#ctx0" brushRef="#br1">16794 13664 15271,'0'0'3041,"0"0"-2304,0 0 976,0 0 319,4 40-111,-4-8-384,0 3-384,-4 9 15,0 0-207,4 2-289,0-6-320,0-1-32,4-4-128,4-5 0,1-7-160,-1-2-32,1-1-80,-3-6 80,2-2-48,-8-3 32,2-2-32,-2-3-416,0-4-320,-2 0-577,-4 0-832,1-7-1697,0-6-3185</inkml:trace>
  <inkml:trace contextRef="#ctx0" brushRef="#br1">17124 14028 23675,'0'0'2497,"-6"33"-2273,6-18 80,0 2 0,4-6 385,4-2-433,1-6-224,3-3-320,-2-3-1553,0-10-544,0-4-1233,-5-8-4738</inkml:trace>
  <inkml:trace contextRef="#ctx0" brushRef="#br1">17158 13787 14038,'0'0'8596,"0"0"-6739,0 0-976,0 0-657,0 0-224,0 0-32,-13 7 0,13 7-945,-5 0-1936,5-3-3762</inkml:trace>
  <inkml:trace contextRef="#ctx0" brushRef="#br1">17376 14006 13126,'0'0'12518,"0"0"-10629,0 0-1761,0 39 368,2-23-320,6-1-64,0 0-64,1-2-16,3-4-64,5-2-16,-2-3-352,-1-4-112,3 0 79,-5-8 129,0-4 128,0 1 192,-2-6-32,-6 2-64,-1-1 96,-3-3-192,-10 6-256,-9-1 272,-2 4 112,-5 3 32,0 3 48,-2 4 112,5 0 192,7 2-224,3 5-128,7 3-224,3-6-1569,3 5-1008,0-6-2898</inkml:trace>
  <inkml:trace contextRef="#ctx0" brushRef="#br1">17633 14116 15111,'0'0'1056,"0"0"-864,0 0-176,32 2 97,-25-4 1631,3-5 465,-1-5-736,0-2-400,-2 3-113,6-7 689,-1-1-193,1 1-415,6 2-449,-2 4-288,1 3-336,3 7 48,0 2 176,-1 11 48,0 1 193,-2 4-1,-1 4-224,-4-3-128,-2-2-80,-1-1 0,-7-4-16,1-3-176,1-4-769,-5-3-1103,0-7-1762,0-10-5763</inkml:trace>
  <inkml:trace contextRef="#ctx0" brushRef="#br1">13426 14231 13558,'0'0'2946,"0"0"-2194,0 0-176,0 0 369,0 0 239,-15-3-255,15 3-241,0 0-240,0-2-160,3 2 96,7-5-31,5 3-81,9-5-208,6-2 48,8 2 576,3-4-304,2 1-96,-2 3-144,-3 1-32,-6 3 353,-7 1-161,-2 2-304,-3 0 48,-4 0-80,-7 0 80,2 0-64,-6 2 16,0-2 48,-5 0-32,3 0 16,-3 0-16,0 0 48,0 0-64,0 0-16,0 0 128,-3 0-96,3 0 16,-5 0-48,0 0 64,2-2-48,-5-3 16,2-3 0,-2-2 16,-3-4-16,-2 1 0,1-5 0,-2-2 0,-1 0 48,3-1-48,-1-1 64,0 0-80,3 0-32,3 1 0,4 5 0,3-2 16,0 1-64,12 1 64,2 1-64,6-2 48,3 1-80,6 5 96,-3 4-16,3 0 48,0 4-16,-1 3-16,-1 0 32,-4 5-16,3 4 32,-6 3 0,-3-1 0,-3 3-48,-2 0 32,2 4 112,-4-2 256,-2 5-144,-3-1-32,3 2 65,-7-2-97,-1 1-64,0-5-96,0 4-16,0-5-64,0 1 32,0-3 32,3-1-16,2-1 48,1 3-16,1-1 48,4 0 16,-3-2 160,-2 0-64,5-2-16,-5 1-128,1-3 48,-2 0-48,0-3 16,-2 1 32,0-1 16,3 1-16,0-3-16,2 2 16,-1 1-80,6-2 48,2 2-32,3-1 80,1-1-144,4-3 48,0 0-48,4 0 32,-4 0 32,3 0-32,-3 0 16,-3 0 48,-8 0-80,-1 0 48,-8 0-16,-3 0-160,-6 0-1120,-6 0-609,-6 0-1441,-2-7-4898</inkml:trace>
  <inkml:trace contextRef="#ctx0" brushRef="#br1">14578 13978 3810,'0'0'8740,"0"0"-5235,0 0-1888,0 0-288,0 0 47,0 0-191,0 0-401,11 0-448,5 0-79,3-2 287,7-1 384,0 3 97,0-4-577,-1 1-336,-2-1-32,-5-1-64,-4 1-16,-6 1-80,-2 3-480,-3 0-321,-3 0-335,0 0 47,0 0-47,-3 0-881,-3 5-1425,1-3-1216</inkml:trace>
  <inkml:trace contextRef="#ctx0" brushRef="#br1">14673 14141 8852,'0'0'5491,"31"0"-3907,-13 0 529,-1 0-112,1 0-352,-2 0-609,-1-2-319,0-3-337,-2 2-304,-2-1-64,-7 4 0,1 0-528,-5 0-1409,0 0-2145,-8 0-2529</inkml:trace>
  <inkml:trace contextRef="#ctx0" brushRef="#br1">18811 13927 704,'0'0'4963,"0"0"-4371,0 0-464,0 0-448,0 0-2754,0 0 3266,-10 16-1664</inkml:trace>
  <inkml:trace contextRef="#ctx0" brushRef="#br1">18835 13991 2257,'0'0'8212,"0"0"-5251,0 0-1296,19 44 800,-13-25-208,0 4-576,-3-2-609,6-1-239,-5-6 31,1-4-352,1-3-256,1-7 209,-1 0 399,1-12-64,-5-7-207,4-1-225,-3-8-128,-3-3-16,0-4 32,0 2-16,0 1-192,-3 0-96,-3 4 32,4 6 32,-5 2-32,4 7 32,0 2 0,3 7 80,0-4 16,0 8-96,0-5-16,7 5-48,7 0 32,1 0-32,5 0 64,3 5 16,0 3-32,0-1 0,-4 1-112,-5 5-512,-6-1-400,-3 3-785,-5-2-1217,0-4-1184,-5 0-4914</inkml:trace>
  <inkml:trace contextRef="#ctx0" brushRef="#br1">19235 13905 20842,'0'0'2881,"0"0"-2721,0 0-80,0 0 992,8 38 673,-8-17-496,-3 2-513,0 1-528,3-2-160,0-1-128,8-5 64,0-5-32,2-6-32,2-5 64,-4 0-112,5-7 112,-2-6-48,-2-6-16,-1 1-16,0 0 0,-4-2 64,2 5 64,-6 3-128,0 6 32,0 6 96,0 0-80,0 13 0,0 3 160,0 3 256,3 1-112,0 4-256,2-4-16,0-4-64,5 0 0,4-9-944,3-2-913,0-5-704,4-9-977,-1-10-4226</inkml:trace>
  <inkml:trace contextRef="#ctx0" brushRef="#br1">19503 13943 22890,'0'0'3026,"34"8"-3042,-5-6-16,11 3 256,0-1 1393,9 1-353,-6-3-447,-2 0-609,-3-2-80,-10 3-48,-2-1-32,-6-2-416,-2 0-577,-7 0-175,-2 0-33,4-5-432,-6 3 241,2 0 928,0-1 384,-2-1 16,-6 4 96,2 0 384,0 0 128,-1 0 257,3 2 31,1 3-16,4-1-399,3 3-225,7-3 144,4-4 32,1 0-224,5 0-128,-4-6 16,-1-3-16,-6 2-16,-6-6-48,-12 2 32,-1 0-48,-7 0-96,-15 2-80,-2 1 48,-10 8 32,1 2 112,0 15 96,3 3 48,7 8 336,7 2 209,12 2-161,4 1-448,7-9-80,13 0-112,0-6 16,4-4-144,-2-7-577,5-3-303,-13-4-1073,2-4-1441,-8-8-4882</inkml:trace>
  <inkml:trace contextRef="#ctx0" brushRef="#br1">19731 13647 21402,'0'0'1649,"0"0"-1665,-27 43 544,18-12 1921,-2 5-256,6 6-752,4 3-561,1-1-384,0 4-224,6-4 161,2-7-145,-2-7-272,0-4-80,2-8 48,1-2-32,-5-5 48,2-4-112,-4-3-321,-2-4-463,0 0-897,-2-11-432,-5-5-1841,-7-5-5154</inkml:trace>
  <inkml:trace contextRef="#ctx0" brushRef="#br1">20606 13860 13702,'0'0'4050,"0"0"-2209,0 0-320,0 0 287,0 0-127,-36 48-432,30-21-273,3 1-271,3 1-97,0-1-192,12-5-368,5-9-80,-1-5-16,8-6 80,-7-3-80,1-7 160,-1-5-64,-6-4 0,-6-3-48,0-2 0,-5-3 0,-1-4-240,-11 1-16,-1 3-96,-2 4 16,2 4 63,-1 4 145,1 9 80,2 3-48,6 0-320,5 7-624,0 1-849,10 1-784,6-5-657,4-4-3409</inkml:trace>
  <inkml:trace contextRef="#ctx0" brushRef="#br1">21142 13609 16071,'0'0'657,"-39"-20"-705,14 14 1888,-3 5 866,1 1-881,5 0-433,5 4-271,1 9-401,6 5-32,7 8-31,3 4-129,0 2-32,10 7-48,2-2-80,5 1-31,0-5-129,-2 2-96,2-7-16,-10 0-16,-2-1-16,-5-5-48,-3 0 48,-5-4-160,2-4 16,-6-3 64,4-2-256,1-5-513,2-4-975,3 0-1442,2-8-1824,-3-11-13655</inkml:trace>
  <inkml:trace contextRef="#ctx0" brushRef="#br1">20997 13868 16616,'0'0'9156,"0"0"-8084,47-8-1264,-24 3 352,3 5-48,5-3 449,-3-2-49,-4 1-560,-7 0-480,-5-3-1569,-4 2-1617,-8-6-7155</inkml:trace>
  <inkml:trace contextRef="#ctx0" brushRef="#br3">24459 14079 9828,'0'0'6531,"0"0"-4658,0 0-656,0 0 336,0 0 271,3 0-95,-3-2-176,0-1-304,0-4-321,0-1-544,-5 1-256,-4-7-32,-1 2-96,-3 1 48,-4 0-48,-6 4 32,-9 7-80,-2 0-16,-7 11-32,-5 7 96,-3 15-32,1 10 80,2 8 48,5 8 224,4 6 305,13 2-17,7-4 64,11 1-464,6-9 16,0-7-128,17-5 49,6-3-177,6-9 80,6-5-16,5-8 16,1-1 0,4-6-32,-2-7-48,-2-4 64,-6 0 32,-2-8-64,-4-5-32,-6 6-80,-8 0 0,-3 1-177,-6 4-31,-4 0 32,1 2-32,-3 0-48,0 0-176,0 0-145,-5 0-735,-1 0-913,0-3-1041,-5-1-2977</inkml:trace>
  <inkml:trace contextRef="#ctx0" brushRef="#br3">24456 13861 11093,'0'0'3842,"0"0"-1905,0 0-465,0 0 1,0 0-320,-6-18-209,3 15-336,3 3-47,0-3-177,0 3-48,0 0 16,0 0-96,14-1-48,-2 1-144,15 0-16,6 0-32,5 0 80,8-3 321,0-1 31,-3-1-320,-5 1-112,-7-3 48,-3 4-96,-13-2 64,-3 1-16,-6-1 0,-6 3 48,0-4 80,0-1-48,-6 0-80,-9-2-80,6 1-16,-1 1 64,0 1-208,1 3-160,4-1-97,2 4-175,1-3-304,-1 3-81,3 0-79,0 0-321,0 0-368,0 0-48,0 0-384,0 0-288,0 0-896</inkml:trace>
  <inkml:trace contextRef="#ctx0" brushRef="#br3">24689 14561 7972,'0'0'6227,"0"0"-4323,0 0-719,0 0 15,0 0 241,0 0 0,39 13-241,-21-11-287,-1-2-193,3-2-224,-1-7-96,-7-2-111,3-2-145,-6-1-64,-1 1 16,-6-2-64,-2 2-16,0 2 80,-7-1-64,-5 3-128,-5 2 64,0 2 48,-2 5-64,2 3 64,1 10 0,1 8 96,3 6 48,1 6 176,3-1 384,4 0-175,0-2-257,4-2-128,0-10-112,8-4-48,5-7 48,-3-2-112,7-5-16,-5-3-208,1-6-481,1 0-655,2-3-897,-3 1-1121,-4-1-2080</inkml:trace>
  <inkml:trace contextRef="#ctx0" brushRef="#br3">24967 14644 15751,'0'0'2161,"0"0"-1793,0 0 401,0 0 703,0 0 97,37-31-352,-28 19-289,5 0 1,-2 1 175,1 0-63,3-2-417,-4 5-288,4 1-16,0 5-16,-3 2-48,-1 6-112,2 9-32,-2 1 97,0 4 175,-2-1-144,1-3-64,-3-3-32,-1-3-208,0-3 112,1-5-64,-3-2 16,1 0-240,-5 0-368,3-2-561,-4-3-528,0 0-1904,-8 0-2450</inkml:trace>
  <inkml:trace contextRef="#ctx0" brushRef="#br3">25740 14312 12422,'0'0'3937,"0"0"-2240,0 0-432,0 0-353,0 0-351,0 0-193,32-2-224,-10 0-64,9-1 496,0-1 657,-1 1-449,2 2-160,-7-2-464,-2-1-160,-6 4 16,-5 0-32,-3 0 64,-3 0-176,-5 0-272,-1 0-160,0 0-208,0 0-433,0 0-96,-4 7-928,-1-3-1584,-2 0-2594</inkml:trace>
  <inkml:trace contextRef="#ctx0" brushRef="#br3">25829 14524 6867,'0'0'11509,"0"0"-9220,0 0-1648,0 0-209,38 4 240,-15-4 497,6 0-305,-3 0-480,3 0-208,-7 0-31,-1-1-97,-5-2-16,-6 1 0,-2 2-160,-5 0-609,-3 0-511,0 0-561,-9 2-624,0 2-2129</inkml:trace>
  <inkml:trace contextRef="#ctx0" brushRef="#br3">26984 14235 12470,'0'0'4466,"0"0"-2161,0 0-1793,-39-8-160,26 23 369,-1 5 95,1 8 96,-2 8 257,6 5 79,5 3 81,4 0-561,0-5-255,9-2-321,10-9 48,3-8-32,9-4-96,2-12-32,0-4 0,0-2-32,4-12-112,-8-1-80,-3-2 0,-6 0 176,0 1-80,-11 1 48,-4 6 0,0 2 16,-5 7 0,3 0-48,-3 9-192,3 10-48,5 1 288,-1 7 80,5-3 32,7 4-128,3-8 16,3-4-32,9-4 48,-1-9-128,1-3 64,-2-7 64,-3-10-32,-7-1 80,-1-8 16,-8-3 16,-6-4 112,-2-2-32,-5-3-112,0-1-16,-5 0 32,-2 2-80,0 2 64,-5 8-240,0 6 16,3 5-48,-4 7 0,3 5 112,-4 4-48,2 4-224,-1 7-113,3 5 97,-1 3-320,3-3-737,7 2-976,-5-4-944,6-5-3058</inkml:trace>
  <inkml:trace contextRef="#ctx0" brushRef="#br3">27716 13915 11173,'0'0'3234,"0"0"-1874,0 0 33,0 0 16,0 0 95,0 0-495,6-9-289,-1 3-288,4 2-112,5-3 16,-2 3-111,4 1-129,5 1 0,-4 2 112,2 0 96,-6 7 48,-1 6-224,-6 4-32,2 3 96,-8 4 417,0 3-97,0-3 48,0 0-144,-1-5-128,-6 0-16,3-6 49,2-4 63,-4-2-208,6-2 16,-1-3 0,1-2-16,0 0 32,0 0-16,0 0-96,0 0-64,4 0 16,5 0-128,6 2 80,4 1-16,0 1 32,2-1-16,0 1 16,4-4 0,-4 4 0,4-4 0,-5 0-32,-2 0 48,-3 0-624,-8 0-464,-1 0-1105,-6 0-1649,-6 0-2113</inkml:trace>
  <inkml:trace contextRef="#ctx0" brushRef="#br3">28388 14409 4466,'0'0'5218,"0"0"-912,0 0-1937,0 0-800,0 0-448,0 0-337,32 14 401,-25 8 383,-1 7-79,3 2 96,-1 6-481,3-2-191,-5-3-449,5-5-192,-2-1-80,-2-13 128,-5-1-112,3-5 48,-2-5 33,0-2 31,-3 0 48,0-7 96,-6-7 0,-1-1-320,1-9-80,-1-3-96,-4-5 128,3-1-112,1-2 32,2 4-32,3-4 0,-4 2-80,5 5 16,-3 0 128,4 5-32,0 2-112,0 5 16,4 2 48,3 6-16,3 0 0,2 3-48,6 5 48,7 0 16,2 5-16,0 3 32,5 5 16,1 1 48,-3 1-80,-4-2 128,-3-2-224,-8-2-320,-3-2-256,-6-3-177,-4-4 17,-2 0 143,-2 0 193,-8 0-480,-3-7-961,0-4-400,-3-1-465,-5-2-2704</inkml:trace>
  <inkml:trace contextRef="#ctx0" brushRef="#br3">29309 14027 4530,'0'0'2065,"0"0"2913,0 0-3137,0 0-368,0 0 304,0 0-129,-19 32-207,1-16-288,-2 3 15,-3 1-159,-2-1-81,4-1-112,3-2-303,0-5-209,10-3-48,0-1-80,6-5-112,2-2-32,0 0-16,2 0 48,13-12-64,-1-2-16,6-4-48,6-7-256,-1 0-64,4-5-65,-5 5 161,-2 2 176,-5 4 144,-4 7-16,-5 3 0,-1 9-16,-2 0 32,1 11 16,-4 4 32,3 3 449,1 6 95,-5-4-96,6 1-272,-5-7-80,3-3-96,1-2 48,0-5-64,0 0 49,0 0-17,-2-4-16,0 0 64,3 0-112,-2 0 0,-3 0-48,1-4-417,0 4-399,-3-1-865,0-2-720,1 3-1024,-1-4-2402</inkml:trace>
  <inkml:trace contextRef="#ctx0" brushRef="#br3">29226 14436 9748,'0'0'3410,"0"0"-2498,0 0 33,0 0 640,0 0-289,0 0-367,-10-11-353,10 11-240,0 0 64,0 0 0,0 0-95,0 0-209,0 4-32,0 5 16,3 7 160,-2 3 720,5 6-95,-4 1-145,3 1-304,-1-2 112,-1-2 1,2-2 623,-4-5-880,2-5-192,0-1 224,-1-3 1,1-7-113,-3 2-48,0-2 48,1-2 176,-1-5 80,0-7-240,0 0-160,0-8-32,0-4 16,0-4-32,-1-1 32,-4-4-32,-1-1 48,1 0 16,4 4-64,-2 4 112,-1 6-128,4 2-64,0 7 16,0 6 64,8 3-16,3 4 32,3 0-32,-1 0 16,8 4 0,-3 3 16,2 2 48,-1-2-64,-5 3 16,0-3-32,-1-3 32,-7 0-400,2-1-160,-4-3-64,-4 0 31,0 0-255,0 0-545,-1 0-143,-7 0-801,-1 0-1857,-7-3-3250</inkml:trace>
  <inkml:trace contextRef="#ctx0" brushRef="#br0">8107 14096 12630,'0'0'2353,"0"0"-1681,0 0 673,-42-16 544,25 16-369,-4 0-239,1 0-385,-4 4-207,5 7 271,-2 0 129,2 2-465,7-2-368,4 2-176,7 0-48,1-4-16,4 0-16,9 1 32,4-8 32,2 1-16,3-3-32,4-5-48,-6-5-48,-2-3-208,1-1 0,-10 5 128,2-3 128,-7 5 32,0 3 16,-4-1 16,0 5 16,0 0-16,0 7 0,0 6 32,0 8 96,0-2 240,0 6-192,0-7-112,7-1-16,-1-4-96,0-3-16,2-3 0,-4-3-96,4-2-688,1-2-1057,-1-2-832,-1-7-2978</inkml:trace>
  <inkml:trace contextRef="#ctx0" brushRef="#br0">8283 14128 15975,'0'0'4530,"0"0"-3297,0 0-865,0 0-64,0 0 289,0 0 287,35 8-256,-20-4-384,-2 1-192,-3 4-32,7 0 48,-8 2 48,-1 1-48,4 0 0,-4 1-47,1-2 31,-3-3-32,-3-3-113,2-3-1135,-5-2-993,0-2-1665,0-8-5650</inkml:trace>
  <inkml:trace contextRef="#ctx0" brushRef="#br0">8431 14055 17848,'0'0'2930,"-11"44"-2562,3-17 832,-5 8 737,4 2-144,-2-5-673,-4 0-191,3-4-609,1-6-352,-1-1 32,1-7 0,4-5 0,2-5-48,2-4-864,3 0-881,3-15-1633,6-5-3217</inkml:trace>
  <inkml:trace contextRef="#ctx0" brushRef="#br0">8644 14216 21178,'0'0'1424,"-10"46"-767,3-23 847,2-4 353,-1-9-336,4-3-913,-1-2-496,3-2-176,0-3-160,-3 0-784,3-8-1794,-2-3-2368,2-5-9669</inkml:trace>
  <inkml:trace contextRef="#ctx0" brushRef="#br0">8682 14013 20810,'0'0'2417,"0"0"-2209,0 0-288,0 0 112,0 0 176,0 0-16,0 31-208,0-20-560,0-2-2274,0-2-4065</inkml:trace>
  <inkml:trace contextRef="#ctx0" brushRef="#br0">8948 14136 17208,'0'0'4818,"0"0"-3105,0 0 80,0 0 48,0 0-625,0 0-640,-3 0-384,2 4-128,-6 3-112,6 2 32,-4 0 16,5 4-16,0 0-48,0 1-64,2-1-32,6-1-112,2 1-64,0-1 80,-1-1 208,3-4-576,-4 5 271,-4-5 177,1 2-32,-5 0-160,0-2 240,0 5 112,-5-1 16,-4-2 48,-3 2 80,-3 2 240,2-2 144,4-4-143,-5-1-113,11-3-144,-1-1-112,4-2-224,0 0-1009,3-5-1424,1-6-1921,5-6-12550</inkml:trace>
  <inkml:trace contextRef="#ctx0" brushRef="#br0">7993 14892 15111,'0'0'2081,"13"32"-865,-8-4 689,2 0 64,1-1-736,-3 1-321,-1-10-207,-1-5-337,3-1-176,-1-7-16,-2-5 16,0 0-80,-2-7 64,4-10 112,-5-3 0,0-8 64,0-3-175,0-4-33,-1-2-64,-7-3-48,5 4 48,-5 6-224,5 2 16,3 11 112,0 2-16,0 6 16,6 5-48,2-1-33,4 3 97,1-3-16,5 5 16,-6-2 16,7 0-64,-4 2-48,0-3-16,-2-1-624,0 4-465,-2-3 49,-7 3-1,6 0-415,-10 0-529,0 7-977,0 0-1440</inkml:trace>
  <inkml:trace contextRef="#ctx0" brushRef="#br0">8430 14836 20553,'0'0'2081,"-39"12"-1937,20-3 257,-1 2 959,6 5-159,0 1-465,7 1-208,7 3-352,0-2-15,7-4-65,12 2-64,1-6-80,1-6 80,4-5-16,-2-3-16,-3-7-48,-2-4 0,-2-3 112,-6 1-32,-3-3 48,-4 6-48,-3-1 48,0 5-128,-3 1 64,-4 4-48,0 4 48,-1 8-64,0 5-32,0 5 64,3 6-16,2-4 16,3 1-16,0-5 0,7-2-49,2-6-543,4-5-880,4-3-673,-1 0-1217,1-10-3313</inkml:trace>
  <inkml:trace contextRef="#ctx0" brushRef="#br0">8764 14960 21674,'0'0'3249,"0"0"-3121,0 0-64,-33 0 1329,17 3-16,2 1-753,-2 9-416,0-2-208,2 5-32,3-1 0,1 6 96,4-2 16,6-3-48,0 0-32,3-2-32,5-5 16,5-4 32,0-2 32,2-3-64,-1-7-32,0-6 0,-2-5 64,0-5-48,3-4-112,-2-3-192,-4-5 48,-1-1-16,1-4 48,-2-3 127,-5 3-31,-2 1-192,0 9-144,0 6 272,0 7 176,-2 8 64,2 4 0,-3 5 112,-1 0 64,4 3-48,0 11 64,-1 2 64,1 10 129,0 3-49,0 6 224,0-1 0,0 0-32,0-2-271,1-4-241,-1-5-32,4 1-16,-4-7 0,0-3-16,0 0-161,0-4-799,0-3-1345,0-6-1521,3-1-1408</inkml:trace>
  <inkml:trace contextRef="#ctx0" brushRef="#br0">8999 14740 21930,'0'0'2737,"0"0"-2593,0 0-288,0 0 0,0 0-48,0 0-192,0 14-817,0-10-1712,0-1-3906</inkml:trace>
  <inkml:trace contextRef="#ctx0" brushRef="#br0">8965 15000 1841,'0'0'21994,"0"0"-20537,0 39-1521,0-23 112,3-5 176,-3 1 384,5-7-512,-2-1-144,0-4-2161,0 0-1457,0-11-2465</inkml:trace>
  <inkml:trace contextRef="#ctx0" brushRef="#br0">9145 14934 13062,'0'0'6483,"0"0"-5459,0 0-511,7 46 447,-4-28 33,2 2-17,1 1-336,1-1-320,1-5-176,5-2-63,-1-6-17,1-7 0,3 0 16,-2-11-32,2-6 48,-3-3-16,-1-4 0,-4-3-32,1-2 0,-8-1-16,-1 2 0,0 4 0,0 4-80,-1 9-16,-8 4-96,6 7-369,-2 0-623,2 7-561,3 0-1248,0 1-2242</inkml:trace>
  <inkml:trace contextRef="#ctx0" brushRef="#br0">9557 14805 24123,'0'0'3362,"0"0"-3154,-45 0-96,23 8 1024,-2 4 1,3-1-449,4 6-400,0-2-192,9 1-96,3 1-48,5-3-48,2 1-16,6 0-256,7 0-32,1-1 208,2-1 160,-1-5-16,0 4 64,3-4-32,-6-1 48,-7 3-32,2-3 32,-6 0-16,-3 4-48,0-2 64,-7 1-16,1 1 0,-7 0 0,-2 1 16,-2-4-16,5 3-16,3-7 16,1 1-352,5-3-721,1-2-1088,2-2-1056,0-7-913,5-10-9252</inkml:trace>
  <inkml:trace contextRef="#ctx0" brushRef="#br0">11372 16582 5795,'0'0'880,"0"0"-896,0 0 48,0 0 0,0 0-16,0 0-16,-1 7-32,1-7-16,0 0 0,0 0 48,0 0 32,0 0 16,0 0 112,0 0-16,0 0-80,0 0 2337,0 0-1008,0 0-369,0 0-31,0 0 47,0 0-175,0 0-241,0 0-224,0 0-96,0 0-32,0 0-95,0 0-97,0 0-48,0 0-16,0 0 80,0 0 16,0 0 0,0 0-16,0 0 112,0 0 48,0 0 0,0 0 32,4 0 32,-4-2 17,8 2-65,-3-3 16,-1 3 64,4-2 16,-3 2-112,3-2 176,-3 2-127,1 0-161,1 0-32,-4 0-64,1 0 0,1 0-16,-2 0 16,0 0-48,-1 2 32,1-2 0,2 0 16,0 0-16,-2 0 0,0 0 16,2 0-16,-3 0 16,4 0-32,0 0 16,-3 0-64,2 0 80,-2 0-48,5-2-32,-6 2 64,4 0-48,-1 0 48,0 0-48,-2-3 32,1 3 16,-2 0-16,4 0 0,-4-2 0,4-1 16,-4 3-32,2 0 32,0-2-32,1 2 16,0 0-16,-2 0-16,0 0 16,1 0-16,1 0-16,0 0 0,1 0 48,-1 0-16,0 0 0,0 0-32,-2 0 64,5 0-32,-4 0 16,-1 0-16,-1 0 32,3 0-48,-5 0 0,3 0 16,-3 0-80,3 0 16,-3 0 0,1 0 48,-1 0 32,5 0 0,-5 2 0,4-2-16,-1 0 32,2 0 0,-4 0 16,6 0-48,-3 0 16,-1 0 16,2 0-16,-3 0 0,4 0-16,-5 0 16,4 0-48,-2 0 32,1 0-16,-2 0 32,4 0-32,-4 0 16,2 0 16,-1 0 0,2 0 16,0 0-48,-2 0 64,0 0-64,-2 0 32,2 0-16,2 0 0,-1 0 32,1 0-16,-2 0-16,-1 0 0,2 0 0,-4 0-16,3 0 0,0 0-16,-1 3 64,1-3-48,-1 0 32,1 0-16,0 0 0,-2 0 0,2 0 16,2 0 0,1 0 32,0 0-64,-1 0 48,-4 0-32,2 0 16,2 0-16,-2 0-16,-1 0 0,1 0 16,0 0-32,1 0 16,-1 0 16,3-3 16,-4 3-32,4 0 16,-5 0 0,4 0 16,1 0-16,-4-2 0,1 2 0,2 0 0,-1-3 16,2 3-80,-4 0 128,4 0-112,0 0 64,-2-2-32,-2 2 48,4 0-48,-1 0 16,0-2 16,-1 2-32,2 0 48,-1 0-48,1-2 0,-3 2 32,1 0-32,1 0 16,0 0-16,-2 0 16,1-2 16,1 2-16,-2 0 0,0-3 16,4 3-48,-3 0 32,0 0 16,-1 0-16,2-2 0,3 2-32,-4-2 64,1 2-16,1-3-32,-1 3 0,4-2 64,-5 0-64,1 2 16,0-2 16,-5 2-48,3 0 32,0 0 16,-2 0-32,4 0 0,-5 0 48,6-3-48,-4 3 16,1 0 0,6 0 16,-5-2-16,1 2 0,0 0 16,1-2-16,-2 2-16,-2 0 16,4 0 16,-4-3-32,-2 3 16,3 0-32,-3 0 48,0 0-48,3 0 16,-3 0 16,0 0-16,2 0 48,-2 0-64,5 0 64,-5 0-32,3 0 0,0 0 16,2-1 0,-3 1-32,1 0 16,1-3 16,-1 3-48,-1 0 48,4 0-32,-4 0 32,1 0 0,1 0-16,1 0-16,-4 0 32,2 0-32,0 0-16,-1 0 16,1 0-16,-1 0 16,-2 0-16,3 0 32,1 0 16,-1 0-32,0 0 32,4 0 16,-4 0-16,1 0-32,2 0 48,-3 0-32,2 0 16,-2 0-16,-3 0 16,5 0-32,-2 0 16,-2 0 0,2 0 0,0 0 16,2 0-32,-3 0 32,4 0-16,-5 0 0,5 0 16,0 0-16,-1 0 0,0 0 16,-1 0-32,2 0 64,1 0-64,-1 0 0,1 0 80,-1 0-80,-1 0 0,3 0 64,-4 0-48,6 0 0,-4 0 0,-2 0 16,7 0-32,-5 0 64,0 0-80,0 0 64,-1 0-16,0 0 32,-2 0 0,1 0-48,-1 3 0,0-2 16,2-1 0,-2 0 0,1 3-32,1-3 32,-2 0-16,2 0 32,-2 2-32,2-2-32,-2 2 64,1-2-32,-1 0-16,0 3 32,2-3-64,-2 0 64,1 2-64,1-2 80,-2 0-48,2 0 16,-2 0-16,2 2 16,-1-2 0,2 2 0,0-2 0,-1 0 0,-2 0 0,1 0-16,-4 0 16,5 3 0,0-3 0,-2 0 16,2 0-32,-2 0 32,-2 0 0,5 0 0,0 0-48,-4 0 64,4 0-48,-2 2 0,4-2 16,-3 0 32,-1 0-48,4 0 16,-3 0 16,1 0-16,0 0 16,-2 2-16,1-2 16,-2 0-64,-1 0 80,1 0-48,-3 0 0,0 0 32,3 0-16,-3 0 16,1 0-32,-1 0 48,4 0-32,-3 0 16,2 0-16,0-2 0,-1 2 0,1-2-16,-1 2 16,2 0 0,-4-3 32,3 3-64,-2 0 0,-1 0 0,0 0 16,3 0-16,0 0 0,-1 0 48,3 0-16,-2 0 16,1 0-48,1 0 48,1 3-16,-1-3-16,1 2 48,-2-2-48,-1 0 0,0 2 0,-1-2 32,-2 0 16,3 0 0,-1 0-64,-2 0 80,0 0 16,0 0-48,0 0 0,0 0-48,0 0 16,0-2-80,0 2 16,0 0 16,0-2-16,-5 2-32,0 0-80,1 0 96,-5 0 32,4 0 32,-2 0 0,-1 0 16,0 0 16,0 0 16,-2 0-16,2 0 16,-1 0 0,-4 0 0,3 0-16,-1 0 32,0 0-16,2 0-16,-2 0 64,4 0-32,-1 0 160,2 0-144,0 0 0,0 0 0,1 0-16,0 0-16,2 0-16,-1 0 0,-1 0 32,-4 0-48,2 0 32,-1 0 16,0 0-48,-1 0 32,-5 0-32,4 0 48,0 0-48,-2 0 32,1 0-32,-2 0-16,3 0 80,1 0-96,-2 0 64,1 0-16,-1 0 16,3 0 32,-1 0 64,1 0-80,-1 0 16,2-3 0,2 3-16,0-4 0,1 4-16,-3-2 16,3-1 32,2 3 64,-4-2-16,0 2-31,2-2-65,-4 2-16,3 0-33,-2 0 50,-1 0-50,0 0 17,2 0 16,2 0 0,-4 0 32,3 0-48,1 0 16,-2 0 16,1 0-16,0 0 17,-4 0-17,2 0 0,-3 0 0,3 0 0,-1 0 16,0 0-16,1 0-16,-1 0 16,2 0 16,1 0-16,1 0 0,1 0 0,-2 0 0,0 0 16,2 0 16,-6 0-32,5 0 0,-4 0 32,2 0-32,-2 0 0,0 0 0,-3 0 0,4 2-16,1-2 32,0 2-16,0-2 0,-4 0 16,6 0-16,-3 0 0,0 3 0,0-3 16,-4 0 0,3 2 0,2-2-48,-6 2 48,4 0-16,2 1 16,-2-3-16,0 2-16,1-2 32,1 2-32,1-2 80,-1 0-112,2 0 96,-1 0-48,2 0 0,-2 0 0,1 0 0,-1 0 16,-1 0-48,-2 0 48,1 0-16,-1 0 32,0 0-80,0 0 16,1 0 16,-2 0 0,3 0 16,0 0-16,-1 0 48,1 5-80,0-5 80,0 0-48,-3 2 32,4 0-32,-2-2 32,0 0-16,-3 2 16,2-2-16,-1 0-32,3 0 64,-2 0-64,0 0 32,1 0 16,2 0-16,0 0-16,-2 0 48,2 0-48,4 0 16,-5 0-16,1 0 0,3 0 48,-4 3-64,2-3 48,-1 0 0,2 0 0,-2 0-32,1 0 16,-2 0 0,0 2 0,1-2 0,0 0 0,1 0 0,-2 3-16,1-1 32,-4-2-48,5 0 64,-1 0-48,2 0 32,1 0 48,-4 0 112,4 0-96,2 0-32,-3 0 96,2 0-112,-2 0-16,0 0 0,3 0 16,-5 0-32,5 0 0,-2 0 0,2 0-32,-3 0 48,3 0-32,-3 0 16,3 0 0,-5 0 16,0 0-48,2 0 48,1 0 16,-4 0-48,1 0 48,1 0-32,-1 0 32,0 0-16,-1 0 16,1 0-16,0 0 0,5 0 48,-3 0-64,1 0 64,-4-2 80,6-1 64,-5 3-112,4 0 16,-2-2-96,0-1 64,-2 3-48,3 0-32,-1-2 48,0 2-80,3 0 64,-1 0-80,-3-2 64,-1 2-48,5 0 32,-5 0 0,2 0-16,-1 0 0,-1 0 80,-1 0-64,-2 0-16,3 0 32,0 0-16,0 0 16,-3 0-32,5 0 48,-3 0-16,-2 0 16,0-2-32,4 2-16,-3 0 16,2 0-16,0 0 32,2 0-48,2 0 96,-2 0-80,3 0 32,0 0-48,0 0 16,0 0-16,0 0-32,0 0 16,0 0-32,0 0 96,0 0-32,0 0 32,0 0 0,0 0 0,0 0 16,0 0 0,0 0 0,0 0 0,0 0-16,0 0-48,0-2 80,-4 2-32,4 0 0,-1-3-16,1 3 16,0 0-16,0 0 0,0 0-32,-3 0 32,3 0 16,0 0-48,0 0 32,0 0-32,0 0-32,3 0-192,2-2-96,2 2-432,3 0-593,-2 0-784,-5 0-2897,-1 2-7124</inkml:trace>
  <inkml:trace contextRef="#ctx0" brushRef="#br2">29079 26973 8100,'0'0'9332,"0"0"-6979,-43-5-1441,21 5 225,-5 5 240,1 4 31,-3 5-335,-2 0-401,5 0-208,0 2-48,1 0-79,12-3-113,5-1-144,8 0-80,14-4-112,10 2 96,13-4-16,6 1-64,6-2 128,-5 2-144,-4 0-145,-7 2 17,-7 5 32,-14 3-304,-9 0 64,-3 1 400,-5 6 64,-10 2 48,-3-4-48,1 2 160,-3-4 176,0-2-96,1-4 64,5-2-47,-4-8-129,6-1 0,0-3-16,1-3-64,-1-4-32,4 1-32,-3-5-16,10 3 32,-5 1-192,6 1-241,0-1-191,3 4-640,6-1-705,5 2-448,3-3-2001,4-1-4082</inkml:trace>
  <inkml:trace contextRef="#ctx0" brushRef="#br2">29232 27226 15303,'0'0'5539,"0"0"-4771,49-32-496,-26 21 1153,2-2 191,2-1-559,-7 3-481,0 1-400,-4-3-208,-3 4 96,-5 3-128,-5-1 112,-3 0-112,-6 5-48,-8-1 112,-3 1 48,-3 2 0,-3 5-32,-4 4 48,8 2 48,4 6 96,4 0 33,4 6 63,7 0 0,0 0-96,10 3-96,6-4-32,-2-1-48,7-5 0,-3-1 32,2-8-64,-6-1-176,0-3-352,-2-3-337,0 0-719,-4 0-914,1-9-1535,0-3-5412</inkml:trace>
  <inkml:trace contextRef="#ctx0" brushRef="#br2">29741 27132 19017,'0'0'5298,"0"0"-4930,0 0-336,0 0 240,0 0 1345,0 0-480,-28-28-561,7 37-432,2 6-112,-8 2 592,5 4 193,1 0-337,6 2-160,2 0 16,9-2-96,4 2-112,3-5-32,11 1-64,6-8-48,6-2-48,-1-6-144,3-3-208,1-3-160,-4-6-705,-4 0-960,-4-5-1360,-1 0-2754</inkml:trace>
  <inkml:trace contextRef="#ctx0" brushRef="#br2">29946 27244 11925,'0'0'12118,"0"0"-10181,0 0-1153,0 0 113,0 0 31,0 0-272,-21 18-207,21-3-273,0-2-112,3 0 0,6 0-16,8-4-32,0-3-16,7 0-64,-2-6 80,4 0 16,-3-3-112,0-6 16,-3-2 48,-1-1-16,-2-4-64,-4 0-160,-5-5-321,-7 0-79,-1 3-80,-5-1 287,-10 8 209,-11 1 288,0 6 80,-14 4 16,0 2 177,4 10 47,3-1-64,4 3 144,15-1-176,8 2-256,6-4-32,8-1-784,12-6-881,6-2-2257,-1-2-3633</inkml:trace>
  <inkml:trace contextRef="#ctx0" brushRef="#br2">30317 27295 10917,'0'0'9188,"0"0"-7971,0 0-1153,0 0 48,9 30 752,-3-28 657,1-2-144,-1 0-769,-2-6-352,1-5-112,7 0 368,-7-2 0,2-3-207,3-3-17,0-1 144,1 1-32,-2 3-48,3 4 113,-4 4-49,5 2-80,-5 6-144,3 0 32,-1 10 96,0 4 112,0 4-111,0 3-33,1 1-64,-2 2-64,7-4-128,-3-3 32,3-3-16,-2-3-96,0-7-96,-1-2-208,-7-2-225,2 0-415,-4-10-1505,-4-6-2017,0-3-5091</inkml:trace>
  <inkml:trace contextRef="#ctx0" brushRef="#br2">30835 27205 8820,'0'0'7251,"0"0"-4866,0 0-1312,0 0 736,0 0 144,0 0-80,-46-27-545,20 27-415,-3 9 15,3 4-128,0 5 81,3 4-193,6-2-240,8 2-160,6-2-240,3-1 64,12-3-96,9-3-112,4-6 128,4-6-64,2-1-16,1-4-96,2-7-96,-1-7-64,-5-5 160,-2-2 80,0-8-32,-1-6 0,-4-4-96,-1-11 16,-2-1-192,-3-2-305,-4-3-175,-3 5-177,-6 9 545,1 10 320,-3 8 96,-3 14 320,-5 12 593,0 7-273,-4 15-320,-2 10 256,0 10 529,2 5-401,-2 6-320,8-1-336,5-1 64,1-3 16,1-5 64,7-7-80,5-9-16,0-4-32,5-7-224,-3-7-304,4-5-545,-10-2-831,-1-7-3267</inkml:trace>
  <inkml:trace contextRef="#ctx0" brushRef="#br1">15779 14775 14823,'0'0'3473,"0"0"-2528,0 0 367,0 0 353,0 0-560,0 0-113,49-32 33,-24 27-81,9-2-304,-1 3-127,1-2-161,0-1-192,0 0-80,-5 2-48,-5-2 16,-2 0-32,-7-2-112,-3 2-208,-7-2-16,-3-5-145,-2-2-47,0-2 0,0-6-112,0 0-145,-5 0 401,5 2 256,0 5 112,-2 6 0,2 2 32,0 6 80,0 3 112,0 0-16,2 16-128,3 6 176,1 7 593,-2 10 47,-1 5-191,2 2-49,-3 0-272,5-4-128,-2-6-224,-1-4-96,6-4 112,-4-10-64,1-4-32,0-7-16,1-5-80,-3-2 32,3-6 112,-4-9 16,4-1-80,-2-4 80,-1-4-64,-3 4-32,5 4-64,-6 2 96,-1 5 64,0 6-16,0 3-80,0 0-32,3 10 48,-1 1-32,4 3 96,4 5 0,2-4 0,6 2 0,5-4 16,3-2-16,-1-1-32,4-4 32,1-6 48,-2 0-16,1-2-16,-4-7 48,1-4-16,-6-1-16,-4-3-32,-2 1 64,-3-4-80,-3 4-16,-7 0-48,2 0 0,-3 4-80,-3 1-96,-4 2 127,-3 2-79,-2 4-16,-5 3 32,5 5 64,0 9 112,2 6-64,3 3 48,7 4 16,0-3 64,4 1-48,12-4 0,-2-8 64,10 0-32,-2-9-32,3-4-80,3 0-896,-2 0-1025,-6-8-1233,-6-1-2640</inkml:trace>
  <inkml:trace contextRef="#ctx0" brushRef="#br1">15888 14484 8884,'0'0'2625,"0"0"16,0 0-1056,0 0-16,-7-35-32,7 30-289,0 3-127,0-3-33,0 5-303,0 0-17,0 7-224,0 17-96,0 9 833,6 11 128,-5 11-257,4 6-335,-5 1-353,3-10-272,2-6-144,-5-6-16,6-10-48,-5-8 48,4-6 16,-5-6-48,0-3 32,0-2-32,0-3 16,0-2 0,-5 0 0,1 0-240,-4-5-304,5 3-353,-2-7-768,1 1-1280,1-3-1233,3-3-2849</inkml:trace>
  <inkml:trace contextRef="#ctx0" brushRef="#br1">17357 14667 5475,'0'0'8371,"0"0"-5073,0 0-1489,0 0-353,0 0-127,0 0-481,7-21-271,-14 21-417,-6 0-48,1 0-16,-3 6-112,-4-2 0,7 3-16,-6 2 0,5-2 16,-2 4 16,1 1-48,5-3 64,-2 3-48,3-5 16,4 1 64,2-3 16,2 1 32,2-4-64,9 0-32,3 0 96,5-2-80,3 0 0,4-4 128,-3-1-192,0-4 80,-8-1-304,1 1 96,-6 5 32,-5-3 80,-5 2 80,0 3-64,-11 2-16,-1 0-32,-8 0 144,-1 0-64,-1 0-16,-2 2 0,2 5 16,2 0 32,6 0 128,4 4 16,5 6-80,2 7 0,3 7 224,0 0 464,11 11 33,-2-1-241,3-1-288,8-8-160,-3-8-64,4-7-32,-1-10 16,-1-7-80,2 0 96,-2-7-656,-4-7-417,-3 3-159,-4-5-113,-4-1-784,-4 2-1905,0-4-5074</inkml:trace>
  <inkml:trace contextRef="#ctx0" brushRef="#br1">17668 14762 16215,'0'0'3058,"0"0"-2610,0 0 128,0 0 609,0 0-353,0 0-336,-36-21-432,20 21-80,1 10 64,-8 1 65,-3 5 447,-2 5-96,1 1 176,1 2 417,6-4-33,9 0-191,8-3-305,3-3-288,11-7-176,7-5-80,7-2 48,4-5-32,0-6-176,0-5-288,-4-1 96,1 2 256,-11 3 112,-3 0 64,-6 8-32,-6 4-32,0 4-32,0 8 0,-6 4 256,-3 8 48,3-2-144,0 4-112,6-6 64,0-4-80,0-6 48,9-5-112,5-5-400,3-7-785,-2-6-1152,3-4-817,-5-5-1888</inkml:trace>
  <inkml:trace contextRef="#ctx0" brushRef="#br1">17862 14845 18937,'0'0'2465,"0"0"-2209,0 0 656,15 31 945,-10-24 48,3 1-945,-3-6-399,0 1-321,-5-2-96,3-1 400,-3 0-80,0 0-159,0-6-97,0-4-16,0 1-32,0-5-80,-3-2-48,3-2-16,0 0 48,0-6-96,0 1 80,7 2-80,4 1 32,-1 6 32,3 3 16,-2 4-64,1 4 64,1 3-64,-3 3-32,1 6 16,-2 3-48,0 2 64,2-1-80,3-1 16,1 0-561,6-8-815,-2 0-1874,1-4-1984,4-7-6436</inkml:trace>
  <inkml:trace contextRef="#ctx0" brushRef="#br1">18300 14702 21418,'0'0'4482,"0"0"-3570,0 0-928,41 14 176,-15-12 369,7-2-49,0 0-224,4 0-160,-2-7-32,-2-4-16,0-1-48,-6-2-992,-5 3-865,-6-6-336,-6-3 384,-2-3-160,-5 0-304,-2-2-368,2 2 1536,-1 5 1249,-2 4 1585,0 5 704,0 4-640,0 0-368,0 5 127,0-2 273,0 2-320,0 2-769,0 10-416,0 3-31,0 12 255,0 2 96,0 7-112,3-1-79,2 2-289,1-2-32,4-8 48,0-2-48,3-2-64,0-6-64,-3-6 48,3-4 0,-3-3 48,3-1-64,-3-3 32,-1 0-32,-1-7 0,3-2-16,-3 0-112,1-4 16,0 2 32,-1 1 64,1 3-48,2 0 32,2 2-48,1 5 16,2 0 16,2 3 0,2 3 16,0 4 32,4-2-64,1 1 64,4-2-16,-3-2-32,0-5 96,3 3-112,-6-3-160,0 0-1105,-6 0-928,-9-3-1184,-4-5-1442</inkml:trace>
  <inkml:trace contextRef="#ctx0" brushRef="#br1">18370 14504 11701,'0'0'13046,"0"0"-10917,0 0-2129,0 0 224,0 44 945,0-16 96,0 4-241,0 6-416,0 2-224,5-1-272,-1-2 161,0-2-177,0-6-96,2-6 0,1-3 48,0-6-32,-3-4-64,-2-6-272,1-1-449,0-3-431,-3-3-1041,-3-9-1473,-5-1-1729</inkml:trace>
  <inkml:trace contextRef="#ctx0" brushRef="#br3">25212 15240 15095,'0'0'2849,"0"0"-2337,0 0 1105,-11-33 304,2 29-352,-5 1-385,-3 3-271,-4 0-481,1 7 64,-8 10 112,3-1 17,-2 9-225,1 2 16,12 4 112,2-3-224,1 3 33,11-3-113,3-3-32,10-3-80,4-5-32,7-6-32,-2-2 16,3-5-48,4-4 32,-7 0 0,-2 0-272,-3-6-112,-8-1-353,-1 3-367,-5-3-513,-3 3-752,0-3-368,-3 2-1313,-2 1-4146</inkml:trace>
  <inkml:trace contextRef="#ctx0" brushRef="#br3">24588 15299 7331,'0'0'3586,"0"0"-1137,0 0-736,0 0-144,0 0-257,0 0-31,11-34-257,-11 27-191,-5 3-49,-8 1 32,-3 3-207,-4 0-257,-11 7-112,2 7 48,-2 6 0,3 6-64,2-1-96,7 3 209,13-1 239,6-3-208,6-4-304,17-4 80,8-6-64,7-8 0,3-2-16,1-12 32,-7-4-16,-1 0-176,-11-4 16,-6 1 32,-5 1 32,-4 3-16,-4 2 80,-4 3-48,0 2 48,-6 8-48,0 0 48,0 4 0,3 12-32,0 5 16,3 2 80,3 3 176,6-2-112,4-3-79,3-2-1,4-8-80,4-7-32,-5-4 0,5-2-64,-7-10-561,3 2-943,-11-4-1010,-4 0-639,-5 0-2418</inkml:trace>
  <inkml:trace contextRef="#ctx0" brushRef="#br3">25488 15232 10053,'0'0'6403,"0"0"-3634,0 0-992,0 0-273,-40-5-287,22 12-369,-2 5 113,-1 4-177,1 0-64,1 4 17,-1 4-1,8-4-80,4 3-111,8 0-161,0-2-32,6-1-160,7 0-80,2-5 64,5-3-160,5-4 16,-1-1 32,2-5-80,-1 2 16,-1-4 0,-2 0-32,-2-4-336,1-2-272,-6-1-593,0 3-848,-2-3-1072,-7 0-1105,-6 1-4466</inkml:trace>
  <inkml:trace contextRef="#ctx0" brushRef="#br3">25633 15407 18264,'0'0'2193,"30"-12"-1985,-7 7 1185,1-1 528,5-1 304,0 0-768,-7 2-753,-2 1-368,-3 0-128,-7 0-112,-8 0-112,-2 1 64,-2-1-48,-11 2-144,-7-1 32,-6 3-80,0 0 32,-1 5-48,3 6 80,7 4 112,6 3 48,6 1 0,5 1 64,8 0-32,8 2 64,6-5 0,3-2 48,7-6-160,-5-5 80,2 1-48,-5-5 0,-2 0-192,-5 0-512,-5-5-753,-3 1-704,-1-3-480,-5-5-1761,-2 0-7843</inkml:trace>
  <inkml:trace contextRef="#ctx0" brushRef="#br3">26115 15107 9172,'0'0'5827,"0"0"-3730,0 0 96,8 42 320,-5-14-224,-3 4-288,0 5-336,0 4-369,0-2-287,-3 0-433,3 1-80,0-4-144,0-4-31,0-4-161,4-5-80,-1-2-48,2-6 32,0-3-32,3-1-80,0-7-400,5 2-369,-1-6-527,4 0-1442,0-7-2336,-7-3-4499</inkml:trace>
  <inkml:trace contextRef="#ctx0" brushRef="#br3">26291 15493 17960,'0'0'2017,"0"0"-1953,43-24 1041,-23 19 1024,3-2 112,-3-1-897,0 0-575,-1 1-241,-4 2-304,-4 1 48,-5-3-160,-6 3-64,0-1-48,0 3 0,-6-3-80,-10 0-32,-1 5 64,-2 0-128,-1 5 192,0 7-64,1 3 144,10 6 128,1 2 32,5 1 48,3 3 49,13-4-145,5-3-80,5-4-32,8-4-48,-4-5-320,5-5-449,-5-2-767,0-4-897,-10-9-1169,-5-2-2609</inkml:trace>
  <inkml:trace contextRef="#ctx0" brushRef="#br3">26635 15549 15063,'0'0'2385,"0"0"-1072,38 21 688,-26-15 352,-1-1-401,0-3-527,-5-2-608,-2 0-225,1 0 16,-2-2 32,2-5-111,-2-2-257,-3 0-32,0-2 0,0-3-144,0 0-32,0-2 48,-6-1-160,4 0 80,-4-5-32,6 2-32,0-3 32,0 0 0,0 1-48,3 0 16,8 6 48,-5-1-16,8 9 32,-2 1-96,2 2 96,-2 5-16,2 0 32,0 0-32,-2 3 64,0 3-64,3 1-32,-8-3 48,4 4-64,-7-3-272,-1-1-464,-3 1-577,-3-3-1264,-9 1-1169,-8-3-1680</inkml:trace>
  <inkml:trace contextRef="#ctx0" brushRef="#br3">27174 15429 8068,'0'0'3970,"0"0"-3906,0 0-417,0 0 305,-6-32 64,9 27 80,0 3 849,-3 0 560,0 0 255,0 2 481,0-2-96,-6 2-544,-3 0-304,-6 8-289,-4 5 225,-1 3-113,0-1-47,4 6-337,3-1-304,5 0-272,8 0-48,0-6-112,11-2 80,5-6-64,3-3-16,2-3-48,0-7-192,-1-6-80,1 0 0,-5-1 224,-7 6 32,-1 0 64,-4 3 16,-1 5 48,1 3 16,-4 11 48,0 2 144,0 2-80,2 3-16,6-1-112,1-3-16,3-6-80,3-4-80,-1-4-752,5-3-721,-7-5-1232,2-9-1265,-2-2-3393,-4-7-3186</inkml:trace>
  <inkml:trace contextRef="#ctx0" brushRef="#br3">27452 15372 21818,'0'0'3570,"0"0"-3298,0 0-336,0 0 192,41 14 688,-15-10 593,2-2-497,2 3-288,7-5-31,-2 0 175,5 0-304,-6 0-256,-1-2-208,-1-1-96,-7 3-144,-2 0-656,0 0-737,-2 0-1953,-2 5-2448</inkml:trace>
  <inkml:trace contextRef="#ctx0" brushRef="#br3">27573 15131 13574,'0'0'6115,"0"0"-5010,0 0-177,0 0 561,0 0 319,0 0-175,9 37-272,-9-10-289,0 8-527,0 2-65,0 3-96,0-1-16,0-1-64,0-1 48,0-5-95,3-2-129,2-5-48,2-5 16,-6-5-96,4-4-16,-5-2-112,6-5-497,-6-4-223,0 0-353,0 0-287,2-7-641,-2-4-1425,5-1-1920,-5-4-6020</inkml:trace>
  <inkml:trace contextRef="#ctx0" brushRef="#br3">28025 15476 9348,'0'0'14311,"0"0"-12470,0 0-1777,0 0 240,20 32-80,-14-25-144,-1-3-64,-4-2-64,-1-2-2433,0 0-2193,0-9-6708</inkml:trace>
  <inkml:trace contextRef="#ctx0" brushRef="#br3">28060 15257 22362,'0'0'4162,"0"0"-3666,0 0-512,0 0-80,0 0-64,0 0-336,-3 21-1265,6-12-1568,1 0-3683</inkml:trace>
  <inkml:trace contextRef="#ctx0" brushRef="#br3">28327 15465 19001,'0'0'5602,"0"0"-5041,0 0-545,-16 43 352,13-24 1040,3-3 161,0 0-560,8 0-657,7-1-176,3-7-144,2-3 48,6-3-160,-1-2 64,2-7-32,-5-7-144,-4-2-112,-5-2 79,-6-5 97,-4 3-64,-3-4-128,-10 4 48,-10 1 160,-6 3 32,-2 5 96,-3 4 32,4 5 0,3 2 224,8 0-128,4 9-112,10 2-208,2 0-1104,8 3-2514,4-4-2961</inkml:trace>
  <inkml:trace contextRef="#ctx0" brushRef="#br3">28697 15535 21898,'0'0'5651,"0"0"-5539,0 0-497,0 0 289,0 0 176,0 0 737,34-8-161,-20 1-528,1-2-112,3-2 48,3-6 352,3 1 49,-6 1-305,10 0 208,-6 2-32,3 6-112,0 2 80,-1 5-48,-2 5-144,-1 6-144,-1 5 80,2-1-64,1-2 48,0 2-48,0-5-192,-3-3-336,0 0-833,0-7-1200,-7 0-1617,0-11-1872</inkml:trace>
  <inkml:trace contextRef="#ctx0" brushRef="#br3">29549 15515 12262,'0'0'17111,"0"0"-15846,0 0-1137,0 0-96,0 0-544,0 0-1041,8-43-2993,-28 15-2753</inkml:trace>
  <inkml:trace contextRef="#ctx0" brushRef="#br2">15207 30291 6659,'0'0'7059,"0"0"-5330,0 0-833,0 0 289,0 0-96,0 0-449,-4-5-224,4 5-112,7 0-64,7 0 465,6 5 319,10-1 673,12 0 208,7 1-369,6-3-111,3 3-416,1-5-273,-5 2-320,-10-2-304,-6 0-48,-12 0-32,-9 0 32,-5 0-192,-3 0 16,-4-4-96,-5-1 128,0 0-48,0 1-176,-5-3-112,0 5-369,0 2-591,-3 0-817,0 0-641,1 2-879,-1 5-5059</inkml:trace>
  <inkml:trace contextRef="#ctx0" brushRef="#br2">15408 30463 5378,'0'0'9557,"0"0"-5235,0 0-2145,0 0-672,0 0 15,0 0-127,-14 2-529,-1 12-223,1-1-145,-6 4 48,6-5-64,-4-1-384,4-4-32,5-3-16,1 1-32,3 0 16,2-5-32,3 3-32,5-3-112,6 0 128,4 0-224,5 1 32,3 2 192,3 1-16,-1 1 64,1 4-32,-2-3-16,-7 7-96,-5 7-416,1 1-17,-6-3-383,-5 2 1024,-2 4-96,-2-6 16,-7-9 32,-3 3 384,-1-5-160,-6 0-159,2-1 223,-3-1 144,-2 0-80,1-1 96,0 1-31,2-1-241,-1 1-32,5-2-128,2-3-16,3 2-16,5-2-48,-1 0-16,3 0-48,3 0-208,0-2-449,6-6-335,5 4-497,-2-5-752,2 2-128,-2 0-1809,-1-4-5443</inkml:trace>
  <inkml:trace contextRef="#ctx0" brushRef="#br2">12880 16209 6451,'0'0'48,"0"0"3265,0 0-1264,0 0-832,0 0 16,0 0-17,0-12-127,0 9-145,0 2-112,0-2-191,0 1 47,0 0 0,0-1-111,0 1-17,2-5-16,4-4-80,8-6-128,6-7-159,2-9-177,6-4-32,7-1 32,-7-4 16,1 3 16,-4 0-16,-4 2 16,-5 10-48,-4 3-32,-4 7-177,-6 4-79,-2 9-176,0 4-913,0 2-303,-8 6-593,0 5-1089,2 1-1904</inkml:trace>
  <inkml:trace contextRef="#ctx0" brushRef="#br2">12852 15958 9412,'0'0'2978,"0"0"-1378,0 0-335,0 0-161,0 0-79,0 0-337,24-18-336,-18 18-63,0 0-113,4 0-80,2 0 0,9 3-48,2 3 896,8 1-191,5 5-97,-1-3-208,-2 2 176,-2-2-223,-3 0-225,-10 1-144,-3-3-16,-4-3 0,-5 1-16,-6-1-80,0-1-289,-5 1-255,1-4 0,-4 4-801,3-4-736,-5 0-1408,3 0-2786</inkml:trace>
  <inkml:trace contextRef="#ctx0" brushRef="#br2">13261 15604 9636,'0'0'2978,"0"0"-1458,0 0-47,0 0 224,0 0-240,-36 5-449,26 0-320,-3 1-95,0 1 47,2 5-96,5-3-224,-2 0-144,3 5-80,2-3-48,3 6 49,0-2 63,8 5 16,0-5-64,1 1-32,3-2-96,0-3 96,-2-4-176,0-2 224,-3-1-80,4-4-16,-3 0 48,2-4 0,0-3 16,0-6-32,-1 0-48,3-2-96,-3 2-16,-3-5-32,1 5 0,-4 0 64,0-2 16,-3 4 0,0-1 32,0 1 16,-3 2-64,-2 1 64,-6-1 16,2 2-16,-3 3-32,3 0-16,-1 1 32,3 3-48,-1 0-80,0 0-129,3 0-111,0 7-112,-1 4-272,-1 6-129,1-1-511,-1 4-1298,0-1-1440,1 1-7475</inkml:trace>
  <inkml:trace contextRef="#ctx0" brushRef="#br2">12845 16239 7155,'0'0'3122,"0"0"-1089,0 0-529,0 0-111,0 0-128,4-9-241,0 5-208,0 0-367,-1 1-193,0-1 16,-1-1 96,-2 3-144,3 0-16,-3-1-80,0 3 160,0 0-64,0 0-31,0 0-17,0-1 32,0 1-32,0 0 0,0 0-96,0 0 32,0 0 0,-3 0 16,-2 0-80,-6 6 32,-1 5-32,-6 3-64,1 7 0,-6-1 32,0 4 48,-2-2-48,1-1 48,2-2 224,3-6 17,2 2-1,4-6-112,4-2-160,2-3 16,2-2-48,5 0 16,-2-2-16,2 2-80,0-2-16,0 0-208,0 0-17,0 0-111,0 0-80,0 0-48,0 0 31,0 0-127,0 0-144,0 0 15,0 0-175,0 0-385,5-4-511,3-2-882,2-1-3312</inkml:trace>
  <inkml:trace contextRef="#ctx0" brushRef="#br2">12917 16187 6355,'0'0'656,"0"0"2562,0 0-1842,0 0-431,0 0 415,0 0 49,0-5-288,0 5-209,0 0-208,0 0-127,0 0-113,0 0-32,0-2-224,0 2-96,0 0-96,0 0-16,0 0-64,0 0 32,0 2 48,6 3 16,-2 6-48,1 6 48,6 3 256,-5 8 224,7 4 225,-5 2-81,5 3-224,-1-2-96,-4-4-143,4-3-129,-5-2 64,0-8-48,-4-7-32,1 3-32,0-7 16,-3-2-16,-1-3 0,0-2-256,0-2-1121,0-10-1536,0-4-3458</inkml:trace>
  <inkml:trace contextRef="#ctx0" brushRef="#br2">13977 16079 6275,'0'0'192,"0"0"5346,0 0-2672,0 0-1025,0 0-65,-3-13-399,3 13-384,0 2-545,0 14-304,6 4 448,-5 8 497,7 7-113,-3 0-416,-1-2-208,0-2-304,0-7 113,-3-7-1,-1-3-80,0-7-96,0-5 64,0 0 240,0-2 288,0-4 304,0-10-287,-5-5-465,1-3-176,-2-9 0,1 0 32,-2-2 48,1-3-96,1-2 80,0 0-48,2 1 48,-2 4 0,5 2-32,0 3 32,0 4 0,5 4-64,3 2 64,3 4-112,1 0 32,3 5 16,4 5-48,-1 4-16,2 0 32,2 7-113,-3 8 97,-2 6 48,-3 4 16,-7 3-64,-2-1-80,-5 1 80,0-5 80,-5 2 48,-6-7 0,-2 2-64,-1-7 32,-5-2 0,5-2 0,-5-3 32,4-4 0,0 2-64,5-4 64,-1 0-16,7 0 0,4 0 16,0 3-48,4 1-112,9 3 48,5 2 112,5 6 64,0-2-32,0 3 32,0-1 16,-3 6-32,0-5-32,-4 1-80,0-3 481,-7-3-385,-1-2-80,-3-1 16,-2-4-16,-2-4 0,-1 0-96,0 0-145,0 0-111,-1-4-672,-2-4-753,1-4-176,2 4-1665,0-6-3521</inkml:trace>
  <inkml:trace contextRef="#ctx0" brushRef="#br2">14363 16215 16007,'0'0'3506,"0"0"-3250,0 0-208,30 7 208,-17-7 721,3 0 303,-2-7-623,-1 3-305,-6-3-176,2-3 96,-6 3 128,-1-2 16,-2-2-320,-2 2-48,-10-1 32,0 1 16,-4 2 16,-2 3-32,1 4-80,0 0 17,-2 4-34,6 10 66,6 7 111,2 3 144,5 3 256,3 2 96,6-3-208,7-1-287,2-7-81,0-4-64,0-4-48,-4-4 16,2-3-385,-5-3-447,-5 0-176,-2-5 15,-1-3-79,-3-3-833,0 0-1329,0-5-4609</inkml:trace>
  <inkml:trace contextRef="#ctx0" brushRef="#br2">14606 16298 17432,'0'0'1761,"0"0"-1665,0 0 576,0 0 881,0 0-32,0 0-449,9-32-400,-4 18-271,1 0 175,-1-2 48,4 2-336,5 0-96,-4 3 48,0 4 177,5 2 79,-1 5-32,1 0-112,-1 7 32,0 6-112,-7 4-111,4 1 15,-3-2-32,-3 5-96,-4-7-48,2-5-32,0 0 0,-1-3-80,1-5-465,-1-1-287,-2 0-289,0-4-719,7-4-946,-6-3-1055,5-2-3715</inkml:trace>
  <inkml:trace contextRef="#ctx0" brushRef="#br2">14999 16194 17208,'0'0'3361,"0"0"-2992,0 0-193,0 0 880,0 0 881,-26 48-32,21-29-592,2 1-465,3 4-336,5-6-32,11-1-208,4-8-127,6-5-113,4-4 0,2-9-32,-5-5 0,-1-4-96,-9-6 31,-3 4-47,-10-3-80,-4 0-16,-1-1-112,-10 4-320,-5 2-113,-3 1 81,-2 6 224,1 2 320,-5 7 112,8 2-32,0 0 96,1 0-48,3 2 0,3 3-48,5-1-432,0 0-2178,5-1-1295,0-3-3619</inkml:trace>
  <inkml:trace contextRef="#ctx0" brushRef="#br2">19664 15765 13030,'0'0'4002,"0"40"-2962,0 10 641,0 14 1152,0 11 225,0 8-881,0-3-1089,1-6-608,2-15-127,1-8-177,-2-10-80,1-11-16,-1-7-32,-2-9-32,6-5-112,-5-9-705,4-3-1119,1-12-1346,-4-11-1824</inkml:trace>
  <inkml:trace contextRef="#ctx0" brushRef="#br2">20022 16228 14359,'0'0'4642,"0"0"-2529,0 0-545,0 0-15,-32-14-288,15 25-209,-3 5-239,-1 6 63,0 2-112,5 7-255,7-3-161,6-3-176,3-4-64,6-3-32,6-5-64,6-9-64,5-4 32,-3-1-64,0-11-32,1-6 0,-2-3-48,-10 3 48,1-1 144,-6 5-32,-1 5 16,-3 7 64,0 2-64,-7 5 16,0 8 16,1 4 16,5 3-16,-2 2-32,3-5-16,3-1 0,4-4-48,7-5-497,-2-5-1135,2-2-1010,2-9-607,0-7-1697,-2-7-4227</inkml:trace>
  <inkml:trace contextRef="#ctx0" brushRef="#br2">20136 16260 18585,'0'0'2849,"0"0"-2801,0 0-16,33 7 704,-9-5 1553,-2 1-368,4-3-656,-1 0-513,-1 2-224,-2-2-64,-6 0-127,1 0-273,-1 0-64,0 0-80,1 0-529,0 0-959,3 0-817,-3-5-1601,-3 3-4018</inkml:trace>
  <inkml:trace contextRef="#ctx0" brushRef="#br2">20337 15895 13142,'0'0'4818,"0"0"-3217,0 30 288,0-1 336,0 11 48,-4 8-512,2 4-689,-5 3-416,2 0-367,4-6-33,-5-2-112,1-11-112,3-8 32,2-2 0,0-13-32,-3 0 0,3-3-48,0-6 32,-3 0-192,3-3-464,0 2-289,0-1-239,-1-2-481,1 0-624,-3 0-513,3-5-2160</inkml:trace>
  <inkml:trace contextRef="#ctx0" brushRef="#br2">20549 16320 13702,'0'0'7812,"0"0"-7060,0 0-752,34 39 0,-26-30 64,-4-2-48,-1 0-192,-3-5-1056,0 1-929,0-3-801,-3-5-655</inkml:trace>
  <inkml:trace contextRef="#ctx0" brushRef="#br2">20609 16050 22250,'0'0'3570,"0"0"-3138,0 0-144,0 0-240,0 0-32,0 0 16,0-22-144,3 24-880,1 3-1393,1-1-193,-2 1-1503,2-3-6036</inkml:trace>
  <inkml:trace contextRef="#ctx0" brushRef="#br2">20799 16241 3650,'0'0'18360,"0"0"-15431,0 0-3025,0 0 192,40 3 417,-27 6 1055,6-2-383,-4 5-673,7-4-400,-2 2-64,2 0 48,2-6-48,0 0-80,-5-4-896,2 0-1249,-6-4-1617,-2-10-4338</inkml:trace>
  <inkml:trace contextRef="#ctx0" brushRef="#br2">20854 15920 12054,'0'0'3185,"0"0"-2049,0 0 385,0 0 288,0 0 16,17 39-336,-9-14-209,-5 6-159,1 0 111,1 4-399,-5 2-1,0 5-352,0-5-48,0 3-47,0-1-113,0-4-48,0-5-96,0-3-64,-5-3-16,4-6-32,1-5-144,-3-1-112,3-7-337,0-3-527,0-2-1073,3-8-1089,3-7-2112</inkml:trace>
  <inkml:trace contextRef="#ctx0" brushRef="#br2">21133 16276 20810,'0'0'2929,"0"0"-2881,4 39-64,4-25 144,1 3 1249,5-6-481,1 0-512,1-2-400,-1 1 96,-1-5-112,0-1 64,-2-4-112,2 0-496,-7-6 32,1-7 416,0 0 64,-4-8 0,0-2-81,-3-7-559,-1 0-96,0-5 143,0 6 273,0 3 112,0 5 256,0 8 160,0 6-64,0 7-80,-6 5-96,-2 10-64,-4 2-1200,-5 1-2466</inkml:trace>
  <inkml:trace contextRef="#ctx0" brushRef="#br2">21577 16280 12294,'0'0'3585,"0"0"-1824,0 0-736,-41 13 207,26-5 81,-6 2-369,0-1-416,1 2-191,-1 1-81,-1-3 144,4 3 192,6-4 128,6 2-207,4 0-241,2-2-96,9-1-128,7 2 0,7-2 0,-3-3 48,6-4-128,-3-1 16,0-11-176,-5-2-32,0-4 64,-5-5-16,-1-2 112,-1-2 128,-4-4-64,-1-1 32,-1-2 32,-2-3-16,-1-2 16,-2 4-80,3 3 96,-2 4-64,-1 4 0,0 9 48,3 2-80,-3 8 32,3 3-64,-3 2 32,0 0 16,0 0 0,0 0-112,0 2 96,0 7-16,0 7 0,0 10 48,0 11 32,0 6 224,2 10 256,-2 0 0,0 2-272,3-7-208,-1-6 0,-2-12 17,6-8-49,-1-8-81,0-4-271,0-10-512,1 0-705,-5-6-752,3-12-1985,-4-2-5346</inkml:trace>
  <inkml:trace contextRef="#ctx0" brushRef="#br2">21861 16311 23387,'0'0'2129,"0"0"-1553,0 0-784,40-3 240,-19 3 128,4-4 240,4-3 256,-5-3-399,2-1-225,-6 0 32,-3-1-16,-8-2-64,-6-4-289,-3 5-175,-9-2 64,-8 4-128,-3-1 304,-4 11 288,5 1-64,-5 8 160,9 12 432,1 8 208,3 7-255,5 0-81,6-1-144,0-1-192,10-5-64,11-11-384,0-3-913,7-8-223,2-6-321,3-4-1889,-4-12-3361</inkml:trace>
  <inkml:trace contextRef="#ctx0" brushRef="#br2">18857 16096 7491,'0'0'4563,"0"0"-1394,0 0-592,-39-32-496,22 30-304,-5 2-368,-5 5-321,1 8-192,1 10-175,-1 7-193,6 7 16,6 4-47,5 3 143,9-5-288,0-2-176,15-7-112,4-8-128,7-8 32,1-7-48,4-7-256,-2-4-160,-3-15 31,0-1 49,-3-8 144,-6-4 224,-3 2 96,-7-5-32,-7 1 48,0 2-16,-7 1-32,-8 5 0,-1 0-16,-4 6-16,-1 3-48,1 6 48,2 4-80,1 2-16,4 5-464,6 0-449,2 0-479,1 5-353,4-1-2049,0-1-3938</inkml:trace>
  <inkml:trace contextRef="#ctx0" brushRef="#br2">18868 15723 7700,'0'0'1968,"0"0"-1407,0 0 287,-3 31 545,1-3 656,-1 15 224,1 12-80,-1 9-272,0 15 47,-3 1-207,-2 5-320,0-2-561,-3-7-351,4-7-161,0-6-208,-1-7 0,0-7-32,5-15-48,-2-2-32,5-11-80,0-4-80,0-9-272,5-3-785,3-5-912,-4-5-784,4-9-2417</inkml:trace>
  <inkml:trace contextRef="#ctx0" brushRef="#br2">19055 16181 14727,'0'0'3425,"0"0"-2768,30-11-401,-13 8 1745,4-3-32,4 2-577,-1-4-800,-2 4-319,-1 1-209,-8 0-64,-1 3-48,-3 0-128,-3 0-721,-6 3-528,0-3-880,-6 4-768,-3 1-4146</inkml:trace>
  <inkml:trace contextRef="#ctx0" brushRef="#br2">19165 16298 18248,'0'0'2401,"36"0"-2305,-14 0 1361,1-1 1104,-2-2-1488,-4 0-929,-3 3-208,-10-2-1585,1 2-1969,-5-5-4113</inkml:trace>
  <inkml:trace contextRef="#ctx0" brushRef="#br0">22428 16281 9044,'0'0'2721,"0"0"-2112,0 0-209,0 0 384,0 0 449,0 0 127,0 0-31,0 0-128,-1 0-129,-3 0-160,4 0 33,0 0-193,0-2-127,8-7-337,3-5-256,4-5 0,2-1 32,-3 4-112,-1-3 16,-3 6 16,-6 9 32,1-3-16,-5 7 16,3 0-32,0 8-64,3 6 80,-1 7 16,-1 2 112,7 2 144,-2-2-32,2 1-272,0-9 80,1-1-48,-1-7 64,-5-1-16,2 0-16,0-4 0,0-2-16,2 0-16,-3-4 0,6-8-32,3-2-992,-3-6-1506,2-4-2704</inkml:trace>
  <inkml:trace contextRef="#ctx0" brushRef="#br0">22437 16474 9925,'0'0'2625,"0"0"-1633,0 0 193,0 0 351,0 0-255,36 4-305,-21-4-303,0 0-289,2-6-160,3-1-80,-6-1 80,-2-2-16,-4 6-48,1-1 0,-6 1-31,-2 0-17,-1 4 64,0 0 192,0 4-80,0 5-16,0 2-160,0 0 16,8 2-16,4 0-80,9-2-16,3-4 0,2-5 0,-5-2 16,5 0 48,-7 0-80,-5-9-224,-3 2-1409,-6-2-1328,-5-3-3762</inkml:trace>
  <inkml:trace contextRef="#ctx0" brushRef="#br0">23304 16235 10021,'0'0'1776,"0"0"-1215,8-39-193,-8 25 512,3 4 241,0 0-241,-3 1-95,0 1 63,0 1-128,0 3 113,0 2-81,0 2 48,-6 0-95,5 9-241,-6 8-112,3 5 112,-4 6 257,7 1-1,-3 2-128,3-6-256,1-2-32,0-3-47,0-3-97,5-6-64,-1-4-80,5 2 16,-1-7-16,5 1 48,6-3-48,1 0 64,0 0-96,-1-3-64,-2 1 0,1 2-256,-6 0-577,-4 0-79,0 0-161,-3 0-127,1 0-353,-6 0-336,2-2-336,3-8-656,1-3-3667</inkml:trace>
  <inkml:trace contextRef="#ctx0" brushRef="#br0">23507 16196 5202,'0'0'6243,"0"0"-4530,0 0-336,0 0 463,0 0-319,0 0-480,-5-9-769,7 22-144,2 2 48,0 5 528,1 8 33,3 5-145,0 1 96,-4 4-64,4 2-95,0-1-305,-3 0-144,0-7-64,1 0 16,-4-9 0,1-2-16,-1-5-48,1-4-48,-3-5-785,3-4-799,-2-3-1538,4-10-3361</inkml:trace>
  <inkml:trace contextRef="#ctx0" brushRef="#br0">23812 16338 16984,'0'0'2561,"0"0"-2001,0 0 401,0 0-177,0 0-576,0 0-96,7 33 128,0-9 176,3 3-79,1-2-193,1-2-112,1-2 0,2-7 0,3-6 16,-2-5 0,5-3 16,-4-7 16,1-7-16,-4-7-16,-8-2-32,-3-2-16,-3-2-128,0-4-256,-9 1-113,-3 3 129,0 4 256,-4 3 128,4 4-32,-2 4-16,5 5-16,-2 5-48,2 2 32,-2 6 16,1 6 32,0 2 0,-1 4-32,4 1-16,1-3-1281,1 0-1504,1 0-2353</inkml:trace>
  <inkml:trace contextRef="#ctx0" brushRef="#br0">24248 16097 10837,'0'0'2737,"0"0"-992,0 0-560,0 0 335,0 35 433,0-14-400,0 2-321,0 2-335,0 1-353,5-5-208,3-4-192,2-6-80,3-4-64,-3-7-16,3 0 48,0-4-16,-3-10-32,0-3-128,-3-7-336,-4 0 32,-3-7-48,0 3-145,-3 3-223,-4 2-48,-3 4 463,0 6 401,4 5 32,-4 8 0,2 0 0,3 6-32,-2 1 48,3 1-16,0 2-1873,2-4-4177</inkml:trace>
  <inkml:trace contextRef="#ctx0" brushRef="#br1">11404 17912 10005,'0'0'1680,"0"0"801,0 0-1264,0 0 256,0 0-81,0 0-415,-14-18-273,11 16 0,3 2-111,-3 0-81,1 0 80,-3 0-64,-1 2-255,-4 9-49,2-2 32,3 5 80,1 0 96,4 0 0,0-5-192,4 2-176,9-7 1,3-4-17,1 0-48,5-6 0,-8-8-161,4-1-175,-9-5 144,0 5 176,-6-3 32,-3 2-16,0 2 16,-12 2 16,0 4 0,-8 0-16,-1 8 112,-6 0-32,-2 0-64,5 12-32,-1-1 192,8-2 17,4 2-113,8-4-80,5-1 0,0-6-32,5 0-16,8 0 32,0-13-16,2 0 32,3-2-128,-5-2 80,-6 3 32,1 3 32,-6 6-96,-2 3 32,-2 2-65,-10 0 49,-4 11 48,0 0-32,-1 3 48,1 0-96,1 2 112,8-5-80,2 2-144,5-9-1617,0 3-1952,1-5-5363</inkml:trace>
  <inkml:trace contextRef="#ctx0" brushRef="#br2">11435 17848 6403,'0'0'16,"0"0"5090,-8 1-3681,3-1-417,2 0 49,0 0 31,3 0-95,0 0-289,0 0-240,0 0-143,0 0-33,0 0-192,0 0-160,0 0 160,6-1-32,1-6 128,3-1-208,0-4-64,2-1 400,5-4-160,-5 2-32,3-4 80,-1-2 0,1 3 0,-2-3-64,0 3-32,0 0 49,-4 2-113,2-1-32,2 1-64,-5 2 160,1 3-80,1 0-32,0-1 0,1 3 32,0-3 0,-2 1 144,2 0-160,-2-4 128,3 1-64,-3 3 32,2-2 32,-2-2-64,2 4-32,-1 0-16,3-4-16,-4 7-16,5-2 16,-7 1 32,6 1 0,-6 1 32,1-3-48,0 3 64,1-2 32,-2 2 16,0-4 80,0 3-192,1 2 0,0-4 16,2 1-80,-2 1 64,0-2-80,1 0 64,2 2-16,-1-2 0,1 1 16,-2 2-16,2 0 0,-3-2 16,2 2 0,0 1-16,-3-1 0,1 2 16,0-2-16,2-1 0,-2 2 16,0-3-16,2 3 16,3-4-16,-3 3 0,3-3-16,-1 2 32,3-4-16,2 1 32,-3 2-16,-2-1-32,5-2-16,-5 4 0,1 1 0,-2-2 32,-1 1 16,-1 2-32,-1 1 32,3-4-16,-4 4 0,1 1-16,-1-3 48,1-1-16,0 4-16,-3-3 0,2 2-32,2 1 80,-4-3-96,2 1 48,1 1 32,-3-5-32,4 6-16,0-5 32,2 2-16,-2-2-16,2 0 16,1-1 16,-1 3-16,1-2-16,-1 1 48,-2 1-48,0 0 48,-1 1-112,-1 2 64,0-3-16,-1 4 32,0-1 0,0 0 0,0-1 0,-1-2 0,2 3-16,1-4 48,-3 2-32,2-1-32,1 0 32,1-2 0,-3 2-16,0 0 16,1 0-16,-4 2 16,1-1-16,-1 1-128,2 0 192,-2 1-48,-1-1 16,1 3-32,1-3 32,1 1 0,-4-1-32,2 0 0,2 1 32,-2 0 0,-1-2-16,1 2-16,0 0 16,1 1-16,-1 1 16,2-2 0,0 1-32,0-2 32,0 2 0,1-1 0,-1 0 0,0-1 0,-1 3 32,-1-3-32,2 1 0,-5 4-16,5-3-16,-5 2 32,3-2 32,0 1-16,3 0-48,-5 0 16,5-1 16,-1 1 0,0-1 0,-1 3 0,-4-3 0,3 3 16,0-2-16,-3 0 16,0 2-176,0 0 48,0 0 96,0 0 16,0 0 112,0-3-96,0 3 0,0 0-16,0 0 16,0 0-96,0 0-48,0 0 48,0 0 64,0 0-16,0 0 48,-3 0 0,3 0-32,-3 0-16,3 0-176,0 0-80,-4 0 64,-1 3 64,2 4 16,-2 1 48,-3-2-80,0 5 111,1-1 82,-3 0-1,2 5-16,0-2 16,-2 1-16,2 0-16,-1 0 48,-2 2-32,3-2 16,-5 0-16,0-3 16,4 1 0,-2 2-16,-4-5 16,4 2 16,-1 0 0,3 0-48,-5-2 80,3-1-64,-1 4 0,0-4 32,-2 5 16,-1-2-32,2 0 32,-2 1-64,0 0 32,2-1 0,1-2-32,0 0 16,0-2 0,4 3-16,-1-4 48,4-1-32,-4 2 16,2-3-16,2 1 48,-3 1 0,0-1 0,1 3 0,-1-4-16,-2 3 0,0 0-32,-1-1 16,4 1-16,-7 0 48,7-2-80,-3 0 48,2-1-32,4-1 48,-1 0-48,-4-2 32,9-1-16,-4 3 0,1-1 16,0-2-32,-2 2 48,0 3 0,1-1 16,-4 0 0,-3 3 0,4-2 0,-1 3-32,-3-1-16,3 0 16,2-1-16,0 1 0,-1-3 16,1 3-48,-1 3 48,1-3-32,-3 0 16,4 1 16,-2-1 0,-5 3 0,2-3 0,6 2-32,-7-2 16,3 0 32,1 1-32,-1 2 48,0 0-64,1-2 16,4 1 16,-4 1 16,4 1 16,-1 1-16,-2-3 16,3 3 0,-2-4 0,-1 2-48,1 0 48,1-4 0,-1 3-16,-3-3-16,1 1 0,1 6 32,-2-6-64,5 1 48,-3 1-16,0-2-16,4 3 0,-3-3-16,2 0 32,-1 0-16,-2-1 0,0 1 16,1 3 0,-3-3 16,1 4-32,-6-2 16,3-2-32,-1 5 16,-1-3 0,2-2-16,3 1 32,-4-1-16,5 2-32,0-1 32,0-1 16,1-3-48,2 5 48,-3-2-32,0 0 16,0 2 16,-2 1-32,0-1 64,2 0-48,0-2 0,-3 4 16,0-3-16,1 1 0,1-5 0,2 3 16,0-3-48,2 1 32,-2-3 0,4 0-16,-2 1 16,0-1 0,3 0 16,-2-2-32,-2 4 16,-1-3 16,2-1-32,2 5 16,-5 0 0,-1-3 0,0 5-16,-1 0-32,-4-3 80,6 2-80,-5 5 48,3-4-16,-1-1 32,1 1-16,-1-3 0,2 6 0,-3-4-16,6-1 0,-4 2 16,3-4 16,2 1 0,-1-2-16,4-2 0,-1 3 0,1-3-32,0 0 48,0 0-48,0 0 16,0 0 48,0 0-64,0 0 48,-4 0-16,4 0 16,0 0-16,0 0 0,0 0-16,0 0-176,0 0-496,5-5-321,4-2-191,-1 0-881,-1 0-528,1 0 256,-3 0-1393</inkml:trace>
  <inkml:trace contextRef="#ctx0" brushRef="#br2">12132 17304 4194,'0'0'864,"0"0"-1136,0 0-96,0 0 416,0 0 96,0 0 929,-29-16 47,25 12-271,-2 0 303,4-2-160,-3-1 225,-1 3-208,5-3-113,-2 0 449,-3 5-353,6-3-208,0 1 113,0 2-337,0-3-160,0 2-80,0 0 0,6 3-207,1-1 79,3 1-80,0 0 0,7 9-48,2 7 176,1 11 320,1 6 513,-1 10 31,1 5-271,-5 3-177,-4 0-224,-4-3-128,-1-2-16,-1-5 449,-4 1-417,1-8-48,-3-4 112,0-2-224,-5-4 32,-7-4 0,5-3-160,-3-2-16,3-3-16,-1-4 0,3-5 0,2-1-288,3-2-640,0-5-1041,3-6-992,5 0-1922,1-6-3665</inkml:trace>
  <inkml:trace contextRef="#ctx0" brushRef="#br2">12674 17439 8532,'0'0'5442,"0"0"-2992,0 0-626,0 0-351,0 0-432,0 0-273,-41 9-128,27 10 80,-5 3-79,6 6-33,5 1 224,3 2 97,5-4-577,11-3-80,12-7-80,11-9 16,1-4-144,3-4-16,4-12-160,-2-5 144,-8-3-96,-8-2-304,-6 0 112,-5 0 256,-5 4-48,-8 2 64,0 0 0,-10 2-80,-9 0-16,2 0 16,-5 1-32,-5-1-64,4 4-96,0 3-128,4 0-113,-1 3-175,6 2 64,-1 0 176,6 2 95,1 0-351,4 2-657,1 4-559,-2 1-786,5 6-1488,0-5-7011</inkml:trace>
  <inkml:trace contextRef="#ctx0" brushRef="#br2">12820 17148 8516,'0'0'3057,"0"0"-2208,0 0-17,0 0-16,0 0-671,0 0 911,-8 41-288,6-10 657,2 11 336,0 6-176,0 9 95,0 6-351,0-1-465,0-1-159,0-5-417,0-8-16,2-9-128,3-7-32,-5-8-96,3-6-48,-3-5 0,0-2-16,0-5 32,0-2-240,-5 2-240,0-6-305,-1 0-495,2-6-657,-1-4-1521,2-5-2128</inkml:trace>
  <inkml:trace contextRef="#ctx0" brushRef="#br2">20074 29299 14727,'0'0'3345,"0"0"-2160,0 0-65,0 0-687,0 0-321,0 0-64,8 0-64,-6 14-641,-2-1-879,0 2-2562,3-6-5907</inkml:trace>
  <inkml:trace contextRef="#ctx0" brushRef="#br2">20066 29545 13846,'0'0'3986,"0"0"-2065,0 0-112,0 0-160,0 0-225,0 0-415,13 35-465,-10-28-416,-1 0-48,-2-3-32,3 1-48,0-1 0,-3-4-160,0 0-544,0 3-785,0-3-432,0 0-912,0-3-993,0-4-1440</inkml:trace>
  <inkml:trace contextRef="#ctx0" brushRef="#br2">20353 29440 5891,'0'0'12597,"0"0"-11796,0 0-1105,0 0 384,0 0 32,0 0 112,-32-4-96,23 10-128,4 1 48,0 1-16,-2-1 272,1 1 144,6-3-176,-5-1 145,3-1 255,-2 1-176,1 3-288,2 2 64,-3-1-80,3 7 49,1-3-1,0 1-32,0 2 0,6-4-80,3 0-96,3-2 16,1 0 0,-1-1 48,1-1 32,1 2-176,-4-5 80,-1 5 0,-6-2 0,1 2-64,-4 1 112,-4-1 192,-5-1 64,-2 2 1,-1 0-113,2-2-32,-3-1 16,2-2-16,2-3-112,-2-2-48,5 0-16,-2 0 16,7 0-16,-5-2-112,6-3-80,-2 1-512,2 0-561,0-1-528,0-1-624,2 2-976,4-2-3795</inkml:trace>
  <inkml:trace contextRef="#ctx0" brushRef="#br2">20583 29603 9172,'0'0'12870,"0"0"-11493,-45 12-993,32 4 1585,2-1-400,11 5-577,0-5-464,7-2-416,10 0-64,8-6-96,-4-3-192,7-4-304,-3 0-16,-4-9 111,-1-1 417,-8-3 96,-5-3-48,0-1-64,-7-1-112,-4 0 32,-6-1-240,-2 3 256,-4 1 16,-2 4 16,0 5 32,5 1 48,3 5-32,2 0-400,8 0-1201,0 7-1472,10-3-3843</inkml:trace>
  <inkml:trace contextRef="#ctx0" brushRef="#br2">20892 29638 21450,'0'0'2705,"0"0"-2641,0 0 48,-21 36 1265,18-29 63,3-5-367,0-2-609,8 0-336,3-2-96,-1-7 80,2-4-32,1-4-64,-1-1 16,5-3 16,-5 0 176,3 2-47,2 8 191,-5 2 80,2 5-192,6 4-96,-6 4 64,3 7 112,4 2-144,-1 2-15,1-1-81,3 0-64,-3 0-32,-4-3 16,-2-4-128,-1 0-337,-8-3-175,2-2 144,-8 2 48,0-4-481,-5 0-575,-3 0-385,-5 0-1201,1 0-1936,-1-8-7204</inkml:trace>
  <inkml:trace contextRef="#ctx0" brushRef="#br2">21437 29386 21610,'0'0'2401,"0"0"-1889,0 0 1169,0 0 256,0 0-881,0 0-735,-28 0-209,21 11-64,7 3-96,0-3-16,6 2-177,3-7-383,3 1-64,1-5 96,0-2 31,0 0 1,-6 0 272,-1-4 208,-4-3 64,-2 3 64,0-3-48,-8 1 48,1 4 64,-3 2 48,0 0-112,4 0-112,-2 5-96,2 2-1905,0 2-1168,6-2-3571</inkml:trace>
  <inkml:trace contextRef="#ctx0" brushRef="#br2">21462 29783 18456,'0'0'3602,"0"0"-3362,0 0-48,-35 19 2097,29-14-448,-1-5-640,4 0-529,0 0-544,3 0-32,0 0-96,0 0 96,6-3-176,1-1-128,-1 1 176,0-2 64,5 3-16,-1 0-64,-2 2 48,0 0-64,2 0-224,-3 0 32,-4 7 64,1-2-209,2-1 65,-3 1-16,0-1 272,-1-1 64,-2-3 32,0 2 32,0-2 0,3 0 80,-1 0 144,1-2-112,0-1-160,1-1 32,-1 2-96,-1-3-80,3 0-128,-5 3-272,0-3-32,-5 0-209,-3-1-95,-1 1 208,-3-1-49,-5-1-559,5 0-1858,-1-3-3489</inkml:trace>
  <inkml:trace contextRef="#ctx0" brushRef="#br2">18127 29181 14038,'0'0'1905,"0"0"-1216,0 0-193,0 0 1105,0 0-17,0-3-431,0 3-209,0-1-223,0 1-17,0 0 64,0 0 33,0 0-225,0 0-208,0-3 32,0-1 0,-2 1-47,-5-3-193,1-1-80,-8-2-48,2 1 32,-6 1-16,-3-2 96,-1 5-64,-3-1-16,-4 3-48,1 2-32,-1 0 32,-1 9-16,5 7 32,-4 10 32,7 6 16,-2 12 128,8 4 176,7 3 257,6 4-81,3-3-208,6-4-432,8-8 0,7-5-16,-4-8 80,7-10-96,-3-4 112,1-9 16,-1-4-16,-6 0-16,3-9 48,-5 0 0,-1-3-48,-4 3-16,0 2-80,-4 0 64,3 3-144,-2 0-64,-3 4-161,4-4-223,-2 4-512,-2 0-593,1 6-784,0-4-769,-1 2-2801</inkml:trace>
  <inkml:trace contextRef="#ctx0" brushRef="#br2">18317 29462 15399,'0'0'2865,"0"0"-2112,0 0 207,-37-6 817,28 6-288,-6 7-513,3 6-304,-1 1-63,-1 1-49,5 4 112,2-1-224,4 2-143,3-5-129,3-4-16,9 0-96,6-6 16,1-5-16,4 0-32,0-11-112,-1-3-320,-4 1 111,-3-7 193,-3 5 64,-6 2-64,-6-2 96,0 3-32,-6 4 48,-3-2 0,-3 3 0,-1 0 48,1 4-48,-3 2 0,6-2 32,1 3-128,3 0-96,1 0-608,1 0-192,3 3-641,0 4-528,0 2-849,0 0-2048</inkml:trace>
  <inkml:trace contextRef="#ctx0" brushRef="#br2">18472 29577 14503,'0'0'1696,"0"0"-1536,0 0 609,0 0 1040,0 0-401,0 0-543,0 0 15,15 2 17,-8 0 47,0 0 240,-1-2-303,2 0-337,-2 0-48,3-4 81,1-5-145,1 1-128,-1-3-128,-3 2 64,1 0-48,-3 2-48,-1 3-80,-4 1-32,4 3 16,-4 0 0,0 0-16,4 5-16,-3 2 145,2 4-65,0-2 0,4 2-80,-1-1 0,0-1-32,2-4 80,0-3-32,3-2 32,-4 0 16,3-5-32,-2-1 16,-3-1-16,-1-1-16,2 1 0,-3 3-16,0-1-16,-1 3 0,1 2-16,-1 0 0,4 0-16,1 9 16,3 0 80,0 1 16,3 1 0,2 1-32,1-5 0,-2 0-16,5-6 0,-5-1 32,-2 0-80,-4 0-16,-7 0-464,-1-1-577,0-2-1168,-1-1-1040,-4-1-721,-3 3-3922</inkml:trace>
  <inkml:trace contextRef="#ctx0" brushRef="#br2">18956 29648 17816,'0'0'2529,"0"0"-2257,6 41 337,-4-22 1168,4 1-81,0-4-303,0 1-513,0-6-527,-1-2 31,0-2 336,-1-3-208,2-4-288,-4 0-128,4-4-16,-3-5 32,0-2-80,-2-6 33,4-1-81,-5-2 16,0-4 32,0 0-32,0-4 16,0-3 32,0 2 80,3 1 80,-3-2 144,3 5-48,2-1 0,-2 6-144,2 1-32,-1 5-16,7 3-48,-4 4 16,4 3-80,-2 4-16,4 0-48,3 4 80,-3 7-80,-4 6 16,3 1-32,-3 5 48,-6 2-48,2-2 48,-5 1 64,0-4-96,0 1 80,-5-5 0,-2-2 16,-4-2-48,0-3 48,-1-5 16,0-4-16,-2 0 16,2 0-32,-1-7 16,3 1-32,-1 1 32,4-2-80,5 4-112,-1-1-240,0 1-208,3 3-257,0 0-719,0 0-1298,6 5-831,-4-3-2194</inkml:trace>
  <inkml:trace contextRef="#ctx0" brushRef="#br2">19368 29572 11733,'0'0'4242,"0"0"-2849,0 0-176,0 0 671,0 0 1,0 0-272,-15-23-112,7 20-273,1 3-415,-1 0-113,-3 7-272,2 6-64,1-2-144,-1 7-96,8-3-64,1 2 17,0-1-65,1-2 0,11-2-16,1-8-48,1 1-161,2-5 17,0-5-144,-2-3 48,2-5 192,-5-1 32,-2-1 16,-4-2-160,0 1 64,-5 3 96,0 2-48,0 3 144,0 3-48,-7 5 80,4 0 128,-1 9 16,-1 3 32,-1 2 96,6 2-112,0-2-160,0 2-48,3-7-16,5 2-48,1-3-208,2-5-368,2-2-528,1-1-849,-1 0-881,3-7-1440,-5 0-4386</inkml:trace>
  <inkml:trace contextRef="#ctx0" brushRef="#br2">19632 29713 18745,'0'0'1824,"0"0"-1664,0 0 769,0 0 1120,0 0-256,0 0-977,23-3-400,-21 1-272,1 0 160,-2-4 193,-1 2-225,0-3-176,0 0-80,0-4 16,-1-1-16,-2-2 48,1 1-64,2-5 48,0 1-48,0-1 192,2 5 64,2-2-16,8 6-16,-4 2-112,4 3-48,-3 1-32,4 3 64,3 0 33,0 0-65,-2 0-64,2 5 0,0-3-32,-7 2 48,3-1-112,-10-1-433,-2 3-335,0-1-1137,-14 1-400,2-1-336,-5 0-3986</inkml:trace>
  <inkml:trace contextRef="#ctx0" brushRef="#br2">18032 30603 6835,'0'0'5203,"0"0"-2498,0 0-1393,0 0 289,0 0-96,-9-33-321,5 31-191,-6 2-65,-2 0-175,-5 7 47,0 4 240,-1 3-159,0 4-225,5 1-176,1-1-112,4 0-255,5-2-129,3-2 48,3 0-96,9-3 31,1 2 1,8 0 0,-4-4-64,3 2 0,1 4 0,-4-2 80,-2 1-16,-5 4 0,-1-1 16,-3 0 0,-1-2 16,-5 1-16,0-3 48,0-6-32,0 3-48,-8-8 32,-1 0 32,-4-2 0,-2 0 16,1-4-16,-3-2-16,2 2 32,3 1-64,3 2 64,1-2-64,6 3-144,2 0-576,0 0-625,10 0-672,-1 0-544,3 0-2097,5 0-5843</inkml:trace>
  <inkml:trace contextRef="#ctx0" brushRef="#br2">18201 30774 15063,'0'0'3025,"0"0"-2689,0 0 321,0 0 959,0 0-559,0 0-673,-20-4-288,20 4-128,0 2 32,0 0 16,0 1-32,0 1 32,0 0-32,1 0 96,-1 0-112,0 3 128,0 5 224,0-1 1,0 3 31,-1 2-48,-2-1 48,3 0 64,0-2-128,0-1-240,7-5 16,3-3-32,2-4 0,5 0 16,0-3 0,-2-5-64,2-4-128,-5 4 32,-3-7 112,-1 3-16,-3 4-96,-1-5 144,-1-2-16,-3 3 0,0 1 0,-7 0 0,-6 1 48,4 1 0,-6 5-96,1 1-32,-1 3 64,2 0-80,1 0 48,3 5-32,3-3 0,3 3-640,3-1-593,0 0-1200,4-4-1457,1 0-3057</inkml:trace>
  <inkml:trace contextRef="#ctx0" brushRef="#br2">18394 30761 15255,'0'0'5747,"0"0"-5011,0 0-720,-5 32 192,8-16 977,4 0-369,6-1-480,1-2-224,3-5-96,1-1 0,-1-7 16,4 0 0,-2-7-128,-5-3-80,-1-4 160,-2-3-48,-6-1 80,-2 1-16,-3-3 16,0 4-32,-6 0-80,-1 2-32,-1 5 96,0 2-16,-3 7 16,5 0 16,0 3-64,4 4-32,-1 1-801,3-1-1232,0 0-2353,5-4-4914</inkml:trace>
  <inkml:trace contextRef="#ctx0" brushRef="#br2">18689 30864 15431,'0'0'3938,"0"0"-3506,0 0-352,0 0 448,0 0 225,0 0-305,-13 0-304,13-9-64,1-5-16,4 0-32,2-4 176,0 2 32,-1 0-64,1 0 337,0 4 639,-1 6 1,0 4-353,3 2-192,-1 4-256,-1 7-47,1 5 175,0 1-256,-2-1-208,3-1 0,-1-2 32,-4-5-96,2-1 64,-4-2 0,-2-5-16,0 0-48,0-2-272,0-5-561,-5 0-735,2-3-769,3-1-449,-1 2-2688</inkml:trace>
  <inkml:trace contextRef="#ctx0" brushRef="#br2">19058 30754 18424,'0'0'2882,"0"0"-2514,0 0 1089,-33-9 511,24 9-1039,-8 4-561,3 3-32,-1 5-128,-3 1 144,5 4 145,1-3-97,0-1-208,4 3-96,7-2-32,1-1-32,0-3 16,7 0 0,7-3-16,-2-6-64,5-1-16,1-7-160,-1-7 0,4-4-224,-2-2-49,-2-5 113,0-6 176,-3-1 160,-2-4 32,-1-4 16,-2-3-112,0-4-80,-4 6-48,1 7-448,-1 6 159,-4 10 417,-1 12 112,0 6 449,0 20-385,0 8 16,-1 6 752,-3 10-288,3-1-207,-2 3-65,3-7-256,0-6-80,0-6 32,4-6-32,1-7-561,-2-10-1087,0-4-1442,-1-7-3825</inkml:trace>
  <inkml:trace contextRef="#ctx0" brushRef="#br2">17735 30250 8100,'0'0'8548,"0"0"-5987,0 0-1425,0 0 257,0 0-160,0 0-97,18-39-144,-18 23-383,0 0-161,0-2-160,0-3-176,-5-3 48,-5 4-144,-2-3 32,-8 5 48,-6 0-48,-6 6 48,-1 3-32,-5 6-128,-3 3-32,1 14 112,0 7-32,0 9 16,5 7-32,4 6 64,4 5 128,5 3 257,10 4 175,4 3 32,8 4-64,5-3-127,10 2-81,7-6-224,5-7 0,8-6-112,7-9-112,1-9-16,1-8 112,-2-9 16,-1-3-64,-7-4-32,-4-4-240,-7-5-33,-6-1 81,-3-1 224,-3 2 16,-4-1 32,-2 3 0,-3 3 0,1 1-224,-3 3-352,0 0-176,-3 5-753,-4 0-1521,-3-1-2032</inkml:trace>
  <inkml:trace contextRef="#ctx0" brushRef="#br2">19628 30457 11445,'0'0'3938,"0"0"-1569,0 0-1472,0 0-49,-8 1 288,8-1-127,0 0-257,0 0-304,0 0-127,3 0-129,2-1 80,1 1 192,3-4-128,4 4 144,3 0 401,1 0-289,3 0-96,4 0-47,-5 4-177,2-3-128,-1 2-112,0-1 32,-6-2 0,-3 0-80,-5 0 32,2 0 0,-5 0-208,1 0-48,-4 0-113,0 0-127,0 0-256,0 0-497,-7 0-223,5 0-81,-4 0-576,1 0-1505,1 2-2080</inkml:trace>
  <inkml:trace contextRef="#ctx0" brushRef="#br2">19676 30695 8356,'0'0'4882,"0"0"-1488,0 0-1554,0 0-335,0 0 32,0 0-209,29-16-255,-12 16-33,0-3-223,1 1-193,3 2-144,-4 0-128,0-2-191,-3 2-113,-2 0-64,-1-2 32,-2 2-417,-8 0-655,-1 0-929,0 0-1024,0 0-2098,-8 0-4273</inkml:trace>
  <inkml:trace contextRef="#ctx0" brushRef="#br2">20233 30394 7892,'0'0'1856,"0"0"-543,0 0-1073,0 0 16,-33 0 417,27 0 415,1 0-191,3 0-273,-5 0 128,6 0 337,-2 0-17,-1 0-432,4 0-47,0 0-1,0 0 80,0 0 17,0 0-97,0 0-64,0 0-80,4-5-208,3-2 1,10-1-65,3-1-128,0-3 592,6 2 144,0 1 17,-1 2-209,-3 6-288,-3 1-128,-5 0-80,2 1 0,-6 9-64,-3 0 16,-2 2-16,-2 4 64,-3-2-16,0 6 128,0-5-112,-8 3-31,1-2-49,-3 0 0,-1 0-16,-2 1-16,4-6 32,-1 0-48,0-1 96,2-1-48,2-4-32,3-2 48,-2-2-16,5 2 0,0-3-16,0 2-64,5-2 0,1 2 128,5 3-64,-1-5 32,3 4 0,-1-1 0,3 1-16,1 0 32,-1 6-32,0 0 32,1 1-32,-4 2-16,1 4 16,-2-2-16,-4 1 0,-1 3 16,-5-3-32,-1-5 48,0 1 32,-7-2 208,-3 1 96,1-7-80,-8 3-128,2-2-16,-2-3-64,-1 3 48,-1-3-32,1 0 16,3 2-31,-2-3-49,3-1 16,2 3-16,2-1-32,0-2-16,2 2 0,-1-2 32,4 0-64,4 0-257,1 0-207,-6 0-224,6 0-417,0 0-848,0 0 32,0 0-496,0 0-992,6-2-2530</inkml:trace>
  <inkml:trace contextRef="#ctx0" brushRef="#br2">20660 30392 2369,'0'0'5138,"0"0"145,0 0-2930,0 0-576,0 0-128,0 0-289,0-10-271,0 10-225,0 5-240,0 4 513,0 4 255,0 0 49,0 5-416,0 0-337,0 1-144,0-1 0,0-1-79,-5-2-33,5-3-128,-2-3-96,-1 0-16,3-2-80,0-2-80,0-1-32,0 1 32,0-3-16,5 1 0,3-2-32,3-1 16,-2 0-16,4 0-16,0 0 48,4-1-32,-1-4 0,2-2-144,-3 0-80,2 3-96,-3 0-96,-4-1-289,-2 2-207,0 0-337,-6 1-624,1 2-416,-2-2-688,-1 0-2161</inkml:trace>
  <inkml:trace contextRef="#ctx0" brushRef="#br2">20858 30341 5410,'0'0'7284,"0"0"-5331,0 0-657,0 0 145,0 0 16,0 0-337,-6-4-207,6 4-129,-2 4-224,-1 2 209,3 9 63,-2 4-112,2 2-95,0 7 383,0 5 129,0 3-401,2 1-256,1 0-48,-1 1 0,-2-4-175,3-5-17,-3-3-80,0-6-80,0-1 0,3-5-16,-3-5-80,0 0 16,0-2 48,0-3-112,0 0-304,0-4-497,0 0-415,0-4-801,0-5-1601,0-5-3105</inkml:trace>
  <inkml:trace contextRef="#ctx0" brushRef="#br2">21168 30426 13398,'0'0'4290,"0"0"-2625,0 0-256,0 0-33,-38 11 113,23-2-321,2 3-495,-1 2-449,0 2-176,2 1 64,6-4 224,-1 3 128,7-2-272,0-2 48,5-1-176,9 1 0,2-4 16,5 2-31,3 0 95,1-2-144,-3 1 112,-1 2 64,0 2-80,-9 1-96,0-1 32,-7 3-16,1-2 16,-6-1 16,0 2 144,0-4-16,-6 0-64,0-1 32,-5-4-32,2 1-16,-3-3-80,0-4 32,2 0-32,-1 0-48,-2-4-272,5 0-112,0-3-272,2 2-289,0 1-512,0 1-447,-1-1-450,5 2-575,-1-3-2209</inkml:trace>
  <inkml:trace contextRef="#ctx0" brushRef="#br2">21141 30429 14359,'0'0'5346,"0"0"-3601,0 0-305,0 0 81,35 4-176,-11-4-305,3-4-383,1-8-193,4-3-256,-5 0-96,-2 3-128,-4 4 0,-8 0 0,-6 6-80,-4 2-721,-3 5-943,0 4-978,-10 5-1007,0-3-3571</inkml:trace>
  <inkml:trace contextRef="#ctx0" brushRef="#br2">21690 30660 6563,'0'0'3442,"0"0"-849,0 0-672,-8 40 208,5-29-289,3-2-511,0-2-304,0-5-161,0-2-16,0-4 337,5-10-65,1-10-63,1-4-449,-2-7-368,3-2 16,0 3 113,-4 2 79,2 8-112,0 8-48,-1 5 304,-1 9-384,1 2-192,6 13-80,-2 3 64,5 3 321,1 1-193,1 1-176,-4-2 32,1-8 16,-3-1 16,1-6 0,-4-4 16,-2 0 32,-2-12 48,3-1-64,-5-7 64,5-7-96,-4-3 32,1 1-16,-1-1 80,1 5-112,1 6 112,1 8-288,3 4 160,4 7-32,0 9 0,2 9 80,7 3 288,-2 6 192,1 1-288,-5 0-128,0-5-48,-2-2 64,-3-5-64,-2-5 48,-3-2-64,-2 1-32,-3-5 0,0-1 16,0 0 32,-3-1-144,-2-1-144,-3 0-368,2 3-400,-1-5-1025,2 0-961,2 0-575,3 0-4435</inkml:trace>
  <inkml:trace contextRef="#ctx0" brushRef="#br2">22331 30389 10933,'0'0'3538,"0"0"-1441,0 0-337,0 0-95,0 0 224,-30 60-368,11-19 127,0 10 49,-5 7-320,2 2-289,-5-1-383,5-6-225,4-7-48,2-7-32,5-9-160,5-3-96,3-8-128,0-6 33,-3-1-33,6-5 48,-1-3-513,1-4-239,0-7-721,0-9-1232,0-1-2321,0-9-3378</inkml:trace>
  <inkml:trace contextRef="#ctx0" brushRef="#br2">22487 30663 16359,'0'0'4018,"0"0"-2897,-39 13 287,21 2 769,1 1-560,-3 2-592,-1 1-273,1-1-400,3-2 224,5 0-207,4 0-33,8-5-224,0-1-32,8 0-96,10-4 64,5 1 0,3-5-16,2 3 64,-2-4-224,-3 2 32,-3 1 48,-7 1 32,-3 5 16,-7-1 0,-3 4 32,0 1 16,-11 3 0,-1-2 48,-5 5 32,5-3 16,-8-1 160,5-1 32,-1-4-144,4-2-144,1-5-96,4-1 0,2-3-32,-3 0-32,5-4-352,0-8-512,3-7-1185,-5-1-1777,1-6-576,-1-1-5619</inkml:trace>
  <inkml:trace contextRef="#ctx0" brushRef="#br0">21601 17692 12278,'0'0'4882,"0"0"-2753,0 0-1409,0 0 129,0 0-129,3 56 705,-3-9 143,-3 8-239,-2 6-513,-1 1-223,-1-1-545,2-13 240,0-6 96,5-11-192,-3-6-16,3-11-32,0-5-64,0-9 80,0-9 96,0-13 337,3-15-353,2-9-192,0-11 160,-2-13 144,-2-3-160,2-5-32,-3-3-320,0 0-16,0 4 48,0 7 112,-3 13-16,2 11 64,1 6-16,0 16 0,7 5 48,1 10-112,4 2-16,1 7-80,8 0-208,4 0 96,2 9 143,-1-2 17,8 5-240,-2 2 96,-3 2 32,2 2 48,-5 5 96,-6 2 0,-5 2-128,-5 4 112,-10 4 48,0 1-16,-7 0 48,-8 6 48,-5-1 16,-2-1 0,1-4 32,-5-1 0,3-6 32,-2-6-32,4-2 96,4-7 176,3-3-192,3-3-128,10-2-96,1 1 32,1 2-48,12 5 96,5 3 48,5 3-64,0 6 48,5-1-80,-2 4 64,0-2-64,-6 1 96,0 0-96,-8-5 49,1-2-50,-5-3 50,-2-4-17,-6-3 0,0-3-81,0-8-143,0 0-416,2-6-544,1-9-2098,-1-8-2465</inkml:trace>
  <inkml:trace contextRef="#ctx0" brushRef="#br0">22229 17811 8068,'0'0'7251,"0"0"-3473,0 0-2418,0 0 209,0 0 240,0 0-272,40-16-753,-23 16-352,6 0-160,1 0 241,1 0-145,-2 0-304,-5 0-112,-4 3 32,-3-3 16,-3 0-32,-3 0 48,-2 0-32,2 0-32,-3 0-144,-2-3-257,0-2-543,0-2-737,0 3-528,0 2-1313,0-3-2384</inkml:trace>
  <inkml:trace contextRef="#ctx0" brushRef="#br0">22241 18009 4626,'0'0'6579,"0"0"-3986,0 0-352,0 0 144,0 0-192,0 0-704,16 11-192,-5-11 79,1 2-239,6 0-225,-1-2-111,8 0-241,-1 0-224,-2-2-256,4 0-80,-6-5 80,0 3-96,-6 2-16,-2-3 16,0 3-144,-4-1-608,-7 1-737,2 0-1248,-3 0-897,-3-1-3969</inkml:trace>
  <inkml:trace contextRef="#ctx0" brushRef="#br0">24405 17798 8404,'0'0'192,"0"0"2465,0 0-976,0 0-593,0 0-15,6-3-81,-6 0-175,0 3-305,0 0-176,3 0-16,-3 0 32,0 0-31,0 0-33,0-2-32,0 2-16,0 0 32,0 0 32,0-3 16,3 3-64,-3-1 17,0 1 15,0-3 32,0 1-96,0 0-32,-3-3-48,0 3 48,-4-5-144,-4 3-16,-1-6 32,-1 6-16,-5-1-64,-1-2 32,1 5-16,-2-1-32,0 3-32,0 0 32,7 0 16,0 7-16,0 6 96,5 2-48,2 6 144,0 7 160,6 4 273,0 4-17,0 3 112,0 3-255,3-1-145,4-6-160,1-2-32,1-5-96,-3-4 80,2-6-64,0-6 64,2-6 32,4-6-32,-5 0 0,8-9 0,-4-2 0,6-5-80,1-1 32,-2 2-16,0 2-16,-1-2-48,2 8 32,-5 2-128,-3 4-400,-3 1-273,0 0-191,-8 1-145,0 6-591,0-2-818,0-1-607,0 0-1713</inkml:trace>
  <inkml:trace contextRef="#ctx0" brushRef="#br0">24729 17857 14759,'0'0'3153,"0"0"-1856,0 0-401,0 0 337,0 0-161,0 0-479,-15 5-209,8 7 192,1 6 224,-2 2 193,-2 4-97,2 3-143,7 1-177,1-1-32,0-3-288,1-6-96,13-5-80,4-3 32,1-3-48,2-7-16,-1 0 0,2-9-16,-5-3-144,-2-7 64,2 4-48,-8-6 32,-1 2-16,-4-2-80,-1 3 48,-3-5-160,-3 0 48,-1-3-80,-6 2-144,-1-4-257,1 8 161,-2 0 352,1 9 160,2 2 16,-5 7-96,2 2 32,-1 2-16,-5 11 0,3 2-112,-1 4 32,4 1-465,0-2-191,6 0-529,0-3-896,6-4-1585,0-4-3553</inkml:trace>
  <inkml:trace contextRef="#ctx0" brushRef="#br0">25208 17740 15847,'0'0'2625,"0"0"-2416,-46 0 447,25 2 1041,-2 5 47,0 3-799,0-1-401,5 4-304,1 2 176,3-2 241,4 3-177,7-2-384,3 0 16,0 1 112,8-1 176,11-1-224,0-2-112,8-2 0,-2-2-80,0-1 32,-3-1 16,2 2 32,-8 0-80,-3 2 65,-8 2-98,-3 0 33,-2 4 209,-7-1 15,-6 4 128,-6-4-128,5 0-32,-5-1-32,2-1-16,-1-3-32,2-2-32,4-3 0,2 2-48,-4-6-32,7 1 32,1-1-192,1 0-256,4 0-448,1 0-1,0-1-1024,0-5-336,0 2-480,5-5-1441,-1 1-3569</inkml:trace>
  <inkml:trace contextRef="#ctx0" brushRef="#br0">25524 17884 8836,'0'0'2977,"0"0"-880,0 0-176,0 0-352,0 0-144,0 0-193,-8-25-592,0 25-127,-1 0 127,0 0 16,-3 7-79,3 2-177,2 7 80,-2 3 112,6 1 193,-2 8 15,5-2-48,0-1-159,13-4-353,5-1-208,5-9-64,2-4 32,7-7 0,0-4-80,1-8 48,3-6 48,-5-1 48,-3-1-32,-4-2 16,-2 7-16,-9-1-128,-1 2-96,-7 0-33,-2 3 17,-3-1-144,-3 3-208,-9-3-32,-1 5 192,-2 1 207,-3 1 129,-4 1 32,5-1 32,0 5-16,-1 0-64,3 0-64,-1 0 64,6 0-96,-1 3-112,5-1-336,0-2-545,6 0-191,-2 0-193,2-6-1424,0-5-4083</inkml:trace>
  <inkml:trace contextRef="#ctx0" brushRef="#br0">25665 17545 7940,'0'0'2433,"0"0"-1073,0 0-31,0 0-96,0 0-225,0 0-240,8 7 1,-8 1 15,0 1 273,0 5 15,0 3-63,0 4-17,0 4-32,0 8 209,0 6 47,0 7 33,0 4-160,-4 5-209,0 0-176,-2 0-159,-1 2-609,2-7 96,-3-2 64,3-4 0,-1-5-32,5-7-48,-3-7 16,4-5 0,0-6-64,0-4 16,0-3-224,0-7-161,0 0-415,4-7-593,-4-10-1552,1-3-1537,-1-5-4290</inkml:trace>
  <inkml:trace contextRef="#ctx0" brushRef="#br0">22980 17727 9268,'0'0'3074,"0"0"-321,0 0-624,0 0-368,0 0-33,0 0-287,0 14-737,3 16 129,-3 7 527,0 9-287,0 2-353,0 2-255,0-3-209,0-6-96,0-6 16,0-5-128,0-8-48,3-8-16,-3-5 64,0-6 32,0-3 128,2-14 384,-2-10-464,0-7-80,3-10-64,-3-8 32,0-8-128,0-4 80,0 2-208,0-1-512,-3 3 240,3 3 127,3 11 337,7 4 64,3 2 0,7 7 80,1 3 16,4 1-80,7 8 32,-6 7-64,6 1 0,-3 10 17,-7 3-66,2 11-15,-10 4-128,-3 5 48,-2 6 32,0 4 16,-6 2 64,-2 1 16,-1 3 96,0-2-112,-4 0 176,-5-1-144,1-3 80,-4-5-16,3-3-48,-7-4 80,3-5-48,-3-8 32,-1 1-128,1-9 96,-1 0-128,-2-4 80,2-5-144,3 0-32,2 0-160,6 3 224,5 3 112,1 3-32,5 3-240,8 10 224,2 2 368,-1 9 224,4 0-240,3 9-224,-9 0 113,3 0 191,-3 2-48,-2-2-208,-1-4-96,3-6 16,-3-5-48,7-1 80,2-8-16,0-4-80,2-3-144,0-2-256,0 0-273,1 0-223,-8 2-1649,-2 0-400,-7 1-2178</inkml:trace>
  <inkml:trace contextRef="#ctx0" brushRef="#br0">23562 18070 4082,'0'0'9204,"0"0"-5970,0 0-1730,0 0 33,0 0 112,0 0-353,0-24-335,0 24-257,0-3-144,0 3-127,0-1-177,0 1-80,0 0-112,0 1-80,0 6 80,0 5 48,0 4 272,0 4 304,0 1-15,0 2-161,0-2-112,0-3 16,0-2-224,0-6 32,0-1-144,0-4 16,2-5-63,-2 0 31,0 0-16,3-2 0,-3-6 48,0-3-96,0-5-80,0-3-80,0-1-17,-3-3-175,1-1 80,2 3 16,0 1 128,0 5 32,0 0 112,0 6-16,0 2-16,2 1 112,1 1-144,-2 0 112,-1 1-48,6 2 32,-4-1-16,3 1-16,1-4 0,3 5 0,5-2 48,1 1-112,-1 0 0,7-1 0,-5-1 48,1 4-16,-1 0 16,0-2 0,-7 2 16,2-3-64,-4 3 32,-1 0 32,-1 0-176,-5 0-624,0 0-849,0 0-528,-8 3-384,-1 3-1521,2-1-4722</inkml:trace>
  <inkml:trace contextRef="#ctx0" brushRef="#br0">23614 18114 7940,'0'0'2977,"0"0"481,0 0-1714,0 0-111,0 0-256,0 0 95,20-2-351,-9 2-289,-3 0 97,2 0-209,0 0-192,0 2 81,0 1-241,-3-1-208,5-2-96,-2 0-32,2 0-16,-1 0-144,2-5-592,0 1-625,-6-1-144,0 1-1040,-4 1-2113,-3 2-5651</inkml:trace>
  <inkml:trace contextRef="#ctx0" brushRef="#br0">23613 18245 12934,'0'0'3137,"0"0"-1984,0 0 496,0 0 240,0 0-369,0 0-559,20 20-49,-4-20 16,0 0-63,-2 0-177,5 0-320,0-6-208,-3 4-112,-1 0-16,-1-1-64,-5 1 48,-1 2-192,-3-2-464,1-1-512,-5 3-689,-1-4-929,0 0-2704</inkml:trace>
  <inkml:trace contextRef="#ctx0" brushRef="#br0">27728 17872 12742,'0'0'4242,"0"0"-2113,0 0-737,0 0-31,0 0-112,-5-9-289,7 5-128,10-1-255,0-2-257,5-1-144,4 1 48,1 3 64,5 0-192,-8-1-48,5 5 16,-7 0-48,-4 0-80,-1 0-96,-3 0-288,-4 0-112,1 0-49,-6 0-191,0 3 0,0-1-1,0-2-287,0 4-337,-6 0-816,-1 3-1425,-1 1-1760</inkml:trace>
  <inkml:trace contextRef="#ctx0" brushRef="#br0">27736 18062 7091,'0'0'7268,"0"0"-4739,0 0-1041,0 0-175,0 0-208,0 0-513,14 3-336,1-6-48,3 2 224,2 1 112,1-3-271,0 3-145,-4-4-16,2 4-96,-6 0 16,-4-2-32,2 2-16,-9-3-208,2 3-321,-4 0-511,0 0-177,0 0-528,-6-2-1440,-2-3-3954</inkml:trace>
  <inkml:trace contextRef="#ctx0" brushRef="#br0">27919 17670 6051,'0'0'8148,"0"0"-5219,0 0-848,0 0-336,0 0-273,15 30-559,-8-17-193,4 1-304,2 2-16,2 5-15,0-3-193,2 4-192,-3-2 64,1 1-48,-4 0 16,-5 1-32,1 1-64,-7 3 80,-4 3 64,-5 4 368,-7 2 176,-1-1 81,-2-2-177,2-2-80,3-5-96,5-7-128,1-4-192,2-5-32,6-2-96,-2-5-336,2 0-496,0-2-417,0 0-512,0-7-224,2-1-1040,1-4-2146</inkml:trace>
  <inkml:trace contextRef="#ctx0" brushRef="#br0">28637 17856 5491,'0'0'7347,"0"0"-5090,-38 43-752,24-11 752,-2 3-128,0 2-481,9-2-255,0-7-417,1-4-479,4-8-49,2-8-128,0-8-144,2 0-32,6-13-32,3-12 144,-2-7-32,2-8-144,-5-8 1,3-7-1,-4-4 16,-2-4-48,0 1-224,-3 3-129,1 3-335,5 8 272,-4 14 320,3 6 48,2 12-48,7 13-32,4 3 0,1 12-32,5 11 80,1 7-16,6 7 48,-4 2 48,-8 2-32,-4-4 0,-2-5 16,-8-2 0,-5-7 32,0-2-16,-12-3-16,-6-5 48,-4 2 48,-5-6 32,0 2-64,1-4 32,3 2 16,2 1-96,5-1-16,3 0 16,12 7-32,1 0 0,8 3 16,6-1 32,6 1-16,9 1-16,2-4 128,0-4 65,-4-1-33,-1-1 144,-6-4-192,-4 2-160,-6-4 32,-2 3-16,-8-3-144,0 3-256,-6 0 15,-2-5-191,-1 5-656,-2-5-593,2-2-640,0-5-1889,4-3-6099</inkml:trace>
  <inkml:trace contextRef="#ctx0" brushRef="#br0">29073 18000 5891,'0'0'8179,"0"0"-5105,0 0-1121,0 0-497,0 0-383,0 0-481,0 31 225,-3-11 175,3 5-32,0 0-367,-3-1-81,3-7-240,0-5-96,0-1-96,0-3-64,0-4 16,0-4-32,0 0 0,0-2 96,0-10 80,0-4-240,0-6-320,0-9 96,0 2 16,-5-4-80,0 4-193,-2 0 81,1 7 384,1 6 112,-1 4 48,6 7 240,0 3 65,0 0-1,0 2-256,11 0-96,2 0-32,3 0-16,4 0 48,0 0 16,0 0 48,1 0-80,-3 0 16,-4 0 16,3 0-96,-9 2-512,-1 0-561,-7 1-111,0-1-481,0 5-576,-3-2-689,-7-1-783,0 1-3923</inkml:trace>
  <inkml:trace contextRef="#ctx0" brushRef="#br0">29044 18152 7427,'0'0'4290,"0"0"-1857,0 0-240,41 11-240,-20-11-528,1 0-176,2 0-209,-7 0-304,-1 0-463,-1-2-161,-7-1-112,-1 3-48,-4 0-609,-3 0-767,0 0-577,0-2-1057,-3 0-1088</inkml:trace>
  <inkml:trace contextRef="#ctx0" brushRef="#br0">29057 18051 10549,'0'0'3249,"0"0"-1952,0 0 400,46 4 128,-26-6-913,2-2-368,-5-1 32,0 0-111,-5 1-353,-5 1-128,-7 3-192,0 0-625,0 0-495,-7 6-465,-5-2-672,-2 3-2113</inkml:trace>
  <inkml:trace contextRef="#ctx0" brushRef="#br0">30029 17864 7411,'0'0'5923,"0"0"-2305,0 0-1985,0 0-257,0 0-207,0 0-145,21 0-336,-10 0-239,-3-1-129,5-2 112,-6-4 256,-1 3-127,-2-3-193,-2-3-160,-2 3 0,-2-2-32,-8 1-176,-4 1 16,0 0-96,2 1 32,-8 6-32,3 0 144,2 3 64,0 7 16,2 3-32,1 5-16,1 3 80,2 4 64,8 1-16,-2-2-79,3 2-97,3-3-32,7-4-48,2-6-32,4-1 32,0-8-129,-2-2-223,3-2-176,0 0-432,0-4-657,-1-5-1217,8-1-1872,-4 2-3073</inkml:trace>
  <inkml:trace contextRef="#ctx0" brushRef="#br0">30313 17869 19977,'0'0'2657,"0"0"-2449,0 0 529,0 0 1264,0 0-337,0 0-751,-20-6-545,7 12-320,0 3-48,3 3 0,0-1 48,0 0-80,3 1-16,2-3 48,2 1-16,3-6-144,0 1-192,0-3 128,4 0 0,4-2 144,-2 5 80,-4 0 16,3 3 16,-5 9 32,0 1 336,0 8 0,0-2-224,0 4-128,0-5-48,0-2 48,6-5-96,0-5-240,6-6-528,3-5-593,-1 0-800,6-9-544,-3-7-1521,0-3-2930</inkml:trace>
  <inkml:trace contextRef="#ctx0" brushRef="#br0">30504 18042 21354,'0'0'3441,"0"0"-3377,0 37 0,0-22 465,1-3 1055,7-5-591,4-1-529,6-3-320,3-3-48,-1-5 160,6-6 48,-6-5-224,1-3-80,-4-3 32,-3-4-80,-9 3-112,-4-5-176,-1 6-16,0-2-16,-4 6 240,-1 7 160,-3 2-16,0 4 0,4 5-64,-1 0 0,2 1-272,3 7-1665,0-1-1361,8 0-1632,1-5-8164</inkml:trace>
  <inkml:trace contextRef="#ctx0" brushRef="#br0">30889 17906 19769,'0'0'4002,"0"0"-3650,0 0-16,-31 20 1665,19-6-32,-1 0-1025,1 2-607,5 1-257,7-1-80,0-5 32,0-2-32,7-1-128,5-4-129,-6-4 113,8 0 48,-7-8-96,0-1-80,-2 0 48,2 3 80,-2 1 80,-2 3 80,2 2 80,-4 4 32,5 5 0,1 3 256,-1 2-160,3 0-208,3-4-96,-6 0-496,7-3-801,0-7-1856,1-3-1521,-2-12-5123</inkml:trace>
  <inkml:trace contextRef="#ctx0" brushRef="#br0">31071 17846 20826,'0'0'3377,"0"0"-2849,34-17-512,-13 17 417,2 0 863,-2 0-239,4 7-417,-4 1-432,-2-1-176,2 2 0,2 0-32,-5 0-32,0-3 16,-3 2 48,-3-1-80,0 0 64,-5-1 16,-4 4-16,0-1 32,-3 0 112,0 3 368,0 3 81,0 2-33,1-1-304,5 2-208,1-1 0,6-1 16,-1-5-32,9-2 0,0-1-64,4-8 64,-4 0-80,4-6 16,-1-2-48,-7-6-48,-2-2 32,-4-1-96,-11-1-128,0 0-320,-8-1-161,-12 3 193,-3 5 16,-3-1 223,-3 7 145,5 3 240,2 2 321,5 0-129,6 5-320,5 1-449,6 2-655,0-1-1698,2 0-1920,10-5-3938</inkml:trace>
  <inkml:trace contextRef="#ctx0" brushRef="#br0">31216 17554 22362,'0'0'3746,"0"0"-3714,-10 45-192,1-14 432,1 4 929,3 6 239,-2 1-463,5-2-593,-3 1-112,5-1 128,0-5-64,0-6-272,0-3-96,0-6-16,2-3 48,3-4-16,-2-4-32,0-4-192,3-5-480,0 0-561,0-2-592,2-8-1680,-4-5-2386</inkml:trace>
  <inkml:trace contextRef="#ctx0" brushRef="#br0">31739 18018 14743,'0'0'11285,"0"0"-10565,0 0-1152,0 0 480,12 33 48,-4-29 32,0-1-48,1-3-80,0 0 0,2-3 32,-2-3 64,0-5-80,0-4 0,-3-1 32,-1-2 48,0-4-96,-1 2 32,7-1-16,-2 3 64,-3 2 80,0 2 273,1 5 255,3 3-160,0 0-336,-2 2-144,5 4 0,5 0-48,-4 0-16,8 0-16,1 0 32,0 0-160,0 0-464,-5 0-497,-3 0-543,-2 0-1378,-6-2-1872,-1-5-5363</inkml:trace>
  <inkml:trace contextRef="#ctx0" brushRef="#br0">28870 18520 9028,'0'0'3026,"0"0"255,0 0-1552,0 0-593,0 0-143,0 0-353,-21-8-256,10 8-256,-2 0-96,-2 7 16,-3 4-32,-2 3 160,-1 6 161,2 3 207,-2 5 448,2 7 33,5 2-1,2-2 97,12 0-337,0 5-304,17-8-144,5-1-63,11-4 15,8-10-176,4-6-80,2-8 32,-1-3-48,0-14 48,-1-6-32,-8-5 32,-4-5-16,-7-2-48,-9-3 80,-4-5-64,-6-1-16,-7 1-128,-1-4 64,-18 2-256,-1 7-64,-6 6 95,-7 10 209,-1 8-144,-6 9 64,0 2-176,-1 11-336,3 7 112,1 4 255,15 0 1,4 4-288,4 1-224,14 3-849,0-2-912,8-3-1601,5 0-2898</inkml:trace>
  <inkml:trace contextRef="#ctx0" brushRef="#br0">30218 18587 5394,'0'0'1249,"0"0"-1201,0 0 3474,0 0-1169,0 0-720,0 0-273,0-7-287,0 7-321,2 0-192,3 7-48,2 7 241,0 12 399,-2 3 177,0 11-80,-1 2-129,1-1-128,-2-3-239,0-3-433,-1-9-48,2-8-112,-1-5 0,-3-6 32,2-2 32,-2-5 49,0 0 415,0-12-48,0-4-368,0-7-208,-2-4-80,2-7 48,-7-6-16,2-6-48,-3-7 48,4 0 16,-4-2 48,3 1-64,-2 1-64,3 7 16,-1 2-224,3 9 128,2 5 96,0 8-48,7 3 96,7 7-32,0 5 0,8 7-64,2 0 48,2 10 16,2 7 32,3 7 0,-4 7 16,-9 0-48,3 6-16,-8-2-128,-5-3-368,-2 0 304,-6-4 128,0-4 0,-8-3 48,-3-3 80,-2-1-32,1-1-48,-4-5 96,3-2 144,0-1-32,1-4-80,4-1-48,-1-2-32,3-1-16,0 3 16,6-3-32,0 0-448,0 0-529,6-3-880,3-3-976,3-2-1009,1 1-2753</inkml:trace>
  <inkml:trace contextRef="#ctx0" brushRef="#br0">30637 18698 8708,'0'0'11605,"0"0"-10084,-35 22-1249,21-4 1217,4-1 544,6 7-769,0-1-447,4-1-385,8-3-352,8-4 0,5-5-64,1-8 0,3-2-32,-1 0-48,-3-9 16,-4-5-80,-8 1-96,0-4 80,-4-1 16,-5 2 48,0-3-64,-5-1 47,-4-1-47,-3 3-192,2 0 0,-2 3 160,0 6 80,0 5 16,4 4-64,2 0-32,0 9-481,1 0-719,5 3-609,0-5-1393,3-5-4641</inkml:trace>
  <inkml:trace contextRef="#ctx0" brushRef="#br0">30979 18392 17480,'0'0'2753,"0"0"-2577,0 0 0,0 0 481,0 0 415,0 0-367,28-9-417,-23 24-144,-2 12 816,-3 3 593,0 11-385,-3 4-79,-5 7-481,0-2 0,2 1-239,-5-7-193,10-7-112,1-3-32,0-9 48,0-7-176,6-7-112,2-4-433,0-7-543,2 0-705,1-12-1296,-4-5-2210</inkml:trace>
  <inkml:trace contextRef="#ctx0" brushRef="#br0">31109 18725 21898,'0'0'1921,"0"0"-2033,39 5 368,-18-5 1617,4 0 0,6 0-1121,-1-3-448,-5-4-192,2 1 48,-10-1 80,-4 0-112,-5-2-96,-6 0-48,-2-3 0,-6 3-144,-9-3-80,-4 2 32,-2 4 16,-4 4-64,1 2 144,4 10 176,3 8 272,11 5-112,0 2-160,6 3 112,8-1 16,8-1-16,4-4-111,6-1-49,-1-7-16,1-5-32,-1-2-33,1-7-63,-6 0-272,-1 0-656,-5-9-801,-1 0-672,-1-4-897,-3-2-3009</inkml:trace>
  <inkml:trace contextRef="#ctx0" brushRef="#br0">14491 17852 10437,'0'0'3778,"0"0"-2034,0 0-319,0-32 64,-8 25-289,-1 2-223,-8 1-113,3 4-368,-9 0 33,0 9-209,-3 5-224,0 4 48,-1 5-16,1 3-96,3-4 16,6-3 0,6-3-16,9-7-32,2-3-32,14-6-16,7 0-32,3-6-32,3-3-240,-4-3-225,0 0 49,-10 3 304,-3 7 0,-10 2-288,0 0 111,-10 14 369,-3 5 112,-5 5 577,3 6 159,1 5-79,0-3-81,8 3 80,4-5-48,2-5-319,5-4-241,8-6-80,0-3-32,-1-2 0,1-8-32,3-2 48,-3 0-48,2-10-48,-1 1-32,-2-2-160,0 2-305,1 2-367,-4 5-577,0 2-656,-3 0-1472,-4 7-2995</inkml:trace>
  <inkml:trace contextRef="#ctx0" brushRef="#br0">14681 18006 12294,'0'0'4578,"0"0"-3618,0 0 481,0 0 592,-44-13-320,28 23-305,4 7-415,-3 1-321,7 2-384,3 0-160,2-5-112,3-3-32,5-4 0,6-3 0,2-5-48,0 0 48,-1-6-80,0-6-80,-1-2 0,-5 3 128,0 1 64,-6 3 32,0 7 0,-2 6 0,-8 12 80,2 5 256,2 7 465,-3 4-225,6-2-368,3-2-192,0-5-48,3-3-32,2-6-64,2-3-896,2-5-945,-4-4-961,-1-4-1088,1-3-2657</inkml:trace>
  <inkml:trace contextRef="#ctx0" brushRef="#br0">14808 18050 19337,'0'0'1841,"0"0"-1793,0 0 80,0 0 400,-2 43 593,9-23-97,5 4-448,-1-4-320,5-1-80,-3-5-47,1-5-81,-1-5 16,0-4-16,-1 0 48,-1-11 32,-1-5-32,-4-3-64,-4-3 0,1-6-16,-3 3-48,0 0 64,-3-1-32,-2 8-80,2 4-224,3 5 144,-1 7-33,-4 2-895,5 5-177,0 4-335,0-1-577,0 2-3682</inkml:trace>
  <inkml:trace contextRef="#ctx0" brushRef="#br0">15133 17989 24363,'0'0'2001,"0"0"-1985,-26 49 320,15-28 481,5 6-49,0-3-352,4-3-288,2-3-96,0-4-16,2-7-48,10-4-32,-4-3-448,7-8-400,-1-3 63,1-9-383,-1-4 95,0 1 705,-3 2 464,-7 6-64,1 3 64,-2 5 128,-3 7 496,0 6 65,-5 7 111,-1 7 240,0 3-175,0 2-545,-1 1-256,3-2 16,4-4-112,0-2-16,4-4-32,3-5-512,0-7-865,4-2-784,2-6-352,-3-11-2385</inkml:trace>
  <inkml:trace contextRef="#ctx0" brushRef="#br0">15233 18031 24107,'0'0'2737,"0"0"-2881,0 0-48,35 0 192,-15-4-16,1 4 48,4 0-16,1 0-16,0 0 0,1 0 0,-2 5-16,2-5-944,-2 3-2578,-2-3-2353</inkml:trace>
  <inkml:trace contextRef="#ctx0" brushRef="#br0">15398 17706 21834,'0'0'4194,"0"48"-3874,-3-14-416,0 13 240,3 6 464,0 2 593,0-2-561,0-3-336,0-3-272,0-6 32,3-6-16,0-8-48,-1-6-16,-2-8-224,0-4-320,0-9-897,0 0-1616,-2-13-929,-5-4-4690</inkml:trace>
  <inkml:trace contextRef="#ctx0" brushRef="#br0">15703 17974 8452,'0'0'2737,"0"0"-1921,0 0 225,0 0 400,0 0-113,-3 3-351,3-3 127,0 0-63,0 0 127,0 0 209,0 0-81,0 0-223,-3 0-241,1 5-351,-1 4-257,-5 4-96,0 6 96,-2 4 16,-2 2-64,4 3 0,0-2 64,3-2-128,2-4-48,3-3-64,3-6 0,7-4 0,-2-4-32,4-3 0,4-3-64,2-10-16,0-1 32,2-5 16,-6-1 64,0 1-240,-3-1 112,-6 2 0,-2-1-128,-3 1-209,0-3 49,-8 7-64,-3 1 128,-3 4 304,-6 1 32,3 6-16,-3 2-16,-1 0 0,4 7-16,1 0 32,8 2-32,1-2-272,4 2-929,3-2-768,0 1-928,10-7-1970</inkml:trace>
  <inkml:trace contextRef="#ctx0" brushRef="#br0">15939 18032 18184,'0'0'593,"0"0"-2034,0 0 1393,40 34 896,-31-17 385,-1-1-225,1-1 81,0 2-289,-5-3-47,3-5 31,-6 0-320,2-3-304,-3-5 0,0-1 609,0-5-17,-3-2-528,-1-6-160,-1-1-64,-4-7 16,1 1 32,7-4-48,-2 2 16,3-4 32,0 4-48,3 3 32,3 3-32,7 5 16,1 1-48,-1 6 128,5-1-80,-3 5 0,4 0 0,-3 0 32,2 0-16,0 5-32,-3-2 0,-2-2-48,0 2-80,-6-3-1361,-3 0-1616,-4-3-4402</inkml:trace>
  <inkml:trace contextRef="#ctx0" brushRef="#br1">9940 18674 5699,'0'0'6483,"0"0"-3618,0 0-928,0 0-561,0 0-495,0 0-161,12 39 785,-10-6 512,1 8-417,0 3-383,-3-1-353,0-2-239,0-8-81,0-5-464,3-11 0,-3-3 0,3-7-16,-3 0-16,3-7 0,-3 0 32,0-8 112,2-7 112,1-7-256,-2-9 32,2-8-15,2-7-1,0-4-209,-2-5 81,1-5-32,-1 0-80,2 0 32,-2 3-32,-1 6 96,2 5 96,0 9-32,1 4 32,-2 9 32,2 8-16,0 1-16,5 7-32,0 3 0,6 5-80,4 0 16,2 5 96,2 9-64,2 4-48,-1 7-144,-1 5 176,-7 7 0,-4-3 48,-5 5-32,-5-2 0,-3-5 0,-6 1 16,-4-6 48,-1-5-64,-6-1 16,1-4 32,-3-5 32,-1-5-16,0-1 0,0-1 16,2-3-64,1 0 80,6 1-112,-2 1 80,6 1 16,4 3-64,0 3 16,3 2 64,6-2-64,8 9 64,-2-5 48,5 1 0,1 1 32,-1-4 32,4-2-16,-5-1 64,0-1 16,-2 0 176,-3-2-127,-1 2-225,-3-2-64,1 2 96,0 3-128,2-3 48,1 3-64,-3-3 80,1-3-32,-1 2-289,2-3-559,-2-3-993,-5-2-1712,-3-5-1778</inkml:trace>
  <inkml:trace contextRef="#ctx0" brushRef="#br1">10450 18775 5010,'0'0'8228,"0"0"-5987,0 0-656,0 0-113,0 0-191,0 0-401,0 9-127,0 3 15,0 3 401,0 5 31,0 2 65,0 2-209,0-4-319,0-2-49,0-1-272,0-6-272,0-4-32,0-3 0,0-1-128,0-3 80,0 0-64,0-7 80,0-2 0,0-10-240,0-2-320,-4-3 48,1-4-529,1 2-111,-3 1-289,2 7 769,-1 1 608,3 9 16,1 3 112,0 3 144,0 0 193,1-1 143,6 1-160,3-3-112,2 1 112,5-4-47,0-1-145,3-4-80,-2 2-144,0-4-80,-4 6 64,0-1-32,-3 2-96,-7 6-240,-1-1-177,-3 3-367,0 0-369,0 0-415,-6 3-561,-3 3-2145,-5-2-3026</inkml:trace>
  <inkml:trace contextRef="#ctx0" brushRef="#br1">10412 18978 7363,'0'0'5779,"0"0"-3250,0 0-1008,0 0 528,0 0-160,0 0-225,21 4-671,-4-8-97,3-1-63,2 1 143,-2-4 161,-4 5-609,-3 2-464,-6-2-48,0 3-64,-7 0-432,3 0-625,-3 0-880,0 0-704,-3 0-897,-4 0-5490</inkml:trace>
  <inkml:trace contextRef="#ctx0" brushRef="#br1">10429 18821 6323,'0'0'6771,"0"0"-3377,0 0-1682,0 0-271,0 0-304,0 0-97,20-7-112,-8 3-223,2-1 511,-2 3-223,5-3-369,-5 3-320,0 0-256,-4-1-48,-2 3 32,0 0-208,-4 0-528,3 0-913,-5 0-752,0 0-1585,0 0-2161,-5 0-4225</inkml:trace>
  <inkml:trace contextRef="#ctx0" brushRef="#br1">8593 21008 944,'0'0'17128,"0"0"-15591,0 0-1425,0 0-64,0 33 416,0-8 977,0 5-176,0 2-369,0-2-352,-3-2-80,1-6-31,2-3-1,-3-5-240,0-8-80,3-1 0,0-5 64,0-3 160,0-12 353,0-11-321,0-6-432,0-13 32,6-9 0,-1-4 80,5 1-48,-5 3 48,3 5 48,-2 10-48,0 8 48,-3 9-112,2 9-48,3 2 0,0 9-48,5 2 16,2 0-16,3 10 64,-1 6 48,4 2-16,0 3 32,-4 2-64,-1 0-177,-8-2-31,0 2-32,-8-3 208,0 1 48,-8-1 48,-5 1 16,-6 0 48,0-5-80,-2 3 48,1-6 32,-1 1-64,4-3 48,1 1 32,3 0 64,8-1-176,2 6 64,3-3 0,0 3 16,5 2 81,3 1 31,3-1 128,-1 2-32,-1-6 144,2 2-160,2-1-32,0-2 0,-1-1-80,1-1-64,3 0 1,-4-4 47,1 2-128,0-3 48,-5-3-16,0 2-176,-4-2-465,-4-4-383,0 0-561,0 0-1008,0-10-384,-3-4-4947</inkml:trace>
  <inkml:trace contextRef="#ctx0" brushRef="#br1">9051 21235 128,'0'0'16247,"0"0"-14150,0 0-1392,0 0 527,0 0 81,0 0-209,2 21 177,-2-4 80,3 1-465,-3 3-96,0-3-63,0 0-337,0-4-208,0-2-64,0-5-96,0-3-16,0-1 16,0-2 32,0-1 16,0-4 0,-5-7 80,2-2-160,1-11-144,-4-1-112,1-3-128,4 2 16,-2 3 208,3 8 208,0 1-32,0 7 176,0 2-96,0 3-16,0 0 48,3 2 32,2 0-112,-1 0-64,1 0 64,3-3-16,-4 3 16,4-1-32,1-2 96,-1 1-96,1 0 48,3-3 176,-4 5-16,5-2-47,-2 2-145,-1 0-48,0 0-33,1 0 65,-4 0-48,1 0-112,-3 2-624,0-2-545,-2 0-639,-3 0-722,0-2-943,-5-4-4227</inkml:trace>
  <inkml:trace contextRef="#ctx0" brushRef="#br1">9053 21319 18601,'0'0'3201,"0"0"-3057,0 0 96,0 0 817,0 0 159,0 0 81,32 11-673,-23-8-416,3-3-112,2 1 32,-4-1-48,0 0-144,-2 0 16,-1 0-848,-2 0-1649,1 0-305,-6-1-2416,0-2-5747</inkml:trace>
  <inkml:trace contextRef="#ctx0" brushRef="#br1">9066 21427 4002,'0'0'11205,"0"0"-8052,0 0-2640,0 0 655,0 0-79,2 30-321,7-21-208,-1-3 209,-1-1-129,-1 2 16,5-3 289,-3 1-49,1-5-448,-5 0-32,6 0 33,2 0-241,2-7-80,1-4-96,2 2-48,4 0 48,-2 1-48,-2 6-608,-1 2-1489,-6 0-2385,-7 12-4883</inkml:trace>
  <inkml:trace contextRef="#ctx0" brushRef="#br1">9534 21138 11013,'0'0'7043,"0"0"-3793,0 0-1521,0 0-353,0 0-239,0 0-417,43 0-16,-19 0-79,1 0-289,-2 4-256,0-2 32,-2 2-96,-7-1-16,-1-1-720,-5 0-497,0-2-896,-8 0-208,0-2-993,0-3-2928,-8 1-3059</inkml:trace>
  <inkml:trace contextRef="#ctx0" brushRef="#br1">9647 21314 18168,'0'0'2433,"0"0"-1744,0 0 831,35 7 145,-19-7-624,-1 0-849,0-2-128,1 0-560,-4-3-1729,-2-1-1825,-4 0-5074</inkml:trace>
  <inkml:trace contextRef="#ctx0" brushRef="#br1">10382 20908 8708,'0'0'5186,"0"0"-2881,0 0-1536,-31 0 111,24 1 81,-1 2-337,2 1-144,-3 3-64,1 7-16,-1 5 273,-2 9 479,2 5 49,0 6 79,1 8-15,5-2-160,3 1-273,6-5-256,7-6-176,5-7-208,5-5-79,3-11-65,0-5 32,6-7-224,-6 0-433,-1-12 49,-4-2-336,-1-2 255,-8 2 305,-4-1 192,-6 2 48,-2-1 80,0 6 16,-10-4-80,-2 4 96,-8 2-64,2 4 64,-2 2-32,-5 0 32,5 4-64,2 8 112,1 0-64,6 1 16,4-2-80,7 1 32,0-5-48,7-2-704,6-5-1809,5-5-689,-3-8-3281,4-4-5090</inkml:trace>
  <inkml:trace contextRef="#ctx0" brushRef="#br1">10625 20980 16007,'0'0'2946,"0"0"-2354,0 0 224,0 0 561,0 0-481,0 0-239,-22-18-337,22 18-144,8-2-176,-3-1 384,4-1 464,-2 2 81,3-5-225,2 0 1,6-2-113,2-1-192,-1 4-80,4-1-192,-6 7-32,2 0-112,-6 3 48,-6 7-64,-5 4-48,-2 3-16,0 1 16,-8 0 64,-4 2-48,-2-1 80,2 0-32,0-1 48,2-4-80,-1-2 80,6-3-16,2-2 0,3-3-32,0 0 0,8-1 48,3-1-48,-1 0 64,5 0-32,-2 2-16,0 0-16,-1-1 0,-2 4 16,1-1-80,-1 1-80,2 1 32,-4 2 64,-3 0-16,1 1 80,-5 2 16,-1 2-32,0 1 32,0-1 0,-4 2 0,-1-1 0,0 0 0,-1-2-16,1 0 64,1-3-96,1-2 64,-7-2-32,2 1 0,-2-4 0,-2-1 16,-2-2-16,4 2 16,-3-3-16,6 0-128,-1 0-336,6 0-545,2-3-752,0-1-768,0 0-1713,8-4-5314</inkml:trace>
  <inkml:trace contextRef="#ctx0" brushRef="#br1">11015 20960 9252,'0'0'8676,"0"0"-6275,0 0-528,0 0 528,0 0-304,0 0-688,2-16-529,3 16-448,2 2-287,5 3 79,1 4-144,1 0-48,1 0-16,6 1-32,-1-1-32,2-2 64,-2 1-16,-6-1-48,5 0-64,-6 3-48,-6-3-17,0 2-79,-7 2 192,0 3 80,0 3 32,-5 3 16,-3 1 257,-1 3-81,1 3-64,0-3-48,0 1 0,3-2 112,0-1-160,2-4 0,3-4-96,0-5 48,0-2-416,0-1-513,0-3-991,0-3-1778,0 0-1120,0 0-5155</inkml:trace>
  <inkml:trace contextRef="#ctx0" brushRef="#br1">11610 21062 11477,'0'0'5251,"0"0"-2530,-35 44-1184,20-19 448,4 5-289,0 2-415,7 1-369,1 1 17,3-6-385,10-3-336,3-9-144,10-6-32,-3-10 48,4-6-240,-2-7-64,-1-10-352,-3 0-161,-5-5 241,-6 3 256,-1 0-144,-6 0 32,0 1 224,-8 7 112,-3-3 64,-6 5-16,1 3 16,-4 4-16,2 4 32,-3 4-16,4 0-32,1 8 0,3 6-48,3-1 16,3 0-160,4 2-1393,3-4-1536,0-4-3539,3-5-5089</inkml:trace>
  <inkml:trace contextRef="#ctx0" brushRef="#br1">12053 21261 7635,'0'0'7972,"0"0"-5731,0 0-1088,0 0 223,0 0-143,0 0-289,45 14-127,-18-33-225,1-6-320,3-7-192,-5-2-64,-3-3 48,-6 0-16,-4 2-80,-7 1-272,-6 0-240,0 2 224,-7 4 16,-5 2 95,-2 8 161,-5 7-16,1 6 48,3 5 0,1 6-16,-3 11 16,8 8 80,1 5 240,3 8 225,5 4-17,0 4 176,0 0 65,7 2-81,0-4-16,1 0-160,-3-5-255,1-4-129,-5-8-16,4-4-48,-4-5 48,-1-8-80,0-3 112,0-4-96,0-3-16,-6-10 160,5-4-96,1-9-64,0-5-176,0-4 80,10 0-208,6 2-64,1 1 272,4 3 96,1 8 16,-1 2 32,2 4-128,-2 5 48,-7 7-49,2 0 49,0 3 0,-7 8-64,-1 2 96,0 7-48,-6 0 32,-2 1 16,0-3-32,0 1 0,-7-1 32,0-4 16,-4-4-16,-3 3 16,2-6 16,0 0-15,-4-6-33,3-1 32,0 0-16,4 0-16,1-1 16,5-2 0,-3 1-16,6 2-48,0 0 64,6 0-64,2 0 48,4 0 80,4 5 144,0-1 16,1 5-16,0 0-48,3 4-144,-6-3 0,1 4-48,-1-3 80,-5 2-80,-1-5 48,-5-1-80,2-5-80,-5 1-288,0-3-193,0 0-111,0-3-592,0-6-1442,0-2-2768,3-3-7316</inkml:trace>
  <inkml:trace contextRef="#ctx0" brushRef="#br1">12569 21353 10581,'0'0'8068,"0"0"-7140,0 0-256,0 0 529,-3 32-129,9-32-47,-1 0 303,-1-7-447,5-3-193,-1-7 32,-4-4 49,6 0-177,-4 1-176,0 0-64,2 0-176,1 6-63,-5 6-33,4 3 64,-3 3-16,1 2-48,-5 5-32,4 5-32,1 4 32,-1 1-32,5 1 64,-4-3-96,4-1 48,-3-3 0,3-2 32,3-2-64,-5-5 0,0 0 32,-1-5-32,3-4 112,-2-7-128,3 0 64,-4-3-80,3 3 32,-2 5-48,1 2 80,0 4-48,0 5 64,5 5 64,-1 5 48,0 4 320,1 3-160,-1 1-31,0-2-241,1 1 16,-5-6-48,1 1-16,-3-6-64,-1-1-417,0-3-271,-4-2-529,-2 0-671,0-2-658,0-3-831,-8-4-3746</inkml:trace>
  <inkml:trace contextRef="#ctx0" brushRef="#br1">13639 21337 16424,'0'0'2112,"12"51"-415,-7-23-160,0-4-208,-1 2-401,0-13-32,-1-4-143,-1-4-369,1-5-192,-1-5 176,1-11 288,-3-7-255,3-4-161,-3-7 32,0-6 272,0 1-256,-3 0 16,-2 3-95,0 1 15,-2 5-48,3 5-64,0 5-32,3 3 16,1 6-16,0 2-16,5 2-48,6-1-16,3 6 16,2-2-96,7 4 128,-3 0-64,1 0-48,-3 6 48,-4 4-192,3-1-112,-8 3-81,-1-1-15,0 1-80,1-3-208,-6 2-625,6-4-1136,-4-2-1297,-1-4-4065,4-1-3603</inkml:trace>
  <inkml:trace contextRef="#ctx0" brushRef="#br1">13996 21199 17656,'0'0'5042,"0"0"-4433,-34 4-385,28 3 896,3-3 17,0 2-689,3-1-96,0 1-208,0-2-144,0 2 64,3-2-48,-3 3 16,0-1-32,0 2 32,0 1 32,0 0 144,0 0 33,0 0-145,4-2-32,4-2-48,2-2 32,3-3-64,1 0 64,0-3-64,1-2 32,-1-2 16,-5 1 16,-1-1-48,0-2 0,-4 2 16,-4 0-64,0-3 48,0 3-48,-4 0 48,-1 0-16,-3 3-16,0 2 0,0 2 16,1 2 0,1 9 16,2 3 48,0 0 32,4 5 80,0-3 80,8 0 64,0-3-192,5-1-32,3-5-48,-1 1 0,5-7-512,-1 2-1089,-1-3-1856,2-3-1586,0-4-4161</inkml:trace>
  <inkml:trace contextRef="#ctx0" brushRef="#br1">14325 21305 12438,'0'0'9332,"0"0"-7811,0 0 352,-35-7 143,24 7-815,1 0-561,2 4-63,0 3-385,7 1-160,-5 3 64,6-2-80,0 2 32,0 2-64,0-5 16,3 1 0,1-4 16,7 0 0,-1-5-48,3 0-32,4-7-160,-1-5-49,2-2-143,0-7-144,0 1 96,-2-8 224,-2-2 176,-7-1-32,2-7-209,-4-1 97,-5 1 16,0-2 96,0 6 128,0 6 16,-5 8-16,1 5 160,3 13 289,-3 2-193,3 17-240,1 7 32,0 9 384,0 9 384,0 2-447,0 1-81,0-1-128,1-6-32,4-3-144,4-7 48,-1-3-256,-1-6-464,3-6-641,-3-8-1568,5-5-1761,1 0-6275</inkml:trace>
  <inkml:trace contextRef="#ctx0" brushRef="#br1">14754 21266 6579,'0'0'21370,"0"0"-20138,3 36-1040,-3-17-80,-3-6 641,3-1-689,0-5-32,0-2-368,0-5-1633,3 0-2449,-3-5-3298</inkml:trace>
  <inkml:trace contextRef="#ctx0" brushRef="#br1">14773 21017 19097,'0'0'3217,"0"0"-2480,0 0-353,0 0-336,0 0 0,0 0-1553,-14-2-2657</inkml:trace>
  <inkml:trace contextRef="#ctx0" brushRef="#br1">14859 21222 4946,'0'0'464,"0"0"-319,0 0 1039,0 0 3874,0 0-1760,0 0-721,-10 19-384,10-15-512,-3 3-224,3 5-241,0-1 1,6 5-401,4-1-320,2 3-272,9-8-32,1 2-160,5-7 16,3-3-16,-4-2-48,-2-5 32,1-3-48,-11-6-160,-1-6 48,-7 3 96,-4-6 48,-2-2-48,0-2-32,-8 3-32,-2 0-96,0 6 0,0 5 160,0 6 48,-2 5 16,5 2-16,2 0-80,0 6-1361,1 1-1760,1-2-3954</inkml:trace>
  <inkml:trace contextRef="#ctx0" brushRef="#br1">15263 21179 19929,'0'0'2449,"0"0"-1921,-41-14 49,34 11 1312,0 3-1041,-1 0-464,7 3-144,-2 1-256,3 3 48,0 0 32,4 0-32,4 2-48,9 2 32,-2-1-32,5 1 0,0 0-144,0 3 64,0 3-16,-6-1 32,-3 1 96,-7 3-32,-4 0 48,-3-1-48,-6-3 112,-7-1-112,1 2 160,-3-6 304,4 1 113,0-4-177,4-3-240,2 1-128,0-4-16,3-2 32,1 0-368,4 0-881,0-8-1760,0-3-2866</inkml:trace>
  <inkml:trace contextRef="#ctx0" brushRef="#br1">15744 21340 17400,'0'0'2081,"0"0"-1825,0 0 1121,0 0 319,0 0-639,-5 34 191,5-12-367,0 2-385,0-1-160,0-2-80,11-8-304,1-4 64,1-9-176,2-2-144,-3-11 112,0-9 176,-4-3 112,-4-3-32,-4 0 16,0 0-192,-5 0 48,-6 7 0,2 3 48,-2 3-32,4 9 16,-1 6 0,2 0-240,6 6-1345,0 2-992,7-4-3554</inkml:trace>
  <inkml:trace contextRef="#ctx0" brushRef="#br1">16252 20992 17720,'0'0'2225,"-29"-35"-1553,17 24 849,-1 1-208,-1 2-785,-2 3-192,4 5 48,-5 2 97,5 13-337,-1 9 48,6 9 496,-2 6 16,7 7-368,-1 3-111,3 1-97,0 0 0,0-4-80,0 1 32,0-9-32,0-4 64,0-3-48,0-6-64,0-6-32,-1-6-48,-2-4 96,0-3-112,3-6-961,-2 0-1024,-1-8-496,1-8-3282</inkml:trace>
  <inkml:trace contextRef="#ctx0" brushRef="#br1">16038 21286 21018,'0'0'2961,"0"0"-2865,0 0-48,43 3 448,-14-3-224,6-3-224,1-6-64,-6 1-496,-2-5-2369,-7 4-5139</inkml:trace>
  <inkml:trace contextRef="#ctx0" brushRef="#br1">16781 21208 2177,'0'0'3217,"0"0"1970,0 0-2338,0 0-208,9-32-160,-13 22-576,-4 3-240,-4 1-96,-6 1-289,-4 5-463,-7 0-161,-5 11-48,-1 6-143,4 4-129,6 2-160,7 2-80,11-1-80,7-2 16,14-1 16,11-5 32,3-4-96,6-6-336,-2-4-160,-6-2-177,-5 0 321,-8 0 368,-8 0-64,-5 0 64,-18 7 32,-3 3 16,0-1 16,-4 5 288,8 1 225,5 2-177,4-1-352,8 0-112,8-2 64,4-1-48,5-1-32,0-3-32,-2-2-113,-5-4-127,-1 1-112,-6-4-384,3 0-513,-6 0 417,3-7 191,6-5-1856,-1-4-4338,10 1-6003</inkml:trace>
  <inkml:trace contextRef="#ctx0" brushRef="#br1">17057 21344 15591,'0'0'1921,"0"0"-1857,11-35 896,-11 31 865,0-1-512,-8 3 160,-7 2-129,-7 0-351,1 7 239,-5 2 65,3 5-433,1 2-368,7 1-239,6 0-33,6 0-96,3-3-48,6-1-16,3-6-80,7 0-16,-1-7 0,0 0 16,2-3 16,-5-6-16,5-2 32,-6-1 32,-2 0-32,2-1-80,-8 5 48,1 1 32,-4 1-48,0 6 16,0 0 32,-4 10-80,1 3 80,-5 1-32,5 0 48,3 2-689,0-5-767,5 0-1073,8-3-1009,3-1-2993</inkml:trace>
  <inkml:trace contextRef="#ctx0" brushRef="#br1">17189 21484 20313,'0'0'3522,"0"0"-3490,0 0 720,0 0 993,0 0-1409,0 0-272,0 15 192,0-15 0,0-4 225,0-3 271,0-4-400,0-2-80,-3-4 32,2-3 1,-4-4-33,4-1 16,1-2-144,0 2-144,7 1 128,4 6-64,1 3-80,4 0 16,-1 8 48,3 1-48,-1 3 96,0 3-80,-3 0-128,-2 0 96,2 3-48,-3 3-160,-4 1-320,0 3-481,-4-4-1104,0 4-1456,-2-6-946,2-4-3648</inkml:trace>
  <inkml:trace contextRef="#ctx0" brushRef="#br1">17618 21111 19817,'0'0'1985,"0"0"-1409,0 0 513,-11 35 1312,-2-7-688,4 4-561,1 4-416,3 2-543,1-1-97,4-6 0,0-3-16,0-5-80,0-5-176,1-6-321,2-5-255,-3-3-577,0-4-351,-3 0 127,-1 0 769,-1-4 143,-1-5-159,3-2-48,3-2-545,0-1-768,0 1-944,3 2 1088,-1-1 1600,2 3 561,-4-1 225,0 2 1199,-4-1 609,-1-2 224,-3 1-240,1-2-368,0 3-464,-3 0-609,7 1-384,1 4-208,2-1-64,0 5-16,8 0-64,4 0 16,2 0-32,7 3 96,4-1-48,2-2 32,3 0-32,5-2 1,-3-8-34,-2-1 130,-2-6-65,-5 2 96,-3-1 64,-7-2-128,-7 1-16,-5 1-64,-1 4 48,-1 3 16,-10 8 160,-5 1 16,3 6 160,-6 13 449,1 4-113,5 5 16,0 0-287,8 3-81,2 1-224,3-3-80,8-2-16,5-5 0,4-3 0,7-8-48,-2-1 96,2-9-176,0-1 112,-5-4-64,0-5 96,-5-2-96,-1 0-80,-6-2 80,2 5-64,-4 2 48,1 5 64,-1 1 80,-1 1-128,5 6 64,6 3-96,4 0 128,4-3-80,6 1-32,-1-3 16,-5 2-16,0-3-384,-10 0-881,-8-1-1680,-5-3-1537,-8 0-2898</inkml:trace>
  <inkml:trace contextRef="#ctx0" brushRef="#br2">20028 26880 5234,'0'0'6147,"0"0"-3057,0 0-673,0 0-448,0 0-689,-34 4 17,13 1-273,-8 4 1,-4 5-33,0 4-303,-1 1 95,6 1-176,7 2-128,7 0-15,9 0 79,7-2-240,15-4-240,7-4 48,12-8-112,2-4 48,3-12-32,-9-8 96,2-8-128,-6-4-160,-10-3 16,-4 0 96,-13 2 32,-1 1 32,0-3 32,-7 3-48,-7-2 64,0 1-32,2 1-48,-2 5 0,4 6-16,2 5-144,6 5 128,2 5 16,0 5-176,7 1 112,4 8-16,-1 12 32,5 11 80,-2 10 112,-3 10 352,4 7-128,-8-2-64,0-3 64,1-2 176,-4-9-175,1-10-113,3-7-112,0-6-64,-4-8-144,0-5 96,-2-3-32,-1-3-337,0 0-255,0-3-272,0-6-689,-1-4-1376,-2-3-1041,0-3-3634</inkml:trace>
  <inkml:trace contextRef="#ctx0" brushRef="#br2">20338 26876 13462,'0'0'5090,"0"0"-4353,0 0-33,0 0 561,0 0-33,0 0-335,-27-6-273,21 16-224,-1 8 369,-6 5 415,-1 3-31,2 1-257,2 1-320,0-3-15,-1-4-65,7-3-208,1-4-128,3-7-48,0-2-112,3-3-48,1-2 16,7-9 48,-1-5 0,0-6 0,2-7-144,2 3 16,-1-4-32,-6 3 64,0 3 64,-2 7-16,-2 6 48,0 2 16,-3 7 16,0 3 0,0 8 32,-6 5 32,1 2 80,1 5 16,4 1-128,0-2-32,8-6 32,1-2-16,10-4-80,-5-9 0,4-1 80,-2-1-64,1-13 32,0-3-32,-5-3 0,-1-4 0,-5 4-32,-3-1 0,2 3-32,-5 6 32,0 5 48,0 6-32,0 1 0,-2 11 16,-4 6 64,0 7 304,0 3 81,6 4-145,0-3-80,0-4-32,12-3-48,8-7-80,0-5-112,6-9 32,1 0 80,4-11-64,-1-10 0,3-4 0,-1-8-256,-10-1 48,-4-5 16,-3 4-112,-7 6 63,-7 8 81,3 4 176,-4 11 48,0 6-80,0 2 32,0 13-16,0 5 32,0 8-16,0 3 48,0 6 49,0 5-49,4-3-32,5-2 64,-4-4-80,1 2-96,-5-3-48,2-2 79,-3 3 1,0-1 0,-3 2 48,-4-2-48,-7 1 0,2-6 16,-2 1-80,1-8 16,-6-1 48,6-7-112,1-6-144,-1-6-16,3 0-16,0-11-160,0-5-145,4-5-287,0-2 127,2-3 65,4 2 608,4-2 128,5-1 0,7-1-16,1-5 112,7 2 128,2-2 48,3-2-80,2 3-16,1 3-15,-3 1-1,-3 6-208,-6 1 48,-3 7-64,-8 2-64,-1 6-433,-5 1-191,-3 0-897,0 0-560,0 1-1505,-8-3-6306</inkml:trace>
  <inkml:trace contextRef="#ctx0" brushRef="#br2">22123 26937 6515,'0'0'5442,"0"0"-911,0 0-2018,0 0-833,4-36-479,-4 32-96,-10 1-49,-2 3-240,0 0 1,-3 10-337,-5 0-144,0 8-112,1-1-80,4 3-48,3 0 144,6-2-160,1-1-15,5 3 15,0-5-80,11 1 48,3-1-80,7-2 32,4-2-16,8-2 48,1 2-96,-2-5-161,0 5 145,-9-1-128,-3 4 96,-10 4 64,-7 0 64,-3 5-16,0 2 64,-10-2 48,0 0-64,-3-4 48,0-3-32,-3-5-32,4-5-48,-3-2 32,2-4-64,-2-4 64,-2-7-16,5-2 16,0-5-16,4 1-64,0 0 32,8-3-64,0 2 64,0 2-32,6 0 112,7 0-96,1-2 112,2-1-32,1 1 16,-1-1 80,2 1-16,-6 0-64,1-1-96,-6-1 96,2 1-48,-6 1 33,-3 0-50,0 1 17,0 1-144,-6 5-64,3 1 32,-1 8-32,4-1-224,-3 3-609,3 0-447,0 5-369,3 0-960,1 2-2930</inkml:trace>
  <inkml:trace contextRef="#ctx0" brushRef="#br2">22447 26912 12182,'0'0'4258,"0"0"-2178,0 0-431,0 0-176,0 0-96,-32 57 111,24-19-15,2 6-128,3 4-481,3 2-96,0-6-111,9-5-257,5-10-288,6-8-64,0-7-32,0-9-32,6-5-112,-6-5-32,-1-4-96,-5-4-33,-1-2 17,0 2 96,-7-1 80,-1-1-32,-3 4-48,-2 0 96,0-2-112,0 0 16,0-1-32,-5 3-48,-3 1-145,2-3 161,-6 6 96,0 3 128,2 4-16,-4 2 80,1 9 96,-1 4 0,-1 5 32,1 1-47,5-3-65,3 0-48,6-3 32,0-4-337,12-9-1151,2-2-1153,1-2-945,2-12-2961</inkml:trace>
  <inkml:trace contextRef="#ctx0" brushRef="#br2">22735 26953 11573,'0'0'8980,"0"0"-7011,0 0-1232,0 0 431,0 0 577,0 0-96,5 21-625,-2-6-432,-2 0-127,-1 1-17,0-1 32,0-4-128,0-2-128,3 0-48,0-2-63,-3-3-65,5 1 48,-3-2-96,4 1 0,1-1 32,-4 1-16,5-2 0,0-2-16,-1 0-112,3 0-65,0 0-31,1 0-176,-2-4-208,4 2-336,-6-1-625,5 3-864,-4 0-625,-7 0-623,4 0-2354</inkml:trace>
  <inkml:trace contextRef="#ctx0" brushRef="#br2">22894 26930 14375,'0'0'4722,"0"0"-3234,0 35 145,4-11 416,-1 3-128,-2 5-352,-1 0-209,7 0-559,-7 3-129,2-5-176,3-3-144,1-6-208,0 0-80,0-8-48,0-1-32,2-5 0,1-3-208,-1 1-352,1-5-480,-3 0-1041,2-5-1457,-6-8-1344</inkml:trace>
  <inkml:trace contextRef="#ctx0" brushRef="#br2">23169 27068 13894,'0'0'12582,"0"0"-11685,-20 39-833,16-15-80,4 0 768,4 3 336,6-7-479,9-1-417,2-3-160,4-7-160,2-7-96,0-2-241,-3-7-335,-4-4-433,-5-6 321,-1-1 64,-8-2-161,0-4-47,-6 0-209,0-3-160,-6 2 321,-6 5 848,-5 4 288,-4 6 416,-1 4 448,-5 6 145,8 0-65,-5 4 401,8 6-96,4-1-865,6 0-384,6 0-1265,6-5-1216,6-1-2081</inkml:trace>
  <inkml:trace contextRef="#ctx0" brushRef="#br2">23595 27018 11093,'0'0'9765,"0"0"-8517,0 0 401,-33 28 1008,18-12-752,7 5-817,1-1-463,7 4-289,0-4-80,9 0-192,7-4-32,8-4-16,2-5-32,6-7-32,-1 0 0,-2-5 32,-2-6-32,-5-4 64,-4 2-64,-5-3 16,-6-3-144,-7-1-32,0-3-144,-1 2-561,-12 1-63,1 5 688,-9 2 320,2 6 16,-2 5 160,2 2 96,-1 0 128,1 0-176,5 2-256,1 5 32,2-2-304,3 2-656,3-3-1441,2 0-1425,3-4-4274</inkml:trace>
  <inkml:trace contextRef="#ctx0" brushRef="#br1">9131 22441 1105,'0'0'9364,"0"0"-8404,-18-42-640,15 30 945,3 3 64,0 2-209,5 3 353,3 4 160,0 4-305,3 20-143,-5 12 463,2 12 1170,-3 15-1041,-1 1-705,-1 1-272,-2-3-159,2-9-449,2-12-176,0-11-96,1-8 112,0-8-64,-3-5 32,0-9-16,-3 0 16,0-7 64,0-6-144,0-7-417,-6-6-143,0-4 0,-5-1-305,3-5-111,0 4-305,3 5 801,3 6 384,-1 5 160,3 9-16,0 5 144,10 2 64,3 0-80,10 9 512,3-3 433,7 1-449,5-4-240,-2-1 1,6-2 31,-7 0 0,-4-6-176,-5-1-64,-5 0-128,-4 0-96,-5 1 48,-2-2 16,-4 1 0,-2-2-48,5-1 16,-4 0-48,0-2-64,-1-2 32,-4-2 32,0-3 48,0-1 0,0-4-48,0-1 64,-1 0 32,-4 2 0,-1 2 16,0 6 0,3 3-16,1 8 80,2 4 16,0 10-80,5 18-96,1 9 256,2 13 608,-4 13 80,4 1-239,-3 1-257,2-5-96,1-8-304,4-11-16,-3-11 32,-1-5-48,1-6 64,-1-4 0,-2-7 0,0-3-592,-5-3-737,3-2-1248,-3-9-1777,5-8-3490</inkml:trace>
  <inkml:trace contextRef="#ctx0" brushRef="#br1">9815 22795 13398,'0'0'9989,"0"0"-8965,0 0-736,3 46 1041,-3-28-321,2 2 1,6-1-305,5-3-368,5-2-256,3-8 32,1-6 16,-1 0-64,-1-6 17,-7-9-17,-3-5-64,-7 0-32,-3-3-32,-10 0-81,-9-1 1,-2 4-256,-11 5 272,1 2 48,2 6 48,0 5 0,6 2 16,5 5-48,5 6 48,8 2-96,2 0-80,3 2-1121,5-2-1072,9-5-720,-2-2-3554</inkml:trace>
  <inkml:trace contextRef="#ctx0" brushRef="#br1">10097 22797 20794,'0'0'1808,"0"0"-1584,0 0 129,0 0 463,0 0 481,0 0-17,1 37-191,13-20-529,4 5-304,-1-6-224,9-3-16,0-1 0,-1-7-16,1-5 16,-6 0-16,-2-5 48,0-7 0,-8 1-16,-2-2-48,-4-1 48,-4-3-160,0 4 48,0 2-144,-1 2 128,-2 3 128,1 6-64,2 0 0,0 12-112,0 2 144,9 2-64,2 2 80,4-1-48,2-2-64,4-2-208,-1-7-513,-1-4 209,1-2 336,-5-4-16,2-7 96,-5-4 176,-4-1 48,-4 0 32,-4-5-32,0 1-48,-4-3 16,-9-2-16,-2 1 32,-2 2 16,5 2 32,3 7-16,-3 5 304,7 8-160,2 0-272,3 13-368,0 2-785,0 5-1296,0-3-1425,0 0-3537</inkml:trace>
  <inkml:trace contextRef="#ctx0" brushRef="#br1">11323 22317 11781,'0'0'1857,"-42"-25"-1104,12 16 319,-1 2 81,-1 3-353,-5 1-288,1 3-32,1 0-319,2 5-65,9 4-16,4 0 16,6 3 32,9 1-96,5 8-32,0 5 32,14 6 480,4 6 480,1 6-79,8 7 79,-1 0 289,-1-2-209,-5-4-111,-2-1-225,-8-6-192,-3-3-271,-2-2-33,-5-5-192,0 0-48,0-5 0,0 1 16,-2-9-64,-2 0-241,1-6-495,0-5-528,3-1-545,-2-3-432,-1-7-1505,3-2-3874</inkml:trace>
  <inkml:trace contextRef="#ctx0" brushRef="#br1">11062 22718 12806,'0'0'4594,"0"0"-3522,0 0-271,0 0 495,0 0 449,0 0-144,39 0-96,-15 4-193,7 3-255,6-2-369,-3-3-176,2 0-272,-2-2-176,-5 0 32,-7 0-64,-2 0-496,-7 0-400,-2 0-593,-5 0-592,2 0-304,-5 0 272,6 0-160,0 0 112,-1 0 1185,1 0 848,2 0 112,2 0 48,-5 0 400,-3 0 897,-1 5 367,-4 1 1,0 4-32,-4 7 224,-6 0 16,-1 7-721,1 1-223,-1 0-401,7 0-160,4-2-272,3-4-160,6-8 16,9-5-32,2-6-32,5-2 80,-4-9-96,3-5-80,-6-3 64,-3-4 48,-6 6 80,0 0-32,-9 2 16,0 5 0,-4 4 0,-5 3 0,-4 3-32,1 7 32,-1 6 64,2 3 16,1 3 0,7 4-32,3-5-80,0 1 0,8-6-16,3-2-96,4-3-480,2-8-432,3 0-865,1-4-1425,-1-11-2016</inkml:trace>
  <inkml:trace contextRef="#ctx0" brushRef="#br1">11820 22769 16440,'0'0'8948,"0"0"-8052,0 0-736,0 0 416,-34 4 257,29 3 95,1 2-448,-1 2-384,2 4-112,1-2 0,2 3 16,0 0-16,7-2-240,3-1-240,4-1 192,1-3 160,2 1 32,1-4 64,-2 1 64,1-3 0,-5 3 0,-6 0 0,0 1 0,-6-1-48,0 4 64,-6 0 32,-3 1-32,-5 0-32,2 1 0,-4-3 32,3-2-16,1 2 0,2-6-16,4-1 0,1-3-272,5 0-689,0-9-976,8-10-1232,8-4-2338</inkml:trace>
  <inkml:trace contextRef="#ctx0" brushRef="#br1">12065 22796 24091,'0'0'2625,"0"0"-2545,52 7-32,-22-6-64,6-1 961,0 0 287,-3 0-527,-4-1-465,-9-2-176,-7 1-32,-8 2-657,-5 0-1712,-17-2-2513,-4-5-3506</inkml:trace>
  <inkml:trace contextRef="#ctx0" brushRef="#br1">12135 22499 16440,'0'0'1840,"0"0"-1792,0 0 945,0 0 1664,2 53-112,-2-20-608,0 3-576,3 5 47,1 5-415,-1-2-353,2-3-240,3-3-160,-4-6-192,2-5-32,2-3 16,-3-9-48,1-2 32,-2-6-16,-1 1-272,-3-8-368,0 0-432,0-10-673,0-6-2033,-6-4-2049</inkml:trace>
  <inkml:trace contextRef="#ctx0" brushRef="#br1">12839 22703 9460,'0'0'3538,"0"0"-2354,0 0 209,0 0 128,0 0-353,0 0-399,0 0-209,22-23-160,-27 30 208,-3 2 209,-6 2 47,-2 3 49,-1 4 207,-2 5 81,-4 1-97,8 4-287,3-4-193,3 0-288,7-1-144,2-8-112,11-2-80,6-9 32,3-4 0,4-3 16,1-11-48,-4-1 16,1-6-96,-1 0 16,-9 1 64,-1-1-32,-9 5-32,1 2 0,-3 2 96,0 5-48,-3 7 48,-2 0-48,3 12 0,-1 4-16,3 5 48,0 0 48,3-1-32,4 1-16,0-7 0,5-1-48,-4-6 32,1-3 48,-1-4-320,-3 0-528,-1 0-625,0-9-1232,-2-2-1201,1-3-4706</inkml:trace>
  <inkml:trace contextRef="#ctx0" brushRef="#br1">13092 22836 2865,'0'0'17064,"0"0"-15991,6 43-993,3-29 1184,-1-5 753,1 3-304,2-9-529,-2-1-623,3-2-353,-4 0 0,-4-6 192,1-7-32,0 2-176,-5-3-80,0 1-32,-2-2-48,-6 2 16,5-1 1,-4 2 31,2 1-64,2 2 0,0 0-16,3 0 16,0-1 32,9 3-48,0 0 0,10-2 32,-4 5 32,5-3-32,-3 5-16,4-1-16,-5 3-48,-1 0-16,0 0 16,-4 0-16,-3 5-32,-4 0-305,-4-1-207,0 0-160,0-1-225,-3 1-527,-4-2-721,-3 1-1121,-2-3-4033</inkml:trace>
  <inkml:trace contextRef="#ctx0" brushRef="#br1">13487 22799 8516,'0'0'1056,"0"0"337,0 0-256,0 0 159,0 0 257,0 0 0,0 0-305,0 0-255,0 0-193,0 0 96,6 4 257,4 1-49,2-3-223,4 4-65,5-6-47,-1 0-161,6 0-208,-5-10-224,4-4-16,-8 1 16,-1-1-64,-7 0-80,-4-2 48,-2 2-64,-3 0 16,-3-2 16,-9 2-112,-3 2-80,-9 3 48,-1 5-112,0 4 80,-4 4 64,7 13 64,-2 3 32,10 8 0,0 4 16,9 5-64,4 3 160,1 1 64,6-5-160,10-4 16,1-4-48,7-12-32,-2-5 16,5-8-32,-2-3-272,1-9-496,-5-5-433,-4-4-656,-2-4-1056,-5 1-3106</inkml:trace>
  <inkml:trace contextRef="#ctx0" brushRef="#br1">14269 22663 4402,'0'0'9652,"0"0"-6322,0 0-1649,0 0-689,-5 35-79,5-2 687,2 6 385,11 5-528,0-4-625,5-5-351,5-7-1,5-12-128,1-10-352,1-6-32,0-6 48,-3-8 16,-2-5-64,-7-2 16,-6-1-32,-2-1 0,-7 3 32,0 3-16,-3 3 48,0 7 16,0 6-16,0 2 64,0 18-112,0 4 32,4 6 112,10 3 64,3-1-48,9-7-80,-3-10-64,7-6-48,1-8 32,-3-6 32,-5-10 48,-5-5-32,-6-6 16,-4 0-80,-5-2-16,-3-2 64,-6 2-80,-6 1 96,-1 2-32,0 1 16,0 5-32,4 1 32,1 3-32,4 1-288,1 5-449,3 0-255,0 3-737,3 6-448,3 1-592,2 0-1777,4 1-1409</inkml:trace>
  <inkml:trace contextRef="#ctx0" brushRef="#br1">14964 22716 19673,'0'0'2849,"0"0"-1632,0 0-145,33-5 49,-20 1-97,6 0-271,-6-1-449,3-4-176,-4 3-80,0-4 16,-7 0 16,-5-1-32,0 2-64,-8 0 48,-8 0-16,-6 1-32,1 4 32,-2 2-48,0 2 48,6 4 0,6 13-16,3 0-32,8 11 80,3 2-16,10 2 192,7 1-80,6-6-64,4-6-16,3-5-32,3-5-32,-2-7-64,-6-4 64,-1 0-560,-11 0-689,-5 0-1088,-9-6-976,-4-1-2754</inkml:trace>
  <inkml:trace contextRef="#ctx0" brushRef="#br1">10593 23537 19097,'0'0'2801,"0"0"-2833,0 35 96,0-22 96,3 5 144,1-3-208,-1-3-64,5-4-464,-3-6-2225,-1-2-2497</inkml:trace>
  <inkml:trace contextRef="#ctx0" brushRef="#br1">10637 23345 16375,'0'0'5107,"0"0"-4003,0 0-768,0 0-239,0 0-113,0 0 16,-5 1-209,5 13-1279,5-2-1922,0-1-5138</inkml:trace>
  <inkml:trace contextRef="#ctx0" brushRef="#br1">10816 23585 18392,'0'0'1281,"0"0"-1121,0 0 576,30 14 145,-19-14 640,-1-9 271,-1-2-543,-1-5-769,0 1-192,-1 0 273,-1 2-49,-1-2 0,1 6-208,-5 5 16,2 1 16,-1 3-63,4 9-193,-1 8 64,0 1 192,2 2-256,4 2 32,-1-5-64,3-3-128,-1-2-656,2-10-833,3-2-1072,-2-7-1265,2-7-2737</inkml:trace>
  <inkml:trace contextRef="#ctx0" brushRef="#br1">11150 23452 17848,'0'0'3858,"0"0"-1649,0 0-416,0 0-945,0 0-464,0 0 113,-9 17-81,3 1-240,0 2-96,1 1-32,5-2 0,0-3-16,5-3 0,4-1-16,0-5-48,4-6 80,-3-1-64,7 0 80,-3-6-64,-2-3-48,1-3 64,-1 1-64,-5-3 48,-5 3 16,1 2-48,-3-3 32,0 5 0,-3 2-32,-2 5-16,-3 0 64,0 0-64,3 5 64,3 7 64,-1-1-64,0 5 16,3 0 48,3 7-48,2 0 16,7 2 64,-3 3 0,0 2-48,5 0-112,-3 1-16,-2-4 16,-6 2 0,-3 1 64,0-2 0,-4-4 208,-10 0 384,-5-1-111,1-5-65,-6 1-144,2-3-64,1-3-64,2-1-32,4-3-80,4-3-32,10-6-128,1 0-1088,4-8-1954,13-8-4625</inkml:trace>
  <inkml:trace contextRef="#ctx0" brushRef="#br1">9032 23735 13894,'0'0'4514,"0"0"-3249,0 0-593,0 0 625,0 0-193,16 15-527,-11-14 47,-2-1-112,1 0 0,1 0 145,4-12 239,-1-1-320,-1-5-255,-1-8-97,5-2 16,-1 1 64,-2-4-272,0 4 48,3 6-64,-5 4 80,2 7 16,1 9 128,0 1-192,5 17-16,-2 11 112,3 3 208,4 7-127,-5-4-129,2-7-96,0-3-128,-4-13 79,2-2 1,-7-6 64,3-3-16,-3-3 97,-2-8-1,0-2 32,1-7-32,1-2 64,-4-4-80,7-3 32,-4-1-240,0 2 32,5 5 48,-1 6 16,1 4 16,-2 11-16,4 2-16,-1 10 32,5 3-32,-2 6 112,3 2-16,-1-1 0,-1-2 32,2-4-32,0-3-32,-1-2 0,0-4 0,-3-5-16,-2 0 0,0 0-272,-4-5-353,1-1-719,-4-5-689,3-1-1345,-1-4-1552,4 2-6403</inkml:trace>
  <inkml:trace contextRef="#ctx0" brushRef="#br1">9840 23560 13190,'0'0'3105,"0"0"-1552,0 0 880,14 32-112,-11-13-368,5 1-272,-2 0-689,4 2-495,0-4-417,2-3-64,5-9-32,-3-6-16,-2-2 48,5-10 64,-7-6 0,-3-8 16,-1 2-16,-6-4-144,0-2 48,-6 5 0,-8 2 0,-8 2 16,5 7 16,-4 5-32,-2 7 16,5 2 0,2 2-48,4 10 32,4 3 0,4 2-176,4 0-993,0 2-496,7-4-960,3-7-1761,5-6-3553</inkml:trace>
  <inkml:trace contextRef="#ctx0" brushRef="#br1">10177 23531 17432,'0'0'3201,"0"0"-1632,0 0-288,0 0 79,-15 37-31,15-20-289,0 7-335,5-3-177,7-4-272,0-2-48,8-4-112,-1-6-32,5-5 0,-4 0 96,1-3-16,-4-8 1,-4-2-49,0-2-48,-5-5-48,-4-1-16,-1 1-16,-3-2 16,0 2-96,-4 4 15,-2 4-15,-2 3 96,2 6-64,2 3 32,-1 0-32,2 5 0,1 4 48,2 1-16,0-1-112,0 0-448,5-3 64,4 0-513,3-5-960,0 2-864,4-3-3810</inkml:trace>
  <inkml:trace contextRef="#ctx0" brushRef="#br1">11523 23619 7235,'0'0'13014,"0"0"-10373,0 0-944,0 0-592,0 0-417,0 0-272,7 25-208,-4-13-96,-1-1-96,1-2-528,2-4-1025,-2-3-816,2-2-1873,-1-9-5074</inkml:trace>
  <inkml:trace contextRef="#ctx0" brushRef="#br1">11575 23409 16680,'0'0'1584,"0"0"-1536,0 0-112,0 0 64,0 0-416,0 0-2337,26 14-3234</inkml:trace>
  <inkml:trace contextRef="#ctx0" brushRef="#br1">11817 23709 17656,'0'0'2241,"0"0"-1425,0 0 897,0 0-480,23-37 191,-16 17-703,-2 0-497,3 2-240,-4 1 16,4 4 128,-2 5 48,2 1 144,-1 7-176,1 0-48,5 7 96,2 6 129,0 1 79,5 2 208,4 2-16,-2-4-432,2 0-112,-2-5-16,-5-2-80,-2-3-352,-6-1-640,-4-3-561,-2 0-800,-3 0 112,-3 0-913,-6-7-4721</inkml:trace>
  <inkml:trace contextRef="#ctx0" brushRef="#br1">12893 23651 5426,'0'0'5699,"0"0"-2625,0 0-1282,0 0-479,0 0 64,0 0 495,1 49 129,2-27-448,0-2-336,2-4-513,0-3-448,-1-6 96,0-7 48,1 0-31,-2-7 63,-3-6 80,0-6-176,0-1-16,-6-8-16,-1 1-111,-4-6-17,2 4-208,-2-1-64,6 5 15,2 2 33,3 6 48,0 3-16,3 3 48,13 5-48,-2-5 80,10 3-80,-2 1 81,5 0-1,-5 5-177,2-1 81,-10 3 0,-2 0-48,-3 7-112,-9 2-480,0 2-432,-6 2-465,-5-2-1553,2-4-911,-6-5-4579</inkml:trace>
  <inkml:trace contextRef="#ctx0" brushRef="#br1">13236 23654 17976,'0'0'2930,"0"0"-2322,46-23 128,-25 12 561,-2 2-273,-5-3-319,-1 3-417,-2 0-208,-9 3-48,-2-1-32,0-1 16,-13 3-80,-5 1-48,-2 1 64,-3 3 32,0 0 0,6 0 48,0 5 0,10 7 48,5 4 48,2 5 16,5 1 320,10 4 176,0-1-31,8-2-449,0-4-128,-4-6-80,-1-1 96,-3-4-128,-5-7-369,-3 2-271,-7-3-208,2 0 47,-2-4-239,0-7-1009,3-2-1681,2-3-1792,3-1-4835</inkml:trace>
  <inkml:trace contextRef="#ctx0" brushRef="#br1">13669 23627 11653,'0'0'4739,"0"0"-3395,0 0-528,0 0 1025,-36-14-176,21 14-48,2 0-64,-2 0-433,2 0-192,2 3-319,6 1-289,0-1-304,5-2 80,0 5-160,0-6 112,0 0-64,5 0 48,0 0-32,-2 0 48,0 0-48,-1 0-16,-2 0 32,0 0-48,0 0 64,0 0-64,0 0 32,0 0 32,0 0-32,0 0-16,0 0 16,0 0 0,0 0-64,0 1 144,0 2-128,0 1 96,0 5-64,-2 1 16,2-1 32,-3 3-16,0-3-64,3-3 16,0 1 0,0-1 0,0-6 64,0 0-32,3-8 64,5-3 0,2-5 48,-3-5-80,6-2 0,3-1-96,0 2 32,-2 4 64,2 3-16,0 7 176,-2 3-128,-2 5-32,5 5 0,-5 6 0,-1 7-16,-1 5 48,0 1 16,-4 0-16,1 0 80,-2-4-176,-3-4-16,4-6-256,0-3-528,1-5-481,-1-2-1024,8-9-928,0-8-2786,3-8-8260</inkml:trace>
  <inkml:trace contextRef="#ctx0" brushRef="#br1">13996 23520 19785,'0'0'4994,"-21"31"-4561,8-10-305,1 3 704,1 3 657,4-3-241,4 0-575,1-6-545,2-1-128,5-6-48,4-5 160,7-3-112,2-3 64,3-3-64,-1-5 96,0-9-48,1 1-16,-4-4 32,0 1 16,-5-4-96,-7 2-80,-2 3 80,-3 2-64,-8 2 32,-8 4-16,-1 6 48,-5 4-48,1 0 48,-3 10 32,6 1-16,6 3 48,1-1-96,6-2-785,5-1-1424,0-7-2129,0-3-4242</inkml:trace>
  <inkml:trace contextRef="#ctx0" brushRef="#br1">14866 23708 10405,'0'0'3745,"0"0"-2080,0 0-304,-17-35 208,4 26-193,-3-1-239,-4 3-497,-6 3-176,-1 4 32,-7 0 369,-4 7-49,4 5-47,2 4-225,1 4-224,5 1-96,14 4 384,4 1-159,8-2-145,13 2-176,11-8-80,5-2-16,5-9 32,7-7 16,-1-1-64,-3-17 80,-2-4-64,-7-8-32,-5-2 112,-2-7-112,-12-2 32,-1-6-64,-8-1 48,0-2-416,0-1-64,-8 1-81,1 6 257,-3 7 64,3 7 128,-2 10 128,7 6-48,-1 11 16,3 3 48,0 14-80,3 9 80,2 9 400,5 9 321,3 6-129,-6 4-32,4 1-128,0-4-15,-4-2-257,1-2-64,-3-9-208,-1-8 0,1-4 0,3-7 32,-5-1 32,6-8-400,-2-3-753,3-4-1008,0-3-1329,3-11-1808</inkml:trace>
  <inkml:trace contextRef="#ctx0" brushRef="#br1">15142 23613 20057,'0'0'1585,"0"0"-1489,0 0 768,-27 46 961,27-25-128,0-1-593,1 3-399,13-4-545,1-5 16,5-5-48,3-7 48,4-2-32,-5-9-96,1-7 32,-3-3 0,-4-4 32,-6-4-112,-2-1 80,-8 1-112,0 1-304,0 3 64,-11 7 176,4 3 16,-1 6 16,0 5 64,3 2-48,1 0 48,4 0-48,0 2 32,0 2 0,0 0 16,4 2 16,4 0 16,0-1 16,4 5-16,2-2 240,3 4 48,1 2 96,5 0 81,0 0-241,5-6-128,1 1 0,-2-5-32,-1-4-208,-1 0 64,-4-6-64,-4-8 112,-1-1-48,-6-6 0,-4-2-96,-4-5 0,-2-1 0,0-1-49,-2 4 65,-4 5 48,-4 5 96,-3 9 0,-4 7 16,-4 12-64,-2 11 112,2 9-32,1 10 80,7 3 49,4 2 79,5-1 0,4-5-112,13-5-256,3-8 48,10-7 64,3-10-224,5-4 96,-1-7-353,0 0-495,-4-4-993,-1-6-1328,-10-4-753,-8 3-3906</inkml:trace>
  <inkml:trace contextRef="#ctx0" brushRef="#br1">16109 23603 17496,'0'0'3362,"0"0"-2770,0 0-544,42 24 592,-3-21 1153,4-3-288,6-6-753,-1-5-496,1 0-192,-6-1-48,-10 1-32,-1 1-192,-13 6-1457,-4 2-464,-3-1-512,-5 3-2065,-1 0-1201,-2 0 769</inkml:trace>
  <inkml:trace contextRef="#ctx0" brushRef="#br1">16243 23243 768,'0'0'12214,"0"0"-9445,0 0-1024,0 0 208,0 0-640,0 0-193,0 51 689,0-14 96,0 9-529,0 2-127,0 5-305,0-3-319,4-2-257,-1-4-16,1-5-144,-2-7-64,4-6-288,-4-8 80,-2-2 32,0-6 32,0-1-16,0-5-208,0-1-224,0-3-257,-2 0-239,2-6-609,0-2-1568,0-4-913,0-4-2897,0-4-5715</inkml:trace>
  <inkml:trace contextRef="#ctx0" brushRef="#br1">16550 23595 8324,'0'0'6899,"0"0"-3602,-24 32-1328,19-19 16,1 6 144,4 2-416,0-3-704,9 1-321,11-3-400,6-5 48,8-1-240,2-8 80,3-2-96,-3-5 16,-6-4 0,-6-5-224,-12-2-224,-6-3 112,-6-1-64,-6-3-208,-9 0 143,-9 2-79,-7 5 176,3 5 240,-5 7-32,3 4 32,1 0 32,8 4 16,4 5-32,9 2 64,7 1-400,1-3-2593,7-2-289,3-3-3441</inkml:trace>
  <inkml:trace contextRef="#ctx0" brushRef="#br1">9377 24094 4450,'0'0'3458,"0"0"-641,0 0-1520,8-35 255,-6 28 465,-2 5-96,0-3-176,0 5-369,3 3-383,0 11-465,-2 11 144,5 9 1057,0 10 32,-1 1-801,3 3-143,-4-1-369,4-11-288,-3-3-256,-1-10 64,1-4 16,2-6 0,-5-2 0,1-4-64,-3 1-256,0-6-320,0-2-417,0 0-704,0-4-800,-5-6-1921,-7-1-3810,3-3 1473</inkml:trace>
  <inkml:trace contextRef="#ctx0" brushRef="#br1">9321 24346 7059,'0'0'7636,"0"0"-5411,0 0-865,0 0 257,0 0-176,33-20-481,-13 8-31,6 0-145,-1-1 0,4 0-127,-4-2-337,0 2-256,-1-1-48,0 3 0,-5-2 0,-3 2 0,-4 2-48,-1-2 16,-6 1-80,0-1-80,-1-1 112,-4-1 32,3 1 0,-3-2 32,0 5 0,3 2-32,-1 3 64,4 1-80,-3 3-16,1 3 0,4 10 0,-3 13 144,3 6 304,-4 9 224,4 5 705,-2 1-113,1-2-688,1-6-400,1-6-112,2-8 16,0-6-32,-1-8 48,3-4-16,-4-5 0,-3-2 17,2-2-17,-2-9 112,-2-4-128,-4-3 80,0-2-32,0 1 0,0 1-48,0 1-16,0 5 16,0 4 0,0 3-16,0 3-48,0 2 80,0 0-160,5 0-17,3 4 33,4 3 144,6 2-32,1 2 16,4 0-80,0 0 48,4-2 96,-4-2-80,6-3 64,-2 1-16,-3-5 0,-2 0-32,-1 0 48,-3-5-16,-5-4 17,0-2 15,-7-3-64,2 0 64,-8 0-96,0 1 32,-4 3-16,-6 3 48,-3 7-80,-3 0 64,4 2-80,1 13 31,-2 2-15,6 5 0,1 3 128,6 3-47,0-1-17,8-3-16,4-7-33,6-3-15,6-4-64,-3-6-880,1-1-1089,-1-3-1825,-9-3-3969</inkml:trace>
  <inkml:trace contextRef="#ctx0" brushRef="#br1">10652 24528 8932,'0'0'5427,"0"0"-3923,0 0-559,0 0 687,0 0 401,0 0-128,0 0-352,26 23-497,-21-23-95,3 0-97,-4-8 177,1-5-177,0-2-256,-2-9-207,0 1-97,-3-2-80,2-2-112,-2 1-32,0 1-64,0 4 80,3 3-96,-1 6 80,4 5-112,2 5-16,-2 2-48,5 0 16,2 4 64,4 7-128,4-5-480,3 1-577,1 0-864,5-3-1889,1-4-1008,1 0 752,2 0-6579</inkml:trace>
  <inkml:trace contextRef="#ctx0" brushRef="#br1">11147 24361 12278,'0'0'8467,"0"0"-7346,-43 22-48,22-10 863,6 4-415,-2-2-753,3 4-255,6-1-129,8-2-208,0 1-96,8-4-96,10-5 64,1-5 16,0-2-48,2-2-80,0-7-96,-6-5 128,-2-2-32,-9 2 80,-1 0 16,-3 3 16,-4 2-32,-4 4 48,-3 3 64,2 2-16,-5 4 0,7 8-112,2 3-16,0 5 16,5-3 0,0 0-48,7-3-288,3-6-785,12-5-928,-1-6-1552,5-10-4819</inkml:trace>
  <inkml:trace contextRef="#ctx0" brushRef="#br1">11475 24111 9412,'0'0'4498,"0"0"-1136,0 0-1889,0 0-865,0 0 336,2 44 865,-2-11 304,0 6-448,0 5-128,-5-1-385,3-2-656,-1-4-240,0-4 17,3-8-225,0-4-32,0-5-48,0-2 48,0-7-16,0 0 0,0 0 0,0-3-497,0-2-303,0 0-593,0-2-912,0 0-1392,3-8-3795</inkml:trace>
  <inkml:trace contextRef="#ctx0" brushRef="#br1">11345 24324 22874,'0'0'2482,"0"0"-2370,0 0-256,30 17 272,-5-10 448,1-2 464,3-1-143,5 0-625,0-2-176,2-2-80,0 2 48,-1-2-32,-1 0-16,2 3-192,-6-3-256,0 0-257,-7 2 337,0-2 112,-7 2 48,-6 2 176,-4-1-80,-6 3 128,0-1 16,-12 4 368,0-1 129,-1 3-129,0-2-96,1 0-144,2 0 0,4 1-128,2-1 16,2-2-96,2 0 64,0-1-16,0-3 16,9-3-16,4 0 16,-1 0-48,6-7-48,1-2-48,-4-2-144,0 1 192,-7 3 32,1 3 48,-9 4-48,0 0 48,0 4-64,-8 6 48,2 4 304,0-1-48,6 2 96,0 2-144,6-6-80,8 1-144,7-5 0,4-6-240,9-1-1024,2-4-1714,-3-9-960,2-5-3393,-1-8-5651</inkml:trace>
  <inkml:trace contextRef="#ctx0" brushRef="#br1">12139 24296 7299,'0'0'18041,"0"0"-15576,0 0-2065,0 0-80,0 0 64,0 0 305,49 2 63,-28 5-368,5 1-304,0-1 0,2-1-64,1 3 48,-4-3-224,0 1-544,0-2-513,1 3-367,0-4-1666,0-1-1920,-4-1-4275</inkml:trace>
  <inkml:trace contextRef="#ctx0" brushRef="#br1">12234 24121 19449,'0'0'5779,"0"0"-4787,0 0-928,-25 34 560,24-12 353,1 3 335,0 3-351,0 0-337,0 3-368,0 1-16,0-2-128,1 0 144,4-4-175,-4 1-65,2-4 16,2 0-64,0-5 80,2-1-80,1-4-65,0-4-463,-4-3-176,2 1-545,-3-7-672,-3 0-1344,0-7 175,0-4-2912</inkml:trace>
  <inkml:trace contextRef="#ctx0" brushRef="#br1">12601 24411 13606,'0'0'8468,"0"0"-5491,10 32-1440,-7-18-304,1-3-577,7 1-112,-4-4-128,4 2-335,-1-5-65,2-2-16,-1-3-545,2 0-831,0-12-849,-6-4-993,1-5-1040,-6-7-4306</inkml:trace>
  <inkml:trace contextRef="#ctx0" brushRef="#br1">12664 24177 21114,'0'0'4658,"0"0"-3778,0 0-832,0 0 0,0 0 0,0 0-48,-24 33-256,28-18-1024,7-6-2082,-2 0-3809</inkml:trace>
  <inkml:trace contextRef="#ctx0" brushRef="#br1">12885 24368 19577,'0'0'4066,"0"0"-3394,0 0-368,0 31 657,3-17-321,2 0 465,-1 2-129,4 1-672,0-2-288,2-2 16,3-3-32,-1-5 64,0-5-32,2 0-32,-3-8 16,-4-3-32,0-2 16,-7-5-80,0-1-48,0-2-96,-7 0-272,1 1-257,0 3 65,0 6 640,-4 7 32,5 1 32,-1 3-160,-1 4 80,-3 8-448,2 3-881,-2 0-384,2 1-656,0 1-1873,0-6-4034</inkml:trace>
  <inkml:trace contextRef="#ctx0" brushRef="#br1">13235 24395 6147,'0'0'9876,"0"0"-7571,0 0-752,1 34 160,-1-24-224,0-2-321,0 0-127,0-3-497,3-4-304,3-1-160,2 0 48,-1-1 16,-2-4-112,3-5 64,-4 4-112,1-1 80,-5 0-48,0 2 16,0 1-16,0-1 0,3 1-32,0-4 16,3 1 16,2-2 0,1-2 16,2 0-48,3-2 32,2 5 0,1 1 80,3 4 224,-3 3 225,-2 7-129,4 7 144,-6 5 0,6 1-79,-1 1-177,-1 0-240,3-3-32,0-4-16,-6-5 32,-1-4-16,0-1-144,-10-4-480,-3 0-369,0 0-304,-8 0-703,-8 0-1314,-2 0-3185,-3-4-8756</inkml:trace>
  <inkml:trace contextRef="#ctx0" brushRef="#br1">14348 24321 15975,'0'0'2898,"0"0"-1794,-38 5 289,20 10 368,-5 7-81,6 3-399,1 5-369,3-1-207,13-1-193,0-2-384,13-11-112,7-5 16,3-10-80,5 0 16,3-14-112,-4-7-304,-2 1-33,-8-6 289,-4 1 48,-5 2 208,-8-2-64,0 1 80,-8 4-96,-5-1 48,-3 6-32,2 3 16,-2 8-80,0 1 48,9 3 48,0 3-64,7 1-16,7 1-1216,13-4-1297,6-1-1441,6 0-5154</inkml:trace>
  <inkml:trace contextRef="#ctx0" brushRef="#br1">14627 24363 21466,'0'0'2193,"0"0"-2177,56-2-48,-26-4 160,4 2 32,-7-3 1008,-1 3-191,-2 1-897,-12 1-1329,-6 2-2736,-6 0-4867</inkml:trace>
  <inkml:trace contextRef="#ctx0" brushRef="#br1">14825 24138 18472,'0'0'1457,"0"0"-1137,-40-31 144,20 27 1521,-1 4-272,1 0-16,0 8-496,3 9-609,8 8-304,4 5-112,2 8 240,3-1-32,8 5-80,1-1-159,-1-3-274,1-4 113,0-4-32,-9-2 32,0-5 48,0-7-48,0-3 16,-6-4 0,-2-4-64,-1-3-112,2-2-576,2-4-481,0-8-1104,-1-1-1008,4-9-2210,-2 2-7187</inkml:trace>
  <inkml:trace contextRef="#ctx0" brushRef="#br1">15320 24418 4002,'0'0'7507,"0"0"-3921,0 0-1777,0 0-625,0 0 273,0 0 80,50-37-273,-25 26-367,4-4-289,0 1 144,-3-1 81,0 3-81,-1-2-192,-4 3-368,-5 2-112,1 0-144,-9 2 32,3 0 32,-9 0 16,1 2 64,-3-2-48,0-1 32,-3-1-96,1-3 64,-4 0-64,6-2 48,-1 6-48,-3-2 48,4 3-16,0 4 16,0 3-32,5 12-16,-2 7 64,0 5 128,-3 9 481,2 6-97,-2 0-208,0 3 304,0-4-335,4-3-241,0-4-32,0-10 32,2-1-64,1-9 48,1-8-32,3-3 16,-1-6 0,0-7 32,0-6-48,0-1 16,1-4 16,-3 2-64,-4 3 64,1 5-96,-2 5 64,-1 5-48,1 4 64,0 0-112,4 9-16,-1 5 96,3 2-48,2 2 80,3 0-96,6 2 112,-2-3-64,4 0 80,4-6-32,0-4 16,-5-3-16,4-1 80,-4-3 16,4-3-64,-5-5-32,-1-4 0,-3 0 32,-1-1-80,-1-4 96,-6 1-80,-4 3-32,-1-3 32,-3 1-80,-6 6 16,-3 2 16,-3 7 0,-2 0-32,-1 5 80,5 9-48,2 5 112,3-2-64,5 4 32,0 0-32,6 0 32,11-5-16,3-5-64,6-4 64,-2-2-400,2-4-32,0-1-1105,-6 0-1120,-4-4-1169,-9-3-2769,-2-2-7556</inkml:trace>
  <inkml:trace contextRef="#ctx0" brushRef="#br1">15405 24158 12294,'0'0'3953,"0"0"-1984,0 0-128,0 0-288,0 0-529,0 0-351,19 44 511,-19-8 865,0 8-752,0 0-401,0-2-560,0-9-256,0-2-48,0-8-64,0-5 48,0-4-48,0-7 32,0-3-96,0-1-192,-5-3-368,-1 0-673,-2-3-1120,1-4-448,-4-4-385,-1-1-1296,3-1-880,-5 1 2160</inkml:trace>
  <inkml:trace contextRef="#ctx0" brushRef="#br1">16829 24202 8404,'0'0'5282,"0"0"-2625,17-30-480,-17 20-64,0 6-224,-4 1-736,-12 3-417,-7 0-208,-3 12 97,-7 2 95,-3 4-176,4 4-128,1-2-239,8-3-113,7 3-32,6-5-32,10-3-16,5 0-32,12-5-16,4-5-113,4 0-111,2-2 48,-8 0 144,-3 0 112,-8 2-112,-8 5 32,-3 2 96,-9 2 0,-9 6 256,-4 1-160,4 3-32,0 2 112,8 2-31,4 1-97,9 2-32,0-4-16,9 2-48,4-8 96,8 1-80,0-8 96,-1-4-64,0-5 32,1-2-48,-4 0-208,3-7-241,-2-4-255,4-6-656,-4 1-914,2 1-671,0-2-2625,-6 6-5988</inkml:trace>
  <inkml:trace contextRef="#ctx0" brushRef="#br1">17067 24427 19481,'0'0'3666,"0"0"-2850,0 0 577,-32-26 47,18 32-655,-5 5-305,-2 5-48,9 0-176,-2 5-96,7-1 80,2-1-224,5-3 64,3-3-80,7-2 0,3-5-48,2-6 48,3 0-48,1-5-32,-2-7 48,-4 3 32,0 1 32,-6-2-16,-5 6 16,1-1-16,-3 5 64,0 0 32,0 7-112,-3 5 32,-2 1-32,5 2 32,0 0-80,5-2 48,9 1-432,6-4-848,0-3-897,6-5-849,-6-2-1264,4 0-6451</inkml:trace>
  <inkml:trace contextRef="#ctx0" brushRef="#br1">17286 24613 20713,'0'0'1489,"0"0"-1425,0 0-64,0 0 897,0 0 495,0 0 17,6 7-641,-5-14-384,4-2 17,-2-3 143,0-2-128,-1 1-304,-2-2-64,3 0-64,-1 2 48,-2 1-48,0 3 80,0 3-96,0 2 96,0 0-48,0 1 0,0 1 0,0 0-32,0 0 48,0 2-48,3-3 96,1 1-80,1 2 64,2 0-16,-5 0-32,4 0-32,-5 0 64,-1 0-96,4 0 64,-4 0-32,1 0 16,-1 0 32,0 0-48,3 0 16,0 0-16,4 0 32,0 0-64,5 0 48,-3 0 0,2 0-48,-5 0 48,2 0-32,-5 0 48,3 0 0,-6 0 0,0 0 0,0-2-48,0 2 32,0-3-112,0 3-128,0 0-512,0 0-257,0 0-175,0 0-289,0 3-160,0-1-63,0 0-690,5-2-1599,-2 0-2258</inkml:trace>
  <inkml:trace contextRef="#ctx0" brushRef="#br1">17672 24241 15511,'0'0'2225,"0"0"-1344,0 0 639,0 0-191,0 0 224,12 37 912,-12-2-785,-7 0-479,-3 7-577,0-3 49,-1-1-193,5-7-96,1-3-240,5-7-128,0-8 32,0-3-80,0-6 80,3-4-64,-1 0 0,-2-11-144,3-2-80,-3-9-80,0 0-64,-3-4-17,-2-1-303,1 1-336,-1 6-1,0 1 913,2 7 192,0 6 496,3 4 129,0 2-49,0 0-272,6 8-192,1 4 96,5 1 32,9 4-111,-2-1-177,3-3 64,6-3-32,1-6 32,4-1-16,-3-3 0,1-4 0,-6-9 0,-1 0-16,-7-5-48,-1-3 80,-6-4-64,-7-4 0,-3 1-48,0 1-96,0 5 0,-3 3-48,-4 5 96,0 10 160,0 4 64,0 10-128,-4 5 112,7 9 80,-4 5 96,5 3 128,3 3-464,0 0 80,11-3 0,1-3-64,4-2 16,2-6 96,2-5-96,3-5 48,-5-3-32,3-5-96,-7-3-80,2 0 112,-7-7 32,3-3-64,-7 3-32,-1 0 64,1 3 80,1 1-48,-1 3 80,4 0-80,0 3 80,3 4 16,4 4-48,2-1-48,2 3 0,0-2 208,4 3-208,-5-1 32,2-5-32,-1 1 48,-3-4-48,-2 2-208,-5-5-944,-6-2-1746,-4 0-912,0-2-1888</inkml:trace>
  <inkml:trace contextRef="#ctx0" brushRef="#br1">18477 23956 15623,'0'0'4002,"0"0"-2225,-4-44-64,17 35 496,8 2-721,7 3-591,2 4-513,4 6-144,-1 10-16,-5 10-16,-6 3-96,-10 9-64,-12 3 16,-5 5 16,-19 0 144,-5 0 1,-3-2 79,-2-5-16,4-3-144,5-8 144,8-6 32,3-3-144,8-5-176,6-5 48,6 1-128,4-4 96,3-1-112,3 0-496,-2-3-945,5-2-1888,-5 0-2674</inkml:trace>
  <inkml:trace contextRef="#ctx0" brushRef="#br1">18694 24620 22698,'0'0'4627,"0"0"-4499,0 0-385,0 0 305,0 0 49,0 0-386,9-14-2368,4 3-3330</inkml:trace>
  <inkml:trace contextRef="#ctx0" brushRef="#br2">11904 24929 2305,'0'0'7748,"0"0"-4051,0 0-1376,0 0-736,0-32-32,-6 30-241,-3 2-143,-8 0-369,3 11-207,-4 8-49,-5 4 64,3 6-16,-4 5-223,7 6-49,-2-1-48,9-2 64,5 0-80,3-5 16,2-5-32,7-6 112,0-3-143,5-4-145,2-5 16,-1-2-80,2-5-16,3-2 16,1 0-32,2-2-64,-7-2-225,4-3-335,-3 0-160,-2 2-337,-1 1-464,-4 0-191,-2-1-1090,1 0-2416,-4-2-3890</inkml:trace>
  <inkml:trace contextRef="#ctx0" brushRef="#br2">12090 24943 11285,'0'0'4034,"0"0"-2753,0 0-513,0 0-592,0 0-240,0 0-64,18 5-544,-16 10-145,1 2-1616,0-1-3169,3-2 543</inkml:trace>
  <inkml:trace contextRef="#ctx0" brushRef="#br2">12108 25169 15687,'0'0'2081,"0"0"-1713,0 0 753,5 38-49,-5-31-447,0 0-273,0 0-336,0-5 32,-3 2-560,-2-4-609,2 0-960,-2-6-2097,1-5-3874</inkml:trace>
  <inkml:trace contextRef="#ctx0" brushRef="#br2">12292 25240 7652,'0'0'9412,"0"0"-8324,0 0-784,0 0 641,0 0 800,0 0-737,0 0-816,0-38-80,2 22-80,-2 1 112,0-2 337,0 4-81,0-1-160,0 5 32,0 5 128,3-2-240,-3 4-80,4-1-112,2 3-48,0 0 96,-1 0-80,4 5 32,-3 1-496,1 0-416,3-1-305,1 1-688,-4-3-1537,4-3-1744,-4 0-2449</inkml:trace>
  <inkml:trace contextRef="#ctx0" brushRef="#br2">12530 25092 8740,'0'0'10581,"0"0"-9173,0 0-815,-42 14 543,30-4 81,4 1-33,-1 3-415,3-1-353,-2 4-160,5-2-96,3 5 176,0-5-256,3-2-80,8-1 16,1 0-32,4-5-16,-1 0-176,3-3 16,-4-2-144,0-2-96,-4 3-321,0-3 17,-4 0-448,-5-3-769,-1-3-1105,0-4-3073,0-6-3057</inkml:trace>
  <inkml:trace contextRef="#ctx0" brushRef="#br2">12677 24976 14263,'0'0'2609,"0"0"-1697,0 0 897,0 0 16,0 0-272,0 0-673,16 4 16,-16 23 289,0 5 15,0 8-223,-3-1-369,2 1-176,-2-9-176,3-3-143,0-5-97,0-7 64,0-4-80,4-6 64,-1-2-80,0-1 48,4-3-64,-1 0 96,0-7-64,9-2 0,-3-2-48,2-2-32,2 2 64,2 0-32,0 5 128,1 0-128,-2 1 112,-2 5-96,-2-2 64,0 0-16,-4 2-32,-3-2 32,1-3-32,-4 0 48,-3-2-112,0-1-49,0-4-95,-3-2 16,-7 3-128,3 2-272,-1 2 64,0 5 432,1 2 128,1 9-112,1 9 80,3 5 0,2 4 160,0 3 16,10 1 32,3-4 192,4-2-176,3-7-64,6-2-96,-2-8 48,-2-6-192,-2-2-432,0-4-1329,-6-11-1825,-6-3-2737,-4-3-6691</inkml:trace>
  <inkml:trace contextRef="#ctx0" brushRef="#br2">13369 25166 3682,'0'0'2161,"0"0"-2594,0 0 610,0 0 2576,0 0-1441,0 0-367,3-2-97,-1 2 177,1 5 223,2 5 193,2 4 160,-1 7 31,0-1 1,-1 4-304,0-4-321,-1-4-464,2-1-271,-4-8 143,3-3 0,-5-2 48,0-2-16,0-2 161,0-5-1,0-4-288,-5-3-16,0-2-64,-2-5 0,2-2 1,-3-5-193,4 1-32,-4-5 32,4-3-64,2 3 0,-1 2 32,3 3-48,0 6 48,9 2-32,0 5 64,-1 6-96,4 1 32,1 2 48,0 5-80,-1-2 32,2 2-16,0 0-16,-5 0-113,-1 2-159,0 0-144,-4 1-160,-1-3-225,2 1-15,-3-1 112,-2 3 111,3-3-111,2 3 16,-2-2 63,7 4-95,-4-3-48,0 4-465,0-4-800,-4 0-1601,-2 1-4689</inkml:trace>
  <inkml:trace contextRef="#ctx0" brushRef="#br2">13682 25103 9796,'0'0'6275,"0"0"-5202,0 0-1009,0 0 416,0 0 577,0 0 63,-29 11-127,21 2-337,-1 3-160,-1 0 80,2 3 145,5-4-385,3-2-160,0-2-144,0-2 48,8-5-32,2-1 0,1-3 0,-2-3-32,3-6 96,0-5-112,-4 3 32,-2-3-16,2 3 16,-5-1-48,-3 7 64,0 3 32,0 2-64,0 6 176,-5 5-96,2 5 80,0 1 64,3 0-15,0-2-193,3-3-32,10-4-64,3-6-929,4-2-976,1-10-1488,1-3-2210,-2-3-4322</inkml:trace>
  <inkml:trace contextRef="#ctx0" brushRef="#br2">13924 25111 3650,'0'0'13878,"0"0"-12053,0 0-1633,-48 36 928,28-12 689,1-4 112,2 2-224,7-5-673,3-1-607,7-6-321,7-4-16,7-6-64,5-1 16,4-12-64,0-7-144,0-6-81,0-1 33,-2-5 112,-2-3 96,-6-1 48,1-1-16,-5 0 48,-4 2-64,-2 6 80,-2 3-16,-1 11-176,0 3 80,-4 10 208,-1 7-95,-3 11-65,1 9 272,-7 6 160,5 11 432,-2 4-496,5 0-143,0-2-81,6-5-112,0-6 16,0-9-32,6-8-48,0-6 16,7-5-128,0-5-561,2 0-719,6-13-1554,-4-1-1440,2-3-3121,-2-2-1745</inkml:trace>
  <inkml:trace contextRef="#ctx0" brushRef="#br2">14190 25206 21434,'0'0'2289,"0"0"-2273,-4 35-160,4-25-112,0-5 224,1-5 48,5 0-1073,1-10-2288,-4-3-3907,-3-3-991</inkml:trace>
  <inkml:trace contextRef="#ctx0" brushRef="#br2">14232 24913 19849,'0'0'1793,"0"0"-1937,0 0-112,-9 42-16,9-28 15,0 1-159,0-1-1473,0-1-3249,0 2-4626</inkml:trace>
  <inkml:trace contextRef="#ctx0" brushRef="#br2">14369 25166 18008,'0'0'4098,"0"0"-3714,0 0-368,2 44 16,4-31 369,4-2 735,0-1-592,3 0-416,0-8-112,0 0 0,-4-2-64,2-2-48,-1-8-288,-5-2 160,1-3 160,-4-2 16,2-3 0,-1 0-144,0-4-112,4 2-321,-4 3 129,1 5 368,1 3 112,-5 9-128,0 2-576,0 4-881,0 8-384,-5 1-1857,1-1-5298</inkml:trace>
  <inkml:trace contextRef="#ctx0" brushRef="#br2">14678 25171 6275,'0'0'6803,"0"0"-4146,0 0-2273,0 0 145,0 0 703,0 0 145,0 2-481,0-2-496,0 0-272,0 0-128,0 0 16,0 0 16,3 0-16,-3 0 1,0-4-1,0 1 32,0-4-48,2 2 32,-2-2-48,4 3 48,-4-1-32,0 3 32,3 0 240,-3-1 144,0 3-96,0 0-144,0 3 32,0 1 80,-3 3 129,2 2-49,-4 1-112,-3-1-48,0 0 16,-2 0-32,2 2-80,-2 0-32,0-3-80,4-1 48,0 2-48,3-2 0,3 3 16,0-3 32,4 0-32,9 1 0,5-1 48,0-1-112,0 2 112,0-1-48,-6 0-16,-1 2 16,-3-2-16,-7-1-16,-1 1 0,-5 1 64,-2-1 0,-7-1 0,-3-1-32,5-3 32,-1 1-112,3-3-256,8 0-1040,2-7-929,2-7-3314,10-7-7091</inkml:trace>
  <inkml:trace contextRef="#ctx0" brushRef="#br2">14977 25193 16664,'0'0'7603,"-16"40"-5778,6-17-1777,5 2 48,0-2 112,5-3 705,3-8 15,7-4-672,2-6-240,0-2-16,2-8 64,-2-8-64,1-6-128,-6-6-32,-1-7 112,-6-4 64,3-5-48,-3-2 48,0-3-96,3 0 80,-1 2-16,2 9 80,4 3 32,0 10-80,0 6 176,2 6-96,1 9 0,-2 0-128,4 4 112,3 4-32,1 4 48,-1 8-128,2 2 128,-6 6-80,0 1 16,3 3 0,-8 0-96,-1-1-16,-5 1-160,-1-6 32,0 1 112,-7-5 96,-4-1-48,-4-5 48,-5-1 16,-1-4 16,-4-3-32,7 1 0,1-5 48,4 2-64,1 0 96,8 2 48,4 4 0,3 1-16,10 7 64,7 0 192,8 5 1,4 2-145,6-2-16,4-1 128,-1 1-32,0-3-48,-5-1-160,-4-4 32,0-3-96,-6-4-144,-4-1-240,-4-3-400,-7-2-833,-11-2-2337,0-9-2865</inkml:trace>
  <inkml:trace contextRef="#ctx0" brushRef="#br2">9557 25645 10389,'0'0'3986,"0"0"-1937,0 0-673,0 0-15,0 0-241,0 0 49,0-32-257,0 30-287,0 0-145,0 2 16,0 0 32,1 0-48,2 0-79,7 13-241,0 15 96,7 11 656,0 16 593,12 9-609,-3 10-175,8 1-145,-1-7-224,3-9-16,-6-11-112,-1-8 0,-4-10-47,-1-8-209,-10-5-65,-1-6 33,0-1 0,-7-6 32,-4 0-16,3-4-224,-5 0-224,0 0-208,0 0-289,-5-4-784,0-7-2096,1-3-1618,-5-5-10660</inkml:trace>
  <inkml:trace contextRef="#ctx0" brushRef="#br2">10157 25517 5651,'0'0'6146,"0"0"-3680,0 0-1506,0 0-64,0 0 321,0 0 16,14 34-289,-8-18-16,1 5 49,-4 4-1,-3 3 161,0 9 15,0 5-191,-10 8-337,-2 5 256,-8 5-207,0 4-81,0 0-224,0-4-32,2-5-80,3-9 193,2-6-145,6-11-288,-1-6-16,5-6-32,1-6 0,2-2-48,0-6-272,2-3-657,1 0-624,6-7-672,2-9-400,-2-3-1745,0-2-4130</inkml:trace>
  <inkml:trace contextRef="#ctx0" brushRef="#br2">10705 25858 2337,'0'0'2609,"0"0"-2048,0 0 3168,0 0-1840,0 0-560,0 0-193,-5-10-143,5 10 319,0-1-47,-2 1-193,2 0-31,0 0-17,0 0-79,0 0-113,0 0-176,0 0-143,0-3-65,0 3-64,5-2-64,3 2-112,5-2-96,1-1-16,6 1 160,6 2 561,-2-2-113,4 2-256,0 0-192,-5-2-79,0 2-81,0 0-80,-5-3-16,-3 1 48,2 0-16,-3 2-32,-3-3-96,-4 1-80,-2 2-1,-3-2-79,1 2-144,0 0-128,-3 0-128,0 0-321,0 0-79,0 0-81,-3 0-528,0 0-1312,-2 0-2369,0 0-3010</inkml:trace>
  <inkml:trace contextRef="#ctx0" brushRef="#br2">10757 26058 5699,'0'0'6563,"0"0"-3762,0 0-1040,0 0-321,0 0-175,0 0-657,18 0-240,-1-2-31,9 2 415,-3-2 288,7-1-351,4 1-209,-3-1-176,-1-2 48,1 1-64,-3 2 193,-2-3-337,-3-2-80,-5 3-48,-6 2-32,-2-1-385,-4 1-79,-5 2-96,-1 0 0,0 0 144,-7 0-113,0 2-655,-3 3-1666,-4-5-2960,2 0-3266</inkml:trace>
  <inkml:trace contextRef="#ctx0" brushRef="#br2">12606 25777 4786,'0'0'576,"0"0"2370,0 0-369,0 0-1665,0 0-736,0 0 945,0-25 80,0 25-417,3 0-368,-1 0-112,1 0 64,1 11 33,1 6 175,-2 8 16,2 7 1425,-2 7-416,3 5-385,-2 0-255,-1-2-289,0-7-192,-1-2-240,3-5-128,-5-8-96,0-4 65,0-1-81,3-8 32,-3-1-64,0-4-353,0-2-271,0 0-176,0-11-433,4-6-1600,1-5-2802,-2-6-4273</inkml:trace>
  <inkml:trace contextRef="#ctx0" brushRef="#br2">12839 25793 4178,'0'0'6099,"0"0"-3170,0 0-1776,0 0-353,0 0 833,0 0-257,20 49-175,-18-23-305,-2-2-15,0 7 143,0-3-63,0 3-129,0-3-128,0-5-352,0-2-239,0-5-33,0-5-16,0-4-64,3 0-48,0-4-481,-2-3-671,5 0-657,-6 0-1040,0-10-2226,0-1-4785</inkml:trace>
  <inkml:trace contextRef="#ctx0" brushRef="#br2">12577 25851 5346,'0'0'4434,"0"0"-2064,0 0-802,0 0-255,0 0-129,0 0-143,8-38-481,-2 25-112,-3 0-143,0-1-209,1 0-16,1 0 288,3 1 80,0-2-176,-1 4 80,-2-1-16,5 2 113,-2 0-113,0 2-96,-4 4-144,4 0 0,-3 4-48,4 0 16,1 2-64,3 11 64,1 0 400,5 5 209,-2 0-81,9 1-176,-3-4 32,3-2-160,-1-6-16,1-6-79,-4-1 255,2 0-80,-4 0-80,-5-4-96,0 2-144,-4 2-16,-1 0-48,1 0 16,-4 0-48,0 2 0,1 2-64,0 1-304,1 0-593,0-3-687,-1 0-209,-4-2-1169,-1 0-2368,-3-4-4659</inkml:trace>
  <inkml:trace contextRef="#ctx0" brushRef="#br2">11871 25728 5971,'0'0'-160,"0"0"1776,0 0 1074,0 0-625,0 0-289,0 0-143,-20 1-256,15-1-257,-1 3-111,-2-3-209,5 0-128,-1 0-207,4 2-33,-3-2-112,3 0-144,0 0-112,0 0-48,3-6 176,4-1-128,4-6-48,1-1-32,1 1 48,-1-2-16,4 2 0,0-1 48,1 1 224,1 1-96,5 1 33,0 2-33,2 0 0,1 1 96,-3 4-128,-5 1-48,-1 3-112,-3 0 0,-4 0-32,0 5 32,-4 0 0,-5 2 0,2 0 0,2 2-32,-5 5 80,3 0-64,-3 4 32,0 6-16,0-3-32,0 2 16,-3 5 32,-2 0 16,-2-1-64,-1 1 80,-1-1-48,-5-1 48,2 0 0,-1-2-48,-3 0 32,5-1-16,-1-3 0,-1 1 48,3-3-64,-1 1-16,5-3 96,-2-3-80,-3 2 0,3-4 16,3-4 16,-3 0-32,3-3 32,1-1-16,1-3-16,-5 0 32,6 0-16,-2-6 32,1-2-96,0-1 16,3-2-96,-3-2-48,0 2 48,3 0 96,0 4-48,3 0 16,3-1 16,-2 4 0,4-3 0,3 3 32,1-1 16,2 1-16,3 1 16,0-1 0,2 4 48,0 0 208,5 0 16,-2 2 176,2 5-31,1 2 31,-1 2-80,1 1-96,-2 0-16,-3-1-128,1 0-16,-4-1-96,-4-3 32,0-3-16,-5 1-16,0-3-16,-4 1 32,-1-3-32,2 0 0,0 0 0,-5-5-48,3 0-528,-3 1-785,0 0-640,0-2-960,-3-1-2978,-4 3-5634</inkml:trace>
  <inkml:trace contextRef="#ctx0" brushRef="#br2">13403 25791 1921,'0'0'1889,"0"0"-1473,0 0 96,0 0-16,-31 2-255,27-2-209,-2 3-64,1-3 48,3 0-32,-1 2 112,0-2 80,3 0-256,0 0 1760,0 0 17,0-2-160,0-1-305,3 3 97,0 0-369,-1 0-239,3 10-385,-5 6 192,3 9 689,0 7 816,-3 8-433,0 3-367,0 4-177,-3-4-79,0 0-161,-4-6-271,1-5-113,0-6-112,-1-5-112,-1-6-144,3-6 16,1-1-48,-1-6-16,0-2 64,2-10-32,3-10 16,0-11-128,3-6-112,4-9-96,3-6 0,0-3-144,2-2-17,-5 2 49,0 4 112,0 7 224,-4 3 0,2 11 144,0 5-112,-1 3 64,0 9-32,1 2 0,1 2-32,1-1 0,3 1 32,7 0-48,0 2 32,5 0-16,5 1 48,3 4-32,0 2 16,-1 0 80,-1 6-80,-6 8 16,-1 4-112,-8 7 0,-8 2 48,-2 1 32,-3 5-32,-8-1 96,-5 0-64,-3-4 48,-6-1 0,-2-1 32,2-6-112,-2 1 32,-1-1 0,4-2-48,4-3 64,1-2-16,3-1 32,4-3-64,4 1 48,-1-6 0,5 3-32,-3-5 16,4 1-32,0-1 48,0 0-80,0 0 112,5 0-32,-2 1-32,0-1 16,2 1 32,-4 2 32,7-3 48,-5 0 64,2 3-32,0-1 16,3 1-31,3 0 63,-1 3-48,5 5 32,3 0 96,7 2 80,1 7 128,5-4 145,2 3-129,1-3-240,-8-2-272,-2-1-96,-7-4 96,0-2-160,-9-2-160,-7-3-177,2-4-159,-3 0-176,0 0-177,-4-9-848,-2-7-1712,-4-3-3843</inkml:trace>
  <inkml:trace contextRef="#ctx0" brushRef="#br2">14561 26197 5939,'0'0'1456,"0"0"977,0 0-960,0 0-320,0 0-17,-13-2-63,10 2 79,0-2 1,3 0-177,0-2-79,-2 3 15,-1 1-32,3-3-127,0 0-97,0 3 80,0 0-111,0 0-177,3-1-208,2 1-48,2 0-32,7 0-80,3-3 96,1 1 513,5 0-17,2-3-240,1 1-32,3 0-64,-5-3-143,1 2-33,-5 3-160,-3 0 80,-4-2-96,-3 4 32,-4-2-32,-1 2 0,-4 0-16,-1 0-96,0 0 0,0 0-49,0 0-95,0-2-160,-5 2-208,1-3-625,-1 2-207,-3-2-193,4-1-880,1 1-2594,0-1-4689</inkml:trace>
  <inkml:trace contextRef="#ctx0" brushRef="#br2">14598 26390 6531,'0'0'704,"0"0"3074,0 0-2225,0 0-385,0 0 241,0 0-80,-3-1-289,3-2-16,6 3-303,5-3-17,1 3-32,5-1-79,4-4 623,4 2-175,7-2-65,-4 1-287,-1 0-81,2-2-112,-7 5-64,-1-2-128,-5 1-176,-7 0-80,2 0-32,-5-1 32,-2 3-64,-4 0 16,0 0-96,0-2-80,0 2-368,-4 0-544,-5 0-801,1 2-656,-1 1-1265,-4-1-4786</inkml:trace>
  <inkml:trace contextRef="#ctx0" brushRef="#br2">15559 26218 5282,'0'0'144,"0"0"-31,0 0 2096,0 0-945,0 0-624,0 0-15,-5 0-113,5 0-48,-3 0 176,3 0 97,0 0 159,0 0 17,-1 0-225,-3 0 128,4 0 161,0 0-81,-1 0-160,1 0-143,0 0-65,0 0-224,0 0-32,0 0-128,0 0 32,0 0-64,0 0 97,0 0-33,0 0 64,0 0 48,0 0 112,0 0-48,0 2-192,0 0 144,1-2-63,3 2-113,-3-2-16,2 0-16,2 0 32,0 3-48,1-3 80,-2 0 176,4 0 0,1 0 64,-3 0 1,6 0-177,-4 0 64,5-3-96,0 1 32,3 0-80,-4 0-64,4-1 16,-3 2-48,-1 1 0,-2-3-64,-3 3 48,5 0-48,-4 0 48,-2 0-16,2-3 0,3 3-16,-3-1 16,2 1 0,-1-3-16,2 3 16,-3 0-80,-3 0 96,3 0-64,-3 0 80,2 0-64,-2 0 0,0 0 32,3 0-48,-4 0 48,5 0-16,-1 0 80,1 0-80,-1-2 64,4-3-48,-3 1 16,-1-2 0,-1 5-32,3-2 0,-7 0-16,0 2 16,-2 1-48,-1 0 32,0 0-32,0 0 80,0 0-96,0 0 64,4 0-16,0 0 48,2 0-32,-1 0 16,1 1 0,1-1-48,0 3 80,-1-3-80,-1 3 32,-4-3-32,2 0 16,-3 1-32,0-1 48,0 0 0,0 0 32,0 0 32,0 0-32,0 0 32,0 0-32,-3 0-16,3 0-16,-5 0 16,4-1 0,-2-2 0,0-1-16,-4 1-32,0-1 64,-1-3-64,-4 1 32,3-1 0,-4 0-48,3-3 80,-1 3-64,2-4 48,-5 2-16,5 0-32,1-3 32,-1 2 48,3-1-32,-2 0 0,2-1 0,4 3 16,-1-3 0,2 3 16,1 2-48,0-2 0,0 2 64,0 1-96,0-1 80,0-3-48,0 4 16,0-1-48,0-1 32,0 1 32,0 3-80,0-2 48,4-1-16,-2 0 32,4 0-64,-1 0 64,0 0 0,-1 0-16,3 0 0,0-2 16,-1 2 16,0-3-48,2 3 48,-1-1-64,1-1 48,1 2-32,-4 0 32,2-1-16,3 2 0,-4-1 16,0 2-64,8-2 96,-7 3-112,6-3 128,-1 3-112,5-4 80,-5 3-32,3 1 16,-1 1 16,-2-1-48,1 2 32,-1 2-32,0 0 48,-3 0-48,1 0 48,0 0-80,0 0-16,3 0 48,-5 0 16,3-2-32,-2 2 48,4 0-48,-2 0 32,-1 0-16,-3 0 16,3 0 0,1 0 0,-3 0 0,2 0-16,-3 0 32,3 2-64,-2 0 64,3 5-32,-3 0 16,1-1 48,1 5-48,1-3 64,-1 4-16,-3-3-16,1 1 48,0 1 1,-3-2-1,0 3-80,1-4 48,-4 2-48,3 0 64,-5-2-112,0 1 80,0-2 0,0 3 0,-5-3 16,3 0-64,-4 0 32,1 1-16,1-1 48,0-1-80,-1 2 80,2 1-64,-3-2 64,3 3-64,0-4 32,-2 3-16,3-2 16,-1 3-16,0-4-16,2 4 48,-3-2-64,1 0 96,3 1-48,-2-2-16,-1 0-16,1-1 16,-1-1 16,0 2-16,-2-3 32,4 4-32,-5-4 64,1 1-80,0 0 32,1-3-16,-3 2 16,2-1 16,3-2-32,-1 2 0,0 0-16,3-3 48,-4 1-80,4-1 64,-2 3-16,-1-3 0,3 2-16,-3-2 16,1 2 48,2-2-64,-3 4 32,3-4-32,-3 2 48,3 0-64,-2-2 32,-1 2 0,2 1 16,1-2-48,-3 5 48,3-5-16,-4 2 0,4-1 32,-2-2-80,2 2 128,-3-2-112,3 2 48,-2-2-16,2 3 16,-3-3-16,3 0 0,0 0 32,-3 0-32,3 0 48,0 0-48,0 0 48,0 0-16,0 0 32,0 0 0,0 0-16,0 0 0,0 0 0,0 0 16,3 0-80,0 0 80,-1 0-96,3 0 64,-1 0-32,0 0 32,4 0-16,3 0 32,-2 0 32,4-3-32,0 3 80,3-2-64,-2 2 16,2 0 0,1 0 0,4 0-32,-2 0 16,-1 0-16,4 2 48,-2 1-15,-1-1 15,0-2 0,1 2 48,1-2 16,-1 3 0,-2-3 0,3 0-16,-5 0-32,0 0 0,-4 0-64,-3 1-32,-1-1-32,-2 3 48,0-3-80,-4 3 64,1-2-48,-2-1 16,-1 4 0,0-4 32,0 2-64,3-2 32,-3 0 16,0 0-176,0 0-96,0 0-272,0 0-305,-3 0-559,-1-2-1330,-1-6-399,-4-1-2434,4-2-7107</inkml:trace>
  <inkml:trace contextRef="#ctx0" brushRef="#br2">17005 25977 1233,'0'0'2353,"0"0"-1361,0 0-272,0 0-127,0 0-849,0 0 304,-7 0 32,7 0 144,0 0 592,0 0 16,0 0-127,0 0-49,0 0 128,0 0-47,0-3-1,0 3-16,0-2-175,0 2-65,3-2-112,-2 2 48,-1 0 97,0 0-33,0 0-128,3 0 128,0 0 48,-3 8-15,2 6 207,1 7 1761,-1 6-1408,-2 9-1,0 0 97,0 1-289,3 0-32,-3-3-335,3-6-321,1-6-160,-2-2 16,1-9 96,-3-2 80,3-5-32,-3-1-80,0-1 0,0-2-48,0 0 80,0 0-32,0-5-32,0-3-48,0-2-16,-3-7 16,0 0-48,1-4 32,-2-5-16,-2-2 80,-1-3-64,0-1-80,-5-5 16,3 3 16,-2-1 0,-2 2 0,5 2 16,-2 0-16,7 6 64,-2 2-32,5 5 0,0 4 32,8 5 112,6 2-64,3 3-48,7 4 32,4 0 0,2 7 65,3 4 79,2 2-80,-1 2-96,-7-4-16,-1-2 16,-6-3 48,-3 0-112,-8-2 96,-1-4-80,-3 0 32,-2 0 32,-3 0-64,0 0 16,0-4-96,0-2 0,0 2-176,-3 0-241,3 2-511,0 2-673,-5 0-336,3 0-1248,-4 0-2466,0 4-4113</inkml:trace>
  <inkml:trace contextRef="#ctx0" brushRef="#br2">17292 25950 2769,'0'0'2786,"0"0"1728,0 0-2578,0 0-719,0 0 48,0 0-241,0-15-368,0 15-207,0-2-129,0-1-64,1 3-16,-1-1 32,0 1-144,4 0-80,-4 0-64,0 4 64,0 2 16,0 4 128,0 2-96,-4 1 32,3 3 337,-2-1 79,-2 2 80,-1-1-176,-4 3-79,-3-3-33,4 0 80,-11-1-96,6-2-48,-4-2-160,-3 0-80,1-3 48,-3-2-96,3 0 48,-1-2-32,5-4 0,4 0 32,-1 0-16,9 0-48,-2 0 80,3 0-80,3 2 32,0 2-144,6 1 192,4 1-32,0 1-64,5 3 144,2-3 32,-3 0-96,-2 2 0,2-2-48,-4 1 80,0-4-112,-4 3 112,1-3-112,3 3 96,3 2 112,4 0 97,2 1 127,8 4-48,2-1 512,7 4-191,-3-1-1,-2 0 640,-2 0-735,-3 0-657,-10-5 32,-4-2-176,-3-2-785,-5-2-640,-4-5-544,0 0-1552,-7 0-2706,-7-8-2385</inkml:trace>
  <inkml:trace contextRef="#ctx0" brushRef="#br2">19753 25886 7716,'0'0'2321,"0"0"352,0 0-880,0 0-257,0 0-95,-3-23-48,3 21-305,0-4-111,0 2-241,6 0-384,-1-3-160,5 0-128,3-2 0,-1-2 32,9 1 32,-2 0 80,1 1-15,-5 5-97,0-3-48,-2 5-16,-3 0 0,-4 2-32,1 0 48,-1 0-80,-2 0 80,-1 0-48,2 0 0,0 0 16,-2 2 0,4 0-32,-4 2 16,0 3 16,2 2-48,-4 5 96,3 3 112,-1 1-16,-2 5-48,-1-2-64,0 2 16,0-1 160,0 2 16,0-4-16,-4 0-64,-1 2 32,-3-2 97,-2 1 63,-1-1-160,2 2-80,-4-2-64,1 0 0,3 0-32,-3-5 0,4 2 32,-3-4-32,4-2 16,-1 1-48,0-4 16,1-2 16,-1-1 16,3-3-16,1 0 16,-1-2-16,-4 0 0,6 0-16,0-2 0,-2 0-16,5-5 0,0-1-32,0 1 32,0 1-16,3-4 16,2 4-48,7-3 112,-6-1-16,7 1-16,-1 0 16,8 3-16,-3-4 64,6 6 144,-3-2 112,0 6-144,4 0-96,-7 4-32,1 2-64,-2 1-48,-4 2 80,0-2-80,0 0 64,-4-3-16,-2 1 32,-3 0 32,0-3-16,-1 0-32,1 1 0,-1-3 0,-2 2 0,0-2-16,3 0-16,-3 0-32,0 0-240,3 0-256,-3-5-528,1 1-513,-1-6-448,0-1-1217,0-2-3168,-4-1-2483</inkml:trace>
  <inkml:trace contextRef="#ctx0" brushRef="#br2">20344 25918 5378,'0'0'5955,"0"0"-3282,0 0-1072,0 0-240,0 0-49,0 0-127,5-11-465,-5 13-240,0 5-127,0 4 271,0 5 288,0 7 17,0 2-113,0 3 113,0 2-33,2-2-384,-2-3-32,3-2-223,-3-8-177,3-1 0,-3-4-48,0-4-32,0-1 16,0-3 0,0 1-48,0-3-305,0 0-287,-3 0-800,0-7-577,3-6-657,0-3-2768,0-6-6452</inkml:trace>
  <inkml:trace contextRef="#ctx0" brushRef="#br2">20512 25881 6211,'0'0'5987,"0"0"-3378,5 35-96,0-17-272,-2 7-560,0 2-161,-1 6-47,2 2-208,-4-1-369,0-2-208,0-4-191,0-6-225,-1 0-176,-2-9-48,3-2-48,0-4-144,0-2-481,0-5-703,0-5-881,0-9-945,0-3-4369,-5-9-3474</inkml:trace>
  <inkml:trace contextRef="#ctx0" brushRef="#br2">20271 25938 5250,'0'0'6323,"0"0"-3329,0 0-1298,0 0-127,0 0-32,0 0-289,-17-7-495,22 6-449,7-6-240,8-5-32,5 0 80,0-1 64,0-1-80,-1 3 16,-5-2 288,-2 7-111,-7 1-225,-3 1-64,-1 4 32,-5 0 0,4 0 80,-2 4 208,6 6 464,-1 1-64,1 3-175,3 0 47,4-1-336,0-1-16,4-7-80,0-3-32,0-2-32,1-4-32,3-7-96,-7 0 16,-1 0-432,-7 0-800,-1-1-801,-5 2-112,-3 9-1649,-3-2-2929,-6 3 208</inkml:trace>
  <inkml:trace contextRef="#ctx0" brushRef="#br2">19891 26513 5378,'0'0'257,"0"0"-546,0 0 5044,0 0-3091,0 0-431,0 0-161,-33-9-79,31 9 47,-4 0 129,6-3-161,0 1-447,6 0-129,7 0-304,9 0 192,7-3 576,6 3 193,9-3 79,7 3 17,7 0-273,9-1 353,3 3 176,2 0-849,1 0-272,-8 0-192,-4-4-32,-11-1-32,-12 0-16,-8-2-512,-14 0-288,-6 3 63,-2-3 33,-8 0-208,-2 3-257,-9-2-368,1 5-1024,-5 1-1665,-1 0-9588</inkml:trace>
  <inkml:trace contextRef="#ctx0" brushRef="#br2">18282 26242 5458,'0'0'5299,"0"0"-2418,0 0-1024,0 0-256,0 0-225,0 0-175,-14 0-289,14 0-191,2 2-65,8 3-48,4 2-15,7-3 287,7 1-64,6-3-95,4 0-129,3-2-288,1 0-64,-3-4-144,-3-1 0,-5 1 16,-5-1-80,-6 3-48,-8 2 16,-4 0-64,-1 0 32,-3 0-32,-3 0 32,-1 0 32,0 0-16,0 0 16,0 0 32,0 0 0,0 0-16,0 0 64,0 0 16,-5-9-64,-2-3 0,-1-7 0,2-3-48,-5-5-80,-2-7-128,-3-2-128,-1-3 80,-1 2-16,-2-2 16,-1 4 16,5 6 208,-1 1 32,4 6 32,5 1 32,3 5-80,5 1 80,0 2-16,10-1 144,6 3-160,7-1 16,8 2 64,2 6 16,3 4-16,-1 0 0,3 7-64,-4 4-144,-2 6 96,-3 1-48,-7 3 80,2 2-64,-7 0 48,0 0 16,-2-2 0,-1 1-16,0 2 16,-3-4 48,-4 3-64,-1-2 64,-2-1 48,-4-1 112,0 1-64,-4 0 16,-8-5 16,0 1-64,-6-1 16,2-2-64,4-4 81,-2-2-161,7 0 64,0-6-48,4 2-16,3 0 0,0-1-16,0 1 32,3-1 0,7 0 96,-1 3 128,11-1-32,0-1-176,2-2 32,6 2 112,1 0-32,2-3 0,-6 0 0,0 1-64,-5 2-16,-4-1-16,-6 0-96,1 3 64,-6-1-32,-1 0 16,1 0-16,1-2 0,-6 0 32,2-2-144,2 0-208,1 0-336,-1 0-305,-1 0-848,2-2-688,0-3-1296,-2 0-3523</inkml:trace>
  <inkml:trace contextRef="#ctx0" brushRef="#br2">19281 26012 6243,'0'0'6755,"0"0"-3826,0 0-976,0 0 80,0 0-416,0 0-657,28 2-528,-13-2-15,6 0-81,4 0-144,-1 0-128,1 0 240,-4-2-256,-4 2-128,-4-2-448,-4 2-561,-5-3-319,-1 3-161,-3 0-608,-7 0-1889,1 0-2849</inkml:trace>
  <inkml:trace contextRef="#ctx0" brushRef="#br2">19348 26153 15319,'0'0'4402,"0"0"-3233,0 0-1281,0 0 160,37 0 1440,-20 0-1072,0 0-368,-3 0-80,3 0-512,-7 0-352,-3 0-481,-4 0-2625,-3 0-4514</inkml:trace>
  <inkml:trace contextRef="#ctx0" brushRef="#br2">21235 26387 4786,'0'0'785,"0"0"15,0 0 1665,0 0-1120,-28-3-161,25 3-239,0 0 31,-1-1 97,2-2-65,2 1-112,0 2 17,-3-2 47,3 2-79,0 0 47,0-3-144,0 0-111,5 1-97,2 0-272,7-1-96,1 2 96,2 1 273,1 0-49,1 0-176,-2 0-128,-1 0-160,-6 0-16,-1 0-64,-3 0 16,-4 0 16,1 0-32,-3 0-64,0 0-16,0 0-16,0 0-144,0 0-224,0 0-193,0 0-95,-5 1-721,2 4-912,-1 0-2097,-4 0-9220</inkml:trace>
  <inkml:trace contextRef="#ctx0" brushRef="#br2">21214 26543 9396,'0'0'3234,"0"0"431,0 0-1552,0 0-704,33-25-80,-20 20 271,6 0-287,-2 3-401,1 0-287,1-1-161,-1 3-144,-1 0-176,-2 0-80,-5 0-64,2 0 16,-8 0-32,1 0 0,-5 0-304,0 0-64,0 0 160,0 3-128,-2-3-113,-4 2 33,-1-2-320,-7 2-545,8 0-271,-5 1-802,3 2-1567,-2-5-2850</inkml:trace>
  <inkml:trace contextRef="#ctx0" brushRef="#br2">21935 25991 6899,'0'0'2561,"0"0"-16,-8-32-432,7 16-256,1 3-80,0-3-224,1-2-513,5 3-143,4-1-129,2 6-288,5 3 17,0 7-145,0 0-208,2 17 16,-2 6 176,-1 9 448,-9 7 17,1 5-241,-5 2-192,-3 3 208,0-3-255,-8-6-161,4-3-64,-5-5-64,1-9 96,5-4-64,-2-6 48,1-3-112,1-8 64,3-2 0,-5 0 32,3-2-32,-1-8-64,0-1-16,3-2-16,0 0 48,0 5-48,6-2 16,1 6 0,5 2 0,2 2 0,-1 0 16,4 9-16,0 0 64,5 2-16,-5 1 32,2 0 0,-5-4-96,-1-1-16,-6-4 16,2 1 32,-4-4-48,1 0-352,-4 0-305,-2 0-415,3 0-305,-3 0-480,0 0-864,1-7-2946</inkml:trace>
  <inkml:trace contextRef="#ctx0" brushRef="#br2">22410 25947 5507,'0'0'6290,"0"0"-3168,0 0-1089,0 0-272,0 0 191,11 54 562,-10-18-289,3 10-737,-3 0-255,-1-2-721,3-5-256,0-9-96,-1-7-112,2-10-64,-2-3 64,4-5-64,-2-5-320,1-7-720,0-10-625,1-5-1649,0-6-1808,-6-10-8756</inkml:trace>
  <inkml:trace contextRef="#ctx0" brushRef="#br2">22589 25986 6691,'0'0'12966,"3"53"-10117,-1-22-240,-2 1-736,0-2-640,0-5-465,0-7-560,0-1-160,0-6-48,0-5 0,-2 0-288,-4-6-464,0 0-625,-3-3-896,-2-6-624,2-5-1425,-2-5-5090</inkml:trace>
  <inkml:trace contextRef="#ctx0" brushRef="#br2">22377 25914 7652,'0'0'7043,"0"0"-4578,0 0-976,0 0 399,0 0 33,0 0-384,44 10-352,-32-10-193,8 0-288,0-4-288,0-5-127,-3-6-193,-2 2-32,0 2-48,-7 0-16,-3 3 0,1 3 32,-6 4-48,1 1 32,-1 6-32,5 11-80,1 5 240,5 4 544,4 3-320,2-3-224,7-8 32,-2-3-96,2-9 0,-2-6-64,-4-2 32,2-7-224,-7-3-400,-5-2-416,-3-2-737,1-3-848,-6 3-897,0 3-3089</inkml:trace>
  <inkml:trace contextRef="#ctx0" brushRef="#br2">22093 26651 3137,'0'0'3074,"0"0"1088,0 0-1969,0 0-801,-28 7 145,22-7 96,5-3-353,1-1-111,0 0-33,0-2-31,6 2-289,3 0-255,11-1-97,10-3 48,7 1 865,9-6 31,12 2-527,4 2-209,2-2-176,-1 3 225,-3-1-257,-8 2-192,-6 3-224,-6-1 48,-10 3-64,-10 0 32,-7 2-208,-8 0-64,0 0-96,-5 4-16,-1 1 79,-8 2-111,4 2-464,-3-1-353,1 0-575,2-1-882,-3-2-1039,5-4-4963</inkml:trace>
  <inkml:trace contextRef="#ctx0" brushRef="#br2">23733 26297 3650,'0'0'720,"0"0"144,0 0-143,0 0-881,0 0 272,0 0 864,-7 0 673,1 0-609,6 0 1,-4 0 656,4 0 143,-4 0-31,4-4-224,0 2-416,0-3-33,0-1-31,7 2-161,0-1-160,3-1-79,2 1 15,6-2-112,2 3 177,9 2 575,2-3-335,7 0-337,-6 4-256,5-3-208,-7 0-160,-3 1 48,-8 1-128,-5 2 32,-7 0-160,-1 0-224,-5-2-96,-1 2-224,0 0-49,-1 0-63,-7 2-369,-3 3-383,3-1-417,-2 1-512,2 2-1489,1-2-2881,-1 2-1361</inkml:trace>
  <inkml:trace contextRef="#ctx0" brushRef="#br2">23820 26442 5635,'0'0'6675,"0"0"-3890,0 0-960,0 0-144,0 0-209,0 0-255,5-7-449,1 7-112,0 0-191,3 0 31,6 0 304,5 0 257,6-2-241,8-3-112,-2 1 17,5-2-113,-7-1-160,-5 3-224,-7 0-288,1-1 32,-13 5-16,0 0-592,-4 0-288,-2 0-401,-2 2-944,-9 5 176,-3 0-1457,-2 0-4193</inkml:trace>
  <inkml:trace contextRef="#ctx0" brushRef="#br2">26594 26065 9284,'0'0'7892,"0"0"-5491,0 0-704,0 0 192,0 0-273,0 0-447,33 41-161,-20-18-239,0-2-209,7 2-160,-1 0-320,-1-4 80,-3-6-64,-1-1-80,0-3 16,-7-5-32,1 1-16,-3-3-16,-5-2-288,3 0-112,-3 0-176,0-4-145,-3-3-879,3 0-962,-5-3-415,2 1-2097</inkml:trace>
  <inkml:trace contextRef="#ctx0" brushRef="#br2">26785 25986 7700,'0'0'1968,"0"0"1010,0 0-1442,0 0-335,0 0-64,0 0-321,-29 31-208,26-25-128,-3 4 177,4 3 127,-4 8 177,0 7 287,-2 6 81,2 3 111,0 0-271,-6 0-449,4-6-400,0-2-63,-1-9-113,1-4-80,7-2-32,-5-8-16,0 0-48,4-5-465,-1-1-399,0-4-849,3-5-1232,0-6-1969,6-5-3106</inkml:trace>
  <inkml:trace contextRef="#ctx0" brushRef="#br2">27018 26039 14807,'0'0'5138,"0"0"-3377,8 44 256,-5-16 432,-3 1-784,0 4-529,0-3-463,0-3-417,0-4-48,-6-2-48,6-7 16,-5-2-80,5-5-32,-2-3-64,2-4 0,0 0-112,0 0-416,2-3-817,6-5-1056,2-8-1521,2-3-1648</inkml:trace>
  <inkml:trace contextRef="#ctx0" brushRef="#br2">27235 26166 16488,'0'0'1696,"0"0"225,0 0-1200,-25 32 1392,22-14 224,-2 6-817,5 1-495,0 1-401,3-4-288,6 0 96,11-9-143,-2-6-289,10-7 32,1 0-32,2-14 0,1-3-161,-6-5-79,-2-4-64,-3-3-112,-7-2-240,-6 2-225,-5 2 145,-3-1 128,-7 7 448,-10 5 192,-2 6-16,-9 6 176,-3 4 0,-3 0 208,2 7 48,4 0-96,4 0-208,10 0-16,1-3-176,6 1 64,7-1-704,0 0-1105,3 3-912,3 0-368,-1 3-1441,-2 0-3970</inkml:trace>
  <inkml:trace contextRef="#ctx0" brushRef="#br2">27422 25835 13734,'0'0'4947,"0"0"-2818,0 0-513,0 0-127,0 0-353,46 16-335,-29-14-257,3-2-368,-3 0-144,-3 0-48,-3 0-224,-2-2-960,-5-1-689,-1 2 128,-3-4-432,-3 3-1377,-5-1-1568</inkml:trace>
  <inkml:trace contextRef="#ctx0" brushRef="#br2">27802 25697 14359,'0'0'5298,"0"0"-3073,0 0-528,0 0 192,-41-13-913,29 13-624,-1 4-256,5 5-96,1 0 80,7 2-112,0 4 80,0 1-96,13-1 16,2-1 32,0 2-80,2-2-16,3-2 80,-6 2 64,5-5 0,-5 0-32,-1 1-64,-1-3 32,2 0 96,-8-1-80,-2 3-16,-4 0-32,-4 1 48,-9 1 32,-6 0 32,-1 3 0,-1-1 16,2-3-16,-1 0-96,8-2 0,4-3-160,3-3-880,5-2-1137,0 0-817,11-8-3184</inkml:trace>
  <inkml:trace contextRef="#ctx0" brushRef="#br2">27802 25688 10629,'0'0'4018,"0"0"-2882,0 0 113,46 5 1408,-22-5-800,1 0-657,6-3-111,0-6-81,2 1-271,-5-5-161,3 2-448,-8 0-32,-6-1-80,-2 3-32,-3 2-528,-12 0-1041,0 5-688,0-3-1905,-15 3-4770</inkml:trace>
  <inkml:trace contextRef="#ctx0" brushRef="#br2">24589 26058 6723,'0'0'6003,"0"0"-3362,0 0-736,0 0-96,0 0-273,0 0-671,-12-17 47,14 15 193,8 0-545,1 0-144,9 2-16,6 0-288,6 2 561,5 5 383,1 0-303,-3 0-417,-2 0-224,-4 0-64,-6-1-112,-10-1 48,-3 0-176,-3-3 16,-4-2 64,-1 2-1,-2-2 65,0 0 48,0 0 48,0 0 1,0 0-49,0 0 32,0 0-32,0 0-97,0 0-79,0 0 48,0 0 64,0 0 64,0 0-48,-2 0 32,-1 8-64,0 3 48,-1 3 32,0 1-48,0 9 16,2-1 48,-1-1-32,3 1 0,-3-2 16,3-3-16,0-1 48,0-5-64,3-4 64,0-1-80,-1 0-64,2-2-944,0-2-289,-1-1-16,-2-2-640,-1 0-704,0 0-2145,-4-2-6147</inkml:trace>
  <inkml:trace contextRef="#ctx0" brushRef="#br2">25111 26271 14935,'0'0'2785,"0"0"-176,0 0-1584,0 0 31,0 0 97,17 36-609,-15-32-416,-2 0-144,0-1-352,0-1-769,0-2-639,0 0-1346,-5-5-3169,4-6-2897</inkml:trace>
  <inkml:trace contextRef="#ctx0" brushRef="#br2">25282 26001 3458,'0'0'4626,"0"0"-192,0 0-2289,0 0-577,0 0 161,0 0-208,-26 9-401,26-9-143,0 0-241,3 0-160,4 0-143,3-3 63,-3 2-16,6 1-144,0 0 257,0 0-177,-1 0-16,3 0-160,-6 0 16,1 6-144,-7 5-80,1 3 96,-1 3 96,-3 3 0,0 1 1,-3 2-49,-4 3-160,0-6 0,-3 3-32,-1-2 48,0-4-48,4 0 48,-3-3 0,3-3 16,2-4 32,-1-1-112,3-2 48,3-2-48,0-2 64,0 0-32,0 0 16,3 0-144,4 0 128,1 0 16,0 0-64,3 0 48,1 2-16,-1 5 224,1 0 112,0 2-16,1-2-16,0 2 16,-5-1-144,0-2-16,2 1-96,-3-3-80,0 0 64,-1-1-48,2 0 32,3-3-176,-2 0-112,3 0-256,-6 0-288,5 0-577,-3-3-1120,-4 0-320,-1-1-2402</inkml:trace>
  <inkml:trace contextRef="#ctx0" brushRef="#br2">25858 26095 9028,'0'0'6739,"0"0"-5362,0 0-321,0 0 817,0 0-368,0 0-673,-22-25-544,9 22-15,-1 1 191,-3 2 288,2 0-48,-3 0-255,2 0-145,4 2 272,-2 5 96,2 0-255,4 0-193,-1 5-48,1 1 16,6-1-96,2 3-16,0-1-32,0-2-80,7-3-16,5 0 48,0-6-160,3-1-112,-1-2-81,5 0 33,-4-2 16,0-5-16,1 0 112,-3-2 176,0 2 96,1-2-64,-7-1 96,1 1-80,1 0 16,-4 0 16,-2 0 16,-2-1-32,-1 3-32,0 3 64,0 4-16,0 0 80,0 7-80,0 10 80,-8 3 256,4 9 193,-5 6-81,0 4-80,1-2 16,-1 0-144,3-7 1,1-6-241,3-2 48,-5-9-64,7-6 16,0 0-64,0-5-32,0-2-449,0 0-527,-1-2-865,1-5-1665,-4-4-1568</inkml:trace>
  <inkml:trace contextRef="#ctx0" brushRef="#br2">26060 26081 11813,'0'0'1649,"-43"4"-1105,28 1-1312,0 0-192,7 0-305,3-3-160,-1 1-287,6-3-1778,0 0 2738</inkml:trace>
  <inkml:trace contextRef="#ctx0" brushRef="#br2">26072 26088 5891,'0'0'3697,"0"0"-1344,0 0-976,0 0-320,0 0-65,0 0-112,34-18-159,-20 11 399,-8 2-383,7 1-81,-5-1 80,5 0-47,-2-2-81,-2 3-80,4-3-48,0 0-47,-1 2-81,1-2-48,-2 1-80,-1 3-112,1-2-64,-4 5 64,-1 0-112,3 5 16,-3 7-16,-6 4 272,2 4 80,-2 1 193,0 4-145,-2 1-128,-4 0-176,-3-2 16,0 0 16,0-1 0,-4-2-16,-1-6-64,1 1 0,1-3-16,-1 0-16,0-4-16,4 0 32,-2-2-16,3-1 0,2 2 16,3-1-64,3 2 64,0-2-64,9 1 48,5-1-32,-2-1 16,8-2 0,-5-4 16,6 0 64,-3-2-16,-3-6 144,2 1 49,-3 0-33,-2 3 96,-1 0-80,-1 2-96,3 2-64,-3 0-32,0 0-32,-4 0 32,1 0-128,-7 0-128,0 4-592,0 2-401,-6 0-1472,-1 0-1089,-6-4-4946</inkml:trace>
  <inkml:trace contextRef="#ctx0" brushRef="#br2">28382 26219 9796,'0'0'3634,"0"0"-592,0 0-1762,0 0-159,0 0 127,-8 30-31,8-10-129,0 8 33,8 2 63,4 5-143,-3-3-385,3-5-272,1-3-80,-1-9-47,-5-5-33,-2-6-16,-3-1 48,1-3 0,-3-3 192,0-6 96,0-7-255,-3-2-145,-4-6-48,1 0 16,-7-7 0,0 1 48,1-4-112,-1-1-16,-3 3 80,4 0-192,4 7 0,-2 5 48,7 2 0,3 10 32,0 1 0,8 1-48,11 1 32,-2 3-48,6 2 96,1 0-64,5 4 32,3 5 48,-5 0-48,-1 0 16,-6 0 48,-1-1-64,-6-4-32,-6 0-176,-2-1-112,-3 0-81,-2-3-63,0 0 160,-5 0-176,0 0-353,-2 0-799,-1-6-721,-1 5-193,4-4-1471,4 3-4019</inkml:trace>
  <inkml:trace contextRef="#ctx0" brushRef="#br2">28863 26284 10661,'0'0'4594,"0"0"-1681,0 0-1200,0 0-448,-39 2 95,24 9-111,2 3-17,0 2-351,8 3-289,4-3-272,1-2-160,5-3-80,7-4-80,3-7 0,5 0 0,0-7-16,0-4-112,-6-6 48,-2-1 16,-1 1-64,-2 1-32,-9 3 144,0 2 0,0 1 32,-6 3-16,-2 5 32,-2 2 48,0 9 96,-2 8 64,3 3 113,1 4 127,5-3-64,3 1-240,6-6-192,8-5-48,0-9-288,4-2-112,0-4-161,-2-5-271,-4-5-817,2 0-368,-2-2-576,-3 2-1345,2-2-2113</inkml:trace>
  <inkml:trace contextRef="#ctx0" brushRef="#br2">29250 26251 10453,'0'0'10020,"0"0"-8531,0 0-1249,0 0 480,-45-2 865,25 9 0,-3 4-497,0 0-351,3 4-209,1 0 48,1 1-79,9 1-193,3-3-240,4-1-16,2-1-64,2-1 32,10-4 16,2-2-32,1-5 48,5 0 0,-2-5-96,2-6 16,0-6-144,2-1-225,-5-2-31,-1-5-112,0-4-128,-2 0 143,-4-5 145,-1-4-16,-1 1 16,-2-1 0,0-1 208,-1 4 64,-3 5 32,-2 5 80,0 10 64,0 2 352,-2 11 192,-6 2-32,-1 16-175,-5 11 239,1 10 192,0 12 129,5 5-193,4 1 16,2 1-207,2-9-273,6-9-448,8-8 48,-1-9 80,-3-7-48,1-5-96,-5-2-145,2-7-111,-3 0-160,1 0-112,-6-9-465,1-2-976,4-9-1505,-1 0-2048</inkml:trace>
  <inkml:trace contextRef="#ctx0" brushRef="#br2">29532 26348 14983,'0'0'7427,"0"0"-6386,17 32-993,-6-25-32,0 0 0,1-7 16,0 0-176,-1-11-1441,-4-6-2545,-3-3-4914</inkml:trace>
  <inkml:trace contextRef="#ctx0" brushRef="#br2">29553 26017 18873,'0'0'3281,"0"0"-3073,0 0-240,0 0-16,0 0 80,-4 41-720,9-27-1713,1 2-4322</inkml:trace>
  <inkml:trace contextRef="#ctx0" brushRef="#br2">29785 26318 16680,'0'0'6226,"0"0"-4737,0 0-1569,0 0-64,0 0 176,0 0 32,0 0 384,13 23-80,-13-5-271,0 1-49,0-1-48,0-3 0,0 0 32,0-6-32,6-2 16,3-7-80,3 0-193,-1-4-271,2-8 48,-3-4-32,1-3 176,-4 1 272,-7 0 80,0 2-32,0 4 32,-6 5 32,0 5 336,-5 2 272,1 9 481,2 5 95,3 4-287,5 1-593,0-1-288,13-4-48,0 0-64,4-7-464,0-3-401,0-4-592,-2 0-704,-2-4-992,-6-6-2450,1 0-7010</inkml:trace>
  <inkml:trace contextRef="#ctx0" brushRef="#br2">30041 26417 18088,'0'0'3938,"0"0"-3330,0 0-544,0 0 1169,0 0 304,0 0-545,28 4-304,-26-8-351,5-6-161,-1-1 48,-1-1 64,1-4-192,-2-2-32,-2 3-48,1-2 48,2 3 32,-5 3 16,6 4 288,-5 5 97,4 2-289,2 4-176,0 8 224,5 1 160,-1 6-160,4-1-128,-1-2-96,0 1-48,4-9-16,-3-1 32,4-5-64,-10-2-304,3 0-272,-6-2-305,0-6-768,-4-2-1456,-2-4-1889</inkml:trace>
  <inkml:trace contextRef="#ctx0" brushRef="#br2">30551 26140 22074,'0'0'3330,"0"0"-2834,0 0 240,0 0 673,0 0-225,0 0-415,-21 0-545,9 13-144,-2 0-80,0 2 32,2 5 0,4-5-16,2 1 0,1 1 48,5-3-128,0-1 48,11-1 16,3 0 0,7-4 0,4 2 48,-1-1-48,-2 0 80,2 1-48,-8-1 0,-4-1-16,-7 5-112,-5-2 96,-5 0 48,-7 2 112,-7 2 0,-2-3-224,2 1-16,-2-2 64,3-1 16,8-3-16,-1 0-160,9-5-352,-1 0-929,3-2-1184,0 0-1089,0-7-3057</inkml:trace>
  <inkml:trace contextRef="#ctx0" brushRef="#br2">12172 27052 5555,'0'0'6931,"0"0"-4274,0 0-1425,0 0-63,0 0 176,5-32-49,-10 28-175,-4 1-337,-6 3 0,3 0-79,-11 0-177,0 7-32,-3 2 97,-1 6-113,0 3-80,1 5-48,1-1-16,8 5-160,7-6 32,7 6 33,6-7-161,9-1-64,14-6-80,2-8 16,8-5-65,-2-2 97,3-14-224,-3-8 240,-5-2-64,-8-3 64,-2-1-16,-6-2 0,-3-2 112,-6-1-112,-4 0 64,0-1-64,0 0 32,-1-2 16,-7 6-32,3 5 48,-1 3-96,6 8 32,-6 5-32,6 9 80,-1 2-32,1 2 0,-3 16-16,3 8 112,0 8 241,0 9 191,3 1-256,4 2-64,1-6-112,0-3-64,-1-13 16,-2 0-16,0-9 16,-2-3-32,0 0 0,-2-3-16,5 0-16,-3-3-352,5 6-112,0-4-80,-1 0-593,6 2-672,2-6 0,-3-4-848,4 0-2513,0-7-6724</inkml:trace>
  <inkml:trace contextRef="#ctx0" brushRef="#br2">12669 27027 8404,'0'0'3089,"0"0"-784,0 0-848,0 0 496,0 0 144,0 0-592,-25-3-449,12 2-176,0 1-79,-1 0 159,-5 4-207,-3 4 31,-4 3-192,3 2-96,0 0-223,5 2-17,4 1 48,6-3-96,2 2-16,6 1-128,0-2 0,8 0 0,4-3-96,8-4 64,0-3-64,5-4-16,0 0-32,0-9-272,1-4-64,-3-7 79,-2 3 161,-7-2 144,-3 0 16,-6 6 48,-5-2 48,-3 9 0,-10-1-31,-1 5 79,-2 2 112,0 5 0,2 5 0,1 10-32,5-2 32,5 6-32,3-4-96,5-3-80,8 0-16,6-8 0,-2-4-48,6-5 80,-3 0-48,4-12 16,-4-1 16,-2-6 16,-2-1-32,-4-2 16,-2 0 0,-2-1 0,-3 0-16,0 4-32,1 3 112,-5 5-96,2 4 16,0 5-48,4 2 0,-4 2-32,2 7 32,0 5 96,3 5 112,-4 3 1,4-1-17,-2 5 80,4-5-160,3-1-32,0-6-32,4-4 48,7-2-48,-2-5-16,-1-3 32,4-5-128,-4-7 64,-3-4-128,-1-5 80,-3 0-64,-5-3-16,-3 0-49,-4 4-15,-2 4 160,0 2 80,0 7 48,-2 5-128,-4 2 128,1 2-64,4 9 32,-2 0 16,3 6 48,0 4-16,0 0-80,7-1 80,3 4-144,2-2 96,2 4-64,-4 1 96,3 3-96,-1-1 64,2 6 17,-7-1-1,6 4-16,-5-2 16,-4 1 32,-1-2-32,-3-5-128,0-4-16,-6 1 16,-6-7-81,-2-4 1,-6-4 80,3-5 80,0-7 32,-1 0-48,2-10 0,4-8-64,-1-5 48,2-5-176,3-1-320,7-1 96,-3-1 304,4 4 96,4 4-112,3 2 112,3 3 144,6 2 144,-2-2-64,6 1 16,4-1-96,1-2 48,1 1-64,5-2-32,-5 0-32,0 3 0,-5-1-32,-1 4-16,-6 1 64,-3 2-256,-7 5-304,1 2-353,-5 3-911,0 2-737,-5 0-1297,-2 0-3698</inkml:trace>
  <inkml:trace contextRef="#ctx0" brushRef="#br2">10006 28395 5939,'0'0'-529,"0"0"3683,0 0-1057,0 0-464,0 0-49,0 0-207,-11-23-289,8 16-383,1 1 143,2-4 33,-3 3 63,2 0 64,1 3 81,-3 1-161,3 3-271,-3 0-177,3 16-368,0 10-128,0 11 256,3 9 1137,4 14-529,-2 1-336,3-1-143,1-9 127,-5-7-176,1-10-176,-2-11-176,2-7 16,-2-10 112,-3 2 224,1-5-160,-1-3-64,0 0 144,0-11 193,-7-2-225,0-10-144,0-12 32,-2-8-80,1-12 80,3-8-352,2-7 64,3-6 80,0 2-81,0 2 193,3 9 32,2 5 48,0 10-48,1 7 81,4 6-258,3 9 49,4 4 0,4 6-16,4 6 0,4 8 48,-2 2-32,4 19-16,-2 8 80,-4 10-48,-4 4 128,-6 7 16,-9 1-80,-2-1-96,-4-7-48,-8 1 112,-5-8 80,-1-4-32,-2-7 32,-1-2 32,-4-6 0,2 0 16,2-6-16,-1-5-16,3 1-64,-1-3 80,6-2-32,2 0-48,6 2 80,-1-2-80,3 4-80,10 4-48,6 4 128,4 3 144,9 6 96,1 2-48,0 3-64,2-4-48,-7 0 145,-2-2-1,-5-4-112,-5-2-80,-6-3 0,-1-1 16,-4-1-16,-2-2 32,0 0-16,0-2-160,-5-3-337,2-2-479,0 0-1185,3-10-2113,0-4-7683</inkml:trace>
  <inkml:trace contextRef="#ctx0" brushRef="#br2">10525 28593 8292,'0'0'4946,"0"0"-528,0 0-2305,0 0-704,0 0-465,0 0 369,5 31 95,-1-7-63,-1-1-433,2 0-255,0-2-113,1-3-144,-5-4-96,-1-5-240,3-1 80,-3-1-144,0-3 16,0-2 0,0-2 0,0 0 64,0 0-32,-3-6 65,2-9-226,-5-5-287,4-4-400,-3-5 48,2-1-177,0-1 113,3 6 207,-1 6 561,-2 3 96,3 8 49,0 3 335,-2 1 48,2 4 16,0 0-192,0 0-80,0 0-128,0 0-112,2 2 32,2 0 16,2 0-16,1 1 0,-1-3 33,3 0-17,3 0 144,0 0 144,1-5-64,1 1-112,-1 1-64,-5-1-48,3 1-48,-7 2-32,-1 1-160,-3 0-496,0 0-593,0 0-608,-3 0-720,-1 1-753,-7 2-3393</inkml:trace>
  <inkml:trace contextRef="#ctx0" brushRef="#br2">10501 28692 7251,'0'0'5203,"0"0"-1970,0 0-1200,0 0-16,0 0-160,41-3-529,-24-1-319,3 2-193,-6 0-351,-4-1-209,3 3-304,-4 0 0,-8 0-913,-1 0-688,0 3-1408,0-1-1921,-10 3-7540</inkml:trace>
  <inkml:trace contextRef="#ctx0" brushRef="#br2">10507 28775 14231,'0'0'3473,"0"0"-3297,40 0 1217,-17-4 624,3 1-545,3-2-527,-8 0-257,0 3-512,-5 0-192,-7-1-144,-3 3-1393,-6 0-896,0 0-2705,-6 0-5155</inkml:trace>
  <inkml:trace contextRef="#ctx0" brushRef="#br2">11022 28465 5186,'0'0'2802,"0"0"1344,0 0-2081,0 0-689,0 0-47,0 0-33,-20 4-95,20-4-321,0 0-255,0-2 47,3-3-80,5 4-176,4-2-47,2-1 223,10 1 640,2 1-303,-1 0-113,1 2-480,-1 0-288,-10 0-32,-2 0-272,-5 7-976,-3-3-593,-5 5-160,0 0-800,-8 4-1922,-4-2-4145</inkml:trace>
  <inkml:trace contextRef="#ctx0" brushRef="#br2">11098 28663 12742,'0'0'4722,"31"0"-3730,-8 0 273,-3 0 288,1-3-433,-3 3-784,-3 0-384,-3 0-1937,-11 4-4289</inkml:trace>
  <inkml:trace contextRef="#ctx0" brushRef="#br2">11810 28254 5635,'0'0'-209,"0"0"5908,0 0-3554,0 0 0,-43 34 160,28-6-304,1 11-288,4 5 32,0 6 63,7 3-255,3 0-352,13-7-193,6-7-352,6-10-399,9-8-97,1-14-96,3-7 16,-2-7-16,2-11-352,-9-5-113,-6-3-95,-6 1-32,-8 2-32,-8 3 176,-1 1 271,-10 5 97,-6 3 0,-1 7 16,-7 1 48,-1 3-64,0 10 129,3 3-17,2 8 80,6 4-192,8 0 80,5 2-64,1-3-16,9-4-192,9-5-2113,0-9-817,0-6-2416,-3 0-10310</inkml:trace>
  <inkml:trace contextRef="#ctx0" brushRef="#br2">12186 28327 6003,'0'0'16,"0"0"5746,0 0-3104,0 0-738,0 0 209,0 0-272,-8-18-272,8 15-224,3-1-113,6-4-591,10 4-273,7-1-48,7 4 176,0-2 48,0 3 49,-2 3-193,-9 5-256,-8 5-176,-7 2 16,-7 1 0,0 1 16,-14-2 16,0 1-16,-4 1 16,-3-3-48,-1-1 48,1-1 32,4-3-16,4 2 32,6-1-32,2-1-32,5 0 16,6-2-48,5 2 32,6 1-16,1-2 16,1-1 80,-2 3-96,1-3 32,-3 2-16,-2-1-16,0 2 80,-2 2-144,-5-1 128,0 0-64,-4 3 32,-2-2-32,0 4 48,-8-3-48,-1 4 16,-5-3 208,-1-1 64,2-2-47,-2 2-161,2-5-16,0-1-112,4-2 0,1-3-32,-1 1-417,8-3-479,1-3-705,0-5-1120,0-6-1153,0-3-3970</inkml:trace>
  <inkml:trace contextRef="#ctx0" brushRef="#br2">12637 28285 7876,'0'0'10612,"0"0"-8563,0 0-1104,-32-13 576,26 11 175,5 2-143,-2 0-448,3 0-257,0 0-240,3 7-240,4 0 177,6-1-145,5 1-240,7 1-48,5-7-96,6-1-32,2 0 96,0 0-112,-4-1 128,-3 1-112,-10 0 32,-7 0-48,-9 11 0,-5 2 16,-2 6-32,-10 6 80,-7 7-16,-1 3 16,2 4 32,4 4 320,-3 4 16,10-4-63,4-1-49,3-6-80,0-5-48,3-7-112,7-5-96,-3-5-64,0-5 80,-1-4-304,-3-5-273,0 0-335,-3-5-913,0-9-1521,0-2-1856</inkml:trace>
  <inkml:trace contextRef="#ctx0" brushRef="#br2">13119 28421 16872,'0'0'5794,"0"0"-5297,0 0-545,-34 14 128,28 0 1248,4 2 305,-1 7-657,3 0-319,0 5-225,0-1-80,8 1 112,3-5-96,4-5-223,5-6-97,4-10 128,3-2-128,6-9-64,1-10 32,1-4-80,1-2 0,-8-2-32,0-4 80,-10 4 0,-2-1-321,-11 0-159,-2 4 160,-3 0-224,-11 6-97,-6 2 385,-7 9 192,-2 4 64,-7 3 0,-2 13 176,-2 5 257,5 2 31,1 4-240,10-2-112,6-5-80,7-4-448,8-8-833,6-5-2000,8-5-1345</inkml:trace>
  <inkml:trace contextRef="#ctx0" brushRef="#br2">13798 28630 9716,'0'0'2834,"0"0"719,0 0-1456,-7 36-144,7-26-48,7-6-288,11-4-193,9 0-447,6-18-401,3-10-352,8-9-160,-4-9-16,-2-4-80,-7-3 32,-2 2 0,-15 3 16,-6 5-160,-8 3-128,-5 4-192,-6 3 0,-7 8-81,-2 6 433,-1 10 64,0 7 48,4 2 16,-1 13-32,3 8 48,2 5 16,6 3 145,1 9 47,3 3 64,3 5-32,3 4 192,6 4 160,0 1 129,-3-3-241,1-4-240,0-4-112,-1-7-32,-1-9 128,-2-7-48,0-8-176,0-5-48,-3-1 48,1-7-32,-1-8 16,5-8 65,-5-7-194,6-9-159,0-3-160,2-4-48,0 5-192,5 1 351,3 8 257,-1 6 80,3 9-32,-2 3 64,3 3-32,-3 4-32,1 0 64,0 6-64,-5 3 48,0 3-32,-4 3 33,0 2-49,-8 0 64,0 3 0,0 0 112,-11-2 32,2 3-48,-4-5 80,-3 1-160,-1-6-32,0 0 0,-3-4 16,6-2-32,2-4-48,0 2 64,4 0-64,7-3 48,1 1-48,0 3-16,7-2-32,11 0 144,4 3-48,2-1 176,6 3 16,2-3 48,-2 3 320,-8 2 17,-1-1-225,-2 1-320,-10-2-48,-4 1 16,-2-1-64,-3 0 48,0 1-256,-5-2-112,-1-1-401,0 0-143,-2-3-561,0-2-1120,5 0-1169,-4-2-4081</inkml:trace>
  <inkml:trace contextRef="#ctx0" brushRef="#br2">14469 28723 19017,'0'0'2449,"0"0"-2193,0 0 432,-12 38 1265,12-23-256,0-4-801,5-5-335,4 0-193,-1-5-16,2-1 320,3-8 81,0-6-321,1-7-288,2-4 320,0-5-32,-2 3-288,-1 1-96,-6 2-16,1 9-32,-2 3-32,-3 8 64,0 4 0,-3 2-64,0 9 64,1 3 80,4 3-32,-2-1 0,5-1 1,0-2-81,-1-2 64,4-4-80,1-5 32,-1 0-16,1-2 16,2-4-32,-2-6 32,-3-3-16,2-3-16,0 0 0,-4 0 0,3 4-16,-3 5-32,4 7 112,0 4-64,4 13 32,-1 8 176,3 3 224,3 4 16,0-4-432,3 0 0,0-7 0,0-5 0,0-5 0,-5-7 0,0-4 0,-4 0 0,-2-9 0,-7-3-560,-5-6-753,0-3-1184,-3-6-3186,-11-1-12373</inkml:trace>
  <inkml:trace contextRef="#ctx0" brushRef="#br2">15937 28512 5410,'0'0'8340,"0"0"-4674,0 0-1601,0 0-720,0 0 63,-41 46-159,22-12 15,6 4-143,2 0-129,11 1-111,3-7-321,15-5-352,12-7-240,6-12-16,7-8-16,2-4-112,-2-13-240,-2-11-81,-9-6 17,-9-1 336,-7-2-16,-9 2 80,-7 1-176,-4 4 128,-12 6 128,-5 7-16,-4 2 192,-5 11 112,-7 4-128,1 1-16,1 12 112,2 1-160,8 1-80,4-1 16,5-2-64,15-1-432,1-8-1281,14-3-1456,7 0-673,4-10-3009</inkml:trace>
  <inkml:trace contextRef="#ctx0" brushRef="#br2">16090 28167 6211,'0'0'4706,"0"0"-2945,0 0-1265,-3 39 64,6-21 913,1 2-16,-4 6-113,0 4-175,0 10 111,0 11 417,0 12 320,0 10 112,0 5-560,0 3-737,0-6-208,0-8-287,-1-9-257,-2-12-112,0-11 64,1-8-16,-1-6 0,1-7 32,-1-8-64,0-4-160,3-2-497,0-8-623,0-11-1330,0-2-1439,6-4-3379</inkml:trace>
  <inkml:trace contextRef="#ctx0" brushRef="#br2">16426 28539 16984,'0'0'3249,"0"0"-2560,0 0-193,0 0 912,0 0-143,0 0-273,16-8-143,4 8 47,3 0 113,5 0-193,3 0-368,-5-4-256,-3-1-176,-6 3 16,-4 0-32,-5 2-320,-4 0-416,-4 0-305,0 0-735,0 0-625,-1 4-369,-10 1-1760,-2 3-5907</inkml:trace>
  <inkml:trace contextRef="#ctx0" brushRef="#br2">16498 28710 12054,'0'0'7203,"27"6"-6899,-2-6-176,2 0 1777,-4-3 192,6-1-1457,-9-1-624,-7 1-2257,-6 1-2289</inkml:trace>
  <inkml:trace contextRef="#ctx0" brushRef="#br2">17084 28396 9476,'0'0'3618,"0"0"128,0 0-1809,0 0 208,5 30 0,0-11-32,1 3-465,-1 2-319,0 0-465,-2 3-223,-2-6-97,-1 1-240,3-4-16,-1-4-224,-2-2 32,3-3-32,0 0-32,2-7-64,5 0 16,3-2 0,0 0 32,6 0 0,-2-4-48,3-1-16,-2 3-160,0 0 32,-4 2-256,3 0-209,-8 0-351,-1 0-481,-3 4-432,-2-1-271,0-1-162,-2-2-575,-1 0-1633,0-2-6083</inkml:trace>
  <inkml:trace contextRef="#ctx0" brushRef="#br2">17338 28432 12182,'0'0'4033,"0"0"-2032,0 0-928,0 0 15,0 0 289,6 48 256,2-13 464,3 7-385,4 2-431,-3 0-385,-1-7-159,-2-3-321,3-9-240,-4-5-128,-2-3-80,-3-8 0,0-3 16,-1 1 0,-2-4-368,0-3-336,0 0-513,0-3-768,0-8-1168,0-5-1442,3-5-5969</inkml:trace>
  <inkml:trace contextRef="#ctx0" brushRef="#br2">17648 28543 14279,'0'0'6082,"0"0"-4561,0 0-737,0 0 865,0 0-144,-30 51-401,30-24-207,10 1-209,2-2-304,5-4-112,3-3-224,4-7-32,1-6-32,-3-6-16,3-2 0,-4-9-48,-4-6-112,-1-3-80,-5-2-48,-6 0-64,-3-4 0,-2 3 47,-6-2-31,-3 5 80,-6 1 160,-1 0 128,1 6 0,-4 5-16,2 0 32,2 3 48,-3 3 0,5 2-48,0 7-32,1 2-16,2 3-592,-2 3-481,0-1-623,4-1-882,1-5-2560</inkml:trace>
  <inkml:trace contextRef="#ctx0" brushRef="#br2">18043 28320 14967,'0'0'3682,"0"0"-2194,0 0-31,0 0 576,0 0-192,-17 35-737,13-10-175,-3 0-177,7 1-48,0-3-256,15-5-239,4-3-81,4-9-64,3-6-16,0 0-16,-1-13-128,-4 0 16,-6-5-449,-5-3-79,-10-4 176,0-1 64,-2 2-113,-9-4-95,-7 5-16,-2 6 416,3 6 112,-4 7 48,1 4-80,2 7 48,2 6-16,4 3 16,2 3-753,3-1-1536,-1 0-1472,7-2-6116</inkml:trace>
  <inkml:trace contextRef="#ctx0" brushRef="#br2">11318 29477 5218,'0'0'7476,"0"0"-5011,0 0-544,0 0 304,0 0-64,3-22-384,1 21 160,-4-2-465,1 3-367,7 11-273,3 16-192,3 11 305,7 17-17,4 16-223,4 5-177,-4 3-224,5-6-240,-6-8-336,-4-14 160,-2-16 80,0-4-16,-8-10-80,-2-8-32,-3-3 48,-2-8-97,-3 0-127,0-2-128,0-2-336,0-11-1025,-3-4-2209,3-8-1633</inkml:trace>
  <inkml:trace contextRef="#ctx0" brushRef="#br2">11860 29394 5410,'0'0'6756,"0"0"-4131,0 0-1201,0 0 17,0 37 176,0-7 80,-8 11-113,-4 11 113,-3 16-240,-4 2-65,-4 6-255,0 0-497,0-5-320,0-9-96,2-9 65,4-9-129,8-11-16,1-5-32,5-11-48,3-1-80,0-4 48,3 0-352,6-8-497,4-1-335,-3-3-833,1 0-640,1-10-577,-6-3-3025</inkml:trace>
  <inkml:trace contextRef="#ctx0" brushRef="#br2">12265 29753 5170,'0'0'6099,"0"0"-3057,0 0-978,0 0 1,0 0-288,0 0-272,-4-6-417,8 6-463,9 0-257,4 0 80,7 0 689,5 3-81,3 2-272,-1-3-319,-2 3-177,-3 0-112,-6-4-96,-3 4-64,-8-3-32,-1-2-112,-5 3-208,0-3-321,-3 0-143,0 0-401,-3 0-191,-2 0-465,-3-5-2065,1 3-5538</inkml:trace>
  <inkml:trace contextRef="#ctx0" brushRef="#br2">12328 29982 6947,'0'0'4034,"0"0"-1729,0 0-1216,0 0 335,0 0 481,0 0-416,0 0-225,6-2-127,-4 2-1,3-3-127,2 3 15,2-1-287,3-2-97,4 3-48,2-4-128,5 1-95,0-1-145,2-1 96,1-2-16,0 3 16,-6 0-224,0 0-16,-8 2-96,-6 2-32,0 0-240,-6 0-512,0 6-353,-4 1-576,-4 1-159,-4 1-674,-1-2-2464</inkml:trace>
  <inkml:trace contextRef="#ctx0" brushRef="#br2">13345 29550 8212,'0'0'2609,"0"0"496,0 0-1632,0 0-304,0 0 143,-33-7-303,28 7-193,2 0-128,-1 2-63,2 1-49,-1-3-64,3 0-80,0 0 33,8 0-209,1 0 128,8 0-208,12-3 32,0 3 432,6 0-352,-3 0-144,2 7 97,-6 2 79,-4 3 112,-10 2-224,-6 2-144,-3 1 48,-5 0 112,-2-1 192,-10 3-127,-7 0-129,1-1 16,-4-2 80,-2 2 144,2-1-160,3-4-48,2 3 0,4-4-48,5-1-160,7 1 0,1-1-32,6-2 0,13-1 48,2-1-112,4 0 112,2-6-16,-4 4 48,3 0-64,-3-1 112,-5 2-80,-5 5-16,-1-2 48,-4 2-96,-6 5 80,1 0-16,0 3 16,-3-1-16,0 3 0,0-3-48,-3 1 64,0-6 16,1-2-48,-3-1 0,-1-3 16,-3-4 64,-1-3 0,-4 0-16,0 0 0,-2-3 16,0 1-32,-1-3 0,1 5-16,6-3-16,0 3 32,0 0-64,5 0 32,2 3-128,3 2-768,0-3-609,0 1-1040,3-3-80,6 0-2321,-3-3-4515</inkml:trace>
  <inkml:trace contextRef="#ctx0" brushRef="#br2">14021 29561 5939,'0'0'5538,"0"0"-2144,0 0-1249,0 0-80,0 0-577,0 0-191,-35 0-224,20 6 15,1 5 113,-6 0-33,0 1-272,6 4-303,-2-2-193,3-3-208,6 3 16,2-2-80,5-1-48,1 1-64,10-2 32,5 5-32,-1-2-16,3-2 80,1 4-64,2-2 0,-2 3-80,-4 1 64,0-1 16,-6 2-64,-1 1-48,0-1 16,-5 0 16,0-1-32,-3 1 32,0-1 16,0-6 112,0 0-96,0-2 48,-8 0 0,2-4 16,-2 2 0,-1-3 16,0 1 0,-8 0-48,5-1 64,-4 1-64,3-1 32,1 1-32,4-1-48,0-2-384,4 2-336,4-4-513,0 0-512,0 0-336,0 0-752,0 0-1425,3 0-4258</inkml:trace>
  <inkml:trace contextRef="#ctx0" brushRef="#br2">14009 29561 2929,'0'0'7284,"0"0"-3138,0 0-2258,0 0-543,0 0 176,0 0-161,3-24-239,-3 24-225,0 0-79,0 0 15,0 0 177,0 0-161,0 0-304,3 0-176,-1 4-96,2 0 129,7 3-1,3 2-16,3-3-128,3 0 64,4-1-128,-2-1-48,2-1 145,-4-3 63,1 0-128,-7 0-64,2 0-112,-3 0-32,-3-5-16,-3 3-16,-2 0 32,-5-1-96,0 3-384,0 0-465,-12 5-335,-2 4-1282,-6 5-1151,-2-2-3394</inkml:trace>
  <inkml:trace contextRef="#ctx0" brushRef="#br2">14480 29578 8148,'0'0'3361,"0"0"337,0 0-1665,0 0-480,0 0-385,0 0 113,7-21-177,-7 21-351,-3 0-433,-1 10 208,-4 5-240,-3 11 48,1 10 176,0 12 449,-1 7 255,7 8-159,4 1-65,0-4-575,3-7-129,12-10-16,4-8-160,5-9-16,5-15 16,1-6-64,3-5 0,1-7-64,-5-9-16,3-3 0,-6-1 0,-6-1 0,-6 2-128,-8 6 32,-4 1 16,-2 2 176,-5 4-128,-7-1 32,-5 3 0,-4 1 16,-4 3 32,-4 0 16,6 5-64,-5 4-32,1 3 32,8 2-64,1-1-80,3-2 0,4 1 79,6-6 33,5 2-160,3-6-128,7-2-528,8 0 352,-3-2-577,5-6-560,2 2 145,-5 1-1282,-4-2-2704</inkml:trace>
  <inkml:trace contextRef="#ctx0" brushRef="#br2">15094 29870 13526,'0'0'2930,"0"0"-1586,0 44 721,0-22 272,0 1-512,0-2-496,0-3-337,0-6-320,0-1-175,0-8 31,0-3 0,0 0-112,0-10 64,3-1-31,-2-8-113,2-3-96,2-4 32,3-1-80,0-1-144,2 3 96,1 2-16,1 2 224,1 7-191,0 3 47,-1 4-96,1 2-64,0 5 96,-2 3 0,1 8-48,-6 8-48,2 1 128,1 6-176,-4-1 0,1 1 0,-2-6 0,-2-2 0,4-4 0,-1-5 0,0-5 0,2-4 0,-1 0 0,2-8 0,1-8 0,-1-3 0,3-3 0,-4-6 0,4 1 0,-1 1 0,-3 3 0,5 2 0,-3 8 0,2 1 0,-2 4 0,2 4 0,-2 4 0,5 7 0,-2 7 0,0 9 0,5 5 0,-2 1 0,-1 1 0,6 3 0,-6-8 0,1-4 0,-1-5 0,1-5 0,-5-4 0,-3-2 0,-2-3 0,0-2 0,-5 0 0,0-4 0,-5-6 0,-3 3-896,-4-2-1057,4 0-2305,-5 3-4530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1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63 11717 0 0,'0'0'5840'0'0,"0"5"-4170"0"0,13 31 1722 0 0,-13-35-3330 0 0,0 0 0 0 0,1 0 1 0 0,-1-1-1 0 0,1 1 1 0 0,-1 0-1 0 0,1-1 0 0 0,-1 1 1 0 0,1 0-1 0 0,-1-1 1 0 0,1 1-1 0 0,-1-1 0 0 0,1 1 1 0 0,-1-1-1 0 0,1 1 1 0 0,0-1-1 0 0,0 1 0 0 0,-1-1 1 0 0,1 0-1 0 0,0 1 1 0 0,-1-1-1 0 0,1 0 0 0 0,0 0 1 0 0,0 1-1 0 0,0-1 1 0 0,-1 0-1 0 0,1 0 0 0 0,0 0 1 0 0,0 0-1 0 0,0 0 1 0 0,-1 0-1 0 0,1 0 0 0 0,0 0 1 0 0,0-1-1 0 0,0 1 1 0 0,-1 0-1 0 0,1 0 0 0 0,0-1 1 0 0,0 1-1 0 0,-1 0 1 0 0,1-1-1 0 0,0 1 0 0 0,-1-1 1 0 0,1 1-1 0 0,0-1 1 0 0,-1 1-1 0 0,1-1 1 0 0,-1 1-1 0 0,1-1 0 0 0,-1 0 1 0 0,2 0-1 0 0,16-22-13 0 0,27-26 86 0 0,-44 48-132 0 0,1-1 0 0 0,0 1 0 0 0,-1 0 0 0 0,1 0 0 0 0,0-1 0 0 0,-1 1 0 0 0,1 0 0 0 0,0 0 0 0 0,0 1 0 0 0,0-1 0 0 0,0 0 0 0 0,0 1 0 0 0,0-1 0 0 0,0 1 0 0 0,0-1 0 0 0,0 1 0 0 0,0 0 0 0 0,0 0 0 0 0,1 0 0 0 0,-1 0 0 0 0,0 0 0 0 0,0 1 0 0 0,0-1 0 0 0,2 1 0 0 0,-3 40-88 0 0,-1-35 80 0 0,0-3 3 0 0,0 1 1 0 0,0 0-1 0 0,0-1 0 0 0,0 1 1 0 0,1 0-1 0 0,-1-1 1 0 0,1 1-1 0 0,2 6 1 0 0,10-3 16 0 0,11-15 18 0 0,-16 2-18 0 0,1 0 1 0 0,-1 0-1 0 0,0 0 0 0 0,-1-1 1 0 0,1-1-1 0 0,5-7 0 0 0,-7 8-2 0 0,0 0 1 0 0,0 1-1 0 0,0 0 0 0 0,1 0 1 0 0,0 1-1 0 0,0-1 0 0 0,10-4 0 0 0,-16 9-37 0 0,0 40-10 0 0,0-35-87 0 0,10 42 479 0 0,-10-44-440 0 0,-1-1 1 0 0,1 0 0 0 0,-1 0 0 0 0,1 0-1 0 0,-1 0 1 0 0,1 0 0 0 0,0 0-1 0 0,0 0 1 0 0,0 0 0 0 0,-1 0-1 0 0,1 0 1 0 0,0 0 0 0 0,0-1-1 0 0,0 1 1 0 0,0 0 0 0 0,1 0-1 0 0,-1-1 1 0 0,0 1 0 0 0,0-1-1 0 0,0 1 1 0 0,0-1 0 0 0,1 0-1 0 0,-1 1 1 0 0,0-1 0 0 0,0 0-1 0 0,1 0 1 0 0,-1 0 0 0 0,0 0-1 0 0,0 0 1 0 0,1 0 0 0 0,-1 0-1 0 0,0 0 1 0 0,0-1 0 0 0,2 1-1 0 0,-2-1-342 0 0,0 0 0 0 0,-1 1 0 0 0,1-1 0 0 0,-1 0 0 0 0,1 0 0 0 0,-1 1 0 0 0,0-1 0 0 0,1 0 0 0 0,-1 0-1 0 0,0 0 1 0 0,1 1 0 0 0,-1-1 0 0 0,0 0 0 0 0,0 0 0 0 0,0 0 0 0 0,1 0 0 0 0,-1 0 0 0 0,0 0 0 0 0,0 1-1 0 0,-1-1 1 0 0,1 0 0 0 0,0 0 0 0 0,0 0 0 0 0,0 0 0 0 0,-1 0 0 0 0,1 1 0 0 0,-1-3 0 0 0,-7-9-9698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2.7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83 14839 0 0,'0'0'5453'0'0,"16"-9"-4362"0"0,-9 9-1006 0 0,0-2-1 0 0,0 1 0 0 0,0-1 1 0 0,0 0-1 0 0,9-4 1 0 0,-14 5-72 0 0,0 0 1 0 0,-1 0 0 0 0,1 0-1 0 0,-1 0 1 0 0,1 0 0 0 0,-1-1-1 0 0,1 1 1 0 0,-1 0 0 0 0,0-1-1 0 0,0 1 1 0 0,1-1 0 0 0,-1 1-1 0 0,0-1 1 0 0,0 0 0 0 0,-1 1-1 0 0,1-1 1 0 0,0 0 0 0 0,-1 0-1 0 0,1 0 1 0 0,-1 1 0 0 0,1-1-1 0 0,-1 0 1 0 0,0 0 0 0 0,0 0-1 0 0,0-2 1 0 0,0 3-17 0 0,0 0 1 0 0,0 0-1 0 0,0 0 1 0 0,-1 1-1 0 0,1-1 0 0 0,0 0 1 0 0,-1 0-1 0 0,1 0 1 0 0,-1 0-1 0 0,1 0 1 0 0,-1 1-1 0 0,1-1 0 0 0,-1 0 1 0 0,0 1-1 0 0,1-1 1 0 0,-1 0-1 0 0,0 1 1 0 0,1-1-1 0 0,-1 1 0 0 0,0-1 1 0 0,0 1-1 0 0,0-1 1 0 0,0 1-1 0 0,1 0 1 0 0,-1-1-1 0 0,0 1 0 0 0,0 0 1 0 0,0-1-1 0 0,0 1 1 0 0,0 0-1 0 0,0 0 1 0 0,0 0-1 0 0,0 0 0 0 0,0 0 1 0 0,0 0-1 0 0,1 0 1 0 0,-1 1-1 0 0,0-1 1 0 0,0 0-1 0 0,-1 1 0 0 0,-1-1 6 0 0,0 1 0 0 0,0-1 0 0 0,0 1 0 0 0,0 0 0 0 0,1 0 0 0 0,-1 0 0 0 0,0 0 0 0 0,1 0 0 0 0,-1 1 0 0 0,0-1 0 0 0,1 1 0 0 0,-5 3 0 0 0,5-3 16 0 0,1 0-1 0 0,-1 1 0 0 0,1-1 1 0 0,-1 0-1 0 0,1 0 0 0 0,0 1 1 0 0,0-1-1 0 0,0 0 1 0 0,0 1-1 0 0,0-1 0 0 0,1 1 1 0 0,-1 0-1 0 0,1-1 1 0 0,-1 1-1 0 0,1-1 0 0 0,0 1 1 0 0,0 0-1 0 0,1 4 1 0 0,0-2 0 0 0,1 1 0 0 0,0 0 0 0 0,1 0 0 0 0,-1-1 0 0 0,1 1 0 0 0,3 4 0 0 0,13 28-779 0 0,-18-26-786 0 0,1-2-1739 0 0,4-5-2673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3.6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57 13974 0 0,'0'0'4005'0'0,"-5"-4"-2770"0"0,1 2-1023 0 0,0-1-1 0 0,0 1 0 0 0,-1 0 1 0 0,1 0-1 0 0,0 0 1 0 0,-1 0-1 0 0,1 1 0 0 0,-9-2 1 0 0,12 3-199 0 0,-1 0 1 0 0,1 0-1 0 0,0 0 0 0 0,-1 0 1 0 0,1 0-1 0 0,0 0 0 0 0,0 0 1 0 0,-1 0-1 0 0,1 0 0 0 0,0 1 1 0 0,0-1-1 0 0,-1 0 0 0 0,1 1 0 0 0,0-1 1 0 0,0 1-1 0 0,0 0 0 0 0,0-1 1 0 0,0 1-1 0 0,0 0 0 0 0,0-1 1 0 0,0 1-1 0 0,0 0 0 0 0,0 0 1 0 0,0 0-1 0 0,0 0 0 0 0,0 0 1 0 0,1 0-1 0 0,-1 0 0 0 0,0 0 1 0 0,1 0-1 0 0,-1 1 0 0 0,1-1 1 0 0,-1 0-1 0 0,1 0 0 0 0,0 1 1 0 0,-1-1-1 0 0,1 0 0 0 0,0 0 1 0 0,0 1-1 0 0,0-1 0 0 0,0 0 1 0 0,0 0-1 0 0,0 3 0 0 0,1-3-16 0 0,-1 0-1 0 0,0-1 0 0 0,1 1 0 0 0,-1 0 1 0 0,1-1-1 0 0,-1 1 0 0 0,0-1 1 0 0,1 1-1 0 0,-1 0 0 0 0,1-1 0 0 0,0 1 1 0 0,-1-1-1 0 0,1 1 0 0 0,-1-1 1 0 0,1 1-1 0 0,0-1 0 0 0,-1 0 0 0 0,1 1 1 0 0,0-1-1 0 0,0 0 0 0 0,-1 0 1 0 0,1 1-1 0 0,0-1 0 0 0,0 0 1 0 0,-1 0-1 0 0,1 0 0 0 0,0 0 0 0 0,0 0 1 0 0,-1 0-1 0 0,1 0 0 0 0,0 0 1 0 0,0 0-1 0 0,-1 0 0 0 0,1-1 0 0 0,0 1 1 0 0,0 0-1 0 0,-1 0 0 0 0,1-1 1 0 0,0 1-1 0 0,0-1 0 0 0,32-12-89 0 0,-32 13 91 0 0,0-1-1 0 0,0 0 1 0 0,1 1 0 0 0,-1-1-1 0 0,0 0 1 0 0,0 0 0 0 0,0 0 0 0 0,0 0-1 0 0,0 0 1 0 0,0 0 0 0 0,0 0-1 0 0,0 0 1 0 0,-1 0 0 0 0,1-1 0 0 0,0 1-1 0 0,-1 0 1 0 0,1 0 0 0 0,-1-1-1 0 0,1 1 1 0 0,-1 0 0 0 0,0-1 0 0 0,1 1-1 0 0,-1-1 1 0 0,0 1 0 0 0,0 0-1 0 0,0-1 1 0 0,0 1 0 0 0,0-1 0 0 0,0 1-1 0 0,-1 0 1 0 0,1-1 0 0 0,0 1-1 0 0,-1 0 1 0 0,1-1 0 0 0,-1 1-1 0 0,1 0 1 0 0,-1-1 0 0 0,0 1 0 0 0,1 0-1 0 0,-1 0 1 0 0,0 0 0 0 0,0 0-1 0 0,0 0 1 0 0,0 0 0 0 0,0 0 0 0 0,0 0-1 0 0,0 0 1 0 0,0 0 0 0 0,0 0-1 0 0,-3-1 1 0 0,2 2 4 0 0,1-1 0 0 0,-1 0 0 0 0,1 0 0 0 0,-1 1 0 0 0,0-1 0 0 0,1 1 0 0 0,-1-1 0 0 0,0 1-1 0 0,0 0 1 0 0,1 0 0 0 0,-1 0 0 0 0,0 0 0 0 0,0 0 0 0 0,1 0 0 0 0,-1 0 0 0 0,0 1 0 0 0,0-1 0 0 0,1 1 0 0 0,-1-1 0 0 0,0 1-1 0 0,1-1 1 0 0,-1 1 0 0 0,1 0 0 0 0,-1 0 0 0 0,1 0 0 0 0,-1 0 0 0 0,1 0 0 0 0,-1 0 0 0 0,1 0 0 0 0,0 1 0 0 0,0-1 0 0 0,0 0-1 0 0,0 1 1 0 0,0-1 0 0 0,0 1 0 0 0,0-1 0 0 0,0 1 0 0 0,0-1 0 0 0,-1 4 0 0 0,1-1-16 0 0,0 0 1 0 0,0 0-1 0 0,1 0 1 0 0,-1 0-1 0 0,1 0 1 0 0,0 0-1 0 0,0 0 1 0 0,0 0-1 0 0,1 7 1 0 0,11 16-4601 0 0,-7-18-1474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34.2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5 416 0 0,'0'0'16146'0'0,"-2"3"-15084"0"0,1-1-1012 0 0,0-1 0 0 0,-1 1 0 0 0,1-1 0 0 0,0 1 0 0 0,0-1 0 0 0,0 1 0 0 0,1 0 0 0 0,-1 0 0 0 0,0-1 0 0 0,1 1 0 0 0,-1 0 0 0 0,1 0 0 0 0,-1 0 0 0 0,1 0 0 0 0,0-1 0 0 0,0 1 0 0 0,0 0 0 0 0,0 0 1 0 0,0 0-1 0 0,0 0 0 0 0,1 0 0 0 0,-1 0 0 0 0,0 0 0 0 0,1-1 0 0 0,0 1 0 0 0,-1 0 0 0 0,1 0 0 0 0,0-1 0 0 0,0 1 0 0 0,0 0 0 0 0,0-1 0 0 0,0 1 0 0 0,2 2 0 0 0,0-2 6 0 0,0-1 0 0 0,-1 1-1 0 0,1 0 1 0 0,0-1 0 0 0,0 1 0 0 0,0-1 0 0 0,0 0 0 0 0,0 0-1 0 0,0 0 1 0 0,0-1 0 0 0,0 1 0 0 0,0-1 0 0 0,0 1 0 0 0,1-1 0 0 0,-1 0-1 0 0,0 0 1 0 0,0-1 0 0 0,0 1 0 0 0,0-1 0 0 0,1 1 0 0 0,4-3-1 0 0,-7 3-48 0 0,0 0-1 0 0,0 0 0 0 0,1-1 0 0 0,-1 1 0 0 0,0 0 1 0 0,0-1-1 0 0,0 1 0 0 0,0-1 0 0 0,0 1 0 0 0,1-1 1 0 0,-1 0-1 0 0,0 1 0 0 0,0-1 0 0 0,-1 0 0 0 0,1 0 1 0 0,0 0-1 0 0,0 1 0 0 0,0-1 0 0 0,0 0 0 0 0,-1 0 0 0 0,1 0 1 0 0,0-1-1 0 0,-1 1 0 0 0,1 0 0 0 0,-1 0 0 0 0,0 0 1 0 0,1 0-1 0 0,-1 0 0 0 0,0-1 0 0 0,1 1 0 0 0,-1 0 1 0 0,0 0-1 0 0,0-1 0 0 0,0 1 0 0 0,0 0 0 0 0,0 0 1 0 0,0 0-1 0 0,-1-1 0 0 0,1 1 0 0 0,0 0 0 0 0,-1 0 1 0 0,1 0-1 0 0,-1-1 0 0 0,1 1 0 0 0,-1 0 0 0 0,1 0 0 0 0,-1 0 1 0 0,-1-2-1 0 0,0 1 20 0 0,0-1 0 0 0,0 1 1 0 0,0-1-1 0 0,0 1 0 0 0,-1 0 1 0 0,1 0-1 0 0,-1 0 0 0 0,1 0 1 0 0,-1 0-1 0 0,0 0 0 0 0,0 1 0 0 0,0-1 1 0 0,0 1-1 0 0,0 0 0 0 0,0 0 1 0 0,0 0-1 0 0,0 0 0 0 0,-6 0 0 0 0,7 1 37 0 0,1 0-1 0 0,-1 0 0 0 0,0 0 0 0 0,1 0 0 0 0,-1 0 0 0 0,1 0 0 0 0,-1 1 0 0 0,1-1 0 0 0,-1 0 1 0 0,1 1-1 0 0,-1-1 0 0 0,1 1 0 0 0,-1 0 0 0 0,1 0 0 0 0,-2 0 0 0 0,3 0-48 0 0,0-1-1 0 0,-1 1 0 0 0,1-1 0 0 0,0 0 1 0 0,0 1-1 0 0,-1-1 0 0 0,1 1 0 0 0,0-1 1 0 0,0 1-1 0 0,0-1 0 0 0,0 1 0 0 0,0-1 1 0 0,0 1-1 0 0,0-1 0 0 0,0 1 0 0 0,0-1 1 0 0,0 1-1 0 0,0-1 0 0 0,0 1 0 0 0,0-1 1 0 0,0 1-1 0 0,0-1 0 0 0,0 1 0 0 0,1-1 1 0 0,-1 1-1 0 0,0-1 0 0 0,0 0 0 0 0,1 1 1 0 0,-1 0-1 0 0,3 2-12 0 0,-1-1 0 0 0,0 1 0 0 0,1 0-1 0 0,0-1 1 0 0,-1 0 0 0 0,1 0 0 0 0,0 0 0 0 0,0 0 0 0 0,0 0 0 0 0,0-1 0 0 0,1 1 0 0 0,2 0 0 0 0,27 3-338 0 0,-32-4 296 0 0,0-1-1 0 0,0 0 1 0 0,0 0 0 0 0,1 1 0 0 0,-1-1-1 0 0,0 0 1 0 0,1 0 0 0 0,-1 0 0 0 0,0 0-1 0 0,0-1 1 0 0,1 1 0 0 0,-1 0 0 0 0,0 0-1 0 0,0-1 1 0 0,0 1 0 0 0,1-1 0 0 0,-1 1-1 0 0,0-1 1 0 0,0 1 0 0 0,2-2 0 0 0,-4 1 42 0 0,0 0 0 0 0,1 0 0 0 0,-1 0 0 0 0,0 0 0 0 0,0 0 0 0 0,0 0 1 0 0,0 0-1 0 0,0 0 0 0 0,0 0 0 0 0,0 0 0 0 0,0 1 0 0 0,0-1 0 0 0,0 0 1 0 0,0 1-1 0 0,0-1 0 0 0,-1 1 0 0 0,1-1 0 0 0,0 1 0 0 0,0 0 1 0 0,-3-1-1 0 0,-9-4 132 0 0,13 5-261 0 0,12-3-9396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45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43 262 5202 0 0,'0'0'12334'0'0,"-14"9"-11179"0"0,9 5-896 0 0,0 0 0 0 0,1 0 1 0 0,-3 23-1 0 0,-1 3 329 0 0,10-209 891 0 0,-3 82-1347 0 0,1 87-158 0 0,14 50-12 0 0,-12-39 133 0 0,2 12 98 0 0,15 44 1 0 0,-18-63-188 0 0,0 1 1 0 0,1-1-1 0 0,0 0 1 0 0,0 0 0 0 0,0 0-1 0 0,0 0 1 0 0,1 0-1 0 0,-1-1 1 0 0,1 1 0 0 0,0-1-1 0 0,0 1 1 0 0,0-1 0 0 0,1 0-1 0 0,-1 0 1 0 0,1-1-1 0 0,0 1 1 0 0,5 2 0 0 0,-8-4 5 0 0,1-1-1 0 0,0 1 1 0 0,-1-1 0 0 0,1 0 0 0 0,0 1 0 0 0,-1-1 0 0 0,1 0 0 0 0,0 0 0 0 0,0 0 0 0 0,-1 0 0 0 0,1 0 0 0 0,0-1 0 0 0,0 1-1 0 0,-1 0 1 0 0,1-1 0 0 0,0 1 0 0 0,-1-1 0 0 0,1 0 0 0 0,0 1 0 0 0,-1-1 0 0 0,1 0 0 0 0,2-2 0 0 0,-1 0 8 0 0,-1 0-1 0 0,1 0 1 0 0,0 0 0 0 0,-1 0 0 0 0,1-1-1 0 0,-1 1 1 0 0,0-1 0 0 0,0 1 0 0 0,2-7-1 0 0,1-5 15 0 0,-1 0 0 0 0,0 0 0 0 0,-1 0-1 0 0,1-19 1 0 0,-3 10-16 0 0,-1 0 0 0 0,-1 0 0 0 0,-5-25 1 0 0,-1-41-903 0 0,7 90 686 0 0,-9 33-4753 0 0,4-21 626 0 0,1-1-3164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46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97 104 7043 0 0,'0'0'4896'0'0,"-5"-4"-3962"0"0,1-2-636 0 0,2 4-196 0 0,1 0-1 0 0,-1 0 0 0 0,1 0 1 0 0,-1 1-1 0 0,0-1 1 0 0,1 0-1 0 0,-1 1 0 0 0,0-1 1 0 0,0 1-1 0 0,-5-2 1 0 0,6 2-28 0 0,0 1 0 0 0,-1 0 0 0 0,1 0 0 0 0,-1 0 1 0 0,1 0-1 0 0,-1 0 0 0 0,1 0 0 0 0,-1 0 1 0 0,1 0-1 0 0,0 0 0 0 0,-1 1 0 0 0,1-1 0 0 0,-1 1 1 0 0,1-1-1 0 0,0 1 0 0 0,-1-1 0 0 0,1 1 1 0 0,0 0-1 0 0,0 0 0 0 0,0-1 0 0 0,-1 1 0 0 0,1 0 1 0 0,0 0-1 0 0,0 0 0 0 0,0 1 0 0 0,0-1 1 0 0,1 0-1 0 0,-1 0 0 0 0,0 0 0 0 0,0 1 0 0 0,1-1 1 0 0,-2 3-1 0 0,-18 44 1326 0 0,20-46-1366 0 0,-1 1 1 0 0,0-1-1 0 0,1 1 0 0 0,-1-1 0 0 0,1 1 0 0 0,0-1 0 0 0,0 1 0 0 0,0-1 0 0 0,0 1 1 0 0,0-1-1 0 0,1 1 0 0 0,-1-1 0 0 0,1 1 0 0 0,0-1 0 0 0,-1 1 0 0 0,1-1 1 0 0,2 3-1 0 0,-2-4-23 0 0,0 0 1 0 0,0 1 0 0 0,0-1 0 0 0,0 0 0 0 0,1 0 0 0 0,-1 0-1 0 0,0 0 1 0 0,1 0 0 0 0,-1 0 0 0 0,1 0 0 0 0,-1 0-1 0 0,1 0 1 0 0,0-1 0 0 0,-1 1 0 0 0,1-1 0 0 0,0 1-1 0 0,-1-1 1 0 0,1 0 0 0 0,2 1 0 0 0,0-1-5 0 0,1 0 1 0 0,-1-1 0 0 0,1 1-1 0 0,-1-1 1 0 0,0 0-1 0 0,1 0 1 0 0,-1 0 0 0 0,0-1-1 0 0,0 1 1 0 0,0-1 0 0 0,0 0-1 0 0,0 0 1 0 0,0-1-1 0 0,0 1 1 0 0,-1-1 0 0 0,1 0-1 0 0,-1 0 1 0 0,5-5-1 0 0,-6 5 8 0 0,1 0 0 0 0,-1 0-1 0 0,0-1 1 0 0,0 1-1 0 0,0 0 1 0 0,-1-1-1 0 0,1 0 1 0 0,-1 1 0 0 0,0-1-1 0 0,0 0 1 0 0,0 0-1 0 0,0 0 1 0 0,-1 1-1 0 0,0-1 1 0 0,0 0 0 0 0,0 0-1 0 0,0 0 1 0 0,0 0-1 0 0,-1 0 1 0 0,1 0-1 0 0,-3-4 1 0 0,1 1-5 0 0,-1 0 0 0 0,0 1 0 0 0,0-1 1 0 0,0 1-1 0 0,-1 0 0 0 0,0 0 0 0 0,-1 0 0 0 0,1 0 0 0 0,-1 1 0 0 0,-8-9 1 0 0,12 14-16 0 0,0-1 0 0 0,1 0 0 0 0,-1 0 0 0 0,0 0 0 0 0,0 1 0 0 0,0-1 0 0 0,0 0 0 0 0,1 1 0 0 0,-1-1 0 0 0,0 1 0 0 0,0-1 0 0 0,0 1 0 0 0,0-1 0 0 0,0 1 0 0 0,0 0 0 0 0,0-1 0 0 0,0 1 0 0 0,0 0 0 0 0,-1 0 0 0 0,1 0 0 0 0,0 0 0 0 0,0 0 0 0 0,0 0 0 0 0,0 0 0 0 0,0 0 0 0 0,0 0 0 0 0,0 1 0 0 0,0-1 0 0 0,0 0 0 0 0,-2 1 0 0 0,2 1-8 0 0,-1-1-1 0 0,1 1 0 0 0,-1 0 1 0 0,1 0-1 0 0,0 0 1 0 0,-1 0-1 0 0,1 0 1 0 0,0 0-1 0 0,0 0 1 0 0,0 0-1 0 0,1 0 1 0 0,-1 0-1 0 0,0 4 1 0 0,-2 8-516 0 0,1 0 1 0 0,0 0 0 0 0,1 17 0 0 0,1-30 425 0 0,0 2-465 0 0,0 0 0 0 0,0 0 0 0 0,0 0 0 0 0,0-1 0 0 0,1 1-1 0 0,-1 0 1 0 0,1 0 0 0 0,0-1 0 0 0,2 6 0 0 0,5 3-5537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48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7 116 2097 0 0,'0'0'10295'0'0,"1"4"-9284"0"0,-1-2-1122 0 0,1 14 2190 0 0,-1-16-2001 0 0,0 0-1 0 0,-1 0 1 0 0,1 0-1 0 0,0 0 1 0 0,0-1-1 0 0,0 1 1 0 0,0 0-1 0 0,0 0 1 0 0,0 0-1 0 0,0 0 1 0 0,0 0-1 0 0,-1 0 1 0 0,1 0-1 0 0,0 0 1 0 0,0 0-1 0 0,0 0 1 0 0,0 0-1 0 0,0 0 1 0 0,-1 0-1 0 0,1 0 1 0 0,0 0-1 0 0,0 0 1 0 0,0 0-1 0 0,0 0 1 0 0,0 0-1 0 0,0 0 1 0 0,-1 0-1 0 0,1 0 1 0 0,0 0-1 0 0,0 0 1 0 0,0 0-1 0 0,0 0 1 0 0,0 0-1 0 0,0 0 1 0 0,-1 0-1 0 0,1 0 1 0 0,0 0-1 0 0,0 0 1 0 0,0 1-1 0 0,0-1 1 0 0,0 0-1 0 0,0 0 1 0 0,0 0-1 0 0,0 0 1 0 0,-1 0-1 0 0,1 1 1 0 0,0-4-61 0 0,-1 1 1 0 0,0-1-1 0 0,1 1 1 0 0,-1-1-1 0 0,1 0 1 0 0,0 1-1 0 0,0-1 0 0 0,0 1 1 0 0,0-1-1 0 0,1 1 1 0 0,-1-1-1 0 0,1 0 1 0 0,-1 1-1 0 0,1-1 0 0 0,0 1 1 0 0,0 0-1 0 0,0-1 1 0 0,0 1-1 0 0,1 0 1 0 0,2-4-1 0 0,35-46-44 0 0,-33 45 99 0 0,-5 5-55 0 0,0 0 0 0 0,0 1-1 0 0,0-1 1 0 0,1 1 0 0 0,-1-1 0 0 0,0 1 0 0 0,1-1-1 0 0,-1 1 1 0 0,1 0 0 0 0,0 0 0 0 0,-1 0 0 0 0,1 0 0 0 0,0 0-1 0 0,0 0 1 0 0,0 0 0 0 0,-1 0 0 0 0,1 1 0 0 0,0-1-1 0 0,0 1 1 0 0,0 0 0 0 0,0-1 0 0 0,0 1 0 0 0,0 0 0 0 0,0 0-1 0 0,0 0 1 0 0,3 1 0 0 0,-3 0 31 0 0,0 0 0 0 0,1 1 0 0 0,-1 0 0 0 0,0-1 0 0 0,-1 1 0 0 0,1 0 0 0 0,0 0 0 0 0,0 0 0 0 0,-1 0 0 0 0,1 0 0 0 0,-1 0 0 0 0,0 0 0 0 0,1 1 0 0 0,-1-1 0 0 0,0 0 0 0 0,0 1 0 0 0,-1-1 0 0 0,1 1 0 0 0,0 4 0 0 0,2 3-138 0 0,1 0 1 0 0,0 0 0 0 0,0 0-1 0 0,1-1 1 0 0,1 0-1 0 0,-1 1 1 0 0,14 14-1 0 0,-19-23 32 0 0,1 1-899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49.4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21 5907 0 0,'0'0'2510'0'0,"-10"-7"3085"0"0,-13-7-2914 0 0,19 15-2612 0 0,1 0 0 0 0,0 0-1 0 0,-1 0 1 0 0,1 1 0 0 0,0-1 0 0 0,0 1-1 0 0,0 0 1 0 0,0 0 0 0 0,0 0 0 0 0,0 0-1 0 0,1 0 1 0 0,-1 1 0 0 0,1-1 0 0 0,-1 1-1 0 0,1 0 1 0 0,0 0 0 0 0,0 0 0 0 0,0 0 0 0 0,1 0-1 0 0,-3 4 1 0 0,2-3-8 0 0,0 0-1 0 0,0 0 1 0 0,0 0 0 0 0,0 1 0 0 0,1-1-1 0 0,-1 0 1 0 0,1 1 0 0 0,0-1-1 0 0,1 1 1 0 0,-1-1 0 0 0,1 1-1 0 0,0-1 1 0 0,0 1 0 0 0,0-1-1 0 0,1 1 1 0 0,0 5 0 0 0,0-9-51 0 0,0 1 1 0 0,1 0-1 0 0,-1-1 0 0 0,0 1 1 0 0,1 0-1 0 0,-1-1 1 0 0,1 0-1 0 0,-1 1 0 0 0,1-1 1 0 0,-1 0-1 0 0,1 0 0 0 0,0 0 1 0 0,0 0-1 0 0,0 0 1 0 0,0 0-1 0 0,0-1 0 0 0,-1 1 1 0 0,1 0-1 0 0,0-1 1 0 0,0 0-1 0 0,0 1 0 0 0,1-1 1 0 0,-1 0-1 0 0,0 0 1 0 0,0 0-1 0 0,0 0 0 0 0,0-1 1 0 0,2 0-1 0 0,0 1-2 0 0,0-1 1 0 0,0 1-1 0 0,-1-1 0 0 0,1 0 0 0 0,0-1 0 0 0,-1 1 0 0 0,1 0 1 0 0,-1-1-1 0 0,0 0 0 0 0,1 0 0 0 0,-1 0 0 0 0,0 0 1 0 0,0 0-1 0 0,5-6 0 0 0,-6 6 2 0 0,0 0 0 0 0,-1-1 0 0 0,1 1 0 0 0,0-1 0 0 0,-1 0 1 0 0,1 1-1 0 0,-1-1 0 0 0,0 0 0 0 0,0 0 0 0 0,0 0 0 0 0,0 0 0 0 0,0 0 0 0 0,-1 0 0 0 0,1 0 1 0 0,-1 0-1 0 0,0 0 0 0 0,0 0 0 0 0,0 0 0 0 0,0 0 0 0 0,-1 0 0 0 0,1 0 0 0 0,-1 0 0 0 0,0 0 0 0 0,0 0 1 0 0,0 0-1 0 0,0 0 0 0 0,0 0 0 0 0,-1 1 0 0 0,1-1 0 0 0,-1 1 0 0 0,0-1 0 0 0,-3-3 0 0 0,5 6-10 0 0,0 0 0 0 0,-1 0-1 0 0,1-1 1 0 0,0 1-1 0 0,-1 0 1 0 0,1 0-1 0 0,0 0 1 0 0,-1 0 0 0 0,1 0-1 0 0,0 0 1 0 0,-1 0-1 0 0,1 0 1 0 0,0 0 0 0 0,-1 0-1 0 0,1 0 1 0 0,0 0-1 0 0,-1 0 1 0 0,1 1-1 0 0,0-1 1 0 0,-1 0 0 0 0,1 0-1 0 0,0 0 1 0 0,-1 0-1 0 0,1 0 1 0 0,0 1-1 0 0,-1-1 1 0 0,1 0 0 0 0,0 0-1 0 0,0 1 1 0 0,-1-1-1 0 0,1 0 1 0 0,0 0-1 0 0,0 1 1 0 0,0-1 0 0 0,-1 0-1 0 0,1 1 1 0 0,0-1-1 0 0,0 0 1 0 0,0 1 0 0 0,0-1-1 0 0,0 0 1 0 0,0 1-1 0 0,0-1 1 0 0,0 0-1 0 0,0 1 1 0 0,-1-1 0 0 0,2 0-1 0 0,-1 1 1 0 0,0-1-1 0 0,0 1 1 0 0,0-1-1 0 0,-3 20 37 0 0,2-6-308 0 0,1-5 386 0 0,0 0 0 0 0,0-1 1 0 0,0 1-1 0 0,1-1 0 0 0,1 1 1 0 0,1 8-1 0 0,-2-15-204 0 0,0-1 1 0 0,-1 1-1 0 0,1-1 0 0 0,0 1 1 0 0,0-1-1 0 0,0 0 0 0 0,-1 1 0 0 0,1-1 1 0 0,1 0-1 0 0,-1 0 0 0 0,0 0 0 0 0,0 0 1 0 0,0 0-1 0 0,1 0 0 0 0,-1 0 0 0 0,0 0 1 0 0,1 0-1 0 0,-1-1 0 0 0,1 1 0 0 0,-1-1 1 0 0,1 1-1 0 0,-1-1 0 0 0,1 1 1 0 0,-1-1-1 0 0,1 0 0 0 0,0 0 0 0 0,-1 1 1 0 0,1-1-1 0 0,-1-1 0 0 0,1 1 0 0 0,0 0 1 0 0,-1 0-1 0 0,1 0 0 0 0,-1-1 0 0 0,1 1 1 0 0,-1-1-1 0 0,1 1 0 0 0,-1-1 1 0 0,1 0-1 0 0,0 0 0 0 0,10-6-4504 0 0,-6-2-3439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49.7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11 16408 0 0,'0'0'682'0'0,"-5"-2"-111"0"0,1 0-343 0 0,3 1-147 0 0,-1 0 0 0 0,1 0 0 0 0,-1 1 1 0 0,0-1-1 0 0,1 0 0 0 0,-1 1 0 0 0,0-1 0 0 0,0 1 0 0 0,1 0 0 0 0,-1 0 0 0 0,0-1 0 0 0,0 1 0 0 0,1 0 0 0 0,-3 1 0 0 0,2 0-31 0 0,0 0-1 0 0,0 0 1 0 0,0 0 0 0 0,0 1 0 0 0,0-1-1 0 0,1 1 1 0 0,-1-1 0 0 0,1 1 0 0 0,-1 0-1 0 0,1-1 1 0 0,0 1 0 0 0,-1 0 0 0 0,1 0-1 0 0,0 0 1 0 0,0 0 0 0 0,0 0 0 0 0,1 0-1 0 0,-2 4 1 0 0,-11 44 641 0 0,12-46-566 0 0,0 2-75 0 0,0 0 0 0 0,0 0 0 0 0,0 1 1 0 0,1-1-1 0 0,0 0 0 0 0,0 0 0 0 0,1 0 1 0 0,0 1-1 0 0,0-1 0 0 0,0 0 0 0 0,3 7 1 0 0,-3-11-67 0 0,0-1 0 0 0,0 1 1 0 0,0 0-1 0 0,0-1 1 0 0,0 0-1 0 0,0 1 1 0 0,0-1-1 0 0,0 1 0 0 0,0-1 1 0 0,1 0-1 0 0,-1 0 1 0 0,0 0-1 0 0,1 0 0 0 0,-1 0 1 0 0,1 0-1 0 0,0 0 1 0 0,2 1-1 0 0,-2-2-68 0 0,1 1 0 0 0,0-1 0 0 0,0 0 0 0 0,-1 1 0 0 0,1-2 1 0 0,0 1-1 0 0,0 0 0 0 0,-1 0 0 0 0,1-1 0 0 0,0 1 0 0 0,-1-1 0 0 0,1 0 0 0 0,0 0 0 0 0,4-2 0 0 0,16-16-2779 0 0,-9-7-4014 0 0,-10 11 1074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3T06:20:50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97 1 16552 0 0,'0'0'456'0'0,"-5"1"-149"0"0,0 1-63 0 0,0 0 1 0 0,1 0-1 0 0,-1 0 1 0 0,0 1-1 0 0,1 0 1 0 0,-1 0-1 0 0,1 0 1 0 0,0 1-1 0 0,0 0 1 0 0,0-1-1 0 0,1 1 1 0 0,-1 1-1 0 0,1-1 1 0 0,0 0-1 0 0,0 1 1 0 0,0 0-1 0 0,-2 5 1 0 0,3-6-178 0 0,-1 0 0 0 0,1 1 0 0 0,0-1 0 0 0,0 1 1 0 0,0 0-1 0 0,1 0 0 0 0,0 0 0 0 0,0 0 0 0 0,0 0 0 0 0,0 0 0 0 0,1 0 0 0 0,0 0 1 0 0,0 0-1 0 0,0 0 0 0 0,1 0 0 0 0,-1 0 0 0 0,1 0 0 0 0,1 0 0 0 0,2 8 1 0 0,-4-13-72 0 0,0 1 1 0 0,1-1-1 0 0,-1 1 1 0 0,1-1 0 0 0,-1 0-1 0 0,1 1 1 0 0,-1-1 0 0 0,1 0-1 0 0,-1 1 1 0 0,1-1 0 0 0,0 0-1 0 0,-1 0 1 0 0,1 0 0 0 0,-1 1-1 0 0,1-1 1 0 0,0 0-1 0 0,-1 0 1 0 0,1 0 0 0 0,-1 0-1 0 0,1 0 1 0 0,0 0 0 0 0,-1 0-1 0 0,1 0 1 0 0,0 0 0 0 0,-1-1-1 0 0,1 1 1 0 0,-1 0-1 0 0,1 0 1 0 0,0 0 0 0 0,-1-1-1 0 0,1 1 1 0 0,-1 0 0 0 0,1-1-1 0 0,-1 1 1 0 0,1 0 0 0 0,-1-1-1 0 0,1 1 1 0 0,0-2 0 0 0,0 2-64 0 0,0-1 0 0 0,1 0 1 0 0,-1 0-1 0 0,0 0 0 0 0,0 0 0 0 0,0-1 1 0 0,0 1-1 0 0,0 0 0 0 0,0 0 1 0 0,0-1-1 0 0,0 1 0 0 0,-1 0 1 0 0,1-1-1 0 0,0-1 0 0 0,-1 3-135 0 0,6 14-225 0 0,-4-14 968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DC3D-A4A1-4F83-A234-985D9DBADE1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37936-CEC5-4B50-91CD-DD05BF5AA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2974-EEB6-66F8-A6BF-5746A5BE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8" y="42500"/>
            <a:ext cx="9144000" cy="575809"/>
          </a:xfrm>
        </p:spPr>
        <p:txBody>
          <a:bodyPr anchor="b"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B171-0AD8-A9F4-39E7-B75AA836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028" y="6492875"/>
            <a:ext cx="2743200" cy="365125"/>
          </a:xfrm>
        </p:spPr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E333-41AF-3DD5-D121-EC4CAB7B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87AE-8AAB-5A61-A0FC-81ED5779B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2BF4C-6F80-A60E-0D48-3ADA1D4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893D-E662-F080-AEC3-953A296F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E7D5-E477-028F-46B3-A1F0E6D2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E817D-A641-B295-9FD6-0A493836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A9A4-B4F2-E95C-DE18-F06A6DFE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6BF8-B90E-5990-09CF-795392A2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E64DB-A58E-313D-B510-AABE1EF6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3B52C-29BE-3359-EEEB-15C3868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3E3A-CAB8-9C4E-0B71-B1534AC7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A830-3730-2FBA-2508-909F7D86E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3D05-E5EE-BC3C-4F81-3E085F4B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9042A-E516-2BB0-4EB6-2C0C9602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9722-903A-3EBF-A9C4-77942E89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1A96-0ABD-6826-C75B-37EEB84A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5AEF-D5F3-0D48-9F06-1D94712C8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48BC-C954-4C56-6D5B-3096C88E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2C6F-A2A5-E183-8723-7F5D5794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6B76-4F07-0FB9-AA23-E36A574A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E547-1E0C-6FC3-3754-DBF8045D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6C42-51EF-EA79-24DB-07BA9344F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788F-E67B-A2D9-08BB-11A599EE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A115E-BEEA-548F-58EC-7057D8AB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BAC81-E001-6FA3-DABB-211B3EB4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2FB9-C4B4-654E-0F93-E6E688DF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2A98-390F-AF70-DFDC-EF679AE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12D46-B29D-7501-0FD4-53AEC10A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F67D8-3884-6882-85AC-7113896E4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F99F2-4A83-56A8-75B6-522BA7D1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73A10-8DD2-A63F-A315-2E50894C0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ED645-EF76-E6E6-EE0A-AF8E9B1F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FAD4F-DB92-DCA2-3C27-749456C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EC690-30CF-F53F-CD0F-3EDC8395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CBF9-0A2C-54BF-3176-709DAC5F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B9940-A6E1-501A-7AEE-CDC677FDC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9341-2B5B-967C-185B-70DFC23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B43E1-AC7A-3E43-7BCB-A3A8B5F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1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10A1D-5A08-F866-50E8-8DCE38A6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51C0A-BCE8-942E-DE82-5CDE3CAE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4DE7C-BBEF-7A2A-9EA3-EB00A180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905C-2CE4-7C8D-4515-7F188D58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1AE2-A046-A69F-D43D-0C5533FB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9DEB0-89F1-3C1A-383A-AC5030653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F8CE4-F4BF-7ADA-A80D-63C7F0EC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FCC30-9401-87B6-1CAD-2032C25E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9857D-3976-D745-6E9C-71309711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204D-E6EC-DE6F-4F8E-11E0B29E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D145D-850C-9674-943D-CDACBC11D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915F0-555C-4770-20EB-BD03B90C3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8758D-F069-CE2E-BDEA-2CD50330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2850-7138-9473-299B-AFE14851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98D9-6A86-8459-EC95-5ED6BC1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00ECC-3FA4-0300-A98F-8B225990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9E2F9-3AC4-E69F-D071-10D2753B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F4B60-D1A4-A92B-CC4E-BE9A00B3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F19D-F2A2-4E81-8844-430D4789650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9B-2A69-A036-47CE-28FD71261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71BA1-F68B-2A94-3701-7A0A8A0B2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D307-9E42-4F53-B8B3-CEF2E50B0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0.png"/><Relationship Id="rId18" Type="http://schemas.openxmlformats.org/officeDocument/2006/relationships/customXml" Target="../ink/ink22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customXml" Target="../ink/ink19.xml"/><Relationship Id="rId17" Type="http://schemas.openxmlformats.org/officeDocument/2006/relationships/image" Target="../media/image6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18.xml"/><Relationship Id="rId19" Type="http://schemas.openxmlformats.org/officeDocument/2006/relationships/image" Target="../media/image22.png"/><Relationship Id="rId4" Type="http://schemas.openxmlformats.org/officeDocument/2006/relationships/customXml" Target="../ink/ink15.xml"/><Relationship Id="rId9" Type="http://schemas.openxmlformats.org/officeDocument/2006/relationships/image" Target="../media/image18.png"/><Relationship Id="rId14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.png"/><Relationship Id="rId299" Type="http://schemas.openxmlformats.org/officeDocument/2006/relationships/image" Target="../media/image169.png"/><Relationship Id="rId21" Type="http://schemas.openxmlformats.org/officeDocument/2006/relationships/image" Target="../media/image30.png"/><Relationship Id="rId63" Type="http://schemas.openxmlformats.org/officeDocument/2006/relationships/image" Target="../media/image51.png"/><Relationship Id="rId159" Type="http://schemas.openxmlformats.org/officeDocument/2006/relationships/image" Target="../media/image99.png"/><Relationship Id="rId324" Type="http://schemas.openxmlformats.org/officeDocument/2006/relationships/customXml" Target="../ink/ink184.xml"/><Relationship Id="rId366" Type="http://schemas.openxmlformats.org/officeDocument/2006/relationships/customXml" Target="../ink/ink205.xml"/><Relationship Id="rId531" Type="http://schemas.openxmlformats.org/officeDocument/2006/relationships/image" Target="../media/image284.png"/><Relationship Id="rId573" Type="http://schemas.openxmlformats.org/officeDocument/2006/relationships/image" Target="../media/image304.png"/><Relationship Id="rId170" Type="http://schemas.openxmlformats.org/officeDocument/2006/relationships/customXml" Target="../ink/ink107.xml"/><Relationship Id="rId226" Type="http://schemas.openxmlformats.org/officeDocument/2006/relationships/customXml" Target="../ink/ink135.xml"/><Relationship Id="rId433" Type="http://schemas.openxmlformats.org/officeDocument/2006/relationships/image" Target="../media/image235.png"/><Relationship Id="rId268" Type="http://schemas.openxmlformats.org/officeDocument/2006/relationships/customXml" Target="../ink/ink156.xml"/><Relationship Id="rId475" Type="http://schemas.openxmlformats.org/officeDocument/2006/relationships/image" Target="../media/image256.png"/><Relationship Id="rId32" Type="http://schemas.openxmlformats.org/officeDocument/2006/relationships/customXml" Target="../ink/ink38.xml"/><Relationship Id="rId74" Type="http://schemas.openxmlformats.org/officeDocument/2006/relationships/customXml" Target="../ink/ink59.xml"/><Relationship Id="rId128" Type="http://schemas.openxmlformats.org/officeDocument/2006/relationships/customXml" Target="../ink/ink86.xml"/><Relationship Id="rId335" Type="http://schemas.openxmlformats.org/officeDocument/2006/relationships/image" Target="../media/image187.png"/><Relationship Id="rId377" Type="http://schemas.openxmlformats.org/officeDocument/2006/relationships/image" Target="../media/image208.png"/><Relationship Id="rId500" Type="http://schemas.openxmlformats.org/officeDocument/2006/relationships/customXml" Target="../ink/ink273.xml"/><Relationship Id="rId542" Type="http://schemas.openxmlformats.org/officeDocument/2006/relationships/customXml" Target="../ink/ink295.xml"/><Relationship Id="rId584" Type="http://schemas.openxmlformats.org/officeDocument/2006/relationships/customXml" Target="../ink/ink316.xml"/><Relationship Id="rId5" Type="http://schemas.openxmlformats.org/officeDocument/2006/relationships/image" Target="../media/image2210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402" Type="http://schemas.openxmlformats.org/officeDocument/2006/relationships/customXml" Target="../ink/ink224.xml"/><Relationship Id="rId279" Type="http://schemas.openxmlformats.org/officeDocument/2006/relationships/image" Target="../media/image159.png"/><Relationship Id="rId444" Type="http://schemas.openxmlformats.org/officeDocument/2006/relationships/customXml" Target="../ink/ink245.xml"/><Relationship Id="rId486" Type="http://schemas.openxmlformats.org/officeDocument/2006/relationships/customXml" Target="../ink/ink266.xml"/><Relationship Id="rId43" Type="http://schemas.openxmlformats.org/officeDocument/2006/relationships/image" Target="../media/image41.png"/><Relationship Id="rId139" Type="http://schemas.openxmlformats.org/officeDocument/2006/relationships/image" Target="../media/image89.png"/><Relationship Id="rId290" Type="http://schemas.openxmlformats.org/officeDocument/2006/relationships/customXml" Target="../ink/ink167.xml"/><Relationship Id="rId304" Type="http://schemas.openxmlformats.org/officeDocument/2006/relationships/customXml" Target="../ink/ink174.xml"/><Relationship Id="rId346" Type="http://schemas.openxmlformats.org/officeDocument/2006/relationships/customXml" Target="../ink/ink195.xml"/><Relationship Id="rId388" Type="http://schemas.openxmlformats.org/officeDocument/2006/relationships/customXml" Target="../ink/ink216.xml"/><Relationship Id="rId511" Type="http://schemas.openxmlformats.org/officeDocument/2006/relationships/image" Target="../media/image274.png"/><Relationship Id="rId553" Type="http://schemas.openxmlformats.org/officeDocument/2006/relationships/image" Target="../media/image294.png"/><Relationship Id="rId85" Type="http://schemas.openxmlformats.org/officeDocument/2006/relationships/image" Target="../media/image62.png"/><Relationship Id="rId150" Type="http://schemas.openxmlformats.org/officeDocument/2006/relationships/customXml" Target="../ink/ink97.xml"/><Relationship Id="rId192" Type="http://schemas.openxmlformats.org/officeDocument/2006/relationships/customXml" Target="../ink/ink118.xml"/><Relationship Id="rId206" Type="http://schemas.openxmlformats.org/officeDocument/2006/relationships/customXml" Target="../ink/ink125.xml"/><Relationship Id="rId413" Type="http://schemas.openxmlformats.org/officeDocument/2006/relationships/image" Target="../media/image225.png"/><Relationship Id="rId595" Type="http://schemas.openxmlformats.org/officeDocument/2006/relationships/image" Target="../media/image315.png"/><Relationship Id="rId248" Type="http://schemas.openxmlformats.org/officeDocument/2006/relationships/customXml" Target="../ink/ink146.xml"/><Relationship Id="rId455" Type="http://schemas.openxmlformats.org/officeDocument/2006/relationships/image" Target="../media/image246.png"/><Relationship Id="rId497" Type="http://schemas.openxmlformats.org/officeDocument/2006/relationships/image" Target="../media/image267.png"/><Relationship Id="rId12" Type="http://schemas.openxmlformats.org/officeDocument/2006/relationships/customXml" Target="../ink/ink28.xml"/><Relationship Id="rId108" Type="http://schemas.openxmlformats.org/officeDocument/2006/relationships/customXml" Target="../ink/ink76.xml"/><Relationship Id="rId315" Type="http://schemas.openxmlformats.org/officeDocument/2006/relationships/image" Target="../media/image177.png"/><Relationship Id="rId357" Type="http://schemas.openxmlformats.org/officeDocument/2006/relationships/image" Target="../media/image198.png"/><Relationship Id="rId522" Type="http://schemas.openxmlformats.org/officeDocument/2006/relationships/customXml" Target="../ink/ink284.xml"/><Relationship Id="rId54" Type="http://schemas.openxmlformats.org/officeDocument/2006/relationships/customXml" Target="../ink/ink49.xml"/><Relationship Id="rId96" Type="http://schemas.openxmlformats.org/officeDocument/2006/relationships/customXml" Target="../ink/ink70.xml"/><Relationship Id="rId161" Type="http://schemas.openxmlformats.org/officeDocument/2006/relationships/image" Target="../media/image100.png"/><Relationship Id="rId217" Type="http://schemas.openxmlformats.org/officeDocument/2006/relationships/image" Target="../media/image128.png"/><Relationship Id="rId399" Type="http://schemas.openxmlformats.org/officeDocument/2006/relationships/image" Target="../media/image219.png"/><Relationship Id="rId564" Type="http://schemas.openxmlformats.org/officeDocument/2006/relationships/customXml" Target="../ink/ink306.xml"/><Relationship Id="rId259" Type="http://schemas.openxmlformats.org/officeDocument/2006/relationships/image" Target="../media/image149.png"/><Relationship Id="rId424" Type="http://schemas.openxmlformats.org/officeDocument/2006/relationships/customXml" Target="../ink/ink235.xml"/><Relationship Id="rId466" Type="http://schemas.openxmlformats.org/officeDocument/2006/relationships/customXml" Target="../ink/ink256.xml"/><Relationship Id="rId23" Type="http://schemas.openxmlformats.org/officeDocument/2006/relationships/image" Target="../media/image31.png"/><Relationship Id="rId119" Type="http://schemas.openxmlformats.org/officeDocument/2006/relationships/image" Target="../media/image79.png"/><Relationship Id="rId270" Type="http://schemas.openxmlformats.org/officeDocument/2006/relationships/customXml" Target="../ink/ink157.xml"/><Relationship Id="rId326" Type="http://schemas.openxmlformats.org/officeDocument/2006/relationships/customXml" Target="../ink/ink185.xml"/><Relationship Id="rId533" Type="http://schemas.openxmlformats.org/officeDocument/2006/relationships/image" Target="../media/image285.png"/><Relationship Id="rId65" Type="http://schemas.openxmlformats.org/officeDocument/2006/relationships/image" Target="../media/image52.png"/><Relationship Id="rId130" Type="http://schemas.openxmlformats.org/officeDocument/2006/relationships/customXml" Target="../ink/ink87.xml"/><Relationship Id="rId368" Type="http://schemas.openxmlformats.org/officeDocument/2006/relationships/customXml" Target="../ink/ink206.xml"/><Relationship Id="rId575" Type="http://schemas.openxmlformats.org/officeDocument/2006/relationships/image" Target="../media/image305.png"/><Relationship Id="rId172" Type="http://schemas.openxmlformats.org/officeDocument/2006/relationships/customXml" Target="../ink/ink108.xml"/><Relationship Id="rId228" Type="http://schemas.openxmlformats.org/officeDocument/2006/relationships/customXml" Target="../ink/ink136.xml"/><Relationship Id="rId435" Type="http://schemas.openxmlformats.org/officeDocument/2006/relationships/image" Target="../media/image236.png"/><Relationship Id="rId477" Type="http://schemas.openxmlformats.org/officeDocument/2006/relationships/image" Target="../media/image257.png"/><Relationship Id="rId600" Type="http://schemas.openxmlformats.org/officeDocument/2006/relationships/customXml" Target="../ink/ink324.xml"/><Relationship Id="rId281" Type="http://schemas.openxmlformats.org/officeDocument/2006/relationships/image" Target="../media/image160.png"/><Relationship Id="rId337" Type="http://schemas.openxmlformats.org/officeDocument/2006/relationships/image" Target="../media/image188.png"/><Relationship Id="rId502" Type="http://schemas.openxmlformats.org/officeDocument/2006/relationships/customXml" Target="../ink/ink274.xml"/><Relationship Id="rId34" Type="http://schemas.openxmlformats.org/officeDocument/2006/relationships/customXml" Target="../ink/ink39.xml"/><Relationship Id="rId76" Type="http://schemas.openxmlformats.org/officeDocument/2006/relationships/customXml" Target="../ink/ink60.xml"/><Relationship Id="rId141" Type="http://schemas.openxmlformats.org/officeDocument/2006/relationships/image" Target="../media/image90.png"/><Relationship Id="rId379" Type="http://schemas.openxmlformats.org/officeDocument/2006/relationships/image" Target="../media/image209.png"/><Relationship Id="rId544" Type="http://schemas.openxmlformats.org/officeDocument/2006/relationships/customXml" Target="../ink/ink296.xml"/><Relationship Id="rId586" Type="http://schemas.openxmlformats.org/officeDocument/2006/relationships/customXml" Target="../ink/ink317.xml"/><Relationship Id="rId7" Type="http://schemas.openxmlformats.org/officeDocument/2006/relationships/image" Target="../media/image23.png"/><Relationship Id="rId183" Type="http://schemas.openxmlformats.org/officeDocument/2006/relationships/image" Target="../media/image111.png"/><Relationship Id="rId239" Type="http://schemas.openxmlformats.org/officeDocument/2006/relationships/image" Target="../media/image139.png"/><Relationship Id="rId390" Type="http://schemas.openxmlformats.org/officeDocument/2006/relationships/customXml" Target="../ink/ink217.xml"/><Relationship Id="rId404" Type="http://schemas.openxmlformats.org/officeDocument/2006/relationships/customXml" Target="../ink/ink225.xml"/><Relationship Id="rId446" Type="http://schemas.openxmlformats.org/officeDocument/2006/relationships/customXml" Target="../ink/ink246.xml"/><Relationship Id="rId250" Type="http://schemas.openxmlformats.org/officeDocument/2006/relationships/customXml" Target="../ink/ink147.xml"/><Relationship Id="rId292" Type="http://schemas.openxmlformats.org/officeDocument/2006/relationships/customXml" Target="../ink/ink168.xml"/><Relationship Id="rId306" Type="http://schemas.openxmlformats.org/officeDocument/2006/relationships/customXml" Target="../ink/ink175.xml"/><Relationship Id="rId488" Type="http://schemas.openxmlformats.org/officeDocument/2006/relationships/customXml" Target="../ink/ink267.xml"/><Relationship Id="rId45" Type="http://schemas.openxmlformats.org/officeDocument/2006/relationships/image" Target="../media/image42.png"/><Relationship Id="rId87" Type="http://schemas.openxmlformats.org/officeDocument/2006/relationships/image" Target="../media/image63.png"/><Relationship Id="rId110" Type="http://schemas.openxmlformats.org/officeDocument/2006/relationships/customXml" Target="../ink/ink77.xml"/><Relationship Id="rId348" Type="http://schemas.openxmlformats.org/officeDocument/2006/relationships/customXml" Target="../ink/ink196.xml"/><Relationship Id="rId513" Type="http://schemas.openxmlformats.org/officeDocument/2006/relationships/image" Target="../media/image275.png"/><Relationship Id="rId555" Type="http://schemas.openxmlformats.org/officeDocument/2006/relationships/image" Target="../media/image295.png"/><Relationship Id="rId597" Type="http://schemas.openxmlformats.org/officeDocument/2006/relationships/image" Target="../media/image316.png"/><Relationship Id="rId152" Type="http://schemas.openxmlformats.org/officeDocument/2006/relationships/customXml" Target="../ink/ink98.xml"/><Relationship Id="rId194" Type="http://schemas.openxmlformats.org/officeDocument/2006/relationships/customXml" Target="../ink/ink119.xml"/><Relationship Id="rId208" Type="http://schemas.openxmlformats.org/officeDocument/2006/relationships/customXml" Target="../ink/ink126.xml"/><Relationship Id="rId415" Type="http://schemas.openxmlformats.org/officeDocument/2006/relationships/image" Target="../media/image226.png"/><Relationship Id="rId457" Type="http://schemas.openxmlformats.org/officeDocument/2006/relationships/image" Target="../media/image247.png"/><Relationship Id="rId261" Type="http://schemas.openxmlformats.org/officeDocument/2006/relationships/image" Target="../media/image150.png"/><Relationship Id="rId499" Type="http://schemas.openxmlformats.org/officeDocument/2006/relationships/image" Target="../media/image268.png"/><Relationship Id="rId14" Type="http://schemas.openxmlformats.org/officeDocument/2006/relationships/customXml" Target="../ink/ink29.xml"/><Relationship Id="rId56" Type="http://schemas.openxmlformats.org/officeDocument/2006/relationships/customXml" Target="../ink/ink50.xml"/><Relationship Id="rId317" Type="http://schemas.openxmlformats.org/officeDocument/2006/relationships/image" Target="../media/image178.png"/><Relationship Id="rId359" Type="http://schemas.openxmlformats.org/officeDocument/2006/relationships/image" Target="../media/image199.png"/><Relationship Id="rId524" Type="http://schemas.openxmlformats.org/officeDocument/2006/relationships/customXml" Target="../ink/ink285.xml"/><Relationship Id="rId566" Type="http://schemas.openxmlformats.org/officeDocument/2006/relationships/customXml" Target="../ink/ink307.xml"/><Relationship Id="rId98" Type="http://schemas.openxmlformats.org/officeDocument/2006/relationships/customXml" Target="../ink/ink71.xml"/><Relationship Id="rId121" Type="http://schemas.openxmlformats.org/officeDocument/2006/relationships/image" Target="../media/image80.png"/><Relationship Id="rId163" Type="http://schemas.openxmlformats.org/officeDocument/2006/relationships/image" Target="../media/image101.png"/><Relationship Id="rId219" Type="http://schemas.openxmlformats.org/officeDocument/2006/relationships/image" Target="../media/image129.png"/><Relationship Id="rId370" Type="http://schemas.openxmlformats.org/officeDocument/2006/relationships/customXml" Target="../ink/ink207.xml"/><Relationship Id="rId426" Type="http://schemas.openxmlformats.org/officeDocument/2006/relationships/customXml" Target="../ink/ink236.xml"/><Relationship Id="rId230" Type="http://schemas.openxmlformats.org/officeDocument/2006/relationships/customXml" Target="../ink/ink137.xml"/><Relationship Id="rId468" Type="http://schemas.openxmlformats.org/officeDocument/2006/relationships/customXml" Target="../ink/ink257.xml"/><Relationship Id="rId25" Type="http://schemas.openxmlformats.org/officeDocument/2006/relationships/image" Target="../media/image32.png"/><Relationship Id="rId67" Type="http://schemas.openxmlformats.org/officeDocument/2006/relationships/image" Target="../media/image53.png"/><Relationship Id="rId272" Type="http://schemas.openxmlformats.org/officeDocument/2006/relationships/customXml" Target="../ink/ink158.xml"/><Relationship Id="rId328" Type="http://schemas.openxmlformats.org/officeDocument/2006/relationships/customXml" Target="../ink/ink186.xml"/><Relationship Id="rId535" Type="http://schemas.openxmlformats.org/officeDocument/2006/relationships/image" Target="../media/image286.png"/><Relationship Id="rId577" Type="http://schemas.openxmlformats.org/officeDocument/2006/relationships/image" Target="../media/image306.png"/><Relationship Id="rId132" Type="http://schemas.openxmlformats.org/officeDocument/2006/relationships/customXml" Target="../ink/ink88.xml"/><Relationship Id="rId174" Type="http://schemas.openxmlformats.org/officeDocument/2006/relationships/customXml" Target="../ink/ink109.xml"/><Relationship Id="rId381" Type="http://schemas.openxmlformats.org/officeDocument/2006/relationships/image" Target="../media/image210.png"/><Relationship Id="rId602" Type="http://schemas.openxmlformats.org/officeDocument/2006/relationships/customXml" Target="../ink/ink325.xml"/><Relationship Id="rId241" Type="http://schemas.openxmlformats.org/officeDocument/2006/relationships/image" Target="../media/image140.png"/><Relationship Id="rId437" Type="http://schemas.openxmlformats.org/officeDocument/2006/relationships/image" Target="../media/image237.png"/><Relationship Id="rId479" Type="http://schemas.openxmlformats.org/officeDocument/2006/relationships/image" Target="../media/image258.png"/><Relationship Id="rId36" Type="http://schemas.openxmlformats.org/officeDocument/2006/relationships/customXml" Target="../ink/ink40.xml"/><Relationship Id="rId283" Type="http://schemas.openxmlformats.org/officeDocument/2006/relationships/image" Target="../media/image161.png"/><Relationship Id="rId339" Type="http://schemas.openxmlformats.org/officeDocument/2006/relationships/image" Target="../media/image189.png"/><Relationship Id="rId490" Type="http://schemas.openxmlformats.org/officeDocument/2006/relationships/customXml" Target="../ink/ink268.xml"/><Relationship Id="rId504" Type="http://schemas.openxmlformats.org/officeDocument/2006/relationships/customXml" Target="../ink/ink275.xml"/><Relationship Id="rId546" Type="http://schemas.openxmlformats.org/officeDocument/2006/relationships/customXml" Target="../ink/ink297.xml"/><Relationship Id="rId78" Type="http://schemas.openxmlformats.org/officeDocument/2006/relationships/customXml" Target="../ink/ink61.xml"/><Relationship Id="rId101" Type="http://schemas.openxmlformats.org/officeDocument/2006/relationships/image" Target="../media/image70.png"/><Relationship Id="rId143" Type="http://schemas.openxmlformats.org/officeDocument/2006/relationships/image" Target="../media/image91.png"/><Relationship Id="rId185" Type="http://schemas.openxmlformats.org/officeDocument/2006/relationships/image" Target="../media/image112.png"/><Relationship Id="rId350" Type="http://schemas.openxmlformats.org/officeDocument/2006/relationships/customXml" Target="../ink/ink197.xml"/><Relationship Id="rId406" Type="http://schemas.openxmlformats.org/officeDocument/2006/relationships/customXml" Target="../ink/ink226.xml"/><Relationship Id="rId588" Type="http://schemas.openxmlformats.org/officeDocument/2006/relationships/customXml" Target="../ink/ink318.xml"/><Relationship Id="rId9" Type="http://schemas.openxmlformats.org/officeDocument/2006/relationships/image" Target="../media/image24.png"/><Relationship Id="rId210" Type="http://schemas.openxmlformats.org/officeDocument/2006/relationships/customXml" Target="../ink/ink127.xml"/><Relationship Id="rId392" Type="http://schemas.openxmlformats.org/officeDocument/2006/relationships/customXml" Target="../ink/ink218.xml"/><Relationship Id="rId448" Type="http://schemas.openxmlformats.org/officeDocument/2006/relationships/customXml" Target="../ink/ink247.xml"/><Relationship Id="rId252" Type="http://schemas.openxmlformats.org/officeDocument/2006/relationships/customXml" Target="../ink/ink148.xml"/><Relationship Id="rId294" Type="http://schemas.openxmlformats.org/officeDocument/2006/relationships/customXml" Target="../ink/ink169.xml"/><Relationship Id="rId308" Type="http://schemas.openxmlformats.org/officeDocument/2006/relationships/customXml" Target="../ink/ink176.xml"/><Relationship Id="rId515" Type="http://schemas.openxmlformats.org/officeDocument/2006/relationships/image" Target="../media/image276.png"/><Relationship Id="rId47" Type="http://schemas.openxmlformats.org/officeDocument/2006/relationships/image" Target="../media/image43.png"/><Relationship Id="rId89" Type="http://schemas.openxmlformats.org/officeDocument/2006/relationships/image" Target="../media/image64.png"/><Relationship Id="rId112" Type="http://schemas.openxmlformats.org/officeDocument/2006/relationships/customXml" Target="../ink/ink78.xml"/><Relationship Id="rId154" Type="http://schemas.openxmlformats.org/officeDocument/2006/relationships/customXml" Target="../ink/ink99.xml"/><Relationship Id="rId361" Type="http://schemas.openxmlformats.org/officeDocument/2006/relationships/image" Target="../media/image200.png"/><Relationship Id="rId557" Type="http://schemas.openxmlformats.org/officeDocument/2006/relationships/image" Target="../media/image296.png"/><Relationship Id="rId599" Type="http://schemas.openxmlformats.org/officeDocument/2006/relationships/image" Target="../media/image317.png"/><Relationship Id="rId196" Type="http://schemas.openxmlformats.org/officeDocument/2006/relationships/customXml" Target="../ink/ink120.xml"/><Relationship Id="rId417" Type="http://schemas.openxmlformats.org/officeDocument/2006/relationships/image" Target="../media/image227.png"/><Relationship Id="rId459" Type="http://schemas.openxmlformats.org/officeDocument/2006/relationships/image" Target="../media/image248.png"/><Relationship Id="rId16" Type="http://schemas.openxmlformats.org/officeDocument/2006/relationships/customXml" Target="../ink/ink30.xml"/><Relationship Id="rId221" Type="http://schemas.openxmlformats.org/officeDocument/2006/relationships/image" Target="../media/image130.png"/><Relationship Id="rId263" Type="http://schemas.openxmlformats.org/officeDocument/2006/relationships/image" Target="../media/image151.png"/><Relationship Id="rId319" Type="http://schemas.openxmlformats.org/officeDocument/2006/relationships/image" Target="../media/image179.png"/><Relationship Id="rId470" Type="http://schemas.openxmlformats.org/officeDocument/2006/relationships/customXml" Target="../ink/ink258.xml"/><Relationship Id="rId526" Type="http://schemas.openxmlformats.org/officeDocument/2006/relationships/customXml" Target="../ink/ink286.xml"/><Relationship Id="rId58" Type="http://schemas.openxmlformats.org/officeDocument/2006/relationships/customXml" Target="../ink/ink51.xml"/><Relationship Id="rId123" Type="http://schemas.openxmlformats.org/officeDocument/2006/relationships/image" Target="../media/image81.png"/><Relationship Id="rId330" Type="http://schemas.openxmlformats.org/officeDocument/2006/relationships/customXml" Target="../ink/ink187.xml"/><Relationship Id="rId568" Type="http://schemas.openxmlformats.org/officeDocument/2006/relationships/customXml" Target="../ink/ink308.xml"/><Relationship Id="rId90" Type="http://schemas.openxmlformats.org/officeDocument/2006/relationships/customXml" Target="../ink/ink67.xml"/><Relationship Id="rId165" Type="http://schemas.openxmlformats.org/officeDocument/2006/relationships/image" Target="../media/image102.png"/><Relationship Id="rId186" Type="http://schemas.openxmlformats.org/officeDocument/2006/relationships/customXml" Target="../ink/ink115.xml"/><Relationship Id="rId351" Type="http://schemas.openxmlformats.org/officeDocument/2006/relationships/image" Target="../media/image195.png"/><Relationship Id="rId372" Type="http://schemas.openxmlformats.org/officeDocument/2006/relationships/customXml" Target="../ink/ink208.xml"/><Relationship Id="rId393" Type="http://schemas.openxmlformats.org/officeDocument/2006/relationships/image" Target="../media/image216.png"/><Relationship Id="rId407" Type="http://schemas.openxmlformats.org/officeDocument/2006/relationships/image" Target="../media/image222.png"/><Relationship Id="rId428" Type="http://schemas.openxmlformats.org/officeDocument/2006/relationships/customXml" Target="../ink/ink237.xml"/><Relationship Id="rId449" Type="http://schemas.openxmlformats.org/officeDocument/2006/relationships/image" Target="../media/image243.png"/><Relationship Id="rId211" Type="http://schemas.openxmlformats.org/officeDocument/2006/relationships/image" Target="../media/image125.png"/><Relationship Id="rId232" Type="http://schemas.openxmlformats.org/officeDocument/2006/relationships/customXml" Target="../ink/ink138.xml"/><Relationship Id="rId253" Type="http://schemas.openxmlformats.org/officeDocument/2006/relationships/image" Target="../media/image146.png"/><Relationship Id="rId274" Type="http://schemas.openxmlformats.org/officeDocument/2006/relationships/customXml" Target="../ink/ink159.xml"/><Relationship Id="rId295" Type="http://schemas.openxmlformats.org/officeDocument/2006/relationships/image" Target="../media/image167.png"/><Relationship Id="rId309" Type="http://schemas.openxmlformats.org/officeDocument/2006/relationships/image" Target="../media/image174.png"/><Relationship Id="rId460" Type="http://schemas.openxmlformats.org/officeDocument/2006/relationships/customXml" Target="../ink/ink253.xml"/><Relationship Id="rId481" Type="http://schemas.openxmlformats.org/officeDocument/2006/relationships/image" Target="../media/image259.png"/><Relationship Id="rId516" Type="http://schemas.openxmlformats.org/officeDocument/2006/relationships/customXml" Target="../ink/ink281.xml"/><Relationship Id="rId27" Type="http://schemas.openxmlformats.org/officeDocument/2006/relationships/image" Target="../media/image33.png"/><Relationship Id="rId48" Type="http://schemas.openxmlformats.org/officeDocument/2006/relationships/customXml" Target="../ink/ink46.xml"/><Relationship Id="rId69" Type="http://schemas.openxmlformats.org/officeDocument/2006/relationships/image" Target="../media/image54.png"/><Relationship Id="rId113" Type="http://schemas.openxmlformats.org/officeDocument/2006/relationships/image" Target="../media/image76.png"/><Relationship Id="rId134" Type="http://schemas.openxmlformats.org/officeDocument/2006/relationships/customXml" Target="../ink/ink89.xml"/><Relationship Id="rId320" Type="http://schemas.openxmlformats.org/officeDocument/2006/relationships/customXml" Target="../ink/ink182.xml"/><Relationship Id="rId537" Type="http://schemas.openxmlformats.org/officeDocument/2006/relationships/image" Target="../media/image287.png"/><Relationship Id="rId558" Type="http://schemas.openxmlformats.org/officeDocument/2006/relationships/customXml" Target="../ink/ink303.xml"/><Relationship Id="rId579" Type="http://schemas.openxmlformats.org/officeDocument/2006/relationships/image" Target="../media/image307.png"/><Relationship Id="rId80" Type="http://schemas.openxmlformats.org/officeDocument/2006/relationships/customXml" Target="../ink/ink62.xml"/><Relationship Id="rId155" Type="http://schemas.openxmlformats.org/officeDocument/2006/relationships/image" Target="../media/image97.png"/><Relationship Id="rId176" Type="http://schemas.openxmlformats.org/officeDocument/2006/relationships/customXml" Target="../ink/ink110.xml"/><Relationship Id="rId197" Type="http://schemas.openxmlformats.org/officeDocument/2006/relationships/image" Target="../media/image118.png"/><Relationship Id="rId341" Type="http://schemas.openxmlformats.org/officeDocument/2006/relationships/image" Target="../media/image190.png"/><Relationship Id="rId362" Type="http://schemas.openxmlformats.org/officeDocument/2006/relationships/customXml" Target="../ink/ink203.xml"/><Relationship Id="rId383" Type="http://schemas.openxmlformats.org/officeDocument/2006/relationships/image" Target="../media/image211.png"/><Relationship Id="rId418" Type="http://schemas.openxmlformats.org/officeDocument/2006/relationships/customXml" Target="../ink/ink232.xml"/><Relationship Id="rId439" Type="http://schemas.openxmlformats.org/officeDocument/2006/relationships/image" Target="../media/image238.png"/><Relationship Id="rId590" Type="http://schemas.openxmlformats.org/officeDocument/2006/relationships/customXml" Target="../ink/ink319.xml"/><Relationship Id="rId201" Type="http://schemas.openxmlformats.org/officeDocument/2006/relationships/image" Target="../media/image120.png"/><Relationship Id="rId222" Type="http://schemas.openxmlformats.org/officeDocument/2006/relationships/customXml" Target="../ink/ink133.xml"/><Relationship Id="rId243" Type="http://schemas.openxmlformats.org/officeDocument/2006/relationships/image" Target="../media/image141.png"/><Relationship Id="rId264" Type="http://schemas.openxmlformats.org/officeDocument/2006/relationships/customXml" Target="../ink/ink154.xml"/><Relationship Id="rId285" Type="http://schemas.openxmlformats.org/officeDocument/2006/relationships/image" Target="../media/image162.png"/><Relationship Id="rId450" Type="http://schemas.openxmlformats.org/officeDocument/2006/relationships/customXml" Target="../ink/ink248.xml"/><Relationship Id="rId471" Type="http://schemas.openxmlformats.org/officeDocument/2006/relationships/image" Target="../media/image254.png"/><Relationship Id="rId506" Type="http://schemas.openxmlformats.org/officeDocument/2006/relationships/customXml" Target="../ink/ink276.xml"/><Relationship Id="rId17" Type="http://schemas.openxmlformats.org/officeDocument/2006/relationships/image" Target="../media/image28.png"/><Relationship Id="rId38" Type="http://schemas.openxmlformats.org/officeDocument/2006/relationships/customXml" Target="../ink/ink41.xml"/><Relationship Id="rId59" Type="http://schemas.openxmlformats.org/officeDocument/2006/relationships/image" Target="../media/image49.png"/><Relationship Id="rId103" Type="http://schemas.openxmlformats.org/officeDocument/2006/relationships/image" Target="../media/image71.png"/><Relationship Id="rId124" Type="http://schemas.openxmlformats.org/officeDocument/2006/relationships/customXml" Target="../ink/ink84.xml"/><Relationship Id="rId310" Type="http://schemas.openxmlformats.org/officeDocument/2006/relationships/customXml" Target="../ink/ink177.xml"/><Relationship Id="rId492" Type="http://schemas.openxmlformats.org/officeDocument/2006/relationships/customXml" Target="../ink/ink269.xml"/><Relationship Id="rId527" Type="http://schemas.openxmlformats.org/officeDocument/2006/relationships/image" Target="../media/image282.png"/><Relationship Id="rId548" Type="http://schemas.openxmlformats.org/officeDocument/2006/relationships/customXml" Target="../ink/ink298.xml"/><Relationship Id="rId569" Type="http://schemas.openxmlformats.org/officeDocument/2006/relationships/image" Target="../media/image302.png"/><Relationship Id="rId70" Type="http://schemas.openxmlformats.org/officeDocument/2006/relationships/customXml" Target="../ink/ink57.xml"/><Relationship Id="rId91" Type="http://schemas.openxmlformats.org/officeDocument/2006/relationships/image" Target="../media/image65.png"/><Relationship Id="rId145" Type="http://schemas.openxmlformats.org/officeDocument/2006/relationships/image" Target="../media/image92.png"/><Relationship Id="rId166" Type="http://schemas.openxmlformats.org/officeDocument/2006/relationships/customXml" Target="../ink/ink105.xml"/><Relationship Id="rId187" Type="http://schemas.openxmlformats.org/officeDocument/2006/relationships/image" Target="../media/image113.png"/><Relationship Id="rId331" Type="http://schemas.openxmlformats.org/officeDocument/2006/relationships/image" Target="../media/image185.png"/><Relationship Id="rId352" Type="http://schemas.openxmlformats.org/officeDocument/2006/relationships/customXml" Target="../ink/ink198.xml"/><Relationship Id="rId373" Type="http://schemas.openxmlformats.org/officeDocument/2006/relationships/image" Target="../media/image206.png"/><Relationship Id="rId394" Type="http://schemas.openxmlformats.org/officeDocument/2006/relationships/customXml" Target="../ink/ink219.xml"/><Relationship Id="rId408" Type="http://schemas.openxmlformats.org/officeDocument/2006/relationships/customXml" Target="../ink/ink227.xml"/><Relationship Id="rId429" Type="http://schemas.openxmlformats.org/officeDocument/2006/relationships/image" Target="../media/image233.png"/><Relationship Id="rId580" Type="http://schemas.openxmlformats.org/officeDocument/2006/relationships/customXml" Target="../ink/ink31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8.xml"/><Relationship Id="rId233" Type="http://schemas.openxmlformats.org/officeDocument/2006/relationships/image" Target="../media/image136.png"/><Relationship Id="rId254" Type="http://schemas.openxmlformats.org/officeDocument/2006/relationships/customXml" Target="../ink/ink149.xml"/><Relationship Id="rId440" Type="http://schemas.openxmlformats.org/officeDocument/2006/relationships/customXml" Target="../ink/ink243.xml"/><Relationship Id="rId28" Type="http://schemas.openxmlformats.org/officeDocument/2006/relationships/customXml" Target="../ink/ink36.xml"/><Relationship Id="rId49" Type="http://schemas.openxmlformats.org/officeDocument/2006/relationships/image" Target="../media/image44.png"/><Relationship Id="rId114" Type="http://schemas.openxmlformats.org/officeDocument/2006/relationships/customXml" Target="../ink/ink79.xml"/><Relationship Id="rId275" Type="http://schemas.openxmlformats.org/officeDocument/2006/relationships/image" Target="../media/image157.png"/><Relationship Id="rId296" Type="http://schemas.openxmlformats.org/officeDocument/2006/relationships/customXml" Target="../ink/ink170.xml"/><Relationship Id="rId300" Type="http://schemas.openxmlformats.org/officeDocument/2006/relationships/customXml" Target="../ink/ink172.xml"/><Relationship Id="rId461" Type="http://schemas.openxmlformats.org/officeDocument/2006/relationships/image" Target="../media/image249.png"/><Relationship Id="rId482" Type="http://schemas.openxmlformats.org/officeDocument/2006/relationships/customXml" Target="../ink/ink264.xml"/><Relationship Id="rId517" Type="http://schemas.openxmlformats.org/officeDocument/2006/relationships/image" Target="../media/image277.png"/><Relationship Id="rId538" Type="http://schemas.openxmlformats.org/officeDocument/2006/relationships/customXml" Target="../ink/ink292.xml"/><Relationship Id="rId559" Type="http://schemas.openxmlformats.org/officeDocument/2006/relationships/image" Target="../media/image297.png"/><Relationship Id="rId60" Type="http://schemas.openxmlformats.org/officeDocument/2006/relationships/customXml" Target="../ink/ink52.xml"/><Relationship Id="rId81" Type="http://schemas.openxmlformats.org/officeDocument/2006/relationships/image" Target="../media/image60.png"/><Relationship Id="rId135" Type="http://schemas.openxmlformats.org/officeDocument/2006/relationships/image" Target="../media/image87.png"/><Relationship Id="rId156" Type="http://schemas.openxmlformats.org/officeDocument/2006/relationships/customXml" Target="../ink/ink100.xml"/><Relationship Id="rId177" Type="http://schemas.openxmlformats.org/officeDocument/2006/relationships/image" Target="../media/image108.png"/><Relationship Id="rId198" Type="http://schemas.openxmlformats.org/officeDocument/2006/relationships/customXml" Target="../ink/ink121.xml"/><Relationship Id="rId321" Type="http://schemas.openxmlformats.org/officeDocument/2006/relationships/image" Target="../media/image180.png"/><Relationship Id="rId342" Type="http://schemas.openxmlformats.org/officeDocument/2006/relationships/customXml" Target="../ink/ink193.xml"/><Relationship Id="rId363" Type="http://schemas.openxmlformats.org/officeDocument/2006/relationships/image" Target="../media/image201.png"/><Relationship Id="rId384" Type="http://schemas.openxmlformats.org/officeDocument/2006/relationships/customXml" Target="../ink/ink214.xml"/><Relationship Id="rId419" Type="http://schemas.openxmlformats.org/officeDocument/2006/relationships/image" Target="../media/image228.png"/><Relationship Id="rId570" Type="http://schemas.openxmlformats.org/officeDocument/2006/relationships/customXml" Target="../ink/ink309.xml"/><Relationship Id="rId591" Type="http://schemas.openxmlformats.org/officeDocument/2006/relationships/image" Target="../media/image313.png"/><Relationship Id="rId202" Type="http://schemas.openxmlformats.org/officeDocument/2006/relationships/customXml" Target="../ink/ink123.xml"/><Relationship Id="rId223" Type="http://schemas.openxmlformats.org/officeDocument/2006/relationships/image" Target="../media/image131.png"/><Relationship Id="rId244" Type="http://schemas.openxmlformats.org/officeDocument/2006/relationships/customXml" Target="../ink/ink144.xml"/><Relationship Id="rId430" Type="http://schemas.openxmlformats.org/officeDocument/2006/relationships/customXml" Target="../ink/ink238.xml"/><Relationship Id="rId18" Type="http://schemas.openxmlformats.org/officeDocument/2006/relationships/customXml" Target="../ink/ink31.xml"/><Relationship Id="rId39" Type="http://schemas.openxmlformats.org/officeDocument/2006/relationships/image" Target="../media/image39.png"/><Relationship Id="rId265" Type="http://schemas.openxmlformats.org/officeDocument/2006/relationships/image" Target="../media/image152.png"/><Relationship Id="rId286" Type="http://schemas.openxmlformats.org/officeDocument/2006/relationships/customXml" Target="../ink/ink165.xml"/><Relationship Id="rId451" Type="http://schemas.openxmlformats.org/officeDocument/2006/relationships/image" Target="../media/image244.png"/><Relationship Id="rId472" Type="http://schemas.openxmlformats.org/officeDocument/2006/relationships/customXml" Target="../ink/ink259.xml"/><Relationship Id="rId493" Type="http://schemas.openxmlformats.org/officeDocument/2006/relationships/image" Target="../media/image265.png"/><Relationship Id="rId507" Type="http://schemas.openxmlformats.org/officeDocument/2006/relationships/image" Target="../media/image272.png"/><Relationship Id="rId528" Type="http://schemas.openxmlformats.org/officeDocument/2006/relationships/customXml" Target="../ink/ink287.xml"/><Relationship Id="rId549" Type="http://schemas.openxmlformats.org/officeDocument/2006/relationships/image" Target="../media/image292.png"/><Relationship Id="rId50" Type="http://schemas.openxmlformats.org/officeDocument/2006/relationships/customXml" Target="../ink/ink47.xml"/><Relationship Id="rId104" Type="http://schemas.openxmlformats.org/officeDocument/2006/relationships/customXml" Target="../ink/ink74.xml"/><Relationship Id="rId125" Type="http://schemas.openxmlformats.org/officeDocument/2006/relationships/image" Target="../media/image82.png"/><Relationship Id="rId146" Type="http://schemas.openxmlformats.org/officeDocument/2006/relationships/customXml" Target="../ink/ink95.xml"/><Relationship Id="rId167" Type="http://schemas.openxmlformats.org/officeDocument/2006/relationships/image" Target="../media/image103.png"/><Relationship Id="rId188" Type="http://schemas.openxmlformats.org/officeDocument/2006/relationships/customXml" Target="../ink/ink116.xml"/><Relationship Id="rId311" Type="http://schemas.openxmlformats.org/officeDocument/2006/relationships/image" Target="../media/image175.png"/><Relationship Id="rId332" Type="http://schemas.openxmlformats.org/officeDocument/2006/relationships/customXml" Target="../ink/ink188.xml"/><Relationship Id="rId353" Type="http://schemas.openxmlformats.org/officeDocument/2006/relationships/image" Target="../media/image196.png"/><Relationship Id="rId374" Type="http://schemas.openxmlformats.org/officeDocument/2006/relationships/customXml" Target="../ink/ink209.xml"/><Relationship Id="rId395" Type="http://schemas.openxmlformats.org/officeDocument/2006/relationships/image" Target="../media/image217.png"/><Relationship Id="rId409" Type="http://schemas.openxmlformats.org/officeDocument/2006/relationships/image" Target="../media/image223.png"/><Relationship Id="rId560" Type="http://schemas.openxmlformats.org/officeDocument/2006/relationships/customXml" Target="../ink/ink304.xml"/><Relationship Id="rId581" Type="http://schemas.openxmlformats.org/officeDocument/2006/relationships/image" Target="../media/image308.png"/><Relationship Id="rId71" Type="http://schemas.openxmlformats.org/officeDocument/2006/relationships/image" Target="../media/image55.png"/><Relationship Id="rId92" Type="http://schemas.openxmlformats.org/officeDocument/2006/relationships/customXml" Target="../ink/ink68.xml"/><Relationship Id="rId213" Type="http://schemas.openxmlformats.org/officeDocument/2006/relationships/image" Target="../media/image126.png"/><Relationship Id="rId234" Type="http://schemas.openxmlformats.org/officeDocument/2006/relationships/customXml" Target="../ink/ink139.xml"/><Relationship Id="rId420" Type="http://schemas.openxmlformats.org/officeDocument/2006/relationships/customXml" Target="../ink/ink233.xml"/><Relationship Id="rId2" Type="http://schemas.openxmlformats.org/officeDocument/2006/relationships/customXml" Target="../ink/ink23.xml"/><Relationship Id="rId29" Type="http://schemas.openxmlformats.org/officeDocument/2006/relationships/image" Target="../media/image34.png"/><Relationship Id="rId255" Type="http://schemas.openxmlformats.org/officeDocument/2006/relationships/image" Target="../media/image147.png"/><Relationship Id="rId276" Type="http://schemas.openxmlformats.org/officeDocument/2006/relationships/customXml" Target="../ink/ink160.xml"/><Relationship Id="rId297" Type="http://schemas.openxmlformats.org/officeDocument/2006/relationships/image" Target="../media/image168.png"/><Relationship Id="rId441" Type="http://schemas.openxmlformats.org/officeDocument/2006/relationships/image" Target="../media/image239.png"/><Relationship Id="rId462" Type="http://schemas.openxmlformats.org/officeDocument/2006/relationships/customXml" Target="../ink/ink254.xml"/><Relationship Id="rId483" Type="http://schemas.openxmlformats.org/officeDocument/2006/relationships/image" Target="../media/image260.png"/><Relationship Id="rId518" Type="http://schemas.openxmlformats.org/officeDocument/2006/relationships/customXml" Target="../ink/ink282.xml"/><Relationship Id="rId539" Type="http://schemas.openxmlformats.org/officeDocument/2006/relationships/image" Target="../media/image288.png"/><Relationship Id="rId40" Type="http://schemas.openxmlformats.org/officeDocument/2006/relationships/customXml" Target="../ink/ink42.xml"/><Relationship Id="rId115" Type="http://schemas.openxmlformats.org/officeDocument/2006/relationships/image" Target="../media/image77.png"/><Relationship Id="rId136" Type="http://schemas.openxmlformats.org/officeDocument/2006/relationships/customXml" Target="../ink/ink90.xml"/><Relationship Id="rId157" Type="http://schemas.openxmlformats.org/officeDocument/2006/relationships/image" Target="../media/image98.png"/><Relationship Id="rId178" Type="http://schemas.openxmlformats.org/officeDocument/2006/relationships/customXml" Target="../ink/ink111.xml"/><Relationship Id="rId301" Type="http://schemas.openxmlformats.org/officeDocument/2006/relationships/image" Target="../media/image170.png"/><Relationship Id="rId322" Type="http://schemas.openxmlformats.org/officeDocument/2006/relationships/customXml" Target="../ink/ink183.xml"/><Relationship Id="rId343" Type="http://schemas.openxmlformats.org/officeDocument/2006/relationships/image" Target="../media/image191.png"/><Relationship Id="rId364" Type="http://schemas.openxmlformats.org/officeDocument/2006/relationships/customXml" Target="../ink/ink204.xml"/><Relationship Id="rId550" Type="http://schemas.openxmlformats.org/officeDocument/2006/relationships/customXml" Target="../ink/ink299.xml"/><Relationship Id="rId61" Type="http://schemas.openxmlformats.org/officeDocument/2006/relationships/image" Target="../media/image50.png"/><Relationship Id="rId82" Type="http://schemas.openxmlformats.org/officeDocument/2006/relationships/customXml" Target="../ink/ink63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385" Type="http://schemas.openxmlformats.org/officeDocument/2006/relationships/image" Target="../media/image212.png"/><Relationship Id="rId571" Type="http://schemas.openxmlformats.org/officeDocument/2006/relationships/image" Target="../media/image303.png"/><Relationship Id="rId592" Type="http://schemas.openxmlformats.org/officeDocument/2006/relationships/customXml" Target="../ink/ink320.xml"/><Relationship Id="rId19" Type="http://schemas.openxmlformats.org/officeDocument/2006/relationships/image" Target="../media/image29.png"/><Relationship Id="rId224" Type="http://schemas.openxmlformats.org/officeDocument/2006/relationships/customXml" Target="../ink/ink134.xml"/><Relationship Id="rId245" Type="http://schemas.openxmlformats.org/officeDocument/2006/relationships/image" Target="../media/image142.png"/><Relationship Id="rId266" Type="http://schemas.openxmlformats.org/officeDocument/2006/relationships/customXml" Target="../ink/ink155.xml"/><Relationship Id="rId287" Type="http://schemas.openxmlformats.org/officeDocument/2006/relationships/image" Target="../media/image163.png"/><Relationship Id="rId410" Type="http://schemas.openxmlformats.org/officeDocument/2006/relationships/customXml" Target="../ink/ink228.xml"/><Relationship Id="rId431" Type="http://schemas.openxmlformats.org/officeDocument/2006/relationships/image" Target="../media/image234.png"/><Relationship Id="rId452" Type="http://schemas.openxmlformats.org/officeDocument/2006/relationships/customXml" Target="../ink/ink249.xml"/><Relationship Id="rId473" Type="http://schemas.openxmlformats.org/officeDocument/2006/relationships/image" Target="../media/image255.png"/><Relationship Id="rId494" Type="http://schemas.openxmlformats.org/officeDocument/2006/relationships/customXml" Target="../ink/ink270.xml"/><Relationship Id="rId508" Type="http://schemas.openxmlformats.org/officeDocument/2006/relationships/customXml" Target="../ink/ink277.xml"/><Relationship Id="rId529" Type="http://schemas.openxmlformats.org/officeDocument/2006/relationships/image" Target="../media/image283.png"/><Relationship Id="rId30" Type="http://schemas.openxmlformats.org/officeDocument/2006/relationships/customXml" Target="../ink/ink37.xml"/><Relationship Id="rId105" Type="http://schemas.openxmlformats.org/officeDocument/2006/relationships/image" Target="../media/image72.png"/><Relationship Id="rId126" Type="http://schemas.openxmlformats.org/officeDocument/2006/relationships/customXml" Target="../ink/ink85.xml"/><Relationship Id="rId147" Type="http://schemas.openxmlformats.org/officeDocument/2006/relationships/image" Target="../media/image93.png"/><Relationship Id="rId168" Type="http://schemas.openxmlformats.org/officeDocument/2006/relationships/customXml" Target="../ink/ink106.xml"/><Relationship Id="rId312" Type="http://schemas.openxmlformats.org/officeDocument/2006/relationships/customXml" Target="../ink/ink178.xml"/><Relationship Id="rId333" Type="http://schemas.openxmlformats.org/officeDocument/2006/relationships/image" Target="../media/image186.png"/><Relationship Id="rId354" Type="http://schemas.openxmlformats.org/officeDocument/2006/relationships/customXml" Target="../ink/ink199.xml"/><Relationship Id="rId540" Type="http://schemas.openxmlformats.org/officeDocument/2006/relationships/customXml" Target="../ink/ink293.xml"/><Relationship Id="rId51" Type="http://schemas.openxmlformats.org/officeDocument/2006/relationships/image" Target="../media/image45.png"/><Relationship Id="rId72" Type="http://schemas.openxmlformats.org/officeDocument/2006/relationships/customXml" Target="../ink/ink58.xml"/><Relationship Id="rId93" Type="http://schemas.openxmlformats.org/officeDocument/2006/relationships/image" Target="../media/image66.png"/><Relationship Id="rId189" Type="http://schemas.openxmlformats.org/officeDocument/2006/relationships/image" Target="../media/image114.png"/><Relationship Id="rId375" Type="http://schemas.openxmlformats.org/officeDocument/2006/relationships/image" Target="../media/image207.png"/><Relationship Id="rId396" Type="http://schemas.openxmlformats.org/officeDocument/2006/relationships/customXml" Target="../ink/ink220.xml"/><Relationship Id="rId561" Type="http://schemas.openxmlformats.org/officeDocument/2006/relationships/image" Target="../media/image298.png"/><Relationship Id="rId582" Type="http://schemas.openxmlformats.org/officeDocument/2006/relationships/customXml" Target="../ink/ink315.xml"/><Relationship Id="rId3" Type="http://schemas.openxmlformats.org/officeDocument/2006/relationships/image" Target="../media/image610.png"/><Relationship Id="rId214" Type="http://schemas.openxmlformats.org/officeDocument/2006/relationships/customXml" Target="../ink/ink129.xml"/><Relationship Id="rId235" Type="http://schemas.openxmlformats.org/officeDocument/2006/relationships/image" Target="../media/image137.png"/><Relationship Id="rId256" Type="http://schemas.openxmlformats.org/officeDocument/2006/relationships/customXml" Target="../ink/ink150.xml"/><Relationship Id="rId277" Type="http://schemas.openxmlformats.org/officeDocument/2006/relationships/image" Target="../media/image158.png"/><Relationship Id="rId298" Type="http://schemas.openxmlformats.org/officeDocument/2006/relationships/customXml" Target="../ink/ink171.xml"/><Relationship Id="rId400" Type="http://schemas.openxmlformats.org/officeDocument/2006/relationships/customXml" Target="../ink/ink222.xml"/><Relationship Id="rId421" Type="http://schemas.openxmlformats.org/officeDocument/2006/relationships/image" Target="../media/image229.png"/><Relationship Id="rId442" Type="http://schemas.openxmlformats.org/officeDocument/2006/relationships/customXml" Target="../ink/ink244.xml"/><Relationship Id="rId463" Type="http://schemas.openxmlformats.org/officeDocument/2006/relationships/image" Target="../media/image250.png"/><Relationship Id="rId484" Type="http://schemas.openxmlformats.org/officeDocument/2006/relationships/customXml" Target="../ink/ink265.xml"/><Relationship Id="rId519" Type="http://schemas.openxmlformats.org/officeDocument/2006/relationships/image" Target="../media/image278.png"/><Relationship Id="rId116" Type="http://schemas.openxmlformats.org/officeDocument/2006/relationships/customXml" Target="../ink/ink80.xml"/><Relationship Id="rId137" Type="http://schemas.openxmlformats.org/officeDocument/2006/relationships/image" Target="../media/image88.png"/><Relationship Id="rId158" Type="http://schemas.openxmlformats.org/officeDocument/2006/relationships/customXml" Target="../ink/ink101.xml"/><Relationship Id="rId302" Type="http://schemas.openxmlformats.org/officeDocument/2006/relationships/customXml" Target="../ink/ink173.xml"/><Relationship Id="rId323" Type="http://schemas.openxmlformats.org/officeDocument/2006/relationships/image" Target="../media/image181.png"/><Relationship Id="rId344" Type="http://schemas.openxmlformats.org/officeDocument/2006/relationships/customXml" Target="../ink/ink194.xml"/><Relationship Id="rId530" Type="http://schemas.openxmlformats.org/officeDocument/2006/relationships/customXml" Target="../ink/ink288.xml"/><Relationship Id="rId20" Type="http://schemas.openxmlformats.org/officeDocument/2006/relationships/customXml" Target="../ink/ink32.xml"/><Relationship Id="rId41" Type="http://schemas.openxmlformats.org/officeDocument/2006/relationships/image" Target="../media/image40.png"/><Relationship Id="rId62" Type="http://schemas.openxmlformats.org/officeDocument/2006/relationships/customXml" Target="../ink/ink53.xml"/><Relationship Id="rId83" Type="http://schemas.openxmlformats.org/officeDocument/2006/relationships/image" Target="../media/image61.png"/><Relationship Id="rId179" Type="http://schemas.openxmlformats.org/officeDocument/2006/relationships/image" Target="../media/image109.png"/><Relationship Id="rId365" Type="http://schemas.openxmlformats.org/officeDocument/2006/relationships/image" Target="../media/image202.png"/><Relationship Id="rId386" Type="http://schemas.openxmlformats.org/officeDocument/2006/relationships/customXml" Target="../ink/ink215.xml"/><Relationship Id="rId551" Type="http://schemas.openxmlformats.org/officeDocument/2006/relationships/image" Target="../media/image293.png"/><Relationship Id="rId572" Type="http://schemas.openxmlformats.org/officeDocument/2006/relationships/customXml" Target="../ink/ink310.xml"/><Relationship Id="rId593" Type="http://schemas.openxmlformats.org/officeDocument/2006/relationships/image" Target="../media/image314.png"/><Relationship Id="rId190" Type="http://schemas.openxmlformats.org/officeDocument/2006/relationships/customXml" Target="../ink/ink117.xml"/><Relationship Id="rId204" Type="http://schemas.openxmlformats.org/officeDocument/2006/relationships/customXml" Target="../ink/ink124.xml"/><Relationship Id="rId225" Type="http://schemas.openxmlformats.org/officeDocument/2006/relationships/image" Target="../media/image132.png"/><Relationship Id="rId246" Type="http://schemas.openxmlformats.org/officeDocument/2006/relationships/customXml" Target="../ink/ink145.xml"/><Relationship Id="rId267" Type="http://schemas.openxmlformats.org/officeDocument/2006/relationships/image" Target="../media/image153.png"/><Relationship Id="rId288" Type="http://schemas.openxmlformats.org/officeDocument/2006/relationships/customXml" Target="../ink/ink166.xml"/><Relationship Id="rId411" Type="http://schemas.openxmlformats.org/officeDocument/2006/relationships/image" Target="../media/image224.png"/><Relationship Id="rId432" Type="http://schemas.openxmlformats.org/officeDocument/2006/relationships/customXml" Target="../ink/ink239.xml"/><Relationship Id="rId453" Type="http://schemas.openxmlformats.org/officeDocument/2006/relationships/image" Target="../media/image245.png"/><Relationship Id="rId474" Type="http://schemas.openxmlformats.org/officeDocument/2006/relationships/customXml" Target="../ink/ink260.xml"/><Relationship Id="rId509" Type="http://schemas.openxmlformats.org/officeDocument/2006/relationships/image" Target="../media/image273.png"/><Relationship Id="rId106" Type="http://schemas.openxmlformats.org/officeDocument/2006/relationships/customXml" Target="../ink/ink75.xml"/><Relationship Id="rId127" Type="http://schemas.openxmlformats.org/officeDocument/2006/relationships/image" Target="../media/image83.png"/><Relationship Id="rId313" Type="http://schemas.openxmlformats.org/officeDocument/2006/relationships/image" Target="../media/image176.png"/><Relationship Id="rId495" Type="http://schemas.openxmlformats.org/officeDocument/2006/relationships/image" Target="../media/image266.png"/><Relationship Id="rId10" Type="http://schemas.openxmlformats.org/officeDocument/2006/relationships/customXml" Target="../ink/ink27.xml"/><Relationship Id="rId31" Type="http://schemas.openxmlformats.org/officeDocument/2006/relationships/image" Target="../media/image35.png"/><Relationship Id="rId52" Type="http://schemas.openxmlformats.org/officeDocument/2006/relationships/customXml" Target="../ink/ink48.xml"/><Relationship Id="rId73" Type="http://schemas.openxmlformats.org/officeDocument/2006/relationships/image" Target="../media/image56.png"/><Relationship Id="rId94" Type="http://schemas.openxmlformats.org/officeDocument/2006/relationships/customXml" Target="../ink/ink69.xml"/><Relationship Id="rId148" Type="http://schemas.openxmlformats.org/officeDocument/2006/relationships/customXml" Target="../ink/ink96.xml"/><Relationship Id="rId169" Type="http://schemas.openxmlformats.org/officeDocument/2006/relationships/image" Target="../media/image104.png"/><Relationship Id="rId334" Type="http://schemas.openxmlformats.org/officeDocument/2006/relationships/customXml" Target="../ink/ink189.xml"/><Relationship Id="rId355" Type="http://schemas.openxmlformats.org/officeDocument/2006/relationships/image" Target="../media/image197.png"/><Relationship Id="rId376" Type="http://schemas.openxmlformats.org/officeDocument/2006/relationships/customXml" Target="../ink/ink210.xml"/><Relationship Id="rId397" Type="http://schemas.openxmlformats.org/officeDocument/2006/relationships/image" Target="../media/image218.png"/><Relationship Id="rId520" Type="http://schemas.openxmlformats.org/officeDocument/2006/relationships/customXml" Target="../ink/ink283.xml"/><Relationship Id="rId541" Type="http://schemas.openxmlformats.org/officeDocument/2006/relationships/customXml" Target="../ink/ink294.xml"/><Relationship Id="rId562" Type="http://schemas.openxmlformats.org/officeDocument/2006/relationships/customXml" Target="../ink/ink305.xml"/><Relationship Id="rId583" Type="http://schemas.openxmlformats.org/officeDocument/2006/relationships/image" Target="../media/image309.png"/><Relationship Id="rId4" Type="http://schemas.openxmlformats.org/officeDocument/2006/relationships/customXml" Target="../ink/ink24.xml"/><Relationship Id="rId180" Type="http://schemas.openxmlformats.org/officeDocument/2006/relationships/customXml" Target="../ink/ink112.xml"/><Relationship Id="rId215" Type="http://schemas.openxmlformats.org/officeDocument/2006/relationships/image" Target="../media/image127.png"/><Relationship Id="rId236" Type="http://schemas.openxmlformats.org/officeDocument/2006/relationships/customXml" Target="../ink/ink140.xml"/><Relationship Id="rId257" Type="http://schemas.openxmlformats.org/officeDocument/2006/relationships/image" Target="../media/image148.png"/><Relationship Id="rId278" Type="http://schemas.openxmlformats.org/officeDocument/2006/relationships/customXml" Target="../ink/ink161.xml"/><Relationship Id="rId401" Type="http://schemas.openxmlformats.org/officeDocument/2006/relationships/customXml" Target="../ink/ink223.xml"/><Relationship Id="rId422" Type="http://schemas.openxmlformats.org/officeDocument/2006/relationships/customXml" Target="../ink/ink234.xml"/><Relationship Id="rId443" Type="http://schemas.openxmlformats.org/officeDocument/2006/relationships/image" Target="../media/image240.png"/><Relationship Id="rId464" Type="http://schemas.openxmlformats.org/officeDocument/2006/relationships/customXml" Target="../ink/ink255.xml"/><Relationship Id="rId303" Type="http://schemas.openxmlformats.org/officeDocument/2006/relationships/image" Target="../media/image171.png"/><Relationship Id="rId485" Type="http://schemas.openxmlformats.org/officeDocument/2006/relationships/image" Target="../media/image261.png"/><Relationship Id="rId42" Type="http://schemas.openxmlformats.org/officeDocument/2006/relationships/customXml" Target="../ink/ink43.xml"/><Relationship Id="rId84" Type="http://schemas.openxmlformats.org/officeDocument/2006/relationships/customXml" Target="../ink/ink64.xml"/><Relationship Id="rId138" Type="http://schemas.openxmlformats.org/officeDocument/2006/relationships/customXml" Target="../ink/ink91.xml"/><Relationship Id="rId345" Type="http://schemas.openxmlformats.org/officeDocument/2006/relationships/image" Target="../media/image192.png"/><Relationship Id="rId387" Type="http://schemas.openxmlformats.org/officeDocument/2006/relationships/image" Target="../media/image213.png"/><Relationship Id="rId510" Type="http://schemas.openxmlformats.org/officeDocument/2006/relationships/customXml" Target="../ink/ink278.xml"/><Relationship Id="rId552" Type="http://schemas.openxmlformats.org/officeDocument/2006/relationships/customXml" Target="../ink/ink300.xml"/><Relationship Id="rId594" Type="http://schemas.openxmlformats.org/officeDocument/2006/relationships/customXml" Target="../ink/ink321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412" Type="http://schemas.openxmlformats.org/officeDocument/2006/relationships/customXml" Target="../ink/ink229.xml"/><Relationship Id="rId107" Type="http://schemas.openxmlformats.org/officeDocument/2006/relationships/image" Target="../media/image73.png"/><Relationship Id="rId289" Type="http://schemas.openxmlformats.org/officeDocument/2006/relationships/image" Target="../media/image164.png"/><Relationship Id="rId454" Type="http://schemas.openxmlformats.org/officeDocument/2006/relationships/customXml" Target="../ink/ink250.xml"/><Relationship Id="rId496" Type="http://schemas.openxmlformats.org/officeDocument/2006/relationships/customXml" Target="../ink/ink271.xml"/><Relationship Id="rId11" Type="http://schemas.openxmlformats.org/officeDocument/2006/relationships/image" Target="../media/image25.png"/><Relationship Id="rId53" Type="http://schemas.openxmlformats.org/officeDocument/2006/relationships/image" Target="../media/image46.png"/><Relationship Id="rId149" Type="http://schemas.openxmlformats.org/officeDocument/2006/relationships/image" Target="../media/image94.png"/><Relationship Id="rId314" Type="http://schemas.openxmlformats.org/officeDocument/2006/relationships/customXml" Target="../ink/ink179.xml"/><Relationship Id="rId356" Type="http://schemas.openxmlformats.org/officeDocument/2006/relationships/customXml" Target="../ink/ink200.xml"/><Relationship Id="rId398" Type="http://schemas.openxmlformats.org/officeDocument/2006/relationships/customXml" Target="../ink/ink221.xml"/><Relationship Id="rId521" Type="http://schemas.openxmlformats.org/officeDocument/2006/relationships/image" Target="../media/image279.png"/><Relationship Id="rId563" Type="http://schemas.openxmlformats.org/officeDocument/2006/relationships/image" Target="../media/image299.png"/><Relationship Id="rId95" Type="http://schemas.openxmlformats.org/officeDocument/2006/relationships/image" Target="../media/image67.png"/><Relationship Id="rId160" Type="http://schemas.openxmlformats.org/officeDocument/2006/relationships/customXml" Target="../ink/ink102.xml"/><Relationship Id="rId216" Type="http://schemas.openxmlformats.org/officeDocument/2006/relationships/customXml" Target="../ink/ink130.xml"/><Relationship Id="rId423" Type="http://schemas.openxmlformats.org/officeDocument/2006/relationships/image" Target="../media/image230.png"/><Relationship Id="rId258" Type="http://schemas.openxmlformats.org/officeDocument/2006/relationships/customXml" Target="../ink/ink151.xml"/><Relationship Id="rId465" Type="http://schemas.openxmlformats.org/officeDocument/2006/relationships/image" Target="../media/image251.png"/><Relationship Id="rId22" Type="http://schemas.openxmlformats.org/officeDocument/2006/relationships/customXml" Target="../ink/ink33.xml"/><Relationship Id="rId64" Type="http://schemas.openxmlformats.org/officeDocument/2006/relationships/customXml" Target="../ink/ink54.xml"/><Relationship Id="rId118" Type="http://schemas.openxmlformats.org/officeDocument/2006/relationships/customXml" Target="../ink/ink81.xml"/><Relationship Id="rId325" Type="http://schemas.openxmlformats.org/officeDocument/2006/relationships/image" Target="../media/image182.png"/><Relationship Id="rId367" Type="http://schemas.openxmlformats.org/officeDocument/2006/relationships/image" Target="../media/image203.png"/><Relationship Id="rId532" Type="http://schemas.openxmlformats.org/officeDocument/2006/relationships/customXml" Target="../ink/ink289.xml"/><Relationship Id="rId574" Type="http://schemas.openxmlformats.org/officeDocument/2006/relationships/customXml" Target="../ink/ink311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434" Type="http://schemas.openxmlformats.org/officeDocument/2006/relationships/customXml" Target="../ink/ink240.xml"/><Relationship Id="rId476" Type="http://schemas.openxmlformats.org/officeDocument/2006/relationships/customXml" Target="../ink/ink261.xml"/><Relationship Id="rId33" Type="http://schemas.openxmlformats.org/officeDocument/2006/relationships/image" Target="../media/image36.png"/><Relationship Id="rId129" Type="http://schemas.openxmlformats.org/officeDocument/2006/relationships/image" Target="../media/image84.png"/><Relationship Id="rId280" Type="http://schemas.openxmlformats.org/officeDocument/2006/relationships/customXml" Target="../ink/ink162.xml"/><Relationship Id="rId336" Type="http://schemas.openxmlformats.org/officeDocument/2006/relationships/customXml" Target="../ink/ink190.xml"/><Relationship Id="rId501" Type="http://schemas.openxmlformats.org/officeDocument/2006/relationships/image" Target="../media/image269.png"/><Relationship Id="rId543" Type="http://schemas.openxmlformats.org/officeDocument/2006/relationships/image" Target="../media/image289.png"/><Relationship Id="rId75" Type="http://schemas.openxmlformats.org/officeDocument/2006/relationships/image" Target="../media/image57.png"/><Relationship Id="rId140" Type="http://schemas.openxmlformats.org/officeDocument/2006/relationships/customXml" Target="../ink/ink92.xml"/><Relationship Id="rId182" Type="http://schemas.openxmlformats.org/officeDocument/2006/relationships/customXml" Target="../ink/ink113.xml"/><Relationship Id="rId378" Type="http://schemas.openxmlformats.org/officeDocument/2006/relationships/customXml" Target="../ink/ink211.xml"/><Relationship Id="rId403" Type="http://schemas.openxmlformats.org/officeDocument/2006/relationships/image" Target="../media/image220.png"/><Relationship Id="rId585" Type="http://schemas.openxmlformats.org/officeDocument/2006/relationships/image" Target="../media/image310.png"/><Relationship Id="rId6" Type="http://schemas.openxmlformats.org/officeDocument/2006/relationships/customXml" Target="../ink/ink25.xml"/><Relationship Id="rId238" Type="http://schemas.openxmlformats.org/officeDocument/2006/relationships/customXml" Target="../ink/ink141.xml"/><Relationship Id="rId445" Type="http://schemas.openxmlformats.org/officeDocument/2006/relationships/image" Target="../media/image241.png"/><Relationship Id="rId487" Type="http://schemas.openxmlformats.org/officeDocument/2006/relationships/image" Target="../media/image262.png"/><Relationship Id="rId291" Type="http://schemas.openxmlformats.org/officeDocument/2006/relationships/image" Target="../media/image165.png"/><Relationship Id="rId305" Type="http://schemas.openxmlformats.org/officeDocument/2006/relationships/image" Target="../media/image172.png"/><Relationship Id="rId347" Type="http://schemas.openxmlformats.org/officeDocument/2006/relationships/image" Target="../media/image193.png"/><Relationship Id="rId512" Type="http://schemas.openxmlformats.org/officeDocument/2006/relationships/customXml" Target="../ink/ink279.xml"/><Relationship Id="rId44" Type="http://schemas.openxmlformats.org/officeDocument/2006/relationships/customXml" Target="../ink/ink44.xml"/><Relationship Id="rId86" Type="http://schemas.openxmlformats.org/officeDocument/2006/relationships/customXml" Target="../ink/ink65.xml"/><Relationship Id="rId151" Type="http://schemas.openxmlformats.org/officeDocument/2006/relationships/image" Target="../media/image95.png"/><Relationship Id="rId389" Type="http://schemas.openxmlformats.org/officeDocument/2006/relationships/image" Target="../media/image214.png"/><Relationship Id="rId554" Type="http://schemas.openxmlformats.org/officeDocument/2006/relationships/customXml" Target="../ink/ink301.xml"/><Relationship Id="rId596" Type="http://schemas.openxmlformats.org/officeDocument/2006/relationships/customXml" Target="../ink/ink322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49" Type="http://schemas.openxmlformats.org/officeDocument/2006/relationships/image" Target="../media/image144.png"/><Relationship Id="rId414" Type="http://schemas.openxmlformats.org/officeDocument/2006/relationships/customXml" Target="../ink/ink230.xml"/><Relationship Id="rId456" Type="http://schemas.openxmlformats.org/officeDocument/2006/relationships/customXml" Target="../ink/ink251.xml"/><Relationship Id="rId498" Type="http://schemas.openxmlformats.org/officeDocument/2006/relationships/customXml" Target="../ink/ink272.xml"/><Relationship Id="rId13" Type="http://schemas.openxmlformats.org/officeDocument/2006/relationships/image" Target="../media/image26.png"/><Relationship Id="rId109" Type="http://schemas.openxmlformats.org/officeDocument/2006/relationships/image" Target="../media/image74.png"/><Relationship Id="rId260" Type="http://schemas.openxmlformats.org/officeDocument/2006/relationships/customXml" Target="../ink/ink152.xml"/><Relationship Id="rId316" Type="http://schemas.openxmlformats.org/officeDocument/2006/relationships/customXml" Target="../ink/ink180.xml"/><Relationship Id="rId523" Type="http://schemas.openxmlformats.org/officeDocument/2006/relationships/image" Target="../media/image280.png"/><Relationship Id="rId55" Type="http://schemas.openxmlformats.org/officeDocument/2006/relationships/image" Target="../media/image47.png"/><Relationship Id="rId97" Type="http://schemas.openxmlformats.org/officeDocument/2006/relationships/image" Target="../media/image68.png"/><Relationship Id="rId120" Type="http://schemas.openxmlformats.org/officeDocument/2006/relationships/customXml" Target="../ink/ink82.xml"/><Relationship Id="rId358" Type="http://schemas.openxmlformats.org/officeDocument/2006/relationships/customXml" Target="../ink/ink201.xml"/><Relationship Id="rId565" Type="http://schemas.openxmlformats.org/officeDocument/2006/relationships/image" Target="../media/image300.png"/><Relationship Id="rId162" Type="http://schemas.openxmlformats.org/officeDocument/2006/relationships/customXml" Target="../ink/ink103.xml"/><Relationship Id="rId218" Type="http://schemas.openxmlformats.org/officeDocument/2006/relationships/customXml" Target="../ink/ink131.xml"/><Relationship Id="rId425" Type="http://schemas.openxmlformats.org/officeDocument/2006/relationships/image" Target="../media/image231.png"/><Relationship Id="rId467" Type="http://schemas.openxmlformats.org/officeDocument/2006/relationships/image" Target="../media/image252.png"/><Relationship Id="rId271" Type="http://schemas.openxmlformats.org/officeDocument/2006/relationships/image" Target="../media/image155.png"/><Relationship Id="rId24" Type="http://schemas.openxmlformats.org/officeDocument/2006/relationships/customXml" Target="../ink/ink34.xml"/><Relationship Id="rId66" Type="http://schemas.openxmlformats.org/officeDocument/2006/relationships/customXml" Target="../ink/ink55.xml"/><Relationship Id="rId131" Type="http://schemas.openxmlformats.org/officeDocument/2006/relationships/image" Target="../media/image85.png"/><Relationship Id="rId327" Type="http://schemas.openxmlformats.org/officeDocument/2006/relationships/image" Target="../media/image183.png"/><Relationship Id="rId369" Type="http://schemas.openxmlformats.org/officeDocument/2006/relationships/image" Target="../media/image204.png"/><Relationship Id="rId534" Type="http://schemas.openxmlformats.org/officeDocument/2006/relationships/customXml" Target="../ink/ink290.xml"/><Relationship Id="rId576" Type="http://schemas.openxmlformats.org/officeDocument/2006/relationships/customXml" Target="../ink/ink312.xml"/><Relationship Id="rId173" Type="http://schemas.openxmlformats.org/officeDocument/2006/relationships/image" Target="../media/image106.png"/><Relationship Id="rId229" Type="http://schemas.openxmlformats.org/officeDocument/2006/relationships/image" Target="../media/image134.png"/><Relationship Id="rId380" Type="http://schemas.openxmlformats.org/officeDocument/2006/relationships/customXml" Target="../ink/ink212.xml"/><Relationship Id="rId436" Type="http://schemas.openxmlformats.org/officeDocument/2006/relationships/customXml" Target="../ink/ink241.xml"/><Relationship Id="rId601" Type="http://schemas.openxmlformats.org/officeDocument/2006/relationships/image" Target="../media/image318.png"/><Relationship Id="rId240" Type="http://schemas.openxmlformats.org/officeDocument/2006/relationships/customXml" Target="../ink/ink142.xml"/><Relationship Id="rId478" Type="http://schemas.openxmlformats.org/officeDocument/2006/relationships/customXml" Target="../ink/ink262.xml"/><Relationship Id="rId35" Type="http://schemas.openxmlformats.org/officeDocument/2006/relationships/image" Target="../media/image37.png"/><Relationship Id="rId77" Type="http://schemas.openxmlformats.org/officeDocument/2006/relationships/image" Target="../media/image58.png"/><Relationship Id="rId100" Type="http://schemas.openxmlformats.org/officeDocument/2006/relationships/customXml" Target="../ink/ink72.xml"/><Relationship Id="rId282" Type="http://schemas.openxmlformats.org/officeDocument/2006/relationships/customXml" Target="../ink/ink163.xml"/><Relationship Id="rId338" Type="http://schemas.openxmlformats.org/officeDocument/2006/relationships/customXml" Target="../ink/ink191.xml"/><Relationship Id="rId503" Type="http://schemas.openxmlformats.org/officeDocument/2006/relationships/image" Target="../media/image270.png"/><Relationship Id="rId545" Type="http://schemas.openxmlformats.org/officeDocument/2006/relationships/image" Target="../media/image290.png"/><Relationship Id="rId587" Type="http://schemas.openxmlformats.org/officeDocument/2006/relationships/image" Target="../media/image311.png"/><Relationship Id="rId8" Type="http://schemas.openxmlformats.org/officeDocument/2006/relationships/customXml" Target="../ink/ink26.xml"/><Relationship Id="rId142" Type="http://schemas.openxmlformats.org/officeDocument/2006/relationships/customXml" Target="../ink/ink93.xml"/><Relationship Id="rId184" Type="http://schemas.openxmlformats.org/officeDocument/2006/relationships/customXml" Target="../ink/ink114.xml"/><Relationship Id="rId391" Type="http://schemas.openxmlformats.org/officeDocument/2006/relationships/image" Target="../media/image215.png"/><Relationship Id="rId405" Type="http://schemas.openxmlformats.org/officeDocument/2006/relationships/image" Target="../media/image221.png"/><Relationship Id="rId447" Type="http://schemas.openxmlformats.org/officeDocument/2006/relationships/image" Target="../media/image242.png"/><Relationship Id="rId251" Type="http://schemas.openxmlformats.org/officeDocument/2006/relationships/image" Target="../media/image145.png"/><Relationship Id="rId489" Type="http://schemas.openxmlformats.org/officeDocument/2006/relationships/image" Target="../media/image263.png"/><Relationship Id="rId46" Type="http://schemas.openxmlformats.org/officeDocument/2006/relationships/customXml" Target="../ink/ink45.xml"/><Relationship Id="rId293" Type="http://schemas.openxmlformats.org/officeDocument/2006/relationships/image" Target="../media/image166.png"/><Relationship Id="rId307" Type="http://schemas.openxmlformats.org/officeDocument/2006/relationships/image" Target="../media/image173.png"/><Relationship Id="rId349" Type="http://schemas.openxmlformats.org/officeDocument/2006/relationships/image" Target="../media/image194.png"/><Relationship Id="rId514" Type="http://schemas.openxmlformats.org/officeDocument/2006/relationships/customXml" Target="../ink/ink280.xml"/><Relationship Id="rId556" Type="http://schemas.openxmlformats.org/officeDocument/2006/relationships/customXml" Target="../ink/ink302.xml"/><Relationship Id="rId88" Type="http://schemas.openxmlformats.org/officeDocument/2006/relationships/customXml" Target="../ink/ink66.xml"/><Relationship Id="rId111" Type="http://schemas.openxmlformats.org/officeDocument/2006/relationships/image" Target="../media/image75.png"/><Relationship Id="rId153" Type="http://schemas.openxmlformats.org/officeDocument/2006/relationships/image" Target="../media/image96.png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360" Type="http://schemas.openxmlformats.org/officeDocument/2006/relationships/customXml" Target="../ink/ink202.xml"/><Relationship Id="rId416" Type="http://schemas.openxmlformats.org/officeDocument/2006/relationships/customXml" Target="../ink/ink231.xml"/><Relationship Id="rId598" Type="http://schemas.openxmlformats.org/officeDocument/2006/relationships/customXml" Target="../ink/ink323.xml"/><Relationship Id="rId220" Type="http://schemas.openxmlformats.org/officeDocument/2006/relationships/customXml" Target="../ink/ink132.xml"/><Relationship Id="rId458" Type="http://schemas.openxmlformats.org/officeDocument/2006/relationships/customXml" Target="../ink/ink252.xml"/><Relationship Id="rId15" Type="http://schemas.openxmlformats.org/officeDocument/2006/relationships/image" Target="../media/image27.png"/><Relationship Id="rId57" Type="http://schemas.openxmlformats.org/officeDocument/2006/relationships/image" Target="../media/image48.png"/><Relationship Id="rId262" Type="http://schemas.openxmlformats.org/officeDocument/2006/relationships/customXml" Target="../ink/ink153.xml"/><Relationship Id="rId318" Type="http://schemas.openxmlformats.org/officeDocument/2006/relationships/customXml" Target="../ink/ink181.xml"/><Relationship Id="rId525" Type="http://schemas.openxmlformats.org/officeDocument/2006/relationships/image" Target="../media/image281.png"/><Relationship Id="rId567" Type="http://schemas.openxmlformats.org/officeDocument/2006/relationships/image" Target="../media/image301.png"/><Relationship Id="rId99" Type="http://schemas.openxmlformats.org/officeDocument/2006/relationships/image" Target="../media/image69.png"/><Relationship Id="rId122" Type="http://schemas.openxmlformats.org/officeDocument/2006/relationships/customXml" Target="../ink/ink83.xml"/><Relationship Id="rId164" Type="http://schemas.openxmlformats.org/officeDocument/2006/relationships/customXml" Target="../ink/ink104.xml"/><Relationship Id="rId371" Type="http://schemas.openxmlformats.org/officeDocument/2006/relationships/image" Target="../media/image205.png"/><Relationship Id="rId427" Type="http://schemas.openxmlformats.org/officeDocument/2006/relationships/image" Target="../media/image232.png"/><Relationship Id="rId469" Type="http://schemas.openxmlformats.org/officeDocument/2006/relationships/image" Target="../media/image253.png"/><Relationship Id="rId26" Type="http://schemas.openxmlformats.org/officeDocument/2006/relationships/customXml" Target="../ink/ink35.xml"/><Relationship Id="rId231" Type="http://schemas.openxmlformats.org/officeDocument/2006/relationships/image" Target="../media/image135.png"/><Relationship Id="rId273" Type="http://schemas.openxmlformats.org/officeDocument/2006/relationships/image" Target="../media/image156.png"/><Relationship Id="rId329" Type="http://schemas.openxmlformats.org/officeDocument/2006/relationships/image" Target="../media/image184.png"/><Relationship Id="rId480" Type="http://schemas.openxmlformats.org/officeDocument/2006/relationships/customXml" Target="../ink/ink263.xml"/><Relationship Id="rId536" Type="http://schemas.openxmlformats.org/officeDocument/2006/relationships/customXml" Target="../ink/ink291.xml"/><Relationship Id="rId68" Type="http://schemas.openxmlformats.org/officeDocument/2006/relationships/customXml" Target="../ink/ink56.xml"/><Relationship Id="rId133" Type="http://schemas.openxmlformats.org/officeDocument/2006/relationships/image" Target="../media/image86.png"/><Relationship Id="rId175" Type="http://schemas.openxmlformats.org/officeDocument/2006/relationships/image" Target="../media/image107.png"/><Relationship Id="rId340" Type="http://schemas.openxmlformats.org/officeDocument/2006/relationships/customXml" Target="../ink/ink192.xml"/><Relationship Id="rId578" Type="http://schemas.openxmlformats.org/officeDocument/2006/relationships/customXml" Target="../ink/ink313.xml"/><Relationship Id="rId200" Type="http://schemas.openxmlformats.org/officeDocument/2006/relationships/customXml" Target="../ink/ink122.xml"/><Relationship Id="rId382" Type="http://schemas.openxmlformats.org/officeDocument/2006/relationships/customXml" Target="../ink/ink213.xml"/><Relationship Id="rId438" Type="http://schemas.openxmlformats.org/officeDocument/2006/relationships/customXml" Target="../ink/ink242.xml"/><Relationship Id="rId603" Type="http://schemas.openxmlformats.org/officeDocument/2006/relationships/image" Target="../media/image319.png"/><Relationship Id="rId242" Type="http://schemas.openxmlformats.org/officeDocument/2006/relationships/customXml" Target="../ink/ink143.xml"/><Relationship Id="rId284" Type="http://schemas.openxmlformats.org/officeDocument/2006/relationships/customXml" Target="../ink/ink164.xml"/><Relationship Id="rId491" Type="http://schemas.openxmlformats.org/officeDocument/2006/relationships/image" Target="../media/image264.png"/><Relationship Id="rId505" Type="http://schemas.openxmlformats.org/officeDocument/2006/relationships/image" Target="../media/image271.png"/><Relationship Id="rId37" Type="http://schemas.openxmlformats.org/officeDocument/2006/relationships/image" Target="../media/image38.png"/><Relationship Id="rId79" Type="http://schemas.openxmlformats.org/officeDocument/2006/relationships/image" Target="../media/image59.png"/><Relationship Id="rId102" Type="http://schemas.openxmlformats.org/officeDocument/2006/relationships/customXml" Target="../ink/ink73.xml"/><Relationship Id="rId144" Type="http://schemas.openxmlformats.org/officeDocument/2006/relationships/customXml" Target="../ink/ink94.xml"/><Relationship Id="rId547" Type="http://schemas.openxmlformats.org/officeDocument/2006/relationships/image" Target="../media/image291.png"/><Relationship Id="rId589" Type="http://schemas.openxmlformats.org/officeDocument/2006/relationships/image" Target="../media/image3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6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0.png"/><Relationship Id="rId2" Type="http://schemas.openxmlformats.org/officeDocument/2006/relationships/customXml" Target="../ink/ink32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F257-F48F-A9BD-75D3-97F2EA810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Pressure Gradient Force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0CC4B8-C4D5-DBFC-5D20-8F7D6159ABE6}"/>
                  </a:ext>
                </a:extLst>
              </p14:cNvPr>
              <p14:cNvContentPartPr/>
              <p14:nvPr/>
            </p14:nvContentPartPr>
            <p14:xfrm>
              <a:off x="129381" y="776288"/>
              <a:ext cx="11933238" cy="583882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0CC4B8-C4D5-DBFC-5D20-8F7D6159AB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381" y="767289"/>
                <a:ext cx="11950878" cy="58564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0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599B-ECC6-7BB4-EA88-CC6316C28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Coriolis Force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55065E-0825-5A3E-71A4-7490B6ECC7D0}"/>
                  </a:ext>
                </a:extLst>
              </p14:cNvPr>
              <p14:cNvContentPartPr/>
              <p14:nvPr/>
            </p14:nvContentPartPr>
            <p14:xfrm>
              <a:off x="3117343" y="558350"/>
              <a:ext cx="7754113" cy="625715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55065E-0825-5A3E-71A4-7490B6ECC7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8342" y="549349"/>
                <a:ext cx="7771754" cy="627479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2E33243-8820-3373-55F7-020C6DD9B0FA}"/>
              </a:ext>
            </a:extLst>
          </p:cNvPr>
          <p:cNvSpPr txBox="1"/>
          <p:nvPr/>
        </p:nvSpPr>
        <p:spPr>
          <a:xfrm>
            <a:off x="7411781" y="6415390"/>
            <a:ext cx="4626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6F0D2-3E50-2D5A-5265-A90AE2F4965B}"/>
              </a:ext>
            </a:extLst>
          </p:cNvPr>
          <p:cNvSpPr txBox="1"/>
          <p:nvPr/>
        </p:nvSpPr>
        <p:spPr>
          <a:xfrm>
            <a:off x="5753100" y="5057715"/>
            <a:ext cx="2571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09937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04DDD5-1A28-E549-2DB2-B2704B371EF4}"/>
                  </a:ext>
                </a:extLst>
              </p14:cNvPr>
              <p14:cNvContentPartPr/>
              <p14:nvPr/>
            </p14:nvContentPartPr>
            <p14:xfrm>
              <a:off x="581938" y="1189220"/>
              <a:ext cx="4641099" cy="234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04DDD5-1A28-E549-2DB2-B2704B371E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936" y="1180583"/>
                <a:ext cx="4658743" cy="2364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459281-8529-34DA-1162-FC81D1992CE3}"/>
                  </a:ext>
                </a:extLst>
              </p14:cNvPr>
              <p14:cNvContentPartPr/>
              <p14:nvPr/>
            </p14:nvContentPartPr>
            <p14:xfrm>
              <a:off x="5609951" y="3536220"/>
              <a:ext cx="6016296" cy="266743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459281-8529-34DA-1162-FC81D1992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309" y="3527581"/>
                <a:ext cx="6033940" cy="268507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FCCBD69-D970-F5A1-9726-F7E4953E455F}"/>
              </a:ext>
            </a:extLst>
          </p:cNvPr>
          <p:cNvSpPr txBox="1"/>
          <p:nvPr/>
        </p:nvSpPr>
        <p:spPr>
          <a:xfrm>
            <a:off x="1181437" y="558351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Relations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C01AF-B2D2-5FB2-EBF0-B5B242964776}"/>
              </a:ext>
            </a:extLst>
          </p:cNvPr>
          <p:cNvSpPr txBox="1"/>
          <p:nvPr/>
        </p:nvSpPr>
        <p:spPr>
          <a:xfrm>
            <a:off x="7598421" y="64008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find this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C03777-1E34-49CB-F035-AFBCF8F1CCED}"/>
              </a:ext>
            </a:extLst>
          </p:cNvPr>
          <p:cNvSpPr txBox="1"/>
          <p:nvPr/>
        </p:nvSpPr>
        <p:spPr>
          <a:xfrm>
            <a:off x="10353675" y="4619625"/>
            <a:ext cx="1381125" cy="142875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9B201F-6B25-1183-91C9-92BD5DD2CFE5}"/>
                  </a:ext>
                </a:extLst>
              </p14:cNvPr>
              <p14:cNvContentPartPr/>
              <p14:nvPr/>
            </p14:nvContentPartPr>
            <p14:xfrm>
              <a:off x="368174" y="1875569"/>
              <a:ext cx="3688383" cy="200860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9B201F-6B25-1183-91C9-92BD5DD2CF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72" y="1866567"/>
                <a:ext cx="3706027" cy="2026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377906-825D-F1B9-0072-3E7068E3B984}"/>
                  </a:ext>
                </a:extLst>
              </p14:cNvPr>
              <p14:cNvContentPartPr/>
              <p14:nvPr/>
            </p14:nvContentPartPr>
            <p14:xfrm>
              <a:off x="5815139" y="1005054"/>
              <a:ext cx="6008687" cy="575824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377906-825D-F1B9-0072-3E7068E3B9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138" y="996055"/>
                <a:ext cx="6026329" cy="577588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F41C93-1C3C-9D50-0DA6-3F124EE95B3A}"/>
              </a:ext>
            </a:extLst>
          </p:cNvPr>
          <p:cNvSpPr txBox="1"/>
          <p:nvPr/>
        </p:nvSpPr>
        <p:spPr>
          <a:xfrm>
            <a:off x="851717" y="3990975"/>
            <a:ext cx="395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term is very small compared with 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7E6A4-4422-3020-CC84-7C1A4A60842E}"/>
              </a:ext>
            </a:extLst>
          </p:cNvPr>
          <p:cNvSpPr txBox="1"/>
          <p:nvPr/>
        </p:nvSpPr>
        <p:spPr>
          <a:xfrm>
            <a:off x="6331060" y="81724"/>
            <a:ext cx="5739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Pitcher throws the ball at latitude 30N, 75 meter </a:t>
            </a:r>
            <a:br>
              <a:rPr lang="en-US" dirty="0"/>
            </a:br>
            <a:r>
              <a:rPr lang="en-US" dirty="0"/>
              <a:t>in the due north direction in two seconds.</a:t>
            </a:r>
            <a:br>
              <a:rPr lang="en-US" dirty="0"/>
            </a:br>
            <a:r>
              <a:rPr lang="en-US" dirty="0"/>
              <a:t>What is the deflection due to the Coriolis force?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3791E-2BE5-698E-F07F-4B9F4809DB24}"/>
              </a:ext>
            </a:extLst>
          </p:cNvPr>
          <p:cNvSpPr txBox="1"/>
          <p:nvPr/>
        </p:nvSpPr>
        <p:spPr>
          <a:xfrm>
            <a:off x="851717" y="704007"/>
            <a:ext cx="5103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term is small because w usually small</a:t>
            </a:r>
            <a:br>
              <a:rPr lang="en-US" dirty="0"/>
            </a:br>
            <a:r>
              <a:rPr lang="en-US" dirty="0"/>
              <a:t>for large scale synoptics, about 3 cm compared with </a:t>
            </a:r>
            <a:br>
              <a:rPr lang="en-US" dirty="0"/>
            </a:br>
            <a:r>
              <a:rPr lang="en-US" dirty="0"/>
              <a:t>50 m/s for U and V.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A70CEC-5620-C3FD-0174-B101D71F03D9}"/>
                  </a:ext>
                </a:extLst>
              </p14:cNvPr>
              <p14:cNvContentPartPr/>
              <p14:nvPr/>
            </p14:nvContentPartPr>
            <p14:xfrm>
              <a:off x="4157987" y="1350803"/>
              <a:ext cx="528120" cy="1143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A70CEC-5620-C3FD-0174-B101D71F03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9987" y="1333163"/>
                <a:ext cx="563760" cy="11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7A781-9EBA-ADAF-0C21-3D6BAD482DB6}"/>
              </a:ext>
            </a:extLst>
          </p:cNvPr>
          <p:cNvGrpSpPr/>
          <p:nvPr/>
        </p:nvGrpSpPr>
        <p:grpSpPr>
          <a:xfrm>
            <a:off x="3627347" y="3527723"/>
            <a:ext cx="564120" cy="494280"/>
            <a:chOff x="3627347" y="3527723"/>
            <a:chExt cx="5641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F2311E-923E-6389-D599-9FDBCF3297D4}"/>
                    </a:ext>
                  </a:extLst>
                </p14:cNvPr>
                <p14:cNvContentPartPr/>
                <p14:nvPr/>
              </p14:nvContentPartPr>
              <p14:xfrm>
                <a:off x="3643547" y="3625283"/>
                <a:ext cx="547920" cy="39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F2311E-923E-6389-D599-9FDBCF329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25907" y="3607283"/>
                  <a:ext cx="5835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C0E508-7193-A155-9A1A-C0BF0F83C91D}"/>
                    </a:ext>
                  </a:extLst>
                </p14:cNvPr>
                <p14:cNvContentPartPr/>
                <p14:nvPr/>
              </p14:nvContentPartPr>
              <p14:xfrm>
                <a:off x="3627347" y="3527723"/>
                <a:ext cx="54720" cy="21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C0E508-7193-A155-9A1A-C0BF0F83C9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09347" y="3510083"/>
                  <a:ext cx="9036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5A49C0-433F-7D20-E5BB-646EA9E44141}"/>
                  </a:ext>
                </a:extLst>
              </p14:cNvPr>
              <p14:cNvContentPartPr/>
              <p14:nvPr/>
            </p14:nvContentPartPr>
            <p14:xfrm>
              <a:off x="3365987" y="2934083"/>
              <a:ext cx="2646000" cy="24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5A49C0-433F-7D20-E5BB-646EA9E441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7987" y="2916083"/>
                <a:ext cx="26816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99F7BA-B6D5-1BE6-41BC-6D9935203AA4}"/>
                  </a:ext>
                </a:extLst>
              </p14:cNvPr>
              <p14:cNvContentPartPr/>
              <p14:nvPr/>
            </p14:nvContentPartPr>
            <p14:xfrm>
              <a:off x="5866547" y="2823923"/>
              <a:ext cx="162000" cy="342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99F7BA-B6D5-1BE6-41BC-6D9935203A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8547" y="2805923"/>
                <a:ext cx="197640" cy="37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94F475-BD64-390A-F732-D754A55CAA8F}"/>
              </a:ext>
            </a:extLst>
          </p:cNvPr>
          <p:cNvSpPr txBox="1"/>
          <p:nvPr/>
        </p:nvSpPr>
        <p:spPr>
          <a:xfrm>
            <a:off x="8522766" y="16909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AF198-85CB-75ED-C916-D2B91D53CA90}"/>
              </a:ext>
            </a:extLst>
          </p:cNvPr>
          <p:cNvSpPr txBox="1"/>
          <p:nvPr/>
        </p:nvSpPr>
        <p:spPr>
          <a:xfrm>
            <a:off x="9966805" y="47756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92177-BFDC-6ACE-AF61-3D4D44716C05}"/>
              </a:ext>
            </a:extLst>
          </p:cNvPr>
          <p:cNvSpPr txBox="1"/>
          <p:nvPr/>
        </p:nvSpPr>
        <p:spPr>
          <a:xfrm>
            <a:off x="10615027" y="1165672"/>
            <a:ext cx="14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Sin(30)=1/2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A86BC-40D0-48A2-3142-8DD43AB1DCB5}"/>
              </a:ext>
            </a:extLst>
          </p:cNvPr>
          <p:cNvSpPr/>
          <p:nvPr/>
        </p:nvSpPr>
        <p:spPr>
          <a:xfrm>
            <a:off x="9863091" y="1875569"/>
            <a:ext cx="2050742" cy="5827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0CCB3-D500-F37C-641F-6FC1D94E5402}"/>
              </a:ext>
            </a:extLst>
          </p:cNvPr>
          <p:cNvSpPr txBox="1"/>
          <p:nvPr/>
        </p:nvSpPr>
        <p:spPr>
          <a:xfrm>
            <a:off x="68194" y="4402521"/>
            <a:ext cx="7077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Note:  A positive v makes du/dt &gt; 0, to the east, a westerly tendency.</a:t>
            </a:r>
            <a:br>
              <a:rPr lang="en-US" dirty="0"/>
            </a:br>
            <a:r>
              <a:rPr lang="en-US" dirty="0"/>
              <a:t>A positive u makes dv/dt &lt; 0, to the south, a northerly tendency.  </a:t>
            </a:r>
          </a:p>
          <a:p>
            <a:endParaRPr lang="en-US" dirty="0"/>
          </a:p>
          <a:p>
            <a:r>
              <a:rPr lang="en-US" b="1" dirty="0"/>
              <a:t>CAST THE PROBLEM DIFFERENTLY:</a:t>
            </a:r>
            <a:r>
              <a:rPr lang="en-US" dirty="0"/>
              <a:t>  Have the pitching to the east rather than to the north.  Use symbols rather than values.   Throws the ball x meters due east in tau seconds. u=x/tau,   y=-fu tau^2/2, </a:t>
            </a:r>
          </a:p>
          <a:p>
            <a:r>
              <a:rPr lang="en-US" dirty="0"/>
              <a:t>so y = -</a:t>
            </a:r>
            <a:r>
              <a:rPr lang="en-US" dirty="0" err="1"/>
              <a:t>fx</a:t>
            </a:r>
            <a:r>
              <a:rPr lang="en-US" dirty="0"/>
              <a:t> tau / 2.   Leave it in notation.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2243BE-9409-A97A-ED74-46AFB7D15B8B}"/>
                  </a:ext>
                </a:extLst>
              </p14:cNvPr>
              <p14:cNvContentPartPr/>
              <p14:nvPr/>
            </p14:nvContentPartPr>
            <p14:xfrm>
              <a:off x="2924085" y="3436485"/>
              <a:ext cx="5058720" cy="2028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2243BE-9409-A97A-ED74-46AFB7D15B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15085" y="3427845"/>
                <a:ext cx="5076360" cy="20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C998D8-9350-A425-F4B7-FFC979BCE6BC}"/>
                  </a:ext>
                </a:extLst>
              </p14:cNvPr>
              <p14:cNvContentPartPr/>
              <p14:nvPr/>
            </p14:nvContentPartPr>
            <p14:xfrm>
              <a:off x="7981725" y="3466725"/>
              <a:ext cx="69480" cy="66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C998D8-9350-A425-F4B7-FFC979BCE6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72725" y="3457725"/>
                <a:ext cx="8712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631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1D4F4-6F9D-A33F-705C-18C5A045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F85E-99CE-BC27-E103-85FFABAF2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14F8BD-3074-C894-6F02-CB93D9B6D650}"/>
                  </a:ext>
                </a:extLst>
              </p14:cNvPr>
              <p14:cNvContentPartPr/>
              <p14:nvPr/>
            </p14:nvContentPartPr>
            <p14:xfrm>
              <a:off x="3117343" y="558350"/>
              <a:ext cx="7754113" cy="625715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14F8BD-3074-C894-6F02-CB93D9B6D6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8342" y="549349"/>
                <a:ext cx="7771754" cy="6274792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8AE30EC-4327-740D-D002-9BB802310C9C}"/>
              </a:ext>
            </a:extLst>
          </p:cNvPr>
          <p:cNvGrpSpPr/>
          <p:nvPr/>
        </p:nvGrpSpPr>
        <p:grpSpPr>
          <a:xfrm>
            <a:off x="2798903" y="638931"/>
            <a:ext cx="656280" cy="245880"/>
            <a:chOff x="2798903" y="638931"/>
            <a:chExt cx="6562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E71BD8-24ED-DB99-E934-78E405A5EAAD}"/>
                    </a:ext>
                  </a:extLst>
                </p14:cNvPr>
                <p14:cNvContentPartPr/>
                <p14:nvPr/>
              </p14:nvContentPartPr>
              <p14:xfrm>
                <a:off x="2833103" y="638931"/>
                <a:ext cx="110160" cy="22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E71BD8-24ED-DB99-E934-78E405A5EA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6983" y="632811"/>
                  <a:ext cx="122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8E88F2-1161-2757-87BA-CFC4F13BDE39}"/>
                    </a:ext>
                  </a:extLst>
                </p14:cNvPr>
                <p14:cNvContentPartPr/>
                <p14:nvPr/>
              </p14:nvContentPartPr>
              <p14:xfrm>
                <a:off x="2798903" y="785811"/>
                <a:ext cx="8748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8E88F2-1161-2757-87BA-CFC4F13BDE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2783" y="779691"/>
                  <a:ext cx="99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04AAA7-3CA2-845F-297A-1E873E5B0643}"/>
                    </a:ext>
                  </a:extLst>
                </p14:cNvPr>
                <p14:cNvContentPartPr/>
                <p14:nvPr/>
              </p14:nvContentPartPr>
              <p14:xfrm>
                <a:off x="2914463" y="786171"/>
                <a:ext cx="82440" cy="70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04AAA7-3CA2-845F-297A-1E873E5B06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8343" y="780051"/>
                  <a:ext cx="94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CD6AB8-08A0-F75A-827B-D0AC4A3E8C60}"/>
                    </a:ext>
                  </a:extLst>
                </p14:cNvPr>
                <p14:cNvContentPartPr/>
                <p14:nvPr/>
              </p14:nvContentPartPr>
              <p14:xfrm>
                <a:off x="3021743" y="814251"/>
                <a:ext cx="45720" cy="37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CD6AB8-08A0-F75A-827B-D0AC4A3E8C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623" y="808131"/>
                  <a:ext cx="57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97E825-8BC5-0234-B0D0-684485348C3F}"/>
                    </a:ext>
                  </a:extLst>
                </p14:cNvPr>
                <p14:cNvContentPartPr/>
                <p14:nvPr/>
              </p14:nvContentPartPr>
              <p14:xfrm>
                <a:off x="3098783" y="807051"/>
                <a:ext cx="138240" cy="46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97E825-8BC5-0234-B0D0-684485348C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92663" y="800931"/>
                  <a:ext cx="150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2D3598-40D4-D731-88D9-AEFD9A7778FB}"/>
                    </a:ext>
                  </a:extLst>
                </p14:cNvPr>
                <p14:cNvContentPartPr/>
                <p14:nvPr/>
              </p14:nvContentPartPr>
              <p14:xfrm>
                <a:off x="3259343" y="786891"/>
                <a:ext cx="89280" cy="8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2D3598-40D4-D731-88D9-AEFD9A7778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3223" y="780771"/>
                  <a:ext cx="101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0E433E-650E-F31B-7D04-0B8ED5F6CDD6}"/>
                    </a:ext>
                  </a:extLst>
                </p14:cNvPr>
                <p14:cNvContentPartPr/>
                <p14:nvPr/>
              </p14:nvContentPartPr>
              <p14:xfrm>
                <a:off x="3382463" y="728931"/>
                <a:ext cx="56880" cy="4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0E433E-650E-F31B-7D04-0B8ED5F6CD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6343" y="722811"/>
                  <a:ext cx="69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D14A84-1422-6CF3-0707-46EDD87CA099}"/>
                    </a:ext>
                  </a:extLst>
                </p14:cNvPr>
                <p14:cNvContentPartPr/>
                <p14:nvPr/>
              </p14:nvContentPartPr>
              <p14:xfrm>
                <a:off x="3394343" y="847371"/>
                <a:ext cx="60840" cy="37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D14A84-1422-6CF3-0707-46EDD87CA0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8223" y="841251"/>
                  <a:ext cx="730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81A036-9DBC-446F-66AC-A20672A1A550}"/>
              </a:ext>
            </a:extLst>
          </p:cNvPr>
          <p:cNvGrpSpPr/>
          <p:nvPr/>
        </p:nvGrpSpPr>
        <p:grpSpPr>
          <a:xfrm>
            <a:off x="788303" y="639291"/>
            <a:ext cx="1796040" cy="528840"/>
            <a:chOff x="788303" y="639291"/>
            <a:chExt cx="179604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2DE460-823C-8E86-AA8E-EF2540C7B616}"/>
                    </a:ext>
                  </a:extLst>
                </p14:cNvPr>
                <p14:cNvContentPartPr/>
                <p14:nvPr/>
              </p14:nvContentPartPr>
              <p14:xfrm>
                <a:off x="864263" y="639291"/>
                <a:ext cx="23760" cy="18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2DE460-823C-8E86-AA8E-EF2540C7B6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8143" y="633171"/>
                  <a:ext cx="36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A8B3F2-E14C-0B3D-25EF-3A47B46BED8F}"/>
                    </a:ext>
                  </a:extLst>
                </p14:cNvPr>
                <p14:cNvContentPartPr/>
                <p14:nvPr/>
              </p14:nvContentPartPr>
              <p14:xfrm>
                <a:off x="816383" y="642531"/>
                <a:ext cx="123120" cy="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A8B3F2-E14C-0B3D-25EF-3A47B46BED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0263" y="636411"/>
                  <a:ext cx="135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A83A1D-F9AC-5AEC-6B3E-274AF1F9EADE}"/>
                    </a:ext>
                  </a:extLst>
                </p14:cNvPr>
                <p14:cNvContentPartPr/>
                <p14:nvPr/>
              </p14:nvContentPartPr>
              <p14:xfrm>
                <a:off x="788303" y="850251"/>
                <a:ext cx="15876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A83A1D-F9AC-5AEC-6B3E-274AF1F9EA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183" y="844131"/>
                  <a:ext cx="17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4A7B8E-9CF7-183B-D8FA-55118B4A0FF2}"/>
                    </a:ext>
                  </a:extLst>
                </p14:cNvPr>
                <p14:cNvContentPartPr/>
                <p14:nvPr/>
              </p14:nvContentPartPr>
              <p14:xfrm>
                <a:off x="859583" y="811011"/>
                <a:ext cx="13680" cy="5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4A7B8E-9CF7-183B-D8FA-55118B4A0F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463" y="804891"/>
                  <a:ext cx="2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E7D501-714F-1F72-951D-554D8ACA82D3}"/>
                    </a:ext>
                  </a:extLst>
                </p14:cNvPr>
                <p14:cNvContentPartPr/>
                <p14:nvPr/>
              </p14:nvContentPartPr>
              <p14:xfrm>
                <a:off x="1000703" y="816771"/>
                <a:ext cx="71640" cy="5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E7D501-714F-1F72-951D-554D8ACA82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583" y="810651"/>
                  <a:ext cx="8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923E15-FBCE-551B-185A-024DCC666E4E}"/>
                    </a:ext>
                  </a:extLst>
                </p14:cNvPr>
                <p14:cNvContentPartPr/>
                <p14:nvPr/>
              </p14:nvContentPartPr>
              <p14:xfrm>
                <a:off x="1101863" y="807771"/>
                <a:ext cx="50040" cy="6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923E15-FBCE-551B-185A-024DCC666E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5743" y="801651"/>
                  <a:ext cx="62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EFBAA9-448A-9AE5-5C64-FC5025FE1571}"/>
                    </a:ext>
                  </a:extLst>
                </p14:cNvPr>
                <p14:cNvContentPartPr/>
                <p14:nvPr/>
              </p14:nvContentPartPr>
              <p14:xfrm>
                <a:off x="1169903" y="805611"/>
                <a:ext cx="53640" cy="6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EFBAA9-448A-9AE5-5C64-FC5025FE15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3783" y="799491"/>
                  <a:ext cx="65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617622-E672-3166-4DC6-FC99ACD55C36}"/>
                    </a:ext>
                  </a:extLst>
                </p14:cNvPr>
                <p14:cNvContentPartPr/>
                <p14:nvPr/>
              </p14:nvContentPartPr>
              <p14:xfrm>
                <a:off x="1296263" y="730731"/>
                <a:ext cx="864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617622-E672-3166-4DC6-FC99ACD55C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0143" y="724611"/>
                  <a:ext cx="2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ED33BD-D4B4-6F69-5228-446967DBA24A}"/>
                    </a:ext>
                  </a:extLst>
                </p14:cNvPr>
                <p14:cNvContentPartPr/>
                <p14:nvPr/>
              </p14:nvContentPartPr>
              <p14:xfrm>
                <a:off x="1278623" y="786891"/>
                <a:ext cx="59760" cy="1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ED33BD-D4B4-6F69-5228-446967DBA2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72503" y="780771"/>
                  <a:ext cx="7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87D122-B473-653A-8ED0-5DAD3A6CF2CA}"/>
                    </a:ext>
                  </a:extLst>
                </p14:cNvPr>
                <p14:cNvContentPartPr/>
                <p14:nvPr/>
              </p14:nvContentPartPr>
              <p14:xfrm>
                <a:off x="1366103" y="808491"/>
                <a:ext cx="8640" cy="4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87D122-B473-653A-8ED0-5DAD3A6CF2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9983" y="802371"/>
                  <a:ext cx="20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1C47A3-7C8B-E2C4-4144-4AAAFBB8FE14}"/>
                    </a:ext>
                  </a:extLst>
                </p14:cNvPr>
                <p14:cNvContentPartPr/>
                <p14:nvPr/>
              </p14:nvContentPartPr>
              <p14:xfrm>
                <a:off x="1376183" y="748011"/>
                <a:ext cx="540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1C47A3-7C8B-E2C4-4144-4AAAFBB8FE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70063" y="741891"/>
                  <a:ext cx="17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E5EC0F-1F65-65ED-67C0-ABC340D6712E}"/>
                    </a:ext>
                  </a:extLst>
                </p14:cNvPr>
                <p14:cNvContentPartPr/>
                <p14:nvPr/>
              </p14:nvContentPartPr>
              <p14:xfrm>
                <a:off x="1404983" y="818211"/>
                <a:ext cx="37800" cy="3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E5EC0F-1F65-65ED-67C0-ABC340D671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8863" y="812091"/>
                  <a:ext cx="50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B01766-3A3A-5EB7-8991-7E8787BBE82D}"/>
                    </a:ext>
                  </a:extLst>
                </p14:cNvPr>
                <p14:cNvContentPartPr/>
                <p14:nvPr/>
              </p14:nvContentPartPr>
              <p14:xfrm>
                <a:off x="1498943" y="725691"/>
                <a:ext cx="5400" cy="119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B01766-3A3A-5EB7-8991-7E8787BBE8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92823" y="719571"/>
                  <a:ext cx="17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D668E3-CB7F-200D-FA0E-A57C4B3A09C7}"/>
                    </a:ext>
                  </a:extLst>
                </p14:cNvPr>
                <p14:cNvContentPartPr/>
                <p14:nvPr/>
              </p14:nvContentPartPr>
              <p14:xfrm>
                <a:off x="1734743" y="681051"/>
                <a:ext cx="88200" cy="176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D668E3-CB7F-200D-FA0E-A57C4B3A09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28623" y="674931"/>
                  <a:ext cx="10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727F5D-0019-08B5-257F-1E331D757E42}"/>
                    </a:ext>
                  </a:extLst>
                </p14:cNvPr>
                <p14:cNvContentPartPr/>
                <p14:nvPr/>
              </p14:nvContentPartPr>
              <p14:xfrm>
                <a:off x="1846343" y="802371"/>
                <a:ext cx="33480" cy="54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727F5D-0019-08B5-257F-1E331D757E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40223" y="796251"/>
                  <a:ext cx="45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485CCF-DBD8-644F-E453-E99449197193}"/>
                    </a:ext>
                  </a:extLst>
                </p14:cNvPr>
                <p14:cNvContentPartPr/>
                <p14:nvPr/>
              </p14:nvContentPartPr>
              <p14:xfrm>
                <a:off x="1957223" y="695091"/>
                <a:ext cx="65160" cy="17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485CCF-DBD8-644F-E453-E994491971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51103" y="688971"/>
                  <a:ext cx="7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D9FD13-B892-60B8-EF6F-7DBBFE53B44E}"/>
                    </a:ext>
                  </a:extLst>
                </p14:cNvPr>
                <p14:cNvContentPartPr/>
                <p14:nvPr/>
              </p14:nvContentPartPr>
              <p14:xfrm>
                <a:off x="1942823" y="793371"/>
                <a:ext cx="5292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D9FD13-B892-60B8-EF6F-7DBBFE53B4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36703" y="787251"/>
                  <a:ext cx="65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CEDC8F-90B7-5CF9-4FDC-EFB465F8CA7B}"/>
                    </a:ext>
                  </a:extLst>
                </p14:cNvPr>
                <p14:cNvContentPartPr/>
                <p14:nvPr/>
              </p14:nvContentPartPr>
              <p14:xfrm>
                <a:off x="2060183" y="782211"/>
                <a:ext cx="35640" cy="59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CEDC8F-90B7-5CF9-4FDC-EFB465F8CA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54063" y="776091"/>
                  <a:ext cx="47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1F69BB-FBAB-6B86-7F29-2E1A5181C532}"/>
                    </a:ext>
                  </a:extLst>
                </p14:cNvPr>
                <p14:cNvContentPartPr/>
                <p14:nvPr/>
              </p14:nvContentPartPr>
              <p14:xfrm>
                <a:off x="2150183" y="767811"/>
                <a:ext cx="72720" cy="9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1F69BB-FBAB-6B86-7F29-2E1A5181C5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44063" y="761691"/>
                  <a:ext cx="84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098479-4609-B0E2-85B2-BA1BFF25EB2A}"/>
                    </a:ext>
                  </a:extLst>
                </p14:cNvPr>
                <p14:cNvContentPartPr/>
                <p14:nvPr/>
              </p14:nvContentPartPr>
              <p14:xfrm>
                <a:off x="2251703" y="779331"/>
                <a:ext cx="67320" cy="78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098479-4609-B0E2-85B2-BA1BFF25EB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45583" y="773211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B2309A-4127-75A4-674B-4ADE7665DEAB}"/>
                    </a:ext>
                  </a:extLst>
                </p14:cNvPr>
                <p14:cNvContentPartPr/>
                <p14:nvPr/>
              </p14:nvContentPartPr>
              <p14:xfrm>
                <a:off x="2328023" y="809211"/>
                <a:ext cx="98280" cy="4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B2309A-4127-75A4-674B-4ADE7665DE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21903" y="803091"/>
                  <a:ext cx="110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13A40B-521D-CC89-AE7C-EE18CBF90138}"/>
                    </a:ext>
                  </a:extLst>
                </p14:cNvPr>
                <p14:cNvContentPartPr/>
                <p14:nvPr/>
              </p14:nvContentPartPr>
              <p14:xfrm>
                <a:off x="2451503" y="798411"/>
                <a:ext cx="43200" cy="7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13A40B-521D-CC89-AE7C-EE18CBF901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45383" y="792291"/>
                  <a:ext cx="55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790C8E-A723-339C-AFC0-DB93C3CA6A42}"/>
                    </a:ext>
                  </a:extLst>
                </p14:cNvPr>
                <p14:cNvContentPartPr/>
                <p14:nvPr/>
              </p14:nvContentPartPr>
              <p14:xfrm>
                <a:off x="2525303" y="791931"/>
                <a:ext cx="59040" cy="7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790C8E-A723-339C-AFC0-DB93C3CA6A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9183" y="785811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2588AE-5B99-DBB6-1FCB-FF7BA8F92FE0}"/>
                    </a:ext>
                  </a:extLst>
                </p14:cNvPr>
                <p14:cNvContentPartPr/>
                <p14:nvPr/>
              </p14:nvContentPartPr>
              <p14:xfrm>
                <a:off x="1970903" y="961131"/>
                <a:ext cx="5400" cy="1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2588AE-5B99-DBB6-1FCB-FF7BA8F92F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4783" y="955011"/>
                  <a:ext cx="1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2BCA3F-C3DA-8204-5191-A55D1A1A7496}"/>
                    </a:ext>
                  </a:extLst>
                </p14:cNvPr>
                <p14:cNvContentPartPr/>
                <p14:nvPr/>
              </p14:nvContentPartPr>
              <p14:xfrm>
                <a:off x="1358183" y="1000011"/>
                <a:ext cx="141480" cy="16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2BCA3F-C3DA-8204-5191-A55D1A1A74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52063" y="993891"/>
                  <a:ext cx="153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7FE24B-FE92-41C8-85F0-76F7FBAEFD17}"/>
                    </a:ext>
                  </a:extLst>
                </p14:cNvPr>
                <p14:cNvContentPartPr/>
                <p14:nvPr/>
              </p14:nvContentPartPr>
              <p14:xfrm>
                <a:off x="1386263" y="1101531"/>
                <a:ext cx="74880" cy="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7FE24B-FE92-41C8-85F0-76F7FBAEFD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80143" y="1095411"/>
                  <a:ext cx="87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AA4F6A-E4A8-8D00-5BC5-01C24B505B06}"/>
                    </a:ext>
                  </a:extLst>
                </p14:cNvPr>
                <p14:cNvContentPartPr/>
                <p14:nvPr/>
              </p14:nvContentPartPr>
              <p14:xfrm>
                <a:off x="1395983" y="915411"/>
                <a:ext cx="90000" cy="3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AA4F6A-E4A8-8D00-5BC5-01C24B505B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89863" y="909291"/>
                  <a:ext cx="102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D5F79B-BA98-CDD7-FAA1-0DB2154166EC}"/>
                    </a:ext>
                  </a:extLst>
                </p14:cNvPr>
                <p14:cNvContentPartPr/>
                <p14:nvPr/>
              </p14:nvContentPartPr>
              <p14:xfrm>
                <a:off x="1560503" y="1083531"/>
                <a:ext cx="6804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D5F79B-BA98-CDD7-FAA1-0DB2154166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54383" y="1077411"/>
                  <a:ext cx="80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511CD8-18E0-FCEF-EF3E-B48939602C96}"/>
                    </a:ext>
                  </a:extLst>
                </p14:cNvPr>
                <p14:cNvContentPartPr/>
                <p14:nvPr/>
              </p14:nvContentPartPr>
              <p14:xfrm>
                <a:off x="1578863" y="1132851"/>
                <a:ext cx="45360" cy="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511CD8-18E0-FCEF-EF3E-B48939602C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72743" y="1126731"/>
                  <a:ext cx="57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4BC3F2-3927-22FC-DCC1-CF741183CA7D}"/>
              </a:ext>
            </a:extLst>
          </p:cNvPr>
          <p:cNvGrpSpPr/>
          <p:nvPr/>
        </p:nvGrpSpPr>
        <p:grpSpPr>
          <a:xfrm>
            <a:off x="1773263" y="1078851"/>
            <a:ext cx="269280" cy="63000"/>
            <a:chOff x="1773263" y="1078851"/>
            <a:chExt cx="26928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62E0F0-F2D1-98F8-59B3-EB4B327F88B3}"/>
                    </a:ext>
                  </a:extLst>
                </p14:cNvPr>
                <p14:cNvContentPartPr/>
                <p14:nvPr/>
              </p14:nvContentPartPr>
              <p14:xfrm>
                <a:off x="1773263" y="1078851"/>
                <a:ext cx="128160" cy="5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62E0F0-F2D1-98F8-59B3-EB4B327F88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7143" y="1072731"/>
                  <a:ext cx="140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E0DD5F-3E9E-9273-F887-79F9E61C4E15}"/>
                    </a:ext>
                  </a:extLst>
                </p14:cNvPr>
                <p14:cNvContentPartPr/>
                <p14:nvPr/>
              </p14:nvContentPartPr>
              <p14:xfrm>
                <a:off x="1961903" y="1080291"/>
                <a:ext cx="80640" cy="61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E0DD5F-3E9E-9273-F887-79F9E61C4E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55783" y="1074171"/>
                  <a:ext cx="9288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F3A43BF-1C58-1A25-5DA8-55C6C83D1861}"/>
                  </a:ext>
                </a:extLst>
              </p14:cNvPr>
              <p14:cNvContentPartPr/>
              <p14:nvPr/>
            </p14:nvContentPartPr>
            <p14:xfrm>
              <a:off x="1960823" y="958971"/>
              <a:ext cx="106920" cy="47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F3A43BF-1C58-1A25-5DA8-55C6C83D18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54703" y="952851"/>
                <a:ext cx="11916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3D91F6A-0969-54E2-E1D4-0CFF59FF5102}"/>
              </a:ext>
            </a:extLst>
          </p:cNvPr>
          <p:cNvGrpSpPr/>
          <p:nvPr/>
        </p:nvGrpSpPr>
        <p:grpSpPr>
          <a:xfrm>
            <a:off x="611543" y="1315371"/>
            <a:ext cx="1124280" cy="240840"/>
            <a:chOff x="611543" y="1315371"/>
            <a:chExt cx="11242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D243A2-137A-E722-41BE-60D0C85C38BA}"/>
                    </a:ext>
                  </a:extLst>
                </p14:cNvPr>
                <p14:cNvContentPartPr/>
                <p14:nvPr/>
              </p14:nvContentPartPr>
              <p14:xfrm>
                <a:off x="611543" y="1329771"/>
                <a:ext cx="83880" cy="139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D243A2-137A-E722-41BE-60D0C85C38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423" y="1323651"/>
                  <a:ext cx="96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D3C3D0-AE8B-AE3C-A1A3-D0C0C0BAC602}"/>
                    </a:ext>
                  </a:extLst>
                </p14:cNvPr>
                <p14:cNvContentPartPr/>
                <p14:nvPr/>
              </p14:nvContentPartPr>
              <p14:xfrm>
                <a:off x="634943" y="1391691"/>
                <a:ext cx="51840" cy="1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D3C3D0-AE8B-AE3C-A1A3-D0C0C0BAC6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8823" y="1385571"/>
                  <a:ext cx="64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31F9AD-26A1-27BD-5E16-60B2A6A48246}"/>
                    </a:ext>
                  </a:extLst>
                </p14:cNvPr>
                <p14:cNvContentPartPr/>
                <p14:nvPr/>
              </p14:nvContentPartPr>
              <p14:xfrm>
                <a:off x="768143" y="1379811"/>
                <a:ext cx="65880" cy="9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31F9AD-26A1-27BD-5E16-60B2A6A4824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2023" y="1373691"/>
                  <a:ext cx="78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E8ED92-0ADA-9B8C-B30A-A64DCE0A6BC9}"/>
                    </a:ext>
                  </a:extLst>
                </p14:cNvPr>
                <p14:cNvContentPartPr/>
                <p14:nvPr/>
              </p14:nvContentPartPr>
              <p14:xfrm>
                <a:off x="861743" y="1372971"/>
                <a:ext cx="44640" cy="85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E8ED92-0ADA-9B8C-B30A-A64DCE0A6B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23" y="1366851"/>
                  <a:ext cx="56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0482C2-BDCC-1728-D16A-E609DDD05BC6}"/>
                    </a:ext>
                  </a:extLst>
                </p14:cNvPr>
                <p14:cNvContentPartPr/>
                <p14:nvPr/>
              </p14:nvContentPartPr>
              <p14:xfrm>
                <a:off x="930863" y="1396011"/>
                <a:ext cx="71640" cy="64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0482C2-BDCC-1728-D16A-E609DDD05B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4743" y="1389891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D21188-05E7-FBBD-2471-A1564FA1C29F}"/>
                    </a:ext>
                  </a:extLst>
                </p14:cNvPr>
                <p14:cNvContentPartPr/>
                <p14:nvPr/>
              </p14:nvContentPartPr>
              <p14:xfrm>
                <a:off x="1056863" y="1338411"/>
                <a:ext cx="5400" cy="12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D21188-05E7-FBBD-2471-A1564FA1C2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0743" y="1332291"/>
                  <a:ext cx="17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A28510-B14C-6DB6-0671-EA6D768DC92B}"/>
                    </a:ext>
                  </a:extLst>
                </p14:cNvPr>
                <p14:cNvContentPartPr/>
                <p14:nvPr/>
              </p14:nvContentPartPr>
              <p14:xfrm>
                <a:off x="1128503" y="1374771"/>
                <a:ext cx="58680" cy="7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A28510-B14C-6DB6-0671-EA6D768DC9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2383" y="1368651"/>
                  <a:ext cx="7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26661F-838F-8CA0-460F-D9184357DBDB}"/>
                    </a:ext>
                  </a:extLst>
                </p14:cNvPr>
                <p14:cNvContentPartPr/>
                <p14:nvPr/>
              </p14:nvContentPartPr>
              <p14:xfrm>
                <a:off x="1223183" y="1374051"/>
                <a:ext cx="46440" cy="7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26661F-838F-8CA0-460F-D9184357DB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17063" y="1367931"/>
                  <a:ext cx="58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E4E9D5-2A72-6D3E-828B-78710133ADBF}"/>
                    </a:ext>
                  </a:extLst>
                </p14:cNvPr>
                <p14:cNvContentPartPr/>
                <p14:nvPr/>
              </p14:nvContentPartPr>
              <p14:xfrm>
                <a:off x="1297343" y="1397091"/>
                <a:ext cx="52200" cy="59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E4E9D5-2A72-6D3E-828B-78710133AD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91223" y="1390971"/>
                  <a:ext cx="64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F79AB1-10BC-8DBE-6848-E8A10D379DF8}"/>
                    </a:ext>
                  </a:extLst>
                </p14:cNvPr>
                <p14:cNvContentPartPr/>
                <p14:nvPr/>
              </p14:nvContentPartPr>
              <p14:xfrm>
                <a:off x="1412543" y="1315371"/>
                <a:ext cx="3528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F79AB1-10BC-8DBE-6848-E8A10D379D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06423" y="1309251"/>
                  <a:ext cx="47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67DE6F-51BE-2AE0-AA7B-F96DF30C6D95}"/>
                    </a:ext>
                  </a:extLst>
                </p14:cNvPr>
                <p14:cNvContentPartPr/>
                <p14:nvPr/>
              </p14:nvContentPartPr>
              <p14:xfrm>
                <a:off x="1377623" y="1383411"/>
                <a:ext cx="106560" cy="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67DE6F-51BE-2AE0-AA7B-F96DF30C6D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71503" y="1377291"/>
                  <a:ext cx="118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A2B9AD-5CCD-3289-79E0-7A072C27CA7A}"/>
                    </a:ext>
                  </a:extLst>
                </p14:cNvPr>
                <p14:cNvContentPartPr/>
                <p14:nvPr/>
              </p14:nvContentPartPr>
              <p14:xfrm>
                <a:off x="1507223" y="1345251"/>
                <a:ext cx="5400" cy="11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A2B9AD-5CCD-3289-79E0-7A072C27CA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1103" y="1339131"/>
                  <a:ext cx="1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6EB3C2-00B8-54D1-086A-E3FE90AF9FD9}"/>
                    </a:ext>
                  </a:extLst>
                </p14:cNvPr>
                <p14:cNvContentPartPr/>
                <p14:nvPr/>
              </p14:nvContentPartPr>
              <p14:xfrm>
                <a:off x="1588583" y="1403931"/>
                <a:ext cx="66960" cy="47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6EB3C2-00B8-54D1-086A-E3FE90AF9F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2463" y="1397811"/>
                  <a:ext cx="79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BEF116-0C9A-EA56-C555-AD2572C903DC}"/>
                    </a:ext>
                  </a:extLst>
                </p14:cNvPr>
                <p14:cNvContentPartPr/>
                <p14:nvPr/>
              </p14:nvContentPartPr>
              <p14:xfrm>
                <a:off x="1668503" y="1413291"/>
                <a:ext cx="67320" cy="14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BEF116-0C9A-EA56-C555-AD2572C903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62383" y="1407171"/>
                  <a:ext cx="795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52B133-5878-E0A3-52B6-9D737E34F296}"/>
              </a:ext>
            </a:extLst>
          </p:cNvPr>
          <p:cNvGrpSpPr/>
          <p:nvPr/>
        </p:nvGrpSpPr>
        <p:grpSpPr>
          <a:xfrm>
            <a:off x="1933823" y="1281171"/>
            <a:ext cx="740160" cy="211320"/>
            <a:chOff x="1933823" y="1281171"/>
            <a:chExt cx="74016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52AD13-51A4-69AD-129A-6C25863A1FD7}"/>
                    </a:ext>
                  </a:extLst>
                </p14:cNvPr>
                <p14:cNvContentPartPr/>
                <p14:nvPr/>
              </p14:nvContentPartPr>
              <p14:xfrm>
                <a:off x="1933823" y="1281171"/>
                <a:ext cx="83160" cy="18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52AD13-51A4-69AD-129A-6C25863A1F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27703" y="1275051"/>
                  <a:ext cx="95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ED1435-E309-95CF-D62B-3702069E4787}"/>
                    </a:ext>
                  </a:extLst>
                </p14:cNvPr>
                <p14:cNvContentPartPr/>
                <p14:nvPr/>
              </p14:nvContentPartPr>
              <p14:xfrm>
                <a:off x="2049023" y="1426611"/>
                <a:ext cx="63360" cy="4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ED1435-E309-95CF-D62B-3702069E47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42903" y="1420491"/>
                  <a:ext cx="75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9BE49B-D5E2-6EE5-7191-A126C858114A}"/>
                    </a:ext>
                  </a:extLst>
                </p14:cNvPr>
                <p14:cNvContentPartPr/>
                <p14:nvPr/>
              </p14:nvContentPartPr>
              <p14:xfrm>
                <a:off x="2155223" y="1325811"/>
                <a:ext cx="93240" cy="16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9BE49B-D5E2-6EE5-7191-A126C85811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49103" y="1319691"/>
                  <a:ext cx="10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028707-87E3-0916-1A61-BA59B09AE630}"/>
                    </a:ext>
                  </a:extLst>
                </p14:cNvPr>
                <p14:cNvContentPartPr/>
                <p14:nvPr/>
              </p14:nvContentPartPr>
              <p14:xfrm>
                <a:off x="2140463" y="1422291"/>
                <a:ext cx="123480" cy="57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028707-87E3-0916-1A61-BA59B09AE63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34343" y="1416171"/>
                  <a:ext cx="135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403AE1-DD80-1A8B-59EC-B66665AEDF40}"/>
                    </a:ext>
                  </a:extLst>
                </p14:cNvPr>
                <p14:cNvContentPartPr/>
                <p14:nvPr/>
              </p14:nvContentPartPr>
              <p14:xfrm>
                <a:off x="2289863" y="1440291"/>
                <a:ext cx="40320" cy="39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403AE1-DD80-1A8B-59EC-B66665AEDF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83743" y="1434171"/>
                  <a:ext cx="52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EADAEB1-F02A-0977-D6AE-2A1910882FB0}"/>
                    </a:ext>
                  </a:extLst>
                </p14:cNvPr>
                <p14:cNvContentPartPr/>
                <p14:nvPr/>
              </p14:nvContentPartPr>
              <p14:xfrm>
                <a:off x="2361143" y="1404651"/>
                <a:ext cx="65520" cy="77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EADAEB1-F02A-0977-D6AE-2A1910882F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55023" y="1398531"/>
                  <a:ext cx="77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D706FA-11C8-38E8-4EB4-320E128B6DAD}"/>
                    </a:ext>
                  </a:extLst>
                </p14:cNvPr>
                <p14:cNvContentPartPr/>
                <p14:nvPr/>
              </p14:nvContentPartPr>
              <p14:xfrm>
                <a:off x="2465903" y="1417251"/>
                <a:ext cx="46800" cy="4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D706FA-11C8-38E8-4EB4-320E128B6D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59783" y="1411131"/>
                  <a:ext cx="5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492949-DC51-78A6-909E-0174F701F153}"/>
                    </a:ext>
                  </a:extLst>
                </p14:cNvPr>
                <p14:cNvContentPartPr/>
                <p14:nvPr/>
              </p14:nvContentPartPr>
              <p14:xfrm>
                <a:off x="2539703" y="1402131"/>
                <a:ext cx="134280" cy="75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492949-DC51-78A6-909E-0174F701F1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33583" y="1396011"/>
                  <a:ext cx="1465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FFAF16-1DE8-B124-4FF8-4335A1996C09}"/>
              </a:ext>
            </a:extLst>
          </p:cNvPr>
          <p:cNvGrpSpPr/>
          <p:nvPr/>
        </p:nvGrpSpPr>
        <p:grpSpPr>
          <a:xfrm>
            <a:off x="2824823" y="1290891"/>
            <a:ext cx="630000" cy="252720"/>
            <a:chOff x="2824823" y="1290891"/>
            <a:chExt cx="63000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E2F11C-DDA8-521D-33C1-31047167A804}"/>
                    </a:ext>
                  </a:extLst>
                </p14:cNvPr>
                <p14:cNvContentPartPr/>
                <p14:nvPr/>
              </p14:nvContentPartPr>
              <p14:xfrm>
                <a:off x="2849663" y="1290891"/>
                <a:ext cx="93240" cy="216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E2F11C-DDA8-521D-33C1-31047167A8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43543" y="1284771"/>
                  <a:ext cx="105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E26759E-997A-2C22-41AC-0E0C94CD0D8D}"/>
                    </a:ext>
                  </a:extLst>
                </p14:cNvPr>
                <p14:cNvContentPartPr/>
                <p14:nvPr/>
              </p14:nvContentPartPr>
              <p14:xfrm>
                <a:off x="2824823" y="1417971"/>
                <a:ext cx="98280" cy="2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E26759E-997A-2C22-41AC-0E0C94CD0D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18703" y="1411851"/>
                  <a:ext cx="11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28BDC5-A7E0-3F7C-63B5-B6D7E8BBBC57}"/>
                    </a:ext>
                  </a:extLst>
                </p14:cNvPr>
                <p14:cNvContentPartPr/>
                <p14:nvPr/>
              </p14:nvContentPartPr>
              <p14:xfrm>
                <a:off x="2927783" y="1434891"/>
                <a:ext cx="70200" cy="65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28BDC5-A7E0-3F7C-63B5-B6D7E8BBBC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21663" y="1428771"/>
                  <a:ext cx="8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4878F8-F76F-1805-B953-756DEBCA7578}"/>
                    </a:ext>
                  </a:extLst>
                </p14:cNvPr>
                <p14:cNvContentPartPr/>
                <p14:nvPr/>
              </p14:nvContentPartPr>
              <p14:xfrm>
                <a:off x="2997623" y="1450731"/>
                <a:ext cx="61920" cy="51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4878F8-F76F-1805-B953-756DEBCA75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91503" y="1444611"/>
                  <a:ext cx="74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F57943-2D32-CA05-C384-14D7E9A5D5ED}"/>
                    </a:ext>
                  </a:extLst>
                </p14:cNvPr>
                <p14:cNvContentPartPr/>
                <p14:nvPr/>
              </p14:nvContentPartPr>
              <p14:xfrm>
                <a:off x="3078983" y="1447131"/>
                <a:ext cx="138600" cy="42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F57943-2D32-CA05-C384-14D7E9A5D5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2863" y="1441011"/>
                  <a:ext cx="150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064BA1-CBF1-6F76-4266-4417F27C4D7F}"/>
                    </a:ext>
                  </a:extLst>
                </p14:cNvPr>
                <p14:cNvContentPartPr/>
                <p14:nvPr/>
              </p14:nvContentPartPr>
              <p14:xfrm>
                <a:off x="3266903" y="1429131"/>
                <a:ext cx="33480" cy="64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064BA1-CBF1-6F76-4266-4417F27C4D7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60783" y="1423011"/>
                  <a:ext cx="45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E9DCDE-27E4-9892-7BD3-ED8D7862543D}"/>
                    </a:ext>
                  </a:extLst>
                </p14:cNvPr>
                <p14:cNvContentPartPr/>
                <p14:nvPr/>
              </p14:nvContentPartPr>
              <p14:xfrm>
                <a:off x="3414503" y="1388451"/>
                <a:ext cx="33480" cy="4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E9DCDE-27E4-9892-7BD3-ED8D786254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08383" y="1382331"/>
                  <a:ext cx="45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044CE3C-8AAD-4E6F-EFAB-85CB3667929A}"/>
                    </a:ext>
                  </a:extLst>
                </p14:cNvPr>
                <p14:cNvContentPartPr/>
                <p14:nvPr/>
              </p14:nvContentPartPr>
              <p14:xfrm>
                <a:off x="3410903" y="1512651"/>
                <a:ext cx="43920" cy="30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044CE3C-8AAD-4E6F-EFAB-85CB366792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04783" y="1506531"/>
                  <a:ext cx="561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9D7613-DE1E-7E86-A521-A0E26D6DD165}"/>
              </a:ext>
            </a:extLst>
          </p:cNvPr>
          <p:cNvGrpSpPr/>
          <p:nvPr/>
        </p:nvGrpSpPr>
        <p:grpSpPr>
          <a:xfrm>
            <a:off x="3603863" y="720291"/>
            <a:ext cx="1729440" cy="268200"/>
            <a:chOff x="3603863" y="720291"/>
            <a:chExt cx="172944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99CE91-69D6-1317-2912-00144C5F12EA}"/>
                    </a:ext>
                  </a:extLst>
                </p14:cNvPr>
                <p14:cNvContentPartPr/>
                <p14:nvPr/>
              </p14:nvContentPartPr>
              <p14:xfrm>
                <a:off x="3603863" y="720291"/>
                <a:ext cx="65520" cy="140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99CE91-69D6-1317-2912-00144C5F12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97743" y="714171"/>
                  <a:ext cx="7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ADF889-9110-4F67-7042-77DA48B0F36C}"/>
                    </a:ext>
                  </a:extLst>
                </p14:cNvPr>
                <p14:cNvContentPartPr/>
                <p14:nvPr/>
              </p14:nvContentPartPr>
              <p14:xfrm>
                <a:off x="3695663" y="795891"/>
                <a:ext cx="51120" cy="74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ADF889-9110-4F67-7042-77DA48B0F3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89543" y="789771"/>
                  <a:ext cx="63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3A76F7-D37F-2F40-EE7A-98FE4596CE1D}"/>
                    </a:ext>
                  </a:extLst>
                </p14:cNvPr>
                <p14:cNvContentPartPr/>
                <p14:nvPr/>
              </p14:nvContentPartPr>
              <p14:xfrm>
                <a:off x="3769463" y="803451"/>
                <a:ext cx="67680" cy="5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3A76F7-D37F-2F40-EE7A-98FE4596CE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63343" y="797331"/>
                  <a:ext cx="79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742A5D-0610-1274-3CF0-00254B870C1E}"/>
                    </a:ext>
                  </a:extLst>
                </p14:cNvPr>
                <p14:cNvContentPartPr/>
                <p14:nvPr/>
              </p14:nvContentPartPr>
              <p14:xfrm>
                <a:off x="3932543" y="814611"/>
                <a:ext cx="63720" cy="5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742A5D-0610-1274-3CF0-00254B870C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26423" y="808491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22953C-00AA-E24D-9820-59F381C51402}"/>
                    </a:ext>
                  </a:extLst>
                </p14:cNvPr>
                <p14:cNvContentPartPr/>
                <p14:nvPr/>
              </p14:nvContentPartPr>
              <p14:xfrm>
                <a:off x="4021463" y="815331"/>
                <a:ext cx="43200" cy="7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22953C-00AA-E24D-9820-59F381C514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15343" y="809211"/>
                  <a:ext cx="55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9F9552-BE92-4177-B71D-6F9FFFD63FF9}"/>
                    </a:ext>
                  </a:extLst>
                </p14:cNvPr>
                <p14:cNvContentPartPr/>
                <p14:nvPr/>
              </p14:nvContentPartPr>
              <p14:xfrm>
                <a:off x="4074383" y="811371"/>
                <a:ext cx="34920" cy="64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9F9552-BE92-4177-B71D-6F9FFFD63F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8263" y="805251"/>
                  <a:ext cx="47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4AAC1A-395C-CCE1-74CC-6EE12EAC9B73}"/>
                    </a:ext>
                  </a:extLst>
                </p14:cNvPr>
                <p14:cNvContentPartPr/>
                <p14:nvPr/>
              </p14:nvContentPartPr>
              <p14:xfrm>
                <a:off x="4133423" y="830091"/>
                <a:ext cx="65880" cy="35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4AAC1A-395C-CCE1-74CC-6EE12EAC9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27303" y="823971"/>
                  <a:ext cx="78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9A70EF-673B-D55A-D3A2-2DECB8DE3117}"/>
                    </a:ext>
                  </a:extLst>
                </p14:cNvPr>
                <p14:cNvContentPartPr/>
                <p14:nvPr/>
              </p14:nvContentPartPr>
              <p14:xfrm>
                <a:off x="4239623" y="750891"/>
                <a:ext cx="12600" cy="128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9A70EF-673B-D55A-D3A2-2DECB8DE31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33503" y="744771"/>
                  <a:ext cx="24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3F05A3-E66E-69EF-1098-E405F7837AF3}"/>
                    </a:ext>
                  </a:extLst>
                </p14:cNvPr>
                <p14:cNvContentPartPr/>
                <p14:nvPr/>
              </p14:nvContentPartPr>
              <p14:xfrm>
                <a:off x="4273463" y="831171"/>
                <a:ext cx="52200" cy="44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3F05A3-E66E-69EF-1098-E405F7837A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67343" y="825051"/>
                  <a:ext cx="64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02B06E-16CC-FBED-5931-476DA1F4C6F5}"/>
                    </a:ext>
                  </a:extLst>
                </p14:cNvPr>
                <p14:cNvContentPartPr/>
                <p14:nvPr/>
              </p14:nvContentPartPr>
              <p14:xfrm>
                <a:off x="4369943" y="824331"/>
                <a:ext cx="36360" cy="62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02B06E-16CC-FBED-5931-476DA1F4C6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63823" y="818211"/>
                  <a:ext cx="48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BA0DEB-63D3-CB15-B7B4-E8FE638E591E}"/>
                    </a:ext>
                  </a:extLst>
                </p14:cNvPr>
                <p14:cNvContentPartPr/>
                <p14:nvPr/>
              </p14:nvContentPartPr>
              <p14:xfrm>
                <a:off x="4476143" y="750891"/>
                <a:ext cx="12240" cy="1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BA0DEB-63D3-CB15-B7B4-E8FE638E59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0023" y="744771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D675708-D784-5DDA-E29C-E46B929F857D}"/>
                    </a:ext>
                  </a:extLst>
                </p14:cNvPr>
                <p14:cNvContentPartPr/>
                <p14:nvPr/>
              </p14:nvContentPartPr>
              <p14:xfrm>
                <a:off x="4432943" y="839811"/>
                <a:ext cx="45360" cy="42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D675708-D784-5DDA-E29C-E46B929F85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26823" y="833691"/>
                  <a:ext cx="57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EF6773-A745-5E5D-31A9-655814ACBE9A}"/>
                    </a:ext>
                  </a:extLst>
                </p14:cNvPr>
                <p14:cNvContentPartPr/>
                <p14:nvPr/>
              </p14:nvContentPartPr>
              <p14:xfrm>
                <a:off x="4504583" y="731451"/>
                <a:ext cx="15480" cy="160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EF6773-A745-5E5D-31A9-655814ACBE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98463" y="725331"/>
                  <a:ext cx="27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ADC6B7D-B06F-ECE9-50E3-14EF2BA39114}"/>
                    </a:ext>
                  </a:extLst>
                </p14:cNvPr>
                <p14:cNvContentPartPr/>
                <p14:nvPr/>
              </p14:nvContentPartPr>
              <p14:xfrm>
                <a:off x="4443023" y="798771"/>
                <a:ext cx="81360" cy="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ADC6B7D-B06F-ECE9-50E3-14EF2BA391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6903" y="792651"/>
                  <a:ext cx="93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A8542A7-4069-3C38-EBDB-7162DC6D222B}"/>
                    </a:ext>
                  </a:extLst>
                </p14:cNvPr>
                <p14:cNvContentPartPr/>
                <p14:nvPr/>
              </p14:nvContentPartPr>
              <p14:xfrm>
                <a:off x="4579463" y="845211"/>
                <a:ext cx="20160" cy="47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A8542A7-4069-3C38-EBDB-7162DC6D22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73343" y="839091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8C5F8B-8A0F-6ED1-0E7A-5926C44B0552}"/>
                    </a:ext>
                  </a:extLst>
                </p14:cNvPr>
                <p14:cNvContentPartPr/>
                <p14:nvPr/>
              </p14:nvContentPartPr>
              <p14:xfrm>
                <a:off x="4590983" y="793731"/>
                <a:ext cx="8640" cy="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8C5F8B-8A0F-6ED1-0E7A-5926C44B055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84863" y="787611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9884BF-4978-A036-E944-2E6577723D8F}"/>
                    </a:ext>
                  </a:extLst>
                </p14:cNvPr>
                <p14:cNvContentPartPr/>
                <p14:nvPr/>
              </p14:nvContentPartPr>
              <p14:xfrm>
                <a:off x="4639223" y="861771"/>
                <a:ext cx="34200" cy="1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9884BF-4978-A036-E944-2E6577723D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33103" y="855651"/>
                  <a:ext cx="4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A4C0D8-9C7E-EC41-1BF6-833788070C7B}"/>
                    </a:ext>
                  </a:extLst>
                </p14:cNvPr>
                <p14:cNvContentPartPr/>
                <p14:nvPr/>
              </p14:nvContentPartPr>
              <p14:xfrm>
                <a:off x="4689263" y="856371"/>
                <a:ext cx="48960" cy="132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A4C0D8-9C7E-EC41-1BF6-833788070C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83143" y="850251"/>
                  <a:ext cx="6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EEEDC1-0407-3E43-4408-72AAD9F2D27A}"/>
                    </a:ext>
                  </a:extLst>
                </p14:cNvPr>
                <p14:cNvContentPartPr/>
                <p14:nvPr/>
              </p14:nvContentPartPr>
              <p14:xfrm>
                <a:off x="4869983" y="757371"/>
                <a:ext cx="4860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EEEDC1-0407-3E43-4408-72AAD9F2D2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63863" y="751251"/>
                  <a:ext cx="60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DD88910-3668-BE17-45F9-7E15E263D742}"/>
                    </a:ext>
                  </a:extLst>
                </p14:cNvPr>
                <p14:cNvContentPartPr/>
                <p14:nvPr/>
              </p14:nvContentPartPr>
              <p14:xfrm>
                <a:off x="4860263" y="849171"/>
                <a:ext cx="94680" cy="1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DD88910-3668-BE17-45F9-7E15E263D7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54143" y="843051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56AB2F-2446-5772-4FE4-3B0A43C72DDF}"/>
                    </a:ext>
                  </a:extLst>
                </p14:cNvPr>
                <p14:cNvContentPartPr/>
                <p14:nvPr/>
              </p14:nvContentPartPr>
              <p14:xfrm>
                <a:off x="4983023" y="850611"/>
                <a:ext cx="61920" cy="62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56AB2F-2446-5772-4FE4-3B0A43C72D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76903" y="844491"/>
                  <a:ext cx="74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066CE2-BDE4-9761-E58A-7C2B58E6CD73}"/>
                    </a:ext>
                  </a:extLst>
                </p14:cNvPr>
                <p14:cNvContentPartPr/>
                <p14:nvPr/>
              </p14:nvContentPartPr>
              <p14:xfrm>
                <a:off x="5072303" y="868971"/>
                <a:ext cx="59040" cy="46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066CE2-BDE4-9761-E58A-7C2B58E6CD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66183" y="862851"/>
                  <a:ext cx="71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A35AB8-51A6-C238-9617-B14AB175108F}"/>
                    </a:ext>
                  </a:extLst>
                </p14:cNvPr>
                <p14:cNvContentPartPr/>
                <p14:nvPr/>
              </p14:nvContentPartPr>
              <p14:xfrm>
                <a:off x="5154023" y="872571"/>
                <a:ext cx="179280" cy="63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A35AB8-51A6-C238-9617-B14AB17510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47903" y="866451"/>
                  <a:ext cx="19152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F682688-E1BE-54E6-0FDB-E2F6F7838A15}"/>
              </a:ext>
            </a:extLst>
          </p:cNvPr>
          <p:cNvGrpSpPr/>
          <p:nvPr/>
        </p:nvGrpSpPr>
        <p:grpSpPr>
          <a:xfrm>
            <a:off x="3634103" y="1383771"/>
            <a:ext cx="709200" cy="164160"/>
            <a:chOff x="3634103" y="1383771"/>
            <a:chExt cx="7092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758AD3-DBAA-6852-EE82-958EFA185ADD}"/>
                    </a:ext>
                  </a:extLst>
                </p14:cNvPr>
                <p14:cNvContentPartPr/>
                <p14:nvPr/>
              </p14:nvContentPartPr>
              <p14:xfrm>
                <a:off x="3634103" y="1383771"/>
                <a:ext cx="111600" cy="132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758AD3-DBAA-6852-EE82-958EFA185A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27983" y="1377651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F0B154-969E-327E-0CFE-614E394791FB}"/>
                    </a:ext>
                  </a:extLst>
                </p14:cNvPr>
                <p14:cNvContentPartPr/>
                <p14:nvPr/>
              </p14:nvContentPartPr>
              <p14:xfrm>
                <a:off x="3795023" y="1421211"/>
                <a:ext cx="55800" cy="9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F0B154-969E-327E-0CFE-614E394791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88903" y="1415091"/>
                  <a:ext cx="68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B6D2A4-AEA5-61CA-C5C8-51F9EBCCF5F8}"/>
                    </a:ext>
                  </a:extLst>
                </p14:cNvPr>
                <p14:cNvContentPartPr/>
                <p14:nvPr/>
              </p14:nvContentPartPr>
              <p14:xfrm>
                <a:off x="3883943" y="1451811"/>
                <a:ext cx="72360" cy="67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B6D2A4-AEA5-61CA-C5C8-51F9EBCCF5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77823" y="1445691"/>
                  <a:ext cx="84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07E3AD-3A4C-5A99-7189-F9334E5A232B}"/>
                    </a:ext>
                  </a:extLst>
                </p14:cNvPr>
                <p14:cNvContentPartPr/>
                <p14:nvPr/>
              </p14:nvContentPartPr>
              <p14:xfrm>
                <a:off x="4066103" y="1449291"/>
                <a:ext cx="6840" cy="7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07E3AD-3A4C-5A99-7189-F9334E5A23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59983" y="1443171"/>
                  <a:ext cx="19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18E22F-86C3-DA9A-64DE-FCB3B1E9C927}"/>
                    </a:ext>
                  </a:extLst>
                </p14:cNvPr>
                <p14:cNvContentPartPr/>
                <p14:nvPr/>
              </p14:nvContentPartPr>
              <p14:xfrm>
                <a:off x="4014263" y="1436331"/>
                <a:ext cx="111240" cy="11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18E22F-86C3-DA9A-64DE-FCB3B1E9C9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08143" y="1430211"/>
                  <a:ext cx="123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203F69-2496-C026-9FE4-55B8FEEE4C6B}"/>
                    </a:ext>
                  </a:extLst>
                </p14:cNvPr>
                <p14:cNvContentPartPr/>
                <p14:nvPr/>
              </p14:nvContentPartPr>
              <p14:xfrm>
                <a:off x="4016063" y="1527051"/>
                <a:ext cx="97560" cy="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203F69-2496-C026-9FE4-55B8FEEE4C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09943" y="1520931"/>
                  <a:ext cx="10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CAA864-21D9-25D3-4F8C-2D30965AA124}"/>
                    </a:ext>
                  </a:extLst>
                </p14:cNvPr>
                <p14:cNvContentPartPr/>
                <p14:nvPr/>
              </p14:nvContentPartPr>
              <p14:xfrm>
                <a:off x="4160783" y="1415811"/>
                <a:ext cx="66960" cy="12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CAA864-21D9-25D3-4F8C-2D30965AA1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54663" y="1409691"/>
                  <a:ext cx="79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A8FA3FB-EC29-E02C-68F9-B063AF1280B4}"/>
                    </a:ext>
                  </a:extLst>
                </p14:cNvPr>
                <p14:cNvContentPartPr/>
                <p14:nvPr/>
              </p14:nvContentPartPr>
              <p14:xfrm>
                <a:off x="4269503" y="1432011"/>
                <a:ext cx="73800" cy="115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A8FA3FB-EC29-E02C-68F9-B063AF1280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63383" y="1425891"/>
                  <a:ext cx="86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2C3718-C2B5-1990-01C7-7439D3410FE6}"/>
                    </a:ext>
                  </a:extLst>
                </p14:cNvPr>
                <p14:cNvContentPartPr/>
                <p14:nvPr/>
              </p14:nvContentPartPr>
              <p14:xfrm>
                <a:off x="4272023" y="1496451"/>
                <a:ext cx="35280" cy="1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2C3718-C2B5-1990-01C7-7439D3410F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65903" y="1490331"/>
                  <a:ext cx="4752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E1EE3A-D0B8-A728-8BD2-3C5F19E2A5B9}"/>
              </a:ext>
            </a:extLst>
          </p:cNvPr>
          <p:cNvGrpSpPr/>
          <p:nvPr/>
        </p:nvGrpSpPr>
        <p:grpSpPr>
          <a:xfrm>
            <a:off x="774623" y="1623531"/>
            <a:ext cx="276840" cy="230040"/>
            <a:chOff x="774623" y="1623531"/>
            <a:chExt cx="2768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19A6D43-3FB7-F15D-69B1-7707E3BDF881}"/>
                    </a:ext>
                  </a:extLst>
                </p14:cNvPr>
                <p14:cNvContentPartPr/>
                <p14:nvPr/>
              </p14:nvContentPartPr>
              <p14:xfrm>
                <a:off x="774623" y="1693731"/>
                <a:ext cx="101880" cy="159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19A6D43-3FB7-F15D-69B1-7707E3BDF8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8503" y="1687611"/>
                  <a:ext cx="114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AF3E4C-A46C-5CC4-A838-6497A156E1B6}"/>
                    </a:ext>
                  </a:extLst>
                </p14:cNvPr>
                <p14:cNvContentPartPr/>
                <p14:nvPr/>
              </p14:nvContentPartPr>
              <p14:xfrm>
                <a:off x="777863" y="1779771"/>
                <a:ext cx="5040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AF3E4C-A46C-5CC4-A838-6497A156E1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743" y="1773651"/>
                  <a:ext cx="62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FC3FE3-845E-9F7F-71E3-817CC4465162}"/>
                    </a:ext>
                  </a:extLst>
                </p14:cNvPr>
                <p14:cNvContentPartPr/>
                <p14:nvPr/>
              </p14:nvContentPartPr>
              <p14:xfrm>
                <a:off x="791183" y="1623531"/>
                <a:ext cx="70200" cy="3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FC3FE3-845E-9F7F-71E3-817CC44651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5063" y="1617411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76ABAF-C1EE-5E2B-9547-5065FCE611FF}"/>
                    </a:ext>
                  </a:extLst>
                </p14:cNvPr>
                <p14:cNvContentPartPr/>
                <p14:nvPr/>
              </p14:nvContentPartPr>
              <p14:xfrm>
                <a:off x="924023" y="1666371"/>
                <a:ext cx="5400" cy="54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76ABAF-C1EE-5E2B-9547-5065FCE611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7903" y="1660251"/>
                  <a:ext cx="1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FA18A8-44FF-34F4-7A2B-F04BE6F383B5}"/>
                    </a:ext>
                  </a:extLst>
                </p14:cNvPr>
                <p14:cNvContentPartPr/>
                <p14:nvPr/>
              </p14:nvContentPartPr>
              <p14:xfrm>
                <a:off x="982343" y="1772931"/>
                <a:ext cx="69120" cy="1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FA18A8-44FF-34F4-7A2B-F04BE6F383B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6223" y="1766811"/>
                  <a:ext cx="8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397582-B64D-F5B3-9FBC-3E25C4810B1B}"/>
                    </a:ext>
                  </a:extLst>
                </p14:cNvPr>
                <p14:cNvContentPartPr/>
                <p14:nvPr/>
              </p14:nvContentPartPr>
              <p14:xfrm>
                <a:off x="983783" y="1828371"/>
                <a:ext cx="45000" cy="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397582-B64D-F5B3-9FBC-3E25C4810B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7663" y="1822251"/>
                  <a:ext cx="5724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BEA1978-B49A-9EEE-B564-1EABD3240849}"/>
              </a:ext>
            </a:extLst>
          </p:cNvPr>
          <p:cNvGrpSpPr/>
          <p:nvPr/>
        </p:nvGrpSpPr>
        <p:grpSpPr>
          <a:xfrm>
            <a:off x="1200143" y="1712811"/>
            <a:ext cx="111960" cy="96480"/>
            <a:chOff x="1200143" y="1712811"/>
            <a:chExt cx="11196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4F98AD-3B9F-5A7A-5AC5-2A47BBFF1996}"/>
                    </a:ext>
                  </a:extLst>
                </p14:cNvPr>
                <p14:cNvContentPartPr/>
                <p14:nvPr/>
              </p14:nvContentPartPr>
              <p14:xfrm>
                <a:off x="1200143" y="1712811"/>
                <a:ext cx="111960" cy="9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4F98AD-3B9F-5A7A-5AC5-2A47BBFF19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94023" y="1706691"/>
                  <a:ext cx="124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997340-1CF2-B882-D2E2-563B6C2E982E}"/>
                    </a:ext>
                  </a:extLst>
                </p14:cNvPr>
                <p14:cNvContentPartPr/>
                <p14:nvPr/>
              </p14:nvContentPartPr>
              <p14:xfrm>
                <a:off x="1228223" y="1770051"/>
                <a:ext cx="48600" cy="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997340-1CF2-B882-D2E2-563B6C2E98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22103" y="1763931"/>
                  <a:ext cx="6084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BB283D7-E3B9-AE2D-CFD0-80CCA6CF93DA}"/>
                  </a:ext>
                </a:extLst>
              </p14:cNvPr>
              <p14:cNvContentPartPr/>
              <p14:nvPr/>
            </p14:nvContentPartPr>
            <p14:xfrm>
              <a:off x="1203383" y="1615251"/>
              <a:ext cx="105120" cy="34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BB283D7-E3B9-AE2D-CFD0-80CCA6CF93D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97263" y="1609131"/>
                <a:ext cx="1173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CD4AB1B-63F4-F26E-62C3-C0341D801958}"/>
              </a:ext>
            </a:extLst>
          </p:cNvPr>
          <p:cNvGrpSpPr/>
          <p:nvPr/>
        </p:nvGrpSpPr>
        <p:grpSpPr>
          <a:xfrm>
            <a:off x="1453943" y="1766811"/>
            <a:ext cx="293040" cy="57240"/>
            <a:chOff x="1453943" y="1766811"/>
            <a:chExt cx="29304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DF5D32-4907-A778-A9CA-2835D9ADC6D7}"/>
                    </a:ext>
                  </a:extLst>
                </p14:cNvPr>
                <p14:cNvContentPartPr/>
                <p14:nvPr/>
              </p14:nvContentPartPr>
              <p14:xfrm>
                <a:off x="1453943" y="1786971"/>
                <a:ext cx="68400" cy="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DF5D32-4907-A778-A9CA-2835D9ADC6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47823" y="1780851"/>
                  <a:ext cx="80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D435DE-A2A2-8F53-B060-64B0560F7250}"/>
                    </a:ext>
                  </a:extLst>
                </p14:cNvPr>
                <p14:cNvContentPartPr/>
                <p14:nvPr/>
              </p14:nvContentPartPr>
              <p14:xfrm>
                <a:off x="1615943" y="1766811"/>
                <a:ext cx="131040" cy="57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D435DE-A2A2-8F53-B060-64B0560F72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09823" y="1760691"/>
                  <a:ext cx="1432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8317EB8-8ADB-2C77-8317-B9A062849BEE}"/>
                  </a:ext>
                </a:extLst>
              </p14:cNvPr>
              <p14:cNvContentPartPr/>
              <p14:nvPr/>
            </p14:nvContentPartPr>
            <p14:xfrm>
              <a:off x="1828343" y="1681131"/>
              <a:ext cx="212760" cy="134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8317EB8-8ADB-2C77-8317-B9A062849BE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22223" y="1675011"/>
                <a:ext cx="225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CE04E1A-F23C-C952-F85E-74DCFFEA250B}"/>
                  </a:ext>
                </a:extLst>
              </p14:cNvPr>
              <p14:cNvContentPartPr/>
              <p14:nvPr/>
            </p14:nvContentPartPr>
            <p14:xfrm>
              <a:off x="1847783" y="1595091"/>
              <a:ext cx="109800" cy="53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CE04E1A-F23C-C952-F85E-74DCFFEA250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41663" y="1588971"/>
                <a:ext cx="12204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00C86A7-9281-1C07-A2EA-E8E93DAC0A5E}"/>
              </a:ext>
            </a:extLst>
          </p:cNvPr>
          <p:cNvGrpSpPr/>
          <p:nvPr/>
        </p:nvGrpSpPr>
        <p:grpSpPr>
          <a:xfrm>
            <a:off x="2097263" y="1695531"/>
            <a:ext cx="173160" cy="179640"/>
            <a:chOff x="2097263" y="1695531"/>
            <a:chExt cx="1731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D36146E-9F47-5BDA-3272-725D163A805F}"/>
                    </a:ext>
                  </a:extLst>
                </p14:cNvPr>
                <p14:cNvContentPartPr/>
                <p14:nvPr/>
              </p14:nvContentPartPr>
              <p14:xfrm>
                <a:off x="2100503" y="1743051"/>
                <a:ext cx="46440" cy="68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D36146E-9F47-5BDA-3272-725D163A80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94383" y="1736931"/>
                  <a:ext cx="58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0420005-FE83-3F96-0996-6EA33A1DDC58}"/>
                    </a:ext>
                  </a:extLst>
                </p14:cNvPr>
                <p14:cNvContentPartPr/>
                <p14:nvPr/>
              </p14:nvContentPartPr>
              <p14:xfrm>
                <a:off x="2097263" y="1724331"/>
                <a:ext cx="50040" cy="10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0420005-FE83-3F96-0996-6EA33A1DDC5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91143" y="1718211"/>
                  <a:ext cx="62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2537616-909E-906E-D545-2100A85B4092}"/>
                    </a:ext>
                  </a:extLst>
                </p14:cNvPr>
                <p14:cNvContentPartPr/>
                <p14:nvPr/>
              </p14:nvContentPartPr>
              <p14:xfrm>
                <a:off x="2225063" y="1695531"/>
                <a:ext cx="45360" cy="179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2537616-909E-906E-D545-2100A85B40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18943" y="1689411"/>
                  <a:ext cx="5760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A2C20B0-8324-6F66-128D-7EF00416D841}"/>
                  </a:ext>
                </a:extLst>
              </p14:cNvPr>
              <p14:cNvContentPartPr/>
              <p14:nvPr/>
            </p14:nvContentPartPr>
            <p14:xfrm>
              <a:off x="2306423" y="1697691"/>
              <a:ext cx="222840" cy="1360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A2C20B0-8324-6F66-128D-7EF00416D84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300303" y="1691571"/>
                <a:ext cx="2350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BFE366-21C1-11E1-5E7D-91C274E0FF10}"/>
              </a:ext>
            </a:extLst>
          </p:cNvPr>
          <p:cNvGrpSpPr/>
          <p:nvPr/>
        </p:nvGrpSpPr>
        <p:grpSpPr>
          <a:xfrm>
            <a:off x="2404703" y="1601931"/>
            <a:ext cx="539640" cy="303120"/>
            <a:chOff x="2404703" y="1601931"/>
            <a:chExt cx="5396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57D97D-2E9C-C28A-9EA7-52881E4A527E}"/>
                    </a:ext>
                  </a:extLst>
                </p14:cNvPr>
                <p14:cNvContentPartPr/>
                <p14:nvPr/>
              </p14:nvContentPartPr>
              <p14:xfrm>
                <a:off x="2404703" y="1601931"/>
                <a:ext cx="87840" cy="46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57D97D-2E9C-C28A-9EA7-52881E4A527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8583" y="1595811"/>
                  <a:ext cx="100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DEA99FA-C193-29F8-A771-8A6E0CD95BC9}"/>
                    </a:ext>
                  </a:extLst>
                </p14:cNvPr>
                <p14:cNvContentPartPr/>
                <p14:nvPr/>
              </p14:nvContentPartPr>
              <p14:xfrm>
                <a:off x="2587583" y="1744131"/>
                <a:ext cx="57960" cy="50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DEA99FA-C193-29F8-A771-8A6E0CD95BC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81463" y="1738011"/>
                  <a:ext cx="7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0CD18B7-AC7D-95A5-6722-F7974DBA2A60}"/>
                    </a:ext>
                  </a:extLst>
                </p14:cNvPr>
                <p14:cNvContentPartPr/>
                <p14:nvPr/>
              </p14:nvContentPartPr>
              <p14:xfrm>
                <a:off x="2592623" y="1731891"/>
                <a:ext cx="48240" cy="85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0CD18B7-AC7D-95A5-6722-F7974DBA2A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86503" y="1725771"/>
                  <a:ext cx="60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E7E69F-7E8F-44C3-490F-F52CC10C810F}"/>
                    </a:ext>
                  </a:extLst>
                </p14:cNvPr>
                <p14:cNvContentPartPr/>
                <p14:nvPr/>
              </p14:nvContentPartPr>
              <p14:xfrm>
                <a:off x="2730503" y="1729731"/>
                <a:ext cx="71280" cy="99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E7E69F-7E8F-44C3-490F-F52CC10C81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24383" y="1723611"/>
                  <a:ext cx="8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B344B8-6A3D-9436-C12D-01F9FE2ECFA1}"/>
                    </a:ext>
                  </a:extLst>
                </p14:cNvPr>
                <p14:cNvContentPartPr/>
                <p14:nvPr/>
              </p14:nvContentPartPr>
              <p14:xfrm>
                <a:off x="2864783" y="1702371"/>
                <a:ext cx="3600" cy="55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B344B8-6A3D-9436-C12D-01F9FE2ECF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58663" y="1696251"/>
                  <a:ext cx="15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54ED5D4-C8EC-6FAB-9BC6-63B8FCC6378D}"/>
                    </a:ext>
                  </a:extLst>
                </p14:cNvPr>
                <p14:cNvContentPartPr/>
                <p14:nvPr/>
              </p14:nvContentPartPr>
              <p14:xfrm>
                <a:off x="2716823" y="1614531"/>
                <a:ext cx="85680" cy="61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54ED5D4-C8EC-6FAB-9BC6-63B8FCC6378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10703" y="1608411"/>
                  <a:ext cx="97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FF74EB-519B-47E9-833F-A1944B9F6F16}"/>
                    </a:ext>
                  </a:extLst>
                </p14:cNvPr>
                <p14:cNvContentPartPr/>
                <p14:nvPr/>
              </p14:nvContentPartPr>
              <p14:xfrm>
                <a:off x="2894303" y="1651251"/>
                <a:ext cx="50040" cy="253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FF74EB-519B-47E9-833F-A1944B9F6F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88183" y="1645131"/>
                  <a:ext cx="622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8A00F77-6C16-9603-78D1-6132F1C9AFDE}"/>
              </a:ext>
            </a:extLst>
          </p:cNvPr>
          <p:cNvGrpSpPr/>
          <p:nvPr/>
        </p:nvGrpSpPr>
        <p:grpSpPr>
          <a:xfrm>
            <a:off x="3070703" y="1725411"/>
            <a:ext cx="743040" cy="107640"/>
            <a:chOff x="3070703" y="1725411"/>
            <a:chExt cx="74304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87A862-BB60-3331-1396-B7906A5C853C}"/>
                    </a:ext>
                  </a:extLst>
                </p14:cNvPr>
                <p14:cNvContentPartPr/>
                <p14:nvPr/>
              </p14:nvContentPartPr>
              <p14:xfrm>
                <a:off x="3070703" y="1783371"/>
                <a:ext cx="56520" cy="1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87A862-BB60-3331-1396-B7906A5C85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64583" y="1777251"/>
                  <a:ext cx="68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F2B60F-FA3B-3911-B2DF-C1AF3F3668E9}"/>
                    </a:ext>
                  </a:extLst>
                </p14:cNvPr>
                <p14:cNvContentPartPr/>
                <p14:nvPr/>
              </p14:nvContentPartPr>
              <p14:xfrm>
                <a:off x="3209303" y="1735491"/>
                <a:ext cx="69480" cy="97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F2B60F-FA3B-3911-B2DF-C1AF3F3668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3183" y="1729371"/>
                  <a:ext cx="81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36BD99D-B016-BBBB-3070-7E15BA98F8FE}"/>
                    </a:ext>
                  </a:extLst>
                </p14:cNvPr>
                <p14:cNvContentPartPr/>
                <p14:nvPr/>
              </p14:nvContentPartPr>
              <p14:xfrm>
                <a:off x="3350423" y="1757091"/>
                <a:ext cx="129600" cy="55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36BD99D-B016-BBBB-3070-7E15BA98F8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44303" y="1750971"/>
                  <a:ext cx="141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ED861A-8335-CBCC-EC7D-014C1B905379}"/>
                    </a:ext>
                  </a:extLst>
                </p14:cNvPr>
                <p14:cNvContentPartPr/>
                <p14:nvPr/>
              </p14:nvContentPartPr>
              <p14:xfrm>
                <a:off x="3589103" y="1725411"/>
                <a:ext cx="224640" cy="91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ED861A-8335-CBCC-EC7D-014C1B9053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82983" y="1719291"/>
                  <a:ext cx="2368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64D3D5-3CAB-92B4-DF74-099D77E1031B}"/>
                  </a:ext>
                </a:extLst>
              </p14:cNvPr>
              <p14:cNvContentPartPr/>
              <p14:nvPr/>
            </p14:nvContentPartPr>
            <p14:xfrm>
              <a:off x="3634103" y="1636851"/>
              <a:ext cx="90000" cy="529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64D3D5-3CAB-92B4-DF74-099D77E1031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627983" y="1630731"/>
                <a:ext cx="10224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73D4CFD-7E2F-7041-6BAE-5B108D82574A}"/>
              </a:ext>
            </a:extLst>
          </p:cNvPr>
          <p:cNvGrpSpPr/>
          <p:nvPr/>
        </p:nvGrpSpPr>
        <p:grpSpPr>
          <a:xfrm>
            <a:off x="3876383" y="1654131"/>
            <a:ext cx="211320" cy="198360"/>
            <a:chOff x="3876383" y="1654131"/>
            <a:chExt cx="2113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101985-6568-8C9C-8B36-F4D1D9925AF0}"/>
                    </a:ext>
                  </a:extLst>
                </p14:cNvPr>
                <p14:cNvContentPartPr/>
                <p14:nvPr/>
              </p14:nvContentPartPr>
              <p14:xfrm>
                <a:off x="3876383" y="1749891"/>
                <a:ext cx="60120" cy="70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101985-6568-8C9C-8B36-F4D1D9925AF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70263" y="1743771"/>
                  <a:ext cx="72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684D40-B4BA-8DF2-D086-5CDEDEE48BE1}"/>
                    </a:ext>
                  </a:extLst>
                </p14:cNvPr>
                <p14:cNvContentPartPr/>
                <p14:nvPr/>
              </p14:nvContentPartPr>
              <p14:xfrm>
                <a:off x="3876383" y="1743771"/>
                <a:ext cx="60480" cy="7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684D40-B4BA-8DF2-D086-5CDEDEE48B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70263" y="1737651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DFD24CB-64FD-FDE1-E3E7-BAC15D7616AE}"/>
                    </a:ext>
                  </a:extLst>
                </p14:cNvPr>
                <p14:cNvContentPartPr/>
                <p14:nvPr/>
              </p14:nvContentPartPr>
              <p14:xfrm>
                <a:off x="4002743" y="1761051"/>
                <a:ext cx="37080" cy="91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DFD24CB-64FD-FDE1-E3E7-BAC15D7616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6623" y="1754931"/>
                  <a:ext cx="49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C1BB10-5B46-C93C-0CC5-F6342B135A77}"/>
                    </a:ext>
                  </a:extLst>
                </p14:cNvPr>
                <p14:cNvContentPartPr/>
                <p14:nvPr/>
              </p14:nvContentPartPr>
              <p14:xfrm>
                <a:off x="4041263" y="1751331"/>
                <a:ext cx="46440" cy="99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C1BB10-5B46-C93C-0CC5-F6342B135A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35143" y="1745211"/>
                  <a:ext cx="58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3E1C909-7D59-485E-DFFB-D9B617BBE4B9}"/>
                    </a:ext>
                  </a:extLst>
                </p14:cNvPr>
                <p14:cNvContentPartPr/>
                <p14:nvPr/>
              </p14:nvContentPartPr>
              <p14:xfrm>
                <a:off x="3994823" y="1654131"/>
                <a:ext cx="86760" cy="5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3E1C909-7D59-485E-DFFB-D9B617BBE4B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88703" y="1648011"/>
                  <a:ext cx="990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F3C4C4F-9270-105F-4B48-3B65AFA234C1}"/>
                  </a:ext>
                </a:extLst>
              </p14:cNvPr>
              <p14:cNvContentPartPr/>
              <p14:nvPr/>
            </p14:nvContentPartPr>
            <p14:xfrm>
              <a:off x="4189223" y="1783731"/>
              <a:ext cx="84600" cy="158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F3C4C4F-9270-105F-4B48-3B65AFA234C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83103" y="1777611"/>
                <a:ext cx="96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A680DC1-FE0D-3DCB-FAF5-F3C75EAD08FA}"/>
              </a:ext>
            </a:extLst>
          </p:cNvPr>
          <p:cNvGrpSpPr/>
          <p:nvPr/>
        </p:nvGrpSpPr>
        <p:grpSpPr>
          <a:xfrm>
            <a:off x="4387223" y="1611651"/>
            <a:ext cx="479880" cy="410760"/>
            <a:chOff x="4387223" y="1611651"/>
            <a:chExt cx="4798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1F8472-77C2-EFC9-1185-4483C9017316}"/>
                    </a:ext>
                  </a:extLst>
                </p14:cNvPr>
                <p14:cNvContentPartPr/>
                <p14:nvPr/>
              </p14:nvContentPartPr>
              <p14:xfrm>
                <a:off x="4387223" y="1756371"/>
                <a:ext cx="115920" cy="74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1F8472-77C2-EFC9-1185-4483C901731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81103" y="1750251"/>
                  <a:ext cx="128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9BCE9B-20FC-640F-1EAC-85014062A7AD}"/>
                    </a:ext>
                  </a:extLst>
                </p14:cNvPr>
                <p14:cNvContentPartPr/>
                <p14:nvPr/>
              </p14:nvContentPartPr>
              <p14:xfrm>
                <a:off x="4555703" y="1690851"/>
                <a:ext cx="82080" cy="135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9BCE9B-20FC-640F-1EAC-85014062A7A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49583" y="1684731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A16DF57-A37D-772E-1486-B78C0E2E73F1}"/>
                    </a:ext>
                  </a:extLst>
                </p14:cNvPr>
                <p14:cNvContentPartPr/>
                <p14:nvPr/>
              </p14:nvContentPartPr>
              <p14:xfrm>
                <a:off x="4682423" y="1683291"/>
                <a:ext cx="184680" cy="109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A16DF57-A37D-772E-1486-B78C0E2E73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76303" y="1677171"/>
                  <a:ext cx="196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BE8A7E-2877-9E37-934C-70ABE8D90E74}"/>
                    </a:ext>
                  </a:extLst>
                </p14:cNvPr>
                <p14:cNvContentPartPr/>
                <p14:nvPr/>
              </p14:nvContentPartPr>
              <p14:xfrm>
                <a:off x="4720583" y="1611651"/>
                <a:ext cx="87840" cy="37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BE8A7E-2877-9E37-934C-70ABE8D90E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14463" y="1605531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86B7C5-EB64-C04A-6633-685963B50A6F}"/>
                    </a:ext>
                  </a:extLst>
                </p14:cNvPr>
                <p14:cNvContentPartPr/>
                <p14:nvPr/>
              </p14:nvContentPartPr>
              <p14:xfrm>
                <a:off x="4597103" y="1855731"/>
                <a:ext cx="237960" cy="20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86B7C5-EB64-C04A-6633-685963B50A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90983" y="1849611"/>
                  <a:ext cx="250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24437C-1299-CA43-C165-B525B7CE3D24}"/>
                    </a:ext>
                  </a:extLst>
                </p14:cNvPr>
                <p14:cNvContentPartPr/>
                <p14:nvPr/>
              </p14:nvContentPartPr>
              <p14:xfrm>
                <a:off x="4598183" y="1917291"/>
                <a:ext cx="74880" cy="10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24437C-1299-CA43-C165-B525B7CE3D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92063" y="1911171"/>
                  <a:ext cx="87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7F2F46-A803-5E59-BA61-5C607810A8FE}"/>
                    </a:ext>
                  </a:extLst>
                </p14:cNvPr>
                <p14:cNvContentPartPr/>
                <p14:nvPr/>
              </p14:nvContentPartPr>
              <p14:xfrm>
                <a:off x="4740743" y="1906131"/>
                <a:ext cx="33480" cy="110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7F2F46-A803-5E59-BA61-5C607810A8F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34623" y="1900011"/>
                  <a:ext cx="4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32C7FF-5A55-1D3D-0198-0191CAD26BDA}"/>
                    </a:ext>
                  </a:extLst>
                </p14:cNvPr>
                <p14:cNvContentPartPr/>
                <p14:nvPr/>
              </p14:nvContentPartPr>
              <p14:xfrm>
                <a:off x="4715543" y="1961571"/>
                <a:ext cx="55080" cy="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32C7FF-5A55-1D3D-0198-0191CAD26B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09423" y="1955451"/>
                  <a:ext cx="673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A186966-85DA-678D-2EC2-6330A199E862}"/>
              </a:ext>
            </a:extLst>
          </p:cNvPr>
          <p:cNvGrpSpPr/>
          <p:nvPr/>
        </p:nvGrpSpPr>
        <p:grpSpPr>
          <a:xfrm>
            <a:off x="4975463" y="1621371"/>
            <a:ext cx="207360" cy="261360"/>
            <a:chOff x="4975463" y="1621371"/>
            <a:chExt cx="2073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BA659DB-0099-D88B-E706-91E46B8BD7D9}"/>
                    </a:ext>
                  </a:extLst>
                </p14:cNvPr>
                <p14:cNvContentPartPr/>
                <p14:nvPr/>
              </p14:nvContentPartPr>
              <p14:xfrm>
                <a:off x="4979783" y="1765371"/>
                <a:ext cx="42840" cy="103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BA659DB-0099-D88B-E706-91E46B8BD7D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73663" y="1759251"/>
                  <a:ext cx="55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4D5B6E-7229-E662-393C-2C482A38CBB0}"/>
                    </a:ext>
                  </a:extLst>
                </p14:cNvPr>
                <p14:cNvContentPartPr/>
                <p14:nvPr/>
              </p14:nvContentPartPr>
              <p14:xfrm>
                <a:off x="4975463" y="1772931"/>
                <a:ext cx="54360" cy="109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4D5B6E-7229-E662-393C-2C482A38CBB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69343" y="1766811"/>
                  <a:ext cx="66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E8D1C6-6E22-3ABA-4EA4-A93423970353}"/>
                    </a:ext>
                  </a:extLst>
                </p14:cNvPr>
                <p14:cNvContentPartPr/>
                <p14:nvPr/>
              </p14:nvContentPartPr>
              <p14:xfrm>
                <a:off x="5079503" y="1790571"/>
                <a:ext cx="52200" cy="75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E8D1C6-6E22-3ABA-4EA4-A9342397035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73383" y="1784451"/>
                  <a:ext cx="64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173DF6-C620-C84A-D070-3A523CEFBC8B}"/>
                    </a:ext>
                  </a:extLst>
                </p14:cNvPr>
                <p14:cNvContentPartPr/>
                <p14:nvPr/>
              </p14:nvContentPartPr>
              <p14:xfrm>
                <a:off x="5179223" y="1711011"/>
                <a:ext cx="3600" cy="61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173DF6-C620-C84A-D070-3A523CEFBC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73103" y="1704891"/>
                  <a:ext cx="1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E1D99FD-1D4E-43B0-ED5C-C7CB78A67355}"/>
                    </a:ext>
                  </a:extLst>
                </p14:cNvPr>
                <p14:cNvContentPartPr/>
                <p14:nvPr/>
              </p14:nvContentPartPr>
              <p14:xfrm>
                <a:off x="5077703" y="1621371"/>
                <a:ext cx="93240" cy="5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E1D99FD-1D4E-43B0-ED5C-C7CB78A6735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71583" y="1615251"/>
                  <a:ext cx="105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50093BF-5034-1186-3FCD-F4A3D46735C2}"/>
              </a:ext>
            </a:extLst>
          </p:cNvPr>
          <p:cNvGrpSpPr/>
          <p:nvPr/>
        </p:nvGrpSpPr>
        <p:grpSpPr>
          <a:xfrm>
            <a:off x="1635383" y="1932411"/>
            <a:ext cx="1010520" cy="415080"/>
            <a:chOff x="1635383" y="1932411"/>
            <a:chExt cx="10105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A1CA59-3FC6-10A6-597D-C3EF78CD7445}"/>
                    </a:ext>
                  </a:extLst>
                </p14:cNvPr>
                <p14:cNvContentPartPr/>
                <p14:nvPr/>
              </p14:nvContentPartPr>
              <p14:xfrm>
                <a:off x="1635383" y="1956891"/>
                <a:ext cx="70200" cy="155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A1CA59-3FC6-10A6-597D-C3EF78CD74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17383" y="1939251"/>
                  <a:ext cx="105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A6EA03-DBF1-B894-5D4D-405157B5FBE9}"/>
                    </a:ext>
                  </a:extLst>
                </p14:cNvPr>
                <p14:cNvContentPartPr/>
                <p14:nvPr/>
              </p14:nvContentPartPr>
              <p14:xfrm>
                <a:off x="1744823" y="2018091"/>
                <a:ext cx="36000" cy="77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A6EA03-DBF1-B894-5D4D-405157B5FBE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27183" y="2000451"/>
                  <a:ext cx="71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3A7D25F-012C-25C7-0090-F5F86F146129}"/>
                    </a:ext>
                  </a:extLst>
                </p14:cNvPr>
                <p14:cNvContentPartPr/>
                <p14:nvPr/>
              </p14:nvContentPartPr>
              <p14:xfrm>
                <a:off x="1826183" y="2039691"/>
                <a:ext cx="93240" cy="52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3A7D25F-012C-25C7-0090-F5F86F14612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08543" y="2022051"/>
                  <a:ext cx="128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6E56538-59C7-527C-D782-B120B2695A2F}"/>
                    </a:ext>
                  </a:extLst>
                </p14:cNvPr>
                <p14:cNvContentPartPr/>
                <p14:nvPr/>
              </p14:nvContentPartPr>
              <p14:xfrm>
                <a:off x="1970903" y="1964451"/>
                <a:ext cx="23760" cy="121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6E56538-59C7-527C-D782-B120B2695A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52903" y="1946451"/>
                  <a:ext cx="5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D1A7894-C32C-A80A-9110-FA74176825B5}"/>
                    </a:ext>
                  </a:extLst>
                </p14:cNvPr>
                <p14:cNvContentPartPr/>
                <p14:nvPr/>
              </p14:nvContentPartPr>
              <p14:xfrm>
                <a:off x="1949303" y="2013771"/>
                <a:ext cx="6984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D1A7894-C32C-A80A-9110-FA74176825B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931303" y="1995771"/>
                  <a:ext cx="105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E264554-5267-44F0-9592-E59A71BF6828}"/>
                    </a:ext>
                  </a:extLst>
                </p14:cNvPr>
                <p14:cNvContentPartPr/>
                <p14:nvPr/>
              </p14:nvContentPartPr>
              <p14:xfrm>
                <a:off x="2050463" y="2023491"/>
                <a:ext cx="50040" cy="6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E264554-5267-44F0-9592-E59A71BF682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32823" y="2005491"/>
                  <a:ext cx="85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0D8E74-5FCB-F1FC-DC28-01E9BC48CEE3}"/>
                    </a:ext>
                  </a:extLst>
                </p14:cNvPr>
                <p14:cNvContentPartPr/>
                <p14:nvPr/>
              </p14:nvContentPartPr>
              <p14:xfrm>
                <a:off x="2155223" y="1970211"/>
                <a:ext cx="16920" cy="128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0D8E74-5FCB-F1FC-DC28-01E9BC48CE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37583" y="1952571"/>
                  <a:ext cx="5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D65B969-1598-9B93-A313-CB509F61920A}"/>
                    </a:ext>
                  </a:extLst>
                </p14:cNvPr>
                <p14:cNvContentPartPr/>
                <p14:nvPr/>
              </p14:nvContentPartPr>
              <p14:xfrm>
                <a:off x="2249543" y="1932411"/>
                <a:ext cx="30600" cy="19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D65B969-1598-9B93-A313-CB509F6192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31903" y="1914411"/>
                  <a:ext cx="66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33D0E67-FBE4-3E45-0950-B815FE89BBE0}"/>
                    </a:ext>
                  </a:extLst>
                </p14:cNvPr>
                <p14:cNvContentPartPr/>
                <p14:nvPr/>
              </p14:nvContentPartPr>
              <p14:xfrm>
                <a:off x="2225063" y="2051931"/>
                <a:ext cx="68760" cy="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33D0E67-FBE4-3E45-0950-B815FE89BB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07063" y="2033931"/>
                  <a:ext cx="104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170A159-CEC1-8198-49F4-8EF05ADADADC}"/>
                    </a:ext>
                  </a:extLst>
                </p14:cNvPr>
                <p14:cNvContentPartPr/>
                <p14:nvPr/>
              </p14:nvContentPartPr>
              <p14:xfrm>
                <a:off x="2319743" y="2056971"/>
                <a:ext cx="63360" cy="58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170A159-CEC1-8198-49F4-8EF05ADADA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301743" y="2039331"/>
                  <a:ext cx="99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739B7AC-D578-9DAD-03D7-C06FECC82EA9}"/>
                    </a:ext>
                  </a:extLst>
                </p14:cNvPr>
                <p14:cNvContentPartPr/>
                <p14:nvPr/>
              </p14:nvContentPartPr>
              <p14:xfrm>
                <a:off x="2421983" y="2068491"/>
                <a:ext cx="40680" cy="138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739B7AC-D578-9DAD-03D7-C06FECC82E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03983" y="2050491"/>
                  <a:ext cx="76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37BB34D-FF57-CE5A-7FD0-8947CE1C8CF3}"/>
                    </a:ext>
                  </a:extLst>
                </p14:cNvPr>
                <p14:cNvContentPartPr/>
                <p14:nvPr/>
              </p14:nvContentPartPr>
              <p14:xfrm>
                <a:off x="2509463" y="2074971"/>
                <a:ext cx="48240" cy="51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37BB34D-FF57-CE5A-7FD0-8947CE1C8CF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91463" y="2057331"/>
                  <a:ext cx="83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AD0BF8E-CDA3-39A7-8D57-2E5901F5278E}"/>
                    </a:ext>
                  </a:extLst>
                </p14:cNvPr>
                <p14:cNvContentPartPr/>
                <p14:nvPr/>
              </p14:nvContentPartPr>
              <p14:xfrm>
                <a:off x="2615303" y="1953291"/>
                <a:ext cx="30600" cy="179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AD0BF8E-CDA3-39A7-8D57-2E5901F527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97303" y="1935291"/>
                  <a:ext cx="66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2467B66-9421-83D2-AD8D-B46D8D63C71D}"/>
                    </a:ext>
                  </a:extLst>
                </p14:cNvPr>
                <p14:cNvContentPartPr/>
                <p14:nvPr/>
              </p14:nvContentPartPr>
              <p14:xfrm>
                <a:off x="1852463" y="2145891"/>
                <a:ext cx="144720" cy="188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2467B66-9421-83D2-AD8D-B46D8D63C71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34823" y="2128251"/>
                  <a:ext cx="180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EFC3333-8B89-0972-FA06-7AD6888B0B34}"/>
                    </a:ext>
                  </a:extLst>
                </p14:cNvPr>
                <p14:cNvContentPartPr/>
                <p14:nvPr/>
              </p14:nvContentPartPr>
              <p14:xfrm>
                <a:off x="1859663" y="2257851"/>
                <a:ext cx="79920" cy="2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EFC3333-8B89-0972-FA06-7AD6888B0B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41663" y="2240211"/>
                  <a:ext cx="11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402F94-DD5A-A83A-B769-73483C740C99}"/>
                    </a:ext>
                  </a:extLst>
                </p14:cNvPr>
                <p14:cNvContentPartPr/>
                <p14:nvPr/>
              </p14:nvContentPartPr>
              <p14:xfrm>
                <a:off x="1975583" y="2285571"/>
                <a:ext cx="79200" cy="59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402F94-DD5A-A83A-B769-73483C740C9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57583" y="2267571"/>
                  <a:ext cx="11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CFC1A8-7FD6-C5FD-FD1C-3ABEE7BBDA18}"/>
                    </a:ext>
                  </a:extLst>
                </p14:cNvPr>
                <p14:cNvContentPartPr/>
                <p14:nvPr/>
              </p14:nvContentPartPr>
              <p14:xfrm>
                <a:off x="2118863" y="2281251"/>
                <a:ext cx="45000" cy="6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CFC1A8-7FD6-C5FD-FD1C-3ABEE7BBDA1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00863" y="2263251"/>
                  <a:ext cx="80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1B83A43-CD4B-1713-2B99-6C9789B1DBCA}"/>
                    </a:ext>
                  </a:extLst>
                </p14:cNvPr>
                <p14:cNvContentPartPr/>
                <p14:nvPr/>
              </p14:nvContentPartPr>
              <p14:xfrm>
                <a:off x="2213543" y="2279811"/>
                <a:ext cx="117720" cy="67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1B83A43-CD4B-1713-2B99-6C9789B1DBC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95903" y="2262171"/>
                  <a:ext cx="1533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E29C82F-FA50-3631-3B7F-667EA3407681}"/>
              </a:ext>
            </a:extLst>
          </p:cNvPr>
          <p:cNvGrpSpPr/>
          <p:nvPr/>
        </p:nvGrpSpPr>
        <p:grpSpPr>
          <a:xfrm>
            <a:off x="3428903" y="2023491"/>
            <a:ext cx="743760" cy="185040"/>
            <a:chOff x="3428903" y="2023491"/>
            <a:chExt cx="74376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53AE797-6180-4681-EE31-9166D278D65B}"/>
                    </a:ext>
                  </a:extLst>
                </p14:cNvPr>
                <p14:cNvContentPartPr/>
                <p14:nvPr/>
              </p14:nvContentPartPr>
              <p14:xfrm>
                <a:off x="3428903" y="2057331"/>
                <a:ext cx="100800" cy="13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53AE797-6180-4681-EE31-9166D278D65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10903" y="2039691"/>
                  <a:ext cx="136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05B332-158A-EBAF-7F29-1990A065560F}"/>
                    </a:ext>
                  </a:extLst>
                </p14:cNvPr>
                <p14:cNvContentPartPr/>
                <p14:nvPr/>
              </p14:nvContentPartPr>
              <p14:xfrm>
                <a:off x="3594143" y="2092971"/>
                <a:ext cx="62640" cy="72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05B332-158A-EBAF-7F29-1990A065560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576143" y="2075331"/>
                  <a:ext cx="98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0122E5D-366B-C80A-690B-96484DF87B2C}"/>
                    </a:ext>
                  </a:extLst>
                </p14:cNvPr>
                <p14:cNvContentPartPr/>
                <p14:nvPr/>
              </p14:nvContentPartPr>
              <p14:xfrm>
                <a:off x="3730223" y="2090091"/>
                <a:ext cx="44640" cy="77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0122E5D-366B-C80A-690B-96484DF87B2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12583" y="2072451"/>
                  <a:ext cx="8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BA84A2E-97EF-B54A-358D-122D7FC10F6B}"/>
                    </a:ext>
                  </a:extLst>
                </p14:cNvPr>
                <p14:cNvContentPartPr/>
                <p14:nvPr/>
              </p14:nvContentPartPr>
              <p14:xfrm>
                <a:off x="3831743" y="2127531"/>
                <a:ext cx="15480" cy="36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BA84A2E-97EF-B54A-358D-122D7FC10F6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13743" y="2109531"/>
                  <a:ext cx="51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B398934-80C4-3F39-39E7-A12661CC5DA8}"/>
                    </a:ext>
                  </a:extLst>
                </p14:cNvPr>
                <p14:cNvContentPartPr/>
                <p14:nvPr/>
              </p14:nvContentPartPr>
              <p14:xfrm>
                <a:off x="3840023" y="2030331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B398934-80C4-3F39-39E7-A12661CC5D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22023" y="20123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343EF1-0EAF-4D85-C1CD-CC40E48721B2}"/>
                    </a:ext>
                  </a:extLst>
                </p14:cNvPr>
                <p14:cNvContentPartPr/>
                <p14:nvPr/>
              </p14:nvContentPartPr>
              <p14:xfrm>
                <a:off x="3895103" y="2119251"/>
                <a:ext cx="55800" cy="49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343EF1-0EAF-4D85-C1CD-CC40E48721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77103" y="2101251"/>
                  <a:ext cx="9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26DB9E6-60FF-A10D-0061-C26935417B33}"/>
                    </a:ext>
                  </a:extLst>
                </p14:cNvPr>
                <p14:cNvContentPartPr/>
                <p14:nvPr/>
              </p14:nvContentPartPr>
              <p14:xfrm>
                <a:off x="4005983" y="2023491"/>
                <a:ext cx="76680" cy="142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26DB9E6-60FF-A10D-0061-C26935417B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88343" y="2005491"/>
                  <a:ext cx="112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752BC9-7488-0344-344A-18414E45B20B}"/>
                    </a:ext>
                  </a:extLst>
                </p14:cNvPr>
                <p14:cNvContentPartPr/>
                <p14:nvPr/>
              </p14:nvContentPartPr>
              <p14:xfrm>
                <a:off x="4067543" y="2031771"/>
                <a:ext cx="15480" cy="2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752BC9-7488-0344-344A-18414E45B20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49903" y="2013771"/>
                  <a:ext cx="51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7DF910-94F9-41DA-9BE8-EE344893BD16}"/>
                    </a:ext>
                  </a:extLst>
                </p14:cNvPr>
                <p14:cNvContentPartPr/>
                <p14:nvPr/>
              </p14:nvContentPartPr>
              <p14:xfrm>
                <a:off x="4120823" y="2076411"/>
                <a:ext cx="51840" cy="132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7DF910-94F9-41DA-9BE8-EE344893BD1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02823" y="2058771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8615BD3-4A98-D307-35A6-467104C128A3}"/>
              </a:ext>
            </a:extLst>
          </p:cNvPr>
          <p:cNvGrpSpPr/>
          <p:nvPr/>
        </p:nvGrpSpPr>
        <p:grpSpPr>
          <a:xfrm>
            <a:off x="3465983" y="2248131"/>
            <a:ext cx="506880" cy="141120"/>
            <a:chOff x="3465983" y="2248131"/>
            <a:chExt cx="50688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CE506F2-AD25-0FA2-F30F-00BDBC03258A}"/>
                    </a:ext>
                  </a:extLst>
                </p14:cNvPr>
                <p14:cNvContentPartPr/>
                <p14:nvPr/>
              </p14:nvContentPartPr>
              <p14:xfrm>
                <a:off x="3465983" y="2248131"/>
                <a:ext cx="91800" cy="135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CE506F2-AD25-0FA2-F30F-00BDBC0325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47983" y="2230491"/>
                  <a:ext cx="12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FE3BB1D-72D4-CDC1-140F-A948A2363883}"/>
                    </a:ext>
                  </a:extLst>
                </p14:cNvPr>
                <p14:cNvContentPartPr/>
                <p14:nvPr/>
              </p14:nvContentPartPr>
              <p14:xfrm>
                <a:off x="3492623" y="2312211"/>
                <a:ext cx="73440" cy="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FE3BB1D-72D4-CDC1-140F-A948A236388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74983" y="2294211"/>
                  <a:ext cx="109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B1DCA8F-7DD5-2BDF-7703-E26BAB0A566D}"/>
                    </a:ext>
                  </a:extLst>
                </p14:cNvPr>
                <p14:cNvContentPartPr/>
                <p14:nvPr/>
              </p14:nvContentPartPr>
              <p14:xfrm>
                <a:off x="3610343" y="2326251"/>
                <a:ext cx="46080" cy="63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B1DCA8F-7DD5-2BDF-7703-E26BAB0A566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92703" y="2308251"/>
                  <a:ext cx="81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F51A90-47D1-DEE2-AF86-C21A02443E43}"/>
                    </a:ext>
                  </a:extLst>
                </p14:cNvPr>
                <p14:cNvContentPartPr/>
                <p14:nvPr/>
              </p14:nvContentPartPr>
              <p14:xfrm>
                <a:off x="3710423" y="2320851"/>
                <a:ext cx="61920" cy="62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F51A90-47D1-DEE2-AF86-C21A02443E4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92423" y="2303211"/>
                  <a:ext cx="97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00EFD8-7906-B85A-B5D5-C8C6C9DEFCFB}"/>
                    </a:ext>
                  </a:extLst>
                </p14:cNvPr>
                <p14:cNvContentPartPr/>
                <p14:nvPr/>
              </p14:nvContentPartPr>
              <p14:xfrm>
                <a:off x="3799703" y="2302491"/>
                <a:ext cx="48960" cy="70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00EFD8-7906-B85A-B5D5-C8C6C9DEFCF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82063" y="2284491"/>
                  <a:ext cx="84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2948DD3-89FD-01BB-3FC9-C09F77C374A9}"/>
                    </a:ext>
                  </a:extLst>
                </p14:cNvPr>
                <p14:cNvContentPartPr/>
                <p14:nvPr/>
              </p14:nvContentPartPr>
              <p14:xfrm>
                <a:off x="3874943" y="2312211"/>
                <a:ext cx="97920" cy="55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2948DD3-89FD-01BB-3FC9-C09F77C374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56943" y="2294211"/>
                  <a:ext cx="133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38B2D63-DD25-3B83-A1AE-8B8BBB63E77F}"/>
              </a:ext>
            </a:extLst>
          </p:cNvPr>
          <p:cNvGrpSpPr/>
          <p:nvPr/>
        </p:nvGrpSpPr>
        <p:grpSpPr>
          <a:xfrm>
            <a:off x="4609343" y="2099091"/>
            <a:ext cx="699480" cy="384480"/>
            <a:chOff x="4609343" y="2099091"/>
            <a:chExt cx="699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3D43347-753D-64ED-31B0-2C31D70BA550}"/>
                    </a:ext>
                  </a:extLst>
                </p14:cNvPr>
                <p14:cNvContentPartPr/>
                <p14:nvPr/>
              </p14:nvContentPartPr>
              <p14:xfrm>
                <a:off x="4609343" y="2115291"/>
                <a:ext cx="100080" cy="172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3D43347-753D-64ED-31B0-2C31D70BA5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91343" y="2097291"/>
                  <a:ext cx="135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4D61512-B991-5F25-2463-1E9B7926DF1F}"/>
                    </a:ext>
                  </a:extLst>
                </p14:cNvPr>
                <p14:cNvContentPartPr/>
                <p14:nvPr/>
              </p14:nvContentPartPr>
              <p14:xfrm>
                <a:off x="4783583" y="2170011"/>
                <a:ext cx="70920" cy="70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4D61512-B991-5F25-2463-1E9B7926DF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65943" y="2152011"/>
                  <a:ext cx="106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D8AE517-2AAB-3EE5-121A-F47E4AF1B37F}"/>
                    </a:ext>
                  </a:extLst>
                </p14:cNvPr>
                <p14:cNvContentPartPr/>
                <p14:nvPr/>
              </p14:nvContentPartPr>
              <p14:xfrm>
                <a:off x="4945223" y="2099091"/>
                <a:ext cx="15120" cy="12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D8AE517-2AAB-3EE5-121A-F47E4AF1B37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27223" y="2081091"/>
                  <a:ext cx="50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9F63B36-73DC-4A85-12C0-95580BF64A15}"/>
                    </a:ext>
                  </a:extLst>
                </p14:cNvPr>
                <p14:cNvContentPartPr/>
                <p14:nvPr/>
              </p14:nvContentPartPr>
              <p14:xfrm>
                <a:off x="4986263" y="2195931"/>
                <a:ext cx="71280" cy="45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9F63B36-73DC-4A85-12C0-95580BF64A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68623" y="2178291"/>
                  <a:ext cx="106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D451F3F-A0FB-5EFB-BA53-8FA619E3C9CB}"/>
                    </a:ext>
                  </a:extLst>
                </p14:cNvPr>
                <p14:cNvContentPartPr/>
                <p14:nvPr/>
              </p14:nvContentPartPr>
              <p14:xfrm>
                <a:off x="5101103" y="2189451"/>
                <a:ext cx="86040" cy="4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D451F3F-A0FB-5EFB-BA53-8FA619E3C9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83103" y="2171451"/>
                  <a:ext cx="12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FBC74FD-6111-58E9-CBB2-56445677564C}"/>
                    </a:ext>
                  </a:extLst>
                </p14:cNvPr>
                <p14:cNvContentPartPr/>
                <p14:nvPr/>
              </p14:nvContentPartPr>
              <p14:xfrm>
                <a:off x="4770623" y="2297091"/>
                <a:ext cx="111600" cy="186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FBC74FD-6111-58E9-CBB2-56445677564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52983" y="2279091"/>
                  <a:ext cx="147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31495C3-FB79-E278-A09E-CD443621BEAB}"/>
                    </a:ext>
                  </a:extLst>
                </p14:cNvPr>
                <p14:cNvContentPartPr/>
                <p14:nvPr/>
              </p14:nvContentPartPr>
              <p14:xfrm>
                <a:off x="4781063" y="2380251"/>
                <a:ext cx="115920" cy="1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31495C3-FB79-E278-A09E-CD443621BE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63423" y="2362251"/>
                  <a:ext cx="15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17E9A2-66D9-B851-DA19-37406140A064}"/>
                    </a:ext>
                  </a:extLst>
                </p14:cNvPr>
                <p14:cNvContentPartPr/>
                <p14:nvPr/>
              </p14:nvContentPartPr>
              <p14:xfrm>
                <a:off x="4913903" y="2403651"/>
                <a:ext cx="45000" cy="57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17E9A2-66D9-B851-DA19-37406140A06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95903" y="2386011"/>
                  <a:ext cx="80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74F3EC2-910E-2C7B-88BF-7B2A53D3708A}"/>
                    </a:ext>
                  </a:extLst>
                </p14:cNvPr>
                <p14:cNvContentPartPr/>
                <p14:nvPr/>
              </p14:nvContentPartPr>
              <p14:xfrm>
                <a:off x="5031263" y="2379891"/>
                <a:ext cx="58680" cy="60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74F3EC2-910E-2C7B-88BF-7B2A53D370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13263" y="2361891"/>
                  <a:ext cx="94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1AF6DC8-C0BC-02CA-581D-B3A2F78D9725}"/>
                    </a:ext>
                  </a:extLst>
                </p14:cNvPr>
                <p14:cNvContentPartPr/>
                <p14:nvPr/>
              </p14:nvContentPartPr>
              <p14:xfrm>
                <a:off x="5135303" y="2377731"/>
                <a:ext cx="55800" cy="60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1AF6DC8-C0BC-02CA-581D-B3A2F78D972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17663" y="2360091"/>
                  <a:ext cx="91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7FF317D-58CA-9432-965B-F454D004023D}"/>
                    </a:ext>
                  </a:extLst>
                </p14:cNvPr>
                <p14:cNvContentPartPr/>
                <p14:nvPr/>
              </p14:nvContentPartPr>
              <p14:xfrm>
                <a:off x="5238263" y="2377011"/>
                <a:ext cx="70560" cy="69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7FF317D-58CA-9432-965B-F454D004023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20623" y="2359371"/>
                  <a:ext cx="1062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6A65BA8-2D29-4C64-62BA-F3101E2C207E}"/>
              </a:ext>
            </a:extLst>
          </p:cNvPr>
          <p:cNvGrpSpPr/>
          <p:nvPr/>
        </p:nvGrpSpPr>
        <p:grpSpPr>
          <a:xfrm>
            <a:off x="1701263" y="2432451"/>
            <a:ext cx="467280" cy="192240"/>
            <a:chOff x="1701263" y="2432451"/>
            <a:chExt cx="4672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6DDA51D-60DA-84FD-EB1E-0368DDD3FA08}"/>
                    </a:ext>
                  </a:extLst>
                </p14:cNvPr>
                <p14:cNvContentPartPr/>
                <p14:nvPr/>
              </p14:nvContentPartPr>
              <p14:xfrm>
                <a:off x="1701263" y="2432451"/>
                <a:ext cx="100800" cy="18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6DDA51D-60DA-84FD-EB1E-0368DDD3FA0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83263" y="2414451"/>
                  <a:ext cx="136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7AD179F-08F0-E7C2-6ADC-22F5339450F8}"/>
                    </a:ext>
                  </a:extLst>
                </p14:cNvPr>
                <p14:cNvContentPartPr/>
                <p14:nvPr/>
              </p14:nvContentPartPr>
              <p14:xfrm>
                <a:off x="1872983" y="2556291"/>
                <a:ext cx="84240" cy="68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7AD179F-08F0-E7C2-6ADC-22F5339450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54983" y="2538651"/>
                  <a:ext cx="119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CEE1164-63EF-9A0A-B3F9-E1972274C029}"/>
                    </a:ext>
                  </a:extLst>
                </p14:cNvPr>
                <p14:cNvContentPartPr/>
                <p14:nvPr/>
              </p14:nvContentPartPr>
              <p14:xfrm>
                <a:off x="1985663" y="2542251"/>
                <a:ext cx="71280" cy="82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CEE1164-63EF-9A0A-B3F9-E1972274C02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68023" y="2524611"/>
                  <a:ext cx="106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DDBF874-1E06-06DB-EA7E-4355D73BAA3C}"/>
                    </a:ext>
                  </a:extLst>
                </p14:cNvPr>
                <p14:cNvContentPartPr/>
                <p14:nvPr/>
              </p14:nvContentPartPr>
              <p14:xfrm>
                <a:off x="2090063" y="2466651"/>
                <a:ext cx="78480" cy="145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DDBF874-1E06-06DB-EA7E-4355D73BAA3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072423" y="2449011"/>
                  <a:ext cx="1141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121C2ED-BDD4-E9BA-AA81-142DB16C6B37}"/>
              </a:ext>
            </a:extLst>
          </p:cNvPr>
          <p:cNvGrpSpPr/>
          <p:nvPr/>
        </p:nvGrpSpPr>
        <p:grpSpPr>
          <a:xfrm>
            <a:off x="2388143" y="2466291"/>
            <a:ext cx="180000" cy="187920"/>
            <a:chOff x="2388143" y="2466291"/>
            <a:chExt cx="1800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1BF3F23-D460-0C1A-97F6-EE7BBEB0FD6C}"/>
                    </a:ext>
                  </a:extLst>
                </p14:cNvPr>
                <p14:cNvContentPartPr/>
                <p14:nvPr/>
              </p14:nvContentPartPr>
              <p14:xfrm>
                <a:off x="2411183" y="2515251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1BF3F23-D460-0C1A-97F6-EE7BBEB0FD6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93183" y="249761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2C3A402-81F6-2573-28AA-F7D09F1CF351}"/>
                    </a:ext>
                  </a:extLst>
                </p14:cNvPr>
                <p14:cNvContentPartPr/>
                <p14:nvPr/>
              </p14:nvContentPartPr>
              <p14:xfrm>
                <a:off x="2421263" y="2489331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2C3A402-81F6-2573-28AA-F7D09F1CF3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03263" y="247133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F8B4F47-CA32-077B-2563-13ED8570348B}"/>
                    </a:ext>
                  </a:extLst>
                </p14:cNvPr>
                <p14:cNvContentPartPr/>
                <p14:nvPr/>
              </p14:nvContentPartPr>
              <p14:xfrm>
                <a:off x="2407943" y="2466291"/>
                <a:ext cx="21600" cy="187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F8B4F47-CA32-077B-2563-13ED8570348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90303" y="2448291"/>
                  <a:ext cx="57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59DB25C-A198-B121-42B6-3E1ACF0048BB}"/>
                    </a:ext>
                  </a:extLst>
                </p14:cNvPr>
                <p14:cNvContentPartPr/>
                <p14:nvPr/>
              </p14:nvContentPartPr>
              <p14:xfrm>
                <a:off x="2388143" y="2555931"/>
                <a:ext cx="98280" cy="9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59DB25C-A198-B121-42B6-3E1ACF0048B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70143" y="2538291"/>
                  <a:ext cx="133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0B6509-3524-32D0-D3F7-D48F4FD25D3A}"/>
                    </a:ext>
                  </a:extLst>
                </p14:cNvPr>
                <p14:cNvContentPartPr/>
                <p14:nvPr/>
              </p14:nvContentPartPr>
              <p14:xfrm>
                <a:off x="2513063" y="2561691"/>
                <a:ext cx="55080" cy="5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0B6509-3524-32D0-D3F7-D48F4FD25D3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95423" y="2543691"/>
                  <a:ext cx="907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8BE736C-D205-BC17-FF5F-E9178D26F560}"/>
              </a:ext>
            </a:extLst>
          </p:cNvPr>
          <p:cNvGrpSpPr/>
          <p:nvPr/>
        </p:nvGrpSpPr>
        <p:grpSpPr>
          <a:xfrm>
            <a:off x="2739863" y="2472411"/>
            <a:ext cx="392400" cy="204120"/>
            <a:chOff x="2739863" y="2472411"/>
            <a:chExt cx="392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ADDC1EA-1112-916A-FD48-E2E4EA1732F6}"/>
                    </a:ext>
                  </a:extLst>
                </p14:cNvPr>
                <p14:cNvContentPartPr/>
                <p14:nvPr/>
              </p14:nvContentPartPr>
              <p14:xfrm>
                <a:off x="2739863" y="2584011"/>
                <a:ext cx="81720" cy="61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ADDC1EA-1112-916A-FD48-E2E4EA1732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22223" y="2566011"/>
                  <a:ext cx="11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69FB94-82FA-6719-71C1-DA291F531EEC}"/>
                    </a:ext>
                  </a:extLst>
                </p14:cNvPr>
                <p14:cNvContentPartPr/>
                <p14:nvPr/>
              </p14:nvContentPartPr>
              <p14:xfrm>
                <a:off x="2883143" y="2572131"/>
                <a:ext cx="77760" cy="87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69FB94-82FA-6719-71C1-DA291F531EE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5143" y="2554491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6326990-7DE4-CCDB-FC1F-47286E71A2F0}"/>
                    </a:ext>
                  </a:extLst>
                </p14:cNvPr>
                <p14:cNvContentPartPr/>
                <p14:nvPr/>
              </p14:nvContentPartPr>
              <p14:xfrm>
                <a:off x="2942903" y="2493651"/>
                <a:ext cx="42120" cy="134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6326990-7DE4-CCDB-FC1F-47286E71A2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24903" y="2476011"/>
                  <a:ext cx="77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22598A3-AE38-7A34-319F-93B5DAE95CDB}"/>
                    </a:ext>
                  </a:extLst>
                </p14:cNvPr>
                <p14:cNvContentPartPr/>
                <p14:nvPr/>
              </p14:nvContentPartPr>
              <p14:xfrm>
                <a:off x="3002663" y="2472411"/>
                <a:ext cx="129600" cy="204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22598A3-AE38-7A34-319F-93B5DAE95CD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985023" y="2454411"/>
                  <a:ext cx="1652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2E36EF1-46A9-586B-2334-A3A757D7A7E5}"/>
              </a:ext>
            </a:extLst>
          </p:cNvPr>
          <p:cNvGrpSpPr/>
          <p:nvPr/>
        </p:nvGrpSpPr>
        <p:grpSpPr>
          <a:xfrm>
            <a:off x="4843343" y="2611011"/>
            <a:ext cx="216000" cy="161280"/>
            <a:chOff x="4843343" y="2611011"/>
            <a:chExt cx="21600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68CD2BE-80FF-BE37-B6D7-91ECF5859F02}"/>
                    </a:ext>
                  </a:extLst>
                </p14:cNvPr>
                <p14:cNvContentPartPr/>
                <p14:nvPr/>
              </p14:nvContentPartPr>
              <p14:xfrm>
                <a:off x="4886543" y="2611011"/>
                <a:ext cx="17640" cy="161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68CD2BE-80FF-BE37-B6D7-91ECF5859F0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68903" y="2593371"/>
                  <a:ext cx="53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4D9857-8CF2-9C8B-F13A-B209F244E7F6}"/>
                    </a:ext>
                  </a:extLst>
                </p14:cNvPr>
                <p14:cNvContentPartPr/>
                <p14:nvPr/>
              </p14:nvContentPartPr>
              <p14:xfrm>
                <a:off x="4843343" y="2679771"/>
                <a:ext cx="97920" cy="11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4D9857-8CF2-9C8B-F13A-B209F244E7F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25703" y="2662131"/>
                  <a:ext cx="133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2FF87DD-FB51-620B-33FF-790052532222}"/>
                    </a:ext>
                  </a:extLst>
                </p14:cNvPr>
                <p14:cNvContentPartPr/>
                <p14:nvPr/>
              </p14:nvContentPartPr>
              <p14:xfrm>
                <a:off x="4968623" y="2692011"/>
                <a:ext cx="90720" cy="76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2FF87DD-FB51-620B-33FF-79005253222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950623" y="2674011"/>
                  <a:ext cx="1263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E54B209-EF6C-4ABA-19DA-F83D780FA8AF}"/>
              </a:ext>
            </a:extLst>
          </p:cNvPr>
          <p:cNvGrpSpPr/>
          <p:nvPr/>
        </p:nvGrpSpPr>
        <p:grpSpPr>
          <a:xfrm>
            <a:off x="1748063" y="2744571"/>
            <a:ext cx="570600" cy="149400"/>
            <a:chOff x="1748063" y="2744571"/>
            <a:chExt cx="57060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CF72AAB-FDE7-E843-618B-6FC368FE17DF}"/>
                    </a:ext>
                  </a:extLst>
                </p14:cNvPr>
                <p14:cNvContentPartPr/>
                <p14:nvPr/>
              </p14:nvContentPartPr>
              <p14:xfrm>
                <a:off x="1748063" y="2744571"/>
                <a:ext cx="173160" cy="149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CF72AAB-FDE7-E843-618B-6FC368FE17D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30063" y="2726571"/>
                  <a:ext cx="208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906E89C-43F1-5400-4B4D-17CCD09654ED}"/>
                    </a:ext>
                  </a:extLst>
                </p14:cNvPr>
                <p14:cNvContentPartPr/>
                <p14:nvPr/>
              </p14:nvContentPartPr>
              <p14:xfrm>
                <a:off x="2000783" y="2805411"/>
                <a:ext cx="64440" cy="62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906E89C-43F1-5400-4B4D-17CCD09654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982783" y="2787771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D6AF33E-4FC4-48C7-440D-048561AF8B03}"/>
                    </a:ext>
                  </a:extLst>
                </p14:cNvPr>
                <p14:cNvContentPartPr/>
                <p14:nvPr/>
              </p14:nvContentPartPr>
              <p14:xfrm>
                <a:off x="2113823" y="2805411"/>
                <a:ext cx="65520" cy="63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D6AF33E-4FC4-48C7-440D-048561AF8B0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95823" y="2787411"/>
                  <a:ext cx="101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9022C79-D2C1-F1BC-8D81-EB2694348A2C}"/>
                    </a:ext>
                  </a:extLst>
                </p14:cNvPr>
                <p14:cNvContentPartPr/>
                <p14:nvPr/>
              </p14:nvContentPartPr>
              <p14:xfrm>
                <a:off x="2240903" y="2764371"/>
                <a:ext cx="14400" cy="129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9022C79-D2C1-F1BC-8D81-EB2694348A2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23263" y="2746371"/>
                  <a:ext cx="50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4DB340F-E9DA-02AC-42D4-AEAE49ADD82A}"/>
                    </a:ext>
                  </a:extLst>
                </p14:cNvPr>
                <p14:cNvContentPartPr/>
                <p14:nvPr/>
              </p14:nvContentPartPr>
              <p14:xfrm>
                <a:off x="2274023" y="2797851"/>
                <a:ext cx="44640" cy="78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4DB340F-E9DA-02AC-42D4-AEAE49ADD82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56023" y="2780211"/>
                  <a:ext cx="802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76FE847-1593-94F5-EB90-4E2454153B6F}"/>
              </a:ext>
            </a:extLst>
          </p:cNvPr>
          <p:cNvGrpSpPr/>
          <p:nvPr/>
        </p:nvGrpSpPr>
        <p:grpSpPr>
          <a:xfrm>
            <a:off x="2612063" y="2745651"/>
            <a:ext cx="203040" cy="143280"/>
            <a:chOff x="2612063" y="2745651"/>
            <a:chExt cx="20304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126E441-7B16-55EF-DBFF-A93A804A2FBD}"/>
                    </a:ext>
                  </a:extLst>
                </p14:cNvPr>
                <p14:cNvContentPartPr/>
                <p14:nvPr/>
              </p14:nvContentPartPr>
              <p14:xfrm>
                <a:off x="2638703" y="2822691"/>
                <a:ext cx="5400" cy="49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126E441-7B16-55EF-DBFF-A93A804A2F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21063" y="2804691"/>
                  <a:ext cx="41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9E8F759-6880-6237-1C88-A6C863E7F1A2}"/>
                    </a:ext>
                  </a:extLst>
                </p14:cNvPr>
                <p14:cNvContentPartPr/>
                <p14:nvPr/>
              </p14:nvContentPartPr>
              <p14:xfrm>
                <a:off x="2612063" y="2745651"/>
                <a:ext cx="16920" cy="21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9E8F759-6880-6237-1C88-A6C863E7F1A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94423" y="2728011"/>
                  <a:ext cx="52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5BE7EF0-3470-1C82-A42C-2304687561A9}"/>
                    </a:ext>
                  </a:extLst>
                </p14:cNvPr>
                <p14:cNvContentPartPr/>
                <p14:nvPr/>
              </p14:nvContentPartPr>
              <p14:xfrm>
                <a:off x="2715023" y="2833491"/>
                <a:ext cx="100080" cy="55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5BE7EF0-3470-1C82-A42C-2304687561A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97383" y="2815491"/>
                  <a:ext cx="13572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AB628639-E7A6-86F0-4AEC-7A033FA76B58}"/>
                  </a:ext>
                </a:extLst>
              </p14:cNvPr>
              <p14:cNvContentPartPr/>
              <p14:nvPr/>
            </p14:nvContentPartPr>
            <p14:xfrm>
              <a:off x="3033983" y="2852931"/>
              <a:ext cx="73440" cy="867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AB628639-E7A6-86F0-4AEC-7A033FA76B58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016343" y="2835291"/>
                <a:ext cx="10908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0627E185-DF3B-E5EE-7CC1-ED4E38666DE0}"/>
              </a:ext>
            </a:extLst>
          </p:cNvPr>
          <p:cNvGrpSpPr/>
          <p:nvPr/>
        </p:nvGrpSpPr>
        <p:grpSpPr>
          <a:xfrm>
            <a:off x="3345383" y="2507331"/>
            <a:ext cx="1330560" cy="586440"/>
            <a:chOff x="3345383" y="2507331"/>
            <a:chExt cx="13305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0D5E031-04F1-82A3-8679-C26E19169B48}"/>
                    </a:ext>
                  </a:extLst>
                </p14:cNvPr>
                <p14:cNvContentPartPr/>
                <p14:nvPr/>
              </p14:nvContentPartPr>
              <p14:xfrm>
                <a:off x="3381383" y="2527491"/>
                <a:ext cx="35280" cy="172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0D5E031-04F1-82A3-8679-C26E19169B4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363743" y="2509491"/>
                  <a:ext cx="70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D3FB3F7-6E79-3AA2-6449-359B7079119E}"/>
                    </a:ext>
                  </a:extLst>
                </p14:cNvPr>
                <p14:cNvContentPartPr/>
                <p14:nvPr/>
              </p14:nvContentPartPr>
              <p14:xfrm>
                <a:off x="3345383" y="2507331"/>
                <a:ext cx="330120" cy="215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D3FB3F7-6E79-3AA2-6449-359B7079119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327743" y="2489331"/>
                  <a:ext cx="365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3052315-67A8-5FFE-3030-4ED2BCCAE9E4}"/>
                    </a:ext>
                  </a:extLst>
                </p14:cNvPr>
                <p14:cNvContentPartPr/>
                <p14:nvPr/>
              </p14:nvContentPartPr>
              <p14:xfrm>
                <a:off x="3712943" y="2616411"/>
                <a:ext cx="30960" cy="107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3052315-67A8-5FFE-3030-4ED2BCCAE9E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94943" y="2598771"/>
                  <a:ext cx="6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474707C-2D8A-72C9-2C5D-807547C0BDAB}"/>
                    </a:ext>
                  </a:extLst>
                </p14:cNvPr>
                <p14:cNvContentPartPr/>
                <p14:nvPr/>
              </p14:nvContentPartPr>
              <p14:xfrm>
                <a:off x="3758663" y="2629011"/>
                <a:ext cx="102600" cy="88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474707C-2D8A-72C9-2C5D-807547C0BDA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40663" y="2611371"/>
                  <a:ext cx="138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183E05F-0F01-7C33-3CA8-4A7EA291F9C6}"/>
                    </a:ext>
                  </a:extLst>
                </p14:cNvPr>
                <p14:cNvContentPartPr/>
                <p14:nvPr/>
              </p14:nvContentPartPr>
              <p14:xfrm>
                <a:off x="4115783" y="2557371"/>
                <a:ext cx="82800" cy="200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183E05F-0F01-7C33-3CA8-4A7EA291F9C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097783" y="2539371"/>
                  <a:ext cx="118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F9F8C1B-D859-3B5D-9ED1-E25E6D53CE54}"/>
                    </a:ext>
                  </a:extLst>
                </p14:cNvPr>
                <p14:cNvContentPartPr/>
                <p14:nvPr/>
              </p14:nvContentPartPr>
              <p14:xfrm>
                <a:off x="4075823" y="2659611"/>
                <a:ext cx="125280" cy="34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F9F8C1B-D859-3B5D-9ED1-E25E6D53CE5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58183" y="2641971"/>
                  <a:ext cx="160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2A6F784-EBFF-7EAF-5D6C-C9C0F96A7054}"/>
                    </a:ext>
                  </a:extLst>
                </p14:cNvPr>
                <p14:cNvContentPartPr/>
                <p14:nvPr/>
              </p14:nvContentPartPr>
              <p14:xfrm>
                <a:off x="4252943" y="2673291"/>
                <a:ext cx="51120" cy="62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2A6F784-EBFF-7EAF-5D6C-C9C0F96A705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34943" y="2655291"/>
                  <a:ext cx="8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D638B02-EC55-F405-8CD0-CCD6E6002E07}"/>
                    </a:ext>
                  </a:extLst>
                </p14:cNvPr>
                <p14:cNvContentPartPr/>
                <p14:nvPr/>
              </p14:nvContentPartPr>
              <p14:xfrm>
                <a:off x="4364903" y="2639811"/>
                <a:ext cx="40320" cy="75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D638B02-EC55-F405-8CD0-CCD6E6002E0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347263" y="2621811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FBEB3B-F1D1-EA81-1BFE-C1BEBDBFD050}"/>
                    </a:ext>
                  </a:extLst>
                </p14:cNvPr>
                <p14:cNvContentPartPr/>
                <p14:nvPr/>
              </p14:nvContentPartPr>
              <p14:xfrm>
                <a:off x="4449143" y="2649171"/>
                <a:ext cx="42120" cy="77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FBEB3B-F1D1-EA81-1BFE-C1BEBDBFD05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31143" y="2631531"/>
                  <a:ext cx="77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89CD0BC-7E1A-F658-C761-E491161E86BB}"/>
                    </a:ext>
                  </a:extLst>
                </p14:cNvPr>
                <p14:cNvContentPartPr/>
                <p14:nvPr/>
              </p14:nvContentPartPr>
              <p14:xfrm>
                <a:off x="4508903" y="2663571"/>
                <a:ext cx="60840" cy="81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89CD0BC-7E1A-F658-C761-E491161E86B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491263" y="2645571"/>
                  <a:ext cx="96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7F651BD-37D2-EBBF-9F8F-8548CD247ADC}"/>
                    </a:ext>
                  </a:extLst>
                </p14:cNvPr>
                <p14:cNvContentPartPr/>
                <p14:nvPr/>
              </p14:nvContentPartPr>
              <p14:xfrm>
                <a:off x="4624103" y="2654211"/>
                <a:ext cx="51840" cy="99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7F651BD-37D2-EBBF-9F8F-8548CD247AD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06463" y="2636571"/>
                  <a:ext cx="87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0EA74DE-C1CD-46B4-430A-6F108C99372F}"/>
                    </a:ext>
                  </a:extLst>
                </p14:cNvPr>
                <p14:cNvContentPartPr/>
                <p14:nvPr/>
              </p14:nvContentPartPr>
              <p14:xfrm>
                <a:off x="3349343" y="2829891"/>
                <a:ext cx="66960" cy="106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0EA74DE-C1CD-46B4-430A-6F108C99372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331703" y="2811891"/>
                  <a:ext cx="10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CC5F186-8A73-0F91-DD6A-6D908CA93C64}"/>
                    </a:ext>
                  </a:extLst>
                </p14:cNvPr>
                <p14:cNvContentPartPr/>
                <p14:nvPr/>
              </p14:nvContentPartPr>
              <p14:xfrm>
                <a:off x="3491183" y="2860131"/>
                <a:ext cx="67320" cy="72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CC5F186-8A73-0F91-DD6A-6D908CA93C6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473543" y="2842131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4581259-7D9A-24F9-6689-368ECB7E81ED}"/>
                    </a:ext>
                  </a:extLst>
                </p14:cNvPr>
                <p14:cNvContentPartPr/>
                <p14:nvPr/>
              </p14:nvContentPartPr>
              <p14:xfrm>
                <a:off x="3677303" y="2803251"/>
                <a:ext cx="20520" cy="127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4581259-7D9A-24F9-6689-368ECB7E81E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59303" y="2785251"/>
                  <a:ext cx="56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762461-F5E2-0C5C-881C-E4FD41887B66}"/>
                    </a:ext>
                  </a:extLst>
                </p14:cNvPr>
                <p14:cNvContentPartPr/>
                <p14:nvPr/>
              </p14:nvContentPartPr>
              <p14:xfrm>
                <a:off x="3632303" y="2851851"/>
                <a:ext cx="119880" cy="16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762461-F5E2-0C5C-881C-E4FD41887B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14303" y="2833851"/>
                  <a:ext cx="155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F3BED0E-B061-210F-9785-3BE502834DA4}"/>
                    </a:ext>
                  </a:extLst>
                </p14:cNvPr>
                <p14:cNvContentPartPr/>
                <p14:nvPr/>
              </p14:nvContentPartPr>
              <p14:xfrm>
                <a:off x="3760103" y="2878131"/>
                <a:ext cx="83160" cy="72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F3BED0E-B061-210F-9785-3BE502834DA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42463" y="2860131"/>
                  <a:ext cx="11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10EC7C6-25ED-51EA-6519-053AFAE368BA}"/>
                    </a:ext>
                  </a:extLst>
                </p14:cNvPr>
                <p14:cNvContentPartPr/>
                <p14:nvPr/>
              </p14:nvContentPartPr>
              <p14:xfrm>
                <a:off x="3919583" y="2820531"/>
                <a:ext cx="13680" cy="123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10EC7C6-25ED-51EA-6519-053AFAE368B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01943" y="2802531"/>
                  <a:ext cx="4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D67B898-E161-E1A1-63DE-7EE853821A0E}"/>
                    </a:ext>
                  </a:extLst>
                </p14:cNvPr>
                <p14:cNvContentPartPr/>
                <p14:nvPr/>
              </p14:nvContentPartPr>
              <p14:xfrm>
                <a:off x="3878183" y="2869851"/>
                <a:ext cx="111600" cy="15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D67B898-E161-E1A1-63DE-7EE853821A0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860543" y="2851851"/>
                  <a:ext cx="14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5AAA054-B0EC-8BDF-B31F-BD6167F6597A}"/>
                    </a:ext>
                  </a:extLst>
                </p14:cNvPr>
                <p14:cNvContentPartPr/>
                <p14:nvPr/>
              </p14:nvContentPartPr>
              <p14:xfrm>
                <a:off x="4012823" y="2838531"/>
                <a:ext cx="18720" cy="116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5AAA054-B0EC-8BDF-B31F-BD6167F6597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94823" y="2820531"/>
                  <a:ext cx="54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989A0DB-BB27-A76C-E2ED-D513830B6084}"/>
                    </a:ext>
                  </a:extLst>
                </p14:cNvPr>
                <p14:cNvContentPartPr/>
                <p14:nvPr/>
              </p14:nvContentPartPr>
              <p14:xfrm>
                <a:off x="4056023" y="2897931"/>
                <a:ext cx="94680" cy="47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989A0DB-BB27-A76C-E2ED-D513830B608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38023" y="2880291"/>
                  <a:ext cx="13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087BF22-C868-2EAC-A8B1-DBCC8D3FE860}"/>
                    </a:ext>
                  </a:extLst>
                </p14:cNvPr>
                <p14:cNvContentPartPr/>
                <p14:nvPr/>
              </p14:nvContentPartPr>
              <p14:xfrm>
                <a:off x="4175543" y="2895051"/>
                <a:ext cx="127800" cy="198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087BF22-C868-2EAC-A8B1-DBCC8D3FE86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57903" y="2877411"/>
                  <a:ext cx="16344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1E973797-0B90-6C13-A756-9FBF5788782E}"/>
                  </a:ext>
                </a:extLst>
              </p14:cNvPr>
              <p14:cNvContentPartPr/>
              <p14:nvPr/>
            </p14:nvContentPartPr>
            <p14:xfrm>
              <a:off x="4421423" y="2927091"/>
              <a:ext cx="23760" cy="1044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1E973797-0B90-6C13-A756-9FBF5788782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403783" y="2909451"/>
                <a:ext cx="5940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A9FD7AF-D1E1-0E2C-314C-6DB5B55194AC}"/>
              </a:ext>
            </a:extLst>
          </p:cNvPr>
          <p:cNvGrpSpPr/>
          <p:nvPr/>
        </p:nvGrpSpPr>
        <p:grpSpPr>
          <a:xfrm>
            <a:off x="1723223" y="3005211"/>
            <a:ext cx="1325880" cy="253800"/>
            <a:chOff x="1723223" y="3005211"/>
            <a:chExt cx="13258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99BAD9B-086E-E124-CB22-48578FCF1AF3}"/>
                    </a:ext>
                  </a:extLst>
                </p14:cNvPr>
                <p14:cNvContentPartPr/>
                <p14:nvPr/>
              </p14:nvContentPartPr>
              <p14:xfrm>
                <a:off x="1723223" y="3023571"/>
                <a:ext cx="101520" cy="88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99BAD9B-086E-E124-CB22-48578FCF1AF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705583" y="3005571"/>
                  <a:ext cx="137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F97263E-41C0-85EF-BFFD-0A6EFEAC71FC}"/>
                    </a:ext>
                  </a:extLst>
                </p14:cNvPr>
                <p14:cNvContentPartPr/>
                <p14:nvPr/>
              </p14:nvContentPartPr>
              <p14:xfrm>
                <a:off x="1898543" y="3006651"/>
                <a:ext cx="77760" cy="109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F97263E-41C0-85EF-BFFD-0A6EFEAC71F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880543" y="2988651"/>
                  <a:ext cx="113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EE9DB0B-06A9-3C16-74A4-D14D185EB00B}"/>
                    </a:ext>
                  </a:extLst>
                </p14:cNvPr>
                <p14:cNvContentPartPr/>
                <p14:nvPr/>
              </p14:nvContentPartPr>
              <p14:xfrm>
                <a:off x="2034623" y="3015651"/>
                <a:ext cx="57960" cy="100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EE9DB0B-06A9-3C16-74A4-D14D185EB00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016623" y="2997651"/>
                  <a:ext cx="93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53ABF3A-CF0C-2DF3-D6CE-F1EA3929E63F}"/>
                    </a:ext>
                  </a:extLst>
                </p14:cNvPr>
                <p14:cNvContentPartPr/>
                <p14:nvPr/>
              </p14:nvContentPartPr>
              <p14:xfrm>
                <a:off x="2171063" y="3048771"/>
                <a:ext cx="52920" cy="70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53ABF3A-CF0C-2DF3-D6CE-F1EA3929E63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153063" y="3031131"/>
                  <a:ext cx="88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D01B14F-3AD7-4975-2F0E-E5C4C8225F35}"/>
                    </a:ext>
                  </a:extLst>
                </p14:cNvPr>
                <p14:cNvContentPartPr/>
                <p14:nvPr/>
              </p14:nvContentPartPr>
              <p14:xfrm>
                <a:off x="2283023" y="3005211"/>
                <a:ext cx="21240" cy="109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D01B14F-3AD7-4975-2F0E-E5C4C8225F3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265383" y="2987211"/>
                  <a:ext cx="56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D7DA72C-A854-2DC7-773C-95C9706CB71A}"/>
                    </a:ext>
                  </a:extLst>
                </p14:cNvPr>
                <p14:cNvContentPartPr/>
                <p14:nvPr/>
              </p14:nvContentPartPr>
              <p14:xfrm>
                <a:off x="2379863" y="3070371"/>
                <a:ext cx="25200" cy="72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D7DA72C-A854-2DC7-773C-95C9706CB71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361863" y="3052371"/>
                  <a:ext cx="6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8A54C9E-24C7-4751-257F-5BF299BD5D47}"/>
                    </a:ext>
                  </a:extLst>
                </p14:cNvPr>
                <p14:cNvContentPartPr/>
                <p14:nvPr/>
              </p14:nvContentPartPr>
              <p14:xfrm>
                <a:off x="2459423" y="3065331"/>
                <a:ext cx="73080" cy="78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8A54C9E-24C7-4751-257F-5BF299BD5D4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41423" y="3047691"/>
                  <a:ext cx="108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2B63CDE-ACB4-C435-518C-FB0775D39F45}"/>
                    </a:ext>
                  </a:extLst>
                </p14:cNvPr>
                <p14:cNvContentPartPr/>
                <p14:nvPr/>
              </p14:nvContentPartPr>
              <p14:xfrm>
                <a:off x="2595503" y="3097011"/>
                <a:ext cx="50400" cy="31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2B63CDE-ACB4-C435-518C-FB0775D39F4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77503" y="3079371"/>
                  <a:ext cx="8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24BAB10-FF11-3D21-D1E6-9B572CE3B399}"/>
                    </a:ext>
                  </a:extLst>
                </p14:cNvPr>
                <p14:cNvContentPartPr/>
                <p14:nvPr/>
              </p14:nvContentPartPr>
              <p14:xfrm>
                <a:off x="2726903" y="3015651"/>
                <a:ext cx="23760" cy="120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24BAB10-FF11-3D21-D1E6-9B572CE3B39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708903" y="2997651"/>
                  <a:ext cx="59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6FBB573-8E32-BA46-8723-D40B695F4E6D}"/>
                    </a:ext>
                  </a:extLst>
                </p14:cNvPr>
                <p14:cNvContentPartPr/>
                <p14:nvPr/>
              </p14:nvContentPartPr>
              <p14:xfrm>
                <a:off x="2686943" y="3068571"/>
                <a:ext cx="91800" cy="14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6FBB573-8E32-BA46-8723-D40B695F4E6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668943" y="3050931"/>
                  <a:ext cx="12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0617377-6C7E-BCB5-3788-1F63A9AC0CBC}"/>
                    </a:ext>
                  </a:extLst>
                </p14:cNvPr>
                <p14:cNvContentPartPr/>
                <p14:nvPr/>
              </p14:nvContentPartPr>
              <p14:xfrm>
                <a:off x="2828063" y="3021411"/>
                <a:ext cx="21960" cy="108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0617377-6C7E-BCB5-3788-1F63A9AC0CB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810423" y="3003771"/>
                  <a:ext cx="57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BB7E012-1D6D-2535-8643-F6E82A91009A}"/>
                    </a:ext>
                  </a:extLst>
                </p14:cNvPr>
                <p14:cNvContentPartPr/>
                <p14:nvPr/>
              </p14:nvContentPartPr>
              <p14:xfrm>
                <a:off x="2891423" y="3099891"/>
                <a:ext cx="71640" cy="26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BB7E012-1D6D-2535-8643-F6E82A91009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73423" y="3082251"/>
                  <a:ext cx="107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9648ED6-D292-0FA2-3148-7FBE7433E7BC}"/>
                    </a:ext>
                  </a:extLst>
                </p14:cNvPr>
                <p14:cNvContentPartPr/>
                <p14:nvPr/>
              </p14:nvContentPartPr>
              <p14:xfrm>
                <a:off x="2985023" y="3095571"/>
                <a:ext cx="64080" cy="163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9648ED6-D292-0FA2-3148-7FBE7433E7B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67383" y="3077571"/>
                  <a:ext cx="997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1273447-77C3-7F97-55FD-5A9E1215A3A9}"/>
              </a:ext>
            </a:extLst>
          </p:cNvPr>
          <p:cNvGrpSpPr/>
          <p:nvPr/>
        </p:nvGrpSpPr>
        <p:grpSpPr>
          <a:xfrm>
            <a:off x="3354383" y="3044091"/>
            <a:ext cx="1004400" cy="205920"/>
            <a:chOff x="3354383" y="3044091"/>
            <a:chExt cx="10044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BE30500-A617-5909-8B00-8BFD278B3C21}"/>
                    </a:ext>
                  </a:extLst>
                </p14:cNvPr>
                <p14:cNvContentPartPr/>
                <p14:nvPr/>
              </p14:nvContentPartPr>
              <p14:xfrm>
                <a:off x="3354383" y="3091971"/>
                <a:ext cx="51120" cy="111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BE30500-A617-5909-8B00-8BFD278B3C2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36743" y="3073971"/>
                  <a:ext cx="86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1287B7C-E7D0-B42F-C065-8BD15FDACE62}"/>
                    </a:ext>
                  </a:extLst>
                </p14:cNvPr>
                <p14:cNvContentPartPr/>
                <p14:nvPr/>
              </p14:nvContentPartPr>
              <p14:xfrm>
                <a:off x="3472823" y="3114651"/>
                <a:ext cx="84600" cy="59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1287B7C-E7D0-B42F-C065-8BD15FDACE6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54823" y="3096651"/>
                  <a:ext cx="120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1941F57-9BC6-4A21-B552-207C97A379CF}"/>
                    </a:ext>
                  </a:extLst>
                </p14:cNvPr>
                <p14:cNvContentPartPr/>
                <p14:nvPr/>
              </p14:nvContentPartPr>
              <p14:xfrm>
                <a:off x="3634823" y="3044091"/>
                <a:ext cx="49320" cy="144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1941F57-9BC6-4A21-B552-207C97A379C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16823" y="3026451"/>
                  <a:ext cx="8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20ED6C2-3221-38BA-38B7-B83A534EF5F5}"/>
                    </a:ext>
                  </a:extLst>
                </p14:cNvPr>
                <p14:cNvContentPartPr/>
                <p14:nvPr/>
              </p14:nvContentPartPr>
              <p14:xfrm>
                <a:off x="3608903" y="3125451"/>
                <a:ext cx="78480" cy="9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20ED6C2-3221-38BA-38B7-B83A534EF5F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91263" y="3107811"/>
                  <a:ext cx="114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0DEF376-34EB-83E9-DC7C-E8209D8909A2}"/>
                    </a:ext>
                  </a:extLst>
                </p14:cNvPr>
                <p14:cNvContentPartPr/>
                <p14:nvPr/>
              </p14:nvContentPartPr>
              <p14:xfrm>
                <a:off x="3757223" y="3131571"/>
                <a:ext cx="39600" cy="76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0DEF376-34EB-83E9-DC7C-E8209D8909A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739583" y="3113571"/>
                  <a:ext cx="7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1616E31-4A2A-F406-A029-37CF5F37581A}"/>
                    </a:ext>
                  </a:extLst>
                </p14:cNvPr>
                <p14:cNvContentPartPr/>
                <p14:nvPr/>
              </p14:nvContentPartPr>
              <p14:xfrm>
                <a:off x="3864863" y="3120771"/>
                <a:ext cx="69840" cy="91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1616E31-4A2A-F406-A029-37CF5F37581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847223" y="3103131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79D1D8F-934E-48D1-EB5F-22E3D353854C}"/>
                    </a:ext>
                  </a:extLst>
                </p14:cNvPr>
                <p14:cNvContentPartPr/>
                <p14:nvPr/>
              </p14:nvContentPartPr>
              <p14:xfrm>
                <a:off x="3934703" y="3145251"/>
                <a:ext cx="107280" cy="67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79D1D8F-934E-48D1-EB5F-22E3D353854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16703" y="3127251"/>
                  <a:ext cx="142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AD5B27A-D525-BE71-6346-325BF1B6B281}"/>
                    </a:ext>
                  </a:extLst>
                </p14:cNvPr>
                <p14:cNvContentPartPr/>
                <p14:nvPr/>
              </p14:nvContentPartPr>
              <p14:xfrm>
                <a:off x="4094183" y="3175851"/>
                <a:ext cx="60120" cy="45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AD5B27A-D525-BE71-6346-325BF1B6B28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076183" y="3158211"/>
                  <a:ext cx="95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9A9FF12-48A8-75B8-2832-DFF9B5D3EC6E}"/>
                    </a:ext>
                  </a:extLst>
                </p14:cNvPr>
                <p14:cNvContentPartPr/>
                <p14:nvPr/>
              </p14:nvContentPartPr>
              <p14:xfrm>
                <a:off x="4192463" y="3171891"/>
                <a:ext cx="166320" cy="78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9A9FF12-48A8-75B8-2832-DFF9B5D3EC6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174463" y="3153891"/>
                  <a:ext cx="2019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AA0A54D-9FB2-9B5D-E112-70AC25F1EA97}"/>
              </a:ext>
            </a:extLst>
          </p:cNvPr>
          <p:cNvGrpSpPr/>
          <p:nvPr/>
        </p:nvGrpSpPr>
        <p:grpSpPr>
          <a:xfrm>
            <a:off x="4519343" y="3085851"/>
            <a:ext cx="629640" cy="207360"/>
            <a:chOff x="4519343" y="3085851"/>
            <a:chExt cx="62964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FA471F3-7417-C645-8B3A-55FEB5D848EC}"/>
                    </a:ext>
                  </a:extLst>
                </p14:cNvPr>
                <p14:cNvContentPartPr/>
                <p14:nvPr/>
              </p14:nvContentPartPr>
              <p14:xfrm>
                <a:off x="4556063" y="3085851"/>
                <a:ext cx="75240" cy="2037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FA471F3-7417-C645-8B3A-55FEB5D848E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538423" y="3068211"/>
                  <a:ext cx="110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320731A-0BFF-55FD-973B-5A20F250A344}"/>
                    </a:ext>
                  </a:extLst>
                </p14:cNvPr>
                <p14:cNvContentPartPr/>
                <p14:nvPr/>
              </p14:nvContentPartPr>
              <p14:xfrm>
                <a:off x="4519343" y="3203211"/>
                <a:ext cx="116280" cy="12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320731A-0BFF-55FD-973B-5A20F250A34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501703" y="3185571"/>
                  <a:ext cx="15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3CDBD70-3C42-7E62-721C-D8A13D8CE997}"/>
                    </a:ext>
                  </a:extLst>
                </p14:cNvPr>
                <p14:cNvContentPartPr/>
                <p14:nvPr/>
              </p14:nvContentPartPr>
              <p14:xfrm>
                <a:off x="4660823" y="3211491"/>
                <a:ext cx="74880" cy="65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3CDBD70-3C42-7E62-721C-D8A13D8CE99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642823" y="3193491"/>
                  <a:ext cx="11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6062E56-480A-9A9F-FE0D-588E6CD9FD02}"/>
                    </a:ext>
                  </a:extLst>
                </p14:cNvPr>
                <p14:cNvContentPartPr/>
                <p14:nvPr/>
              </p14:nvContentPartPr>
              <p14:xfrm>
                <a:off x="4771703" y="3235251"/>
                <a:ext cx="79560" cy="51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6062E56-480A-9A9F-FE0D-588E6CD9FD0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54063" y="3217611"/>
                  <a:ext cx="11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0EEC1D2-FC0F-68BF-B454-AA325960A5E2}"/>
                    </a:ext>
                  </a:extLst>
                </p14:cNvPr>
                <p14:cNvContentPartPr/>
                <p14:nvPr/>
              </p14:nvContentPartPr>
              <p14:xfrm>
                <a:off x="4903463" y="3240651"/>
                <a:ext cx="146160" cy="525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0EEC1D2-FC0F-68BF-B454-AA325960A5E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85463" y="3222651"/>
                  <a:ext cx="181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F54C4A6-D490-7B4A-25B7-7773B4F19C93}"/>
                    </a:ext>
                  </a:extLst>
                </p14:cNvPr>
                <p14:cNvContentPartPr/>
                <p14:nvPr/>
              </p14:nvContentPartPr>
              <p14:xfrm>
                <a:off x="5064383" y="3223011"/>
                <a:ext cx="84600" cy="64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F54C4A6-D490-7B4A-25B7-7773B4F19C9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046743" y="3205371"/>
                  <a:ext cx="12024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1571CE74-6840-6CD0-DB09-69A8CB4C3E88}"/>
                  </a:ext>
                </a:extLst>
              </p14:cNvPr>
              <p14:cNvContentPartPr/>
              <p14:nvPr/>
            </p14:nvContentPartPr>
            <p14:xfrm>
              <a:off x="1842743" y="3286371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1571CE74-6840-6CD0-DB09-69A8CB4C3E8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825103" y="32683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40BB0B06-BBD1-9C1F-B5B7-AD0AEC7ABCDA}"/>
                  </a:ext>
                </a:extLst>
              </p14:cNvPr>
              <p14:cNvContentPartPr/>
              <p14:nvPr/>
            </p14:nvContentPartPr>
            <p14:xfrm>
              <a:off x="5312063" y="3338571"/>
              <a:ext cx="36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40BB0B06-BBD1-9C1F-B5B7-AD0AEC7ABCD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294063" y="33205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7579B675-1798-BED1-5F67-5D20BE71712F}"/>
                  </a:ext>
                </a:extLst>
              </p14:cNvPr>
              <p14:cNvContentPartPr/>
              <p14:nvPr/>
            </p14:nvContentPartPr>
            <p14:xfrm>
              <a:off x="5912543" y="1726491"/>
              <a:ext cx="47880" cy="1890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7579B675-1798-BED1-5F67-5D20BE71712F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5903543" y="1717851"/>
                <a:ext cx="655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E10248E6-E286-2C98-0DDF-E6A843FF38FE}"/>
                  </a:ext>
                </a:extLst>
              </p14:cNvPr>
              <p14:cNvContentPartPr/>
              <p14:nvPr/>
            </p14:nvContentPartPr>
            <p14:xfrm>
              <a:off x="6573503" y="1713891"/>
              <a:ext cx="16560" cy="189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E10248E6-E286-2C98-0DDF-E6A843FF38F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64503" y="1705251"/>
                <a:ext cx="342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1BE231-6DD7-0F34-0B54-7D9102A8AE94}"/>
              </a:ext>
            </a:extLst>
          </p:cNvPr>
          <p:cNvGrpSpPr/>
          <p:nvPr/>
        </p:nvGrpSpPr>
        <p:grpSpPr>
          <a:xfrm>
            <a:off x="5463263" y="1592931"/>
            <a:ext cx="1160640" cy="690840"/>
            <a:chOff x="5463263" y="1592931"/>
            <a:chExt cx="116064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6BB4AA6-ED7D-E241-DA64-124D58CA75F4}"/>
                    </a:ext>
                  </a:extLst>
                </p14:cNvPr>
                <p14:cNvContentPartPr/>
                <p14:nvPr/>
              </p14:nvContentPartPr>
              <p14:xfrm>
                <a:off x="5487743" y="1728651"/>
                <a:ext cx="65520" cy="129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6BB4AA6-ED7D-E241-DA64-124D58CA75F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479103" y="1719651"/>
                  <a:ext cx="83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7FA5887-160B-E0D9-DAA0-21729693A105}"/>
                    </a:ext>
                  </a:extLst>
                </p14:cNvPr>
                <p14:cNvContentPartPr/>
                <p14:nvPr/>
              </p14:nvContentPartPr>
              <p14:xfrm>
                <a:off x="5624543" y="1669611"/>
                <a:ext cx="6120" cy="576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7FA5887-160B-E0D9-DAA0-21729693A10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615543" y="1660611"/>
                  <a:ext cx="2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A0FEC32-2F98-05EE-6553-4FCA9285BDA5}"/>
                    </a:ext>
                  </a:extLst>
                </p14:cNvPr>
                <p14:cNvContentPartPr/>
                <p14:nvPr/>
              </p14:nvContentPartPr>
              <p14:xfrm>
                <a:off x="5463263" y="1592931"/>
                <a:ext cx="102240" cy="60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A0FEC32-2F98-05EE-6553-4FCA9285BDA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54263" y="1583931"/>
                  <a:ext cx="119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99D9D7D-98F1-4A0A-14CC-10D5F5F49EEB}"/>
                    </a:ext>
                  </a:extLst>
                </p14:cNvPr>
                <p14:cNvContentPartPr/>
                <p14:nvPr/>
              </p14:nvContentPartPr>
              <p14:xfrm>
                <a:off x="5719223" y="1769331"/>
                <a:ext cx="97560" cy="22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99D9D7D-98F1-4A0A-14CC-10D5F5F49EE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10223" y="1760691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0FEEED4-F1D8-AF9B-C606-BADD00432F6A}"/>
                    </a:ext>
                  </a:extLst>
                </p14:cNvPr>
                <p14:cNvContentPartPr/>
                <p14:nvPr/>
              </p14:nvContentPartPr>
              <p14:xfrm>
                <a:off x="5740823" y="1829811"/>
                <a:ext cx="101160" cy="9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0FEEED4-F1D8-AF9B-C606-BADD00432F6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731823" y="1821171"/>
                  <a:ext cx="11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E982BD2-A562-8244-C569-5C1DB4331CFF}"/>
                    </a:ext>
                  </a:extLst>
                </p14:cNvPr>
                <p14:cNvContentPartPr/>
                <p14:nvPr/>
              </p14:nvContentPartPr>
              <p14:xfrm>
                <a:off x="6052943" y="1779411"/>
                <a:ext cx="45000" cy="99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E982BD2-A562-8244-C569-5C1DB4331CF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044303" y="1770771"/>
                  <a:ext cx="62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1440DC3-6284-0200-F34B-BE5158A3A1FA}"/>
                    </a:ext>
                  </a:extLst>
                </p14:cNvPr>
                <p14:cNvContentPartPr/>
                <p14:nvPr/>
              </p14:nvContentPartPr>
              <p14:xfrm>
                <a:off x="6063023" y="1761771"/>
                <a:ext cx="51840" cy="126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1440DC3-6284-0200-F34B-BE5158A3A1F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54383" y="1753131"/>
                  <a:ext cx="69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D141B1C-58C0-0E4E-51EF-0EF76C8E0D96}"/>
                    </a:ext>
                  </a:extLst>
                </p14:cNvPr>
                <p14:cNvContentPartPr/>
                <p14:nvPr/>
              </p14:nvContentPartPr>
              <p14:xfrm>
                <a:off x="6180743" y="1870851"/>
                <a:ext cx="5400" cy="489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D141B1C-58C0-0E4E-51EF-0EF76C8E0D9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172103" y="1862211"/>
                  <a:ext cx="2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6104F9B-5A5A-56DE-8347-7E7C62DEDBF9}"/>
                    </a:ext>
                  </a:extLst>
                </p14:cNvPr>
                <p14:cNvContentPartPr/>
                <p14:nvPr/>
              </p14:nvContentPartPr>
              <p14:xfrm>
                <a:off x="6267503" y="1817931"/>
                <a:ext cx="27000" cy="34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6104F9B-5A5A-56DE-8347-7E7C62DEDBF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258503" y="1809291"/>
                  <a:ext cx="4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9E3AC41-B8FC-956E-2CE0-2A95288EE746}"/>
                    </a:ext>
                  </a:extLst>
                </p14:cNvPr>
                <p14:cNvContentPartPr/>
                <p14:nvPr/>
              </p14:nvContentPartPr>
              <p14:xfrm>
                <a:off x="6270743" y="1779771"/>
                <a:ext cx="46800" cy="153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9E3AC41-B8FC-956E-2CE0-2A95288EE74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261743" y="1770771"/>
                  <a:ext cx="64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9E57D69-EDC0-757A-12B5-9DF41038283A}"/>
                    </a:ext>
                  </a:extLst>
                </p14:cNvPr>
                <p14:cNvContentPartPr/>
                <p14:nvPr/>
              </p14:nvContentPartPr>
              <p14:xfrm>
                <a:off x="6343823" y="1882731"/>
                <a:ext cx="20160" cy="586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9E57D69-EDC0-757A-12B5-9DF41038283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334823" y="1874091"/>
                  <a:ext cx="3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8F4611A-92B3-1333-9BF1-18180E90455A}"/>
                    </a:ext>
                  </a:extLst>
                </p14:cNvPr>
                <p14:cNvContentPartPr/>
                <p14:nvPr/>
              </p14:nvContentPartPr>
              <p14:xfrm>
                <a:off x="6420503" y="1767171"/>
                <a:ext cx="104040" cy="141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8F4611A-92B3-1333-9BF1-18180E90455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411863" y="1758531"/>
                  <a:ext cx="121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0101AFD-7C2A-8712-F4FD-EF14BA58E322}"/>
                    </a:ext>
                  </a:extLst>
                </p14:cNvPr>
                <p14:cNvContentPartPr/>
                <p14:nvPr/>
              </p14:nvContentPartPr>
              <p14:xfrm>
                <a:off x="6456863" y="1822251"/>
                <a:ext cx="76680" cy="115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0101AFD-7C2A-8712-F4FD-EF14BA58E32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448223" y="1813611"/>
                  <a:ext cx="9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16FC618-72B2-E0CA-4A5D-C6F0BF20939D}"/>
                    </a:ext>
                  </a:extLst>
                </p14:cNvPr>
                <p14:cNvContentPartPr/>
                <p14:nvPr/>
              </p14:nvContentPartPr>
              <p14:xfrm>
                <a:off x="5531303" y="2125731"/>
                <a:ext cx="46800" cy="103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16FC618-72B2-E0CA-4A5D-C6F0BF20939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22663" y="2116731"/>
                  <a:ext cx="6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B838537-2177-7711-7AA2-075863868CC5}"/>
                    </a:ext>
                  </a:extLst>
                </p14:cNvPr>
                <p14:cNvContentPartPr/>
                <p14:nvPr/>
              </p14:nvContentPartPr>
              <p14:xfrm>
                <a:off x="5584583" y="2078931"/>
                <a:ext cx="34200" cy="167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B838537-2177-7711-7AA2-075863868CC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575583" y="2069931"/>
                  <a:ext cx="51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05284A2-1DFB-7739-B84D-7B24480DBA9F}"/>
                    </a:ext>
                  </a:extLst>
                </p14:cNvPr>
                <p14:cNvContentPartPr/>
                <p14:nvPr/>
              </p14:nvContentPartPr>
              <p14:xfrm>
                <a:off x="5524823" y="1992531"/>
                <a:ext cx="83160" cy="59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05284A2-1DFB-7739-B84D-7B24480DBA9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516183" y="1983891"/>
                  <a:ext cx="100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8712A93-1213-385E-A2EB-03002EE47D4E}"/>
                    </a:ext>
                  </a:extLst>
                </p14:cNvPr>
                <p14:cNvContentPartPr/>
                <p14:nvPr/>
              </p14:nvContentPartPr>
              <p14:xfrm>
                <a:off x="5719223" y="2128971"/>
                <a:ext cx="88560" cy="57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8712A93-1213-385E-A2EB-03002EE47D4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710223" y="2119971"/>
                  <a:ext cx="106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340CF81-2CD7-BEBC-0A33-A802065501CE}"/>
                    </a:ext>
                  </a:extLst>
                </p14:cNvPr>
                <p14:cNvContentPartPr/>
                <p14:nvPr/>
              </p14:nvContentPartPr>
              <p14:xfrm>
                <a:off x="5750543" y="2181891"/>
                <a:ext cx="55080" cy="14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340CF81-2CD7-BEBC-0A33-A802065501C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741903" y="2173251"/>
                  <a:ext cx="72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0BBCFA7-F06F-620F-F73E-B5A43BF5ABF2}"/>
                    </a:ext>
                  </a:extLst>
                </p14:cNvPr>
                <p14:cNvContentPartPr/>
                <p14:nvPr/>
              </p14:nvContentPartPr>
              <p14:xfrm>
                <a:off x="5915423" y="2077131"/>
                <a:ext cx="35280" cy="1627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0BBCFA7-F06F-620F-F73E-B5A43BF5ABF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06423" y="2068491"/>
                  <a:ext cx="5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3E331D0-E6CF-787B-00E0-CA011AF109B5}"/>
                    </a:ext>
                  </a:extLst>
                </p14:cNvPr>
                <p14:cNvContentPartPr/>
                <p14:nvPr/>
              </p14:nvContentPartPr>
              <p14:xfrm>
                <a:off x="6036383" y="2117811"/>
                <a:ext cx="53640" cy="77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3E331D0-E6CF-787B-00E0-CA011AF109B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027743" y="2109171"/>
                  <a:ext cx="71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96661AC-7D7B-0417-4E5F-851BA1CEA591}"/>
                    </a:ext>
                  </a:extLst>
                </p14:cNvPr>
                <p14:cNvContentPartPr/>
                <p14:nvPr/>
              </p14:nvContentPartPr>
              <p14:xfrm>
                <a:off x="6136103" y="2181171"/>
                <a:ext cx="3960" cy="59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96661AC-7D7B-0417-4E5F-851BA1CEA59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127463" y="2172531"/>
                  <a:ext cx="21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535632B-14ED-A8DF-4408-209B2E7E0D58}"/>
                    </a:ext>
                  </a:extLst>
                </p14:cNvPr>
                <p14:cNvContentPartPr/>
                <p14:nvPr/>
              </p14:nvContentPartPr>
              <p14:xfrm>
                <a:off x="6199103" y="2147691"/>
                <a:ext cx="48600" cy="734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535632B-14ED-A8DF-4408-209B2E7E0D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190463" y="2138691"/>
                  <a:ext cx="66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766EAF3-7226-236C-9142-DB2E8D084DE5}"/>
                    </a:ext>
                  </a:extLst>
                </p14:cNvPr>
                <p14:cNvContentPartPr/>
                <p14:nvPr/>
              </p14:nvContentPartPr>
              <p14:xfrm>
                <a:off x="6247343" y="2113131"/>
                <a:ext cx="23760" cy="1098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766EAF3-7226-236C-9142-DB2E8D084DE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238343" y="2104491"/>
                  <a:ext cx="41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BCE1567-129C-CA8B-D75C-ABC933B7FC9A}"/>
                    </a:ext>
                  </a:extLst>
                </p14:cNvPr>
                <p14:cNvContentPartPr/>
                <p14:nvPr/>
              </p14:nvContentPartPr>
              <p14:xfrm>
                <a:off x="6322223" y="2196291"/>
                <a:ext cx="21240" cy="77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BCE1567-129C-CA8B-D75C-ABC933B7FC9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13223" y="2187291"/>
                  <a:ext cx="38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4E1D498-9334-9E25-D38D-B0BB3F741B18}"/>
                    </a:ext>
                  </a:extLst>
                </p14:cNvPr>
                <p14:cNvContentPartPr/>
                <p14:nvPr/>
              </p14:nvContentPartPr>
              <p14:xfrm>
                <a:off x="6405383" y="2165331"/>
                <a:ext cx="47160" cy="763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4E1D498-9334-9E25-D38D-B0BB3F741B1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396383" y="2156691"/>
                  <a:ext cx="64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32B2C10-EC7A-5E79-CC89-78F85272CBB1}"/>
                    </a:ext>
                  </a:extLst>
                </p14:cNvPr>
                <p14:cNvContentPartPr/>
                <p14:nvPr/>
              </p14:nvContentPartPr>
              <p14:xfrm>
                <a:off x="6442823" y="2158131"/>
                <a:ext cx="36000" cy="85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32B2C10-EC7A-5E79-CC89-78F85272CBB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433823" y="2149131"/>
                  <a:ext cx="5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802B84A-8730-04FD-E433-A4F1CEBB92E9}"/>
                    </a:ext>
                  </a:extLst>
                </p14:cNvPr>
                <p14:cNvContentPartPr/>
                <p14:nvPr/>
              </p14:nvContentPartPr>
              <p14:xfrm>
                <a:off x="6461903" y="2156691"/>
                <a:ext cx="55800" cy="61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802B84A-8730-04FD-E433-A4F1CEBB92E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52903" y="2147691"/>
                  <a:ext cx="7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3FC819C-E344-B1C3-8EE9-F7D8BA78E0BF}"/>
                    </a:ext>
                  </a:extLst>
                </p14:cNvPr>
                <p14:cNvContentPartPr/>
                <p14:nvPr/>
              </p14:nvContentPartPr>
              <p14:xfrm>
                <a:off x="6519863" y="2133291"/>
                <a:ext cx="35280" cy="1054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3FC819C-E344-B1C3-8EE9-F7D8BA78E0B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11223" y="2124651"/>
                  <a:ext cx="52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D3D64B6-E2EF-E0D9-C77E-E00602AA1A7D}"/>
                    </a:ext>
                  </a:extLst>
                </p14:cNvPr>
                <p14:cNvContentPartPr/>
                <p14:nvPr/>
              </p14:nvContentPartPr>
              <p14:xfrm>
                <a:off x="6581423" y="2084691"/>
                <a:ext cx="42480" cy="1990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D3D64B6-E2EF-E0D9-C77E-E00602AA1A7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572423" y="2076051"/>
                  <a:ext cx="60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249F64-4E19-FD28-3AEB-3FE341A1AECF}"/>
              </a:ext>
            </a:extLst>
          </p:cNvPr>
          <p:cNvSpPr txBox="1"/>
          <p:nvPr/>
        </p:nvSpPr>
        <p:spPr>
          <a:xfrm>
            <a:off x="7421306" y="6415390"/>
            <a:ext cx="4626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</a:t>
            </a:r>
            <a:r>
              <a:rPr lang="en-US" sz="2000" b="1" baseline="-25000" dirty="0"/>
              <a:t>2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65ED4D-AEC8-D766-C311-B329FDA52623}"/>
              </a:ext>
            </a:extLst>
          </p:cNvPr>
          <p:cNvSpPr txBox="1"/>
          <p:nvPr/>
        </p:nvSpPr>
        <p:spPr>
          <a:xfrm>
            <a:off x="5838825" y="5119874"/>
            <a:ext cx="2571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6665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E1ED-8DDF-225E-4B2B-4B19F0633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for Chapter 2</a:t>
            </a:r>
          </a:p>
        </p:txBody>
      </p:sp>
      <p:pic>
        <p:nvPicPr>
          <p:cNvPr id="2050" name="Picture 2" descr="2.2. A baseball player at SOON latitude throws a ball northward a horizontal distance of 75m in 2 s. In what direction, and by how much, is &#10;the ball deflected laterally as a result of the rotation of the Earth? &#10;2.7. What is the radius of the orbit of an equatorial, geosynchronous Earth satellite (i.e. one that remains above the same spot on Earth)? &#10;2.10. At a certain station the surface wind has aspeedof15ms- and is directed across the isobars from high to low pressure at an angle a &#10;= 250. Assuming the flow is balanced, calculate the magnitude of the horizontal pressure gradient and the frictional forces per unit mass. &#10;Assume the station is located at 400N. ">
            <a:extLst>
              <a:ext uri="{FF2B5EF4-FFF2-40B4-BE49-F238E27FC236}">
                <a16:creationId xmlns:a16="http://schemas.microsoft.com/office/drawing/2014/main" id="{196A46AE-84DD-D576-D799-91DAF556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7" y="2622200"/>
            <a:ext cx="93916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44607-B112-7118-07A9-4D965ACBDB98}"/>
              </a:ext>
            </a:extLst>
          </p:cNvPr>
          <p:cNvSpPr txBox="1"/>
          <p:nvPr/>
        </p:nvSpPr>
        <p:spPr>
          <a:xfrm>
            <a:off x="1486237" y="19981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A0000"/>
                </a:solidFill>
                <a:effectLst/>
                <a:latin typeface="Calibri" panose="020F0502020204030204" pitchFamily="34" charset="0"/>
              </a:rPr>
              <a:t>Assignment 3</a:t>
            </a:r>
            <a:endParaRPr lang="en-US" sz="1800" dirty="0">
              <a:solidFill>
                <a:srgbClr val="FA0000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22D518-FD5B-64C1-D554-6C12C31F455E}"/>
                  </a:ext>
                </a:extLst>
              </p14:cNvPr>
              <p14:cNvContentPartPr/>
              <p14:nvPr/>
            </p14:nvContentPartPr>
            <p14:xfrm>
              <a:off x="9845057" y="2688874"/>
              <a:ext cx="1109662" cy="80486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22D518-FD5B-64C1-D554-6C12C31F4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6056" y="2679883"/>
                <a:ext cx="1127304" cy="8224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04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9689-B14F-DC7B-5701-D7579BE9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PGF and Coriolis Force: Copy image to OneNote. </a:t>
            </a:r>
            <a:r>
              <a:rPr lang="en-US" b="1" dirty="0">
                <a:solidFill>
                  <a:srgbClr val="FF0000"/>
                </a:solidFill>
              </a:rPr>
              <a:t>SKIP</a:t>
            </a:r>
            <a:r>
              <a:rPr lang="en-US" dirty="0"/>
              <a:t> </a:t>
            </a:r>
          </a:p>
        </p:txBody>
      </p:sp>
      <p:pic>
        <p:nvPicPr>
          <p:cNvPr id="3073" name="Picture 1" descr="35`045 &#10;32 &#10;36 &#10;40/00h024드 &#10;寸0 36`, 37 &#10;27 38 &#10;6040 &#10;23 &#10;42 072 &#10;40 &#10;46 &#10;48 003 &#10;47 004 &#10;46 &#10;48 &#10;2 &#10;54 031 흐으043 &#10;62.044 &#10;617 &#10;43 60 065 654062 &#10;+5步67 ">
            <a:extLst>
              <a:ext uri="{FF2B5EF4-FFF2-40B4-BE49-F238E27FC236}">
                <a16:creationId xmlns:a16="http://schemas.microsoft.com/office/drawing/2014/main" id="{3B7F6017-742D-7858-0309-112012CD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521052"/>
            <a:ext cx="4105275" cy="49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4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CB0F-9223-D7AC-06CF-E963797C4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Rivers: Copy to OneNote from other </a:t>
            </a:r>
            <a:r>
              <a:rPr lang="en-US" dirty="0" err="1"/>
              <a:t>OneNotebook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28B07-12F6-F264-BBBB-F049B73F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38" y="677000"/>
            <a:ext cx="6179643" cy="61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0E86-8FFC-B3FA-1F14-E888C0711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501"/>
            <a:ext cx="12166599" cy="443634"/>
          </a:xfrm>
        </p:spPr>
        <p:txBody>
          <a:bodyPr>
            <a:normAutofit fontScale="90000"/>
          </a:bodyPr>
          <a:lstStyle/>
          <a:p>
            <a:r>
              <a:rPr lang="en-US" dirty="0"/>
              <a:t>Satellite Problem: First solve for NASA Aqua and Terra Polar Orbiters and set up GOES.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F43C68-06FE-241A-65A0-E309B9FE76FD}"/>
                  </a:ext>
                </a:extLst>
              </p14:cNvPr>
              <p14:cNvContentPartPr/>
              <p14:nvPr/>
            </p14:nvContentPartPr>
            <p14:xfrm>
              <a:off x="25400" y="486134"/>
              <a:ext cx="11319634" cy="634805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F43C68-06FE-241A-65A0-E309B9FE76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01" y="477134"/>
                <a:ext cx="11337273" cy="63656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72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CB5139-B6B9-2942-EE33-F5E2130458FA}"/>
                  </a:ext>
                </a:extLst>
              </p14:cNvPr>
              <p14:cNvContentPartPr/>
              <p14:nvPr/>
            </p14:nvContentPartPr>
            <p14:xfrm>
              <a:off x="1540900" y="190500"/>
              <a:ext cx="8136499" cy="658177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CB5139-B6B9-2942-EE33-F5E2130458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1901" y="181501"/>
                <a:ext cx="8154138" cy="65994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21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E25F5E-D62C-D79D-106F-9E76020BF0E9}"/>
                  </a:ext>
                </a:extLst>
              </p14:cNvPr>
              <p14:cNvContentPartPr/>
              <p14:nvPr/>
            </p14:nvContentPartPr>
            <p14:xfrm>
              <a:off x="376238" y="1160463"/>
              <a:ext cx="4808537" cy="364331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E25F5E-D62C-D79D-106F-9E76020BF0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38" y="1151462"/>
                <a:ext cx="4826177" cy="3660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FA3A16-5262-2C10-0191-C23FC2EED962}"/>
                  </a:ext>
                </a:extLst>
              </p14:cNvPr>
              <p14:cNvContentPartPr/>
              <p14:nvPr/>
            </p14:nvContentPartPr>
            <p14:xfrm>
              <a:off x="6932612" y="454025"/>
              <a:ext cx="4559300" cy="191293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FA3A16-5262-2C10-0191-C23FC2EED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3613" y="445029"/>
                <a:ext cx="4576938" cy="193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3626D-6D42-FD53-A70E-383CD5E0775B}"/>
                  </a:ext>
                </a:extLst>
              </p14:cNvPr>
              <p14:cNvContentPartPr/>
              <p14:nvPr/>
            </p14:nvContentPartPr>
            <p14:xfrm>
              <a:off x="6702424" y="3189288"/>
              <a:ext cx="5019675" cy="225107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3626D-6D42-FD53-A70E-383CD5E077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3423" y="3180287"/>
                <a:ext cx="5037317" cy="22687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79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5EDF6A-0A05-F723-DC00-3E6D7311F46B}"/>
              </a:ext>
            </a:extLst>
          </p:cNvPr>
          <p:cNvGrpSpPr/>
          <p:nvPr/>
        </p:nvGrpSpPr>
        <p:grpSpPr>
          <a:xfrm>
            <a:off x="3105150" y="1791979"/>
            <a:ext cx="5981700" cy="3668712"/>
            <a:chOff x="704850" y="1808163"/>
            <a:chExt cx="5981700" cy="3668712"/>
          </a:xfrm>
        </p:grpSpPr>
        <p:pic>
          <p:nvPicPr>
            <p:cNvPr id="1025" name="Picture 1" descr="Fig. 7.19 Cross-isobar flow at the Earth's surface induced &#10;by frictional drag. Solid lines represent isobars. ">
              <a:extLst>
                <a:ext uri="{FF2B5EF4-FFF2-40B4-BE49-F238E27FC236}">
                  <a16:creationId xmlns:a16="http://schemas.microsoft.com/office/drawing/2014/main" id="{75E29317-4109-F339-7191-38CA2BC7C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1808163"/>
              <a:ext cx="5572163" cy="366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807B89-5458-43BA-CFF6-0E6F7AEB0A48}"/>
                    </a:ext>
                  </a:extLst>
                </p14:cNvPr>
                <p14:cNvContentPartPr/>
                <p14:nvPr/>
              </p14:nvContentPartPr>
              <p14:xfrm>
                <a:off x="5507038" y="2687638"/>
                <a:ext cx="1179512" cy="1482725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807B89-5458-43BA-CFF6-0E6F7AEB0A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98040" y="2678637"/>
                  <a:ext cx="1197149" cy="150036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65A49B0-FE84-8034-A004-FE817E7127AC}"/>
              </a:ext>
            </a:extLst>
          </p:cNvPr>
          <p:cNvSpPr txBox="1"/>
          <p:nvPr/>
        </p:nvSpPr>
        <p:spPr>
          <a:xfrm>
            <a:off x="2647950" y="419100"/>
            <a:ext cx="549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the high and Low and pressure contours.  Or put the image in OneNote also.  </a:t>
            </a:r>
          </a:p>
        </p:txBody>
      </p:sp>
    </p:spTree>
    <p:extLst>
      <p:ext uri="{BB962C8B-B14F-4D97-AF65-F5344CB8AC3E}">
        <p14:creationId xmlns:p14="http://schemas.microsoft.com/office/powerpoint/2010/main" val="161312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3539-E88A-C3D7-5446-D009ADA2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problem associated with the force balance between pressure gradient, friction, and Coriolis force (all per unit mass).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E4A8F-810B-B9EB-C178-BFA686E9E0A3}"/>
              </a:ext>
            </a:extLst>
          </p:cNvPr>
          <p:cNvSpPr txBox="1"/>
          <p:nvPr/>
        </p:nvSpPr>
        <p:spPr>
          <a:xfrm>
            <a:off x="1451394" y="2708694"/>
            <a:ext cx="80117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2.10. At a certain station the surface wind has a speed of 15m s−1 and is directed across the isobars from high to low pressure at an angle α = 25°. Assuming the flow is balanced, calculate the magnitude of the horizontal pressure gradient and the frictional forces per unit mass. Assume the station is located at 40°N.</a:t>
            </a:r>
          </a:p>
          <a:p>
            <a:endParaRPr lang="en-US" sz="2400" dirty="0"/>
          </a:p>
          <a:p>
            <a:r>
              <a:rPr lang="en-US" sz="2400" dirty="0"/>
              <a:t>Martin, Jonathan E.. Mid-Latitude Atmospheric Dynamics: A First Course (p. 41). Wiley. Kindle Edition. </a:t>
            </a:r>
          </a:p>
        </p:txBody>
      </p:sp>
    </p:spTree>
    <p:extLst>
      <p:ext uri="{BB962C8B-B14F-4D97-AF65-F5344CB8AC3E}">
        <p14:creationId xmlns:p14="http://schemas.microsoft.com/office/powerpoint/2010/main" val="18954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3E4F44-C5D9-9D87-D76E-E78727989A01}"/>
                  </a:ext>
                </a:extLst>
              </p14:cNvPr>
              <p14:cNvContentPartPr/>
              <p14:nvPr/>
            </p14:nvContentPartPr>
            <p14:xfrm>
              <a:off x="1092584" y="121381"/>
              <a:ext cx="9794173" cy="647362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3E4F44-C5D9-9D87-D76E-E78727989A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585" y="112382"/>
                <a:ext cx="9811810" cy="649126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381F8CF-1C23-4777-EB9C-5362A0756362}"/>
              </a:ext>
            </a:extLst>
          </p:cNvPr>
          <p:cNvSpPr/>
          <p:nvPr/>
        </p:nvSpPr>
        <p:spPr>
          <a:xfrm>
            <a:off x="3027872" y="1"/>
            <a:ext cx="6262777" cy="104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38F2-43B2-889D-2CBA-45CD202F2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Rotating Coordinate System: Introducing apparent forces.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134EED-AFFE-9AD4-D5D5-037893CDBDCA}"/>
                  </a:ext>
                </a:extLst>
              </p14:cNvPr>
              <p14:cNvContentPartPr/>
              <p14:nvPr/>
            </p14:nvContentPartPr>
            <p14:xfrm>
              <a:off x="114300" y="1166813"/>
              <a:ext cx="11963400" cy="4522787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134EED-AFFE-9AD4-D5D5-037893CDBD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00" y="1157814"/>
                <a:ext cx="11981040" cy="4540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93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C70229-1711-3490-BEDF-419629E9DDDC}"/>
                  </a:ext>
                </a:extLst>
              </p14:cNvPr>
              <p14:cNvContentPartPr/>
              <p14:nvPr/>
            </p14:nvContentPartPr>
            <p14:xfrm>
              <a:off x="1571624" y="257175"/>
              <a:ext cx="9245907" cy="648349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C70229-1711-3490-BEDF-419629E9DD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625" y="248175"/>
                <a:ext cx="9263546" cy="65011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0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320EE6-388E-1E78-EC74-6A663BE06888}"/>
                  </a:ext>
                </a:extLst>
              </p14:cNvPr>
              <p14:cNvContentPartPr/>
              <p14:nvPr/>
            </p14:nvContentPartPr>
            <p14:xfrm>
              <a:off x="2495550" y="455613"/>
              <a:ext cx="7202488" cy="594677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320EE6-388E-1E78-EC74-6A663BE068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6549" y="446611"/>
                <a:ext cx="7220130" cy="596441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89E047-A42E-5AE7-DC21-FD5199EAFEC1}"/>
              </a:ext>
            </a:extLst>
          </p:cNvPr>
          <p:cNvSpPr txBox="1"/>
          <p:nvPr/>
        </p:nvSpPr>
        <p:spPr>
          <a:xfrm>
            <a:off x="8412480" y="1116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62C2E-CAF9-341F-4957-E79249E48AC4}"/>
              </a:ext>
            </a:extLst>
          </p:cNvPr>
          <p:cNvSpPr txBox="1"/>
          <p:nvPr/>
        </p:nvSpPr>
        <p:spPr>
          <a:xfrm>
            <a:off x="6457950" y="4371975"/>
            <a:ext cx="481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Earth would have to rotate 17 times faster for the Centrifugal acceleration to be equal to the gravitational acceleration.  </a:t>
            </a:r>
          </a:p>
        </p:txBody>
      </p:sp>
    </p:spTree>
    <p:extLst>
      <p:ext uri="{BB962C8B-B14F-4D97-AF65-F5344CB8AC3E}">
        <p14:creationId xmlns:p14="http://schemas.microsoft.com/office/powerpoint/2010/main" val="109920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397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Pressure Gradient Force</vt:lpstr>
      <vt:lpstr>PowerPoint Presentation</vt:lpstr>
      <vt:lpstr>PowerPoint Presentation</vt:lpstr>
      <vt:lpstr>PowerPoint Presentation</vt:lpstr>
      <vt:lpstr>Example problem associated with the force balance between pressure gradient, friction, and Coriolis force (all per unit mass).</vt:lpstr>
      <vt:lpstr>PowerPoint Presentation</vt:lpstr>
      <vt:lpstr>Rotating Coordinate System: Introducing apparent forces.</vt:lpstr>
      <vt:lpstr>PowerPoint Presentation</vt:lpstr>
      <vt:lpstr>PowerPoint Presentation</vt:lpstr>
      <vt:lpstr>Coriolis Force</vt:lpstr>
      <vt:lpstr>PowerPoint Presentation</vt:lpstr>
      <vt:lpstr>PowerPoint Presentation</vt:lpstr>
      <vt:lpstr>Summary</vt:lpstr>
      <vt:lpstr>Problems for Chapter 2</vt:lpstr>
      <vt:lpstr>Example PGF and Coriolis Force: Copy image to OneNote. SKIP </vt:lpstr>
      <vt:lpstr>Atmospheric Rivers: Copy to OneNote from other OneNotebook.</vt:lpstr>
      <vt:lpstr>Satellite Problem: First solve for NASA Aqua and Terra Polar Orbiters and set up GOES.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P Arnott</dc:creator>
  <cp:lastModifiedBy>W P Arnott</cp:lastModifiedBy>
  <cp:revision>14</cp:revision>
  <dcterms:created xsi:type="dcterms:W3CDTF">2024-02-18T00:18:21Z</dcterms:created>
  <dcterms:modified xsi:type="dcterms:W3CDTF">2025-02-25T05:53:09Z</dcterms:modified>
</cp:coreProperties>
</file>