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71" r:id="rId4"/>
    <p:sldId id="257" r:id="rId5"/>
    <p:sldId id="272" r:id="rId6"/>
    <p:sldId id="273" r:id="rId7"/>
    <p:sldId id="258" r:id="rId8"/>
    <p:sldId id="260" r:id="rId9"/>
    <p:sldId id="261" r:id="rId10"/>
    <p:sldId id="270" r:id="rId11"/>
    <p:sldId id="265" r:id="rId12"/>
    <p:sldId id="266" r:id="rId13"/>
    <p:sldId id="267" r:id="rId14"/>
    <p:sldId id="268" r:id="rId15"/>
    <p:sldId id="274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63B"/>
    <a:srgbClr val="00CCFF"/>
    <a:srgbClr val="E020BB"/>
    <a:srgbClr val="E3851D"/>
    <a:srgbClr val="00CC00"/>
    <a:srgbClr val="C4F709"/>
    <a:srgbClr val="33CC33"/>
    <a:srgbClr val="A6E41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DBE5D-76BD-4D69-A26B-2F9B4E7B2EF2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C40C9D-F94D-4899-A17F-A6B71F0495D5}">
      <dgm:prSet phldrT="[Text]"/>
      <dgm:spPr/>
      <dgm:t>
        <a:bodyPr/>
        <a:lstStyle/>
        <a:p>
          <a:r>
            <a:rPr lang="en-US" dirty="0" smtClean="0"/>
            <a:t>Agricultural drought</a:t>
          </a:r>
          <a:endParaRPr lang="en-US" dirty="0"/>
        </a:p>
      </dgm:t>
    </dgm:pt>
    <dgm:pt modelId="{0250299B-6F2D-400F-A29A-5616955F3A9E}" type="parTrans" cxnId="{924F04F5-A16E-4D2C-A5E0-F5234199B51D}">
      <dgm:prSet/>
      <dgm:spPr/>
      <dgm:t>
        <a:bodyPr/>
        <a:lstStyle/>
        <a:p>
          <a:endParaRPr lang="en-US"/>
        </a:p>
      </dgm:t>
    </dgm:pt>
    <dgm:pt modelId="{D96C2075-5616-4D54-BFA7-ED45F60DA1CC}" type="sibTrans" cxnId="{924F04F5-A16E-4D2C-A5E0-F5234199B51D}">
      <dgm:prSet/>
      <dgm:spPr/>
      <dgm:t>
        <a:bodyPr/>
        <a:lstStyle/>
        <a:p>
          <a:endParaRPr lang="en-US"/>
        </a:p>
      </dgm:t>
    </dgm:pt>
    <dgm:pt modelId="{8349FC3F-26D2-4203-829F-6ECA42E366F0}">
      <dgm:prSet phldrT="[Text]"/>
      <dgm:spPr/>
      <dgm:t>
        <a:bodyPr/>
        <a:lstStyle/>
        <a:p>
          <a:r>
            <a:rPr lang="en-US" dirty="0" smtClean="0"/>
            <a:t>Background information</a:t>
          </a:r>
          <a:endParaRPr lang="en-US" dirty="0"/>
        </a:p>
      </dgm:t>
    </dgm:pt>
    <dgm:pt modelId="{3B60605C-C6A9-496B-91EA-218FEF77AA7F}" type="parTrans" cxnId="{AC526185-5046-4087-96E1-ABAD371406B7}">
      <dgm:prSet/>
      <dgm:spPr/>
      <dgm:t>
        <a:bodyPr/>
        <a:lstStyle/>
        <a:p>
          <a:endParaRPr lang="en-US"/>
        </a:p>
      </dgm:t>
    </dgm:pt>
    <dgm:pt modelId="{B69742BC-24FE-41CC-99E4-B9F4014C6BB6}" type="sibTrans" cxnId="{AC526185-5046-4087-96E1-ABAD371406B7}">
      <dgm:prSet/>
      <dgm:spPr/>
      <dgm:t>
        <a:bodyPr/>
        <a:lstStyle/>
        <a:p>
          <a:endParaRPr lang="en-US"/>
        </a:p>
      </dgm:t>
    </dgm:pt>
    <dgm:pt modelId="{D2840F66-7066-4B07-AC8E-FAFFB13153BA}">
      <dgm:prSet phldrT="[Text]"/>
      <dgm:spPr/>
      <dgm:t>
        <a:bodyPr/>
        <a:lstStyle/>
        <a:p>
          <a:r>
            <a:rPr lang="en-US" dirty="0" smtClean="0"/>
            <a:t>Breeding tomato for drought tolerance</a:t>
          </a:r>
          <a:endParaRPr lang="en-US" dirty="0"/>
        </a:p>
      </dgm:t>
    </dgm:pt>
    <dgm:pt modelId="{1D1F70E1-B9AD-472F-ABC0-2B4B344D7B27}" type="parTrans" cxnId="{11AB1126-1268-403E-9ED0-F14676AE5100}">
      <dgm:prSet/>
      <dgm:spPr/>
      <dgm:t>
        <a:bodyPr/>
        <a:lstStyle/>
        <a:p>
          <a:endParaRPr lang="en-US"/>
        </a:p>
      </dgm:t>
    </dgm:pt>
    <dgm:pt modelId="{2E805A13-6A4D-4342-BCF9-6F6996513FC4}" type="sibTrans" cxnId="{11AB1126-1268-403E-9ED0-F14676AE5100}">
      <dgm:prSet/>
      <dgm:spPr/>
      <dgm:t>
        <a:bodyPr/>
        <a:lstStyle/>
        <a:p>
          <a:endParaRPr lang="en-US"/>
        </a:p>
      </dgm:t>
    </dgm:pt>
    <dgm:pt modelId="{3D47F536-26ED-4B1F-B785-DDE0D4DD7ED9}">
      <dgm:prSet phldrT="[Text]"/>
      <dgm:spPr/>
      <dgm:t>
        <a:bodyPr/>
        <a:lstStyle/>
        <a:p>
          <a:r>
            <a:rPr lang="en-US" dirty="0" smtClean="0"/>
            <a:t>Advances</a:t>
          </a:r>
          <a:endParaRPr lang="en-US" dirty="0"/>
        </a:p>
      </dgm:t>
    </dgm:pt>
    <dgm:pt modelId="{853D77BC-0199-4E2C-BA82-FB5C9EE4EAE3}" type="parTrans" cxnId="{E6789618-8D34-400F-A5ED-F90DCFBE1C31}">
      <dgm:prSet/>
      <dgm:spPr/>
      <dgm:t>
        <a:bodyPr/>
        <a:lstStyle/>
        <a:p>
          <a:endParaRPr lang="en-US"/>
        </a:p>
      </dgm:t>
    </dgm:pt>
    <dgm:pt modelId="{5FAE3CDE-E3E3-4156-9226-CC32D06506CA}" type="sibTrans" cxnId="{E6789618-8D34-400F-A5ED-F90DCFBE1C31}">
      <dgm:prSet/>
      <dgm:spPr/>
      <dgm:t>
        <a:bodyPr/>
        <a:lstStyle/>
        <a:p>
          <a:endParaRPr lang="en-US"/>
        </a:p>
      </dgm:t>
    </dgm:pt>
    <dgm:pt modelId="{7C642EF3-E3DA-49DD-9DAB-A0B43D5D2DE3}">
      <dgm:prSet phldrT="[Text]"/>
      <dgm:spPr/>
      <dgm:t>
        <a:bodyPr/>
        <a:lstStyle/>
        <a:p>
          <a:r>
            <a:rPr lang="en-US" dirty="0" smtClean="0"/>
            <a:t>Tomato responses</a:t>
          </a:r>
          <a:endParaRPr lang="en-US" dirty="0"/>
        </a:p>
      </dgm:t>
    </dgm:pt>
    <dgm:pt modelId="{4570B4C8-BA42-4BE8-8EBF-1C4F8894FF34}" type="parTrans" cxnId="{21B88155-2855-4199-9338-95652DD137C3}">
      <dgm:prSet/>
      <dgm:spPr/>
      <dgm:t>
        <a:bodyPr/>
        <a:lstStyle/>
        <a:p>
          <a:endParaRPr lang="en-US"/>
        </a:p>
      </dgm:t>
    </dgm:pt>
    <dgm:pt modelId="{5E8C1F6E-5889-4C80-86DA-5B9D6FB4F5D0}" type="sibTrans" cxnId="{21B88155-2855-4199-9338-95652DD137C3}">
      <dgm:prSet/>
      <dgm:spPr/>
      <dgm:t>
        <a:bodyPr/>
        <a:lstStyle/>
        <a:p>
          <a:endParaRPr lang="en-US"/>
        </a:p>
      </dgm:t>
    </dgm:pt>
    <dgm:pt modelId="{15EA907B-D004-47C9-9D32-2BFA84A4D025}">
      <dgm:prSet phldrT="[Text]"/>
      <dgm:spPr/>
      <dgm:t>
        <a:bodyPr/>
        <a:lstStyle/>
        <a:p>
          <a:r>
            <a:rPr lang="en-US" i="0" dirty="0" smtClean="0"/>
            <a:t>The use of introgression lines</a:t>
          </a:r>
          <a:endParaRPr lang="en-US" i="0" dirty="0"/>
        </a:p>
      </dgm:t>
    </dgm:pt>
    <dgm:pt modelId="{5683DB19-48FF-4E5D-AB6F-A62E4DD9E141}" type="parTrans" cxnId="{0B06DAF3-4594-4D81-8117-49BCE73C18A3}">
      <dgm:prSet/>
      <dgm:spPr/>
      <dgm:t>
        <a:bodyPr/>
        <a:lstStyle/>
        <a:p>
          <a:endParaRPr lang="en-US"/>
        </a:p>
      </dgm:t>
    </dgm:pt>
    <dgm:pt modelId="{95D20D3F-DC9B-4AF5-81DA-B219A4F3CF01}" type="sibTrans" cxnId="{0B06DAF3-4594-4D81-8117-49BCE73C18A3}">
      <dgm:prSet/>
      <dgm:spPr/>
      <dgm:t>
        <a:bodyPr/>
        <a:lstStyle/>
        <a:p>
          <a:endParaRPr lang="en-US"/>
        </a:p>
      </dgm:t>
    </dgm:pt>
    <dgm:pt modelId="{7EF3B3D1-B630-43F3-BD64-6CC7B8C0172C}">
      <dgm:prSet phldrT="[Text]"/>
      <dgm:spPr/>
      <dgm:t>
        <a:bodyPr/>
        <a:lstStyle/>
        <a:p>
          <a:r>
            <a:rPr lang="en-US" dirty="0" smtClean="0"/>
            <a:t>Presentation of the paper</a:t>
          </a:r>
        </a:p>
      </dgm:t>
    </dgm:pt>
    <dgm:pt modelId="{4BC204E4-72ED-428D-B643-6C14576A39AB}" type="parTrans" cxnId="{EF2FDFF9-31FC-4A8E-9A56-E9ADED59A2E1}">
      <dgm:prSet/>
      <dgm:spPr/>
      <dgm:t>
        <a:bodyPr/>
        <a:lstStyle/>
        <a:p>
          <a:endParaRPr lang="en-US"/>
        </a:p>
      </dgm:t>
    </dgm:pt>
    <dgm:pt modelId="{8E598A95-489B-44ED-AA5C-53470E76FEAA}" type="sibTrans" cxnId="{EF2FDFF9-31FC-4A8E-9A56-E9ADED59A2E1}">
      <dgm:prSet/>
      <dgm:spPr/>
      <dgm:t>
        <a:bodyPr/>
        <a:lstStyle/>
        <a:p>
          <a:endParaRPr lang="en-US"/>
        </a:p>
      </dgm:t>
    </dgm:pt>
    <dgm:pt modelId="{116AD661-77D4-4A89-AEF2-8B7AD8467E6B}">
      <dgm:prSet phldrT="[Text]"/>
      <dgm:spPr/>
      <dgm:t>
        <a:bodyPr/>
        <a:lstStyle/>
        <a:p>
          <a:r>
            <a:rPr lang="en-US" dirty="0" smtClean="0"/>
            <a:t>Aim</a:t>
          </a:r>
        </a:p>
      </dgm:t>
    </dgm:pt>
    <dgm:pt modelId="{D5F25A4B-10AB-4B17-992B-11D7717BC196}" type="parTrans" cxnId="{0F9B858C-EFBA-4B4D-ABF6-B73695440633}">
      <dgm:prSet/>
      <dgm:spPr/>
      <dgm:t>
        <a:bodyPr/>
        <a:lstStyle/>
        <a:p>
          <a:endParaRPr lang="en-US"/>
        </a:p>
      </dgm:t>
    </dgm:pt>
    <dgm:pt modelId="{4B81AEA4-65BA-4F29-AE56-7768860FB841}" type="sibTrans" cxnId="{0F9B858C-EFBA-4B4D-ABF6-B73695440633}">
      <dgm:prSet/>
      <dgm:spPr/>
      <dgm:t>
        <a:bodyPr/>
        <a:lstStyle/>
        <a:p>
          <a:endParaRPr lang="en-US"/>
        </a:p>
      </dgm:t>
    </dgm:pt>
    <dgm:pt modelId="{D6F61A1E-D36F-4BD3-B943-C198AEC9D9D5}">
      <dgm:prSet phldrT="[Text]"/>
      <dgm:spPr/>
      <dgm:t>
        <a:bodyPr/>
        <a:lstStyle/>
        <a:p>
          <a:r>
            <a:rPr lang="en-US" dirty="0" smtClean="0"/>
            <a:t>Materials and methods</a:t>
          </a:r>
        </a:p>
      </dgm:t>
    </dgm:pt>
    <dgm:pt modelId="{2DBCB1BD-D4B6-4332-BC51-1D3B846D51A5}" type="parTrans" cxnId="{F26721B3-9119-46A9-AD14-E2F5C55CF7C1}">
      <dgm:prSet/>
      <dgm:spPr/>
      <dgm:t>
        <a:bodyPr/>
        <a:lstStyle/>
        <a:p>
          <a:endParaRPr lang="en-US"/>
        </a:p>
      </dgm:t>
    </dgm:pt>
    <dgm:pt modelId="{AF6045BA-34C3-4D26-B0E9-1B7129279762}" type="sibTrans" cxnId="{F26721B3-9119-46A9-AD14-E2F5C55CF7C1}">
      <dgm:prSet/>
      <dgm:spPr/>
      <dgm:t>
        <a:bodyPr/>
        <a:lstStyle/>
        <a:p>
          <a:endParaRPr lang="en-US"/>
        </a:p>
      </dgm:t>
    </dgm:pt>
    <dgm:pt modelId="{76421D6D-5B64-4781-A70B-A8121B9C9D70}">
      <dgm:prSet phldrT="[Text]"/>
      <dgm:spPr/>
      <dgm:t>
        <a:bodyPr/>
        <a:lstStyle/>
        <a:p>
          <a:r>
            <a:rPr lang="en-US" dirty="0" smtClean="0"/>
            <a:t>Results</a:t>
          </a:r>
        </a:p>
      </dgm:t>
    </dgm:pt>
    <dgm:pt modelId="{09909A52-4780-40A7-8DA0-A4041B159D38}" type="parTrans" cxnId="{C09C7E09-9826-4E42-9CBD-B1D6DB53D742}">
      <dgm:prSet/>
      <dgm:spPr/>
      <dgm:t>
        <a:bodyPr/>
        <a:lstStyle/>
        <a:p>
          <a:endParaRPr lang="en-US"/>
        </a:p>
      </dgm:t>
    </dgm:pt>
    <dgm:pt modelId="{2CAE7357-7DCF-4CD5-9056-AA25176ECCD5}" type="sibTrans" cxnId="{C09C7E09-9826-4E42-9CBD-B1D6DB53D742}">
      <dgm:prSet/>
      <dgm:spPr/>
      <dgm:t>
        <a:bodyPr/>
        <a:lstStyle/>
        <a:p>
          <a:endParaRPr lang="en-US"/>
        </a:p>
      </dgm:t>
    </dgm:pt>
    <dgm:pt modelId="{3D2977A0-3FAD-40C4-86AA-5FD7A41889CE}">
      <dgm:prSet phldrT="[Text]"/>
      <dgm:spPr/>
      <dgm:t>
        <a:bodyPr/>
        <a:lstStyle/>
        <a:p>
          <a:r>
            <a:rPr lang="en-US" dirty="0" smtClean="0"/>
            <a:t>Discussion of the results</a:t>
          </a:r>
        </a:p>
      </dgm:t>
    </dgm:pt>
    <dgm:pt modelId="{325840C3-4DD4-4452-881A-5470E8E575EE}" type="parTrans" cxnId="{DEE79CF0-F60A-4F0D-AE08-FB23934312CA}">
      <dgm:prSet/>
      <dgm:spPr/>
      <dgm:t>
        <a:bodyPr/>
        <a:lstStyle/>
        <a:p>
          <a:endParaRPr lang="en-US"/>
        </a:p>
      </dgm:t>
    </dgm:pt>
    <dgm:pt modelId="{63922FD7-99D0-4A18-B8BD-C68BD34B9BFA}" type="sibTrans" cxnId="{DEE79CF0-F60A-4F0D-AE08-FB23934312CA}">
      <dgm:prSet/>
      <dgm:spPr/>
      <dgm:t>
        <a:bodyPr/>
        <a:lstStyle/>
        <a:p>
          <a:endParaRPr lang="en-US"/>
        </a:p>
      </dgm:t>
    </dgm:pt>
    <dgm:pt modelId="{F2158D2C-F3F9-42C4-9F60-F1110A05191E}" type="pres">
      <dgm:prSet presAssocID="{765DBE5D-76BD-4D69-A26B-2F9B4E7B2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C97781-6B86-4FCF-805C-3ED1D0273AA7}" type="pres">
      <dgm:prSet presAssocID="{76C40C9D-F94D-4899-A17F-A6B71F0495D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BD77A-F65D-42F0-A25A-29A0DF8B8C5C}" type="pres">
      <dgm:prSet presAssocID="{76C40C9D-F94D-4899-A17F-A6B71F0495D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F26E9-CD52-4DFF-8310-098201E8A4AA}" type="pres">
      <dgm:prSet presAssocID="{D2840F66-7066-4B07-AC8E-FAFFB13153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65025-3B7E-4E26-B2C7-819C766E8762}" type="pres">
      <dgm:prSet presAssocID="{D2840F66-7066-4B07-AC8E-FAFFB13153B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7BB90-DC91-44CF-9A76-30E1B28FD8B0}" type="pres">
      <dgm:prSet presAssocID="{7EF3B3D1-B630-43F3-BD64-6CC7B8C0172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07C82-59D3-4ED5-BA99-BDC3FF12C542}" type="pres">
      <dgm:prSet presAssocID="{7EF3B3D1-B630-43F3-BD64-6CC7B8C0172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01B65-FF06-494D-B526-383A9D591C7E}" type="pres">
      <dgm:prSet presAssocID="{3D2977A0-3FAD-40C4-86AA-5FD7A41889C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72BD90-2CFF-4150-A603-5D55F3C08358}" type="presOf" srcId="{7C642EF3-E3DA-49DD-9DAB-A0B43D5D2DE3}" destId="{014BD77A-F65D-42F0-A25A-29A0DF8B8C5C}" srcOrd="0" destOrd="1" presId="urn:microsoft.com/office/officeart/2005/8/layout/vList2"/>
    <dgm:cxn modelId="{0B06DAF3-4594-4D81-8117-49BCE73C18A3}" srcId="{D2840F66-7066-4B07-AC8E-FAFFB13153BA}" destId="{15EA907B-D004-47C9-9D32-2BFA84A4D025}" srcOrd="1" destOrd="0" parTransId="{5683DB19-48FF-4E5D-AB6F-A62E4DD9E141}" sibTransId="{95D20D3F-DC9B-4AF5-81DA-B219A4F3CF01}"/>
    <dgm:cxn modelId="{C09C7E09-9826-4E42-9CBD-B1D6DB53D742}" srcId="{7EF3B3D1-B630-43F3-BD64-6CC7B8C0172C}" destId="{76421D6D-5B64-4781-A70B-A8121B9C9D70}" srcOrd="2" destOrd="0" parTransId="{09909A52-4780-40A7-8DA0-A4041B159D38}" sibTransId="{2CAE7357-7DCF-4CD5-9056-AA25176ECCD5}"/>
    <dgm:cxn modelId="{F26721B3-9119-46A9-AD14-E2F5C55CF7C1}" srcId="{7EF3B3D1-B630-43F3-BD64-6CC7B8C0172C}" destId="{D6F61A1E-D36F-4BD3-B943-C198AEC9D9D5}" srcOrd="1" destOrd="0" parTransId="{2DBCB1BD-D4B6-4332-BC51-1D3B846D51A5}" sibTransId="{AF6045BA-34C3-4D26-B0E9-1B7129279762}"/>
    <dgm:cxn modelId="{AC526185-5046-4087-96E1-ABAD371406B7}" srcId="{76C40C9D-F94D-4899-A17F-A6B71F0495D5}" destId="{8349FC3F-26D2-4203-829F-6ECA42E366F0}" srcOrd="0" destOrd="0" parTransId="{3B60605C-C6A9-496B-91EA-218FEF77AA7F}" sibTransId="{B69742BC-24FE-41CC-99E4-B9F4014C6BB6}"/>
    <dgm:cxn modelId="{EF2FDFF9-31FC-4A8E-9A56-E9ADED59A2E1}" srcId="{765DBE5D-76BD-4D69-A26B-2F9B4E7B2EF2}" destId="{7EF3B3D1-B630-43F3-BD64-6CC7B8C0172C}" srcOrd="2" destOrd="0" parTransId="{4BC204E4-72ED-428D-B643-6C14576A39AB}" sibTransId="{8E598A95-489B-44ED-AA5C-53470E76FEAA}"/>
    <dgm:cxn modelId="{BFC188B7-C8FD-49BF-94C4-01D05A6A93DC}" type="presOf" srcId="{76C40C9D-F94D-4899-A17F-A6B71F0495D5}" destId="{5AC97781-6B86-4FCF-805C-3ED1D0273AA7}" srcOrd="0" destOrd="0" presId="urn:microsoft.com/office/officeart/2005/8/layout/vList2"/>
    <dgm:cxn modelId="{6DD600CC-CDDF-46F2-AF87-B90E044494A0}" type="presOf" srcId="{D2840F66-7066-4B07-AC8E-FAFFB13153BA}" destId="{215F26E9-CD52-4DFF-8310-098201E8A4AA}" srcOrd="0" destOrd="0" presId="urn:microsoft.com/office/officeart/2005/8/layout/vList2"/>
    <dgm:cxn modelId="{B1BD9823-8CD9-4D2F-8651-C800FC9FA026}" type="presOf" srcId="{7EF3B3D1-B630-43F3-BD64-6CC7B8C0172C}" destId="{97A7BB90-DC91-44CF-9A76-30E1B28FD8B0}" srcOrd="0" destOrd="0" presId="urn:microsoft.com/office/officeart/2005/8/layout/vList2"/>
    <dgm:cxn modelId="{3E4EBABB-E818-4EAD-82A2-B7DC80EA26B9}" type="presOf" srcId="{8349FC3F-26D2-4203-829F-6ECA42E366F0}" destId="{014BD77A-F65D-42F0-A25A-29A0DF8B8C5C}" srcOrd="0" destOrd="0" presId="urn:microsoft.com/office/officeart/2005/8/layout/vList2"/>
    <dgm:cxn modelId="{C8010D08-8870-4C02-871F-3D35D3AC6C43}" type="presOf" srcId="{116AD661-77D4-4A89-AEF2-8B7AD8467E6B}" destId="{E3B07C82-59D3-4ED5-BA99-BDC3FF12C542}" srcOrd="0" destOrd="0" presId="urn:microsoft.com/office/officeart/2005/8/layout/vList2"/>
    <dgm:cxn modelId="{DEE79CF0-F60A-4F0D-AE08-FB23934312CA}" srcId="{765DBE5D-76BD-4D69-A26B-2F9B4E7B2EF2}" destId="{3D2977A0-3FAD-40C4-86AA-5FD7A41889CE}" srcOrd="3" destOrd="0" parTransId="{325840C3-4DD4-4452-881A-5470E8E575EE}" sibTransId="{63922FD7-99D0-4A18-B8BD-C68BD34B9BFA}"/>
    <dgm:cxn modelId="{A5929C52-D5A2-4EA7-AA09-F46B8315B493}" type="presOf" srcId="{D6F61A1E-D36F-4BD3-B943-C198AEC9D9D5}" destId="{E3B07C82-59D3-4ED5-BA99-BDC3FF12C542}" srcOrd="0" destOrd="1" presId="urn:microsoft.com/office/officeart/2005/8/layout/vList2"/>
    <dgm:cxn modelId="{F6E35507-3A4F-4159-A5D8-E86062FD56D5}" type="presOf" srcId="{3D2977A0-3FAD-40C4-86AA-5FD7A41889CE}" destId="{4AB01B65-FF06-494D-B526-383A9D591C7E}" srcOrd="0" destOrd="0" presId="urn:microsoft.com/office/officeart/2005/8/layout/vList2"/>
    <dgm:cxn modelId="{924F04F5-A16E-4D2C-A5E0-F5234199B51D}" srcId="{765DBE5D-76BD-4D69-A26B-2F9B4E7B2EF2}" destId="{76C40C9D-F94D-4899-A17F-A6B71F0495D5}" srcOrd="0" destOrd="0" parTransId="{0250299B-6F2D-400F-A29A-5616955F3A9E}" sibTransId="{D96C2075-5616-4D54-BFA7-ED45F60DA1CC}"/>
    <dgm:cxn modelId="{0F9B858C-EFBA-4B4D-ABF6-B73695440633}" srcId="{7EF3B3D1-B630-43F3-BD64-6CC7B8C0172C}" destId="{116AD661-77D4-4A89-AEF2-8B7AD8467E6B}" srcOrd="0" destOrd="0" parTransId="{D5F25A4B-10AB-4B17-992B-11D7717BC196}" sibTransId="{4B81AEA4-65BA-4F29-AE56-7768860FB841}"/>
    <dgm:cxn modelId="{B4D790FF-AC5E-4D17-BF43-FB92FF03D46C}" type="presOf" srcId="{15EA907B-D004-47C9-9D32-2BFA84A4D025}" destId="{16865025-3B7E-4E26-B2C7-819C766E8762}" srcOrd="0" destOrd="1" presId="urn:microsoft.com/office/officeart/2005/8/layout/vList2"/>
    <dgm:cxn modelId="{11AB1126-1268-403E-9ED0-F14676AE5100}" srcId="{765DBE5D-76BD-4D69-A26B-2F9B4E7B2EF2}" destId="{D2840F66-7066-4B07-AC8E-FAFFB13153BA}" srcOrd="1" destOrd="0" parTransId="{1D1F70E1-B9AD-472F-ABC0-2B4B344D7B27}" sibTransId="{2E805A13-6A4D-4342-BCF9-6F6996513FC4}"/>
    <dgm:cxn modelId="{B0990295-9534-486E-BAD2-67BD5C8C9846}" type="presOf" srcId="{765DBE5D-76BD-4D69-A26B-2F9B4E7B2EF2}" destId="{F2158D2C-F3F9-42C4-9F60-F1110A05191E}" srcOrd="0" destOrd="0" presId="urn:microsoft.com/office/officeart/2005/8/layout/vList2"/>
    <dgm:cxn modelId="{E6789618-8D34-400F-A5ED-F90DCFBE1C31}" srcId="{D2840F66-7066-4B07-AC8E-FAFFB13153BA}" destId="{3D47F536-26ED-4B1F-B785-DDE0D4DD7ED9}" srcOrd="0" destOrd="0" parTransId="{853D77BC-0199-4E2C-BA82-FB5C9EE4EAE3}" sibTransId="{5FAE3CDE-E3E3-4156-9226-CC32D06506CA}"/>
    <dgm:cxn modelId="{21B88155-2855-4199-9338-95652DD137C3}" srcId="{76C40C9D-F94D-4899-A17F-A6B71F0495D5}" destId="{7C642EF3-E3DA-49DD-9DAB-A0B43D5D2DE3}" srcOrd="1" destOrd="0" parTransId="{4570B4C8-BA42-4BE8-8EBF-1C4F8894FF34}" sibTransId="{5E8C1F6E-5889-4C80-86DA-5B9D6FB4F5D0}"/>
    <dgm:cxn modelId="{5DA8A916-0C06-4E7C-9932-154B6ECB919B}" type="presOf" srcId="{3D47F536-26ED-4B1F-B785-DDE0D4DD7ED9}" destId="{16865025-3B7E-4E26-B2C7-819C766E8762}" srcOrd="0" destOrd="0" presId="urn:microsoft.com/office/officeart/2005/8/layout/vList2"/>
    <dgm:cxn modelId="{96783E70-AABA-4C1C-A13A-D0543F1815C3}" type="presOf" srcId="{76421D6D-5B64-4781-A70B-A8121B9C9D70}" destId="{E3B07C82-59D3-4ED5-BA99-BDC3FF12C542}" srcOrd="0" destOrd="2" presId="urn:microsoft.com/office/officeart/2005/8/layout/vList2"/>
    <dgm:cxn modelId="{359F0A7F-5C93-4EC2-AA63-63D8116AE873}" type="presParOf" srcId="{F2158D2C-F3F9-42C4-9F60-F1110A05191E}" destId="{5AC97781-6B86-4FCF-805C-3ED1D0273AA7}" srcOrd="0" destOrd="0" presId="urn:microsoft.com/office/officeart/2005/8/layout/vList2"/>
    <dgm:cxn modelId="{8D0F72C9-54A1-4229-981C-4F9079BD656B}" type="presParOf" srcId="{F2158D2C-F3F9-42C4-9F60-F1110A05191E}" destId="{014BD77A-F65D-42F0-A25A-29A0DF8B8C5C}" srcOrd="1" destOrd="0" presId="urn:microsoft.com/office/officeart/2005/8/layout/vList2"/>
    <dgm:cxn modelId="{EBC15CB7-A438-432D-A54B-CCC4C1DB489F}" type="presParOf" srcId="{F2158D2C-F3F9-42C4-9F60-F1110A05191E}" destId="{215F26E9-CD52-4DFF-8310-098201E8A4AA}" srcOrd="2" destOrd="0" presId="urn:microsoft.com/office/officeart/2005/8/layout/vList2"/>
    <dgm:cxn modelId="{AB9E9712-0609-4E72-B48B-6C025FDD5FF7}" type="presParOf" srcId="{F2158D2C-F3F9-42C4-9F60-F1110A05191E}" destId="{16865025-3B7E-4E26-B2C7-819C766E8762}" srcOrd="3" destOrd="0" presId="urn:microsoft.com/office/officeart/2005/8/layout/vList2"/>
    <dgm:cxn modelId="{EFFCF4E1-6F37-41CC-90A3-B4D3A9EE3978}" type="presParOf" srcId="{F2158D2C-F3F9-42C4-9F60-F1110A05191E}" destId="{97A7BB90-DC91-44CF-9A76-30E1B28FD8B0}" srcOrd="4" destOrd="0" presId="urn:microsoft.com/office/officeart/2005/8/layout/vList2"/>
    <dgm:cxn modelId="{60B1AE80-050E-426A-9ED7-F04B1FFCD4C4}" type="presParOf" srcId="{F2158D2C-F3F9-42C4-9F60-F1110A05191E}" destId="{E3B07C82-59D3-4ED5-BA99-BDC3FF12C542}" srcOrd="5" destOrd="0" presId="urn:microsoft.com/office/officeart/2005/8/layout/vList2"/>
    <dgm:cxn modelId="{1738316C-E630-4367-8D91-DC0A9CBB0714}" type="presParOf" srcId="{F2158D2C-F3F9-42C4-9F60-F1110A05191E}" destId="{4AB01B65-FF06-494D-B526-383A9D591C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A8C67-3FB0-4ED5-9877-BFCAC539648D}" type="doc">
      <dgm:prSet loTypeId="urn:microsoft.com/office/officeart/2008/layout/LinedList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18C5DE6-000D-49E1-A5AE-C16F0AC2BF65}">
      <dgm:prSet phldrT="[Text]" custT="1"/>
      <dgm:spPr/>
      <dgm:t>
        <a:bodyPr/>
        <a:lstStyle/>
        <a:p>
          <a:r>
            <a:rPr lang="en-US" sz="1800" dirty="0" smtClean="0"/>
            <a:t>Agricultural drought</a:t>
          </a:r>
          <a:endParaRPr lang="en-US" sz="1800" dirty="0"/>
        </a:p>
      </dgm:t>
    </dgm:pt>
    <dgm:pt modelId="{8AA1182A-27F5-4E2F-BAE2-005E44F0153E}" type="parTrans" cxnId="{4C6A0906-5A6D-4141-83AB-B26B57609C6A}">
      <dgm:prSet/>
      <dgm:spPr/>
      <dgm:t>
        <a:bodyPr/>
        <a:lstStyle/>
        <a:p>
          <a:endParaRPr lang="en-US" sz="1400"/>
        </a:p>
      </dgm:t>
    </dgm:pt>
    <dgm:pt modelId="{5F10F7A0-97E5-465D-BC49-BCF57CC82F09}" type="sibTrans" cxnId="{4C6A0906-5A6D-4141-83AB-B26B57609C6A}">
      <dgm:prSet/>
      <dgm:spPr/>
      <dgm:t>
        <a:bodyPr/>
        <a:lstStyle/>
        <a:p>
          <a:endParaRPr lang="en-US" sz="1400"/>
        </a:p>
      </dgm:t>
    </dgm:pt>
    <dgm:pt modelId="{A37E3533-2A33-41C8-8CE9-1756446E391B}">
      <dgm:prSet phldrT="[Text]" custT="1"/>
      <dgm:spPr/>
      <dgm:t>
        <a:bodyPr/>
        <a:lstStyle/>
        <a:p>
          <a:r>
            <a:rPr lang="en-US" sz="1600" dirty="0" smtClean="0"/>
            <a:t>Caused </a:t>
          </a:r>
          <a:r>
            <a:rPr lang="en-US" sz="1600" dirty="0" smtClean="0"/>
            <a:t>yield losses of the value of ~$</a:t>
          </a:r>
          <a:r>
            <a:rPr lang="en-US" sz="1600" dirty="0" smtClean="0"/>
            <a:t>30 </a:t>
          </a:r>
          <a:r>
            <a:rPr lang="en-US" sz="1600" dirty="0" smtClean="0"/>
            <a:t>billion in </a:t>
          </a:r>
          <a:r>
            <a:rPr lang="en-US" sz="1600" dirty="0" smtClean="0"/>
            <a:t>the decade 2010-2020</a:t>
          </a:r>
        </a:p>
        <a:p>
          <a:r>
            <a:rPr lang="en-US" sz="1600" dirty="0" smtClean="0"/>
            <a:t>(Gupta et al., 2020)</a:t>
          </a:r>
          <a:endParaRPr lang="en-US" sz="1600" dirty="0"/>
        </a:p>
      </dgm:t>
    </dgm:pt>
    <dgm:pt modelId="{30B8B44E-1EDC-4ECC-9FE4-1316085AF4B0}" type="parTrans" cxnId="{96F2FDC6-686F-4AE0-9F02-B078D02914AE}">
      <dgm:prSet/>
      <dgm:spPr/>
      <dgm:t>
        <a:bodyPr/>
        <a:lstStyle/>
        <a:p>
          <a:endParaRPr lang="en-US" sz="1400"/>
        </a:p>
      </dgm:t>
    </dgm:pt>
    <dgm:pt modelId="{D3F94C79-AD88-4ED9-B4C3-E7F0C8548C22}" type="sibTrans" cxnId="{96F2FDC6-686F-4AE0-9F02-B078D02914AE}">
      <dgm:prSet/>
      <dgm:spPr/>
      <dgm:t>
        <a:bodyPr/>
        <a:lstStyle/>
        <a:p>
          <a:endParaRPr lang="en-US" sz="1400"/>
        </a:p>
      </dgm:t>
    </dgm:pt>
    <dgm:pt modelId="{84180A30-6F0D-40BB-8161-48BFD99714C8}">
      <dgm:prSet phldrT="[Text]" custT="1"/>
      <dgm:spPr/>
      <dgm:t>
        <a:bodyPr/>
        <a:lstStyle/>
        <a:p>
          <a:r>
            <a:rPr lang="en-US" sz="1800" dirty="0" smtClean="0"/>
            <a:t>Solutions </a:t>
          </a:r>
          <a:endParaRPr lang="en-US" sz="1800" dirty="0"/>
        </a:p>
      </dgm:t>
    </dgm:pt>
    <dgm:pt modelId="{C9AEA329-7267-4621-8CC9-3F44BC0BCB64}" type="parTrans" cxnId="{9D3EB83A-8450-4672-B768-3891185354FE}">
      <dgm:prSet/>
      <dgm:spPr/>
      <dgm:t>
        <a:bodyPr/>
        <a:lstStyle/>
        <a:p>
          <a:endParaRPr lang="en-US" sz="1400"/>
        </a:p>
      </dgm:t>
    </dgm:pt>
    <dgm:pt modelId="{DCD29CFC-B0D9-4189-9424-060DF9063EBA}" type="sibTrans" cxnId="{9D3EB83A-8450-4672-B768-3891185354FE}">
      <dgm:prSet/>
      <dgm:spPr/>
      <dgm:t>
        <a:bodyPr/>
        <a:lstStyle/>
        <a:p>
          <a:endParaRPr lang="en-US" sz="1400"/>
        </a:p>
      </dgm:t>
    </dgm:pt>
    <dgm:pt modelId="{180F6C25-7E53-499A-A74B-2F330415887B}">
      <dgm:prSet phldrT="[Text]" custT="1"/>
      <dgm:spPr>
        <a:ln>
          <a:noFill/>
        </a:ln>
      </dgm:spPr>
      <dgm:t>
        <a:bodyPr/>
        <a:lstStyle/>
        <a:p>
          <a:r>
            <a:rPr lang="en-US" sz="1600" dirty="0" smtClean="0"/>
            <a:t>Irrigation</a:t>
          </a:r>
        </a:p>
        <a:p>
          <a:r>
            <a:rPr lang="en-US" sz="1600" dirty="0" smtClean="0"/>
            <a:t> </a:t>
          </a:r>
          <a:endParaRPr lang="en-US" sz="1600" dirty="0"/>
        </a:p>
      </dgm:t>
    </dgm:pt>
    <dgm:pt modelId="{91FFA352-A2E6-4BFE-9899-A1B0E32D2C26}" type="parTrans" cxnId="{F03829B3-D7CC-46D3-873B-FAAD1AD6924E}">
      <dgm:prSet/>
      <dgm:spPr/>
      <dgm:t>
        <a:bodyPr/>
        <a:lstStyle/>
        <a:p>
          <a:endParaRPr lang="en-US" sz="1400"/>
        </a:p>
      </dgm:t>
    </dgm:pt>
    <dgm:pt modelId="{045E9D07-8DF3-4081-96E0-3B9ED51983FB}" type="sibTrans" cxnId="{F03829B3-D7CC-46D3-873B-FAAD1AD6924E}">
      <dgm:prSet/>
      <dgm:spPr/>
      <dgm:t>
        <a:bodyPr/>
        <a:lstStyle/>
        <a:p>
          <a:endParaRPr lang="en-US" sz="1400"/>
        </a:p>
      </dgm:t>
    </dgm:pt>
    <dgm:pt modelId="{2DB7E039-FBFE-47E6-AA5E-5A8222A6873C}">
      <dgm:prSet phldrT="[Text]" custT="1"/>
      <dgm:spPr/>
      <dgm:t>
        <a:bodyPr/>
        <a:lstStyle/>
        <a:p>
          <a:r>
            <a:rPr lang="en-US" sz="1600" dirty="0" smtClean="0"/>
            <a:t>Accentuated by climate change: rising T and prolonged droughts</a:t>
          </a:r>
        </a:p>
        <a:p>
          <a:r>
            <a:rPr lang="en-US" sz="1600" dirty="0" smtClean="0"/>
            <a:t>(IPCC, 2019)</a:t>
          </a:r>
          <a:endParaRPr lang="en-US" sz="1600" dirty="0"/>
        </a:p>
      </dgm:t>
    </dgm:pt>
    <dgm:pt modelId="{EC6D7E10-0C7D-4FFB-9AC6-273B871A1FB7}" type="parTrans" cxnId="{FBE2ABA4-9233-44AE-8281-B7C5DD4F6255}">
      <dgm:prSet/>
      <dgm:spPr/>
      <dgm:t>
        <a:bodyPr/>
        <a:lstStyle/>
        <a:p>
          <a:endParaRPr lang="en-US" sz="1400"/>
        </a:p>
      </dgm:t>
    </dgm:pt>
    <dgm:pt modelId="{9578FE73-EEDE-4FCD-8351-E6893562BC33}" type="sibTrans" cxnId="{FBE2ABA4-9233-44AE-8281-B7C5DD4F6255}">
      <dgm:prSet/>
      <dgm:spPr/>
      <dgm:t>
        <a:bodyPr/>
        <a:lstStyle/>
        <a:p>
          <a:endParaRPr lang="en-US" sz="1400"/>
        </a:p>
      </dgm:t>
    </dgm:pt>
    <dgm:pt modelId="{A278EEE9-ACC8-41D6-9C9A-6CA8E10D1803}">
      <dgm:prSet phldrT="[Text]" custT="1"/>
      <dgm:spPr/>
      <dgm:t>
        <a:bodyPr/>
        <a:lstStyle/>
        <a:p>
          <a:endParaRPr lang="en-US" sz="1600" dirty="0" smtClean="0"/>
        </a:p>
        <a:p>
          <a:r>
            <a:rPr lang="en-US" sz="1600" dirty="0" smtClean="0"/>
            <a:t>Plant breeding</a:t>
          </a:r>
          <a:endParaRPr lang="en-US" sz="1600" dirty="0"/>
        </a:p>
      </dgm:t>
    </dgm:pt>
    <dgm:pt modelId="{59F1DE81-A498-4F78-B7ED-8CC3B6D7A0F8}" type="parTrans" cxnId="{5C150508-2E73-43C1-92DE-DA9CED6985D9}">
      <dgm:prSet/>
      <dgm:spPr/>
      <dgm:t>
        <a:bodyPr/>
        <a:lstStyle/>
        <a:p>
          <a:endParaRPr lang="en-US" sz="1400"/>
        </a:p>
      </dgm:t>
    </dgm:pt>
    <dgm:pt modelId="{2C2F4221-4488-4A14-AD07-E9A11908BAB0}" type="sibTrans" cxnId="{5C150508-2E73-43C1-92DE-DA9CED6985D9}">
      <dgm:prSet/>
      <dgm:spPr/>
      <dgm:t>
        <a:bodyPr/>
        <a:lstStyle/>
        <a:p>
          <a:endParaRPr lang="en-US" sz="1400"/>
        </a:p>
      </dgm:t>
    </dgm:pt>
    <dgm:pt modelId="{9C690E46-C141-43C8-A527-BEE3B90DF673}" type="pres">
      <dgm:prSet presAssocID="{774A8C67-3FB0-4ED5-9877-BFCAC539648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316A461-7220-45EB-BFE6-FFD64546AC08}" type="pres">
      <dgm:prSet presAssocID="{318C5DE6-000D-49E1-A5AE-C16F0AC2BF65}" presName="thickLine" presStyleLbl="alignNode1" presStyleIdx="0" presStyleCnt="2"/>
      <dgm:spPr/>
    </dgm:pt>
    <dgm:pt modelId="{130B6D6A-3628-463A-A342-32D337AC7780}" type="pres">
      <dgm:prSet presAssocID="{318C5DE6-000D-49E1-A5AE-C16F0AC2BF65}" presName="horz1" presStyleCnt="0"/>
      <dgm:spPr/>
    </dgm:pt>
    <dgm:pt modelId="{FCEB06EA-BE0D-4D99-ABCA-7E42F21B00BD}" type="pres">
      <dgm:prSet presAssocID="{318C5DE6-000D-49E1-A5AE-C16F0AC2BF65}" presName="tx1" presStyleLbl="revTx" presStyleIdx="0" presStyleCnt="6"/>
      <dgm:spPr/>
      <dgm:t>
        <a:bodyPr/>
        <a:lstStyle/>
        <a:p>
          <a:endParaRPr lang="en-US"/>
        </a:p>
      </dgm:t>
    </dgm:pt>
    <dgm:pt modelId="{4CAECABF-1EA6-4A1F-81BF-0C0624223492}" type="pres">
      <dgm:prSet presAssocID="{318C5DE6-000D-49E1-A5AE-C16F0AC2BF65}" presName="vert1" presStyleCnt="0"/>
      <dgm:spPr/>
    </dgm:pt>
    <dgm:pt modelId="{F159B148-F743-44F2-96D1-8728F3BC07A9}" type="pres">
      <dgm:prSet presAssocID="{A37E3533-2A33-41C8-8CE9-1756446E391B}" presName="vertSpace2a" presStyleCnt="0"/>
      <dgm:spPr/>
    </dgm:pt>
    <dgm:pt modelId="{F0AF7B52-A944-41A8-BEF0-814D8FCB799B}" type="pres">
      <dgm:prSet presAssocID="{A37E3533-2A33-41C8-8CE9-1756446E391B}" presName="horz2" presStyleCnt="0"/>
      <dgm:spPr/>
    </dgm:pt>
    <dgm:pt modelId="{8E59E4A4-9140-497D-9579-ACD0339A0E3B}" type="pres">
      <dgm:prSet presAssocID="{A37E3533-2A33-41C8-8CE9-1756446E391B}" presName="horzSpace2" presStyleCnt="0"/>
      <dgm:spPr/>
    </dgm:pt>
    <dgm:pt modelId="{DD0A3938-84D6-4DFD-AA35-091AAB4ACA62}" type="pres">
      <dgm:prSet presAssocID="{A37E3533-2A33-41C8-8CE9-1756446E391B}" presName="tx2" presStyleLbl="revTx" presStyleIdx="1" presStyleCnt="6"/>
      <dgm:spPr/>
      <dgm:t>
        <a:bodyPr/>
        <a:lstStyle/>
        <a:p>
          <a:endParaRPr lang="en-US"/>
        </a:p>
      </dgm:t>
    </dgm:pt>
    <dgm:pt modelId="{E08B76E8-4737-4988-AF93-8C4C5EF8392F}" type="pres">
      <dgm:prSet presAssocID="{A37E3533-2A33-41C8-8CE9-1756446E391B}" presName="vert2" presStyleCnt="0"/>
      <dgm:spPr/>
    </dgm:pt>
    <dgm:pt modelId="{13A9BB14-1984-43B0-B806-DCDF9AF7958E}" type="pres">
      <dgm:prSet presAssocID="{A37E3533-2A33-41C8-8CE9-1756446E391B}" presName="thinLine2b" presStyleLbl="callout" presStyleIdx="0" presStyleCnt="4"/>
      <dgm:spPr/>
    </dgm:pt>
    <dgm:pt modelId="{FC7E23F6-5BF9-4848-9481-0138F4082FCA}" type="pres">
      <dgm:prSet presAssocID="{A37E3533-2A33-41C8-8CE9-1756446E391B}" presName="vertSpace2b" presStyleCnt="0"/>
      <dgm:spPr/>
    </dgm:pt>
    <dgm:pt modelId="{C478104A-51B5-40A9-A475-3663941A0165}" type="pres">
      <dgm:prSet presAssocID="{2DB7E039-FBFE-47E6-AA5E-5A8222A6873C}" presName="horz2" presStyleCnt="0"/>
      <dgm:spPr/>
    </dgm:pt>
    <dgm:pt modelId="{B9C37C1C-FE2C-4D2F-BEAB-B7CB7BD25C62}" type="pres">
      <dgm:prSet presAssocID="{2DB7E039-FBFE-47E6-AA5E-5A8222A6873C}" presName="horzSpace2" presStyleCnt="0"/>
      <dgm:spPr/>
    </dgm:pt>
    <dgm:pt modelId="{C9493016-D8B1-4B55-AA37-DC6AA8ECC5F6}" type="pres">
      <dgm:prSet presAssocID="{2DB7E039-FBFE-47E6-AA5E-5A8222A6873C}" presName="tx2" presStyleLbl="revTx" presStyleIdx="2" presStyleCnt="6"/>
      <dgm:spPr/>
      <dgm:t>
        <a:bodyPr/>
        <a:lstStyle/>
        <a:p>
          <a:endParaRPr lang="en-US"/>
        </a:p>
      </dgm:t>
    </dgm:pt>
    <dgm:pt modelId="{1CF1D5F0-ED28-4032-882C-9C004C6C8A4E}" type="pres">
      <dgm:prSet presAssocID="{2DB7E039-FBFE-47E6-AA5E-5A8222A6873C}" presName="vert2" presStyleCnt="0"/>
      <dgm:spPr/>
    </dgm:pt>
    <dgm:pt modelId="{9DFA5285-D43D-47BD-A0BF-5AB64857A60B}" type="pres">
      <dgm:prSet presAssocID="{2DB7E039-FBFE-47E6-AA5E-5A8222A6873C}" presName="thinLine2b" presStyleLbl="callout" presStyleIdx="1" presStyleCnt="4"/>
      <dgm:spPr/>
    </dgm:pt>
    <dgm:pt modelId="{77B3C284-3971-4479-A6D6-FDCE225CB9F5}" type="pres">
      <dgm:prSet presAssocID="{2DB7E039-FBFE-47E6-AA5E-5A8222A6873C}" presName="vertSpace2b" presStyleCnt="0"/>
      <dgm:spPr/>
    </dgm:pt>
    <dgm:pt modelId="{5FA3910B-96D5-4CFD-BAA7-A5B7BB4FCA11}" type="pres">
      <dgm:prSet presAssocID="{84180A30-6F0D-40BB-8161-48BFD99714C8}" presName="thickLine" presStyleLbl="alignNode1" presStyleIdx="1" presStyleCnt="2"/>
      <dgm:spPr/>
    </dgm:pt>
    <dgm:pt modelId="{D415DC72-9995-4966-BE1F-44F2DC3ED9CF}" type="pres">
      <dgm:prSet presAssocID="{84180A30-6F0D-40BB-8161-48BFD99714C8}" presName="horz1" presStyleCnt="0"/>
      <dgm:spPr/>
    </dgm:pt>
    <dgm:pt modelId="{D76439EA-6B6A-42A9-80C6-7DF10BE8556C}" type="pres">
      <dgm:prSet presAssocID="{84180A30-6F0D-40BB-8161-48BFD99714C8}" presName="tx1" presStyleLbl="revTx" presStyleIdx="3" presStyleCnt="6"/>
      <dgm:spPr/>
      <dgm:t>
        <a:bodyPr/>
        <a:lstStyle/>
        <a:p>
          <a:endParaRPr lang="en-US"/>
        </a:p>
      </dgm:t>
    </dgm:pt>
    <dgm:pt modelId="{5C002E32-A925-41AF-9610-FB7DD04126CE}" type="pres">
      <dgm:prSet presAssocID="{84180A30-6F0D-40BB-8161-48BFD99714C8}" presName="vert1" presStyleCnt="0"/>
      <dgm:spPr/>
    </dgm:pt>
    <dgm:pt modelId="{2E493E30-105B-4BF5-B167-24F79443FC88}" type="pres">
      <dgm:prSet presAssocID="{180F6C25-7E53-499A-A74B-2F330415887B}" presName="vertSpace2a" presStyleCnt="0"/>
      <dgm:spPr/>
    </dgm:pt>
    <dgm:pt modelId="{F37517A7-B4B1-43EB-BD9D-9C9CBABD0097}" type="pres">
      <dgm:prSet presAssocID="{180F6C25-7E53-499A-A74B-2F330415887B}" presName="horz2" presStyleCnt="0"/>
      <dgm:spPr/>
    </dgm:pt>
    <dgm:pt modelId="{AD13144A-EC1D-44A7-AD04-49E4F0B75130}" type="pres">
      <dgm:prSet presAssocID="{180F6C25-7E53-499A-A74B-2F330415887B}" presName="horzSpace2" presStyleCnt="0"/>
      <dgm:spPr/>
    </dgm:pt>
    <dgm:pt modelId="{380582F8-7C63-41A2-ADED-C37372E86261}" type="pres">
      <dgm:prSet presAssocID="{180F6C25-7E53-499A-A74B-2F330415887B}" presName="tx2" presStyleLbl="revTx" presStyleIdx="4" presStyleCnt="6"/>
      <dgm:spPr/>
      <dgm:t>
        <a:bodyPr/>
        <a:lstStyle/>
        <a:p>
          <a:endParaRPr lang="en-US"/>
        </a:p>
      </dgm:t>
    </dgm:pt>
    <dgm:pt modelId="{D4FC17A5-74FA-4291-881C-FC1EEE704836}" type="pres">
      <dgm:prSet presAssocID="{180F6C25-7E53-499A-A74B-2F330415887B}" presName="vert2" presStyleCnt="0"/>
      <dgm:spPr/>
    </dgm:pt>
    <dgm:pt modelId="{2CBAC782-4119-407A-AA61-59E9BAD25378}" type="pres">
      <dgm:prSet presAssocID="{180F6C25-7E53-499A-A74B-2F330415887B}" presName="thinLine2b" presStyleLbl="callout" presStyleIdx="2" presStyleCnt="4" custLinFactY="498094" custLinFactNeighborX="0" custLinFactNeighborY="500000"/>
      <dgm:spPr/>
    </dgm:pt>
    <dgm:pt modelId="{7B320EE9-F7AA-4BE3-8F2E-3A2FBA7532DD}" type="pres">
      <dgm:prSet presAssocID="{180F6C25-7E53-499A-A74B-2F330415887B}" presName="vertSpace2b" presStyleCnt="0"/>
      <dgm:spPr/>
    </dgm:pt>
    <dgm:pt modelId="{307BAEA1-AB24-4F51-AA50-AD2192E60A69}" type="pres">
      <dgm:prSet presAssocID="{A278EEE9-ACC8-41D6-9C9A-6CA8E10D1803}" presName="horz2" presStyleCnt="0"/>
      <dgm:spPr/>
    </dgm:pt>
    <dgm:pt modelId="{375C8C08-37D4-4BF6-832D-4126DDD914ED}" type="pres">
      <dgm:prSet presAssocID="{A278EEE9-ACC8-41D6-9C9A-6CA8E10D1803}" presName="horzSpace2" presStyleCnt="0"/>
      <dgm:spPr/>
    </dgm:pt>
    <dgm:pt modelId="{55AA1238-D2D6-46B9-8334-9F77FF042B50}" type="pres">
      <dgm:prSet presAssocID="{A278EEE9-ACC8-41D6-9C9A-6CA8E10D1803}" presName="tx2" presStyleLbl="revTx" presStyleIdx="5" presStyleCnt="6" custLinFactNeighborX="-351" custLinFactNeighborY="15135"/>
      <dgm:spPr/>
      <dgm:t>
        <a:bodyPr/>
        <a:lstStyle/>
        <a:p>
          <a:endParaRPr lang="en-US"/>
        </a:p>
      </dgm:t>
    </dgm:pt>
    <dgm:pt modelId="{3F8C3D97-B5F5-4E28-816C-807CB5453A8E}" type="pres">
      <dgm:prSet presAssocID="{A278EEE9-ACC8-41D6-9C9A-6CA8E10D1803}" presName="vert2" presStyleCnt="0"/>
      <dgm:spPr/>
    </dgm:pt>
    <dgm:pt modelId="{8EFFAE9F-6383-49AF-985E-ED6CD594B7B3}" type="pres">
      <dgm:prSet presAssocID="{A278EEE9-ACC8-41D6-9C9A-6CA8E10D1803}" presName="thinLine2b" presStyleLbl="callout" presStyleIdx="3" presStyleCnt="4"/>
      <dgm:spPr/>
    </dgm:pt>
    <dgm:pt modelId="{3DF302DB-AED8-4D4A-833C-9855C03C5205}" type="pres">
      <dgm:prSet presAssocID="{A278EEE9-ACC8-41D6-9C9A-6CA8E10D1803}" presName="vertSpace2b" presStyleCnt="0"/>
      <dgm:spPr/>
    </dgm:pt>
  </dgm:ptLst>
  <dgm:cxnLst>
    <dgm:cxn modelId="{48898586-288C-4DA4-AC73-8B93EA64EDB4}" type="presOf" srcId="{2DB7E039-FBFE-47E6-AA5E-5A8222A6873C}" destId="{C9493016-D8B1-4B55-AA37-DC6AA8ECC5F6}" srcOrd="0" destOrd="0" presId="urn:microsoft.com/office/officeart/2008/layout/LinedList"/>
    <dgm:cxn modelId="{4C6A0906-5A6D-4141-83AB-B26B57609C6A}" srcId="{774A8C67-3FB0-4ED5-9877-BFCAC539648D}" destId="{318C5DE6-000D-49E1-A5AE-C16F0AC2BF65}" srcOrd="0" destOrd="0" parTransId="{8AA1182A-27F5-4E2F-BAE2-005E44F0153E}" sibTransId="{5F10F7A0-97E5-465D-BC49-BCF57CC82F09}"/>
    <dgm:cxn modelId="{9D3EB83A-8450-4672-B768-3891185354FE}" srcId="{774A8C67-3FB0-4ED5-9877-BFCAC539648D}" destId="{84180A30-6F0D-40BB-8161-48BFD99714C8}" srcOrd="1" destOrd="0" parTransId="{C9AEA329-7267-4621-8CC9-3F44BC0BCB64}" sibTransId="{DCD29CFC-B0D9-4189-9424-060DF9063EBA}"/>
    <dgm:cxn modelId="{E543FB11-7799-4592-8C16-A2FEFCAA0828}" type="presOf" srcId="{A37E3533-2A33-41C8-8CE9-1756446E391B}" destId="{DD0A3938-84D6-4DFD-AA35-091AAB4ACA62}" srcOrd="0" destOrd="0" presId="urn:microsoft.com/office/officeart/2008/layout/LinedList"/>
    <dgm:cxn modelId="{5C150508-2E73-43C1-92DE-DA9CED6985D9}" srcId="{84180A30-6F0D-40BB-8161-48BFD99714C8}" destId="{A278EEE9-ACC8-41D6-9C9A-6CA8E10D1803}" srcOrd="1" destOrd="0" parTransId="{59F1DE81-A498-4F78-B7ED-8CC3B6D7A0F8}" sibTransId="{2C2F4221-4488-4A14-AD07-E9A11908BAB0}"/>
    <dgm:cxn modelId="{B44D0307-7FF0-46BC-898D-0CD13EB4FE27}" type="presOf" srcId="{A278EEE9-ACC8-41D6-9C9A-6CA8E10D1803}" destId="{55AA1238-D2D6-46B9-8334-9F77FF042B50}" srcOrd="0" destOrd="0" presId="urn:microsoft.com/office/officeart/2008/layout/LinedList"/>
    <dgm:cxn modelId="{D31326DA-399E-4DC2-94E6-EA32B5BC91EF}" type="presOf" srcId="{318C5DE6-000D-49E1-A5AE-C16F0AC2BF65}" destId="{FCEB06EA-BE0D-4D99-ABCA-7E42F21B00BD}" srcOrd="0" destOrd="0" presId="urn:microsoft.com/office/officeart/2008/layout/LinedList"/>
    <dgm:cxn modelId="{FBE2ABA4-9233-44AE-8281-B7C5DD4F6255}" srcId="{318C5DE6-000D-49E1-A5AE-C16F0AC2BF65}" destId="{2DB7E039-FBFE-47E6-AA5E-5A8222A6873C}" srcOrd="1" destOrd="0" parTransId="{EC6D7E10-0C7D-4FFB-9AC6-273B871A1FB7}" sibTransId="{9578FE73-EEDE-4FCD-8351-E6893562BC33}"/>
    <dgm:cxn modelId="{C3BEBB43-24B1-439A-879C-A99B5D78074C}" type="presOf" srcId="{774A8C67-3FB0-4ED5-9877-BFCAC539648D}" destId="{9C690E46-C141-43C8-A527-BEE3B90DF673}" srcOrd="0" destOrd="0" presId="urn:microsoft.com/office/officeart/2008/layout/LinedList"/>
    <dgm:cxn modelId="{4444A86B-8921-4993-97F9-355C1362B38B}" type="presOf" srcId="{84180A30-6F0D-40BB-8161-48BFD99714C8}" destId="{D76439EA-6B6A-42A9-80C6-7DF10BE8556C}" srcOrd="0" destOrd="0" presId="urn:microsoft.com/office/officeart/2008/layout/LinedList"/>
    <dgm:cxn modelId="{96F2FDC6-686F-4AE0-9F02-B078D02914AE}" srcId="{318C5DE6-000D-49E1-A5AE-C16F0AC2BF65}" destId="{A37E3533-2A33-41C8-8CE9-1756446E391B}" srcOrd="0" destOrd="0" parTransId="{30B8B44E-1EDC-4ECC-9FE4-1316085AF4B0}" sibTransId="{D3F94C79-AD88-4ED9-B4C3-E7F0C8548C22}"/>
    <dgm:cxn modelId="{F03829B3-D7CC-46D3-873B-FAAD1AD6924E}" srcId="{84180A30-6F0D-40BB-8161-48BFD99714C8}" destId="{180F6C25-7E53-499A-A74B-2F330415887B}" srcOrd="0" destOrd="0" parTransId="{91FFA352-A2E6-4BFE-9899-A1B0E32D2C26}" sibTransId="{045E9D07-8DF3-4081-96E0-3B9ED51983FB}"/>
    <dgm:cxn modelId="{1BB62D45-682C-41D7-B1E0-142B36C4A6A9}" type="presOf" srcId="{180F6C25-7E53-499A-A74B-2F330415887B}" destId="{380582F8-7C63-41A2-ADED-C37372E86261}" srcOrd="0" destOrd="0" presId="urn:microsoft.com/office/officeart/2008/layout/LinedList"/>
    <dgm:cxn modelId="{D9726AFA-5510-4DBA-806D-485E56602F25}" type="presParOf" srcId="{9C690E46-C141-43C8-A527-BEE3B90DF673}" destId="{4316A461-7220-45EB-BFE6-FFD64546AC08}" srcOrd="0" destOrd="0" presId="urn:microsoft.com/office/officeart/2008/layout/LinedList"/>
    <dgm:cxn modelId="{B1B660D9-22D8-4497-84D9-24ED04BC64AB}" type="presParOf" srcId="{9C690E46-C141-43C8-A527-BEE3B90DF673}" destId="{130B6D6A-3628-463A-A342-32D337AC7780}" srcOrd="1" destOrd="0" presId="urn:microsoft.com/office/officeart/2008/layout/LinedList"/>
    <dgm:cxn modelId="{B9C1E560-BBE4-405B-86F5-E5F4BC733FEF}" type="presParOf" srcId="{130B6D6A-3628-463A-A342-32D337AC7780}" destId="{FCEB06EA-BE0D-4D99-ABCA-7E42F21B00BD}" srcOrd="0" destOrd="0" presId="urn:microsoft.com/office/officeart/2008/layout/LinedList"/>
    <dgm:cxn modelId="{407096B2-13CF-4D90-B344-B006D073C579}" type="presParOf" srcId="{130B6D6A-3628-463A-A342-32D337AC7780}" destId="{4CAECABF-1EA6-4A1F-81BF-0C0624223492}" srcOrd="1" destOrd="0" presId="urn:microsoft.com/office/officeart/2008/layout/LinedList"/>
    <dgm:cxn modelId="{E13A3C03-C8BC-4CF7-9ED8-993070F7F357}" type="presParOf" srcId="{4CAECABF-1EA6-4A1F-81BF-0C0624223492}" destId="{F159B148-F743-44F2-96D1-8728F3BC07A9}" srcOrd="0" destOrd="0" presId="urn:microsoft.com/office/officeart/2008/layout/LinedList"/>
    <dgm:cxn modelId="{F1F7BDE9-6A17-46D0-93E5-CDE040EE755B}" type="presParOf" srcId="{4CAECABF-1EA6-4A1F-81BF-0C0624223492}" destId="{F0AF7B52-A944-41A8-BEF0-814D8FCB799B}" srcOrd="1" destOrd="0" presId="urn:microsoft.com/office/officeart/2008/layout/LinedList"/>
    <dgm:cxn modelId="{32596A7E-8242-456E-B1CA-FBABF7514E61}" type="presParOf" srcId="{F0AF7B52-A944-41A8-BEF0-814D8FCB799B}" destId="{8E59E4A4-9140-497D-9579-ACD0339A0E3B}" srcOrd="0" destOrd="0" presId="urn:microsoft.com/office/officeart/2008/layout/LinedList"/>
    <dgm:cxn modelId="{4DEA0B34-1A26-4AF1-857C-600406A46C22}" type="presParOf" srcId="{F0AF7B52-A944-41A8-BEF0-814D8FCB799B}" destId="{DD0A3938-84D6-4DFD-AA35-091AAB4ACA62}" srcOrd="1" destOrd="0" presId="urn:microsoft.com/office/officeart/2008/layout/LinedList"/>
    <dgm:cxn modelId="{1BC0836D-F47C-4B88-9521-D7234C3BED0A}" type="presParOf" srcId="{F0AF7B52-A944-41A8-BEF0-814D8FCB799B}" destId="{E08B76E8-4737-4988-AF93-8C4C5EF8392F}" srcOrd="2" destOrd="0" presId="urn:microsoft.com/office/officeart/2008/layout/LinedList"/>
    <dgm:cxn modelId="{A5C7DD80-6261-428A-ADD2-906E1B183B12}" type="presParOf" srcId="{4CAECABF-1EA6-4A1F-81BF-0C0624223492}" destId="{13A9BB14-1984-43B0-B806-DCDF9AF7958E}" srcOrd="2" destOrd="0" presId="urn:microsoft.com/office/officeart/2008/layout/LinedList"/>
    <dgm:cxn modelId="{9F144765-767E-4A61-8039-8A0A19916A47}" type="presParOf" srcId="{4CAECABF-1EA6-4A1F-81BF-0C0624223492}" destId="{FC7E23F6-5BF9-4848-9481-0138F4082FCA}" srcOrd="3" destOrd="0" presId="urn:microsoft.com/office/officeart/2008/layout/LinedList"/>
    <dgm:cxn modelId="{C7A69DBD-D3A1-4827-ACFE-4B391647E855}" type="presParOf" srcId="{4CAECABF-1EA6-4A1F-81BF-0C0624223492}" destId="{C478104A-51B5-40A9-A475-3663941A0165}" srcOrd="4" destOrd="0" presId="urn:microsoft.com/office/officeart/2008/layout/LinedList"/>
    <dgm:cxn modelId="{8822B775-4721-40F0-B4D4-EC1B830DACB3}" type="presParOf" srcId="{C478104A-51B5-40A9-A475-3663941A0165}" destId="{B9C37C1C-FE2C-4D2F-BEAB-B7CB7BD25C62}" srcOrd="0" destOrd="0" presId="urn:microsoft.com/office/officeart/2008/layout/LinedList"/>
    <dgm:cxn modelId="{113965B6-F0C9-4496-A191-5308E58F51D2}" type="presParOf" srcId="{C478104A-51B5-40A9-A475-3663941A0165}" destId="{C9493016-D8B1-4B55-AA37-DC6AA8ECC5F6}" srcOrd="1" destOrd="0" presId="urn:microsoft.com/office/officeart/2008/layout/LinedList"/>
    <dgm:cxn modelId="{D76DAB45-1B69-49FC-B6F7-C3F5B161B07A}" type="presParOf" srcId="{C478104A-51B5-40A9-A475-3663941A0165}" destId="{1CF1D5F0-ED28-4032-882C-9C004C6C8A4E}" srcOrd="2" destOrd="0" presId="urn:microsoft.com/office/officeart/2008/layout/LinedList"/>
    <dgm:cxn modelId="{8DF8951C-2EF4-46B3-8A11-7EE84DA4A46A}" type="presParOf" srcId="{4CAECABF-1EA6-4A1F-81BF-0C0624223492}" destId="{9DFA5285-D43D-47BD-A0BF-5AB64857A60B}" srcOrd="5" destOrd="0" presId="urn:microsoft.com/office/officeart/2008/layout/LinedList"/>
    <dgm:cxn modelId="{E58956E6-EE4E-49AD-B880-E66B8828FC0D}" type="presParOf" srcId="{4CAECABF-1EA6-4A1F-81BF-0C0624223492}" destId="{77B3C284-3971-4479-A6D6-FDCE225CB9F5}" srcOrd="6" destOrd="0" presId="urn:microsoft.com/office/officeart/2008/layout/LinedList"/>
    <dgm:cxn modelId="{36F205B9-7309-4B5B-8BBD-8D5BDECF3769}" type="presParOf" srcId="{9C690E46-C141-43C8-A527-BEE3B90DF673}" destId="{5FA3910B-96D5-4CFD-BAA7-A5B7BB4FCA11}" srcOrd="2" destOrd="0" presId="urn:microsoft.com/office/officeart/2008/layout/LinedList"/>
    <dgm:cxn modelId="{00944D6C-1718-4287-88F0-3F52AE1A821B}" type="presParOf" srcId="{9C690E46-C141-43C8-A527-BEE3B90DF673}" destId="{D415DC72-9995-4966-BE1F-44F2DC3ED9CF}" srcOrd="3" destOrd="0" presId="urn:microsoft.com/office/officeart/2008/layout/LinedList"/>
    <dgm:cxn modelId="{4E2AD7F5-CFB8-4075-9264-20A9A51ED041}" type="presParOf" srcId="{D415DC72-9995-4966-BE1F-44F2DC3ED9CF}" destId="{D76439EA-6B6A-42A9-80C6-7DF10BE8556C}" srcOrd="0" destOrd="0" presId="urn:microsoft.com/office/officeart/2008/layout/LinedList"/>
    <dgm:cxn modelId="{A9A4CDD0-7506-4A8F-90B1-434D6A687190}" type="presParOf" srcId="{D415DC72-9995-4966-BE1F-44F2DC3ED9CF}" destId="{5C002E32-A925-41AF-9610-FB7DD04126CE}" srcOrd="1" destOrd="0" presId="urn:microsoft.com/office/officeart/2008/layout/LinedList"/>
    <dgm:cxn modelId="{23538DCC-A3A6-4B3B-8EEC-5F8D2F13BBC3}" type="presParOf" srcId="{5C002E32-A925-41AF-9610-FB7DD04126CE}" destId="{2E493E30-105B-4BF5-B167-24F79443FC88}" srcOrd="0" destOrd="0" presId="urn:microsoft.com/office/officeart/2008/layout/LinedList"/>
    <dgm:cxn modelId="{AD9C0810-31BC-488A-A85E-7B77C537CC09}" type="presParOf" srcId="{5C002E32-A925-41AF-9610-FB7DD04126CE}" destId="{F37517A7-B4B1-43EB-BD9D-9C9CBABD0097}" srcOrd="1" destOrd="0" presId="urn:microsoft.com/office/officeart/2008/layout/LinedList"/>
    <dgm:cxn modelId="{C4CE6401-B5D9-4E6E-BD2E-C6C6D6CAF21E}" type="presParOf" srcId="{F37517A7-B4B1-43EB-BD9D-9C9CBABD0097}" destId="{AD13144A-EC1D-44A7-AD04-49E4F0B75130}" srcOrd="0" destOrd="0" presId="urn:microsoft.com/office/officeart/2008/layout/LinedList"/>
    <dgm:cxn modelId="{F5CF6B98-A7E1-4F84-B005-07AD01F7210C}" type="presParOf" srcId="{F37517A7-B4B1-43EB-BD9D-9C9CBABD0097}" destId="{380582F8-7C63-41A2-ADED-C37372E86261}" srcOrd="1" destOrd="0" presId="urn:microsoft.com/office/officeart/2008/layout/LinedList"/>
    <dgm:cxn modelId="{E5ED467E-A850-4C09-9787-122745A8F8AA}" type="presParOf" srcId="{F37517A7-B4B1-43EB-BD9D-9C9CBABD0097}" destId="{D4FC17A5-74FA-4291-881C-FC1EEE704836}" srcOrd="2" destOrd="0" presId="urn:microsoft.com/office/officeart/2008/layout/LinedList"/>
    <dgm:cxn modelId="{161ABEE8-B9A0-4DB4-9BEB-45B0F98C54B8}" type="presParOf" srcId="{5C002E32-A925-41AF-9610-FB7DD04126CE}" destId="{2CBAC782-4119-407A-AA61-59E9BAD25378}" srcOrd="2" destOrd="0" presId="urn:microsoft.com/office/officeart/2008/layout/LinedList"/>
    <dgm:cxn modelId="{5E21E924-366C-4602-99B9-DD27223A91BD}" type="presParOf" srcId="{5C002E32-A925-41AF-9610-FB7DD04126CE}" destId="{7B320EE9-F7AA-4BE3-8F2E-3A2FBA7532DD}" srcOrd="3" destOrd="0" presId="urn:microsoft.com/office/officeart/2008/layout/LinedList"/>
    <dgm:cxn modelId="{DC9C989E-21CC-4CDF-82DB-8BD5B80B3B48}" type="presParOf" srcId="{5C002E32-A925-41AF-9610-FB7DD04126CE}" destId="{307BAEA1-AB24-4F51-AA50-AD2192E60A69}" srcOrd="4" destOrd="0" presId="urn:microsoft.com/office/officeart/2008/layout/LinedList"/>
    <dgm:cxn modelId="{156257A9-6943-4F81-954C-CC65329FF2A8}" type="presParOf" srcId="{307BAEA1-AB24-4F51-AA50-AD2192E60A69}" destId="{375C8C08-37D4-4BF6-832D-4126DDD914ED}" srcOrd="0" destOrd="0" presId="urn:microsoft.com/office/officeart/2008/layout/LinedList"/>
    <dgm:cxn modelId="{D531E2CE-CE2E-4C6C-B610-DF3C2CD0DFC7}" type="presParOf" srcId="{307BAEA1-AB24-4F51-AA50-AD2192E60A69}" destId="{55AA1238-D2D6-46B9-8334-9F77FF042B50}" srcOrd="1" destOrd="0" presId="urn:microsoft.com/office/officeart/2008/layout/LinedList"/>
    <dgm:cxn modelId="{D933EB05-A785-4045-9369-EB287C1549F5}" type="presParOf" srcId="{307BAEA1-AB24-4F51-AA50-AD2192E60A69}" destId="{3F8C3D97-B5F5-4E28-816C-807CB5453A8E}" srcOrd="2" destOrd="0" presId="urn:microsoft.com/office/officeart/2008/layout/LinedList"/>
    <dgm:cxn modelId="{93397408-8637-4C51-8978-9500F0F0CBB1}" type="presParOf" srcId="{5C002E32-A925-41AF-9610-FB7DD04126CE}" destId="{8EFFAE9F-6383-49AF-985E-ED6CD594B7B3}" srcOrd="5" destOrd="0" presId="urn:microsoft.com/office/officeart/2008/layout/LinedList"/>
    <dgm:cxn modelId="{732D2F22-E100-417E-BD66-1B627C15A46F}" type="presParOf" srcId="{5C002E32-A925-41AF-9610-FB7DD04126CE}" destId="{3DF302DB-AED8-4D4A-833C-9855C03C5205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616B7E-26B7-41EA-8774-E12A14958B4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890ECE-4092-4260-AE9D-2B534EC13457}">
      <dgm:prSet phldrT="[Text]" custT="1"/>
      <dgm:spPr/>
      <dgm:t>
        <a:bodyPr/>
        <a:lstStyle/>
        <a:p>
          <a:r>
            <a:rPr lang="en-US" sz="1400" dirty="0" smtClean="0"/>
            <a:t>FOUR INTROGRESSION LINES PRE-SCREENED FOR DROUGHT TOLERANCE</a:t>
          </a:r>
          <a:endParaRPr lang="en-US" sz="1400" dirty="0"/>
        </a:p>
      </dgm:t>
    </dgm:pt>
    <dgm:pt modelId="{0B142AB0-4C40-4E81-A2EA-454658A0A9B4}" type="parTrans" cxnId="{91BBB9F7-9AAC-4B35-9D30-9228D6B370B4}">
      <dgm:prSet/>
      <dgm:spPr/>
      <dgm:t>
        <a:bodyPr/>
        <a:lstStyle/>
        <a:p>
          <a:endParaRPr lang="en-US" sz="1600"/>
        </a:p>
      </dgm:t>
    </dgm:pt>
    <dgm:pt modelId="{C0DC42EA-8D39-4794-B1E7-800ABA0EF047}" type="sibTrans" cxnId="{91BBB9F7-9AAC-4B35-9D30-9228D6B370B4}">
      <dgm:prSet/>
      <dgm:spPr/>
      <dgm:t>
        <a:bodyPr/>
        <a:lstStyle/>
        <a:p>
          <a:endParaRPr lang="en-US" sz="1600"/>
        </a:p>
      </dgm:t>
    </dgm:pt>
    <dgm:pt modelId="{2CABAD0D-8BAD-4190-9C46-793D0BFF8D66}">
      <dgm:prSet phldrT="[Text]" custT="1"/>
      <dgm:spPr/>
      <dgm:t>
        <a:bodyPr/>
        <a:lstStyle/>
        <a:p>
          <a:r>
            <a:rPr lang="en-US" sz="1400" b="1" dirty="0" smtClean="0"/>
            <a:t>IL 2-5 </a:t>
          </a:r>
          <a:r>
            <a:rPr lang="en-US" sz="1400" dirty="0" smtClean="0"/>
            <a:t>DROUGHT-SENSITIVE (DS)</a:t>
          </a:r>
          <a:endParaRPr lang="en-US" sz="1400" dirty="0"/>
        </a:p>
      </dgm:t>
    </dgm:pt>
    <dgm:pt modelId="{965E21DF-ED02-42F0-AE8B-3E92AD5A3EE2}" type="parTrans" cxnId="{9525D2AC-72A2-48F4-8449-F384C78EEBFC}">
      <dgm:prSet/>
      <dgm:spPr/>
      <dgm:t>
        <a:bodyPr/>
        <a:lstStyle/>
        <a:p>
          <a:endParaRPr lang="en-US" sz="1600"/>
        </a:p>
      </dgm:t>
    </dgm:pt>
    <dgm:pt modelId="{8B0B9F23-F0D4-40AA-B6A5-3A89C84A1552}" type="sibTrans" cxnId="{9525D2AC-72A2-48F4-8449-F384C78EEBFC}">
      <dgm:prSet/>
      <dgm:spPr/>
      <dgm:t>
        <a:bodyPr/>
        <a:lstStyle/>
        <a:p>
          <a:endParaRPr lang="en-US" sz="1600"/>
        </a:p>
      </dgm:t>
    </dgm:pt>
    <dgm:pt modelId="{EA1C3476-BB23-4303-9BD4-0001880CBD2A}">
      <dgm:prSet phldrT="[Text]" custT="1"/>
      <dgm:spPr/>
      <dgm:t>
        <a:bodyPr/>
        <a:lstStyle/>
        <a:p>
          <a:r>
            <a:rPr lang="en-US" sz="1400" b="1" dirty="0" smtClean="0"/>
            <a:t>IL 3-5 </a:t>
          </a:r>
          <a:r>
            <a:rPr lang="en-US" sz="1400" dirty="0" smtClean="0"/>
            <a:t>DROUGHT-TOLERANT (DT)</a:t>
          </a:r>
          <a:endParaRPr lang="en-US" sz="1400" dirty="0"/>
        </a:p>
      </dgm:t>
    </dgm:pt>
    <dgm:pt modelId="{0880DF0E-537F-4DA1-9D88-AF0CE58C24D3}" type="parTrans" cxnId="{D869D223-0028-4753-A561-5F444165D124}">
      <dgm:prSet/>
      <dgm:spPr/>
      <dgm:t>
        <a:bodyPr/>
        <a:lstStyle/>
        <a:p>
          <a:endParaRPr lang="en-US" sz="1600"/>
        </a:p>
      </dgm:t>
    </dgm:pt>
    <dgm:pt modelId="{00F6CFA6-DA22-483E-B69C-63EE53ECF1B7}" type="sibTrans" cxnId="{D869D223-0028-4753-A561-5F444165D124}">
      <dgm:prSet/>
      <dgm:spPr/>
      <dgm:t>
        <a:bodyPr/>
        <a:lstStyle/>
        <a:p>
          <a:endParaRPr lang="en-US" sz="1600"/>
        </a:p>
      </dgm:t>
    </dgm:pt>
    <dgm:pt modelId="{B48BC4C4-CAF2-4553-A2CD-193FBC838C8B}">
      <dgm:prSet phldrT="[Text]" custT="1"/>
      <dgm:spPr/>
      <dgm:t>
        <a:bodyPr/>
        <a:lstStyle/>
        <a:p>
          <a:r>
            <a:rPr lang="en-US" sz="1400" b="1" dirty="0" smtClean="0"/>
            <a:t>IL 7-1 </a:t>
          </a:r>
          <a:r>
            <a:rPr lang="en-US" sz="1400" dirty="0" smtClean="0"/>
            <a:t>DROUGHT-SENSITIVE (DS) </a:t>
          </a:r>
          <a:endParaRPr lang="en-US" sz="1400" dirty="0"/>
        </a:p>
      </dgm:t>
    </dgm:pt>
    <dgm:pt modelId="{EB934CB3-66C1-4BA2-A363-604D213D9F97}" type="parTrans" cxnId="{7D02D62E-0792-4373-87F6-1B4E28353082}">
      <dgm:prSet/>
      <dgm:spPr/>
      <dgm:t>
        <a:bodyPr/>
        <a:lstStyle/>
        <a:p>
          <a:endParaRPr lang="en-US" sz="1600"/>
        </a:p>
      </dgm:t>
    </dgm:pt>
    <dgm:pt modelId="{1F5BF96F-B226-492D-826E-8333D3C1C984}" type="sibTrans" cxnId="{7D02D62E-0792-4373-87F6-1B4E28353082}">
      <dgm:prSet/>
      <dgm:spPr/>
      <dgm:t>
        <a:bodyPr/>
        <a:lstStyle/>
        <a:p>
          <a:endParaRPr lang="en-US" sz="1600"/>
        </a:p>
      </dgm:t>
    </dgm:pt>
    <dgm:pt modelId="{B161E57E-A608-4C8B-A1C0-497FBF286C55}">
      <dgm:prSet phldrT="[Text]" custT="1"/>
      <dgm:spPr/>
      <dgm:t>
        <a:bodyPr/>
        <a:lstStyle/>
        <a:p>
          <a:r>
            <a:rPr lang="en-US" sz="1400" b="1" dirty="0" smtClean="0"/>
            <a:t>IL 10-1 </a:t>
          </a:r>
          <a:r>
            <a:rPr lang="en-US" sz="1400" dirty="0" smtClean="0"/>
            <a:t>DROUGHT-TOLERANT (DT) </a:t>
          </a:r>
          <a:endParaRPr lang="en-US" sz="1400" dirty="0"/>
        </a:p>
      </dgm:t>
    </dgm:pt>
    <dgm:pt modelId="{1EF348EF-75A3-4351-961C-777B15E2F34F}" type="parTrans" cxnId="{9932DC09-0941-4A6E-A4CD-9437BB4B6F40}">
      <dgm:prSet/>
      <dgm:spPr/>
      <dgm:t>
        <a:bodyPr/>
        <a:lstStyle/>
        <a:p>
          <a:endParaRPr lang="en-US" sz="1600"/>
        </a:p>
      </dgm:t>
    </dgm:pt>
    <dgm:pt modelId="{C85743B6-375F-4D68-9477-032096A03105}" type="sibTrans" cxnId="{9932DC09-0941-4A6E-A4CD-9437BB4B6F40}">
      <dgm:prSet/>
      <dgm:spPr/>
      <dgm:t>
        <a:bodyPr/>
        <a:lstStyle/>
        <a:p>
          <a:endParaRPr lang="en-US" sz="1600"/>
        </a:p>
      </dgm:t>
    </dgm:pt>
    <dgm:pt modelId="{6E285FE6-D434-4427-858B-D47F504A7C81}">
      <dgm:prSet phldrT="[Text]" custT="1"/>
      <dgm:spPr/>
      <dgm:t>
        <a:bodyPr/>
        <a:lstStyle/>
        <a:p>
          <a:r>
            <a:rPr lang="en-US" sz="1400" dirty="0" smtClean="0"/>
            <a:t>PARENTAL LINES</a:t>
          </a:r>
        </a:p>
      </dgm:t>
    </dgm:pt>
    <dgm:pt modelId="{6065E3B3-9D9A-45E9-8A9C-924317AD8645}" type="parTrans" cxnId="{9964370D-5EDC-4FFC-9BAB-8A4D9030DABC}">
      <dgm:prSet/>
      <dgm:spPr/>
      <dgm:t>
        <a:bodyPr/>
        <a:lstStyle/>
        <a:p>
          <a:endParaRPr lang="en-US" sz="1600"/>
        </a:p>
      </dgm:t>
    </dgm:pt>
    <dgm:pt modelId="{93C912DD-F94A-4A65-B944-34FE0242B15E}" type="sibTrans" cxnId="{9964370D-5EDC-4FFC-9BAB-8A4D9030DABC}">
      <dgm:prSet/>
      <dgm:spPr/>
      <dgm:t>
        <a:bodyPr/>
        <a:lstStyle/>
        <a:p>
          <a:endParaRPr lang="en-US" sz="1600"/>
        </a:p>
      </dgm:t>
    </dgm:pt>
    <dgm:pt modelId="{36034BAE-FEE6-47F0-AEA4-F11ED924A4E3}">
      <dgm:prSet phldrT="[Text]" custT="1"/>
      <dgm:spPr/>
      <dgm:t>
        <a:bodyPr/>
        <a:lstStyle/>
        <a:p>
          <a:r>
            <a:rPr lang="en-US" sz="1600" b="1" dirty="0" smtClean="0"/>
            <a:t>M82</a:t>
          </a:r>
        </a:p>
      </dgm:t>
    </dgm:pt>
    <dgm:pt modelId="{64619AA1-6620-441F-BF4E-94480B261834}" type="parTrans" cxnId="{D0BA3388-CB89-4387-9A51-77522A3B2225}">
      <dgm:prSet/>
      <dgm:spPr/>
      <dgm:t>
        <a:bodyPr/>
        <a:lstStyle/>
        <a:p>
          <a:endParaRPr lang="en-US" sz="1600"/>
        </a:p>
      </dgm:t>
    </dgm:pt>
    <dgm:pt modelId="{86C2CAE0-D49B-4C0C-8E86-8EEA0339EEAB}" type="sibTrans" cxnId="{D0BA3388-CB89-4387-9A51-77522A3B2225}">
      <dgm:prSet/>
      <dgm:spPr/>
      <dgm:t>
        <a:bodyPr/>
        <a:lstStyle/>
        <a:p>
          <a:endParaRPr lang="en-US" sz="1600"/>
        </a:p>
      </dgm:t>
    </dgm:pt>
    <dgm:pt modelId="{8CB5E40C-7DBC-46EB-AA65-E9C3644C1D5C}">
      <dgm:prSet phldrT="[Text]" custT="1"/>
      <dgm:spPr/>
      <dgm:t>
        <a:bodyPr/>
        <a:lstStyle/>
        <a:p>
          <a:r>
            <a:rPr lang="en-US" sz="1600" b="1" dirty="0" smtClean="0"/>
            <a:t>LA716</a:t>
          </a:r>
        </a:p>
      </dgm:t>
    </dgm:pt>
    <dgm:pt modelId="{E16699C6-583C-4CE9-A049-8826C8D54FCD}" type="parTrans" cxnId="{B05E5BDA-8569-4463-9D11-BC968A8ADBDB}">
      <dgm:prSet/>
      <dgm:spPr/>
      <dgm:t>
        <a:bodyPr/>
        <a:lstStyle/>
        <a:p>
          <a:endParaRPr lang="en-US" sz="1600"/>
        </a:p>
      </dgm:t>
    </dgm:pt>
    <dgm:pt modelId="{B21BA0CD-F710-4BE0-A02D-2344FA0EE970}" type="sibTrans" cxnId="{B05E5BDA-8569-4463-9D11-BC968A8ADBDB}">
      <dgm:prSet/>
      <dgm:spPr/>
      <dgm:t>
        <a:bodyPr/>
        <a:lstStyle/>
        <a:p>
          <a:endParaRPr lang="en-US" sz="1600"/>
        </a:p>
      </dgm:t>
    </dgm:pt>
    <dgm:pt modelId="{46E3CF1D-3E01-45BD-AEAA-A5A121680E72}" type="pres">
      <dgm:prSet presAssocID="{49616B7E-26B7-41EA-8774-E12A14958B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D24513-1CB8-462F-B7B6-01C6459CE002}" type="pres">
      <dgm:prSet presAssocID="{98890ECE-4092-4260-AE9D-2B534EC13457}" presName="thickLine" presStyleLbl="alignNode1" presStyleIdx="0" presStyleCnt="2"/>
      <dgm:spPr/>
    </dgm:pt>
    <dgm:pt modelId="{9C05A294-4841-4E16-8987-B1FF088EF092}" type="pres">
      <dgm:prSet presAssocID="{98890ECE-4092-4260-AE9D-2B534EC13457}" presName="horz1" presStyleCnt="0"/>
      <dgm:spPr/>
    </dgm:pt>
    <dgm:pt modelId="{DBC443B3-98DF-49AC-9C80-6F90E6F3F9C2}" type="pres">
      <dgm:prSet presAssocID="{98890ECE-4092-4260-AE9D-2B534EC13457}" presName="tx1" presStyleLbl="revTx" presStyleIdx="0" presStyleCnt="8" custScaleX="196676"/>
      <dgm:spPr/>
      <dgm:t>
        <a:bodyPr/>
        <a:lstStyle/>
        <a:p>
          <a:endParaRPr lang="en-US"/>
        </a:p>
      </dgm:t>
    </dgm:pt>
    <dgm:pt modelId="{88C40FB7-1F2B-4F14-A42A-8FEDF9E65497}" type="pres">
      <dgm:prSet presAssocID="{98890ECE-4092-4260-AE9D-2B534EC13457}" presName="vert1" presStyleCnt="0"/>
      <dgm:spPr/>
    </dgm:pt>
    <dgm:pt modelId="{7B2F63A1-6A15-4599-A5FC-47739EE4FBBB}" type="pres">
      <dgm:prSet presAssocID="{2CABAD0D-8BAD-4190-9C46-793D0BFF8D66}" presName="vertSpace2a" presStyleCnt="0"/>
      <dgm:spPr/>
    </dgm:pt>
    <dgm:pt modelId="{1AADFBA6-3150-416C-AEDE-9410914A89F2}" type="pres">
      <dgm:prSet presAssocID="{2CABAD0D-8BAD-4190-9C46-793D0BFF8D66}" presName="horz2" presStyleCnt="0"/>
      <dgm:spPr/>
    </dgm:pt>
    <dgm:pt modelId="{74339A0B-A8A2-4975-8B79-21082E74A762}" type="pres">
      <dgm:prSet presAssocID="{2CABAD0D-8BAD-4190-9C46-793D0BFF8D66}" presName="horzSpace2" presStyleCnt="0"/>
      <dgm:spPr/>
    </dgm:pt>
    <dgm:pt modelId="{2C6250B0-DA85-48A1-8C87-2CBECBB90C21}" type="pres">
      <dgm:prSet presAssocID="{2CABAD0D-8BAD-4190-9C46-793D0BFF8D66}" presName="tx2" presStyleLbl="revTx" presStyleIdx="1" presStyleCnt="8"/>
      <dgm:spPr/>
      <dgm:t>
        <a:bodyPr/>
        <a:lstStyle/>
        <a:p>
          <a:endParaRPr lang="en-US"/>
        </a:p>
      </dgm:t>
    </dgm:pt>
    <dgm:pt modelId="{2112A8ED-9E52-40F0-8858-62522380AB4F}" type="pres">
      <dgm:prSet presAssocID="{2CABAD0D-8BAD-4190-9C46-793D0BFF8D66}" presName="vert2" presStyleCnt="0"/>
      <dgm:spPr/>
    </dgm:pt>
    <dgm:pt modelId="{7B8802F2-B343-4262-8860-AB48177D1C68}" type="pres">
      <dgm:prSet presAssocID="{2CABAD0D-8BAD-4190-9C46-793D0BFF8D66}" presName="thinLine2b" presStyleLbl="callout" presStyleIdx="0" presStyleCnt="6"/>
      <dgm:spPr/>
    </dgm:pt>
    <dgm:pt modelId="{D386A926-B3AD-42FF-8513-63E68048EE3D}" type="pres">
      <dgm:prSet presAssocID="{2CABAD0D-8BAD-4190-9C46-793D0BFF8D66}" presName="vertSpace2b" presStyleCnt="0"/>
      <dgm:spPr/>
    </dgm:pt>
    <dgm:pt modelId="{C4FEE2AD-3685-4A60-9C1C-6A4741104B44}" type="pres">
      <dgm:prSet presAssocID="{EA1C3476-BB23-4303-9BD4-0001880CBD2A}" presName="horz2" presStyleCnt="0"/>
      <dgm:spPr/>
    </dgm:pt>
    <dgm:pt modelId="{C689AAEA-8D25-4C4F-BD6A-81D84A5D8A18}" type="pres">
      <dgm:prSet presAssocID="{EA1C3476-BB23-4303-9BD4-0001880CBD2A}" presName="horzSpace2" presStyleCnt="0"/>
      <dgm:spPr/>
    </dgm:pt>
    <dgm:pt modelId="{DED06C01-E15B-4579-A523-6141BB7199DD}" type="pres">
      <dgm:prSet presAssocID="{EA1C3476-BB23-4303-9BD4-0001880CBD2A}" presName="tx2" presStyleLbl="revTx" presStyleIdx="2" presStyleCnt="8"/>
      <dgm:spPr/>
      <dgm:t>
        <a:bodyPr/>
        <a:lstStyle/>
        <a:p>
          <a:endParaRPr lang="en-US"/>
        </a:p>
      </dgm:t>
    </dgm:pt>
    <dgm:pt modelId="{16ADE127-C84E-4110-95DC-A83B077CD3BB}" type="pres">
      <dgm:prSet presAssocID="{EA1C3476-BB23-4303-9BD4-0001880CBD2A}" presName="vert2" presStyleCnt="0"/>
      <dgm:spPr/>
    </dgm:pt>
    <dgm:pt modelId="{72C67437-0F82-4FDE-8596-18CB7C20B842}" type="pres">
      <dgm:prSet presAssocID="{EA1C3476-BB23-4303-9BD4-0001880CBD2A}" presName="thinLine2b" presStyleLbl="callout" presStyleIdx="1" presStyleCnt="6"/>
      <dgm:spPr/>
    </dgm:pt>
    <dgm:pt modelId="{E2BDF0AC-06AC-4685-AF8B-F54B3F811433}" type="pres">
      <dgm:prSet presAssocID="{EA1C3476-BB23-4303-9BD4-0001880CBD2A}" presName="vertSpace2b" presStyleCnt="0"/>
      <dgm:spPr/>
    </dgm:pt>
    <dgm:pt modelId="{C7FFDA9E-C09F-4A50-8F79-8A110A1AF1B5}" type="pres">
      <dgm:prSet presAssocID="{B48BC4C4-CAF2-4553-A2CD-193FBC838C8B}" presName="horz2" presStyleCnt="0"/>
      <dgm:spPr/>
    </dgm:pt>
    <dgm:pt modelId="{FBA2A520-F8D8-4202-9BDA-209DCDFA1003}" type="pres">
      <dgm:prSet presAssocID="{B48BC4C4-CAF2-4553-A2CD-193FBC838C8B}" presName="horzSpace2" presStyleCnt="0"/>
      <dgm:spPr/>
    </dgm:pt>
    <dgm:pt modelId="{493E9BB5-0F4A-47E7-96CC-D0AB715DF2DA}" type="pres">
      <dgm:prSet presAssocID="{B48BC4C4-CAF2-4553-A2CD-193FBC838C8B}" presName="tx2" presStyleLbl="revTx" presStyleIdx="3" presStyleCnt="8"/>
      <dgm:spPr/>
      <dgm:t>
        <a:bodyPr/>
        <a:lstStyle/>
        <a:p>
          <a:endParaRPr lang="en-US"/>
        </a:p>
      </dgm:t>
    </dgm:pt>
    <dgm:pt modelId="{40E21A57-5F12-43BA-8627-B5177939E911}" type="pres">
      <dgm:prSet presAssocID="{B48BC4C4-CAF2-4553-A2CD-193FBC838C8B}" presName="vert2" presStyleCnt="0"/>
      <dgm:spPr/>
    </dgm:pt>
    <dgm:pt modelId="{15902CB4-22F8-4795-BEEC-9DD8A6741112}" type="pres">
      <dgm:prSet presAssocID="{B48BC4C4-CAF2-4553-A2CD-193FBC838C8B}" presName="thinLine2b" presStyleLbl="callout" presStyleIdx="2" presStyleCnt="6"/>
      <dgm:spPr/>
    </dgm:pt>
    <dgm:pt modelId="{8672A363-A9AB-452C-9E10-61E3AA8BE53C}" type="pres">
      <dgm:prSet presAssocID="{B48BC4C4-CAF2-4553-A2CD-193FBC838C8B}" presName="vertSpace2b" presStyleCnt="0"/>
      <dgm:spPr/>
    </dgm:pt>
    <dgm:pt modelId="{45BB9C94-ABB1-448B-8AFF-A9BC07BD6F92}" type="pres">
      <dgm:prSet presAssocID="{B161E57E-A608-4C8B-A1C0-497FBF286C55}" presName="horz2" presStyleCnt="0"/>
      <dgm:spPr/>
    </dgm:pt>
    <dgm:pt modelId="{B26810CE-2CF7-4ED7-B9E8-3BBB96390E43}" type="pres">
      <dgm:prSet presAssocID="{B161E57E-A608-4C8B-A1C0-497FBF286C55}" presName="horzSpace2" presStyleCnt="0"/>
      <dgm:spPr/>
    </dgm:pt>
    <dgm:pt modelId="{A0041F97-82AD-4C13-B8E7-18BEF00B0A21}" type="pres">
      <dgm:prSet presAssocID="{B161E57E-A608-4C8B-A1C0-497FBF286C55}" presName="tx2" presStyleLbl="revTx" presStyleIdx="4" presStyleCnt="8"/>
      <dgm:spPr/>
      <dgm:t>
        <a:bodyPr/>
        <a:lstStyle/>
        <a:p>
          <a:endParaRPr lang="en-US"/>
        </a:p>
      </dgm:t>
    </dgm:pt>
    <dgm:pt modelId="{3A030788-A219-4168-A5C5-7B6A01950258}" type="pres">
      <dgm:prSet presAssocID="{B161E57E-A608-4C8B-A1C0-497FBF286C55}" presName="vert2" presStyleCnt="0"/>
      <dgm:spPr/>
    </dgm:pt>
    <dgm:pt modelId="{96BD3D70-206C-4829-A4EF-B67E75A7E90A}" type="pres">
      <dgm:prSet presAssocID="{B161E57E-A608-4C8B-A1C0-497FBF286C55}" presName="thinLine2b" presStyleLbl="callout" presStyleIdx="3" presStyleCnt="6"/>
      <dgm:spPr/>
    </dgm:pt>
    <dgm:pt modelId="{FEB634D5-9C5D-4D6B-A3B9-FCFA7518322F}" type="pres">
      <dgm:prSet presAssocID="{B161E57E-A608-4C8B-A1C0-497FBF286C55}" presName="vertSpace2b" presStyleCnt="0"/>
      <dgm:spPr/>
    </dgm:pt>
    <dgm:pt modelId="{82B8ADFA-E8A3-4A25-9AA9-386B43C6615E}" type="pres">
      <dgm:prSet presAssocID="{6E285FE6-D434-4427-858B-D47F504A7C81}" presName="thickLine" presStyleLbl="alignNode1" presStyleIdx="1" presStyleCnt="2"/>
      <dgm:spPr/>
    </dgm:pt>
    <dgm:pt modelId="{AA824C3E-6DB5-436D-B3A7-B0A4ECECCC08}" type="pres">
      <dgm:prSet presAssocID="{6E285FE6-D434-4427-858B-D47F504A7C81}" presName="horz1" presStyleCnt="0"/>
      <dgm:spPr/>
    </dgm:pt>
    <dgm:pt modelId="{E2ADC39A-CF81-48E0-977A-2289E714E456}" type="pres">
      <dgm:prSet presAssocID="{6E285FE6-D434-4427-858B-D47F504A7C81}" presName="tx1" presStyleLbl="revTx" presStyleIdx="5" presStyleCnt="8" custScaleX="196676"/>
      <dgm:spPr/>
      <dgm:t>
        <a:bodyPr/>
        <a:lstStyle/>
        <a:p>
          <a:endParaRPr lang="en-US"/>
        </a:p>
      </dgm:t>
    </dgm:pt>
    <dgm:pt modelId="{AC87CE30-7D23-464A-801B-2DEF6AE0F8FE}" type="pres">
      <dgm:prSet presAssocID="{6E285FE6-D434-4427-858B-D47F504A7C81}" presName="vert1" presStyleCnt="0"/>
      <dgm:spPr/>
    </dgm:pt>
    <dgm:pt modelId="{60D4D631-440D-43DD-86DF-8B10ADF30355}" type="pres">
      <dgm:prSet presAssocID="{36034BAE-FEE6-47F0-AEA4-F11ED924A4E3}" presName="vertSpace2a" presStyleCnt="0"/>
      <dgm:spPr/>
    </dgm:pt>
    <dgm:pt modelId="{3B55AECA-2439-40F4-9599-2209A389DAD2}" type="pres">
      <dgm:prSet presAssocID="{36034BAE-FEE6-47F0-AEA4-F11ED924A4E3}" presName="horz2" presStyleCnt="0"/>
      <dgm:spPr/>
    </dgm:pt>
    <dgm:pt modelId="{DAD9EC50-0F5C-4D33-A79F-4F5CB4E4E1CA}" type="pres">
      <dgm:prSet presAssocID="{36034BAE-FEE6-47F0-AEA4-F11ED924A4E3}" presName="horzSpace2" presStyleCnt="0"/>
      <dgm:spPr/>
    </dgm:pt>
    <dgm:pt modelId="{ECFCA016-2AFC-4452-86A3-DA149B801E76}" type="pres">
      <dgm:prSet presAssocID="{36034BAE-FEE6-47F0-AEA4-F11ED924A4E3}" presName="tx2" presStyleLbl="revTx" presStyleIdx="6" presStyleCnt="8"/>
      <dgm:spPr/>
      <dgm:t>
        <a:bodyPr/>
        <a:lstStyle/>
        <a:p>
          <a:endParaRPr lang="en-US"/>
        </a:p>
      </dgm:t>
    </dgm:pt>
    <dgm:pt modelId="{D4A0AC97-660C-461E-82C1-98218DF083DE}" type="pres">
      <dgm:prSet presAssocID="{36034BAE-FEE6-47F0-AEA4-F11ED924A4E3}" presName="vert2" presStyleCnt="0"/>
      <dgm:spPr/>
    </dgm:pt>
    <dgm:pt modelId="{4B332AAF-440B-45F6-8FE0-8624D7321EBB}" type="pres">
      <dgm:prSet presAssocID="{36034BAE-FEE6-47F0-AEA4-F11ED924A4E3}" presName="thinLine2b" presStyleLbl="callout" presStyleIdx="4" presStyleCnt="6"/>
      <dgm:spPr/>
    </dgm:pt>
    <dgm:pt modelId="{5D9EDB47-9722-4D3E-A1AA-16A67DFC5E77}" type="pres">
      <dgm:prSet presAssocID="{36034BAE-FEE6-47F0-AEA4-F11ED924A4E3}" presName="vertSpace2b" presStyleCnt="0"/>
      <dgm:spPr/>
    </dgm:pt>
    <dgm:pt modelId="{2146DA5D-E2F2-48D6-9D7B-E0AB520F195E}" type="pres">
      <dgm:prSet presAssocID="{8CB5E40C-7DBC-46EB-AA65-E9C3644C1D5C}" presName="horz2" presStyleCnt="0"/>
      <dgm:spPr/>
    </dgm:pt>
    <dgm:pt modelId="{4B0249EF-F7C0-425F-B8A9-6F3433EC52DE}" type="pres">
      <dgm:prSet presAssocID="{8CB5E40C-7DBC-46EB-AA65-E9C3644C1D5C}" presName="horzSpace2" presStyleCnt="0"/>
      <dgm:spPr/>
    </dgm:pt>
    <dgm:pt modelId="{969825F0-6670-42D7-9D13-A0E588DC3FD1}" type="pres">
      <dgm:prSet presAssocID="{8CB5E40C-7DBC-46EB-AA65-E9C3644C1D5C}" presName="tx2" presStyleLbl="revTx" presStyleIdx="7" presStyleCnt="8"/>
      <dgm:spPr/>
      <dgm:t>
        <a:bodyPr/>
        <a:lstStyle/>
        <a:p>
          <a:endParaRPr lang="en-US"/>
        </a:p>
      </dgm:t>
    </dgm:pt>
    <dgm:pt modelId="{4C67975F-CD96-40C2-843F-931BD512CC88}" type="pres">
      <dgm:prSet presAssocID="{8CB5E40C-7DBC-46EB-AA65-E9C3644C1D5C}" presName="vert2" presStyleCnt="0"/>
      <dgm:spPr/>
    </dgm:pt>
    <dgm:pt modelId="{0CD3969F-9FDD-4510-9529-9A5C90D26046}" type="pres">
      <dgm:prSet presAssocID="{8CB5E40C-7DBC-46EB-AA65-E9C3644C1D5C}" presName="thinLine2b" presStyleLbl="callout" presStyleIdx="5" presStyleCnt="6"/>
      <dgm:spPr/>
    </dgm:pt>
    <dgm:pt modelId="{F2911A1E-EC1B-48A7-9379-BE5B5ECB8F40}" type="pres">
      <dgm:prSet presAssocID="{8CB5E40C-7DBC-46EB-AA65-E9C3644C1D5C}" presName="vertSpace2b" presStyleCnt="0"/>
      <dgm:spPr/>
    </dgm:pt>
  </dgm:ptLst>
  <dgm:cxnLst>
    <dgm:cxn modelId="{B05E5BDA-8569-4463-9D11-BC968A8ADBDB}" srcId="{6E285FE6-D434-4427-858B-D47F504A7C81}" destId="{8CB5E40C-7DBC-46EB-AA65-E9C3644C1D5C}" srcOrd="1" destOrd="0" parTransId="{E16699C6-583C-4CE9-A049-8826C8D54FCD}" sibTransId="{B21BA0CD-F710-4BE0-A02D-2344FA0EE970}"/>
    <dgm:cxn modelId="{7D02D62E-0792-4373-87F6-1B4E28353082}" srcId="{98890ECE-4092-4260-AE9D-2B534EC13457}" destId="{B48BC4C4-CAF2-4553-A2CD-193FBC838C8B}" srcOrd="2" destOrd="0" parTransId="{EB934CB3-66C1-4BA2-A363-604D213D9F97}" sibTransId="{1F5BF96F-B226-492D-826E-8333D3C1C984}"/>
    <dgm:cxn modelId="{D0BA3388-CB89-4387-9A51-77522A3B2225}" srcId="{6E285FE6-D434-4427-858B-D47F504A7C81}" destId="{36034BAE-FEE6-47F0-AEA4-F11ED924A4E3}" srcOrd="0" destOrd="0" parTransId="{64619AA1-6620-441F-BF4E-94480B261834}" sibTransId="{86C2CAE0-D49B-4C0C-8E86-8EEA0339EEAB}"/>
    <dgm:cxn modelId="{DBC58D8C-2190-4B09-AB07-D635A177E361}" type="presOf" srcId="{2CABAD0D-8BAD-4190-9C46-793D0BFF8D66}" destId="{2C6250B0-DA85-48A1-8C87-2CBECBB90C21}" srcOrd="0" destOrd="0" presId="urn:microsoft.com/office/officeart/2008/layout/LinedList"/>
    <dgm:cxn modelId="{6E4A3272-A404-4315-9144-1240C10BE105}" type="presOf" srcId="{98890ECE-4092-4260-AE9D-2B534EC13457}" destId="{DBC443B3-98DF-49AC-9C80-6F90E6F3F9C2}" srcOrd="0" destOrd="0" presId="urn:microsoft.com/office/officeart/2008/layout/LinedList"/>
    <dgm:cxn modelId="{9964370D-5EDC-4FFC-9BAB-8A4D9030DABC}" srcId="{49616B7E-26B7-41EA-8774-E12A14958B4B}" destId="{6E285FE6-D434-4427-858B-D47F504A7C81}" srcOrd="1" destOrd="0" parTransId="{6065E3B3-9D9A-45E9-8A9C-924317AD8645}" sibTransId="{93C912DD-F94A-4A65-B944-34FE0242B15E}"/>
    <dgm:cxn modelId="{66A2E101-E02E-449A-9C0A-E8BDC34A6B79}" type="presOf" srcId="{8CB5E40C-7DBC-46EB-AA65-E9C3644C1D5C}" destId="{969825F0-6670-42D7-9D13-A0E588DC3FD1}" srcOrd="0" destOrd="0" presId="urn:microsoft.com/office/officeart/2008/layout/LinedList"/>
    <dgm:cxn modelId="{9525D2AC-72A2-48F4-8449-F384C78EEBFC}" srcId="{98890ECE-4092-4260-AE9D-2B534EC13457}" destId="{2CABAD0D-8BAD-4190-9C46-793D0BFF8D66}" srcOrd="0" destOrd="0" parTransId="{965E21DF-ED02-42F0-AE8B-3E92AD5A3EE2}" sibTransId="{8B0B9F23-F0D4-40AA-B6A5-3A89C84A1552}"/>
    <dgm:cxn modelId="{9932DC09-0941-4A6E-A4CD-9437BB4B6F40}" srcId="{98890ECE-4092-4260-AE9D-2B534EC13457}" destId="{B161E57E-A608-4C8B-A1C0-497FBF286C55}" srcOrd="3" destOrd="0" parTransId="{1EF348EF-75A3-4351-961C-777B15E2F34F}" sibTransId="{C85743B6-375F-4D68-9477-032096A03105}"/>
    <dgm:cxn modelId="{91BBB9F7-9AAC-4B35-9D30-9228D6B370B4}" srcId="{49616B7E-26B7-41EA-8774-E12A14958B4B}" destId="{98890ECE-4092-4260-AE9D-2B534EC13457}" srcOrd="0" destOrd="0" parTransId="{0B142AB0-4C40-4E81-A2EA-454658A0A9B4}" sibTransId="{C0DC42EA-8D39-4794-B1E7-800ABA0EF047}"/>
    <dgm:cxn modelId="{AA5867D6-B566-4F2A-9D3B-3B96A2EFFCE2}" type="presOf" srcId="{6E285FE6-D434-4427-858B-D47F504A7C81}" destId="{E2ADC39A-CF81-48E0-977A-2289E714E456}" srcOrd="0" destOrd="0" presId="urn:microsoft.com/office/officeart/2008/layout/LinedList"/>
    <dgm:cxn modelId="{D869D223-0028-4753-A561-5F444165D124}" srcId="{98890ECE-4092-4260-AE9D-2B534EC13457}" destId="{EA1C3476-BB23-4303-9BD4-0001880CBD2A}" srcOrd="1" destOrd="0" parTransId="{0880DF0E-537F-4DA1-9D88-AF0CE58C24D3}" sibTransId="{00F6CFA6-DA22-483E-B69C-63EE53ECF1B7}"/>
    <dgm:cxn modelId="{E1828A0D-B482-4BBB-83B7-B448E733191E}" type="presOf" srcId="{EA1C3476-BB23-4303-9BD4-0001880CBD2A}" destId="{DED06C01-E15B-4579-A523-6141BB7199DD}" srcOrd="0" destOrd="0" presId="urn:microsoft.com/office/officeart/2008/layout/LinedList"/>
    <dgm:cxn modelId="{44C635A3-C251-42DE-B181-D66D684C1562}" type="presOf" srcId="{B161E57E-A608-4C8B-A1C0-497FBF286C55}" destId="{A0041F97-82AD-4C13-B8E7-18BEF00B0A21}" srcOrd="0" destOrd="0" presId="urn:microsoft.com/office/officeart/2008/layout/LinedList"/>
    <dgm:cxn modelId="{6D9B4460-BC47-43D4-9E71-5830953C9392}" type="presOf" srcId="{49616B7E-26B7-41EA-8774-E12A14958B4B}" destId="{46E3CF1D-3E01-45BD-AEAA-A5A121680E72}" srcOrd="0" destOrd="0" presId="urn:microsoft.com/office/officeart/2008/layout/LinedList"/>
    <dgm:cxn modelId="{9FD5AC05-D171-4A9F-AA1D-2BBD4C057C98}" type="presOf" srcId="{B48BC4C4-CAF2-4553-A2CD-193FBC838C8B}" destId="{493E9BB5-0F4A-47E7-96CC-D0AB715DF2DA}" srcOrd="0" destOrd="0" presId="urn:microsoft.com/office/officeart/2008/layout/LinedList"/>
    <dgm:cxn modelId="{DD6FA599-4CC5-4950-B800-B7A9C0810183}" type="presOf" srcId="{36034BAE-FEE6-47F0-AEA4-F11ED924A4E3}" destId="{ECFCA016-2AFC-4452-86A3-DA149B801E76}" srcOrd="0" destOrd="0" presId="urn:microsoft.com/office/officeart/2008/layout/LinedList"/>
    <dgm:cxn modelId="{1F7F5417-1D05-47B8-B2DA-BB10040809A3}" type="presParOf" srcId="{46E3CF1D-3E01-45BD-AEAA-A5A121680E72}" destId="{EFD24513-1CB8-462F-B7B6-01C6459CE002}" srcOrd="0" destOrd="0" presId="urn:microsoft.com/office/officeart/2008/layout/LinedList"/>
    <dgm:cxn modelId="{7F1ABF56-1A7D-4B00-A9CC-F6C251ABAAAF}" type="presParOf" srcId="{46E3CF1D-3E01-45BD-AEAA-A5A121680E72}" destId="{9C05A294-4841-4E16-8987-B1FF088EF092}" srcOrd="1" destOrd="0" presId="urn:microsoft.com/office/officeart/2008/layout/LinedList"/>
    <dgm:cxn modelId="{AE3177E5-D2B2-4EDB-9526-EA2FEF47C646}" type="presParOf" srcId="{9C05A294-4841-4E16-8987-B1FF088EF092}" destId="{DBC443B3-98DF-49AC-9C80-6F90E6F3F9C2}" srcOrd="0" destOrd="0" presId="urn:microsoft.com/office/officeart/2008/layout/LinedList"/>
    <dgm:cxn modelId="{0F7F6453-1E47-4432-BC45-549490547478}" type="presParOf" srcId="{9C05A294-4841-4E16-8987-B1FF088EF092}" destId="{88C40FB7-1F2B-4F14-A42A-8FEDF9E65497}" srcOrd="1" destOrd="0" presId="urn:microsoft.com/office/officeart/2008/layout/LinedList"/>
    <dgm:cxn modelId="{8423E703-AFC5-4575-9713-90918317288D}" type="presParOf" srcId="{88C40FB7-1F2B-4F14-A42A-8FEDF9E65497}" destId="{7B2F63A1-6A15-4599-A5FC-47739EE4FBBB}" srcOrd="0" destOrd="0" presId="urn:microsoft.com/office/officeart/2008/layout/LinedList"/>
    <dgm:cxn modelId="{90019D8D-A314-4C9D-BB51-FF5353608539}" type="presParOf" srcId="{88C40FB7-1F2B-4F14-A42A-8FEDF9E65497}" destId="{1AADFBA6-3150-416C-AEDE-9410914A89F2}" srcOrd="1" destOrd="0" presId="urn:microsoft.com/office/officeart/2008/layout/LinedList"/>
    <dgm:cxn modelId="{A616FA1C-ED7F-43F4-811F-8936EAA59BEF}" type="presParOf" srcId="{1AADFBA6-3150-416C-AEDE-9410914A89F2}" destId="{74339A0B-A8A2-4975-8B79-21082E74A762}" srcOrd="0" destOrd="0" presId="urn:microsoft.com/office/officeart/2008/layout/LinedList"/>
    <dgm:cxn modelId="{738640AC-B36A-4800-8851-9218C53F86ED}" type="presParOf" srcId="{1AADFBA6-3150-416C-AEDE-9410914A89F2}" destId="{2C6250B0-DA85-48A1-8C87-2CBECBB90C21}" srcOrd="1" destOrd="0" presId="urn:microsoft.com/office/officeart/2008/layout/LinedList"/>
    <dgm:cxn modelId="{C6866E8D-88DE-4369-822E-97DA1D5C1ACD}" type="presParOf" srcId="{1AADFBA6-3150-416C-AEDE-9410914A89F2}" destId="{2112A8ED-9E52-40F0-8858-62522380AB4F}" srcOrd="2" destOrd="0" presId="urn:microsoft.com/office/officeart/2008/layout/LinedList"/>
    <dgm:cxn modelId="{D35A3BAE-DEF3-4D7E-9667-6C336D86C6A5}" type="presParOf" srcId="{88C40FB7-1F2B-4F14-A42A-8FEDF9E65497}" destId="{7B8802F2-B343-4262-8860-AB48177D1C68}" srcOrd="2" destOrd="0" presId="urn:microsoft.com/office/officeart/2008/layout/LinedList"/>
    <dgm:cxn modelId="{DDDCE8FE-7391-4AB2-89D0-37B0DD4BA376}" type="presParOf" srcId="{88C40FB7-1F2B-4F14-A42A-8FEDF9E65497}" destId="{D386A926-B3AD-42FF-8513-63E68048EE3D}" srcOrd="3" destOrd="0" presId="urn:microsoft.com/office/officeart/2008/layout/LinedList"/>
    <dgm:cxn modelId="{4E5D0CC3-B816-4D64-A944-A4DF6F568FCA}" type="presParOf" srcId="{88C40FB7-1F2B-4F14-A42A-8FEDF9E65497}" destId="{C4FEE2AD-3685-4A60-9C1C-6A4741104B44}" srcOrd="4" destOrd="0" presId="urn:microsoft.com/office/officeart/2008/layout/LinedList"/>
    <dgm:cxn modelId="{1A42D8BD-38DB-469B-8DCB-642EFDE98517}" type="presParOf" srcId="{C4FEE2AD-3685-4A60-9C1C-6A4741104B44}" destId="{C689AAEA-8D25-4C4F-BD6A-81D84A5D8A18}" srcOrd="0" destOrd="0" presId="urn:microsoft.com/office/officeart/2008/layout/LinedList"/>
    <dgm:cxn modelId="{E3B79AFB-52E9-4831-BE84-BFD3DDAC0E41}" type="presParOf" srcId="{C4FEE2AD-3685-4A60-9C1C-6A4741104B44}" destId="{DED06C01-E15B-4579-A523-6141BB7199DD}" srcOrd="1" destOrd="0" presId="urn:microsoft.com/office/officeart/2008/layout/LinedList"/>
    <dgm:cxn modelId="{2CB2FDFD-BD65-4F9D-8AF2-4D8C0BD8F1E6}" type="presParOf" srcId="{C4FEE2AD-3685-4A60-9C1C-6A4741104B44}" destId="{16ADE127-C84E-4110-95DC-A83B077CD3BB}" srcOrd="2" destOrd="0" presId="urn:microsoft.com/office/officeart/2008/layout/LinedList"/>
    <dgm:cxn modelId="{4D9EDA4B-C434-455B-9750-8689433CAA53}" type="presParOf" srcId="{88C40FB7-1F2B-4F14-A42A-8FEDF9E65497}" destId="{72C67437-0F82-4FDE-8596-18CB7C20B842}" srcOrd="5" destOrd="0" presId="urn:microsoft.com/office/officeart/2008/layout/LinedList"/>
    <dgm:cxn modelId="{80EB6A3B-9A41-4B9E-B921-DEDD363C88AD}" type="presParOf" srcId="{88C40FB7-1F2B-4F14-A42A-8FEDF9E65497}" destId="{E2BDF0AC-06AC-4685-AF8B-F54B3F811433}" srcOrd="6" destOrd="0" presId="urn:microsoft.com/office/officeart/2008/layout/LinedList"/>
    <dgm:cxn modelId="{516CBD1A-0A77-4FDF-97D3-AB86871C925B}" type="presParOf" srcId="{88C40FB7-1F2B-4F14-A42A-8FEDF9E65497}" destId="{C7FFDA9E-C09F-4A50-8F79-8A110A1AF1B5}" srcOrd="7" destOrd="0" presId="urn:microsoft.com/office/officeart/2008/layout/LinedList"/>
    <dgm:cxn modelId="{FCB52A9A-BF94-405B-9F20-94898E2FB3E3}" type="presParOf" srcId="{C7FFDA9E-C09F-4A50-8F79-8A110A1AF1B5}" destId="{FBA2A520-F8D8-4202-9BDA-209DCDFA1003}" srcOrd="0" destOrd="0" presId="urn:microsoft.com/office/officeart/2008/layout/LinedList"/>
    <dgm:cxn modelId="{F1E9282F-A8FA-456F-ABCF-9553C8606750}" type="presParOf" srcId="{C7FFDA9E-C09F-4A50-8F79-8A110A1AF1B5}" destId="{493E9BB5-0F4A-47E7-96CC-D0AB715DF2DA}" srcOrd="1" destOrd="0" presId="urn:microsoft.com/office/officeart/2008/layout/LinedList"/>
    <dgm:cxn modelId="{933E4BFE-B015-44F0-9E74-D1307A13A4B5}" type="presParOf" srcId="{C7FFDA9E-C09F-4A50-8F79-8A110A1AF1B5}" destId="{40E21A57-5F12-43BA-8627-B5177939E911}" srcOrd="2" destOrd="0" presId="urn:microsoft.com/office/officeart/2008/layout/LinedList"/>
    <dgm:cxn modelId="{9CA8A75C-17DA-4489-AD9F-D695EF684E82}" type="presParOf" srcId="{88C40FB7-1F2B-4F14-A42A-8FEDF9E65497}" destId="{15902CB4-22F8-4795-BEEC-9DD8A6741112}" srcOrd="8" destOrd="0" presId="urn:microsoft.com/office/officeart/2008/layout/LinedList"/>
    <dgm:cxn modelId="{FBB5A813-DBAB-49B0-918E-21DA02F6C970}" type="presParOf" srcId="{88C40FB7-1F2B-4F14-A42A-8FEDF9E65497}" destId="{8672A363-A9AB-452C-9E10-61E3AA8BE53C}" srcOrd="9" destOrd="0" presId="urn:microsoft.com/office/officeart/2008/layout/LinedList"/>
    <dgm:cxn modelId="{A32CE726-30FB-4DB3-82AB-6DC1D71A1180}" type="presParOf" srcId="{88C40FB7-1F2B-4F14-A42A-8FEDF9E65497}" destId="{45BB9C94-ABB1-448B-8AFF-A9BC07BD6F92}" srcOrd="10" destOrd="0" presId="urn:microsoft.com/office/officeart/2008/layout/LinedList"/>
    <dgm:cxn modelId="{0BCFF5B6-C8FF-438E-95D6-77F6366B1912}" type="presParOf" srcId="{45BB9C94-ABB1-448B-8AFF-A9BC07BD6F92}" destId="{B26810CE-2CF7-4ED7-B9E8-3BBB96390E43}" srcOrd="0" destOrd="0" presId="urn:microsoft.com/office/officeart/2008/layout/LinedList"/>
    <dgm:cxn modelId="{E7DCCF20-74A2-43EE-B5BD-48BFCD3F37A7}" type="presParOf" srcId="{45BB9C94-ABB1-448B-8AFF-A9BC07BD6F92}" destId="{A0041F97-82AD-4C13-B8E7-18BEF00B0A21}" srcOrd="1" destOrd="0" presId="urn:microsoft.com/office/officeart/2008/layout/LinedList"/>
    <dgm:cxn modelId="{65C7687D-AA23-46DC-B668-812AF6E8BD99}" type="presParOf" srcId="{45BB9C94-ABB1-448B-8AFF-A9BC07BD6F92}" destId="{3A030788-A219-4168-A5C5-7B6A01950258}" srcOrd="2" destOrd="0" presId="urn:microsoft.com/office/officeart/2008/layout/LinedList"/>
    <dgm:cxn modelId="{002BE787-7E3C-4D6D-A456-7E220AB3F339}" type="presParOf" srcId="{88C40FB7-1F2B-4F14-A42A-8FEDF9E65497}" destId="{96BD3D70-206C-4829-A4EF-B67E75A7E90A}" srcOrd="11" destOrd="0" presId="urn:microsoft.com/office/officeart/2008/layout/LinedList"/>
    <dgm:cxn modelId="{53FDDA35-8205-4509-ABC7-974B44D6E35E}" type="presParOf" srcId="{88C40FB7-1F2B-4F14-A42A-8FEDF9E65497}" destId="{FEB634D5-9C5D-4D6B-A3B9-FCFA7518322F}" srcOrd="12" destOrd="0" presId="urn:microsoft.com/office/officeart/2008/layout/LinedList"/>
    <dgm:cxn modelId="{41A35242-06D0-4B43-8C43-CD21698633FB}" type="presParOf" srcId="{46E3CF1D-3E01-45BD-AEAA-A5A121680E72}" destId="{82B8ADFA-E8A3-4A25-9AA9-386B43C6615E}" srcOrd="2" destOrd="0" presId="urn:microsoft.com/office/officeart/2008/layout/LinedList"/>
    <dgm:cxn modelId="{EE9EBD3A-9202-44B6-9DCF-BFFD8FAA6C46}" type="presParOf" srcId="{46E3CF1D-3E01-45BD-AEAA-A5A121680E72}" destId="{AA824C3E-6DB5-436D-B3A7-B0A4ECECCC08}" srcOrd="3" destOrd="0" presId="urn:microsoft.com/office/officeart/2008/layout/LinedList"/>
    <dgm:cxn modelId="{81167213-127F-419D-AA3E-9488D8C91ABA}" type="presParOf" srcId="{AA824C3E-6DB5-436D-B3A7-B0A4ECECCC08}" destId="{E2ADC39A-CF81-48E0-977A-2289E714E456}" srcOrd="0" destOrd="0" presId="urn:microsoft.com/office/officeart/2008/layout/LinedList"/>
    <dgm:cxn modelId="{154DA6D2-9939-4412-92D3-0B628C002D7E}" type="presParOf" srcId="{AA824C3E-6DB5-436D-B3A7-B0A4ECECCC08}" destId="{AC87CE30-7D23-464A-801B-2DEF6AE0F8FE}" srcOrd="1" destOrd="0" presId="urn:microsoft.com/office/officeart/2008/layout/LinedList"/>
    <dgm:cxn modelId="{4F9FF528-DFF4-4E96-8629-A22F73BF13B8}" type="presParOf" srcId="{AC87CE30-7D23-464A-801B-2DEF6AE0F8FE}" destId="{60D4D631-440D-43DD-86DF-8B10ADF30355}" srcOrd="0" destOrd="0" presId="urn:microsoft.com/office/officeart/2008/layout/LinedList"/>
    <dgm:cxn modelId="{528F7F16-E82A-4FF0-992A-3FB3A337E5EC}" type="presParOf" srcId="{AC87CE30-7D23-464A-801B-2DEF6AE0F8FE}" destId="{3B55AECA-2439-40F4-9599-2209A389DAD2}" srcOrd="1" destOrd="0" presId="urn:microsoft.com/office/officeart/2008/layout/LinedList"/>
    <dgm:cxn modelId="{43DC6A46-7526-4987-AE17-638D83C2BD57}" type="presParOf" srcId="{3B55AECA-2439-40F4-9599-2209A389DAD2}" destId="{DAD9EC50-0F5C-4D33-A79F-4F5CB4E4E1CA}" srcOrd="0" destOrd="0" presId="urn:microsoft.com/office/officeart/2008/layout/LinedList"/>
    <dgm:cxn modelId="{2DE1F428-A5E9-4BF9-859B-CC9849BD5551}" type="presParOf" srcId="{3B55AECA-2439-40F4-9599-2209A389DAD2}" destId="{ECFCA016-2AFC-4452-86A3-DA149B801E76}" srcOrd="1" destOrd="0" presId="urn:microsoft.com/office/officeart/2008/layout/LinedList"/>
    <dgm:cxn modelId="{FD4DCAE1-3DC0-40E2-9FBA-40475209FE2C}" type="presParOf" srcId="{3B55AECA-2439-40F4-9599-2209A389DAD2}" destId="{D4A0AC97-660C-461E-82C1-98218DF083DE}" srcOrd="2" destOrd="0" presId="urn:microsoft.com/office/officeart/2008/layout/LinedList"/>
    <dgm:cxn modelId="{59BEEFBD-CB36-4F77-85D0-2519BBD0FAE2}" type="presParOf" srcId="{AC87CE30-7D23-464A-801B-2DEF6AE0F8FE}" destId="{4B332AAF-440B-45F6-8FE0-8624D7321EBB}" srcOrd="2" destOrd="0" presId="urn:microsoft.com/office/officeart/2008/layout/LinedList"/>
    <dgm:cxn modelId="{F2B06663-587D-418B-9AE4-0CAE1851658C}" type="presParOf" srcId="{AC87CE30-7D23-464A-801B-2DEF6AE0F8FE}" destId="{5D9EDB47-9722-4D3E-A1AA-16A67DFC5E77}" srcOrd="3" destOrd="0" presId="urn:microsoft.com/office/officeart/2008/layout/LinedList"/>
    <dgm:cxn modelId="{65907870-3A7C-423A-87AE-FCE58D3A6989}" type="presParOf" srcId="{AC87CE30-7D23-464A-801B-2DEF6AE0F8FE}" destId="{2146DA5D-E2F2-48D6-9D7B-E0AB520F195E}" srcOrd="4" destOrd="0" presId="urn:microsoft.com/office/officeart/2008/layout/LinedList"/>
    <dgm:cxn modelId="{7E1D5B64-922E-4FBF-945C-69845EDB7038}" type="presParOf" srcId="{2146DA5D-E2F2-48D6-9D7B-E0AB520F195E}" destId="{4B0249EF-F7C0-425F-B8A9-6F3433EC52DE}" srcOrd="0" destOrd="0" presId="urn:microsoft.com/office/officeart/2008/layout/LinedList"/>
    <dgm:cxn modelId="{AF12DE0B-C7EB-4AF0-A116-775175B31E25}" type="presParOf" srcId="{2146DA5D-E2F2-48D6-9D7B-E0AB520F195E}" destId="{969825F0-6670-42D7-9D13-A0E588DC3FD1}" srcOrd="1" destOrd="0" presId="urn:microsoft.com/office/officeart/2008/layout/LinedList"/>
    <dgm:cxn modelId="{E53C70A3-E95E-4788-952F-89462CB39C47}" type="presParOf" srcId="{2146DA5D-E2F2-48D6-9D7B-E0AB520F195E}" destId="{4C67975F-CD96-40C2-843F-931BD512CC88}" srcOrd="2" destOrd="0" presId="urn:microsoft.com/office/officeart/2008/layout/LinedList"/>
    <dgm:cxn modelId="{290B1472-8B70-4D09-88CB-C5649496EDB5}" type="presParOf" srcId="{AC87CE30-7D23-464A-801B-2DEF6AE0F8FE}" destId="{0CD3969F-9FDD-4510-9529-9A5C90D26046}" srcOrd="5" destOrd="0" presId="urn:microsoft.com/office/officeart/2008/layout/LinedList"/>
    <dgm:cxn modelId="{63DEF98B-07E4-4B30-A609-878FE5854BF2}" type="presParOf" srcId="{AC87CE30-7D23-464A-801B-2DEF6AE0F8FE}" destId="{F2911A1E-EC1B-48A7-9379-BE5B5ECB8F4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616B7E-26B7-41EA-8774-E12A14958B4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890ECE-4092-4260-AE9D-2B534EC13457}">
      <dgm:prSet phldrT="[Text]" custT="1"/>
      <dgm:spPr/>
      <dgm:t>
        <a:bodyPr/>
        <a:lstStyle/>
        <a:p>
          <a:r>
            <a:rPr lang="en-US" sz="1400" dirty="0" smtClean="0"/>
            <a:t>Treatments </a:t>
          </a:r>
          <a:endParaRPr lang="en-US" sz="1400" dirty="0"/>
        </a:p>
      </dgm:t>
    </dgm:pt>
    <dgm:pt modelId="{0B142AB0-4C40-4E81-A2EA-454658A0A9B4}" type="parTrans" cxnId="{91BBB9F7-9AAC-4B35-9D30-9228D6B370B4}">
      <dgm:prSet/>
      <dgm:spPr/>
      <dgm:t>
        <a:bodyPr/>
        <a:lstStyle/>
        <a:p>
          <a:endParaRPr lang="en-US" sz="1600"/>
        </a:p>
      </dgm:t>
    </dgm:pt>
    <dgm:pt modelId="{C0DC42EA-8D39-4794-B1E7-800ABA0EF047}" type="sibTrans" cxnId="{91BBB9F7-9AAC-4B35-9D30-9228D6B370B4}">
      <dgm:prSet/>
      <dgm:spPr/>
      <dgm:t>
        <a:bodyPr/>
        <a:lstStyle/>
        <a:p>
          <a:endParaRPr lang="en-US" sz="1600"/>
        </a:p>
      </dgm:t>
    </dgm:pt>
    <dgm:pt modelId="{2CABAD0D-8BAD-4190-9C46-793D0BFF8D66}">
      <dgm:prSet phldrT="[Text]" custT="1"/>
      <dgm:spPr/>
      <dgm:t>
        <a:bodyPr/>
        <a:lstStyle/>
        <a:p>
          <a:r>
            <a:rPr lang="en-US" sz="1600" dirty="0" smtClean="0"/>
            <a:t>50% available soil water (ASW)</a:t>
          </a:r>
          <a:endParaRPr lang="en-US" sz="1600" dirty="0"/>
        </a:p>
      </dgm:t>
    </dgm:pt>
    <dgm:pt modelId="{965E21DF-ED02-42F0-AE8B-3E92AD5A3EE2}" type="parTrans" cxnId="{9525D2AC-72A2-48F4-8449-F384C78EEBFC}">
      <dgm:prSet/>
      <dgm:spPr/>
      <dgm:t>
        <a:bodyPr/>
        <a:lstStyle/>
        <a:p>
          <a:endParaRPr lang="en-US" sz="1600"/>
        </a:p>
      </dgm:t>
    </dgm:pt>
    <dgm:pt modelId="{8B0B9F23-F0D4-40AA-B6A5-3A89C84A1552}" type="sibTrans" cxnId="{9525D2AC-72A2-48F4-8449-F384C78EEBFC}">
      <dgm:prSet/>
      <dgm:spPr/>
      <dgm:t>
        <a:bodyPr/>
        <a:lstStyle/>
        <a:p>
          <a:endParaRPr lang="en-US" sz="1600"/>
        </a:p>
      </dgm:t>
    </dgm:pt>
    <dgm:pt modelId="{EA1C3476-BB23-4303-9BD4-0001880CBD2A}">
      <dgm:prSet phldrT="[Text]" custT="1"/>
      <dgm:spPr/>
      <dgm:t>
        <a:bodyPr/>
        <a:lstStyle/>
        <a:p>
          <a:r>
            <a:rPr lang="en-US" sz="1600" dirty="0" smtClean="0"/>
            <a:t>100% available soil water (ASW)</a:t>
          </a:r>
          <a:endParaRPr lang="en-US" sz="1600" dirty="0"/>
        </a:p>
      </dgm:t>
    </dgm:pt>
    <dgm:pt modelId="{0880DF0E-537F-4DA1-9D88-AF0CE58C24D3}" type="parTrans" cxnId="{D869D223-0028-4753-A561-5F444165D124}">
      <dgm:prSet/>
      <dgm:spPr/>
      <dgm:t>
        <a:bodyPr/>
        <a:lstStyle/>
        <a:p>
          <a:endParaRPr lang="en-US" sz="1600"/>
        </a:p>
      </dgm:t>
    </dgm:pt>
    <dgm:pt modelId="{00F6CFA6-DA22-483E-B69C-63EE53ECF1B7}" type="sibTrans" cxnId="{D869D223-0028-4753-A561-5F444165D124}">
      <dgm:prSet/>
      <dgm:spPr/>
      <dgm:t>
        <a:bodyPr/>
        <a:lstStyle/>
        <a:p>
          <a:endParaRPr lang="en-US" sz="1600"/>
        </a:p>
      </dgm:t>
    </dgm:pt>
    <dgm:pt modelId="{6E285FE6-D434-4427-858B-D47F504A7C81}">
      <dgm:prSet phldrT="[Text]" custT="1"/>
      <dgm:spPr/>
      <dgm:t>
        <a:bodyPr/>
        <a:lstStyle/>
        <a:p>
          <a:r>
            <a:rPr lang="en-US" sz="1400" dirty="0" smtClean="0"/>
            <a:t>Measurements </a:t>
          </a:r>
        </a:p>
      </dgm:t>
    </dgm:pt>
    <dgm:pt modelId="{6065E3B3-9D9A-45E9-8A9C-924317AD8645}" type="parTrans" cxnId="{9964370D-5EDC-4FFC-9BAB-8A4D9030DABC}">
      <dgm:prSet/>
      <dgm:spPr/>
      <dgm:t>
        <a:bodyPr/>
        <a:lstStyle/>
        <a:p>
          <a:endParaRPr lang="en-US" sz="1600"/>
        </a:p>
      </dgm:t>
    </dgm:pt>
    <dgm:pt modelId="{93C912DD-F94A-4A65-B944-34FE0242B15E}" type="sibTrans" cxnId="{9964370D-5EDC-4FFC-9BAB-8A4D9030DABC}">
      <dgm:prSet/>
      <dgm:spPr/>
      <dgm:t>
        <a:bodyPr/>
        <a:lstStyle/>
        <a:p>
          <a:endParaRPr lang="en-US" sz="1600"/>
        </a:p>
      </dgm:t>
    </dgm:pt>
    <dgm:pt modelId="{36034BAE-FEE6-47F0-AEA4-F11ED924A4E3}">
      <dgm:prSet phldrT="[Text]" custT="1"/>
      <dgm:spPr/>
      <dgm:t>
        <a:bodyPr/>
        <a:lstStyle/>
        <a:p>
          <a:r>
            <a:rPr lang="en-US" sz="1600" dirty="0" smtClean="0"/>
            <a:t>Start at 60 days after treatment (fruit setting stage)</a:t>
          </a:r>
        </a:p>
      </dgm:t>
    </dgm:pt>
    <dgm:pt modelId="{64619AA1-6620-441F-BF4E-94480B261834}" type="parTrans" cxnId="{D0BA3388-CB89-4387-9A51-77522A3B2225}">
      <dgm:prSet/>
      <dgm:spPr/>
      <dgm:t>
        <a:bodyPr/>
        <a:lstStyle/>
        <a:p>
          <a:endParaRPr lang="en-US" sz="1600"/>
        </a:p>
      </dgm:t>
    </dgm:pt>
    <dgm:pt modelId="{86C2CAE0-D49B-4C0C-8E86-8EEA0339EEAB}" type="sibTrans" cxnId="{D0BA3388-CB89-4387-9A51-77522A3B2225}">
      <dgm:prSet/>
      <dgm:spPr/>
      <dgm:t>
        <a:bodyPr/>
        <a:lstStyle/>
        <a:p>
          <a:endParaRPr lang="en-US" sz="1600"/>
        </a:p>
      </dgm:t>
    </dgm:pt>
    <dgm:pt modelId="{8CB5E40C-7DBC-46EB-AA65-E9C3644C1D5C}">
      <dgm:prSet phldrT="[Text]" custT="1"/>
      <dgm:spPr/>
      <dgm:t>
        <a:bodyPr/>
        <a:lstStyle/>
        <a:p>
          <a:r>
            <a:rPr lang="en-US" sz="1600" dirty="0" smtClean="0"/>
            <a:t>Leaf water relations</a:t>
          </a:r>
        </a:p>
        <a:p>
          <a:r>
            <a:rPr lang="en-US" sz="1600" dirty="0" smtClean="0"/>
            <a:t>Photosynthetic rate</a:t>
          </a:r>
        </a:p>
        <a:p>
          <a:r>
            <a:rPr lang="en-US" sz="1600" dirty="0" smtClean="0"/>
            <a:t>Leaf thickness</a:t>
          </a:r>
        </a:p>
        <a:p>
          <a:r>
            <a:rPr lang="en-US" sz="1600" dirty="0" smtClean="0"/>
            <a:t>Plant yield</a:t>
          </a:r>
        </a:p>
        <a:p>
          <a:endParaRPr lang="en-US" sz="1600" dirty="0" smtClean="0"/>
        </a:p>
        <a:p>
          <a:endParaRPr lang="en-US" sz="1600" dirty="0" smtClean="0"/>
        </a:p>
      </dgm:t>
    </dgm:pt>
    <dgm:pt modelId="{E16699C6-583C-4CE9-A049-8826C8D54FCD}" type="parTrans" cxnId="{B05E5BDA-8569-4463-9D11-BC968A8ADBDB}">
      <dgm:prSet/>
      <dgm:spPr/>
      <dgm:t>
        <a:bodyPr/>
        <a:lstStyle/>
        <a:p>
          <a:endParaRPr lang="en-US" sz="1600"/>
        </a:p>
      </dgm:t>
    </dgm:pt>
    <dgm:pt modelId="{B21BA0CD-F710-4BE0-A02D-2344FA0EE970}" type="sibTrans" cxnId="{B05E5BDA-8569-4463-9D11-BC968A8ADBDB}">
      <dgm:prSet/>
      <dgm:spPr/>
      <dgm:t>
        <a:bodyPr/>
        <a:lstStyle/>
        <a:p>
          <a:endParaRPr lang="en-US" sz="1600"/>
        </a:p>
      </dgm:t>
    </dgm:pt>
    <dgm:pt modelId="{46E3CF1D-3E01-45BD-AEAA-A5A121680E72}" type="pres">
      <dgm:prSet presAssocID="{49616B7E-26B7-41EA-8774-E12A14958B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D24513-1CB8-462F-B7B6-01C6459CE002}" type="pres">
      <dgm:prSet presAssocID="{98890ECE-4092-4260-AE9D-2B534EC13457}" presName="thickLine" presStyleLbl="alignNode1" presStyleIdx="0" presStyleCnt="2"/>
      <dgm:spPr/>
    </dgm:pt>
    <dgm:pt modelId="{9C05A294-4841-4E16-8987-B1FF088EF092}" type="pres">
      <dgm:prSet presAssocID="{98890ECE-4092-4260-AE9D-2B534EC13457}" presName="horz1" presStyleCnt="0"/>
      <dgm:spPr/>
    </dgm:pt>
    <dgm:pt modelId="{DBC443B3-98DF-49AC-9C80-6F90E6F3F9C2}" type="pres">
      <dgm:prSet presAssocID="{98890ECE-4092-4260-AE9D-2B534EC13457}" presName="tx1" presStyleLbl="revTx" presStyleIdx="0" presStyleCnt="6" custScaleX="196676"/>
      <dgm:spPr/>
      <dgm:t>
        <a:bodyPr/>
        <a:lstStyle/>
        <a:p>
          <a:endParaRPr lang="en-US"/>
        </a:p>
      </dgm:t>
    </dgm:pt>
    <dgm:pt modelId="{88C40FB7-1F2B-4F14-A42A-8FEDF9E65497}" type="pres">
      <dgm:prSet presAssocID="{98890ECE-4092-4260-AE9D-2B534EC13457}" presName="vert1" presStyleCnt="0"/>
      <dgm:spPr/>
    </dgm:pt>
    <dgm:pt modelId="{7B2F63A1-6A15-4599-A5FC-47739EE4FBBB}" type="pres">
      <dgm:prSet presAssocID="{2CABAD0D-8BAD-4190-9C46-793D0BFF8D66}" presName="vertSpace2a" presStyleCnt="0"/>
      <dgm:spPr/>
    </dgm:pt>
    <dgm:pt modelId="{1AADFBA6-3150-416C-AEDE-9410914A89F2}" type="pres">
      <dgm:prSet presAssocID="{2CABAD0D-8BAD-4190-9C46-793D0BFF8D66}" presName="horz2" presStyleCnt="0"/>
      <dgm:spPr/>
    </dgm:pt>
    <dgm:pt modelId="{74339A0B-A8A2-4975-8B79-21082E74A762}" type="pres">
      <dgm:prSet presAssocID="{2CABAD0D-8BAD-4190-9C46-793D0BFF8D66}" presName="horzSpace2" presStyleCnt="0"/>
      <dgm:spPr/>
    </dgm:pt>
    <dgm:pt modelId="{2C6250B0-DA85-48A1-8C87-2CBECBB90C21}" type="pres">
      <dgm:prSet presAssocID="{2CABAD0D-8BAD-4190-9C46-793D0BFF8D66}" presName="tx2" presStyleLbl="revTx" presStyleIdx="1" presStyleCnt="6"/>
      <dgm:spPr/>
      <dgm:t>
        <a:bodyPr/>
        <a:lstStyle/>
        <a:p>
          <a:endParaRPr lang="en-US"/>
        </a:p>
      </dgm:t>
    </dgm:pt>
    <dgm:pt modelId="{2112A8ED-9E52-40F0-8858-62522380AB4F}" type="pres">
      <dgm:prSet presAssocID="{2CABAD0D-8BAD-4190-9C46-793D0BFF8D66}" presName="vert2" presStyleCnt="0"/>
      <dgm:spPr/>
    </dgm:pt>
    <dgm:pt modelId="{7B8802F2-B343-4262-8860-AB48177D1C68}" type="pres">
      <dgm:prSet presAssocID="{2CABAD0D-8BAD-4190-9C46-793D0BFF8D66}" presName="thinLine2b" presStyleLbl="callout" presStyleIdx="0" presStyleCnt="4"/>
      <dgm:spPr/>
    </dgm:pt>
    <dgm:pt modelId="{D386A926-B3AD-42FF-8513-63E68048EE3D}" type="pres">
      <dgm:prSet presAssocID="{2CABAD0D-8BAD-4190-9C46-793D0BFF8D66}" presName="vertSpace2b" presStyleCnt="0"/>
      <dgm:spPr/>
    </dgm:pt>
    <dgm:pt modelId="{C4FEE2AD-3685-4A60-9C1C-6A4741104B44}" type="pres">
      <dgm:prSet presAssocID="{EA1C3476-BB23-4303-9BD4-0001880CBD2A}" presName="horz2" presStyleCnt="0"/>
      <dgm:spPr/>
    </dgm:pt>
    <dgm:pt modelId="{C689AAEA-8D25-4C4F-BD6A-81D84A5D8A18}" type="pres">
      <dgm:prSet presAssocID="{EA1C3476-BB23-4303-9BD4-0001880CBD2A}" presName="horzSpace2" presStyleCnt="0"/>
      <dgm:spPr/>
    </dgm:pt>
    <dgm:pt modelId="{DED06C01-E15B-4579-A523-6141BB7199DD}" type="pres">
      <dgm:prSet presAssocID="{EA1C3476-BB23-4303-9BD4-0001880CBD2A}" presName="tx2" presStyleLbl="revTx" presStyleIdx="2" presStyleCnt="6"/>
      <dgm:spPr/>
      <dgm:t>
        <a:bodyPr/>
        <a:lstStyle/>
        <a:p>
          <a:endParaRPr lang="en-US"/>
        </a:p>
      </dgm:t>
    </dgm:pt>
    <dgm:pt modelId="{16ADE127-C84E-4110-95DC-A83B077CD3BB}" type="pres">
      <dgm:prSet presAssocID="{EA1C3476-BB23-4303-9BD4-0001880CBD2A}" presName="vert2" presStyleCnt="0"/>
      <dgm:spPr/>
    </dgm:pt>
    <dgm:pt modelId="{72C67437-0F82-4FDE-8596-18CB7C20B842}" type="pres">
      <dgm:prSet presAssocID="{EA1C3476-BB23-4303-9BD4-0001880CBD2A}" presName="thinLine2b" presStyleLbl="callout" presStyleIdx="1" presStyleCnt="4"/>
      <dgm:spPr/>
    </dgm:pt>
    <dgm:pt modelId="{E2BDF0AC-06AC-4685-AF8B-F54B3F811433}" type="pres">
      <dgm:prSet presAssocID="{EA1C3476-BB23-4303-9BD4-0001880CBD2A}" presName="vertSpace2b" presStyleCnt="0"/>
      <dgm:spPr/>
    </dgm:pt>
    <dgm:pt modelId="{82B8ADFA-E8A3-4A25-9AA9-386B43C6615E}" type="pres">
      <dgm:prSet presAssocID="{6E285FE6-D434-4427-858B-D47F504A7C81}" presName="thickLine" presStyleLbl="alignNode1" presStyleIdx="1" presStyleCnt="2"/>
      <dgm:spPr/>
    </dgm:pt>
    <dgm:pt modelId="{AA824C3E-6DB5-436D-B3A7-B0A4ECECCC08}" type="pres">
      <dgm:prSet presAssocID="{6E285FE6-D434-4427-858B-D47F504A7C81}" presName="horz1" presStyleCnt="0"/>
      <dgm:spPr/>
    </dgm:pt>
    <dgm:pt modelId="{E2ADC39A-CF81-48E0-977A-2289E714E456}" type="pres">
      <dgm:prSet presAssocID="{6E285FE6-D434-4427-858B-D47F504A7C81}" presName="tx1" presStyleLbl="revTx" presStyleIdx="3" presStyleCnt="6" custScaleX="196676"/>
      <dgm:spPr/>
      <dgm:t>
        <a:bodyPr/>
        <a:lstStyle/>
        <a:p>
          <a:endParaRPr lang="en-US"/>
        </a:p>
      </dgm:t>
    </dgm:pt>
    <dgm:pt modelId="{AC87CE30-7D23-464A-801B-2DEF6AE0F8FE}" type="pres">
      <dgm:prSet presAssocID="{6E285FE6-D434-4427-858B-D47F504A7C81}" presName="vert1" presStyleCnt="0"/>
      <dgm:spPr/>
    </dgm:pt>
    <dgm:pt modelId="{60D4D631-440D-43DD-86DF-8B10ADF30355}" type="pres">
      <dgm:prSet presAssocID="{36034BAE-FEE6-47F0-AEA4-F11ED924A4E3}" presName="vertSpace2a" presStyleCnt="0"/>
      <dgm:spPr/>
    </dgm:pt>
    <dgm:pt modelId="{3B55AECA-2439-40F4-9599-2209A389DAD2}" type="pres">
      <dgm:prSet presAssocID="{36034BAE-FEE6-47F0-AEA4-F11ED924A4E3}" presName="horz2" presStyleCnt="0"/>
      <dgm:spPr/>
    </dgm:pt>
    <dgm:pt modelId="{DAD9EC50-0F5C-4D33-A79F-4F5CB4E4E1CA}" type="pres">
      <dgm:prSet presAssocID="{36034BAE-FEE6-47F0-AEA4-F11ED924A4E3}" presName="horzSpace2" presStyleCnt="0"/>
      <dgm:spPr/>
    </dgm:pt>
    <dgm:pt modelId="{ECFCA016-2AFC-4452-86A3-DA149B801E76}" type="pres">
      <dgm:prSet presAssocID="{36034BAE-FEE6-47F0-AEA4-F11ED924A4E3}" presName="tx2" presStyleLbl="revTx" presStyleIdx="4" presStyleCnt="6" custScaleY="57047"/>
      <dgm:spPr/>
      <dgm:t>
        <a:bodyPr/>
        <a:lstStyle/>
        <a:p>
          <a:endParaRPr lang="en-US"/>
        </a:p>
      </dgm:t>
    </dgm:pt>
    <dgm:pt modelId="{D4A0AC97-660C-461E-82C1-98218DF083DE}" type="pres">
      <dgm:prSet presAssocID="{36034BAE-FEE6-47F0-AEA4-F11ED924A4E3}" presName="vert2" presStyleCnt="0"/>
      <dgm:spPr/>
    </dgm:pt>
    <dgm:pt modelId="{4B332AAF-440B-45F6-8FE0-8624D7321EBB}" type="pres">
      <dgm:prSet presAssocID="{36034BAE-FEE6-47F0-AEA4-F11ED924A4E3}" presName="thinLine2b" presStyleLbl="callout" presStyleIdx="2" presStyleCnt="4"/>
      <dgm:spPr/>
    </dgm:pt>
    <dgm:pt modelId="{5D9EDB47-9722-4D3E-A1AA-16A67DFC5E77}" type="pres">
      <dgm:prSet presAssocID="{36034BAE-FEE6-47F0-AEA4-F11ED924A4E3}" presName="vertSpace2b" presStyleCnt="0"/>
      <dgm:spPr/>
    </dgm:pt>
    <dgm:pt modelId="{2146DA5D-E2F2-48D6-9D7B-E0AB520F195E}" type="pres">
      <dgm:prSet presAssocID="{8CB5E40C-7DBC-46EB-AA65-E9C3644C1D5C}" presName="horz2" presStyleCnt="0"/>
      <dgm:spPr/>
    </dgm:pt>
    <dgm:pt modelId="{4B0249EF-F7C0-425F-B8A9-6F3433EC52DE}" type="pres">
      <dgm:prSet presAssocID="{8CB5E40C-7DBC-46EB-AA65-E9C3644C1D5C}" presName="horzSpace2" presStyleCnt="0"/>
      <dgm:spPr/>
    </dgm:pt>
    <dgm:pt modelId="{969825F0-6670-42D7-9D13-A0E588DC3FD1}" type="pres">
      <dgm:prSet presAssocID="{8CB5E40C-7DBC-46EB-AA65-E9C3644C1D5C}" presName="tx2" presStyleLbl="revTx" presStyleIdx="5" presStyleCnt="6" custScaleY="248346"/>
      <dgm:spPr/>
      <dgm:t>
        <a:bodyPr/>
        <a:lstStyle/>
        <a:p>
          <a:endParaRPr lang="en-US"/>
        </a:p>
      </dgm:t>
    </dgm:pt>
    <dgm:pt modelId="{4C67975F-CD96-40C2-843F-931BD512CC88}" type="pres">
      <dgm:prSet presAssocID="{8CB5E40C-7DBC-46EB-AA65-E9C3644C1D5C}" presName="vert2" presStyleCnt="0"/>
      <dgm:spPr/>
    </dgm:pt>
    <dgm:pt modelId="{0CD3969F-9FDD-4510-9529-9A5C90D26046}" type="pres">
      <dgm:prSet presAssocID="{8CB5E40C-7DBC-46EB-AA65-E9C3644C1D5C}" presName="thinLine2b" presStyleLbl="callout" presStyleIdx="3" presStyleCnt="4"/>
      <dgm:spPr/>
    </dgm:pt>
    <dgm:pt modelId="{F2911A1E-EC1B-48A7-9379-BE5B5ECB8F40}" type="pres">
      <dgm:prSet presAssocID="{8CB5E40C-7DBC-46EB-AA65-E9C3644C1D5C}" presName="vertSpace2b" presStyleCnt="0"/>
      <dgm:spPr/>
    </dgm:pt>
  </dgm:ptLst>
  <dgm:cxnLst>
    <dgm:cxn modelId="{B05E5BDA-8569-4463-9D11-BC968A8ADBDB}" srcId="{6E285FE6-D434-4427-858B-D47F504A7C81}" destId="{8CB5E40C-7DBC-46EB-AA65-E9C3644C1D5C}" srcOrd="1" destOrd="0" parTransId="{E16699C6-583C-4CE9-A049-8826C8D54FCD}" sibTransId="{B21BA0CD-F710-4BE0-A02D-2344FA0EE970}"/>
    <dgm:cxn modelId="{D0BA3388-CB89-4387-9A51-77522A3B2225}" srcId="{6E285FE6-D434-4427-858B-D47F504A7C81}" destId="{36034BAE-FEE6-47F0-AEA4-F11ED924A4E3}" srcOrd="0" destOrd="0" parTransId="{64619AA1-6620-441F-BF4E-94480B261834}" sibTransId="{86C2CAE0-D49B-4C0C-8E86-8EEA0339EEAB}"/>
    <dgm:cxn modelId="{DBC58D8C-2190-4B09-AB07-D635A177E361}" type="presOf" srcId="{2CABAD0D-8BAD-4190-9C46-793D0BFF8D66}" destId="{2C6250B0-DA85-48A1-8C87-2CBECBB90C21}" srcOrd="0" destOrd="0" presId="urn:microsoft.com/office/officeart/2008/layout/LinedList"/>
    <dgm:cxn modelId="{6E4A3272-A404-4315-9144-1240C10BE105}" type="presOf" srcId="{98890ECE-4092-4260-AE9D-2B534EC13457}" destId="{DBC443B3-98DF-49AC-9C80-6F90E6F3F9C2}" srcOrd="0" destOrd="0" presId="urn:microsoft.com/office/officeart/2008/layout/LinedList"/>
    <dgm:cxn modelId="{9964370D-5EDC-4FFC-9BAB-8A4D9030DABC}" srcId="{49616B7E-26B7-41EA-8774-E12A14958B4B}" destId="{6E285FE6-D434-4427-858B-D47F504A7C81}" srcOrd="1" destOrd="0" parTransId="{6065E3B3-9D9A-45E9-8A9C-924317AD8645}" sibTransId="{93C912DD-F94A-4A65-B944-34FE0242B15E}"/>
    <dgm:cxn modelId="{66A2E101-E02E-449A-9C0A-E8BDC34A6B79}" type="presOf" srcId="{8CB5E40C-7DBC-46EB-AA65-E9C3644C1D5C}" destId="{969825F0-6670-42D7-9D13-A0E588DC3FD1}" srcOrd="0" destOrd="0" presId="urn:microsoft.com/office/officeart/2008/layout/LinedList"/>
    <dgm:cxn modelId="{9525D2AC-72A2-48F4-8449-F384C78EEBFC}" srcId="{98890ECE-4092-4260-AE9D-2B534EC13457}" destId="{2CABAD0D-8BAD-4190-9C46-793D0BFF8D66}" srcOrd="0" destOrd="0" parTransId="{965E21DF-ED02-42F0-AE8B-3E92AD5A3EE2}" sibTransId="{8B0B9F23-F0D4-40AA-B6A5-3A89C84A1552}"/>
    <dgm:cxn modelId="{91BBB9F7-9AAC-4B35-9D30-9228D6B370B4}" srcId="{49616B7E-26B7-41EA-8774-E12A14958B4B}" destId="{98890ECE-4092-4260-AE9D-2B534EC13457}" srcOrd="0" destOrd="0" parTransId="{0B142AB0-4C40-4E81-A2EA-454658A0A9B4}" sibTransId="{C0DC42EA-8D39-4794-B1E7-800ABA0EF047}"/>
    <dgm:cxn modelId="{AA5867D6-B566-4F2A-9D3B-3B96A2EFFCE2}" type="presOf" srcId="{6E285FE6-D434-4427-858B-D47F504A7C81}" destId="{E2ADC39A-CF81-48E0-977A-2289E714E456}" srcOrd="0" destOrd="0" presId="urn:microsoft.com/office/officeart/2008/layout/LinedList"/>
    <dgm:cxn modelId="{D869D223-0028-4753-A561-5F444165D124}" srcId="{98890ECE-4092-4260-AE9D-2B534EC13457}" destId="{EA1C3476-BB23-4303-9BD4-0001880CBD2A}" srcOrd="1" destOrd="0" parTransId="{0880DF0E-537F-4DA1-9D88-AF0CE58C24D3}" sibTransId="{00F6CFA6-DA22-483E-B69C-63EE53ECF1B7}"/>
    <dgm:cxn modelId="{E1828A0D-B482-4BBB-83B7-B448E733191E}" type="presOf" srcId="{EA1C3476-BB23-4303-9BD4-0001880CBD2A}" destId="{DED06C01-E15B-4579-A523-6141BB7199DD}" srcOrd="0" destOrd="0" presId="urn:microsoft.com/office/officeart/2008/layout/LinedList"/>
    <dgm:cxn modelId="{6D9B4460-BC47-43D4-9E71-5830953C9392}" type="presOf" srcId="{49616B7E-26B7-41EA-8774-E12A14958B4B}" destId="{46E3CF1D-3E01-45BD-AEAA-A5A121680E72}" srcOrd="0" destOrd="0" presId="urn:microsoft.com/office/officeart/2008/layout/LinedList"/>
    <dgm:cxn modelId="{DD6FA599-4CC5-4950-B800-B7A9C0810183}" type="presOf" srcId="{36034BAE-FEE6-47F0-AEA4-F11ED924A4E3}" destId="{ECFCA016-2AFC-4452-86A3-DA149B801E76}" srcOrd="0" destOrd="0" presId="urn:microsoft.com/office/officeart/2008/layout/LinedList"/>
    <dgm:cxn modelId="{1F7F5417-1D05-47B8-B2DA-BB10040809A3}" type="presParOf" srcId="{46E3CF1D-3E01-45BD-AEAA-A5A121680E72}" destId="{EFD24513-1CB8-462F-B7B6-01C6459CE002}" srcOrd="0" destOrd="0" presId="urn:microsoft.com/office/officeart/2008/layout/LinedList"/>
    <dgm:cxn modelId="{7F1ABF56-1A7D-4B00-A9CC-F6C251ABAAAF}" type="presParOf" srcId="{46E3CF1D-3E01-45BD-AEAA-A5A121680E72}" destId="{9C05A294-4841-4E16-8987-B1FF088EF092}" srcOrd="1" destOrd="0" presId="urn:microsoft.com/office/officeart/2008/layout/LinedList"/>
    <dgm:cxn modelId="{AE3177E5-D2B2-4EDB-9526-EA2FEF47C646}" type="presParOf" srcId="{9C05A294-4841-4E16-8987-B1FF088EF092}" destId="{DBC443B3-98DF-49AC-9C80-6F90E6F3F9C2}" srcOrd="0" destOrd="0" presId="urn:microsoft.com/office/officeart/2008/layout/LinedList"/>
    <dgm:cxn modelId="{0F7F6453-1E47-4432-BC45-549490547478}" type="presParOf" srcId="{9C05A294-4841-4E16-8987-B1FF088EF092}" destId="{88C40FB7-1F2B-4F14-A42A-8FEDF9E65497}" srcOrd="1" destOrd="0" presId="urn:microsoft.com/office/officeart/2008/layout/LinedList"/>
    <dgm:cxn modelId="{8423E703-AFC5-4575-9713-90918317288D}" type="presParOf" srcId="{88C40FB7-1F2B-4F14-A42A-8FEDF9E65497}" destId="{7B2F63A1-6A15-4599-A5FC-47739EE4FBBB}" srcOrd="0" destOrd="0" presId="urn:microsoft.com/office/officeart/2008/layout/LinedList"/>
    <dgm:cxn modelId="{90019D8D-A314-4C9D-BB51-FF5353608539}" type="presParOf" srcId="{88C40FB7-1F2B-4F14-A42A-8FEDF9E65497}" destId="{1AADFBA6-3150-416C-AEDE-9410914A89F2}" srcOrd="1" destOrd="0" presId="urn:microsoft.com/office/officeart/2008/layout/LinedList"/>
    <dgm:cxn modelId="{A616FA1C-ED7F-43F4-811F-8936EAA59BEF}" type="presParOf" srcId="{1AADFBA6-3150-416C-AEDE-9410914A89F2}" destId="{74339A0B-A8A2-4975-8B79-21082E74A762}" srcOrd="0" destOrd="0" presId="urn:microsoft.com/office/officeart/2008/layout/LinedList"/>
    <dgm:cxn modelId="{738640AC-B36A-4800-8851-9218C53F86ED}" type="presParOf" srcId="{1AADFBA6-3150-416C-AEDE-9410914A89F2}" destId="{2C6250B0-DA85-48A1-8C87-2CBECBB90C21}" srcOrd="1" destOrd="0" presId="urn:microsoft.com/office/officeart/2008/layout/LinedList"/>
    <dgm:cxn modelId="{C6866E8D-88DE-4369-822E-97DA1D5C1ACD}" type="presParOf" srcId="{1AADFBA6-3150-416C-AEDE-9410914A89F2}" destId="{2112A8ED-9E52-40F0-8858-62522380AB4F}" srcOrd="2" destOrd="0" presId="urn:microsoft.com/office/officeart/2008/layout/LinedList"/>
    <dgm:cxn modelId="{D35A3BAE-DEF3-4D7E-9667-6C336D86C6A5}" type="presParOf" srcId="{88C40FB7-1F2B-4F14-A42A-8FEDF9E65497}" destId="{7B8802F2-B343-4262-8860-AB48177D1C68}" srcOrd="2" destOrd="0" presId="urn:microsoft.com/office/officeart/2008/layout/LinedList"/>
    <dgm:cxn modelId="{DDDCE8FE-7391-4AB2-89D0-37B0DD4BA376}" type="presParOf" srcId="{88C40FB7-1F2B-4F14-A42A-8FEDF9E65497}" destId="{D386A926-B3AD-42FF-8513-63E68048EE3D}" srcOrd="3" destOrd="0" presId="urn:microsoft.com/office/officeart/2008/layout/LinedList"/>
    <dgm:cxn modelId="{4E5D0CC3-B816-4D64-A944-A4DF6F568FCA}" type="presParOf" srcId="{88C40FB7-1F2B-4F14-A42A-8FEDF9E65497}" destId="{C4FEE2AD-3685-4A60-9C1C-6A4741104B44}" srcOrd="4" destOrd="0" presId="urn:microsoft.com/office/officeart/2008/layout/LinedList"/>
    <dgm:cxn modelId="{1A42D8BD-38DB-469B-8DCB-642EFDE98517}" type="presParOf" srcId="{C4FEE2AD-3685-4A60-9C1C-6A4741104B44}" destId="{C689AAEA-8D25-4C4F-BD6A-81D84A5D8A18}" srcOrd="0" destOrd="0" presId="urn:microsoft.com/office/officeart/2008/layout/LinedList"/>
    <dgm:cxn modelId="{E3B79AFB-52E9-4831-BE84-BFD3DDAC0E41}" type="presParOf" srcId="{C4FEE2AD-3685-4A60-9C1C-6A4741104B44}" destId="{DED06C01-E15B-4579-A523-6141BB7199DD}" srcOrd="1" destOrd="0" presId="urn:microsoft.com/office/officeart/2008/layout/LinedList"/>
    <dgm:cxn modelId="{2CB2FDFD-BD65-4F9D-8AF2-4D8C0BD8F1E6}" type="presParOf" srcId="{C4FEE2AD-3685-4A60-9C1C-6A4741104B44}" destId="{16ADE127-C84E-4110-95DC-A83B077CD3BB}" srcOrd="2" destOrd="0" presId="urn:microsoft.com/office/officeart/2008/layout/LinedList"/>
    <dgm:cxn modelId="{4D9EDA4B-C434-455B-9750-8689433CAA53}" type="presParOf" srcId="{88C40FB7-1F2B-4F14-A42A-8FEDF9E65497}" destId="{72C67437-0F82-4FDE-8596-18CB7C20B842}" srcOrd="5" destOrd="0" presId="urn:microsoft.com/office/officeart/2008/layout/LinedList"/>
    <dgm:cxn modelId="{80EB6A3B-9A41-4B9E-B921-DEDD363C88AD}" type="presParOf" srcId="{88C40FB7-1F2B-4F14-A42A-8FEDF9E65497}" destId="{E2BDF0AC-06AC-4685-AF8B-F54B3F811433}" srcOrd="6" destOrd="0" presId="urn:microsoft.com/office/officeart/2008/layout/LinedList"/>
    <dgm:cxn modelId="{41A35242-06D0-4B43-8C43-CD21698633FB}" type="presParOf" srcId="{46E3CF1D-3E01-45BD-AEAA-A5A121680E72}" destId="{82B8ADFA-E8A3-4A25-9AA9-386B43C6615E}" srcOrd="2" destOrd="0" presId="urn:microsoft.com/office/officeart/2008/layout/LinedList"/>
    <dgm:cxn modelId="{EE9EBD3A-9202-44B6-9DCF-BFFD8FAA6C46}" type="presParOf" srcId="{46E3CF1D-3E01-45BD-AEAA-A5A121680E72}" destId="{AA824C3E-6DB5-436D-B3A7-B0A4ECECCC08}" srcOrd="3" destOrd="0" presId="urn:microsoft.com/office/officeart/2008/layout/LinedList"/>
    <dgm:cxn modelId="{81167213-127F-419D-AA3E-9488D8C91ABA}" type="presParOf" srcId="{AA824C3E-6DB5-436D-B3A7-B0A4ECECCC08}" destId="{E2ADC39A-CF81-48E0-977A-2289E714E456}" srcOrd="0" destOrd="0" presId="urn:microsoft.com/office/officeart/2008/layout/LinedList"/>
    <dgm:cxn modelId="{154DA6D2-9939-4412-92D3-0B628C002D7E}" type="presParOf" srcId="{AA824C3E-6DB5-436D-B3A7-B0A4ECECCC08}" destId="{AC87CE30-7D23-464A-801B-2DEF6AE0F8FE}" srcOrd="1" destOrd="0" presId="urn:microsoft.com/office/officeart/2008/layout/LinedList"/>
    <dgm:cxn modelId="{4F9FF528-DFF4-4E96-8629-A22F73BF13B8}" type="presParOf" srcId="{AC87CE30-7D23-464A-801B-2DEF6AE0F8FE}" destId="{60D4D631-440D-43DD-86DF-8B10ADF30355}" srcOrd="0" destOrd="0" presId="urn:microsoft.com/office/officeart/2008/layout/LinedList"/>
    <dgm:cxn modelId="{528F7F16-E82A-4FF0-992A-3FB3A337E5EC}" type="presParOf" srcId="{AC87CE30-7D23-464A-801B-2DEF6AE0F8FE}" destId="{3B55AECA-2439-40F4-9599-2209A389DAD2}" srcOrd="1" destOrd="0" presId="urn:microsoft.com/office/officeart/2008/layout/LinedList"/>
    <dgm:cxn modelId="{43DC6A46-7526-4987-AE17-638D83C2BD57}" type="presParOf" srcId="{3B55AECA-2439-40F4-9599-2209A389DAD2}" destId="{DAD9EC50-0F5C-4D33-A79F-4F5CB4E4E1CA}" srcOrd="0" destOrd="0" presId="urn:microsoft.com/office/officeart/2008/layout/LinedList"/>
    <dgm:cxn modelId="{2DE1F428-A5E9-4BF9-859B-CC9849BD5551}" type="presParOf" srcId="{3B55AECA-2439-40F4-9599-2209A389DAD2}" destId="{ECFCA016-2AFC-4452-86A3-DA149B801E76}" srcOrd="1" destOrd="0" presId="urn:microsoft.com/office/officeart/2008/layout/LinedList"/>
    <dgm:cxn modelId="{FD4DCAE1-3DC0-40E2-9FBA-40475209FE2C}" type="presParOf" srcId="{3B55AECA-2439-40F4-9599-2209A389DAD2}" destId="{D4A0AC97-660C-461E-82C1-98218DF083DE}" srcOrd="2" destOrd="0" presId="urn:microsoft.com/office/officeart/2008/layout/LinedList"/>
    <dgm:cxn modelId="{59BEEFBD-CB36-4F77-85D0-2519BBD0FAE2}" type="presParOf" srcId="{AC87CE30-7D23-464A-801B-2DEF6AE0F8FE}" destId="{4B332AAF-440B-45F6-8FE0-8624D7321EBB}" srcOrd="2" destOrd="0" presId="urn:microsoft.com/office/officeart/2008/layout/LinedList"/>
    <dgm:cxn modelId="{F2B06663-587D-418B-9AE4-0CAE1851658C}" type="presParOf" srcId="{AC87CE30-7D23-464A-801B-2DEF6AE0F8FE}" destId="{5D9EDB47-9722-4D3E-A1AA-16A67DFC5E77}" srcOrd="3" destOrd="0" presId="urn:microsoft.com/office/officeart/2008/layout/LinedList"/>
    <dgm:cxn modelId="{65907870-3A7C-423A-87AE-FCE58D3A6989}" type="presParOf" srcId="{AC87CE30-7D23-464A-801B-2DEF6AE0F8FE}" destId="{2146DA5D-E2F2-48D6-9D7B-E0AB520F195E}" srcOrd="4" destOrd="0" presId="urn:microsoft.com/office/officeart/2008/layout/LinedList"/>
    <dgm:cxn modelId="{7E1D5B64-922E-4FBF-945C-69845EDB7038}" type="presParOf" srcId="{2146DA5D-E2F2-48D6-9D7B-E0AB520F195E}" destId="{4B0249EF-F7C0-425F-B8A9-6F3433EC52DE}" srcOrd="0" destOrd="0" presId="urn:microsoft.com/office/officeart/2008/layout/LinedList"/>
    <dgm:cxn modelId="{AF12DE0B-C7EB-4AF0-A116-775175B31E25}" type="presParOf" srcId="{2146DA5D-E2F2-48D6-9D7B-E0AB520F195E}" destId="{969825F0-6670-42D7-9D13-A0E588DC3FD1}" srcOrd="1" destOrd="0" presId="urn:microsoft.com/office/officeart/2008/layout/LinedList"/>
    <dgm:cxn modelId="{E53C70A3-E95E-4788-952F-89462CB39C47}" type="presParOf" srcId="{2146DA5D-E2F2-48D6-9D7B-E0AB520F195E}" destId="{4C67975F-CD96-40C2-843F-931BD512CC88}" srcOrd="2" destOrd="0" presId="urn:microsoft.com/office/officeart/2008/layout/LinedList"/>
    <dgm:cxn modelId="{290B1472-8B70-4D09-88CB-C5649496EDB5}" type="presParOf" srcId="{AC87CE30-7D23-464A-801B-2DEF6AE0F8FE}" destId="{0CD3969F-9FDD-4510-9529-9A5C90D26046}" srcOrd="5" destOrd="0" presId="urn:microsoft.com/office/officeart/2008/layout/LinedList"/>
    <dgm:cxn modelId="{63DEF98B-07E4-4B30-A609-878FE5854BF2}" type="presParOf" srcId="{AC87CE30-7D23-464A-801B-2DEF6AE0F8FE}" destId="{F2911A1E-EC1B-48A7-9379-BE5B5ECB8F4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97781-6B86-4FCF-805C-3ED1D0273AA7}">
      <dsp:nvSpPr>
        <dsp:cNvPr id="0" name=""/>
        <dsp:cNvSpPr/>
      </dsp:nvSpPr>
      <dsp:spPr>
        <a:xfrm>
          <a:off x="0" y="47583"/>
          <a:ext cx="81280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Agricultural drought</a:t>
          </a:r>
          <a:endParaRPr lang="en-US" sz="2800" kern="1200" dirty="0"/>
        </a:p>
      </dsp:txBody>
      <dsp:txXfrm>
        <a:off x="32784" y="80367"/>
        <a:ext cx="8062432" cy="606012"/>
      </dsp:txXfrm>
    </dsp:sp>
    <dsp:sp modelId="{014BD77A-F65D-42F0-A25A-29A0DF8B8C5C}">
      <dsp:nvSpPr>
        <dsp:cNvPr id="0" name=""/>
        <dsp:cNvSpPr/>
      </dsp:nvSpPr>
      <dsp:spPr>
        <a:xfrm>
          <a:off x="0" y="719163"/>
          <a:ext cx="81280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Background information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Tomato responses</a:t>
          </a:r>
          <a:endParaRPr lang="en-US" sz="2200" kern="1200" dirty="0"/>
        </a:p>
      </dsp:txBody>
      <dsp:txXfrm>
        <a:off x="0" y="719163"/>
        <a:ext cx="8128000" cy="753480"/>
      </dsp:txXfrm>
    </dsp:sp>
    <dsp:sp modelId="{215F26E9-CD52-4DFF-8310-098201E8A4AA}">
      <dsp:nvSpPr>
        <dsp:cNvPr id="0" name=""/>
        <dsp:cNvSpPr/>
      </dsp:nvSpPr>
      <dsp:spPr>
        <a:xfrm>
          <a:off x="0" y="1472643"/>
          <a:ext cx="8128000" cy="67158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Breeding tomato for drought tolerance</a:t>
          </a:r>
          <a:endParaRPr lang="en-US" sz="2800" kern="1200" dirty="0"/>
        </a:p>
      </dsp:txBody>
      <dsp:txXfrm>
        <a:off x="32784" y="1505427"/>
        <a:ext cx="8062432" cy="606012"/>
      </dsp:txXfrm>
    </dsp:sp>
    <dsp:sp modelId="{16865025-3B7E-4E26-B2C7-819C766E8762}">
      <dsp:nvSpPr>
        <dsp:cNvPr id="0" name=""/>
        <dsp:cNvSpPr/>
      </dsp:nvSpPr>
      <dsp:spPr>
        <a:xfrm>
          <a:off x="0" y="2144223"/>
          <a:ext cx="81280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Advances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i="0" kern="1200" dirty="0" smtClean="0"/>
            <a:t>The use of introgression lines</a:t>
          </a:r>
          <a:endParaRPr lang="en-US" sz="2200" i="0" kern="1200" dirty="0"/>
        </a:p>
      </dsp:txBody>
      <dsp:txXfrm>
        <a:off x="0" y="2144223"/>
        <a:ext cx="8128000" cy="753480"/>
      </dsp:txXfrm>
    </dsp:sp>
    <dsp:sp modelId="{97A7BB90-DC91-44CF-9A76-30E1B28FD8B0}">
      <dsp:nvSpPr>
        <dsp:cNvPr id="0" name=""/>
        <dsp:cNvSpPr/>
      </dsp:nvSpPr>
      <dsp:spPr>
        <a:xfrm>
          <a:off x="0" y="2897703"/>
          <a:ext cx="8128000" cy="67158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Presentation of the paper</a:t>
          </a:r>
        </a:p>
      </dsp:txBody>
      <dsp:txXfrm>
        <a:off x="32784" y="2930487"/>
        <a:ext cx="8062432" cy="606012"/>
      </dsp:txXfrm>
    </dsp:sp>
    <dsp:sp modelId="{E3B07C82-59D3-4ED5-BA99-BDC3FF12C542}">
      <dsp:nvSpPr>
        <dsp:cNvPr id="0" name=""/>
        <dsp:cNvSpPr/>
      </dsp:nvSpPr>
      <dsp:spPr>
        <a:xfrm>
          <a:off x="0" y="3569283"/>
          <a:ext cx="81280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Aim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Materials and methods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Results</a:t>
          </a:r>
        </a:p>
      </dsp:txBody>
      <dsp:txXfrm>
        <a:off x="0" y="3569283"/>
        <a:ext cx="8128000" cy="1130220"/>
      </dsp:txXfrm>
    </dsp:sp>
    <dsp:sp modelId="{4AB01B65-FF06-494D-B526-383A9D591C7E}">
      <dsp:nvSpPr>
        <dsp:cNvPr id="0" name=""/>
        <dsp:cNvSpPr/>
      </dsp:nvSpPr>
      <dsp:spPr>
        <a:xfrm>
          <a:off x="0" y="4699503"/>
          <a:ext cx="8128000" cy="6715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Discussion of the results</a:t>
          </a:r>
        </a:p>
      </dsp:txBody>
      <dsp:txXfrm>
        <a:off x="32784" y="4732287"/>
        <a:ext cx="8062432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6A461-7220-45EB-BFE6-FFD64546AC08}">
      <dsp:nvSpPr>
        <dsp:cNvPr id="0" name=""/>
        <dsp:cNvSpPr/>
      </dsp:nvSpPr>
      <dsp:spPr>
        <a:xfrm>
          <a:off x="0" y="0"/>
          <a:ext cx="611846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EB06EA-BE0D-4D99-ABCA-7E42F21B00BD}">
      <dsp:nvSpPr>
        <dsp:cNvPr id="0" name=""/>
        <dsp:cNvSpPr/>
      </dsp:nvSpPr>
      <dsp:spPr>
        <a:xfrm>
          <a:off x="0" y="0"/>
          <a:ext cx="1223693" cy="231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Agricultural drought</a:t>
          </a:r>
          <a:endParaRPr lang="en-US" sz="1800" kern="1200" dirty="0"/>
        </a:p>
      </dsp:txBody>
      <dsp:txXfrm>
        <a:off x="0" y="0"/>
        <a:ext cx="1223693" cy="2317950"/>
      </dsp:txXfrm>
    </dsp:sp>
    <dsp:sp modelId="{DD0A3938-84D6-4DFD-AA35-091AAB4ACA62}">
      <dsp:nvSpPr>
        <dsp:cNvPr id="0" name=""/>
        <dsp:cNvSpPr/>
      </dsp:nvSpPr>
      <dsp:spPr>
        <a:xfrm>
          <a:off x="1315470" y="53874"/>
          <a:ext cx="4802998" cy="107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Caused </a:t>
          </a:r>
          <a:r>
            <a:rPr lang="en-US" sz="1600" kern="1200" dirty="0" smtClean="0"/>
            <a:t>yield losses of the value of ~$</a:t>
          </a:r>
          <a:r>
            <a:rPr lang="en-US" sz="1600" kern="1200" dirty="0" smtClean="0"/>
            <a:t>30 </a:t>
          </a:r>
          <a:r>
            <a:rPr lang="en-US" sz="1600" kern="1200" dirty="0" smtClean="0"/>
            <a:t>billion in </a:t>
          </a:r>
          <a:r>
            <a:rPr lang="en-US" sz="1600" kern="1200" dirty="0" smtClean="0"/>
            <a:t>the decade 2010-2020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(Gupta et al., 2020)</a:t>
          </a:r>
          <a:endParaRPr lang="en-US" sz="1600" kern="1200" dirty="0"/>
        </a:p>
      </dsp:txBody>
      <dsp:txXfrm>
        <a:off x="1315470" y="53874"/>
        <a:ext cx="4802998" cy="1077484"/>
      </dsp:txXfrm>
    </dsp:sp>
    <dsp:sp modelId="{13A9BB14-1984-43B0-B806-DCDF9AF7958E}">
      <dsp:nvSpPr>
        <dsp:cNvPr id="0" name=""/>
        <dsp:cNvSpPr/>
      </dsp:nvSpPr>
      <dsp:spPr>
        <a:xfrm>
          <a:off x="1223693" y="1131359"/>
          <a:ext cx="4894775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9493016-D8B1-4B55-AA37-DC6AA8ECC5F6}">
      <dsp:nvSpPr>
        <dsp:cNvPr id="0" name=""/>
        <dsp:cNvSpPr/>
      </dsp:nvSpPr>
      <dsp:spPr>
        <a:xfrm>
          <a:off x="1315470" y="1185233"/>
          <a:ext cx="4802998" cy="107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Accentuated by climate change: rising T and prolonged droughts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(IPCC, 2019)</a:t>
          </a:r>
          <a:endParaRPr lang="en-US" sz="1600" kern="1200" dirty="0"/>
        </a:p>
      </dsp:txBody>
      <dsp:txXfrm>
        <a:off x="1315470" y="1185233"/>
        <a:ext cx="4802998" cy="1077484"/>
      </dsp:txXfrm>
    </dsp:sp>
    <dsp:sp modelId="{9DFA5285-D43D-47BD-A0BF-5AB64857A60B}">
      <dsp:nvSpPr>
        <dsp:cNvPr id="0" name=""/>
        <dsp:cNvSpPr/>
      </dsp:nvSpPr>
      <dsp:spPr>
        <a:xfrm>
          <a:off x="1223693" y="2262718"/>
          <a:ext cx="4894775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FA3910B-96D5-4CFD-BAA7-A5B7BB4FCA11}">
      <dsp:nvSpPr>
        <dsp:cNvPr id="0" name=""/>
        <dsp:cNvSpPr/>
      </dsp:nvSpPr>
      <dsp:spPr>
        <a:xfrm>
          <a:off x="0" y="2317950"/>
          <a:ext cx="611846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6439EA-6B6A-42A9-80C6-7DF10BE8556C}">
      <dsp:nvSpPr>
        <dsp:cNvPr id="0" name=""/>
        <dsp:cNvSpPr/>
      </dsp:nvSpPr>
      <dsp:spPr>
        <a:xfrm>
          <a:off x="0" y="2317950"/>
          <a:ext cx="1223693" cy="231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Solutions </a:t>
          </a:r>
          <a:endParaRPr lang="en-US" sz="1800" kern="1200" dirty="0"/>
        </a:p>
      </dsp:txBody>
      <dsp:txXfrm>
        <a:off x="0" y="2317950"/>
        <a:ext cx="1223693" cy="2317950"/>
      </dsp:txXfrm>
    </dsp:sp>
    <dsp:sp modelId="{380582F8-7C63-41A2-ADED-C37372E86261}">
      <dsp:nvSpPr>
        <dsp:cNvPr id="0" name=""/>
        <dsp:cNvSpPr/>
      </dsp:nvSpPr>
      <dsp:spPr>
        <a:xfrm>
          <a:off x="1315470" y="2371824"/>
          <a:ext cx="4802998" cy="107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Irrigation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1315470" y="2371824"/>
        <a:ext cx="4802998" cy="1077484"/>
      </dsp:txXfrm>
    </dsp:sp>
    <dsp:sp modelId="{2CBAC782-4119-407A-AA61-59E9BAD25378}">
      <dsp:nvSpPr>
        <dsp:cNvPr id="0" name=""/>
        <dsp:cNvSpPr/>
      </dsp:nvSpPr>
      <dsp:spPr>
        <a:xfrm>
          <a:off x="1223693" y="3897994"/>
          <a:ext cx="4894775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5AA1238-D2D6-46B9-8334-9F77FF042B50}">
      <dsp:nvSpPr>
        <dsp:cNvPr id="0" name=""/>
        <dsp:cNvSpPr/>
      </dsp:nvSpPr>
      <dsp:spPr>
        <a:xfrm>
          <a:off x="1298612" y="3558416"/>
          <a:ext cx="4802998" cy="107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Plant breeding</a:t>
          </a:r>
          <a:endParaRPr lang="en-US" sz="1600" kern="1200" dirty="0"/>
        </a:p>
      </dsp:txBody>
      <dsp:txXfrm>
        <a:off x="1298612" y="3558416"/>
        <a:ext cx="4802998" cy="1077484"/>
      </dsp:txXfrm>
    </dsp:sp>
    <dsp:sp modelId="{8EFFAE9F-6383-49AF-985E-ED6CD594B7B3}">
      <dsp:nvSpPr>
        <dsp:cNvPr id="0" name=""/>
        <dsp:cNvSpPr/>
      </dsp:nvSpPr>
      <dsp:spPr>
        <a:xfrm>
          <a:off x="1223693" y="4580668"/>
          <a:ext cx="4894775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24513-1CB8-462F-B7B6-01C6459CE002}">
      <dsp:nvSpPr>
        <dsp:cNvPr id="0" name=""/>
        <dsp:cNvSpPr/>
      </dsp:nvSpPr>
      <dsp:spPr>
        <a:xfrm>
          <a:off x="0" y="0"/>
          <a:ext cx="40533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443B3-98DF-49AC-9C80-6F90E6F3F9C2}">
      <dsp:nvSpPr>
        <dsp:cNvPr id="0" name=""/>
        <dsp:cNvSpPr/>
      </dsp:nvSpPr>
      <dsp:spPr>
        <a:xfrm>
          <a:off x="0" y="0"/>
          <a:ext cx="1335942" cy="156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FOUR INTROGRESSION LINES PRE-SCREENED FOR DROUGHT TOLERANCE</a:t>
          </a:r>
          <a:endParaRPr lang="en-US" sz="1400" kern="1200" dirty="0"/>
        </a:p>
      </dsp:txBody>
      <dsp:txXfrm>
        <a:off x="0" y="0"/>
        <a:ext cx="1335942" cy="1561113"/>
      </dsp:txXfrm>
    </dsp:sp>
    <dsp:sp modelId="{2C6250B0-DA85-48A1-8C87-2CBECBB90C21}">
      <dsp:nvSpPr>
        <dsp:cNvPr id="0" name=""/>
        <dsp:cNvSpPr/>
      </dsp:nvSpPr>
      <dsp:spPr>
        <a:xfrm>
          <a:off x="1386886" y="18351"/>
          <a:ext cx="2666096" cy="36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IL 2-5 </a:t>
          </a:r>
          <a:r>
            <a:rPr lang="en-US" sz="1400" kern="1200" dirty="0" smtClean="0"/>
            <a:t>DROUGHT-SENSITIVE (DS)</a:t>
          </a:r>
          <a:endParaRPr lang="en-US" sz="1400" kern="1200" dirty="0"/>
        </a:p>
      </dsp:txBody>
      <dsp:txXfrm>
        <a:off x="1386886" y="18351"/>
        <a:ext cx="2666096" cy="367029"/>
      </dsp:txXfrm>
    </dsp:sp>
    <dsp:sp modelId="{7B8802F2-B343-4262-8860-AB48177D1C68}">
      <dsp:nvSpPr>
        <dsp:cNvPr id="0" name=""/>
        <dsp:cNvSpPr/>
      </dsp:nvSpPr>
      <dsp:spPr>
        <a:xfrm>
          <a:off x="1335942" y="385380"/>
          <a:ext cx="27170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06C01-E15B-4579-A523-6141BB7199DD}">
      <dsp:nvSpPr>
        <dsp:cNvPr id="0" name=""/>
        <dsp:cNvSpPr/>
      </dsp:nvSpPr>
      <dsp:spPr>
        <a:xfrm>
          <a:off x="1386886" y="403732"/>
          <a:ext cx="2666096" cy="36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IL 3-5 </a:t>
          </a:r>
          <a:r>
            <a:rPr lang="en-US" sz="1400" kern="1200" dirty="0" smtClean="0"/>
            <a:t>DROUGHT-TOLERANT (DT)</a:t>
          </a:r>
          <a:endParaRPr lang="en-US" sz="1400" kern="1200" dirty="0"/>
        </a:p>
      </dsp:txBody>
      <dsp:txXfrm>
        <a:off x="1386886" y="403732"/>
        <a:ext cx="2666096" cy="367029"/>
      </dsp:txXfrm>
    </dsp:sp>
    <dsp:sp modelId="{72C67437-0F82-4FDE-8596-18CB7C20B842}">
      <dsp:nvSpPr>
        <dsp:cNvPr id="0" name=""/>
        <dsp:cNvSpPr/>
      </dsp:nvSpPr>
      <dsp:spPr>
        <a:xfrm>
          <a:off x="1335942" y="770761"/>
          <a:ext cx="27170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E9BB5-0F4A-47E7-96CC-D0AB715DF2DA}">
      <dsp:nvSpPr>
        <dsp:cNvPr id="0" name=""/>
        <dsp:cNvSpPr/>
      </dsp:nvSpPr>
      <dsp:spPr>
        <a:xfrm>
          <a:off x="1386886" y="789112"/>
          <a:ext cx="2666096" cy="36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IL 7-1 </a:t>
          </a:r>
          <a:r>
            <a:rPr lang="en-US" sz="1400" kern="1200" dirty="0" smtClean="0"/>
            <a:t>DROUGHT-SENSITIVE (DS) </a:t>
          </a:r>
          <a:endParaRPr lang="en-US" sz="1400" kern="1200" dirty="0"/>
        </a:p>
      </dsp:txBody>
      <dsp:txXfrm>
        <a:off x="1386886" y="789112"/>
        <a:ext cx="2666096" cy="367029"/>
      </dsp:txXfrm>
    </dsp:sp>
    <dsp:sp modelId="{15902CB4-22F8-4795-BEEC-9DD8A6741112}">
      <dsp:nvSpPr>
        <dsp:cNvPr id="0" name=""/>
        <dsp:cNvSpPr/>
      </dsp:nvSpPr>
      <dsp:spPr>
        <a:xfrm>
          <a:off x="1335942" y="1156142"/>
          <a:ext cx="27170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41F97-82AD-4C13-B8E7-18BEF00B0A21}">
      <dsp:nvSpPr>
        <dsp:cNvPr id="0" name=""/>
        <dsp:cNvSpPr/>
      </dsp:nvSpPr>
      <dsp:spPr>
        <a:xfrm>
          <a:off x="1386886" y="1174493"/>
          <a:ext cx="2666096" cy="36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IL 10-1 </a:t>
          </a:r>
          <a:r>
            <a:rPr lang="en-US" sz="1400" kern="1200" dirty="0" smtClean="0"/>
            <a:t>DROUGHT-TOLERANT (DT) </a:t>
          </a:r>
          <a:endParaRPr lang="en-US" sz="1400" kern="1200" dirty="0"/>
        </a:p>
      </dsp:txBody>
      <dsp:txXfrm>
        <a:off x="1386886" y="1174493"/>
        <a:ext cx="2666096" cy="367029"/>
      </dsp:txXfrm>
    </dsp:sp>
    <dsp:sp modelId="{96BD3D70-206C-4829-A4EF-B67E75A7E90A}">
      <dsp:nvSpPr>
        <dsp:cNvPr id="0" name=""/>
        <dsp:cNvSpPr/>
      </dsp:nvSpPr>
      <dsp:spPr>
        <a:xfrm>
          <a:off x="1335942" y="1541522"/>
          <a:ext cx="27170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8ADFA-E8A3-4A25-9AA9-386B43C6615E}">
      <dsp:nvSpPr>
        <dsp:cNvPr id="0" name=""/>
        <dsp:cNvSpPr/>
      </dsp:nvSpPr>
      <dsp:spPr>
        <a:xfrm>
          <a:off x="0" y="1561113"/>
          <a:ext cx="40533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DC39A-CF81-48E0-977A-2289E714E456}">
      <dsp:nvSpPr>
        <dsp:cNvPr id="0" name=""/>
        <dsp:cNvSpPr/>
      </dsp:nvSpPr>
      <dsp:spPr>
        <a:xfrm>
          <a:off x="0" y="1561113"/>
          <a:ext cx="1335942" cy="156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PARENTAL LINES</a:t>
          </a:r>
        </a:p>
      </dsp:txBody>
      <dsp:txXfrm>
        <a:off x="0" y="1561113"/>
        <a:ext cx="1335942" cy="1561113"/>
      </dsp:txXfrm>
    </dsp:sp>
    <dsp:sp modelId="{ECFCA016-2AFC-4452-86A3-DA149B801E76}">
      <dsp:nvSpPr>
        <dsp:cNvPr id="0" name=""/>
        <dsp:cNvSpPr/>
      </dsp:nvSpPr>
      <dsp:spPr>
        <a:xfrm>
          <a:off x="1386886" y="1597396"/>
          <a:ext cx="2666096" cy="72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M82</a:t>
          </a:r>
        </a:p>
      </dsp:txBody>
      <dsp:txXfrm>
        <a:off x="1386886" y="1597396"/>
        <a:ext cx="2666096" cy="725673"/>
      </dsp:txXfrm>
    </dsp:sp>
    <dsp:sp modelId="{4B332AAF-440B-45F6-8FE0-8624D7321EBB}">
      <dsp:nvSpPr>
        <dsp:cNvPr id="0" name=""/>
        <dsp:cNvSpPr/>
      </dsp:nvSpPr>
      <dsp:spPr>
        <a:xfrm>
          <a:off x="1335942" y="2323070"/>
          <a:ext cx="27170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825F0-6670-42D7-9D13-A0E588DC3FD1}">
      <dsp:nvSpPr>
        <dsp:cNvPr id="0" name=""/>
        <dsp:cNvSpPr/>
      </dsp:nvSpPr>
      <dsp:spPr>
        <a:xfrm>
          <a:off x="1386886" y="2359353"/>
          <a:ext cx="2666096" cy="72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LA716</a:t>
          </a:r>
        </a:p>
      </dsp:txBody>
      <dsp:txXfrm>
        <a:off x="1386886" y="2359353"/>
        <a:ext cx="2666096" cy="725673"/>
      </dsp:txXfrm>
    </dsp:sp>
    <dsp:sp modelId="{0CD3969F-9FDD-4510-9529-9A5C90D26046}">
      <dsp:nvSpPr>
        <dsp:cNvPr id="0" name=""/>
        <dsp:cNvSpPr/>
      </dsp:nvSpPr>
      <dsp:spPr>
        <a:xfrm>
          <a:off x="1335942" y="3085027"/>
          <a:ext cx="27170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24513-1CB8-462F-B7B6-01C6459CE002}">
      <dsp:nvSpPr>
        <dsp:cNvPr id="0" name=""/>
        <dsp:cNvSpPr/>
      </dsp:nvSpPr>
      <dsp:spPr>
        <a:xfrm>
          <a:off x="0" y="0"/>
          <a:ext cx="6715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443B3-98DF-49AC-9C80-6F90E6F3F9C2}">
      <dsp:nvSpPr>
        <dsp:cNvPr id="0" name=""/>
        <dsp:cNvSpPr/>
      </dsp:nvSpPr>
      <dsp:spPr>
        <a:xfrm>
          <a:off x="0" y="0"/>
          <a:ext cx="2213241" cy="156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Treatments </a:t>
          </a:r>
          <a:endParaRPr lang="en-US" sz="1400" kern="1200" dirty="0"/>
        </a:p>
      </dsp:txBody>
      <dsp:txXfrm>
        <a:off x="0" y="0"/>
        <a:ext cx="2213241" cy="1561113"/>
      </dsp:txXfrm>
    </dsp:sp>
    <dsp:sp modelId="{2C6250B0-DA85-48A1-8C87-2CBECBB90C21}">
      <dsp:nvSpPr>
        <dsp:cNvPr id="0" name=""/>
        <dsp:cNvSpPr/>
      </dsp:nvSpPr>
      <dsp:spPr>
        <a:xfrm>
          <a:off x="2297641" y="36283"/>
          <a:ext cx="4416895" cy="72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50% available soil water (ASW)</a:t>
          </a:r>
          <a:endParaRPr lang="en-US" sz="1600" kern="1200" dirty="0"/>
        </a:p>
      </dsp:txBody>
      <dsp:txXfrm>
        <a:off x="2297641" y="36283"/>
        <a:ext cx="4416895" cy="725673"/>
      </dsp:txXfrm>
    </dsp:sp>
    <dsp:sp modelId="{7B8802F2-B343-4262-8860-AB48177D1C68}">
      <dsp:nvSpPr>
        <dsp:cNvPr id="0" name=""/>
        <dsp:cNvSpPr/>
      </dsp:nvSpPr>
      <dsp:spPr>
        <a:xfrm>
          <a:off x="2213241" y="761957"/>
          <a:ext cx="4501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06C01-E15B-4579-A523-6141BB7199DD}">
      <dsp:nvSpPr>
        <dsp:cNvPr id="0" name=""/>
        <dsp:cNvSpPr/>
      </dsp:nvSpPr>
      <dsp:spPr>
        <a:xfrm>
          <a:off x="2297641" y="798240"/>
          <a:ext cx="4416895" cy="72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100% available soil water (ASW)</a:t>
          </a:r>
          <a:endParaRPr lang="en-US" sz="1600" kern="1200" dirty="0"/>
        </a:p>
      </dsp:txBody>
      <dsp:txXfrm>
        <a:off x="2297641" y="798240"/>
        <a:ext cx="4416895" cy="725673"/>
      </dsp:txXfrm>
    </dsp:sp>
    <dsp:sp modelId="{72C67437-0F82-4FDE-8596-18CB7C20B842}">
      <dsp:nvSpPr>
        <dsp:cNvPr id="0" name=""/>
        <dsp:cNvSpPr/>
      </dsp:nvSpPr>
      <dsp:spPr>
        <a:xfrm>
          <a:off x="2213241" y="1523914"/>
          <a:ext cx="4501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8ADFA-E8A3-4A25-9AA9-386B43C6615E}">
      <dsp:nvSpPr>
        <dsp:cNvPr id="0" name=""/>
        <dsp:cNvSpPr/>
      </dsp:nvSpPr>
      <dsp:spPr>
        <a:xfrm>
          <a:off x="0" y="1561113"/>
          <a:ext cx="6715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DC39A-CF81-48E0-977A-2289E714E456}">
      <dsp:nvSpPr>
        <dsp:cNvPr id="0" name=""/>
        <dsp:cNvSpPr/>
      </dsp:nvSpPr>
      <dsp:spPr>
        <a:xfrm>
          <a:off x="0" y="1561113"/>
          <a:ext cx="2213241" cy="156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Measurements </a:t>
          </a:r>
        </a:p>
      </dsp:txBody>
      <dsp:txXfrm>
        <a:off x="0" y="1561113"/>
        <a:ext cx="2213241" cy="1561113"/>
      </dsp:txXfrm>
    </dsp:sp>
    <dsp:sp modelId="{ECFCA016-2AFC-4452-86A3-DA149B801E76}">
      <dsp:nvSpPr>
        <dsp:cNvPr id="0" name=""/>
        <dsp:cNvSpPr/>
      </dsp:nvSpPr>
      <dsp:spPr>
        <a:xfrm>
          <a:off x="2297641" y="1585467"/>
          <a:ext cx="4416895" cy="27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Start at 60 days after treatment (fruit setting stage)</a:t>
          </a:r>
        </a:p>
      </dsp:txBody>
      <dsp:txXfrm>
        <a:off x="2297641" y="1585467"/>
        <a:ext cx="4416895" cy="277867"/>
      </dsp:txXfrm>
    </dsp:sp>
    <dsp:sp modelId="{4B332AAF-440B-45F6-8FE0-8624D7321EBB}">
      <dsp:nvSpPr>
        <dsp:cNvPr id="0" name=""/>
        <dsp:cNvSpPr/>
      </dsp:nvSpPr>
      <dsp:spPr>
        <a:xfrm>
          <a:off x="2213241" y="1863334"/>
          <a:ext cx="4501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825F0-6670-42D7-9D13-A0E588DC3FD1}">
      <dsp:nvSpPr>
        <dsp:cNvPr id="0" name=""/>
        <dsp:cNvSpPr/>
      </dsp:nvSpPr>
      <dsp:spPr>
        <a:xfrm>
          <a:off x="2297641" y="1887689"/>
          <a:ext cx="4416895" cy="120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Leaf water relations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Photosynthetic rate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Leaf thickness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Plant yield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2297641" y="1887689"/>
        <a:ext cx="4416895" cy="1209657"/>
      </dsp:txXfrm>
    </dsp:sp>
    <dsp:sp modelId="{0CD3969F-9FDD-4510-9529-9A5C90D26046}">
      <dsp:nvSpPr>
        <dsp:cNvPr id="0" name=""/>
        <dsp:cNvSpPr/>
      </dsp:nvSpPr>
      <dsp:spPr>
        <a:xfrm>
          <a:off x="2213241" y="3097346"/>
          <a:ext cx="4501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57603-B760-4675-A724-F47B3594E76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03780-5568-477D-AAA7-78713D81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03780-5568-477D-AAA7-78713D81F4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1ECF-E47D-48F4-9F7B-E61DB4A2DF2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7F75-5230-4FB3-B0E7-894B4F447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6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1ECF-E47D-48F4-9F7B-E61DB4A2DF2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7F75-5230-4FB3-B0E7-894B4F447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4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1ECF-E47D-48F4-9F7B-E61DB4A2DF2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7F75-5230-4FB3-B0E7-894B4F447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6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1ECF-E47D-48F4-9F7B-E61DB4A2DF2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7F75-5230-4FB3-B0E7-894B4F447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2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1ECF-E47D-48F4-9F7B-E61DB4A2DF2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7F75-5230-4FB3-B0E7-894B4F447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0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1ECF-E47D-48F4-9F7B-E61DB4A2DF2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7F75-5230-4FB3-B0E7-894B4F447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1ECF-E47D-48F4-9F7B-E61DB4A2DF2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7F75-5230-4FB3-B0E7-894B4F447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1ECF-E47D-48F4-9F7B-E61DB4A2DF2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7F75-5230-4FB3-B0E7-894B4F447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1ECF-E47D-48F4-9F7B-E61DB4A2DF2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7F75-5230-4FB3-B0E7-894B4F447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1ECF-E47D-48F4-9F7B-E61DB4A2DF2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7F75-5230-4FB3-B0E7-894B4F447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6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1ECF-E47D-48F4-9F7B-E61DB4A2DF2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7F75-5230-4FB3-B0E7-894B4F447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3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1ECF-E47D-48F4-9F7B-E61DB4A2DF2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7F75-5230-4FB3-B0E7-894B4F447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bonarota@unr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tgrc.ucdavis.edu/Data/Acc/AccDetail.aspx?AccessionNum=LA0716&amp;contains=fals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8116"/>
            <a:ext cx="9144000" cy="2387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Scientific Reports Vol. 10, Art. No. 16052, Published: 29 September 2020</a:t>
            </a:r>
            <a:br>
              <a:rPr lang="en-US" sz="1800" dirty="0" smtClean="0"/>
            </a:br>
            <a:r>
              <a:rPr lang="en-US" sz="2800" dirty="0" smtClean="0"/>
              <a:t>Evaluation of anatomical and physiological traits of </a:t>
            </a:r>
            <a:r>
              <a:rPr lang="en-US" sz="2800" i="1" dirty="0" err="1" smtClean="0"/>
              <a:t>Solanum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pennellii</a:t>
            </a:r>
            <a:r>
              <a:rPr lang="en-US" sz="2800" i="1" dirty="0" smtClean="0"/>
              <a:t> </a:t>
            </a:r>
            <a:r>
              <a:rPr lang="en-US" sz="2800" dirty="0" smtClean="0"/>
              <a:t>Cor. associated with plant yield in tomato plants under water‑limited conditions </a:t>
            </a:r>
            <a:br>
              <a:rPr lang="en-US" sz="2800" dirty="0" smtClean="0"/>
            </a:br>
            <a:r>
              <a:rPr lang="en-US" sz="1600" dirty="0" smtClean="0"/>
              <a:t>Françoise </a:t>
            </a:r>
            <a:r>
              <a:rPr lang="en-US" sz="1600" dirty="0" err="1" smtClean="0"/>
              <a:t>Dalprá</a:t>
            </a:r>
            <a:r>
              <a:rPr lang="en-US" sz="1600" dirty="0" smtClean="0"/>
              <a:t> </a:t>
            </a:r>
            <a:r>
              <a:rPr lang="en-US" sz="1600" dirty="0" err="1" smtClean="0"/>
              <a:t>Dariva</a:t>
            </a:r>
            <a:r>
              <a:rPr lang="en-US" sz="1600" dirty="0" smtClean="0"/>
              <a:t>, </a:t>
            </a:r>
            <a:r>
              <a:rPr lang="en-US" sz="1600" dirty="0" err="1" smtClean="0"/>
              <a:t>Mariane</a:t>
            </a:r>
            <a:r>
              <a:rPr lang="en-US" sz="1600" dirty="0" smtClean="0"/>
              <a:t> </a:t>
            </a:r>
            <a:r>
              <a:rPr lang="en-US" sz="1600" dirty="0" err="1" smtClean="0"/>
              <a:t>Gonçalves</a:t>
            </a:r>
            <a:r>
              <a:rPr lang="en-US" sz="1600" dirty="0" smtClean="0"/>
              <a:t> Ferreira </a:t>
            </a:r>
            <a:r>
              <a:rPr lang="en-US" sz="1600" dirty="0" err="1" smtClean="0"/>
              <a:t>Copati</a:t>
            </a:r>
            <a:r>
              <a:rPr lang="en-US" sz="1600" dirty="0" smtClean="0"/>
              <a:t> , </a:t>
            </a:r>
            <a:r>
              <a:rPr lang="en-US" sz="1600" dirty="0" err="1" smtClean="0"/>
              <a:t>Herika</a:t>
            </a:r>
            <a:r>
              <a:rPr lang="en-US" sz="1600" dirty="0" smtClean="0"/>
              <a:t> Paula Pessoa , </a:t>
            </a:r>
            <a:r>
              <a:rPr lang="en-US" sz="1600" dirty="0" err="1" smtClean="0"/>
              <a:t>Flávia</a:t>
            </a:r>
            <a:r>
              <a:rPr lang="en-US" sz="1600" dirty="0" smtClean="0"/>
              <a:t> Maria Alves , Felipe de Oliveira Dias , </a:t>
            </a:r>
            <a:r>
              <a:rPr lang="en-US" sz="1600" dirty="0" err="1" smtClean="0"/>
              <a:t>Edgard</a:t>
            </a:r>
            <a:r>
              <a:rPr lang="en-US" sz="1600" dirty="0" smtClean="0"/>
              <a:t> Augusto de Toledo </a:t>
            </a:r>
            <a:r>
              <a:rPr lang="en-US" sz="1600" dirty="0" err="1" smtClean="0"/>
              <a:t>Picoli</a:t>
            </a:r>
            <a:r>
              <a:rPr lang="en-US" sz="1600" dirty="0" smtClean="0"/>
              <a:t>, Fernando </a:t>
            </a:r>
            <a:r>
              <a:rPr lang="en-US" sz="1600" dirty="0" err="1" smtClean="0"/>
              <a:t>França</a:t>
            </a:r>
            <a:r>
              <a:rPr lang="en-US" sz="1600" dirty="0" smtClean="0"/>
              <a:t> da Cunha &amp; Carlos Nick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3316"/>
            <a:ext cx="9144000" cy="602684"/>
          </a:xfrm>
        </p:spPr>
        <p:txBody>
          <a:bodyPr>
            <a:noAutofit/>
          </a:bodyPr>
          <a:lstStyle/>
          <a:p>
            <a:r>
              <a:rPr lang="en-US" sz="1000" dirty="0" smtClean="0"/>
              <a:t>Maria Sole Bonarota, PhD student</a:t>
            </a:r>
          </a:p>
          <a:p>
            <a:r>
              <a:rPr lang="en-US" sz="1000" dirty="0" smtClean="0"/>
              <a:t>E-mail: </a:t>
            </a:r>
            <a:r>
              <a:rPr lang="en-US" sz="1000" dirty="0" smtClean="0">
                <a:hlinkClick r:id="rId2"/>
              </a:rPr>
              <a:t>mbonarota@unr.edu</a:t>
            </a:r>
            <a:endParaRPr lang="en-US" sz="1000" dirty="0" smtClean="0"/>
          </a:p>
          <a:p>
            <a:r>
              <a:rPr lang="en-US" sz="1000" dirty="0" smtClean="0"/>
              <a:t>Department of Agriculture, Veterinary and Rangeland Sciences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0370" r="5404" b="58115"/>
          <a:stretch/>
        </p:blipFill>
        <p:spPr>
          <a:xfrm>
            <a:off x="4126999" y="3095716"/>
            <a:ext cx="3938002" cy="2188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70" y="4502514"/>
            <a:ext cx="2643069" cy="19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377" y="1515070"/>
            <a:ext cx="5960761" cy="534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</a:t>
            </a:r>
            <a:r>
              <a:rPr lang="en-US" dirty="0" smtClean="0">
                <a:solidFill>
                  <a:schemeClr val="accent6"/>
                </a:solidFill>
              </a:rPr>
              <a:t>leaf physiology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26837" y="1614202"/>
            <a:ext cx="2529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Stomatal conductance in the morning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090285" y="1614202"/>
            <a:ext cx="2626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Stomatal conductance in the afternoon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126837" y="4048035"/>
            <a:ext cx="2363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Photosynthetic rate in the morning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9509059" y="4024764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Water use efficiency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7703873" y="2296037"/>
            <a:ext cx="378069" cy="1520291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55908" y="4576175"/>
            <a:ext cx="340674" cy="172837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47737" y="3311086"/>
            <a:ext cx="378069" cy="513166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5840" y="1690688"/>
            <a:ext cx="4092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M82 showed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higher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</a:t>
            </a:r>
            <a:r>
              <a:rPr lang="en-US" baseline="-25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and A in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morning under drought compared to all ILs (except for the DS IL7-1-) and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S. </a:t>
            </a:r>
            <a:r>
              <a:rPr lang="en-US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pennellii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5840" y="5085854"/>
            <a:ext cx="3551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S. </a:t>
            </a:r>
            <a:r>
              <a:rPr lang="en-US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pennellii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the DT IL 10-1, and the DS ILs 7-1 and 2-5 showed higher water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use efficiency under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drought compared to M82.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03873" y="5085854"/>
            <a:ext cx="378069" cy="1214419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840" y="3386987"/>
            <a:ext cx="384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the afternoon,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</a:t>
            </a:r>
            <a:r>
              <a:rPr lang="en-US" baseline="-25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was higher in M82 and all ILs compared to S.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pennellii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at 100 % ASW and in M82 and the DS IL3-5 under 50%ASW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18659" y="5237825"/>
            <a:ext cx="378069" cy="1062447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16719" y="2929631"/>
            <a:ext cx="378069" cy="912678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82514" y="3311086"/>
            <a:ext cx="378069" cy="513166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413698" y="4767309"/>
            <a:ext cx="340674" cy="1548384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992608" y="4767309"/>
            <a:ext cx="340674" cy="1548383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202216" y="4767309"/>
            <a:ext cx="340674" cy="1532963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6" grpId="0"/>
      <p:bldP spid="8" grpId="0"/>
      <p:bldP spid="18" grpId="0" animBg="1"/>
      <p:bldP spid="3" grpId="0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01595"/>
            <a:ext cx="4296249" cy="277845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r>
              <a:rPr lang="en-US" dirty="0" smtClean="0"/>
              <a:t>Results – </a:t>
            </a:r>
            <a:r>
              <a:rPr lang="en-US" dirty="0" smtClean="0">
                <a:solidFill>
                  <a:srgbClr val="7030A0"/>
                </a:solidFill>
              </a:rPr>
              <a:t>leaf anatomy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77508" y="1417091"/>
            <a:ext cx="6561992" cy="2921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7015" y="1436205"/>
            <a:ext cx="1062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Leaf thickness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581225" y="1417091"/>
            <a:ext cx="2297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Minimum epidermal conductance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0723039" y="2602523"/>
            <a:ext cx="362794" cy="128519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81225" y="2145230"/>
            <a:ext cx="413306" cy="174248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62346" y="2145230"/>
            <a:ext cx="842537" cy="174248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8000" y="1713204"/>
            <a:ext cx="3739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M82 and IL 10-1 increased leaf thickness under drought at the fruit setting stage. This increase was due to </a:t>
            </a:r>
            <a:r>
              <a:rPr lang="en-US" dirty="0" smtClean="0">
                <a:solidFill>
                  <a:schemeClr val="accent6"/>
                </a:solidFill>
              </a:rPr>
              <a:t>larger cells in the </a:t>
            </a:r>
            <a:r>
              <a:rPr lang="en-US" dirty="0">
                <a:solidFill>
                  <a:schemeClr val="accent6"/>
                </a:solidFill>
              </a:rPr>
              <a:t>spongy </a:t>
            </a:r>
            <a:r>
              <a:rPr lang="en-US" dirty="0" smtClean="0">
                <a:solidFill>
                  <a:schemeClr val="accent6"/>
                </a:solidFill>
              </a:rPr>
              <a:t>and </a:t>
            </a:r>
            <a:r>
              <a:rPr lang="en-US" dirty="0">
                <a:solidFill>
                  <a:schemeClr val="accent6"/>
                </a:solidFill>
              </a:rPr>
              <a:t>palisade parenchyma.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37999" y="3467530"/>
            <a:ext cx="3602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Results from the minimum epidermal conductance are complex: LA716, IL 3-5 and IL 7-1 decreased </a:t>
            </a:r>
            <a:r>
              <a:rPr lang="en-US" dirty="0" err="1" smtClean="0">
                <a:solidFill>
                  <a:srgbClr val="00B0F0"/>
                </a:solidFill>
              </a:rPr>
              <a:t>g</a:t>
            </a:r>
            <a:r>
              <a:rPr lang="en-US" baseline="-25000" dirty="0" err="1" smtClean="0">
                <a:solidFill>
                  <a:srgbClr val="00B0F0"/>
                </a:solidFill>
              </a:rPr>
              <a:t>min</a:t>
            </a:r>
            <a:r>
              <a:rPr lang="en-US" dirty="0">
                <a:solidFill>
                  <a:srgbClr val="00B0F0"/>
                </a:solidFill>
              </a:rPr>
              <a:t>.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999" y="5657593"/>
            <a:ext cx="382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DS IL </a:t>
            </a:r>
            <a:r>
              <a:rPr lang="en-US" dirty="0">
                <a:solidFill>
                  <a:srgbClr val="FFC000"/>
                </a:solidFill>
              </a:rPr>
              <a:t>2-5 increased </a:t>
            </a:r>
            <a:r>
              <a:rPr lang="en-US" dirty="0" err="1">
                <a:solidFill>
                  <a:srgbClr val="FFC000"/>
                </a:solidFill>
              </a:rPr>
              <a:t>g</a:t>
            </a:r>
            <a:r>
              <a:rPr lang="en-US" baseline="-25000" dirty="0" err="1">
                <a:solidFill>
                  <a:srgbClr val="FFC000"/>
                </a:solidFill>
              </a:rPr>
              <a:t>min</a:t>
            </a:r>
            <a:r>
              <a:rPr lang="en-US" dirty="0">
                <a:solidFill>
                  <a:srgbClr val="FFC000"/>
                </a:solidFill>
              </a:rPr>
              <a:t> under drought.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462718" y="2024109"/>
            <a:ext cx="364165" cy="18636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49991" y="2103460"/>
            <a:ext cx="338184" cy="178425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7999" y="4913118"/>
            <a:ext cx="382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5563B"/>
                </a:solidFill>
              </a:rPr>
              <a:t>M82 and IL 10-1 </a:t>
            </a:r>
            <a:r>
              <a:rPr lang="en-US" dirty="0" err="1">
                <a:solidFill>
                  <a:srgbClr val="F5563B"/>
                </a:solidFill>
              </a:rPr>
              <a:t>maintined</a:t>
            </a:r>
            <a:r>
              <a:rPr lang="en-US" dirty="0">
                <a:solidFill>
                  <a:srgbClr val="F5563B"/>
                </a:solidFill>
              </a:rPr>
              <a:t> </a:t>
            </a:r>
            <a:r>
              <a:rPr lang="en-US" dirty="0" err="1" smtClean="0">
                <a:solidFill>
                  <a:srgbClr val="F5563B"/>
                </a:solidFill>
              </a:rPr>
              <a:t>g</a:t>
            </a:r>
            <a:r>
              <a:rPr lang="en-US" baseline="-25000" dirty="0" err="1" smtClean="0">
                <a:solidFill>
                  <a:srgbClr val="F5563B"/>
                </a:solidFill>
              </a:rPr>
              <a:t>min</a:t>
            </a:r>
            <a:r>
              <a:rPr lang="en-US" dirty="0">
                <a:solidFill>
                  <a:srgbClr val="F5563B"/>
                </a:solidFill>
              </a:rPr>
              <a:t>.</a:t>
            </a:r>
          </a:p>
          <a:p>
            <a:endParaRPr lang="en-US" dirty="0">
              <a:solidFill>
                <a:srgbClr val="F5563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10795" y="2713337"/>
            <a:ext cx="742409" cy="1156723"/>
          </a:xfrm>
          <a:prstGeom prst="rect">
            <a:avLst/>
          </a:prstGeom>
          <a:noFill/>
          <a:ln w="28575">
            <a:solidFill>
              <a:srgbClr val="F55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13" grpId="0"/>
      <p:bldP spid="14" grpId="0"/>
      <p:bldP spid="15" grpId="0"/>
      <p:bldP spid="16" grpId="0" animBg="1"/>
      <p:bldP spid="17" grpId="0" animBg="1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</a:t>
            </a:r>
            <a:r>
              <a:rPr lang="en-US" dirty="0" smtClean="0">
                <a:solidFill>
                  <a:srgbClr val="C00000"/>
                </a:solidFill>
              </a:rPr>
              <a:t>plant yield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057" y="1601912"/>
            <a:ext cx="3753689" cy="252620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96740"/>
              </p:ext>
            </p:extLst>
          </p:nvPr>
        </p:nvGraphicFramePr>
        <p:xfrm>
          <a:off x="728663" y="1601788"/>
          <a:ext cx="6391275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Worksheet" r:id="rId5" imgW="7734315" imgH="3095579" progId="Excel.Sheet.12">
                  <p:embed/>
                </p:oleObj>
              </mc:Choice>
              <mc:Fallback>
                <p:oleObj name="Worksheet" r:id="rId5" imgW="7734315" imgH="30955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8663" y="1601788"/>
                        <a:ext cx="6391275" cy="255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325" y="4128117"/>
            <a:ext cx="6391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Mean and standard error followed by same lower case letter within treatment, and with the same upper case letter within genotype </a:t>
            </a:r>
            <a:r>
              <a:rPr lang="en-US" sz="1400" dirty="0"/>
              <a:t>indicate no statistical significance </a:t>
            </a:r>
            <a:r>
              <a:rPr lang="en-US" sz="1400" dirty="0" smtClean="0"/>
              <a:t>(p&gt;0.05, Tukey’s test).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28571" y="2681654"/>
            <a:ext cx="3508361" cy="1833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14057" y="2486958"/>
            <a:ext cx="587344" cy="16722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6686" y="2681654"/>
            <a:ext cx="2883006" cy="1833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8909" y="3953185"/>
            <a:ext cx="3527777" cy="1749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6932" y="3956614"/>
            <a:ext cx="2883006" cy="17150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325" y="4854526"/>
            <a:ext cx="6613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All ILs showed </a:t>
            </a:r>
            <a:r>
              <a:rPr lang="en-US" dirty="0" smtClean="0">
                <a:solidFill>
                  <a:srgbClr val="7030A0"/>
                </a:solidFill>
              </a:rPr>
              <a:t>the same </a:t>
            </a:r>
            <a:r>
              <a:rPr lang="en-US" dirty="0">
                <a:solidFill>
                  <a:srgbClr val="7030A0"/>
                </a:solidFill>
              </a:rPr>
              <a:t>number of fruits, but lower fruit diameter compared to </a:t>
            </a:r>
            <a:r>
              <a:rPr lang="en-US" dirty="0" smtClean="0">
                <a:solidFill>
                  <a:srgbClr val="7030A0"/>
                </a:solidFill>
              </a:rPr>
              <a:t>M82 under drought.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8908" y="5422353"/>
            <a:ext cx="639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Fruit length was higher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higher in M82 under drought compared to ILs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10-1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ILs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2-5.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95449" y="4728620"/>
            <a:ext cx="2805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M82 showed the lowest percent decrease in fruit fresh weight. 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8908" y="5960082"/>
            <a:ext cx="639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There was no statistical difference in fruit yield  between M82 and the ILs under drought.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5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</a:t>
            </a:r>
            <a:r>
              <a:rPr lang="en-US" dirty="0" smtClean="0">
                <a:solidFill>
                  <a:schemeClr val="accent3"/>
                </a:solidFill>
              </a:rPr>
              <a:t>correlation analysis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7440" y="1690688"/>
            <a:ext cx="5077796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196574"/>
            <a:ext cx="4806462" cy="584775"/>
          </a:xfrm>
          <a:prstGeom prst="rect">
            <a:avLst/>
          </a:prstGeom>
          <a:ln>
            <a:solidFill>
              <a:srgbClr val="E3851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5563B"/>
                </a:solidFill>
              </a:rPr>
              <a:t>F</a:t>
            </a:r>
            <a:r>
              <a:rPr lang="en-US" sz="1600" dirty="0" smtClean="0">
                <a:solidFill>
                  <a:srgbClr val="F5563B"/>
                </a:solidFill>
              </a:rPr>
              <a:t>ruit weight was correlated with A, </a:t>
            </a:r>
            <a:r>
              <a:rPr lang="en-US" sz="1600" dirty="0" err="1" smtClean="0">
                <a:solidFill>
                  <a:srgbClr val="F5563B"/>
                </a:solidFill>
              </a:rPr>
              <a:t>gs_m</a:t>
            </a:r>
            <a:r>
              <a:rPr lang="en-US" sz="1600" dirty="0" smtClean="0">
                <a:solidFill>
                  <a:srgbClr val="F5563B"/>
                </a:solidFill>
              </a:rPr>
              <a:t>, and </a:t>
            </a:r>
            <a:r>
              <a:rPr lang="en-US" sz="1600" dirty="0" err="1" smtClean="0">
                <a:solidFill>
                  <a:srgbClr val="F5563B"/>
                </a:solidFill>
              </a:rPr>
              <a:t>LWP_pd</a:t>
            </a:r>
            <a:r>
              <a:rPr lang="en-US" sz="1600" dirty="0" smtClean="0">
                <a:solidFill>
                  <a:srgbClr val="F5563B"/>
                </a:solidFill>
              </a:rPr>
              <a:t> under drought.</a:t>
            </a:r>
            <a:endParaRPr lang="en-US" sz="1600" dirty="0">
              <a:solidFill>
                <a:srgbClr val="F5563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2883" y="1454523"/>
            <a:ext cx="114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100%ASW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64721" y="1454523"/>
            <a:ext cx="102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0%ASW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399895"/>
            <a:ext cx="4806462" cy="830997"/>
          </a:xfrm>
          <a:prstGeom prst="rect">
            <a:avLst/>
          </a:prstGeom>
          <a:ln>
            <a:solidFill>
              <a:srgbClr val="E020B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020BB"/>
                </a:solidFill>
              </a:rPr>
              <a:t>F</a:t>
            </a:r>
            <a:r>
              <a:rPr lang="en-US" sz="1600" dirty="0" smtClean="0">
                <a:solidFill>
                  <a:srgbClr val="E020BB"/>
                </a:solidFill>
              </a:rPr>
              <a:t>ruit weight (FW) under drought was correlated with both fruit diameter (FD) and fruit length (FL), but under 100%ASW only with FL.</a:t>
            </a:r>
            <a:endParaRPr lang="en-US" sz="1600" dirty="0">
              <a:solidFill>
                <a:srgbClr val="E020B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148148"/>
            <a:ext cx="4806462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Leaf thickness was correlated with fruit weight only under 100% ASW, but not under </a:t>
            </a:r>
            <a:r>
              <a:rPr lang="en-US" sz="1600" dirty="0">
                <a:solidFill>
                  <a:srgbClr val="0070C0"/>
                </a:solidFill>
              </a:rPr>
              <a:t>50%ASW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endCxn id="8" idx="3"/>
          </p:cNvCxnSpPr>
          <p:nvPr/>
        </p:nvCxnSpPr>
        <p:spPr>
          <a:xfrm flipH="1" flipV="1">
            <a:off x="5644662" y="1815394"/>
            <a:ext cx="3446072" cy="865732"/>
          </a:xfrm>
          <a:prstGeom prst="straightConnector1">
            <a:avLst/>
          </a:prstGeom>
          <a:ln>
            <a:solidFill>
              <a:srgbClr val="E020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3"/>
          </p:cNvCxnSpPr>
          <p:nvPr/>
        </p:nvCxnSpPr>
        <p:spPr>
          <a:xfrm flipH="1" flipV="1">
            <a:off x="5644662" y="3440536"/>
            <a:ext cx="1865847" cy="161795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200" y="2265627"/>
            <a:ext cx="4806462" cy="8309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3851D"/>
                </a:solidFill>
              </a:rPr>
              <a:t>Leaf thickness (LT) was negatively correlated photosynthetic rate under 100%ASW, but not under 50%ASW. </a:t>
            </a:r>
            <a:endParaRPr lang="en-US" sz="1600" dirty="0">
              <a:solidFill>
                <a:srgbClr val="E3851D"/>
              </a:solidFill>
            </a:endParaRPr>
          </a:p>
        </p:txBody>
      </p:sp>
      <p:cxnSp>
        <p:nvCxnSpPr>
          <p:cNvPr id="21" name="Straight Arrow Connector 20"/>
          <p:cNvCxnSpPr>
            <a:endCxn id="18" idx="3"/>
          </p:cNvCxnSpPr>
          <p:nvPr/>
        </p:nvCxnSpPr>
        <p:spPr>
          <a:xfrm flipH="1" flipV="1">
            <a:off x="5644662" y="2681126"/>
            <a:ext cx="587462" cy="2272614"/>
          </a:xfrm>
          <a:prstGeom prst="straightConnector1">
            <a:avLst/>
          </a:prstGeom>
          <a:ln>
            <a:solidFill>
              <a:srgbClr val="E385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8200" y="3803029"/>
            <a:ext cx="4806462" cy="1323439"/>
          </a:xfrm>
          <a:prstGeom prst="rect">
            <a:avLst/>
          </a:prstGeom>
          <a:ln>
            <a:solidFill>
              <a:srgbClr val="00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ln w="0"/>
                <a:solidFill>
                  <a:srgbClr val="00B0F0"/>
                </a:solidFill>
              </a:rPr>
              <a:t>Cuticolar</a:t>
            </a:r>
            <a:r>
              <a:rPr lang="en-US" sz="1600" dirty="0" smtClean="0">
                <a:ln w="0"/>
                <a:solidFill>
                  <a:srgbClr val="00B0F0"/>
                </a:solidFill>
              </a:rPr>
              <a:t> conductance was positively correlated with LT under 100%ASW, but not under drought. Under drought it was negatively correlated with Photosynthetic </a:t>
            </a:r>
            <a:r>
              <a:rPr lang="en-US" sz="1600" dirty="0">
                <a:ln w="0"/>
                <a:solidFill>
                  <a:srgbClr val="00B0F0"/>
                </a:solidFill>
              </a:rPr>
              <a:t>rate (A), stomatal conductance in the morning (</a:t>
            </a:r>
            <a:r>
              <a:rPr lang="en-US" sz="1600" dirty="0" err="1">
                <a:ln w="0"/>
                <a:solidFill>
                  <a:srgbClr val="00B0F0"/>
                </a:solidFill>
              </a:rPr>
              <a:t>gs_m</a:t>
            </a:r>
            <a:r>
              <a:rPr lang="en-US" sz="1600" dirty="0">
                <a:ln w="0"/>
                <a:solidFill>
                  <a:srgbClr val="00B0F0"/>
                </a:solidFill>
              </a:rPr>
              <a:t>), and LWP at pre-dawn (</a:t>
            </a:r>
            <a:r>
              <a:rPr lang="en-US" sz="1600" dirty="0" err="1">
                <a:ln w="0"/>
                <a:solidFill>
                  <a:srgbClr val="00B0F0"/>
                </a:solidFill>
              </a:rPr>
              <a:t>LWP_pd</a:t>
            </a:r>
            <a:r>
              <a:rPr lang="en-US" sz="1600" dirty="0" smtClean="0">
                <a:ln w="0"/>
                <a:solidFill>
                  <a:srgbClr val="00B0F0"/>
                </a:solidFill>
              </a:rPr>
              <a:t>).</a:t>
            </a:r>
            <a:endParaRPr lang="en-US" sz="1600" dirty="0">
              <a:ln w="0"/>
              <a:solidFill>
                <a:srgbClr val="00B0F0"/>
              </a:solidFill>
            </a:endParaRPr>
          </a:p>
        </p:txBody>
      </p:sp>
      <p:cxnSp>
        <p:nvCxnSpPr>
          <p:cNvPr id="23" name="Straight Arrow Connector 22"/>
          <p:cNvCxnSpPr>
            <a:endCxn id="19" idx="3"/>
          </p:cNvCxnSpPr>
          <p:nvPr/>
        </p:nvCxnSpPr>
        <p:spPr>
          <a:xfrm flipH="1" flipV="1">
            <a:off x="5644662" y="4464749"/>
            <a:ext cx="493478" cy="824849"/>
          </a:xfrm>
          <a:prstGeom prst="straightConnector1">
            <a:avLst/>
          </a:prstGeom>
          <a:ln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644664" y="4475848"/>
            <a:ext cx="3446070" cy="848875"/>
          </a:xfrm>
          <a:prstGeom prst="straightConnector1">
            <a:avLst/>
          </a:prstGeom>
          <a:ln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" idx="3"/>
          </p:cNvCxnSpPr>
          <p:nvPr/>
        </p:nvCxnSpPr>
        <p:spPr>
          <a:xfrm flipH="1" flipV="1">
            <a:off x="5644662" y="5488962"/>
            <a:ext cx="3446072" cy="169968"/>
          </a:xfrm>
          <a:prstGeom prst="straightConnector1">
            <a:avLst/>
          </a:prstGeom>
          <a:ln>
            <a:solidFill>
              <a:srgbClr val="F556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7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Conclusion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446"/>
            <a:ext cx="10515600" cy="305793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</a:rPr>
              <a:t>S. </a:t>
            </a:r>
            <a:r>
              <a:rPr lang="en-US" sz="2000" i="1" dirty="0" err="1">
                <a:solidFill>
                  <a:srgbClr val="002060"/>
                </a:solidFill>
              </a:rPr>
              <a:t>p</a:t>
            </a:r>
            <a:r>
              <a:rPr lang="en-US" sz="2000" i="1" dirty="0" err="1" smtClean="0">
                <a:solidFill>
                  <a:srgbClr val="002060"/>
                </a:solidFill>
              </a:rPr>
              <a:t>ennellii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showed higher capacity to preserve water, as demonstrated </a:t>
            </a:r>
            <a:r>
              <a:rPr lang="en-US" sz="2000" dirty="0">
                <a:solidFill>
                  <a:srgbClr val="002060"/>
                </a:solidFill>
              </a:rPr>
              <a:t>b</a:t>
            </a:r>
            <a:r>
              <a:rPr lang="en-US" sz="2000" dirty="0" smtClean="0">
                <a:solidFill>
                  <a:srgbClr val="002060"/>
                </a:solidFill>
              </a:rPr>
              <a:t>y lower leaf water potential;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This characteristic was associated with less stomatal conductance in the critical hours of the day;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In tomato, C3 plant, a less </a:t>
            </a:r>
            <a:r>
              <a:rPr lang="en-US" sz="2000" dirty="0" err="1" smtClean="0">
                <a:solidFill>
                  <a:srgbClr val="002060"/>
                </a:solidFill>
              </a:rPr>
              <a:t>g</a:t>
            </a:r>
            <a:r>
              <a:rPr lang="en-US" sz="2000" baseline="-25000" dirty="0" err="1" smtClean="0">
                <a:solidFill>
                  <a:srgbClr val="002060"/>
                </a:solidFill>
              </a:rPr>
              <a:t>s</a:t>
            </a:r>
            <a:r>
              <a:rPr lang="en-US" sz="2000" dirty="0" smtClean="0">
                <a:solidFill>
                  <a:srgbClr val="002060"/>
                </a:solidFill>
              </a:rPr>
              <a:t> results in lower photosynthetic rate and carbon assimilation, which is not interesting for drought-tolerant breeding;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None of the </a:t>
            </a:r>
            <a:r>
              <a:rPr lang="en-US" sz="2000" dirty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ntrogression lines showed higher yield under drought, showing that drought tolerance at early vegetative stage was not correlated to higher yield under drought;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In conclusion, this paper offers new insights on </a:t>
            </a:r>
            <a:r>
              <a:rPr lang="en-US" sz="2000" dirty="0" smtClean="0">
                <a:solidFill>
                  <a:srgbClr val="002060"/>
                </a:solidFill>
              </a:rPr>
              <a:t>breeding for high yield under drought conditions.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087122" y="4605382"/>
            <a:ext cx="0" cy="509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5115182"/>
            <a:ext cx="10515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However, one limitation is that they did not investigate the root system physiology, which is important as a </a:t>
            </a:r>
            <a:r>
              <a:rPr lang="en-US" dirty="0"/>
              <a:t>long-term drought </a:t>
            </a:r>
            <a:r>
              <a:rPr lang="en-US" dirty="0" smtClean="0"/>
              <a:t>response. </a:t>
            </a:r>
          </a:p>
          <a:p>
            <a:pPr algn="ctr"/>
            <a:r>
              <a:rPr lang="en-US" dirty="0" smtClean="0"/>
              <a:t>Root acclimation sustains </a:t>
            </a:r>
            <a:r>
              <a:rPr lang="en-US" dirty="0"/>
              <a:t>canopy water demand, </a:t>
            </a:r>
            <a:r>
              <a:rPr lang="en-US" dirty="0" smtClean="0"/>
              <a:t>and thus growth and yield under drought.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1" r="15231"/>
          <a:stretch/>
        </p:blipFill>
        <p:spPr>
          <a:xfrm>
            <a:off x="5282213" y="326650"/>
            <a:ext cx="6734908" cy="62399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53" y="932157"/>
            <a:ext cx="4293093" cy="5200418"/>
          </a:xfrm>
        </p:spPr>
        <p:txBody>
          <a:bodyPr>
            <a:normAutofit/>
          </a:bodyPr>
          <a:lstStyle/>
          <a:p>
            <a:r>
              <a:rPr lang="en-US" dirty="0"/>
              <a:t>Three grapevine rootstocks with different response to drought (tolerant, intermediate and sensitive). </a:t>
            </a:r>
            <a:endParaRPr lang="en-US" dirty="0" smtClean="0"/>
          </a:p>
          <a:p>
            <a:r>
              <a:rPr lang="en-US" dirty="0" smtClean="0"/>
              <a:t>Grafted </a:t>
            </a:r>
            <a:r>
              <a:rPr lang="en-US" dirty="0"/>
              <a:t>with the same scion.</a:t>
            </a:r>
            <a:endParaRPr lang="en-US" dirty="0" smtClean="0"/>
          </a:p>
          <a:p>
            <a:r>
              <a:rPr lang="en-US" dirty="0" smtClean="0"/>
              <a:t>Correlation analysis – how root features influence whole plant water relations and growth.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576646" y="326650"/>
            <a:ext cx="492370" cy="508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46531" y="5306027"/>
            <a:ext cx="492370" cy="508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074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565229"/>
            <a:ext cx="9144000" cy="2387600"/>
          </a:xfrm>
        </p:spPr>
        <p:txBody>
          <a:bodyPr/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/>
              <a:t>C</a:t>
            </a:r>
            <a:r>
              <a:rPr lang="en-US" dirty="0" smtClean="0"/>
              <a:t>omments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6197714"/>
            <a:ext cx="9144000" cy="660286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71" y="683195"/>
            <a:ext cx="10515600" cy="870082"/>
          </a:xfrm>
        </p:spPr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84677954"/>
              </p:ext>
            </p:extLst>
          </p:nvPr>
        </p:nvGraphicFramePr>
        <p:xfrm>
          <a:off x="3193571" y="6831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40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527" y="461442"/>
            <a:ext cx="10515600" cy="870082"/>
          </a:xfrm>
        </p:spPr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0114010"/>
              </p:ext>
            </p:extLst>
          </p:nvPr>
        </p:nvGraphicFramePr>
        <p:xfrm>
          <a:off x="176824" y="1321016"/>
          <a:ext cx="6118469" cy="463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6770" y="763086"/>
            <a:ext cx="4900474" cy="3487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2058" y="4324845"/>
            <a:ext cx="3092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err="1" smtClean="0"/>
              <a:t>Hazaymeh</a:t>
            </a:r>
            <a:r>
              <a:rPr lang="en-US" sz="1400" dirty="0" smtClean="0"/>
              <a:t> and Hassan et al., 2016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58627" y="3703694"/>
            <a:ext cx="253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Not a long term solution!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708674" y="5196823"/>
            <a:ext cx="2070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 L</a:t>
            </a:r>
            <a:r>
              <a:rPr lang="en-US" sz="1600" dirty="0" smtClean="0"/>
              <a:t>ong term solution!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75234" y="3773402"/>
            <a:ext cx="1182953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nsustainability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76942" y="4258880"/>
            <a:ext cx="837217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Ecological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953873" y="4329404"/>
            <a:ext cx="825675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Economic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106289" y="4278183"/>
            <a:ext cx="582211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Social 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0" idx="2"/>
            <a:endCxn id="13" idx="0"/>
          </p:cNvCxnSpPr>
          <p:nvPr/>
        </p:nvCxnSpPr>
        <p:spPr>
          <a:xfrm flipH="1">
            <a:off x="4295551" y="4050401"/>
            <a:ext cx="1071160" cy="2084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9" name="Straight Arrow Connector 18"/>
          <p:cNvCxnSpPr>
            <a:stCxn id="10" idx="2"/>
            <a:endCxn id="14" idx="0"/>
          </p:cNvCxnSpPr>
          <p:nvPr/>
        </p:nvCxnSpPr>
        <p:spPr>
          <a:xfrm>
            <a:off x="5366711" y="4050401"/>
            <a:ext cx="0" cy="27900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5" idx="0"/>
          </p:cNvCxnSpPr>
          <p:nvPr/>
        </p:nvCxnSpPr>
        <p:spPr>
          <a:xfrm>
            <a:off x="5366711" y="4050401"/>
            <a:ext cx="1030684" cy="2277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32" name="TextBox 31"/>
          <p:cNvSpPr txBox="1"/>
          <p:nvPr/>
        </p:nvSpPr>
        <p:spPr>
          <a:xfrm>
            <a:off x="3722872" y="4550951"/>
            <a:ext cx="1145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Poor-quality water leads to soil degradation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5886648" y="4550178"/>
            <a:ext cx="1386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Water is a scarce resource in many countries of the world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775175" y="4613698"/>
            <a:ext cx="1180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Lower net income for farmers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4779497" y="5277943"/>
            <a:ext cx="6879063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In corn (C4 plant) crop breeders have increased yield under drought up to </a:t>
            </a:r>
            <a:r>
              <a:rPr lang="en-US" sz="1400" dirty="0"/>
              <a:t>80 kg ha</a:t>
            </a:r>
            <a:r>
              <a:rPr lang="en-US" sz="1400" baseline="30000" dirty="0"/>
              <a:t>-1</a:t>
            </a:r>
            <a:r>
              <a:rPr lang="en-US" sz="1400" dirty="0"/>
              <a:t> year</a:t>
            </a:r>
            <a:r>
              <a:rPr lang="en-US" sz="1400" baseline="30000" dirty="0"/>
              <a:t>-1</a:t>
            </a:r>
            <a:r>
              <a:rPr lang="en-US" sz="1400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14159" y="5661260"/>
            <a:ext cx="694440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In wheat (</a:t>
            </a:r>
            <a:r>
              <a:rPr lang="en-US" sz="1400" dirty="0" err="1" smtClean="0"/>
              <a:t>polyploid</a:t>
            </a:r>
            <a:r>
              <a:rPr lang="en-US" sz="1400" dirty="0" smtClean="0"/>
              <a:t>) crop breeders have increased yield under drought up to 19 kg </a:t>
            </a:r>
            <a:r>
              <a:rPr lang="en-US" sz="1400" dirty="0"/>
              <a:t>ha</a:t>
            </a:r>
            <a:r>
              <a:rPr lang="en-US" sz="1400" baseline="30000" dirty="0"/>
              <a:t>-1</a:t>
            </a:r>
            <a:r>
              <a:rPr lang="en-US" sz="1400" dirty="0"/>
              <a:t> year</a:t>
            </a:r>
            <a:r>
              <a:rPr lang="en-US" sz="1400" baseline="30000" dirty="0"/>
              <a:t>-1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4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3" grpId="0" animBg="1"/>
      <p:bldP spid="14" grpId="0" animBg="1"/>
      <p:bldP spid="15" grpId="0" animBg="1"/>
      <p:bldP spid="32" grpId="0"/>
      <p:bldP spid="33" grpId="0"/>
      <p:bldP spid="34" grpId="0"/>
      <p:bldP spid="3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 (</a:t>
            </a:r>
            <a:r>
              <a:rPr lang="en-US" i="1" dirty="0" err="1" smtClean="0"/>
              <a:t>Solanum</a:t>
            </a:r>
            <a:r>
              <a:rPr lang="en-US" i="1" dirty="0" smtClean="0"/>
              <a:t> </a:t>
            </a:r>
            <a:r>
              <a:rPr lang="en-US" i="1" dirty="0" err="1" smtClean="0"/>
              <a:t>lycopersicum</a:t>
            </a:r>
            <a:r>
              <a:rPr lang="en-US" i="1" dirty="0" smtClean="0"/>
              <a:t> </a:t>
            </a:r>
            <a:r>
              <a:rPr lang="en-US" dirty="0" smtClean="0"/>
              <a:t>L.)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288" y="3596566"/>
            <a:ext cx="4721432" cy="2445508"/>
          </a:xfrm>
        </p:spPr>
        <p:txBody>
          <a:bodyPr>
            <a:noAutofit/>
          </a:bodyPr>
          <a:lstStyle/>
          <a:p>
            <a:r>
              <a:rPr lang="en-US" sz="1800" dirty="0" smtClean="0"/>
              <a:t>Second most important vegetable in the world after potato;</a:t>
            </a:r>
          </a:p>
          <a:p>
            <a:r>
              <a:rPr lang="en-US" sz="1800" dirty="0" smtClean="0"/>
              <a:t>Production: 181 million </a:t>
            </a:r>
            <a:r>
              <a:rPr lang="en-US" sz="1800" dirty="0" err="1" smtClean="0"/>
              <a:t>tonnes</a:t>
            </a:r>
            <a:r>
              <a:rPr lang="en-US" sz="1800" dirty="0" smtClean="0"/>
              <a:t>, 5 million </a:t>
            </a:r>
            <a:r>
              <a:rPr lang="en-US" sz="1800" dirty="0" err="1" smtClean="0"/>
              <a:t>hectars</a:t>
            </a:r>
            <a:r>
              <a:rPr lang="en-US" sz="1800" dirty="0" smtClean="0"/>
              <a:t> in 2018 (FAOSTAT);</a:t>
            </a:r>
          </a:p>
          <a:p>
            <a:r>
              <a:rPr lang="en-US" sz="1800" dirty="0" smtClean="0"/>
              <a:t>Grown in open field or greenhouses;</a:t>
            </a:r>
          </a:p>
          <a:p>
            <a:r>
              <a:rPr lang="en-US" sz="1800" dirty="0" smtClean="0"/>
              <a:t>Requires irrigation for high yields</a:t>
            </a:r>
            <a:r>
              <a:rPr lang="en-US" sz="1800" dirty="0"/>
              <a:t>.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886" y="1987829"/>
            <a:ext cx="2541528" cy="1425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387" y="1901409"/>
            <a:ext cx="6031523" cy="3618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57209" y="5520323"/>
            <a:ext cx="2820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</a:t>
            </a:r>
            <a:r>
              <a:rPr lang="en-US" dirty="0" err="1" smtClean="0"/>
              <a:t>Monfreda</a:t>
            </a:r>
            <a:r>
              <a:rPr lang="en-US" dirty="0" smtClean="0"/>
              <a:t> et al.,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873" y="102292"/>
            <a:ext cx="10515600" cy="1325563"/>
          </a:xfrm>
        </p:spPr>
        <p:txBody>
          <a:bodyPr/>
          <a:lstStyle/>
          <a:p>
            <a:r>
              <a:rPr lang="en-US" dirty="0" smtClean="0"/>
              <a:t>Tomato drought responses</a:t>
            </a:r>
            <a:endParaRPr lang="en-US" dirty="0"/>
          </a:p>
        </p:txBody>
      </p:sp>
      <p:grpSp>
        <p:nvGrpSpPr>
          <p:cNvPr id="4" name="Gruppo 9">
            <a:extLst>
              <a:ext uri="{FF2B5EF4-FFF2-40B4-BE49-F238E27FC236}">
                <a16:creationId xmlns:a16="http://schemas.microsoft.com/office/drawing/2014/main" id="{EDA5FDE0-7F65-4264-B50C-1178FAEEBCF1}"/>
              </a:ext>
            </a:extLst>
          </p:cNvPr>
          <p:cNvGrpSpPr/>
          <p:nvPr/>
        </p:nvGrpSpPr>
        <p:grpSpPr>
          <a:xfrm>
            <a:off x="2347546" y="1327638"/>
            <a:ext cx="3411416" cy="5205047"/>
            <a:chOff x="973680" y="1146427"/>
            <a:chExt cx="5107838" cy="8289130"/>
          </a:xfrm>
        </p:grpSpPr>
        <p:grpSp>
          <p:nvGrpSpPr>
            <p:cNvPr id="5" name="Group 4"/>
            <p:cNvGrpSpPr/>
            <p:nvPr/>
          </p:nvGrpSpPr>
          <p:grpSpPr>
            <a:xfrm>
              <a:off x="984045" y="6573235"/>
              <a:ext cx="4997253" cy="2862322"/>
              <a:chOff x="931817" y="6540137"/>
              <a:chExt cx="5191905" cy="2333897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931817" y="6540137"/>
                <a:ext cx="4754880" cy="2333897"/>
              </a:xfrm>
              <a:custGeom>
                <a:avLst/>
                <a:gdLst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426720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00846 w 4754880"/>
                  <a:gd name="connsiteY187" fmla="*/ 1036320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09852 w 4754880"/>
                  <a:gd name="connsiteY201" fmla="*/ 73152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93326 w 4754880"/>
                  <a:gd name="connsiteY207" fmla="*/ 1027612 h 2333897"/>
                  <a:gd name="connsiteX208" fmla="*/ 4093029 w 4754880"/>
                  <a:gd name="connsiteY208" fmla="*/ 8011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191589 h 2333897"/>
                  <a:gd name="connsiteX220" fmla="*/ 4232366 w 4754880"/>
                  <a:gd name="connsiteY220" fmla="*/ 252549 h 2333897"/>
                  <a:gd name="connsiteX221" fmla="*/ 3997234 w 4754880"/>
                  <a:gd name="connsiteY221" fmla="*/ 313509 h 2333897"/>
                  <a:gd name="connsiteX222" fmla="*/ 3796937 w 4754880"/>
                  <a:gd name="connsiteY222" fmla="*/ 296092 h 2333897"/>
                  <a:gd name="connsiteX223" fmla="*/ 3561806 w 4754880"/>
                  <a:gd name="connsiteY223" fmla="*/ 269966 h 2333897"/>
                  <a:gd name="connsiteX224" fmla="*/ 3378926 w 4754880"/>
                  <a:gd name="connsiteY224" fmla="*/ 2612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00846 w 4754880"/>
                  <a:gd name="connsiteY187" fmla="*/ 1036320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09852 w 4754880"/>
                  <a:gd name="connsiteY201" fmla="*/ 73152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93326 w 4754880"/>
                  <a:gd name="connsiteY207" fmla="*/ 1027612 h 2333897"/>
                  <a:gd name="connsiteX208" fmla="*/ 4093029 w 4754880"/>
                  <a:gd name="connsiteY208" fmla="*/ 8011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191589 h 2333897"/>
                  <a:gd name="connsiteX220" fmla="*/ 4232366 w 4754880"/>
                  <a:gd name="connsiteY220" fmla="*/ 252549 h 2333897"/>
                  <a:gd name="connsiteX221" fmla="*/ 3997234 w 4754880"/>
                  <a:gd name="connsiteY221" fmla="*/ 313509 h 2333897"/>
                  <a:gd name="connsiteX222" fmla="*/ 3796937 w 4754880"/>
                  <a:gd name="connsiteY222" fmla="*/ 296092 h 2333897"/>
                  <a:gd name="connsiteX223" fmla="*/ 3561806 w 4754880"/>
                  <a:gd name="connsiteY223" fmla="*/ 269966 h 2333897"/>
                  <a:gd name="connsiteX224" fmla="*/ 3378926 w 4754880"/>
                  <a:gd name="connsiteY224" fmla="*/ 2612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00846 w 4754880"/>
                  <a:gd name="connsiteY187" fmla="*/ 1036320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09852 w 4754880"/>
                  <a:gd name="connsiteY201" fmla="*/ 73152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93326 w 4754880"/>
                  <a:gd name="connsiteY207" fmla="*/ 1027612 h 2333897"/>
                  <a:gd name="connsiteX208" fmla="*/ 4093029 w 4754880"/>
                  <a:gd name="connsiteY208" fmla="*/ 8011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191589 h 2333897"/>
                  <a:gd name="connsiteX220" fmla="*/ 4232366 w 4754880"/>
                  <a:gd name="connsiteY220" fmla="*/ 252549 h 2333897"/>
                  <a:gd name="connsiteX221" fmla="*/ 3997234 w 4754880"/>
                  <a:gd name="connsiteY221" fmla="*/ 313509 h 2333897"/>
                  <a:gd name="connsiteX222" fmla="*/ 3796937 w 4754880"/>
                  <a:gd name="connsiteY222" fmla="*/ 296092 h 2333897"/>
                  <a:gd name="connsiteX223" fmla="*/ 3561806 w 4754880"/>
                  <a:gd name="connsiteY223" fmla="*/ 269966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00846 w 4754880"/>
                  <a:gd name="connsiteY187" fmla="*/ 1036320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09852 w 4754880"/>
                  <a:gd name="connsiteY201" fmla="*/ 73152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93326 w 4754880"/>
                  <a:gd name="connsiteY207" fmla="*/ 1027612 h 2333897"/>
                  <a:gd name="connsiteX208" fmla="*/ 4093029 w 4754880"/>
                  <a:gd name="connsiteY208" fmla="*/ 8011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191589 h 2333897"/>
                  <a:gd name="connsiteX220" fmla="*/ 4232366 w 4754880"/>
                  <a:gd name="connsiteY220" fmla="*/ 252549 h 2333897"/>
                  <a:gd name="connsiteX221" fmla="*/ 3997234 w 4754880"/>
                  <a:gd name="connsiteY221" fmla="*/ 313509 h 2333897"/>
                  <a:gd name="connsiteX222" fmla="*/ 3796937 w 4754880"/>
                  <a:gd name="connsiteY222" fmla="*/ 296092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00846 w 4754880"/>
                  <a:gd name="connsiteY187" fmla="*/ 1036320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09852 w 4754880"/>
                  <a:gd name="connsiteY201" fmla="*/ 73152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93326 w 4754880"/>
                  <a:gd name="connsiteY207" fmla="*/ 1027612 h 2333897"/>
                  <a:gd name="connsiteX208" fmla="*/ 4093029 w 4754880"/>
                  <a:gd name="connsiteY208" fmla="*/ 8011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191589 h 2333897"/>
                  <a:gd name="connsiteX220" fmla="*/ 4232366 w 4754880"/>
                  <a:gd name="connsiteY220" fmla="*/ 252549 h 2333897"/>
                  <a:gd name="connsiteX221" fmla="*/ 3997234 w 4754880"/>
                  <a:gd name="connsiteY221" fmla="*/ 313509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00846 w 4754880"/>
                  <a:gd name="connsiteY187" fmla="*/ 1036320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09852 w 4754880"/>
                  <a:gd name="connsiteY201" fmla="*/ 73152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93326 w 4754880"/>
                  <a:gd name="connsiteY207" fmla="*/ 1027612 h 2333897"/>
                  <a:gd name="connsiteX208" fmla="*/ 4093029 w 4754880"/>
                  <a:gd name="connsiteY208" fmla="*/ 8011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191589 h 2333897"/>
                  <a:gd name="connsiteX220" fmla="*/ 4232366 w 4754880"/>
                  <a:gd name="connsiteY220" fmla="*/ 252549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00846 w 4754880"/>
                  <a:gd name="connsiteY187" fmla="*/ 1036320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09852 w 4754880"/>
                  <a:gd name="connsiteY201" fmla="*/ 73152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93326 w 4754880"/>
                  <a:gd name="connsiteY207" fmla="*/ 1027612 h 2333897"/>
                  <a:gd name="connsiteX208" fmla="*/ 4093029 w 4754880"/>
                  <a:gd name="connsiteY208" fmla="*/ 8011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191589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00846 w 4754880"/>
                  <a:gd name="connsiteY187" fmla="*/ 1036320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09852 w 4754880"/>
                  <a:gd name="connsiteY201" fmla="*/ 73152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93326 w 4754880"/>
                  <a:gd name="connsiteY207" fmla="*/ 1027612 h 2333897"/>
                  <a:gd name="connsiteX208" fmla="*/ 4093029 w 4754880"/>
                  <a:gd name="connsiteY208" fmla="*/ 8011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00846 w 4754880"/>
                  <a:gd name="connsiteY187" fmla="*/ 1036320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09852 w 4754880"/>
                  <a:gd name="connsiteY201" fmla="*/ 73152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93326 w 4754880"/>
                  <a:gd name="connsiteY207" fmla="*/ 1027612 h 2333897"/>
                  <a:gd name="connsiteX208" fmla="*/ 4083504 w 4754880"/>
                  <a:gd name="connsiteY208" fmla="*/ 825001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00846 w 4754880"/>
                  <a:gd name="connsiteY187" fmla="*/ 1036320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09852 w 4754880"/>
                  <a:gd name="connsiteY201" fmla="*/ 73152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83504 w 4754880"/>
                  <a:gd name="connsiteY208" fmla="*/ 825001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00846 w 4754880"/>
                  <a:gd name="connsiteY187" fmla="*/ 1036320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09852 w 4754880"/>
                  <a:gd name="connsiteY201" fmla="*/ 73152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83504 w 4754880"/>
                  <a:gd name="connsiteY208" fmla="*/ 825001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00846 w 4754880"/>
                  <a:gd name="connsiteY187" fmla="*/ 1036320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83504 w 4754880"/>
                  <a:gd name="connsiteY208" fmla="*/ 825001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00846 w 4754880"/>
                  <a:gd name="connsiteY187" fmla="*/ 1036320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22766 w 4754880"/>
                  <a:gd name="connsiteY188" fmla="*/ 1254034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88229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884023 w 4754880"/>
                  <a:gd name="connsiteY191" fmla="*/ 19420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01440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78629 w 4754880"/>
                  <a:gd name="connsiteY211" fmla="*/ 444137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8960 w 4754880"/>
                  <a:gd name="connsiteY225" fmla="*/ 2960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299357 h 2333897"/>
                  <a:gd name="connsiteX225" fmla="*/ 3104197 w 4754880"/>
                  <a:gd name="connsiteY225" fmla="*/ 3341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66569 w 4754880"/>
                  <a:gd name="connsiteY223" fmla="*/ 298541 h 2333897"/>
                  <a:gd name="connsiteX224" fmla="*/ 3374164 w 4754880"/>
                  <a:gd name="connsiteY224" fmla="*/ 323169 h 2333897"/>
                  <a:gd name="connsiteX225" fmla="*/ 3104197 w 4754880"/>
                  <a:gd name="connsiteY225" fmla="*/ 3341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796937 w 4754880"/>
                  <a:gd name="connsiteY222" fmla="*/ 310380 h 2333897"/>
                  <a:gd name="connsiteX223" fmla="*/ 3547519 w 4754880"/>
                  <a:gd name="connsiteY223" fmla="*/ 322354 h 2333897"/>
                  <a:gd name="connsiteX224" fmla="*/ 3374164 w 4754880"/>
                  <a:gd name="connsiteY224" fmla="*/ 323169 h 2333897"/>
                  <a:gd name="connsiteX225" fmla="*/ 3104197 w 4754880"/>
                  <a:gd name="connsiteY225" fmla="*/ 334192 h 2333897"/>
                  <a:gd name="connsiteX226" fmla="*/ 3004457 w 4754880"/>
                  <a:gd name="connsiteY226" fmla="*/ 330926 h 2333897"/>
                  <a:gd name="connsiteX227" fmla="*/ 2838994 w 4754880"/>
                  <a:gd name="connsiteY227" fmla="*/ 235132 h 2333897"/>
                  <a:gd name="connsiteX228" fmla="*/ 2699657 w 4754880"/>
                  <a:gd name="connsiteY228" fmla="*/ 156754 h 2333897"/>
                  <a:gd name="connsiteX229" fmla="*/ 2682240 w 4754880"/>
                  <a:gd name="connsiteY229" fmla="*/ 0 h 2333897"/>
                  <a:gd name="connsiteX230" fmla="*/ 2525486 w 4754880"/>
                  <a:gd name="connsiteY230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3997234 w 4754880"/>
                  <a:gd name="connsiteY221" fmla="*/ 327797 h 2333897"/>
                  <a:gd name="connsiteX222" fmla="*/ 3883071 w 4754880"/>
                  <a:gd name="connsiteY222" fmla="*/ 332151 h 2333897"/>
                  <a:gd name="connsiteX223" fmla="*/ 3796937 w 4754880"/>
                  <a:gd name="connsiteY223" fmla="*/ 310380 h 2333897"/>
                  <a:gd name="connsiteX224" fmla="*/ 3547519 w 4754880"/>
                  <a:gd name="connsiteY224" fmla="*/ 322354 h 2333897"/>
                  <a:gd name="connsiteX225" fmla="*/ 3374164 w 4754880"/>
                  <a:gd name="connsiteY225" fmla="*/ 323169 h 2333897"/>
                  <a:gd name="connsiteX226" fmla="*/ 3104197 w 4754880"/>
                  <a:gd name="connsiteY226" fmla="*/ 334192 h 2333897"/>
                  <a:gd name="connsiteX227" fmla="*/ 3004457 w 4754880"/>
                  <a:gd name="connsiteY227" fmla="*/ 330926 h 2333897"/>
                  <a:gd name="connsiteX228" fmla="*/ 2838994 w 4754880"/>
                  <a:gd name="connsiteY228" fmla="*/ 235132 h 2333897"/>
                  <a:gd name="connsiteX229" fmla="*/ 2699657 w 4754880"/>
                  <a:gd name="connsiteY229" fmla="*/ 156754 h 2333897"/>
                  <a:gd name="connsiteX230" fmla="*/ 2682240 w 4754880"/>
                  <a:gd name="connsiteY230" fmla="*/ 0 h 2333897"/>
                  <a:gd name="connsiteX231" fmla="*/ 2525486 w 4754880"/>
                  <a:gd name="connsiteY231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4111671 w 4754880"/>
                  <a:gd name="connsiteY221" fmla="*/ 322626 h 2333897"/>
                  <a:gd name="connsiteX222" fmla="*/ 3997234 w 4754880"/>
                  <a:gd name="connsiteY222" fmla="*/ 327797 h 2333897"/>
                  <a:gd name="connsiteX223" fmla="*/ 3883071 w 4754880"/>
                  <a:gd name="connsiteY223" fmla="*/ 332151 h 2333897"/>
                  <a:gd name="connsiteX224" fmla="*/ 3796937 w 4754880"/>
                  <a:gd name="connsiteY224" fmla="*/ 310380 h 2333897"/>
                  <a:gd name="connsiteX225" fmla="*/ 3547519 w 4754880"/>
                  <a:gd name="connsiteY225" fmla="*/ 322354 h 2333897"/>
                  <a:gd name="connsiteX226" fmla="*/ 3374164 w 4754880"/>
                  <a:gd name="connsiteY226" fmla="*/ 323169 h 2333897"/>
                  <a:gd name="connsiteX227" fmla="*/ 3104197 w 4754880"/>
                  <a:gd name="connsiteY227" fmla="*/ 334192 h 2333897"/>
                  <a:gd name="connsiteX228" fmla="*/ 3004457 w 4754880"/>
                  <a:gd name="connsiteY228" fmla="*/ 330926 h 2333897"/>
                  <a:gd name="connsiteX229" fmla="*/ 2838994 w 4754880"/>
                  <a:gd name="connsiteY229" fmla="*/ 235132 h 2333897"/>
                  <a:gd name="connsiteX230" fmla="*/ 2699657 w 4754880"/>
                  <a:gd name="connsiteY230" fmla="*/ 156754 h 2333897"/>
                  <a:gd name="connsiteX231" fmla="*/ 2682240 w 4754880"/>
                  <a:gd name="connsiteY231" fmla="*/ 0 h 2333897"/>
                  <a:gd name="connsiteX232" fmla="*/ 2525486 w 4754880"/>
                  <a:gd name="connsiteY232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4111671 w 4754880"/>
                  <a:gd name="connsiteY221" fmla="*/ 322626 h 2333897"/>
                  <a:gd name="connsiteX222" fmla="*/ 3997234 w 4754880"/>
                  <a:gd name="connsiteY222" fmla="*/ 346847 h 2333897"/>
                  <a:gd name="connsiteX223" fmla="*/ 3883071 w 4754880"/>
                  <a:gd name="connsiteY223" fmla="*/ 332151 h 2333897"/>
                  <a:gd name="connsiteX224" fmla="*/ 3796937 w 4754880"/>
                  <a:gd name="connsiteY224" fmla="*/ 310380 h 2333897"/>
                  <a:gd name="connsiteX225" fmla="*/ 3547519 w 4754880"/>
                  <a:gd name="connsiteY225" fmla="*/ 322354 h 2333897"/>
                  <a:gd name="connsiteX226" fmla="*/ 3374164 w 4754880"/>
                  <a:gd name="connsiteY226" fmla="*/ 323169 h 2333897"/>
                  <a:gd name="connsiteX227" fmla="*/ 3104197 w 4754880"/>
                  <a:gd name="connsiteY227" fmla="*/ 334192 h 2333897"/>
                  <a:gd name="connsiteX228" fmla="*/ 3004457 w 4754880"/>
                  <a:gd name="connsiteY228" fmla="*/ 330926 h 2333897"/>
                  <a:gd name="connsiteX229" fmla="*/ 2838994 w 4754880"/>
                  <a:gd name="connsiteY229" fmla="*/ 235132 h 2333897"/>
                  <a:gd name="connsiteX230" fmla="*/ 2699657 w 4754880"/>
                  <a:gd name="connsiteY230" fmla="*/ 156754 h 2333897"/>
                  <a:gd name="connsiteX231" fmla="*/ 2682240 w 4754880"/>
                  <a:gd name="connsiteY231" fmla="*/ 0 h 2333897"/>
                  <a:gd name="connsiteX232" fmla="*/ 2525486 w 4754880"/>
                  <a:gd name="connsiteY232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4111671 w 4754880"/>
                  <a:gd name="connsiteY221" fmla="*/ 322626 h 2333897"/>
                  <a:gd name="connsiteX222" fmla="*/ 3997234 w 4754880"/>
                  <a:gd name="connsiteY222" fmla="*/ 346847 h 2333897"/>
                  <a:gd name="connsiteX223" fmla="*/ 3883071 w 4754880"/>
                  <a:gd name="connsiteY223" fmla="*/ 332151 h 2333897"/>
                  <a:gd name="connsiteX224" fmla="*/ 3796937 w 4754880"/>
                  <a:gd name="connsiteY224" fmla="*/ 329430 h 2333897"/>
                  <a:gd name="connsiteX225" fmla="*/ 3547519 w 4754880"/>
                  <a:gd name="connsiteY225" fmla="*/ 322354 h 2333897"/>
                  <a:gd name="connsiteX226" fmla="*/ 3374164 w 4754880"/>
                  <a:gd name="connsiteY226" fmla="*/ 323169 h 2333897"/>
                  <a:gd name="connsiteX227" fmla="*/ 3104197 w 4754880"/>
                  <a:gd name="connsiteY227" fmla="*/ 334192 h 2333897"/>
                  <a:gd name="connsiteX228" fmla="*/ 3004457 w 4754880"/>
                  <a:gd name="connsiteY228" fmla="*/ 330926 h 2333897"/>
                  <a:gd name="connsiteX229" fmla="*/ 2838994 w 4754880"/>
                  <a:gd name="connsiteY229" fmla="*/ 235132 h 2333897"/>
                  <a:gd name="connsiteX230" fmla="*/ 2699657 w 4754880"/>
                  <a:gd name="connsiteY230" fmla="*/ 156754 h 2333897"/>
                  <a:gd name="connsiteX231" fmla="*/ 2682240 w 4754880"/>
                  <a:gd name="connsiteY231" fmla="*/ 0 h 2333897"/>
                  <a:gd name="connsiteX232" fmla="*/ 2525486 w 4754880"/>
                  <a:gd name="connsiteY232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82834 w 4754880"/>
                  <a:gd name="connsiteY212" fmla="*/ 374469 h 2333897"/>
                  <a:gd name="connsiteX213" fmla="*/ 3622766 w 4754880"/>
                  <a:gd name="connsiteY213" fmla="*/ 348343 h 2333897"/>
                  <a:gd name="connsiteX214" fmla="*/ 3805646 w 4754880"/>
                  <a:gd name="connsiteY214" fmla="*/ 365760 h 2333897"/>
                  <a:gd name="connsiteX215" fmla="*/ 4040777 w 4754880"/>
                  <a:gd name="connsiteY215" fmla="*/ 374469 h 2333897"/>
                  <a:gd name="connsiteX216" fmla="*/ 4223657 w 4754880"/>
                  <a:gd name="connsiteY216" fmla="*/ 322217 h 2333897"/>
                  <a:gd name="connsiteX217" fmla="*/ 4397829 w 4754880"/>
                  <a:gd name="connsiteY217" fmla="*/ 243840 h 2333897"/>
                  <a:gd name="connsiteX218" fmla="*/ 4624252 w 4754880"/>
                  <a:gd name="connsiteY218" fmla="*/ 269966 h 2333897"/>
                  <a:gd name="connsiteX219" fmla="*/ 4345577 w 4754880"/>
                  <a:gd name="connsiteY219" fmla="*/ 224926 h 2333897"/>
                  <a:gd name="connsiteX220" fmla="*/ 4246653 w 4754880"/>
                  <a:gd name="connsiteY220" fmla="*/ 276361 h 2333897"/>
                  <a:gd name="connsiteX221" fmla="*/ 4111671 w 4754880"/>
                  <a:gd name="connsiteY221" fmla="*/ 322626 h 2333897"/>
                  <a:gd name="connsiteX222" fmla="*/ 3997234 w 4754880"/>
                  <a:gd name="connsiteY222" fmla="*/ 346847 h 2333897"/>
                  <a:gd name="connsiteX223" fmla="*/ 3883071 w 4754880"/>
                  <a:gd name="connsiteY223" fmla="*/ 332151 h 2333897"/>
                  <a:gd name="connsiteX224" fmla="*/ 3796937 w 4754880"/>
                  <a:gd name="connsiteY224" fmla="*/ 329430 h 2333897"/>
                  <a:gd name="connsiteX225" fmla="*/ 3547519 w 4754880"/>
                  <a:gd name="connsiteY225" fmla="*/ 322354 h 2333897"/>
                  <a:gd name="connsiteX226" fmla="*/ 3374164 w 4754880"/>
                  <a:gd name="connsiteY226" fmla="*/ 323169 h 2333897"/>
                  <a:gd name="connsiteX227" fmla="*/ 3147059 w 4754880"/>
                  <a:gd name="connsiteY227" fmla="*/ 338954 h 2333897"/>
                  <a:gd name="connsiteX228" fmla="*/ 3004457 w 4754880"/>
                  <a:gd name="connsiteY228" fmla="*/ 330926 h 2333897"/>
                  <a:gd name="connsiteX229" fmla="*/ 2838994 w 4754880"/>
                  <a:gd name="connsiteY229" fmla="*/ 235132 h 2333897"/>
                  <a:gd name="connsiteX230" fmla="*/ 2699657 w 4754880"/>
                  <a:gd name="connsiteY230" fmla="*/ 156754 h 2333897"/>
                  <a:gd name="connsiteX231" fmla="*/ 2682240 w 4754880"/>
                  <a:gd name="connsiteY231" fmla="*/ 0 h 2333897"/>
                  <a:gd name="connsiteX232" fmla="*/ 2525486 w 4754880"/>
                  <a:gd name="connsiteY232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2903 w 4754880"/>
                  <a:gd name="connsiteY166" fmla="*/ 714103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76240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56114 w 4754880"/>
                  <a:gd name="connsiteY182" fmla="*/ 574766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65639 w 4754880"/>
                  <a:gd name="connsiteY182" fmla="*/ 546191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65639 w 4754880"/>
                  <a:gd name="connsiteY182" fmla="*/ 546191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56114 w 4754880"/>
                  <a:gd name="connsiteY180" fmla="*/ 1071154 h 2333897"/>
                  <a:gd name="connsiteX181" fmla="*/ 2690949 w 4754880"/>
                  <a:gd name="connsiteY181" fmla="*/ 809897 h 2333897"/>
                  <a:gd name="connsiteX182" fmla="*/ 2684689 w 4754880"/>
                  <a:gd name="connsiteY182" fmla="*/ 531904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90949 w 4754880"/>
                  <a:gd name="connsiteY181" fmla="*/ 809897 h 2333897"/>
                  <a:gd name="connsiteX182" fmla="*/ 2684689 w 4754880"/>
                  <a:gd name="connsiteY182" fmla="*/ 531904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84689 w 4754880"/>
                  <a:gd name="connsiteY182" fmla="*/ 531904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77737 w 4754880"/>
                  <a:gd name="connsiteY169" fmla="*/ 119307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32412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4034 w 4754880"/>
                  <a:gd name="connsiteY146" fmla="*/ 129757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49829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13806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92183 w 4754880"/>
                  <a:gd name="connsiteY108" fmla="*/ 1254034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78972 w 4754880"/>
                  <a:gd name="connsiteY105" fmla="*/ 1280160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69966 w 4754880"/>
                  <a:gd name="connsiteY98" fmla="*/ 1219200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61554 w 4754880"/>
                  <a:gd name="connsiteY84" fmla="*/ 1018903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18903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23666 h 2333897"/>
                  <a:gd name="connsiteX86" fmla="*/ 200297 w 4754880"/>
                  <a:gd name="connsiteY86" fmla="*/ 992777 h 2333897"/>
                  <a:gd name="connsiteX87" fmla="*/ 313509 w 4754880"/>
                  <a:gd name="connsiteY87" fmla="*/ 1062446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23666 h 2333897"/>
                  <a:gd name="connsiteX86" fmla="*/ 200297 w 4754880"/>
                  <a:gd name="connsiteY86" fmla="*/ 992777 h 2333897"/>
                  <a:gd name="connsiteX87" fmla="*/ 332559 w 4754880"/>
                  <a:gd name="connsiteY87" fmla="*/ 1067209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71154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48937 w 4754880"/>
                  <a:gd name="connsiteY64" fmla="*/ 862149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23666 h 2333897"/>
                  <a:gd name="connsiteX86" fmla="*/ 200297 w 4754880"/>
                  <a:gd name="connsiteY86" fmla="*/ 992777 h 2333897"/>
                  <a:gd name="connsiteX87" fmla="*/ 332559 w 4754880"/>
                  <a:gd name="connsiteY87" fmla="*/ 1067209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85442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01189 h 2333897"/>
                  <a:gd name="connsiteX63" fmla="*/ 783772 w 4754880"/>
                  <a:gd name="connsiteY63" fmla="*/ 836023 h 2333897"/>
                  <a:gd name="connsiteX64" fmla="*/ 725124 w 4754880"/>
                  <a:gd name="connsiteY64" fmla="*/ 876437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23666 h 2333897"/>
                  <a:gd name="connsiteX86" fmla="*/ 200297 w 4754880"/>
                  <a:gd name="connsiteY86" fmla="*/ 992777 h 2333897"/>
                  <a:gd name="connsiteX87" fmla="*/ 332559 w 4754880"/>
                  <a:gd name="connsiteY87" fmla="*/ 1067209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85442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483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20239 h 2333897"/>
                  <a:gd name="connsiteX63" fmla="*/ 783772 w 4754880"/>
                  <a:gd name="connsiteY63" fmla="*/ 836023 h 2333897"/>
                  <a:gd name="connsiteX64" fmla="*/ 725124 w 4754880"/>
                  <a:gd name="connsiteY64" fmla="*/ 876437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23666 h 2333897"/>
                  <a:gd name="connsiteX86" fmla="*/ 200297 w 4754880"/>
                  <a:gd name="connsiteY86" fmla="*/ 992777 h 2333897"/>
                  <a:gd name="connsiteX87" fmla="*/ 332559 w 4754880"/>
                  <a:gd name="connsiteY87" fmla="*/ 1067209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85442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11086 w 4754880"/>
                  <a:gd name="connsiteY52" fmla="*/ 53993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20239 h 2333897"/>
                  <a:gd name="connsiteX63" fmla="*/ 783772 w 4754880"/>
                  <a:gd name="connsiteY63" fmla="*/ 836023 h 2333897"/>
                  <a:gd name="connsiteX64" fmla="*/ 725124 w 4754880"/>
                  <a:gd name="connsiteY64" fmla="*/ 876437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23666 h 2333897"/>
                  <a:gd name="connsiteX86" fmla="*/ 200297 w 4754880"/>
                  <a:gd name="connsiteY86" fmla="*/ 992777 h 2333897"/>
                  <a:gd name="connsiteX87" fmla="*/ 332559 w 4754880"/>
                  <a:gd name="connsiteY87" fmla="*/ 1067209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85442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402080 w 4754880"/>
                  <a:gd name="connsiteY6" fmla="*/ 357052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01561 w 4754880"/>
                  <a:gd name="connsiteY52" fmla="*/ 52088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20239 h 2333897"/>
                  <a:gd name="connsiteX63" fmla="*/ 783772 w 4754880"/>
                  <a:gd name="connsiteY63" fmla="*/ 836023 h 2333897"/>
                  <a:gd name="connsiteX64" fmla="*/ 725124 w 4754880"/>
                  <a:gd name="connsiteY64" fmla="*/ 876437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23666 h 2333897"/>
                  <a:gd name="connsiteX86" fmla="*/ 200297 w 4754880"/>
                  <a:gd name="connsiteY86" fmla="*/ 992777 h 2333897"/>
                  <a:gd name="connsiteX87" fmla="*/ 332559 w 4754880"/>
                  <a:gd name="connsiteY87" fmla="*/ 1067209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85442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6286 w 4754880"/>
                  <a:gd name="connsiteY39" fmla="*/ 400594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01561 w 4754880"/>
                  <a:gd name="connsiteY52" fmla="*/ 52088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20239 h 2333897"/>
                  <a:gd name="connsiteX63" fmla="*/ 783772 w 4754880"/>
                  <a:gd name="connsiteY63" fmla="*/ 836023 h 2333897"/>
                  <a:gd name="connsiteX64" fmla="*/ 725124 w 4754880"/>
                  <a:gd name="connsiteY64" fmla="*/ 876437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23666 h 2333897"/>
                  <a:gd name="connsiteX86" fmla="*/ 200297 w 4754880"/>
                  <a:gd name="connsiteY86" fmla="*/ 992777 h 2333897"/>
                  <a:gd name="connsiteX87" fmla="*/ 332559 w 4754880"/>
                  <a:gd name="connsiteY87" fmla="*/ 1067209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85442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23406 w 4754880"/>
                  <a:gd name="connsiteY38" fmla="*/ 409303 h 2333897"/>
                  <a:gd name="connsiteX39" fmla="*/ 1301523 w 4754880"/>
                  <a:gd name="connsiteY39" fmla="*/ 386306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01561 w 4754880"/>
                  <a:gd name="connsiteY52" fmla="*/ 52088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20239 h 2333897"/>
                  <a:gd name="connsiteX63" fmla="*/ 783772 w 4754880"/>
                  <a:gd name="connsiteY63" fmla="*/ 836023 h 2333897"/>
                  <a:gd name="connsiteX64" fmla="*/ 725124 w 4754880"/>
                  <a:gd name="connsiteY64" fmla="*/ 876437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23666 h 2333897"/>
                  <a:gd name="connsiteX86" fmla="*/ 200297 w 4754880"/>
                  <a:gd name="connsiteY86" fmla="*/ 992777 h 2333897"/>
                  <a:gd name="connsiteX87" fmla="*/ 332559 w 4754880"/>
                  <a:gd name="connsiteY87" fmla="*/ 1067209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85442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5063 w 4754880"/>
                  <a:gd name="connsiteY36" fmla="*/ 409303 h 2333897"/>
                  <a:gd name="connsiteX37" fmla="*/ 949234 w 4754880"/>
                  <a:gd name="connsiteY37" fmla="*/ 409303 h 2333897"/>
                  <a:gd name="connsiteX38" fmla="*/ 1118643 w 4754880"/>
                  <a:gd name="connsiteY38" fmla="*/ 390253 h 2333897"/>
                  <a:gd name="connsiteX39" fmla="*/ 1301523 w 4754880"/>
                  <a:gd name="connsiteY39" fmla="*/ 386306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01561 w 4754880"/>
                  <a:gd name="connsiteY52" fmla="*/ 52088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20239 h 2333897"/>
                  <a:gd name="connsiteX63" fmla="*/ 783772 w 4754880"/>
                  <a:gd name="connsiteY63" fmla="*/ 836023 h 2333897"/>
                  <a:gd name="connsiteX64" fmla="*/ 725124 w 4754880"/>
                  <a:gd name="connsiteY64" fmla="*/ 876437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23666 h 2333897"/>
                  <a:gd name="connsiteX86" fmla="*/ 200297 w 4754880"/>
                  <a:gd name="connsiteY86" fmla="*/ 992777 h 2333897"/>
                  <a:gd name="connsiteX87" fmla="*/ 332559 w 4754880"/>
                  <a:gd name="connsiteY87" fmla="*/ 1067209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85442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74469 h 2333897"/>
                  <a:gd name="connsiteX36" fmla="*/ 770300 w 4754880"/>
                  <a:gd name="connsiteY36" fmla="*/ 385491 h 2333897"/>
                  <a:gd name="connsiteX37" fmla="*/ 949234 w 4754880"/>
                  <a:gd name="connsiteY37" fmla="*/ 409303 h 2333897"/>
                  <a:gd name="connsiteX38" fmla="*/ 1118643 w 4754880"/>
                  <a:gd name="connsiteY38" fmla="*/ 390253 h 2333897"/>
                  <a:gd name="connsiteX39" fmla="*/ 1301523 w 4754880"/>
                  <a:gd name="connsiteY39" fmla="*/ 386306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01561 w 4754880"/>
                  <a:gd name="connsiteY52" fmla="*/ 52088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20239 h 2333897"/>
                  <a:gd name="connsiteX63" fmla="*/ 783772 w 4754880"/>
                  <a:gd name="connsiteY63" fmla="*/ 836023 h 2333897"/>
                  <a:gd name="connsiteX64" fmla="*/ 725124 w 4754880"/>
                  <a:gd name="connsiteY64" fmla="*/ 876437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23666 h 2333897"/>
                  <a:gd name="connsiteX86" fmla="*/ 200297 w 4754880"/>
                  <a:gd name="connsiteY86" fmla="*/ 992777 h 2333897"/>
                  <a:gd name="connsiteX87" fmla="*/ 332559 w 4754880"/>
                  <a:gd name="connsiteY87" fmla="*/ 1067209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85442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3509 w 4754880"/>
                  <a:gd name="connsiteY19" fmla="*/ 278674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60182 h 2333897"/>
                  <a:gd name="connsiteX36" fmla="*/ 770300 w 4754880"/>
                  <a:gd name="connsiteY36" fmla="*/ 385491 h 2333897"/>
                  <a:gd name="connsiteX37" fmla="*/ 949234 w 4754880"/>
                  <a:gd name="connsiteY37" fmla="*/ 409303 h 2333897"/>
                  <a:gd name="connsiteX38" fmla="*/ 1118643 w 4754880"/>
                  <a:gd name="connsiteY38" fmla="*/ 390253 h 2333897"/>
                  <a:gd name="connsiteX39" fmla="*/ 1301523 w 4754880"/>
                  <a:gd name="connsiteY39" fmla="*/ 386306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01561 w 4754880"/>
                  <a:gd name="connsiteY52" fmla="*/ 52088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20239 h 2333897"/>
                  <a:gd name="connsiteX63" fmla="*/ 783772 w 4754880"/>
                  <a:gd name="connsiteY63" fmla="*/ 836023 h 2333897"/>
                  <a:gd name="connsiteX64" fmla="*/ 725124 w 4754880"/>
                  <a:gd name="connsiteY64" fmla="*/ 876437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23666 h 2333897"/>
                  <a:gd name="connsiteX86" fmla="*/ 200297 w 4754880"/>
                  <a:gd name="connsiteY86" fmla="*/ 992777 h 2333897"/>
                  <a:gd name="connsiteX87" fmla="*/ 332559 w 4754880"/>
                  <a:gd name="connsiteY87" fmla="*/ 1067209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85442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04503 w 4754880"/>
                  <a:gd name="connsiteY26" fmla="*/ 374469 h 2333897"/>
                  <a:gd name="connsiteX27" fmla="*/ 0 w 4754880"/>
                  <a:gd name="connsiteY27" fmla="*/ 365760 h 2333897"/>
                  <a:gd name="connsiteX28" fmla="*/ 139337 w 4754880"/>
                  <a:gd name="connsiteY28" fmla="*/ 409303 h 2333897"/>
                  <a:gd name="connsiteX29" fmla="*/ 269966 w 4754880"/>
                  <a:gd name="connsiteY29" fmla="*/ 348343 h 2333897"/>
                  <a:gd name="connsiteX30" fmla="*/ 418012 w 4754880"/>
                  <a:gd name="connsiteY30" fmla="*/ 296092 h 2333897"/>
                  <a:gd name="connsiteX31" fmla="*/ 322217 w 4754880"/>
                  <a:gd name="connsiteY31" fmla="*/ 409303 h 2333897"/>
                  <a:gd name="connsiteX32" fmla="*/ 191589 w 4754880"/>
                  <a:gd name="connsiteY32" fmla="*/ 461554 h 2333897"/>
                  <a:gd name="connsiteX33" fmla="*/ 348343 w 4754880"/>
                  <a:gd name="connsiteY33" fmla="*/ 391886 h 2333897"/>
                  <a:gd name="connsiteX34" fmla="*/ 470263 w 4754880"/>
                  <a:gd name="connsiteY34" fmla="*/ 322217 h 2333897"/>
                  <a:gd name="connsiteX35" fmla="*/ 600892 w 4754880"/>
                  <a:gd name="connsiteY35" fmla="*/ 360182 h 2333897"/>
                  <a:gd name="connsiteX36" fmla="*/ 770300 w 4754880"/>
                  <a:gd name="connsiteY36" fmla="*/ 385491 h 2333897"/>
                  <a:gd name="connsiteX37" fmla="*/ 949234 w 4754880"/>
                  <a:gd name="connsiteY37" fmla="*/ 409303 h 2333897"/>
                  <a:gd name="connsiteX38" fmla="*/ 1118643 w 4754880"/>
                  <a:gd name="connsiteY38" fmla="*/ 390253 h 2333897"/>
                  <a:gd name="connsiteX39" fmla="*/ 1301523 w 4754880"/>
                  <a:gd name="connsiteY39" fmla="*/ 386306 h 2333897"/>
                  <a:gd name="connsiteX40" fmla="*/ 1506583 w 4754880"/>
                  <a:gd name="connsiteY40" fmla="*/ 418012 h 2333897"/>
                  <a:gd name="connsiteX41" fmla="*/ 1637212 w 4754880"/>
                  <a:gd name="connsiteY41" fmla="*/ 452846 h 2333897"/>
                  <a:gd name="connsiteX42" fmla="*/ 1480457 w 4754880"/>
                  <a:gd name="connsiteY42" fmla="*/ 522514 h 2333897"/>
                  <a:gd name="connsiteX43" fmla="*/ 1271452 w 4754880"/>
                  <a:gd name="connsiteY43" fmla="*/ 531223 h 2333897"/>
                  <a:gd name="connsiteX44" fmla="*/ 1062446 w 4754880"/>
                  <a:gd name="connsiteY44" fmla="*/ 496389 h 2333897"/>
                  <a:gd name="connsiteX45" fmla="*/ 914400 w 4754880"/>
                  <a:gd name="connsiteY45" fmla="*/ 496389 h 2333897"/>
                  <a:gd name="connsiteX46" fmla="*/ 783772 w 4754880"/>
                  <a:gd name="connsiteY46" fmla="*/ 557349 h 2333897"/>
                  <a:gd name="connsiteX47" fmla="*/ 766354 w 4754880"/>
                  <a:gd name="connsiteY47" fmla="*/ 627017 h 2333897"/>
                  <a:gd name="connsiteX48" fmla="*/ 879566 w 4754880"/>
                  <a:gd name="connsiteY48" fmla="*/ 548640 h 2333897"/>
                  <a:gd name="connsiteX49" fmla="*/ 1045029 w 4754880"/>
                  <a:gd name="connsiteY49" fmla="*/ 531223 h 2333897"/>
                  <a:gd name="connsiteX50" fmla="*/ 1245326 w 4754880"/>
                  <a:gd name="connsiteY50" fmla="*/ 574766 h 2333897"/>
                  <a:gd name="connsiteX51" fmla="*/ 1410789 w 4754880"/>
                  <a:gd name="connsiteY51" fmla="*/ 566057 h 2333897"/>
                  <a:gd name="connsiteX52" fmla="*/ 1601561 w 4754880"/>
                  <a:gd name="connsiteY52" fmla="*/ 520882 h 2333897"/>
                  <a:gd name="connsiteX53" fmla="*/ 1846217 w 4754880"/>
                  <a:gd name="connsiteY53" fmla="*/ 452846 h 2333897"/>
                  <a:gd name="connsiteX54" fmla="*/ 2151017 w 4754880"/>
                  <a:gd name="connsiteY54" fmla="*/ 418012 h 2333897"/>
                  <a:gd name="connsiteX55" fmla="*/ 2299063 w 4754880"/>
                  <a:gd name="connsiteY55" fmla="*/ 400594 h 2333897"/>
                  <a:gd name="connsiteX56" fmla="*/ 1976846 w 4754880"/>
                  <a:gd name="connsiteY56" fmla="*/ 775063 h 2333897"/>
                  <a:gd name="connsiteX57" fmla="*/ 1759132 w 4754880"/>
                  <a:gd name="connsiteY57" fmla="*/ 748937 h 2333897"/>
                  <a:gd name="connsiteX58" fmla="*/ 1515292 w 4754880"/>
                  <a:gd name="connsiteY58" fmla="*/ 705394 h 2333897"/>
                  <a:gd name="connsiteX59" fmla="*/ 1314994 w 4754880"/>
                  <a:gd name="connsiteY59" fmla="*/ 687977 h 2333897"/>
                  <a:gd name="connsiteX60" fmla="*/ 1088572 w 4754880"/>
                  <a:gd name="connsiteY60" fmla="*/ 775063 h 2333897"/>
                  <a:gd name="connsiteX61" fmla="*/ 975360 w 4754880"/>
                  <a:gd name="connsiteY61" fmla="*/ 853440 h 2333897"/>
                  <a:gd name="connsiteX62" fmla="*/ 862149 w 4754880"/>
                  <a:gd name="connsiteY62" fmla="*/ 820239 h 2333897"/>
                  <a:gd name="connsiteX63" fmla="*/ 783772 w 4754880"/>
                  <a:gd name="connsiteY63" fmla="*/ 836023 h 2333897"/>
                  <a:gd name="connsiteX64" fmla="*/ 725124 w 4754880"/>
                  <a:gd name="connsiteY64" fmla="*/ 876437 h 2333897"/>
                  <a:gd name="connsiteX65" fmla="*/ 583474 w 4754880"/>
                  <a:gd name="connsiteY65" fmla="*/ 748937 h 2333897"/>
                  <a:gd name="connsiteX66" fmla="*/ 679269 w 4754880"/>
                  <a:gd name="connsiteY66" fmla="*/ 879566 h 2333897"/>
                  <a:gd name="connsiteX67" fmla="*/ 583474 w 4754880"/>
                  <a:gd name="connsiteY67" fmla="*/ 888274 h 2333897"/>
                  <a:gd name="connsiteX68" fmla="*/ 513806 w 4754880"/>
                  <a:gd name="connsiteY68" fmla="*/ 862149 h 2333897"/>
                  <a:gd name="connsiteX69" fmla="*/ 435429 w 4754880"/>
                  <a:gd name="connsiteY69" fmla="*/ 775063 h 2333897"/>
                  <a:gd name="connsiteX70" fmla="*/ 461554 w 4754880"/>
                  <a:gd name="connsiteY70" fmla="*/ 853440 h 2333897"/>
                  <a:gd name="connsiteX71" fmla="*/ 400594 w 4754880"/>
                  <a:gd name="connsiteY71" fmla="*/ 827314 h 2333897"/>
                  <a:gd name="connsiteX72" fmla="*/ 322217 w 4754880"/>
                  <a:gd name="connsiteY72" fmla="*/ 827314 h 2333897"/>
                  <a:gd name="connsiteX73" fmla="*/ 217714 w 4754880"/>
                  <a:gd name="connsiteY73" fmla="*/ 714103 h 2333897"/>
                  <a:gd name="connsiteX74" fmla="*/ 287383 w 4754880"/>
                  <a:gd name="connsiteY74" fmla="*/ 853440 h 2333897"/>
                  <a:gd name="connsiteX75" fmla="*/ 182880 w 4754880"/>
                  <a:gd name="connsiteY75" fmla="*/ 862149 h 2333897"/>
                  <a:gd name="connsiteX76" fmla="*/ 261257 w 4754880"/>
                  <a:gd name="connsiteY76" fmla="*/ 888274 h 2333897"/>
                  <a:gd name="connsiteX77" fmla="*/ 209006 w 4754880"/>
                  <a:gd name="connsiteY77" fmla="*/ 957943 h 2333897"/>
                  <a:gd name="connsiteX78" fmla="*/ 339634 w 4754880"/>
                  <a:gd name="connsiteY78" fmla="*/ 862149 h 2333897"/>
                  <a:gd name="connsiteX79" fmla="*/ 452846 w 4754880"/>
                  <a:gd name="connsiteY79" fmla="*/ 870857 h 2333897"/>
                  <a:gd name="connsiteX80" fmla="*/ 600892 w 4754880"/>
                  <a:gd name="connsiteY80" fmla="*/ 914400 h 2333897"/>
                  <a:gd name="connsiteX81" fmla="*/ 748937 w 4754880"/>
                  <a:gd name="connsiteY81" fmla="*/ 888274 h 2333897"/>
                  <a:gd name="connsiteX82" fmla="*/ 896983 w 4754880"/>
                  <a:gd name="connsiteY82" fmla="*/ 853440 h 2333897"/>
                  <a:gd name="connsiteX83" fmla="*/ 722812 w 4754880"/>
                  <a:gd name="connsiteY83" fmla="*/ 949234 h 2333897"/>
                  <a:gd name="connsiteX84" fmla="*/ 442504 w 4754880"/>
                  <a:gd name="connsiteY84" fmla="*/ 1042716 h 2333897"/>
                  <a:gd name="connsiteX85" fmla="*/ 330926 w 4754880"/>
                  <a:gd name="connsiteY85" fmla="*/ 1023666 h 2333897"/>
                  <a:gd name="connsiteX86" fmla="*/ 200297 w 4754880"/>
                  <a:gd name="connsiteY86" fmla="*/ 992777 h 2333897"/>
                  <a:gd name="connsiteX87" fmla="*/ 332559 w 4754880"/>
                  <a:gd name="connsiteY87" fmla="*/ 1067209 h 2333897"/>
                  <a:gd name="connsiteX88" fmla="*/ 391886 w 4754880"/>
                  <a:gd name="connsiteY88" fmla="*/ 1062446 h 2333897"/>
                  <a:gd name="connsiteX89" fmla="*/ 357052 w 4754880"/>
                  <a:gd name="connsiteY89" fmla="*/ 1079863 h 2333897"/>
                  <a:gd name="connsiteX90" fmla="*/ 261257 w 4754880"/>
                  <a:gd name="connsiteY90" fmla="*/ 1085442 h 2333897"/>
                  <a:gd name="connsiteX91" fmla="*/ 148046 w 4754880"/>
                  <a:gd name="connsiteY91" fmla="*/ 1097280 h 2333897"/>
                  <a:gd name="connsiteX92" fmla="*/ 269966 w 4754880"/>
                  <a:gd name="connsiteY92" fmla="*/ 1105989 h 2333897"/>
                  <a:gd name="connsiteX93" fmla="*/ 304800 w 4754880"/>
                  <a:gd name="connsiteY93" fmla="*/ 1123406 h 2333897"/>
                  <a:gd name="connsiteX94" fmla="*/ 296092 w 4754880"/>
                  <a:gd name="connsiteY94" fmla="*/ 1149532 h 2333897"/>
                  <a:gd name="connsiteX95" fmla="*/ 165463 w 4754880"/>
                  <a:gd name="connsiteY95" fmla="*/ 1166949 h 2333897"/>
                  <a:gd name="connsiteX96" fmla="*/ 226423 w 4754880"/>
                  <a:gd name="connsiteY96" fmla="*/ 1184366 h 2333897"/>
                  <a:gd name="connsiteX97" fmla="*/ 87086 w 4754880"/>
                  <a:gd name="connsiteY97" fmla="*/ 1262743 h 2333897"/>
                  <a:gd name="connsiteX98" fmla="*/ 255679 w 4754880"/>
                  <a:gd name="connsiteY98" fmla="*/ 1204912 h 2333897"/>
                  <a:gd name="connsiteX99" fmla="*/ 357052 w 4754880"/>
                  <a:gd name="connsiteY99" fmla="*/ 1140823 h 2333897"/>
                  <a:gd name="connsiteX100" fmla="*/ 426720 w 4754880"/>
                  <a:gd name="connsiteY100" fmla="*/ 1079863 h 2333897"/>
                  <a:gd name="connsiteX101" fmla="*/ 644434 w 4754880"/>
                  <a:gd name="connsiteY101" fmla="*/ 1018903 h 2333897"/>
                  <a:gd name="connsiteX102" fmla="*/ 542381 w 4754880"/>
                  <a:gd name="connsiteY102" fmla="*/ 1158240 h 2333897"/>
                  <a:gd name="connsiteX103" fmla="*/ 426720 w 4754880"/>
                  <a:gd name="connsiteY103" fmla="*/ 1254034 h 2333897"/>
                  <a:gd name="connsiteX104" fmla="*/ 357052 w 4754880"/>
                  <a:gd name="connsiteY104" fmla="*/ 1332412 h 2333897"/>
                  <a:gd name="connsiteX105" fmla="*/ 459922 w 4754880"/>
                  <a:gd name="connsiteY105" fmla="*/ 1270635 h 2333897"/>
                  <a:gd name="connsiteX106" fmla="*/ 531223 w 4754880"/>
                  <a:gd name="connsiteY106" fmla="*/ 1210492 h 2333897"/>
                  <a:gd name="connsiteX107" fmla="*/ 548640 w 4754880"/>
                  <a:gd name="connsiteY107" fmla="*/ 1341120 h 2333897"/>
                  <a:gd name="connsiteX108" fmla="*/ 568371 w 4754880"/>
                  <a:gd name="connsiteY108" fmla="*/ 1244509 h 2333897"/>
                  <a:gd name="connsiteX109" fmla="*/ 574766 w 4754880"/>
                  <a:gd name="connsiteY109" fmla="*/ 1166949 h 2333897"/>
                  <a:gd name="connsiteX110" fmla="*/ 731520 w 4754880"/>
                  <a:gd name="connsiteY110" fmla="*/ 992777 h 2333897"/>
                  <a:gd name="connsiteX111" fmla="*/ 992777 w 4754880"/>
                  <a:gd name="connsiteY111" fmla="*/ 870857 h 2333897"/>
                  <a:gd name="connsiteX112" fmla="*/ 1105989 w 4754880"/>
                  <a:gd name="connsiteY112" fmla="*/ 818606 h 2333897"/>
                  <a:gd name="connsiteX113" fmla="*/ 1097280 w 4754880"/>
                  <a:gd name="connsiteY113" fmla="*/ 931817 h 2333897"/>
                  <a:gd name="connsiteX114" fmla="*/ 1045029 w 4754880"/>
                  <a:gd name="connsiteY114" fmla="*/ 1071154 h 2333897"/>
                  <a:gd name="connsiteX115" fmla="*/ 966652 w 4754880"/>
                  <a:gd name="connsiteY115" fmla="*/ 1132114 h 2333897"/>
                  <a:gd name="connsiteX116" fmla="*/ 853440 w 4754880"/>
                  <a:gd name="connsiteY116" fmla="*/ 1201783 h 2333897"/>
                  <a:gd name="connsiteX117" fmla="*/ 696686 w 4754880"/>
                  <a:gd name="connsiteY117" fmla="*/ 1236617 h 2333897"/>
                  <a:gd name="connsiteX118" fmla="*/ 809897 w 4754880"/>
                  <a:gd name="connsiteY118" fmla="*/ 1245326 h 2333897"/>
                  <a:gd name="connsiteX119" fmla="*/ 757646 w 4754880"/>
                  <a:gd name="connsiteY119" fmla="*/ 1323703 h 2333897"/>
                  <a:gd name="connsiteX120" fmla="*/ 836023 w 4754880"/>
                  <a:gd name="connsiteY120" fmla="*/ 1297577 h 2333897"/>
                  <a:gd name="connsiteX121" fmla="*/ 844732 w 4754880"/>
                  <a:gd name="connsiteY121" fmla="*/ 1254034 h 2333897"/>
                  <a:gd name="connsiteX122" fmla="*/ 862149 w 4754880"/>
                  <a:gd name="connsiteY122" fmla="*/ 1219200 h 2333897"/>
                  <a:gd name="connsiteX123" fmla="*/ 1018903 w 4754880"/>
                  <a:gd name="connsiteY123" fmla="*/ 1149532 h 2333897"/>
                  <a:gd name="connsiteX124" fmla="*/ 1001486 w 4754880"/>
                  <a:gd name="connsiteY124" fmla="*/ 1184366 h 2333897"/>
                  <a:gd name="connsiteX125" fmla="*/ 966652 w 4754880"/>
                  <a:gd name="connsiteY125" fmla="*/ 1236617 h 2333897"/>
                  <a:gd name="connsiteX126" fmla="*/ 931817 w 4754880"/>
                  <a:gd name="connsiteY126" fmla="*/ 1254034 h 2333897"/>
                  <a:gd name="connsiteX127" fmla="*/ 1018903 w 4754880"/>
                  <a:gd name="connsiteY127" fmla="*/ 1254034 h 2333897"/>
                  <a:gd name="connsiteX128" fmla="*/ 1045029 w 4754880"/>
                  <a:gd name="connsiteY128" fmla="*/ 1193074 h 2333897"/>
                  <a:gd name="connsiteX129" fmla="*/ 1062446 w 4754880"/>
                  <a:gd name="connsiteY129" fmla="*/ 1140823 h 2333897"/>
                  <a:gd name="connsiteX130" fmla="*/ 1062446 w 4754880"/>
                  <a:gd name="connsiteY130" fmla="*/ 1114697 h 2333897"/>
                  <a:gd name="connsiteX131" fmla="*/ 1114697 w 4754880"/>
                  <a:gd name="connsiteY131" fmla="*/ 1018903 h 2333897"/>
                  <a:gd name="connsiteX132" fmla="*/ 1132114 w 4754880"/>
                  <a:gd name="connsiteY132" fmla="*/ 905692 h 2333897"/>
                  <a:gd name="connsiteX133" fmla="*/ 1158240 w 4754880"/>
                  <a:gd name="connsiteY133" fmla="*/ 836023 h 2333897"/>
                  <a:gd name="connsiteX134" fmla="*/ 1193074 w 4754880"/>
                  <a:gd name="connsiteY134" fmla="*/ 757646 h 2333897"/>
                  <a:gd name="connsiteX135" fmla="*/ 1306286 w 4754880"/>
                  <a:gd name="connsiteY135" fmla="*/ 722812 h 2333897"/>
                  <a:gd name="connsiteX136" fmla="*/ 1428206 w 4754880"/>
                  <a:gd name="connsiteY136" fmla="*/ 722812 h 2333897"/>
                  <a:gd name="connsiteX137" fmla="*/ 1619794 w 4754880"/>
                  <a:gd name="connsiteY137" fmla="*/ 766354 h 2333897"/>
                  <a:gd name="connsiteX138" fmla="*/ 1846217 w 4754880"/>
                  <a:gd name="connsiteY138" fmla="*/ 792480 h 2333897"/>
                  <a:gd name="connsiteX139" fmla="*/ 1976846 w 4754880"/>
                  <a:gd name="connsiteY139" fmla="*/ 801189 h 2333897"/>
                  <a:gd name="connsiteX140" fmla="*/ 1872343 w 4754880"/>
                  <a:gd name="connsiteY140" fmla="*/ 931817 h 2333897"/>
                  <a:gd name="connsiteX141" fmla="*/ 1802674 w 4754880"/>
                  <a:gd name="connsiteY141" fmla="*/ 1027612 h 2333897"/>
                  <a:gd name="connsiteX142" fmla="*/ 1767840 w 4754880"/>
                  <a:gd name="connsiteY142" fmla="*/ 1114697 h 2333897"/>
                  <a:gd name="connsiteX143" fmla="*/ 1672046 w 4754880"/>
                  <a:gd name="connsiteY143" fmla="*/ 1201783 h 2333897"/>
                  <a:gd name="connsiteX144" fmla="*/ 1541417 w 4754880"/>
                  <a:gd name="connsiteY144" fmla="*/ 1271452 h 2333897"/>
                  <a:gd name="connsiteX145" fmla="*/ 1393372 w 4754880"/>
                  <a:gd name="connsiteY145" fmla="*/ 1306286 h 2333897"/>
                  <a:gd name="connsiteX146" fmla="*/ 1258797 w 4754880"/>
                  <a:gd name="connsiteY146" fmla="*/ 1316627 h 2333897"/>
                  <a:gd name="connsiteX147" fmla="*/ 966652 w 4754880"/>
                  <a:gd name="connsiteY147" fmla="*/ 1332412 h 2333897"/>
                  <a:gd name="connsiteX148" fmla="*/ 775063 w 4754880"/>
                  <a:gd name="connsiteY148" fmla="*/ 1364117 h 2333897"/>
                  <a:gd name="connsiteX149" fmla="*/ 679269 w 4754880"/>
                  <a:gd name="connsiteY149" fmla="*/ 1419497 h 2333897"/>
                  <a:gd name="connsiteX150" fmla="*/ 653143 w 4754880"/>
                  <a:gd name="connsiteY150" fmla="*/ 1497874 h 2333897"/>
                  <a:gd name="connsiteX151" fmla="*/ 653143 w 4754880"/>
                  <a:gd name="connsiteY151" fmla="*/ 1541417 h 2333897"/>
                  <a:gd name="connsiteX152" fmla="*/ 687977 w 4754880"/>
                  <a:gd name="connsiteY152" fmla="*/ 1436914 h 2333897"/>
                  <a:gd name="connsiteX153" fmla="*/ 801189 w 4754880"/>
                  <a:gd name="connsiteY153" fmla="*/ 1402080 h 2333897"/>
                  <a:gd name="connsiteX154" fmla="*/ 984069 w 4754880"/>
                  <a:gd name="connsiteY154" fmla="*/ 1367246 h 2333897"/>
                  <a:gd name="connsiteX155" fmla="*/ 1297577 w 4754880"/>
                  <a:gd name="connsiteY155" fmla="*/ 1367246 h 2333897"/>
                  <a:gd name="connsiteX156" fmla="*/ 1454332 w 4754880"/>
                  <a:gd name="connsiteY156" fmla="*/ 1356224 h 2333897"/>
                  <a:gd name="connsiteX157" fmla="*/ 1672046 w 4754880"/>
                  <a:gd name="connsiteY157" fmla="*/ 1288869 h 2333897"/>
                  <a:gd name="connsiteX158" fmla="*/ 1785257 w 4754880"/>
                  <a:gd name="connsiteY158" fmla="*/ 1193074 h 2333897"/>
                  <a:gd name="connsiteX159" fmla="*/ 1863634 w 4754880"/>
                  <a:gd name="connsiteY159" fmla="*/ 1053737 h 2333897"/>
                  <a:gd name="connsiteX160" fmla="*/ 1950720 w 4754880"/>
                  <a:gd name="connsiteY160" fmla="*/ 931817 h 2333897"/>
                  <a:gd name="connsiteX161" fmla="*/ 2046514 w 4754880"/>
                  <a:gd name="connsiteY161" fmla="*/ 827314 h 2333897"/>
                  <a:gd name="connsiteX162" fmla="*/ 2151017 w 4754880"/>
                  <a:gd name="connsiteY162" fmla="*/ 696686 h 2333897"/>
                  <a:gd name="connsiteX163" fmla="*/ 2281646 w 4754880"/>
                  <a:gd name="connsiteY163" fmla="*/ 548640 h 2333897"/>
                  <a:gd name="connsiteX164" fmla="*/ 2403566 w 4754880"/>
                  <a:gd name="connsiteY164" fmla="*/ 418012 h 2333897"/>
                  <a:gd name="connsiteX165" fmla="*/ 2534194 w 4754880"/>
                  <a:gd name="connsiteY165" fmla="*/ 304800 h 2333897"/>
                  <a:gd name="connsiteX166" fmla="*/ 2547665 w 4754880"/>
                  <a:gd name="connsiteY166" fmla="*/ 528366 h 2333897"/>
                  <a:gd name="connsiteX167" fmla="*/ 2534194 w 4754880"/>
                  <a:gd name="connsiteY167" fmla="*/ 783772 h 2333897"/>
                  <a:gd name="connsiteX168" fmla="*/ 2569029 w 4754880"/>
                  <a:gd name="connsiteY168" fmla="*/ 992777 h 2333897"/>
                  <a:gd name="connsiteX169" fmla="*/ 2596787 w 4754880"/>
                  <a:gd name="connsiteY169" fmla="*/ 1212124 h 2333897"/>
                  <a:gd name="connsiteX170" fmla="*/ 2638697 w 4754880"/>
                  <a:gd name="connsiteY170" fmla="*/ 1480457 h 2333897"/>
                  <a:gd name="connsiteX171" fmla="*/ 2629989 w 4754880"/>
                  <a:gd name="connsiteY171" fmla="*/ 1680754 h 2333897"/>
                  <a:gd name="connsiteX172" fmla="*/ 2551612 w 4754880"/>
                  <a:gd name="connsiteY172" fmla="*/ 1994263 h 2333897"/>
                  <a:gd name="connsiteX173" fmla="*/ 2569029 w 4754880"/>
                  <a:gd name="connsiteY173" fmla="*/ 2151017 h 2333897"/>
                  <a:gd name="connsiteX174" fmla="*/ 2656114 w 4754880"/>
                  <a:gd name="connsiteY174" fmla="*/ 2333897 h 2333897"/>
                  <a:gd name="connsiteX175" fmla="*/ 2595154 w 4754880"/>
                  <a:gd name="connsiteY175" fmla="*/ 2072640 h 2333897"/>
                  <a:gd name="connsiteX176" fmla="*/ 2638697 w 4754880"/>
                  <a:gd name="connsiteY176" fmla="*/ 1854926 h 2333897"/>
                  <a:gd name="connsiteX177" fmla="*/ 2682240 w 4754880"/>
                  <a:gd name="connsiteY177" fmla="*/ 1663337 h 2333897"/>
                  <a:gd name="connsiteX178" fmla="*/ 2725783 w 4754880"/>
                  <a:gd name="connsiteY178" fmla="*/ 1428206 h 2333897"/>
                  <a:gd name="connsiteX179" fmla="*/ 2708366 w 4754880"/>
                  <a:gd name="connsiteY179" fmla="*/ 1262743 h 2333897"/>
                  <a:gd name="connsiteX180" fmla="*/ 2665639 w 4754880"/>
                  <a:gd name="connsiteY180" fmla="*/ 1033054 h 2333897"/>
                  <a:gd name="connsiteX181" fmla="*/ 2657611 w 4754880"/>
                  <a:gd name="connsiteY181" fmla="*/ 809897 h 2333897"/>
                  <a:gd name="connsiteX182" fmla="*/ 2660876 w 4754880"/>
                  <a:gd name="connsiteY182" fmla="*/ 536667 h 2333897"/>
                  <a:gd name="connsiteX183" fmla="*/ 2682240 w 4754880"/>
                  <a:gd name="connsiteY183" fmla="*/ 278674 h 2333897"/>
                  <a:gd name="connsiteX184" fmla="*/ 2899954 w 4754880"/>
                  <a:gd name="connsiteY184" fmla="*/ 393382 h 2333897"/>
                  <a:gd name="connsiteX185" fmla="*/ 3161212 w 4754880"/>
                  <a:gd name="connsiteY185" fmla="*/ 539932 h 2333897"/>
                  <a:gd name="connsiteX186" fmla="*/ 3344092 w 4754880"/>
                  <a:gd name="connsiteY186" fmla="*/ 600892 h 2333897"/>
                  <a:gd name="connsiteX187" fmla="*/ 3524658 w 4754880"/>
                  <a:gd name="connsiteY187" fmla="*/ 1031557 h 2333897"/>
                  <a:gd name="connsiteX188" fmla="*/ 3646579 w 4754880"/>
                  <a:gd name="connsiteY188" fmla="*/ 1244509 h 2333897"/>
                  <a:gd name="connsiteX189" fmla="*/ 3797754 w 4754880"/>
                  <a:gd name="connsiteY189" fmla="*/ 1436914 h 2333897"/>
                  <a:gd name="connsiteX190" fmla="*/ 3840480 w 4754880"/>
                  <a:gd name="connsiteY190" fmla="*/ 1602377 h 2333897"/>
                  <a:gd name="connsiteX191" fmla="*/ 3903073 w 4754880"/>
                  <a:gd name="connsiteY191" fmla="*/ 1903912 h 2333897"/>
                  <a:gd name="connsiteX192" fmla="*/ 4040777 w 4754880"/>
                  <a:gd name="connsiteY192" fmla="*/ 2063932 h 2333897"/>
                  <a:gd name="connsiteX193" fmla="*/ 4127863 w 4754880"/>
                  <a:gd name="connsiteY193" fmla="*/ 2072640 h 2333897"/>
                  <a:gd name="connsiteX194" fmla="*/ 3988526 w 4754880"/>
                  <a:gd name="connsiteY194" fmla="*/ 1968137 h 2333897"/>
                  <a:gd name="connsiteX195" fmla="*/ 3925253 w 4754880"/>
                  <a:gd name="connsiteY195" fmla="*/ 1828800 h 2333897"/>
                  <a:gd name="connsiteX196" fmla="*/ 3875314 w 4754880"/>
                  <a:gd name="connsiteY196" fmla="*/ 1558834 h 2333897"/>
                  <a:gd name="connsiteX197" fmla="*/ 3796937 w 4754880"/>
                  <a:gd name="connsiteY197" fmla="*/ 1349829 h 2333897"/>
                  <a:gd name="connsiteX198" fmla="*/ 3648892 w 4754880"/>
                  <a:gd name="connsiteY198" fmla="*/ 1158240 h 2333897"/>
                  <a:gd name="connsiteX199" fmla="*/ 3492137 w 4754880"/>
                  <a:gd name="connsiteY199" fmla="*/ 836023 h 2333897"/>
                  <a:gd name="connsiteX200" fmla="*/ 3431177 w 4754880"/>
                  <a:gd name="connsiteY200" fmla="*/ 644434 h 2333897"/>
                  <a:gd name="connsiteX201" fmla="*/ 3714614 w 4754880"/>
                  <a:gd name="connsiteY201" fmla="*/ 712470 h 2333897"/>
                  <a:gd name="connsiteX202" fmla="*/ 4058194 w 4754880"/>
                  <a:gd name="connsiteY202" fmla="*/ 870857 h 2333897"/>
                  <a:gd name="connsiteX203" fmla="*/ 4310743 w 4754880"/>
                  <a:gd name="connsiteY203" fmla="*/ 1132114 h 2333897"/>
                  <a:gd name="connsiteX204" fmla="*/ 4502332 w 4754880"/>
                  <a:gd name="connsiteY204" fmla="*/ 1219200 h 2333897"/>
                  <a:gd name="connsiteX205" fmla="*/ 4754880 w 4754880"/>
                  <a:gd name="connsiteY205" fmla="*/ 1175657 h 2333897"/>
                  <a:gd name="connsiteX206" fmla="*/ 4484914 w 4754880"/>
                  <a:gd name="connsiteY206" fmla="*/ 1175657 h 2333897"/>
                  <a:gd name="connsiteX207" fmla="*/ 4274276 w 4754880"/>
                  <a:gd name="connsiteY207" fmla="*/ 1046662 h 2333897"/>
                  <a:gd name="connsiteX208" fmla="*/ 4078742 w 4754880"/>
                  <a:gd name="connsiteY208" fmla="*/ 839289 h 2333897"/>
                  <a:gd name="connsiteX209" fmla="*/ 3840480 w 4754880"/>
                  <a:gd name="connsiteY209" fmla="*/ 722812 h 2333897"/>
                  <a:gd name="connsiteX210" fmla="*/ 3526972 w 4754880"/>
                  <a:gd name="connsiteY210" fmla="*/ 618309 h 2333897"/>
                  <a:gd name="connsiteX211" fmla="*/ 3164341 w 4754880"/>
                  <a:gd name="connsiteY211" fmla="*/ 491762 h 2333897"/>
                  <a:gd name="connsiteX212" fmla="*/ 3025821 w 4754880"/>
                  <a:gd name="connsiteY212" fmla="*/ 408351 h 2333897"/>
                  <a:gd name="connsiteX213" fmla="*/ 3082834 w 4754880"/>
                  <a:gd name="connsiteY213" fmla="*/ 374469 h 2333897"/>
                  <a:gd name="connsiteX214" fmla="*/ 3622766 w 4754880"/>
                  <a:gd name="connsiteY214" fmla="*/ 348343 h 2333897"/>
                  <a:gd name="connsiteX215" fmla="*/ 3805646 w 4754880"/>
                  <a:gd name="connsiteY215" fmla="*/ 365760 h 2333897"/>
                  <a:gd name="connsiteX216" fmla="*/ 4040777 w 4754880"/>
                  <a:gd name="connsiteY216" fmla="*/ 374469 h 2333897"/>
                  <a:gd name="connsiteX217" fmla="*/ 4223657 w 4754880"/>
                  <a:gd name="connsiteY217" fmla="*/ 322217 h 2333897"/>
                  <a:gd name="connsiteX218" fmla="*/ 4397829 w 4754880"/>
                  <a:gd name="connsiteY218" fmla="*/ 243840 h 2333897"/>
                  <a:gd name="connsiteX219" fmla="*/ 4624252 w 4754880"/>
                  <a:gd name="connsiteY219" fmla="*/ 269966 h 2333897"/>
                  <a:gd name="connsiteX220" fmla="*/ 4345577 w 4754880"/>
                  <a:gd name="connsiteY220" fmla="*/ 224926 h 2333897"/>
                  <a:gd name="connsiteX221" fmla="*/ 4246653 w 4754880"/>
                  <a:gd name="connsiteY221" fmla="*/ 276361 h 2333897"/>
                  <a:gd name="connsiteX222" fmla="*/ 4111671 w 4754880"/>
                  <a:gd name="connsiteY222" fmla="*/ 322626 h 2333897"/>
                  <a:gd name="connsiteX223" fmla="*/ 3997234 w 4754880"/>
                  <a:gd name="connsiteY223" fmla="*/ 346847 h 2333897"/>
                  <a:gd name="connsiteX224" fmla="*/ 3883071 w 4754880"/>
                  <a:gd name="connsiteY224" fmla="*/ 332151 h 2333897"/>
                  <a:gd name="connsiteX225" fmla="*/ 3796937 w 4754880"/>
                  <a:gd name="connsiteY225" fmla="*/ 329430 h 2333897"/>
                  <a:gd name="connsiteX226" fmla="*/ 3547519 w 4754880"/>
                  <a:gd name="connsiteY226" fmla="*/ 322354 h 2333897"/>
                  <a:gd name="connsiteX227" fmla="*/ 3374164 w 4754880"/>
                  <a:gd name="connsiteY227" fmla="*/ 323169 h 2333897"/>
                  <a:gd name="connsiteX228" fmla="*/ 3147059 w 4754880"/>
                  <a:gd name="connsiteY228" fmla="*/ 338954 h 2333897"/>
                  <a:gd name="connsiteX229" fmla="*/ 3004457 w 4754880"/>
                  <a:gd name="connsiteY229" fmla="*/ 330926 h 2333897"/>
                  <a:gd name="connsiteX230" fmla="*/ 2838994 w 4754880"/>
                  <a:gd name="connsiteY230" fmla="*/ 235132 h 2333897"/>
                  <a:gd name="connsiteX231" fmla="*/ 2699657 w 4754880"/>
                  <a:gd name="connsiteY231" fmla="*/ 156754 h 2333897"/>
                  <a:gd name="connsiteX232" fmla="*/ 2682240 w 4754880"/>
                  <a:gd name="connsiteY232" fmla="*/ 0 h 2333897"/>
                  <a:gd name="connsiteX233" fmla="*/ 2525486 w 4754880"/>
                  <a:gd name="connsiteY233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31223 h 2333897"/>
                  <a:gd name="connsiteX45" fmla="*/ 1062446 w 4754880"/>
                  <a:gd name="connsiteY45" fmla="*/ 496389 h 2333897"/>
                  <a:gd name="connsiteX46" fmla="*/ 914400 w 4754880"/>
                  <a:gd name="connsiteY46" fmla="*/ 496389 h 2333897"/>
                  <a:gd name="connsiteX47" fmla="*/ 783772 w 4754880"/>
                  <a:gd name="connsiteY47" fmla="*/ 557349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75360 w 4754880"/>
                  <a:gd name="connsiteY62" fmla="*/ 853440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5124 w 4754880"/>
                  <a:gd name="connsiteY65" fmla="*/ 876437 h 2333897"/>
                  <a:gd name="connsiteX66" fmla="*/ 583474 w 4754880"/>
                  <a:gd name="connsiteY66" fmla="*/ 748937 h 2333897"/>
                  <a:gd name="connsiteX67" fmla="*/ 679269 w 4754880"/>
                  <a:gd name="connsiteY67" fmla="*/ 879566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896983 w 4754880"/>
                  <a:gd name="connsiteY83" fmla="*/ 853440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92777 w 4754880"/>
                  <a:gd name="connsiteY112" fmla="*/ 870857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31223 h 2333897"/>
                  <a:gd name="connsiteX45" fmla="*/ 1062446 w 4754880"/>
                  <a:gd name="connsiteY45" fmla="*/ 496389 h 2333897"/>
                  <a:gd name="connsiteX46" fmla="*/ 914400 w 4754880"/>
                  <a:gd name="connsiteY46" fmla="*/ 496389 h 2333897"/>
                  <a:gd name="connsiteX47" fmla="*/ 783772 w 4754880"/>
                  <a:gd name="connsiteY47" fmla="*/ 557349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75360 w 4754880"/>
                  <a:gd name="connsiteY62" fmla="*/ 853440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5124 w 4754880"/>
                  <a:gd name="connsiteY65" fmla="*/ 876437 h 2333897"/>
                  <a:gd name="connsiteX66" fmla="*/ 583474 w 4754880"/>
                  <a:gd name="connsiteY66" fmla="*/ 748937 h 2333897"/>
                  <a:gd name="connsiteX67" fmla="*/ 679269 w 4754880"/>
                  <a:gd name="connsiteY67" fmla="*/ 879566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896983 w 4754880"/>
                  <a:gd name="connsiteY83" fmla="*/ 853440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92777 w 4754880"/>
                  <a:gd name="connsiteY112" fmla="*/ 908957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31223 h 2333897"/>
                  <a:gd name="connsiteX45" fmla="*/ 1062446 w 4754880"/>
                  <a:gd name="connsiteY45" fmla="*/ 496389 h 2333897"/>
                  <a:gd name="connsiteX46" fmla="*/ 914400 w 4754880"/>
                  <a:gd name="connsiteY46" fmla="*/ 496389 h 2333897"/>
                  <a:gd name="connsiteX47" fmla="*/ 783772 w 4754880"/>
                  <a:gd name="connsiteY47" fmla="*/ 557349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5124 w 4754880"/>
                  <a:gd name="connsiteY65" fmla="*/ 876437 h 2333897"/>
                  <a:gd name="connsiteX66" fmla="*/ 583474 w 4754880"/>
                  <a:gd name="connsiteY66" fmla="*/ 748937 h 2333897"/>
                  <a:gd name="connsiteX67" fmla="*/ 679269 w 4754880"/>
                  <a:gd name="connsiteY67" fmla="*/ 879566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896983 w 4754880"/>
                  <a:gd name="connsiteY83" fmla="*/ 853440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92777 w 4754880"/>
                  <a:gd name="connsiteY112" fmla="*/ 908957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31223 h 2333897"/>
                  <a:gd name="connsiteX45" fmla="*/ 1062446 w 4754880"/>
                  <a:gd name="connsiteY45" fmla="*/ 496389 h 2333897"/>
                  <a:gd name="connsiteX46" fmla="*/ 914400 w 4754880"/>
                  <a:gd name="connsiteY46" fmla="*/ 496389 h 2333897"/>
                  <a:gd name="connsiteX47" fmla="*/ 783772 w 4754880"/>
                  <a:gd name="connsiteY47" fmla="*/ 557349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5124 w 4754880"/>
                  <a:gd name="connsiteY65" fmla="*/ 876437 h 2333897"/>
                  <a:gd name="connsiteX66" fmla="*/ 583474 w 4754880"/>
                  <a:gd name="connsiteY66" fmla="*/ 748937 h 2333897"/>
                  <a:gd name="connsiteX67" fmla="*/ 679269 w 4754880"/>
                  <a:gd name="connsiteY67" fmla="*/ 879566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896983 w 4754880"/>
                  <a:gd name="connsiteY83" fmla="*/ 853440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78490 w 4754880"/>
                  <a:gd name="connsiteY112" fmla="*/ 866094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31223 h 2333897"/>
                  <a:gd name="connsiteX45" fmla="*/ 1062446 w 4754880"/>
                  <a:gd name="connsiteY45" fmla="*/ 496389 h 2333897"/>
                  <a:gd name="connsiteX46" fmla="*/ 914400 w 4754880"/>
                  <a:gd name="connsiteY46" fmla="*/ 496389 h 2333897"/>
                  <a:gd name="connsiteX47" fmla="*/ 783772 w 4754880"/>
                  <a:gd name="connsiteY47" fmla="*/ 557349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5124 w 4754880"/>
                  <a:gd name="connsiteY65" fmla="*/ 876437 h 2333897"/>
                  <a:gd name="connsiteX66" fmla="*/ 583474 w 4754880"/>
                  <a:gd name="connsiteY66" fmla="*/ 748937 h 2333897"/>
                  <a:gd name="connsiteX67" fmla="*/ 679269 w 4754880"/>
                  <a:gd name="connsiteY67" fmla="*/ 879566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896983 w 4754880"/>
                  <a:gd name="connsiteY83" fmla="*/ 853440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78490 w 4754880"/>
                  <a:gd name="connsiteY112" fmla="*/ 866094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31223 h 2333897"/>
                  <a:gd name="connsiteX45" fmla="*/ 1062446 w 4754880"/>
                  <a:gd name="connsiteY45" fmla="*/ 496389 h 2333897"/>
                  <a:gd name="connsiteX46" fmla="*/ 914400 w 4754880"/>
                  <a:gd name="connsiteY46" fmla="*/ 496389 h 2333897"/>
                  <a:gd name="connsiteX47" fmla="*/ 783772 w 4754880"/>
                  <a:gd name="connsiteY47" fmla="*/ 557349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5124 w 4754880"/>
                  <a:gd name="connsiteY65" fmla="*/ 876437 h 2333897"/>
                  <a:gd name="connsiteX66" fmla="*/ 583474 w 4754880"/>
                  <a:gd name="connsiteY66" fmla="*/ 748937 h 2333897"/>
                  <a:gd name="connsiteX67" fmla="*/ 679269 w 4754880"/>
                  <a:gd name="connsiteY67" fmla="*/ 879566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901746 w 4754880"/>
                  <a:gd name="connsiteY83" fmla="*/ 853440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78490 w 4754880"/>
                  <a:gd name="connsiteY112" fmla="*/ 866094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31223 h 2333897"/>
                  <a:gd name="connsiteX45" fmla="*/ 1062446 w 4754880"/>
                  <a:gd name="connsiteY45" fmla="*/ 496389 h 2333897"/>
                  <a:gd name="connsiteX46" fmla="*/ 914400 w 4754880"/>
                  <a:gd name="connsiteY46" fmla="*/ 496389 h 2333897"/>
                  <a:gd name="connsiteX47" fmla="*/ 783772 w 4754880"/>
                  <a:gd name="connsiteY47" fmla="*/ 557349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9886 w 4754880"/>
                  <a:gd name="connsiteY65" fmla="*/ 857387 h 2333897"/>
                  <a:gd name="connsiteX66" fmla="*/ 583474 w 4754880"/>
                  <a:gd name="connsiteY66" fmla="*/ 748937 h 2333897"/>
                  <a:gd name="connsiteX67" fmla="*/ 679269 w 4754880"/>
                  <a:gd name="connsiteY67" fmla="*/ 879566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901746 w 4754880"/>
                  <a:gd name="connsiteY83" fmla="*/ 853440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78490 w 4754880"/>
                  <a:gd name="connsiteY112" fmla="*/ 866094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31223 h 2333897"/>
                  <a:gd name="connsiteX45" fmla="*/ 1062446 w 4754880"/>
                  <a:gd name="connsiteY45" fmla="*/ 496389 h 2333897"/>
                  <a:gd name="connsiteX46" fmla="*/ 914400 w 4754880"/>
                  <a:gd name="connsiteY46" fmla="*/ 496389 h 2333897"/>
                  <a:gd name="connsiteX47" fmla="*/ 783772 w 4754880"/>
                  <a:gd name="connsiteY47" fmla="*/ 557349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9886 w 4754880"/>
                  <a:gd name="connsiteY65" fmla="*/ 857387 h 2333897"/>
                  <a:gd name="connsiteX66" fmla="*/ 583474 w 4754880"/>
                  <a:gd name="connsiteY66" fmla="*/ 748937 h 2333897"/>
                  <a:gd name="connsiteX67" fmla="*/ 707844 w 4754880"/>
                  <a:gd name="connsiteY67" fmla="*/ 874803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901746 w 4754880"/>
                  <a:gd name="connsiteY83" fmla="*/ 853440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78490 w 4754880"/>
                  <a:gd name="connsiteY112" fmla="*/ 866094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31223 h 2333897"/>
                  <a:gd name="connsiteX45" fmla="*/ 1062446 w 4754880"/>
                  <a:gd name="connsiteY45" fmla="*/ 496389 h 2333897"/>
                  <a:gd name="connsiteX46" fmla="*/ 914400 w 4754880"/>
                  <a:gd name="connsiteY46" fmla="*/ 496389 h 2333897"/>
                  <a:gd name="connsiteX47" fmla="*/ 783772 w 4754880"/>
                  <a:gd name="connsiteY47" fmla="*/ 557349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9886 w 4754880"/>
                  <a:gd name="connsiteY65" fmla="*/ 857387 h 2333897"/>
                  <a:gd name="connsiteX66" fmla="*/ 583474 w 4754880"/>
                  <a:gd name="connsiteY66" fmla="*/ 748937 h 2333897"/>
                  <a:gd name="connsiteX67" fmla="*/ 707844 w 4754880"/>
                  <a:gd name="connsiteY67" fmla="*/ 874803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906508 w 4754880"/>
                  <a:gd name="connsiteY83" fmla="*/ 872490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78490 w 4754880"/>
                  <a:gd name="connsiteY112" fmla="*/ 866094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31223 h 2333897"/>
                  <a:gd name="connsiteX45" fmla="*/ 1062446 w 4754880"/>
                  <a:gd name="connsiteY45" fmla="*/ 496389 h 2333897"/>
                  <a:gd name="connsiteX46" fmla="*/ 914400 w 4754880"/>
                  <a:gd name="connsiteY46" fmla="*/ 496389 h 2333897"/>
                  <a:gd name="connsiteX47" fmla="*/ 783772 w 4754880"/>
                  <a:gd name="connsiteY47" fmla="*/ 557349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9886 w 4754880"/>
                  <a:gd name="connsiteY65" fmla="*/ 857387 h 2333897"/>
                  <a:gd name="connsiteX66" fmla="*/ 583474 w 4754880"/>
                  <a:gd name="connsiteY66" fmla="*/ 748937 h 2333897"/>
                  <a:gd name="connsiteX67" fmla="*/ 707844 w 4754880"/>
                  <a:gd name="connsiteY67" fmla="*/ 874803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906508 w 4754880"/>
                  <a:gd name="connsiteY83" fmla="*/ 858203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78490 w 4754880"/>
                  <a:gd name="connsiteY112" fmla="*/ 866094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31223 h 2333897"/>
                  <a:gd name="connsiteX45" fmla="*/ 1062446 w 4754880"/>
                  <a:gd name="connsiteY45" fmla="*/ 496389 h 2333897"/>
                  <a:gd name="connsiteX46" fmla="*/ 914400 w 4754880"/>
                  <a:gd name="connsiteY46" fmla="*/ 496389 h 2333897"/>
                  <a:gd name="connsiteX47" fmla="*/ 807584 w 4754880"/>
                  <a:gd name="connsiteY47" fmla="*/ 552586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9886 w 4754880"/>
                  <a:gd name="connsiteY65" fmla="*/ 857387 h 2333897"/>
                  <a:gd name="connsiteX66" fmla="*/ 583474 w 4754880"/>
                  <a:gd name="connsiteY66" fmla="*/ 748937 h 2333897"/>
                  <a:gd name="connsiteX67" fmla="*/ 707844 w 4754880"/>
                  <a:gd name="connsiteY67" fmla="*/ 874803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906508 w 4754880"/>
                  <a:gd name="connsiteY83" fmla="*/ 858203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78490 w 4754880"/>
                  <a:gd name="connsiteY112" fmla="*/ 866094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31223 h 2333897"/>
                  <a:gd name="connsiteX45" fmla="*/ 1062446 w 4754880"/>
                  <a:gd name="connsiteY45" fmla="*/ 496389 h 2333897"/>
                  <a:gd name="connsiteX46" fmla="*/ 909637 w 4754880"/>
                  <a:gd name="connsiteY46" fmla="*/ 505914 h 2333897"/>
                  <a:gd name="connsiteX47" fmla="*/ 807584 w 4754880"/>
                  <a:gd name="connsiteY47" fmla="*/ 552586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9886 w 4754880"/>
                  <a:gd name="connsiteY65" fmla="*/ 857387 h 2333897"/>
                  <a:gd name="connsiteX66" fmla="*/ 583474 w 4754880"/>
                  <a:gd name="connsiteY66" fmla="*/ 748937 h 2333897"/>
                  <a:gd name="connsiteX67" fmla="*/ 707844 w 4754880"/>
                  <a:gd name="connsiteY67" fmla="*/ 874803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906508 w 4754880"/>
                  <a:gd name="connsiteY83" fmla="*/ 858203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78490 w 4754880"/>
                  <a:gd name="connsiteY112" fmla="*/ 866094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31223 h 2333897"/>
                  <a:gd name="connsiteX45" fmla="*/ 1067208 w 4754880"/>
                  <a:gd name="connsiteY45" fmla="*/ 501151 h 2333897"/>
                  <a:gd name="connsiteX46" fmla="*/ 909637 w 4754880"/>
                  <a:gd name="connsiteY46" fmla="*/ 505914 h 2333897"/>
                  <a:gd name="connsiteX47" fmla="*/ 807584 w 4754880"/>
                  <a:gd name="connsiteY47" fmla="*/ 552586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9886 w 4754880"/>
                  <a:gd name="connsiteY65" fmla="*/ 857387 h 2333897"/>
                  <a:gd name="connsiteX66" fmla="*/ 583474 w 4754880"/>
                  <a:gd name="connsiteY66" fmla="*/ 748937 h 2333897"/>
                  <a:gd name="connsiteX67" fmla="*/ 707844 w 4754880"/>
                  <a:gd name="connsiteY67" fmla="*/ 874803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906508 w 4754880"/>
                  <a:gd name="connsiteY83" fmla="*/ 858203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78490 w 4754880"/>
                  <a:gd name="connsiteY112" fmla="*/ 866094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37212 w 4754880"/>
                  <a:gd name="connsiteY42" fmla="*/ 45284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50273 h 2333897"/>
                  <a:gd name="connsiteX45" fmla="*/ 1067208 w 4754880"/>
                  <a:gd name="connsiteY45" fmla="*/ 501151 h 2333897"/>
                  <a:gd name="connsiteX46" fmla="*/ 909637 w 4754880"/>
                  <a:gd name="connsiteY46" fmla="*/ 505914 h 2333897"/>
                  <a:gd name="connsiteX47" fmla="*/ 807584 w 4754880"/>
                  <a:gd name="connsiteY47" fmla="*/ 552586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9886 w 4754880"/>
                  <a:gd name="connsiteY65" fmla="*/ 857387 h 2333897"/>
                  <a:gd name="connsiteX66" fmla="*/ 583474 w 4754880"/>
                  <a:gd name="connsiteY66" fmla="*/ 748937 h 2333897"/>
                  <a:gd name="connsiteX67" fmla="*/ 707844 w 4754880"/>
                  <a:gd name="connsiteY67" fmla="*/ 874803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906508 w 4754880"/>
                  <a:gd name="connsiteY83" fmla="*/ 858203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78490 w 4754880"/>
                  <a:gd name="connsiteY112" fmla="*/ 866094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18012 w 4754880"/>
                  <a:gd name="connsiteY31" fmla="*/ 29609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65787 w 4754880"/>
                  <a:gd name="connsiteY42" fmla="*/ 47189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50273 h 2333897"/>
                  <a:gd name="connsiteX45" fmla="*/ 1067208 w 4754880"/>
                  <a:gd name="connsiteY45" fmla="*/ 501151 h 2333897"/>
                  <a:gd name="connsiteX46" fmla="*/ 909637 w 4754880"/>
                  <a:gd name="connsiteY46" fmla="*/ 505914 h 2333897"/>
                  <a:gd name="connsiteX47" fmla="*/ 807584 w 4754880"/>
                  <a:gd name="connsiteY47" fmla="*/ 552586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9886 w 4754880"/>
                  <a:gd name="connsiteY65" fmla="*/ 857387 h 2333897"/>
                  <a:gd name="connsiteX66" fmla="*/ 583474 w 4754880"/>
                  <a:gd name="connsiteY66" fmla="*/ 748937 h 2333897"/>
                  <a:gd name="connsiteX67" fmla="*/ 707844 w 4754880"/>
                  <a:gd name="connsiteY67" fmla="*/ 874803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906508 w 4754880"/>
                  <a:gd name="connsiteY83" fmla="*/ 858203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78490 w 4754880"/>
                  <a:gd name="connsiteY112" fmla="*/ 866094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  <a:gd name="connsiteX0" fmla="*/ 2525486 w 4754880"/>
                  <a:gd name="connsiteY0" fmla="*/ 8709 h 2333897"/>
                  <a:gd name="connsiteX1" fmla="*/ 2534194 w 4754880"/>
                  <a:gd name="connsiteY1" fmla="*/ 148046 h 2333897"/>
                  <a:gd name="connsiteX2" fmla="*/ 2368732 w 4754880"/>
                  <a:gd name="connsiteY2" fmla="*/ 339634 h 2333897"/>
                  <a:gd name="connsiteX3" fmla="*/ 2046514 w 4754880"/>
                  <a:gd name="connsiteY3" fmla="*/ 386443 h 2333897"/>
                  <a:gd name="connsiteX4" fmla="*/ 1828800 w 4754880"/>
                  <a:gd name="connsiteY4" fmla="*/ 409303 h 2333897"/>
                  <a:gd name="connsiteX5" fmla="*/ 1706880 w 4754880"/>
                  <a:gd name="connsiteY5" fmla="*/ 444137 h 2333897"/>
                  <a:gd name="connsiteX6" fmla="*/ 1397318 w 4754880"/>
                  <a:gd name="connsiteY6" fmla="*/ 366577 h 2333897"/>
                  <a:gd name="connsiteX7" fmla="*/ 1227909 w 4754880"/>
                  <a:gd name="connsiteY7" fmla="*/ 357052 h 2333897"/>
                  <a:gd name="connsiteX8" fmla="*/ 984069 w 4754880"/>
                  <a:gd name="connsiteY8" fmla="*/ 374469 h 2333897"/>
                  <a:gd name="connsiteX9" fmla="*/ 722812 w 4754880"/>
                  <a:gd name="connsiteY9" fmla="*/ 348343 h 2333897"/>
                  <a:gd name="connsiteX10" fmla="*/ 531223 w 4754880"/>
                  <a:gd name="connsiteY10" fmla="*/ 304800 h 2333897"/>
                  <a:gd name="connsiteX11" fmla="*/ 496389 w 4754880"/>
                  <a:gd name="connsiteY11" fmla="*/ 287383 h 2333897"/>
                  <a:gd name="connsiteX12" fmla="*/ 478972 w 4754880"/>
                  <a:gd name="connsiteY12" fmla="*/ 226423 h 2333897"/>
                  <a:gd name="connsiteX13" fmla="*/ 383177 w 4754880"/>
                  <a:gd name="connsiteY13" fmla="*/ 182880 h 2333897"/>
                  <a:gd name="connsiteX14" fmla="*/ 313509 w 4754880"/>
                  <a:gd name="connsiteY14" fmla="*/ 165463 h 2333897"/>
                  <a:gd name="connsiteX15" fmla="*/ 278674 w 4754880"/>
                  <a:gd name="connsiteY15" fmla="*/ 113212 h 2333897"/>
                  <a:gd name="connsiteX16" fmla="*/ 296092 w 4754880"/>
                  <a:gd name="connsiteY16" fmla="*/ 191589 h 2333897"/>
                  <a:gd name="connsiteX17" fmla="*/ 418012 w 4754880"/>
                  <a:gd name="connsiteY17" fmla="*/ 235132 h 2333897"/>
                  <a:gd name="connsiteX18" fmla="*/ 452846 w 4754880"/>
                  <a:gd name="connsiteY18" fmla="*/ 278674 h 2333897"/>
                  <a:gd name="connsiteX19" fmla="*/ 318271 w 4754880"/>
                  <a:gd name="connsiteY19" fmla="*/ 292961 h 2333897"/>
                  <a:gd name="connsiteX20" fmla="*/ 243840 w 4754880"/>
                  <a:gd name="connsiteY20" fmla="*/ 330926 h 2333897"/>
                  <a:gd name="connsiteX21" fmla="*/ 191589 w 4754880"/>
                  <a:gd name="connsiteY21" fmla="*/ 261257 h 2333897"/>
                  <a:gd name="connsiteX22" fmla="*/ 148046 w 4754880"/>
                  <a:gd name="connsiteY22" fmla="*/ 235132 h 2333897"/>
                  <a:gd name="connsiteX23" fmla="*/ 34834 w 4754880"/>
                  <a:gd name="connsiteY23" fmla="*/ 226423 h 2333897"/>
                  <a:gd name="connsiteX24" fmla="*/ 174172 w 4754880"/>
                  <a:gd name="connsiteY24" fmla="*/ 278674 h 2333897"/>
                  <a:gd name="connsiteX25" fmla="*/ 200297 w 4754880"/>
                  <a:gd name="connsiteY25" fmla="*/ 330926 h 2333897"/>
                  <a:gd name="connsiteX26" fmla="*/ 149271 w 4754880"/>
                  <a:gd name="connsiteY26" fmla="*/ 360726 h 2333897"/>
                  <a:gd name="connsiteX27" fmla="*/ 104503 w 4754880"/>
                  <a:gd name="connsiteY27" fmla="*/ 374469 h 2333897"/>
                  <a:gd name="connsiteX28" fmla="*/ 0 w 4754880"/>
                  <a:gd name="connsiteY28" fmla="*/ 365760 h 2333897"/>
                  <a:gd name="connsiteX29" fmla="*/ 139337 w 4754880"/>
                  <a:gd name="connsiteY29" fmla="*/ 409303 h 2333897"/>
                  <a:gd name="connsiteX30" fmla="*/ 269966 w 4754880"/>
                  <a:gd name="connsiteY30" fmla="*/ 348343 h 2333897"/>
                  <a:gd name="connsiteX31" fmla="*/ 408487 w 4754880"/>
                  <a:gd name="connsiteY31" fmla="*/ 315142 h 2333897"/>
                  <a:gd name="connsiteX32" fmla="*/ 322217 w 4754880"/>
                  <a:gd name="connsiteY32" fmla="*/ 409303 h 2333897"/>
                  <a:gd name="connsiteX33" fmla="*/ 191589 w 4754880"/>
                  <a:gd name="connsiteY33" fmla="*/ 461554 h 2333897"/>
                  <a:gd name="connsiteX34" fmla="*/ 348343 w 4754880"/>
                  <a:gd name="connsiteY34" fmla="*/ 391886 h 2333897"/>
                  <a:gd name="connsiteX35" fmla="*/ 470263 w 4754880"/>
                  <a:gd name="connsiteY35" fmla="*/ 322217 h 2333897"/>
                  <a:gd name="connsiteX36" fmla="*/ 600892 w 4754880"/>
                  <a:gd name="connsiteY36" fmla="*/ 360182 h 2333897"/>
                  <a:gd name="connsiteX37" fmla="*/ 770300 w 4754880"/>
                  <a:gd name="connsiteY37" fmla="*/ 385491 h 2333897"/>
                  <a:gd name="connsiteX38" fmla="*/ 949234 w 4754880"/>
                  <a:gd name="connsiteY38" fmla="*/ 409303 h 2333897"/>
                  <a:gd name="connsiteX39" fmla="*/ 1118643 w 4754880"/>
                  <a:gd name="connsiteY39" fmla="*/ 390253 h 2333897"/>
                  <a:gd name="connsiteX40" fmla="*/ 1301523 w 4754880"/>
                  <a:gd name="connsiteY40" fmla="*/ 386306 h 2333897"/>
                  <a:gd name="connsiteX41" fmla="*/ 1506583 w 4754880"/>
                  <a:gd name="connsiteY41" fmla="*/ 418012 h 2333897"/>
                  <a:gd name="connsiteX42" fmla="*/ 1665787 w 4754880"/>
                  <a:gd name="connsiteY42" fmla="*/ 471896 h 2333897"/>
                  <a:gd name="connsiteX43" fmla="*/ 1480457 w 4754880"/>
                  <a:gd name="connsiteY43" fmla="*/ 522514 h 2333897"/>
                  <a:gd name="connsiteX44" fmla="*/ 1271452 w 4754880"/>
                  <a:gd name="connsiteY44" fmla="*/ 550273 h 2333897"/>
                  <a:gd name="connsiteX45" fmla="*/ 1067208 w 4754880"/>
                  <a:gd name="connsiteY45" fmla="*/ 501151 h 2333897"/>
                  <a:gd name="connsiteX46" fmla="*/ 909637 w 4754880"/>
                  <a:gd name="connsiteY46" fmla="*/ 505914 h 2333897"/>
                  <a:gd name="connsiteX47" fmla="*/ 807584 w 4754880"/>
                  <a:gd name="connsiteY47" fmla="*/ 552586 h 2333897"/>
                  <a:gd name="connsiteX48" fmla="*/ 766354 w 4754880"/>
                  <a:gd name="connsiteY48" fmla="*/ 627017 h 2333897"/>
                  <a:gd name="connsiteX49" fmla="*/ 879566 w 4754880"/>
                  <a:gd name="connsiteY49" fmla="*/ 548640 h 2333897"/>
                  <a:gd name="connsiteX50" fmla="*/ 1045029 w 4754880"/>
                  <a:gd name="connsiteY50" fmla="*/ 531223 h 2333897"/>
                  <a:gd name="connsiteX51" fmla="*/ 1245326 w 4754880"/>
                  <a:gd name="connsiteY51" fmla="*/ 574766 h 2333897"/>
                  <a:gd name="connsiteX52" fmla="*/ 1410789 w 4754880"/>
                  <a:gd name="connsiteY52" fmla="*/ 566057 h 2333897"/>
                  <a:gd name="connsiteX53" fmla="*/ 1601561 w 4754880"/>
                  <a:gd name="connsiteY53" fmla="*/ 520882 h 2333897"/>
                  <a:gd name="connsiteX54" fmla="*/ 1846217 w 4754880"/>
                  <a:gd name="connsiteY54" fmla="*/ 452846 h 2333897"/>
                  <a:gd name="connsiteX55" fmla="*/ 2151017 w 4754880"/>
                  <a:gd name="connsiteY55" fmla="*/ 418012 h 2333897"/>
                  <a:gd name="connsiteX56" fmla="*/ 2299063 w 4754880"/>
                  <a:gd name="connsiteY56" fmla="*/ 400594 h 2333897"/>
                  <a:gd name="connsiteX57" fmla="*/ 1976846 w 4754880"/>
                  <a:gd name="connsiteY57" fmla="*/ 775063 h 2333897"/>
                  <a:gd name="connsiteX58" fmla="*/ 1759132 w 4754880"/>
                  <a:gd name="connsiteY58" fmla="*/ 748937 h 2333897"/>
                  <a:gd name="connsiteX59" fmla="*/ 1515292 w 4754880"/>
                  <a:gd name="connsiteY59" fmla="*/ 705394 h 2333897"/>
                  <a:gd name="connsiteX60" fmla="*/ 1314994 w 4754880"/>
                  <a:gd name="connsiteY60" fmla="*/ 687977 h 2333897"/>
                  <a:gd name="connsiteX61" fmla="*/ 1088572 w 4754880"/>
                  <a:gd name="connsiteY61" fmla="*/ 775063 h 2333897"/>
                  <a:gd name="connsiteX62" fmla="*/ 980122 w 4754880"/>
                  <a:gd name="connsiteY62" fmla="*/ 824865 h 2333897"/>
                  <a:gd name="connsiteX63" fmla="*/ 862149 w 4754880"/>
                  <a:gd name="connsiteY63" fmla="*/ 820239 h 2333897"/>
                  <a:gd name="connsiteX64" fmla="*/ 783772 w 4754880"/>
                  <a:gd name="connsiteY64" fmla="*/ 836023 h 2333897"/>
                  <a:gd name="connsiteX65" fmla="*/ 729886 w 4754880"/>
                  <a:gd name="connsiteY65" fmla="*/ 857387 h 2333897"/>
                  <a:gd name="connsiteX66" fmla="*/ 583474 w 4754880"/>
                  <a:gd name="connsiteY66" fmla="*/ 748937 h 2333897"/>
                  <a:gd name="connsiteX67" fmla="*/ 707844 w 4754880"/>
                  <a:gd name="connsiteY67" fmla="*/ 874803 h 2333897"/>
                  <a:gd name="connsiteX68" fmla="*/ 583474 w 4754880"/>
                  <a:gd name="connsiteY68" fmla="*/ 888274 h 2333897"/>
                  <a:gd name="connsiteX69" fmla="*/ 513806 w 4754880"/>
                  <a:gd name="connsiteY69" fmla="*/ 862149 h 2333897"/>
                  <a:gd name="connsiteX70" fmla="*/ 435429 w 4754880"/>
                  <a:gd name="connsiteY70" fmla="*/ 775063 h 2333897"/>
                  <a:gd name="connsiteX71" fmla="*/ 461554 w 4754880"/>
                  <a:gd name="connsiteY71" fmla="*/ 853440 h 2333897"/>
                  <a:gd name="connsiteX72" fmla="*/ 400594 w 4754880"/>
                  <a:gd name="connsiteY72" fmla="*/ 827314 h 2333897"/>
                  <a:gd name="connsiteX73" fmla="*/ 322217 w 4754880"/>
                  <a:gd name="connsiteY73" fmla="*/ 827314 h 2333897"/>
                  <a:gd name="connsiteX74" fmla="*/ 217714 w 4754880"/>
                  <a:gd name="connsiteY74" fmla="*/ 714103 h 2333897"/>
                  <a:gd name="connsiteX75" fmla="*/ 287383 w 4754880"/>
                  <a:gd name="connsiteY75" fmla="*/ 853440 h 2333897"/>
                  <a:gd name="connsiteX76" fmla="*/ 182880 w 4754880"/>
                  <a:gd name="connsiteY76" fmla="*/ 862149 h 2333897"/>
                  <a:gd name="connsiteX77" fmla="*/ 261257 w 4754880"/>
                  <a:gd name="connsiteY77" fmla="*/ 888274 h 2333897"/>
                  <a:gd name="connsiteX78" fmla="*/ 209006 w 4754880"/>
                  <a:gd name="connsiteY78" fmla="*/ 957943 h 2333897"/>
                  <a:gd name="connsiteX79" fmla="*/ 339634 w 4754880"/>
                  <a:gd name="connsiteY79" fmla="*/ 862149 h 2333897"/>
                  <a:gd name="connsiteX80" fmla="*/ 452846 w 4754880"/>
                  <a:gd name="connsiteY80" fmla="*/ 870857 h 2333897"/>
                  <a:gd name="connsiteX81" fmla="*/ 600892 w 4754880"/>
                  <a:gd name="connsiteY81" fmla="*/ 914400 h 2333897"/>
                  <a:gd name="connsiteX82" fmla="*/ 748937 w 4754880"/>
                  <a:gd name="connsiteY82" fmla="*/ 888274 h 2333897"/>
                  <a:gd name="connsiteX83" fmla="*/ 906508 w 4754880"/>
                  <a:gd name="connsiteY83" fmla="*/ 858203 h 2333897"/>
                  <a:gd name="connsiteX84" fmla="*/ 722812 w 4754880"/>
                  <a:gd name="connsiteY84" fmla="*/ 949234 h 2333897"/>
                  <a:gd name="connsiteX85" fmla="*/ 442504 w 4754880"/>
                  <a:gd name="connsiteY85" fmla="*/ 1042716 h 2333897"/>
                  <a:gd name="connsiteX86" fmla="*/ 330926 w 4754880"/>
                  <a:gd name="connsiteY86" fmla="*/ 1023666 h 2333897"/>
                  <a:gd name="connsiteX87" fmla="*/ 200297 w 4754880"/>
                  <a:gd name="connsiteY87" fmla="*/ 992777 h 2333897"/>
                  <a:gd name="connsiteX88" fmla="*/ 332559 w 4754880"/>
                  <a:gd name="connsiteY88" fmla="*/ 1067209 h 2333897"/>
                  <a:gd name="connsiteX89" fmla="*/ 391886 w 4754880"/>
                  <a:gd name="connsiteY89" fmla="*/ 1062446 h 2333897"/>
                  <a:gd name="connsiteX90" fmla="*/ 357052 w 4754880"/>
                  <a:gd name="connsiteY90" fmla="*/ 1079863 h 2333897"/>
                  <a:gd name="connsiteX91" fmla="*/ 261257 w 4754880"/>
                  <a:gd name="connsiteY91" fmla="*/ 1085442 h 2333897"/>
                  <a:gd name="connsiteX92" fmla="*/ 148046 w 4754880"/>
                  <a:gd name="connsiteY92" fmla="*/ 1097280 h 2333897"/>
                  <a:gd name="connsiteX93" fmla="*/ 269966 w 4754880"/>
                  <a:gd name="connsiteY93" fmla="*/ 1105989 h 2333897"/>
                  <a:gd name="connsiteX94" fmla="*/ 304800 w 4754880"/>
                  <a:gd name="connsiteY94" fmla="*/ 1123406 h 2333897"/>
                  <a:gd name="connsiteX95" fmla="*/ 296092 w 4754880"/>
                  <a:gd name="connsiteY95" fmla="*/ 1149532 h 2333897"/>
                  <a:gd name="connsiteX96" fmla="*/ 165463 w 4754880"/>
                  <a:gd name="connsiteY96" fmla="*/ 1166949 h 2333897"/>
                  <a:gd name="connsiteX97" fmla="*/ 226423 w 4754880"/>
                  <a:gd name="connsiteY97" fmla="*/ 1184366 h 2333897"/>
                  <a:gd name="connsiteX98" fmla="*/ 87086 w 4754880"/>
                  <a:gd name="connsiteY98" fmla="*/ 1262743 h 2333897"/>
                  <a:gd name="connsiteX99" fmla="*/ 255679 w 4754880"/>
                  <a:gd name="connsiteY99" fmla="*/ 1204912 h 2333897"/>
                  <a:gd name="connsiteX100" fmla="*/ 357052 w 4754880"/>
                  <a:gd name="connsiteY100" fmla="*/ 1140823 h 2333897"/>
                  <a:gd name="connsiteX101" fmla="*/ 426720 w 4754880"/>
                  <a:gd name="connsiteY101" fmla="*/ 1079863 h 2333897"/>
                  <a:gd name="connsiteX102" fmla="*/ 644434 w 4754880"/>
                  <a:gd name="connsiteY102" fmla="*/ 1018903 h 2333897"/>
                  <a:gd name="connsiteX103" fmla="*/ 542381 w 4754880"/>
                  <a:gd name="connsiteY103" fmla="*/ 1158240 h 2333897"/>
                  <a:gd name="connsiteX104" fmla="*/ 426720 w 4754880"/>
                  <a:gd name="connsiteY104" fmla="*/ 1254034 h 2333897"/>
                  <a:gd name="connsiteX105" fmla="*/ 357052 w 4754880"/>
                  <a:gd name="connsiteY105" fmla="*/ 1332412 h 2333897"/>
                  <a:gd name="connsiteX106" fmla="*/ 459922 w 4754880"/>
                  <a:gd name="connsiteY106" fmla="*/ 1270635 h 2333897"/>
                  <a:gd name="connsiteX107" fmla="*/ 531223 w 4754880"/>
                  <a:gd name="connsiteY107" fmla="*/ 1210492 h 2333897"/>
                  <a:gd name="connsiteX108" fmla="*/ 548640 w 4754880"/>
                  <a:gd name="connsiteY108" fmla="*/ 1341120 h 2333897"/>
                  <a:gd name="connsiteX109" fmla="*/ 568371 w 4754880"/>
                  <a:gd name="connsiteY109" fmla="*/ 1244509 h 2333897"/>
                  <a:gd name="connsiteX110" fmla="*/ 574766 w 4754880"/>
                  <a:gd name="connsiteY110" fmla="*/ 1166949 h 2333897"/>
                  <a:gd name="connsiteX111" fmla="*/ 731520 w 4754880"/>
                  <a:gd name="connsiteY111" fmla="*/ 992777 h 2333897"/>
                  <a:gd name="connsiteX112" fmla="*/ 978490 w 4754880"/>
                  <a:gd name="connsiteY112" fmla="*/ 866094 h 2333897"/>
                  <a:gd name="connsiteX113" fmla="*/ 1105989 w 4754880"/>
                  <a:gd name="connsiteY113" fmla="*/ 818606 h 2333897"/>
                  <a:gd name="connsiteX114" fmla="*/ 1097280 w 4754880"/>
                  <a:gd name="connsiteY114" fmla="*/ 931817 h 2333897"/>
                  <a:gd name="connsiteX115" fmla="*/ 1045029 w 4754880"/>
                  <a:gd name="connsiteY115" fmla="*/ 1071154 h 2333897"/>
                  <a:gd name="connsiteX116" fmla="*/ 966652 w 4754880"/>
                  <a:gd name="connsiteY116" fmla="*/ 1132114 h 2333897"/>
                  <a:gd name="connsiteX117" fmla="*/ 853440 w 4754880"/>
                  <a:gd name="connsiteY117" fmla="*/ 1201783 h 2333897"/>
                  <a:gd name="connsiteX118" fmla="*/ 696686 w 4754880"/>
                  <a:gd name="connsiteY118" fmla="*/ 1236617 h 2333897"/>
                  <a:gd name="connsiteX119" fmla="*/ 809897 w 4754880"/>
                  <a:gd name="connsiteY119" fmla="*/ 1245326 h 2333897"/>
                  <a:gd name="connsiteX120" fmla="*/ 757646 w 4754880"/>
                  <a:gd name="connsiteY120" fmla="*/ 1323703 h 2333897"/>
                  <a:gd name="connsiteX121" fmla="*/ 836023 w 4754880"/>
                  <a:gd name="connsiteY121" fmla="*/ 1297577 h 2333897"/>
                  <a:gd name="connsiteX122" fmla="*/ 844732 w 4754880"/>
                  <a:gd name="connsiteY122" fmla="*/ 1254034 h 2333897"/>
                  <a:gd name="connsiteX123" fmla="*/ 862149 w 4754880"/>
                  <a:gd name="connsiteY123" fmla="*/ 1219200 h 2333897"/>
                  <a:gd name="connsiteX124" fmla="*/ 1018903 w 4754880"/>
                  <a:gd name="connsiteY124" fmla="*/ 1149532 h 2333897"/>
                  <a:gd name="connsiteX125" fmla="*/ 1001486 w 4754880"/>
                  <a:gd name="connsiteY125" fmla="*/ 1184366 h 2333897"/>
                  <a:gd name="connsiteX126" fmla="*/ 966652 w 4754880"/>
                  <a:gd name="connsiteY126" fmla="*/ 1236617 h 2333897"/>
                  <a:gd name="connsiteX127" fmla="*/ 931817 w 4754880"/>
                  <a:gd name="connsiteY127" fmla="*/ 1254034 h 2333897"/>
                  <a:gd name="connsiteX128" fmla="*/ 1018903 w 4754880"/>
                  <a:gd name="connsiteY128" fmla="*/ 1254034 h 2333897"/>
                  <a:gd name="connsiteX129" fmla="*/ 1045029 w 4754880"/>
                  <a:gd name="connsiteY129" fmla="*/ 1193074 h 2333897"/>
                  <a:gd name="connsiteX130" fmla="*/ 1062446 w 4754880"/>
                  <a:gd name="connsiteY130" fmla="*/ 1140823 h 2333897"/>
                  <a:gd name="connsiteX131" fmla="*/ 1062446 w 4754880"/>
                  <a:gd name="connsiteY131" fmla="*/ 1114697 h 2333897"/>
                  <a:gd name="connsiteX132" fmla="*/ 1114697 w 4754880"/>
                  <a:gd name="connsiteY132" fmla="*/ 1018903 h 2333897"/>
                  <a:gd name="connsiteX133" fmla="*/ 1132114 w 4754880"/>
                  <a:gd name="connsiteY133" fmla="*/ 905692 h 2333897"/>
                  <a:gd name="connsiteX134" fmla="*/ 1158240 w 4754880"/>
                  <a:gd name="connsiteY134" fmla="*/ 836023 h 2333897"/>
                  <a:gd name="connsiteX135" fmla="*/ 1193074 w 4754880"/>
                  <a:gd name="connsiteY135" fmla="*/ 757646 h 2333897"/>
                  <a:gd name="connsiteX136" fmla="*/ 1306286 w 4754880"/>
                  <a:gd name="connsiteY136" fmla="*/ 722812 h 2333897"/>
                  <a:gd name="connsiteX137" fmla="*/ 1428206 w 4754880"/>
                  <a:gd name="connsiteY137" fmla="*/ 722812 h 2333897"/>
                  <a:gd name="connsiteX138" fmla="*/ 1619794 w 4754880"/>
                  <a:gd name="connsiteY138" fmla="*/ 766354 h 2333897"/>
                  <a:gd name="connsiteX139" fmla="*/ 1846217 w 4754880"/>
                  <a:gd name="connsiteY139" fmla="*/ 792480 h 2333897"/>
                  <a:gd name="connsiteX140" fmla="*/ 1976846 w 4754880"/>
                  <a:gd name="connsiteY140" fmla="*/ 801189 h 2333897"/>
                  <a:gd name="connsiteX141" fmla="*/ 1872343 w 4754880"/>
                  <a:gd name="connsiteY141" fmla="*/ 931817 h 2333897"/>
                  <a:gd name="connsiteX142" fmla="*/ 1802674 w 4754880"/>
                  <a:gd name="connsiteY142" fmla="*/ 1027612 h 2333897"/>
                  <a:gd name="connsiteX143" fmla="*/ 1767840 w 4754880"/>
                  <a:gd name="connsiteY143" fmla="*/ 1114697 h 2333897"/>
                  <a:gd name="connsiteX144" fmla="*/ 1672046 w 4754880"/>
                  <a:gd name="connsiteY144" fmla="*/ 1201783 h 2333897"/>
                  <a:gd name="connsiteX145" fmla="*/ 1541417 w 4754880"/>
                  <a:gd name="connsiteY145" fmla="*/ 1271452 h 2333897"/>
                  <a:gd name="connsiteX146" fmla="*/ 1393372 w 4754880"/>
                  <a:gd name="connsiteY146" fmla="*/ 1306286 h 2333897"/>
                  <a:gd name="connsiteX147" fmla="*/ 1258797 w 4754880"/>
                  <a:gd name="connsiteY147" fmla="*/ 1316627 h 2333897"/>
                  <a:gd name="connsiteX148" fmla="*/ 966652 w 4754880"/>
                  <a:gd name="connsiteY148" fmla="*/ 1332412 h 2333897"/>
                  <a:gd name="connsiteX149" fmla="*/ 775063 w 4754880"/>
                  <a:gd name="connsiteY149" fmla="*/ 1364117 h 2333897"/>
                  <a:gd name="connsiteX150" fmla="*/ 679269 w 4754880"/>
                  <a:gd name="connsiteY150" fmla="*/ 1419497 h 2333897"/>
                  <a:gd name="connsiteX151" fmla="*/ 653143 w 4754880"/>
                  <a:gd name="connsiteY151" fmla="*/ 1497874 h 2333897"/>
                  <a:gd name="connsiteX152" fmla="*/ 653143 w 4754880"/>
                  <a:gd name="connsiteY152" fmla="*/ 1541417 h 2333897"/>
                  <a:gd name="connsiteX153" fmla="*/ 687977 w 4754880"/>
                  <a:gd name="connsiteY153" fmla="*/ 1436914 h 2333897"/>
                  <a:gd name="connsiteX154" fmla="*/ 801189 w 4754880"/>
                  <a:gd name="connsiteY154" fmla="*/ 1402080 h 2333897"/>
                  <a:gd name="connsiteX155" fmla="*/ 984069 w 4754880"/>
                  <a:gd name="connsiteY155" fmla="*/ 1367246 h 2333897"/>
                  <a:gd name="connsiteX156" fmla="*/ 1297577 w 4754880"/>
                  <a:gd name="connsiteY156" fmla="*/ 1367246 h 2333897"/>
                  <a:gd name="connsiteX157" fmla="*/ 1454332 w 4754880"/>
                  <a:gd name="connsiteY157" fmla="*/ 1356224 h 2333897"/>
                  <a:gd name="connsiteX158" fmla="*/ 1672046 w 4754880"/>
                  <a:gd name="connsiteY158" fmla="*/ 1288869 h 2333897"/>
                  <a:gd name="connsiteX159" fmla="*/ 1785257 w 4754880"/>
                  <a:gd name="connsiteY159" fmla="*/ 1193074 h 2333897"/>
                  <a:gd name="connsiteX160" fmla="*/ 1863634 w 4754880"/>
                  <a:gd name="connsiteY160" fmla="*/ 1053737 h 2333897"/>
                  <a:gd name="connsiteX161" fmla="*/ 1950720 w 4754880"/>
                  <a:gd name="connsiteY161" fmla="*/ 931817 h 2333897"/>
                  <a:gd name="connsiteX162" fmla="*/ 2046514 w 4754880"/>
                  <a:gd name="connsiteY162" fmla="*/ 827314 h 2333897"/>
                  <a:gd name="connsiteX163" fmla="*/ 2151017 w 4754880"/>
                  <a:gd name="connsiteY163" fmla="*/ 696686 h 2333897"/>
                  <a:gd name="connsiteX164" fmla="*/ 2281646 w 4754880"/>
                  <a:gd name="connsiteY164" fmla="*/ 548640 h 2333897"/>
                  <a:gd name="connsiteX165" fmla="*/ 2403566 w 4754880"/>
                  <a:gd name="connsiteY165" fmla="*/ 418012 h 2333897"/>
                  <a:gd name="connsiteX166" fmla="*/ 2534194 w 4754880"/>
                  <a:gd name="connsiteY166" fmla="*/ 304800 h 2333897"/>
                  <a:gd name="connsiteX167" fmla="*/ 2547665 w 4754880"/>
                  <a:gd name="connsiteY167" fmla="*/ 528366 h 2333897"/>
                  <a:gd name="connsiteX168" fmla="*/ 2534194 w 4754880"/>
                  <a:gd name="connsiteY168" fmla="*/ 783772 h 2333897"/>
                  <a:gd name="connsiteX169" fmla="*/ 2569029 w 4754880"/>
                  <a:gd name="connsiteY169" fmla="*/ 992777 h 2333897"/>
                  <a:gd name="connsiteX170" fmla="*/ 2596787 w 4754880"/>
                  <a:gd name="connsiteY170" fmla="*/ 1212124 h 2333897"/>
                  <a:gd name="connsiteX171" fmla="*/ 2638697 w 4754880"/>
                  <a:gd name="connsiteY171" fmla="*/ 1480457 h 2333897"/>
                  <a:gd name="connsiteX172" fmla="*/ 2629989 w 4754880"/>
                  <a:gd name="connsiteY172" fmla="*/ 1680754 h 2333897"/>
                  <a:gd name="connsiteX173" fmla="*/ 2551612 w 4754880"/>
                  <a:gd name="connsiteY173" fmla="*/ 1994263 h 2333897"/>
                  <a:gd name="connsiteX174" fmla="*/ 2569029 w 4754880"/>
                  <a:gd name="connsiteY174" fmla="*/ 2151017 h 2333897"/>
                  <a:gd name="connsiteX175" fmla="*/ 2656114 w 4754880"/>
                  <a:gd name="connsiteY175" fmla="*/ 2333897 h 2333897"/>
                  <a:gd name="connsiteX176" fmla="*/ 2595154 w 4754880"/>
                  <a:gd name="connsiteY176" fmla="*/ 2072640 h 2333897"/>
                  <a:gd name="connsiteX177" fmla="*/ 2638697 w 4754880"/>
                  <a:gd name="connsiteY177" fmla="*/ 1854926 h 2333897"/>
                  <a:gd name="connsiteX178" fmla="*/ 2682240 w 4754880"/>
                  <a:gd name="connsiteY178" fmla="*/ 1663337 h 2333897"/>
                  <a:gd name="connsiteX179" fmla="*/ 2725783 w 4754880"/>
                  <a:gd name="connsiteY179" fmla="*/ 1428206 h 2333897"/>
                  <a:gd name="connsiteX180" fmla="*/ 2708366 w 4754880"/>
                  <a:gd name="connsiteY180" fmla="*/ 1262743 h 2333897"/>
                  <a:gd name="connsiteX181" fmla="*/ 2665639 w 4754880"/>
                  <a:gd name="connsiteY181" fmla="*/ 1033054 h 2333897"/>
                  <a:gd name="connsiteX182" fmla="*/ 2657611 w 4754880"/>
                  <a:gd name="connsiteY182" fmla="*/ 809897 h 2333897"/>
                  <a:gd name="connsiteX183" fmla="*/ 2660876 w 4754880"/>
                  <a:gd name="connsiteY183" fmla="*/ 536667 h 2333897"/>
                  <a:gd name="connsiteX184" fmla="*/ 2682240 w 4754880"/>
                  <a:gd name="connsiteY184" fmla="*/ 278674 h 2333897"/>
                  <a:gd name="connsiteX185" fmla="*/ 2899954 w 4754880"/>
                  <a:gd name="connsiteY185" fmla="*/ 393382 h 2333897"/>
                  <a:gd name="connsiteX186" fmla="*/ 3161212 w 4754880"/>
                  <a:gd name="connsiteY186" fmla="*/ 539932 h 2333897"/>
                  <a:gd name="connsiteX187" fmla="*/ 3344092 w 4754880"/>
                  <a:gd name="connsiteY187" fmla="*/ 600892 h 2333897"/>
                  <a:gd name="connsiteX188" fmla="*/ 3524658 w 4754880"/>
                  <a:gd name="connsiteY188" fmla="*/ 1031557 h 2333897"/>
                  <a:gd name="connsiteX189" fmla="*/ 3646579 w 4754880"/>
                  <a:gd name="connsiteY189" fmla="*/ 1244509 h 2333897"/>
                  <a:gd name="connsiteX190" fmla="*/ 3797754 w 4754880"/>
                  <a:gd name="connsiteY190" fmla="*/ 1436914 h 2333897"/>
                  <a:gd name="connsiteX191" fmla="*/ 3840480 w 4754880"/>
                  <a:gd name="connsiteY191" fmla="*/ 1602377 h 2333897"/>
                  <a:gd name="connsiteX192" fmla="*/ 3903073 w 4754880"/>
                  <a:gd name="connsiteY192" fmla="*/ 1903912 h 2333897"/>
                  <a:gd name="connsiteX193" fmla="*/ 4040777 w 4754880"/>
                  <a:gd name="connsiteY193" fmla="*/ 2063932 h 2333897"/>
                  <a:gd name="connsiteX194" fmla="*/ 4127863 w 4754880"/>
                  <a:gd name="connsiteY194" fmla="*/ 2072640 h 2333897"/>
                  <a:gd name="connsiteX195" fmla="*/ 3988526 w 4754880"/>
                  <a:gd name="connsiteY195" fmla="*/ 1968137 h 2333897"/>
                  <a:gd name="connsiteX196" fmla="*/ 3925253 w 4754880"/>
                  <a:gd name="connsiteY196" fmla="*/ 1828800 h 2333897"/>
                  <a:gd name="connsiteX197" fmla="*/ 3875314 w 4754880"/>
                  <a:gd name="connsiteY197" fmla="*/ 1558834 h 2333897"/>
                  <a:gd name="connsiteX198" fmla="*/ 3796937 w 4754880"/>
                  <a:gd name="connsiteY198" fmla="*/ 1349829 h 2333897"/>
                  <a:gd name="connsiteX199" fmla="*/ 3648892 w 4754880"/>
                  <a:gd name="connsiteY199" fmla="*/ 1158240 h 2333897"/>
                  <a:gd name="connsiteX200" fmla="*/ 3492137 w 4754880"/>
                  <a:gd name="connsiteY200" fmla="*/ 836023 h 2333897"/>
                  <a:gd name="connsiteX201" fmla="*/ 3431177 w 4754880"/>
                  <a:gd name="connsiteY201" fmla="*/ 644434 h 2333897"/>
                  <a:gd name="connsiteX202" fmla="*/ 3714614 w 4754880"/>
                  <a:gd name="connsiteY202" fmla="*/ 712470 h 2333897"/>
                  <a:gd name="connsiteX203" fmla="*/ 4058194 w 4754880"/>
                  <a:gd name="connsiteY203" fmla="*/ 870857 h 2333897"/>
                  <a:gd name="connsiteX204" fmla="*/ 4310743 w 4754880"/>
                  <a:gd name="connsiteY204" fmla="*/ 1132114 h 2333897"/>
                  <a:gd name="connsiteX205" fmla="*/ 4502332 w 4754880"/>
                  <a:gd name="connsiteY205" fmla="*/ 1219200 h 2333897"/>
                  <a:gd name="connsiteX206" fmla="*/ 4754880 w 4754880"/>
                  <a:gd name="connsiteY206" fmla="*/ 1175657 h 2333897"/>
                  <a:gd name="connsiteX207" fmla="*/ 4484914 w 4754880"/>
                  <a:gd name="connsiteY207" fmla="*/ 1175657 h 2333897"/>
                  <a:gd name="connsiteX208" fmla="*/ 4274276 w 4754880"/>
                  <a:gd name="connsiteY208" fmla="*/ 1046662 h 2333897"/>
                  <a:gd name="connsiteX209" fmla="*/ 4078742 w 4754880"/>
                  <a:gd name="connsiteY209" fmla="*/ 839289 h 2333897"/>
                  <a:gd name="connsiteX210" fmla="*/ 3840480 w 4754880"/>
                  <a:gd name="connsiteY210" fmla="*/ 722812 h 2333897"/>
                  <a:gd name="connsiteX211" fmla="*/ 3526972 w 4754880"/>
                  <a:gd name="connsiteY211" fmla="*/ 618309 h 2333897"/>
                  <a:gd name="connsiteX212" fmla="*/ 3164341 w 4754880"/>
                  <a:gd name="connsiteY212" fmla="*/ 491762 h 2333897"/>
                  <a:gd name="connsiteX213" fmla="*/ 3025821 w 4754880"/>
                  <a:gd name="connsiteY213" fmla="*/ 408351 h 2333897"/>
                  <a:gd name="connsiteX214" fmla="*/ 3082834 w 4754880"/>
                  <a:gd name="connsiteY214" fmla="*/ 374469 h 2333897"/>
                  <a:gd name="connsiteX215" fmla="*/ 3622766 w 4754880"/>
                  <a:gd name="connsiteY215" fmla="*/ 348343 h 2333897"/>
                  <a:gd name="connsiteX216" fmla="*/ 3805646 w 4754880"/>
                  <a:gd name="connsiteY216" fmla="*/ 365760 h 2333897"/>
                  <a:gd name="connsiteX217" fmla="*/ 4040777 w 4754880"/>
                  <a:gd name="connsiteY217" fmla="*/ 374469 h 2333897"/>
                  <a:gd name="connsiteX218" fmla="*/ 4223657 w 4754880"/>
                  <a:gd name="connsiteY218" fmla="*/ 322217 h 2333897"/>
                  <a:gd name="connsiteX219" fmla="*/ 4397829 w 4754880"/>
                  <a:gd name="connsiteY219" fmla="*/ 243840 h 2333897"/>
                  <a:gd name="connsiteX220" fmla="*/ 4624252 w 4754880"/>
                  <a:gd name="connsiteY220" fmla="*/ 269966 h 2333897"/>
                  <a:gd name="connsiteX221" fmla="*/ 4345577 w 4754880"/>
                  <a:gd name="connsiteY221" fmla="*/ 224926 h 2333897"/>
                  <a:gd name="connsiteX222" fmla="*/ 4246653 w 4754880"/>
                  <a:gd name="connsiteY222" fmla="*/ 276361 h 2333897"/>
                  <a:gd name="connsiteX223" fmla="*/ 4111671 w 4754880"/>
                  <a:gd name="connsiteY223" fmla="*/ 322626 h 2333897"/>
                  <a:gd name="connsiteX224" fmla="*/ 3997234 w 4754880"/>
                  <a:gd name="connsiteY224" fmla="*/ 346847 h 2333897"/>
                  <a:gd name="connsiteX225" fmla="*/ 3883071 w 4754880"/>
                  <a:gd name="connsiteY225" fmla="*/ 332151 h 2333897"/>
                  <a:gd name="connsiteX226" fmla="*/ 3796937 w 4754880"/>
                  <a:gd name="connsiteY226" fmla="*/ 329430 h 2333897"/>
                  <a:gd name="connsiteX227" fmla="*/ 3547519 w 4754880"/>
                  <a:gd name="connsiteY227" fmla="*/ 322354 h 2333897"/>
                  <a:gd name="connsiteX228" fmla="*/ 3374164 w 4754880"/>
                  <a:gd name="connsiteY228" fmla="*/ 323169 h 2333897"/>
                  <a:gd name="connsiteX229" fmla="*/ 3147059 w 4754880"/>
                  <a:gd name="connsiteY229" fmla="*/ 338954 h 2333897"/>
                  <a:gd name="connsiteX230" fmla="*/ 3004457 w 4754880"/>
                  <a:gd name="connsiteY230" fmla="*/ 330926 h 2333897"/>
                  <a:gd name="connsiteX231" fmla="*/ 2838994 w 4754880"/>
                  <a:gd name="connsiteY231" fmla="*/ 235132 h 2333897"/>
                  <a:gd name="connsiteX232" fmla="*/ 2699657 w 4754880"/>
                  <a:gd name="connsiteY232" fmla="*/ 156754 h 2333897"/>
                  <a:gd name="connsiteX233" fmla="*/ 2682240 w 4754880"/>
                  <a:gd name="connsiteY233" fmla="*/ 0 h 2333897"/>
                  <a:gd name="connsiteX234" fmla="*/ 2525486 w 4754880"/>
                  <a:gd name="connsiteY234" fmla="*/ 8709 h 233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</a:cxnLst>
                <a:rect l="l" t="t" r="r" b="b"/>
                <a:pathLst>
                  <a:path w="4754880" h="2333897">
                    <a:moveTo>
                      <a:pt x="2525486" y="8709"/>
                    </a:moveTo>
                    <a:lnTo>
                      <a:pt x="2534194" y="148046"/>
                    </a:lnTo>
                    <a:lnTo>
                      <a:pt x="2368732" y="339634"/>
                    </a:lnTo>
                    <a:lnTo>
                      <a:pt x="2046514" y="386443"/>
                    </a:lnTo>
                    <a:cubicBezTo>
                      <a:pt x="1973943" y="394063"/>
                      <a:pt x="1885406" y="399687"/>
                      <a:pt x="1828800" y="409303"/>
                    </a:cubicBezTo>
                    <a:cubicBezTo>
                      <a:pt x="1772194" y="418919"/>
                      <a:pt x="1747520" y="432526"/>
                      <a:pt x="1706880" y="444137"/>
                    </a:cubicBezTo>
                    <a:lnTo>
                      <a:pt x="1397318" y="366577"/>
                    </a:lnTo>
                    <a:lnTo>
                      <a:pt x="1227909" y="357052"/>
                    </a:lnTo>
                    <a:lnTo>
                      <a:pt x="984069" y="374469"/>
                    </a:lnTo>
                    <a:lnTo>
                      <a:pt x="722812" y="348343"/>
                    </a:lnTo>
                    <a:lnTo>
                      <a:pt x="531223" y="304800"/>
                    </a:lnTo>
                    <a:lnTo>
                      <a:pt x="496389" y="287383"/>
                    </a:lnTo>
                    <a:lnTo>
                      <a:pt x="478972" y="226423"/>
                    </a:lnTo>
                    <a:lnTo>
                      <a:pt x="383177" y="182880"/>
                    </a:lnTo>
                    <a:lnTo>
                      <a:pt x="313509" y="165463"/>
                    </a:lnTo>
                    <a:lnTo>
                      <a:pt x="278674" y="113212"/>
                    </a:lnTo>
                    <a:lnTo>
                      <a:pt x="296092" y="191589"/>
                    </a:lnTo>
                    <a:lnTo>
                      <a:pt x="418012" y="235132"/>
                    </a:lnTo>
                    <a:lnTo>
                      <a:pt x="452846" y="278674"/>
                    </a:lnTo>
                    <a:lnTo>
                      <a:pt x="318271" y="292961"/>
                    </a:lnTo>
                    <a:lnTo>
                      <a:pt x="243840" y="330926"/>
                    </a:lnTo>
                    <a:lnTo>
                      <a:pt x="191589" y="261257"/>
                    </a:lnTo>
                    <a:lnTo>
                      <a:pt x="148046" y="235132"/>
                    </a:lnTo>
                    <a:lnTo>
                      <a:pt x="34834" y="226423"/>
                    </a:lnTo>
                    <a:lnTo>
                      <a:pt x="174172" y="278674"/>
                    </a:lnTo>
                    <a:lnTo>
                      <a:pt x="200297" y="330926"/>
                    </a:lnTo>
                    <a:cubicBezTo>
                      <a:pt x="183288" y="336097"/>
                      <a:pt x="166280" y="355555"/>
                      <a:pt x="149271" y="360726"/>
                    </a:cubicBezTo>
                    <a:lnTo>
                      <a:pt x="104503" y="374469"/>
                    </a:lnTo>
                    <a:lnTo>
                      <a:pt x="0" y="365760"/>
                    </a:lnTo>
                    <a:lnTo>
                      <a:pt x="139337" y="409303"/>
                    </a:lnTo>
                    <a:lnTo>
                      <a:pt x="269966" y="348343"/>
                    </a:lnTo>
                    <a:lnTo>
                      <a:pt x="408487" y="315142"/>
                    </a:lnTo>
                    <a:lnTo>
                      <a:pt x="322217" y="409303"/>
                    </a:lnTo>
                    <a:lnTo>
                      <a:pt x="191589" y="461554"/>
                    </a:lnTo>
                    <a:lnTo>
                      <a:pt x="348343" y="391886"/>
                    </a:lnTo>
                    <a:lnTo>
                      <a:pt x="470263" y="322217"/>
                    </a:lnTo>
                    <a:lnTo>
                      <a:pt x="600892" y="360182"/>
                    </a:lnTo>
                    <a:lnTo>
                      <a:pt x="770300" y="385491"/>
                    </a:lnTo>
                    <a:cubicBezTo>
                      <a:pt x="828357" y="385491"/>
                      <a:pt x="891177" y="408509"/>
                      <a:pt x="949234" y="409303"/>
                    </a:cubicBezTo>
                    <a:cubicBezTo>
                      <a:pt x="1007291" y="410097"/>
                      <a:pt x="1062173" y="396603"/>
                      <a:pt x="1118643" y="390253"/>
                    </a:cubicBezTo>
                    <a:lnTo>
                      <a:pt x="1301523" y="386306"/>
                    </a:lnTo>
                    <a:lnTo>
                      <a:pt x="1506583" y="418012"/>
                    </a:lnTo>
                    <a:lnTo>
                      <a:pt x="1665787" y="471896"/>
                    </a:lnTo>
                    <a:lnTo>
                      <a:pt x="1480457" y="522514"/>
                    </a:lnTo>
                    <a:lnTo>
                      <a:pt x="1271452" y="550273"/>
                    </a:lnTo>
                    <a:lnTo>
                      <a:pt x="1067208" y="501151"/>
                    </a:lnTo>
                    <a:lnTo>
                      <a:pt x="909637" y="505914"/>
                    </a:lnTo>
                    <a:lnTo>
                      <a:pt x="807584" y="552586"/>
                    </a:lnTo>
                    <a:lnTo>
                      <a:pt x="766354" y="627017"/>
                    </a:lnTo>
                    <a:lnTo>
                      <a:pt x="879566" y="548640"/>
                    </a:lnTo>
                    <a:lnTo>
                      <a:pt x="1045029" y="531223"/>
                    </a:lnTo>
                    <a:lnTo>
                      <a:pt x="1245326" y="574766"/>
                    </a:lnTo>
                    <a:lnTo>
                      <a:pt x="1410789" y="566057"/>
                    </a:lnTo>
                    <a:lnTo>
                      <a:pt x="1601561" y="520882"/>
                    </a:lnTo>
                    <a:lnTo>
                      <a:pt x="1846217" y="452846"/>
                    </a:lnTo>
                    <a:lnTo>
                      <a:pt x="2151017" y="418012"/>
                    </a:lnTo>
                    <a:lnTo>
                      <a:pt x="2299063" y="400594"/>
                    </a:lnTo>
                    <a:lnTo>
                      <a:pt x="1976846" y="775063"/>
                    </a:lnTo>
                    <a:lnTo>
                      <a:pt x="1759132" y="748937"/>
                    </a:lnTo>
                    <a:lnTo>
                      <a:pt x="1515292" y="705394"/>
                    </a:lnTo>
                    <a:lnTo>
                      <a:pt x="1314994" y="687977"/>
                    </a:lnTo>
                    <a:lnTo>
                      <a:pt x="1088572" y="775063"/>
                    </a:lnTo>
                    <a:lnTo>
                      <a:pt x="980122" y="824865"/>
                    </a:lnTo>
                    <a:lnTo>
                      <a:pt x="862149" y="820239"/>
                    </a:lnTo>
                    <a:lnTo>
                      <a:pt x="783772" y="836023"/>
                    </a:lnTo>
                    <a:lnTo>
                      <a:pt x="729886" y="857387"/>
                    </a:lnTo>
                    <a:lnTo>
                      <a:pt x="583474" y="748937"/>
                    </a:lnTo>
                    <a:lnTo>
                      <a:pt x="707844" y="874803"/>
                    </a:lnTo>
                    <a:lnTo>
                      <a:pt x="583474" y="888274"/>
                    </a:lnTo>
                    <a:lnTo>
                      <a:pt x="513806" y="862149"/>
                    </a:lnTo>
                    <a:lnTo>
                      <a:pt x="435429" y="775063"/>
                    </a:lnTo>
                    <a:lnTo>
                      <a:pt x="461554" y="853440"/>
                    </a:lnTo>
                    <a:lnTo>
                      <a:pt x="400594" y="827314"/>
                    </a:lnTo>
                    <a:lnTo>
                      <a:pt x="322217" y="827314"/>
                    </a:lnTo>
                    <a:lnTo>
                      <a:pt x="217714" y="714103"/>
                    </a:lnTo>
                    <a:lnTo>
                      <a:pt x="287383" y="853440"/>
                    </a:lnTo>
                    <a:lnTo>
                      <a:pt x="182880" y="862149"/>
                    </a:lnTo>
                    <a:lnTo>
                      <a:pt x="261257" y="888274"/>
                    </a:lnTo>
                    <a:lnTo>
                      <a:pt x="209006" y="957943"/>
                    </a:lnTo>
                    <a:lnTo>
                      <a:pt x="339634" y="862149"/>
                    </a:lnTo>
                    <a:lnTo>
                      <a:pt x="452846" y="870857"/>
                    </a:lnTo>
                    <a:lnTo>
                      <a:pt x="600892" y="914400"/>
                    </a:lnTo>
                    <a:lnTo>
                      <a:pt x="748937" y="888274"/>
                    </a:lnTo>
                    <a:lnTo>
                      <a:pt x="906508" y="858203"/>
                    </a:lnTo>
                    <a:lnTo>
                      <a:pt x="722812" y="949234"/>
                    </a:lnTo>
                    <a:lnTo>
                      <a:pt x="442504" y="1042716"/>
                    </a:lnTo>
                    <a:lnTo>
                      <a:pt x="330926" y="1023666"/>
                    </a:lnTo>
                    <a:lnTo>
                      <a:pt x="200297" y="992777"/>
                    </a:lnTo>
                    <a:lnTo>
                      <a:pt x="332559" y="1067209"/>
                    </a:lnTo>
                    <a:lnTo>
                      <a:pt x="391886" y="1062446"/>
                    </a:lnTo>
                    <a:lnTo>
                      <a:pt x="357052" y="1079863"/>
                    </a:lnTo>
                    <a:lnTo>
                      <a:pt x="261257" y="1085442"/>
                    </a:lnTo>
                    <a:lnTo>
                      <a:pt x="148046" y="1097280"/>
                    </a:lnTo>
                    <a:lnTo>
                      <a:pt x="269966" y="1105989"/>
                    </a:lnTo>
                    <a:lnTo>
                      <a:pt x="304800" y="1123406"/>
                    </a:lnTo>
                    <a:lnTo>
                      <a:pt x="296092" y="1149532"/>
                    </a:lnTo>
                    <a:lnTo>
                      <a:pt x="165463" y="1166949"/>
                    </a:lnTo>
                    <a:lnTo>
                      <a:pt x="226423" y="1184366"/>
                    </a:lnTo>
                    <a:lnTo>
                      <a:pt x="87086" y="1262743"/>
                    </a:lnTo>
                    <a:lnTo>
                      <a:pt x="255679" y="1204912"/>
                    </a:lnTo>
                    <a:lnTo>
                      <a:pt x="357052" y="1140823"/>
                    </a:lnTo>
                    <a:lnTo>
                      <a:pt x="426720" y="1079863"/>
                    </a:lnTo>
                    <a:lnTo>
                      <a:pt x="644434" y="1018903"/>
                    </a:lnTo>
                    <a:lnTo>
                      <a:pt x="542381" y="1158240"/>
                    </a:lnTo>
                    <a:lnTo>
                      <a:pt x="426720" y="1254034"/>
                    </a:lnTo>
                    <a:lnTo>
                      <a:pt x="357052" y="1332412"/>
                    </a:lnTo>
                    <a:lnTo>
                      <a:pt x="459922" y="1270635"/>
                    </a:lnTo>
                    <a:lnTo>
                      <a:pt x="531223" y="1210492"/>
                    </a:lnTo>
                    <a:lnTo>
                      <a:pt x="548640" y="1341120"/>
                    </a:lnTo>
                    <a:lnTo>
                      <a:pt x="568371" y="1244509"/>
                    </a:lnTo>
                    <a:lnTo>
                      <a:pt x="574766" y="1166949"/>
                    </a:lnTo>
                    <a:lnTo>
                      <a:pt x="731520" y="992777"/>
                    </a:lnTo>
                    <a:lnTo>
                      <a:pt x="978490" y="866094"/>
                    </a:lnTo>
                    <a:lnTo>
                      <a:pt x="1105989" y="818606"/>
                    </a:lnTo>
                    <a:lnTo>
                      <a:pt x="1097280" y="931817"/>
                    </a:lnTo>
                    <a:lnTo>
                      <a:pt x="1045029" y="1071154"/>
                    </a:lnTo>
                    <a:lnTo>
                      <a:pt x="966652" y="1132114"/>
                    </a:lnTo>
                    <a:lnTo>
                      <a:pt x="853440" y="1201783"/>
                    </a:lnTo>
                    <a:lnTo>
                      <a:pt x="696686" y="1236617"/>
                    </a:lnTo>
                    <a:lnTo>
                      <a:pt x="809897" y="1245326"/>
                    </a:lnTo>
                    <a:lnTo>
                      <a:pt x="757646" y="1323703"/>
                    </a:lnTo>
                    <a:lnTo>
                      <a:pt x="836023" y="1297577"/>
                    </a:lnTo>
                    <a:lnTo>
                      <a:pt x="844732" y="1254034"/>
                    </a:lnTo>
                    <a:lnTo>
                      <a:pt x="862149" y="1219200"/>
                    </a:lnTo>
                    <a:lnTo>
                      <a:pt x="1018903" y="1149532"/>
                    </a:lnTo>
                    <a:lnTo>
                      <a:pt x="1001486" y="1184366"/>
                    </a:lnTo>
                    <a:lnTo>
                      <a:pt x="966652" y="1236617"/>
                    </a:lnTo>
                    <a:lnTo>
                      <a:pt x="931817" y="1254034"/>
                    </a:lnTo>
                    <a:lnTo>
                      <a:pt x="1018903" y="1254034"/>
                    </a:lnTo>
                    <a:lnTo>
                      <a:pt x="1045029" y="1193074"/>
                    </a:lnTo>
                    <a:lnTo>
                      <a:pt x="1062446" y="1140823"/>
                    </a:lnTo>
                    <a:lnTo>
                      <a:pt x="1062446" y="1114697"/>
                    </a:lnTo>
                    <a:lnTo>
                      <a:pt x="1114697" y="1018903"/>
                    </a:lnTo>
                    <a:lnTo>
                      <a:pt x="1132114" y="905692"/>
                    </a:lnTo>
                    <a:lnTo>
                      <a:pt x="1158240" y="836023"/>
                    </a:lnTo>
                    <a:lnTo>
                      <a:pt x="1193074" y="757646"/>
                    </a:lnTo>
                    <a:lnTo>
                      <a:pt x="1306286" y="722812"/>
                    </a:lnTo>
                    <a:lnTo>
                      <a:pt x="1428206" y="722812"/>
                    </a:lnTo>
                    <a:lnTo>
                      <a:pt x="1619794" y="766354"/>
                    </a:lnTo>
                    <a:lnTo>
                      <a:pt x="1846217" y="792480"/>
                    </a:lnTo>
                    <a:lnTo>
                      <a:pt x="1976846" y="801189"/>
                    </a:lnTo>
                    <a:lnTo>
                      <a:pt x="1872343" y="931817"/>
                    </a:lnTo>
                    <a:lnTo>
                      <a:pt x="1802674" y="1027612"/>
                    </a:lnTo>
                    <a:lnTo>
                      <a:pt x="1767840" y="1114697"/>
                    </a:lnTo>
                    <a:lnTo>
                      <a:pt x="1672046" y="1201783"/>
                    </a:lnTo>
                    <a:lnTo>
                      <a:pt x="1541417" y="1271452"/>
                    </a:lnTo>
                    <a:lnTo>
                      <a:pt x="1393372" y="1306286"/>
                    </a:lnTo>
                    <a:lnTo>
                      <a:pt x="1258797" y="1316627"/>
                    </a:lnTo>
                    <a:lnTo>
                      <a:pt x="966652" y="1332412"/>
                    </a:lnTo>
                    <a:lnTo>
                      <a:pt x="775063" y="1364117"/>
                    </a:lnTo>
                    <a:lnTo>
                      <a:pt x="679269" y="1419497"/>
                    </a:lnTo>
                    <a:lnTo>
                      <a:pt x="653143" y="1497874"/>
                    </a:lnTo>
                    <a:lnTo>
                      <a:pt x="653143" y="1541417"/>
                    </a:lnTo>
                    <a:lnTo>
                      <a:pt x="687977" y="1436914"/>
                    </a:lnTo>
                    <a:lnTo>
                      <a:pt x="801189" y="1402080"/>
                    </a:lnTo>
                    <a:lnTo>
                      <a:pt x="984069" y="1367246"/>
                    </a:lnTo>
                    <a:lnTo>
                      <a:pt x="1297577" y="1367246"/>
                    </a:lnTo>
                    <a:lnTo>
                      <a:pt x="1454332" y="1356224"/>
                    </a:lnTo>
                    <a:lnTo>
                      <a:pt x="1672046" y="1288869"/>
                    </a:lnTo>
                    <a:lnTo>
                      <a:pt x="1785257" y="1193074"/>
                    </a:lnTo>
                    <a:lnTo>
                      <a:pt x="1863634" y="1053737"/>
                    </a:lnTo>
                    <a:lnTo>
                      <a:pt x="1950720" y="931817"/>
                    </a:lnTo>
                    <a:lnTo>
                      <a:pt x="2046514" y="827314"/>
                    </a:lnTo>
                    <a:lnTo>
                      <a:pt x="2151017" y="696686"/>
                    </a:lnTo>
                    <a:lnTo>
                      <a:pt x="2281646" y="548640"/>
                    </a:lnTo>
                    <a:lnTo>
                      <a:pt x="2403566" y="418012"/>
                    </a:lnTo>
                    <a:lnTo>
                      <a:pt x="2534194" y="304800"/>
                    </a:lnTo>
                    <a:lnTo>
                      <a:pt x="2547665" y="528366"/>
                    </a:lnTo>
                    <a:lnTo>
                      <a:pt x="2534194" y="783772"/>
                    </a:lnTo>
                    <a:lnTo>
                      <a:pt x="2569029" y="992777"/>
                    </a:lnTo>
                    <a:lnTo>
                      <a:pt x="2596787" y="1212124"/>
                    </a:lnTo>
                    <a:lnTo>
                      <a:pt x="2638697" y="1480457"/>
                    </a:lnTo>
                    <a:lnTo>
                      <a:pt x="2629989" y="1680754"/>
                    </a:lnTo>
                    <a:lnTo>
                      <a:pt x="2551612" y="1994263"/>
                    </a:lnTo>
                    <a:lnTo>
                      <a:pt x="2569029" y="2151017"/>
                    </a:lnTo>
                    <a:lnTo>
                      <a:pt x="2656114" y="2333897"/>
                    </a:lnTo>
                    <a:lnTo>
                      <a:pt x="2595154" y="2072640"/>
                    </a:lnTo>
                    <a:lnTo>
                      <a:pt x="2638697" y="1854926"/>
                    </a:lnTo>
                    <a:lnTo>
                      <a:pt x="2682240" y="1663337"/>
                    </a:lnTo>
                    <a:lnTo>
                      <a:pt x="2725783" y="1428206"/>
                    </a:lnTo>
                    <a:lnTo>
                      <a:pt x="2708366" y="1262743"/>
                    </a:lnTo>
                    <a:lnTo>
                      <a:pt x="2665639" y="1033054"/>
                    </a:lnTo>
                    <a:lnTo>
                      <a:pt x="2657611" y="809897"/>
                    </a:lnTo>
                    <a:cubicBezTo>
                      <a:pt x="2658699" y="718820"/>
                      <a:pt x="2659788" y="627744"/>
                      <a:pt x="2660876" y="536667"/>
                    </a:cubicBezTo>
                    <a:cubicBezTo>
                      <a:pt x="2660060" y="452257"/>
                      <a:pt x="2683056" y="363084"/>
                      <a:pt x="2682240" y="278674"/>
                    </a:cubicBezTo>
                    <a:lnTo>
                      <a:pt x="2899954" y="393382"/>
                    </a:lnTo>
                    <a:lnTo>
                      <a:pt x="3161212" y="539932"/>
                    </a:lnTo>
                    <a:lnTo>
                      <a:pt x="3344092" y="600892"/>
                    </a:lnTo>
                    <a:lnTo>
                      <a:pt x="3524658" y="1031557"/>
                    </a:lnTo>
                    <a:lnTo>
                      <a:pt x="3646579" y="1244509"/>
                    </a:lnTo>
                    <a:lnTo>
                      <a:pt x="3797754" y="1436914"/>
                    </a:lnTo>
                    <a:lnTo>
                      <a:pt x="3840480" y="1602377"/>
                    </a:lnTo>
                    <a:lnTo>
                      <a:pt x="3903073" y="1903912"/>
                    </a:lnTo>
                    <a:lnTo>
                      <a:pt x="4040777" y="2063932"/>
                    </a:lnTo>
                    <a:lnTo>
                      <a:pt x="4127863" y="2072640"/>
                    </a:lnTo>
                    <a:lnTo>
                      <a:pt x="3988526" y="1968137"/>
                    </a:lnTo>
                    <a:lnTo>
                      <a:pt x="3925253" y="1828800"/>
                    </a:lnTo>
                    <a:lnTo>
                      <a:pt x="3875314" y="1558834"/>
                    </a:lnTo>
                    <a:lnTo>
                      <a:pt x="3796937" y="1349829"/>
                    </a:lnTo>
                    <a:lnTo>
                      <a:pt x="3648892" y="1158240"/>
                    </a:lnTo>
                    <a:lnTo>
                      <a:pt x="3492137" y="836023"/>
                    </a:lnTo>
                    <a:lnTo>
                      <a:pt x="3431177" y="644434"/>
                    </a:lnTo>
                    <a:lnTo>
                      <a:pt x="3714614" y="712470"/>
                    </a:lnTo>
                    <a:lnTo>
                      <a:pt x="4058194" y="870857"/>
                    </a:lnTo>
                    <a:lnTo>
                      <a:pt x="4310743" y="1132114"/>
                    </a:lnTo>
                    <a:lnTo>
                      <a:pt x="4502332" y="1219200"/>
                    </a:lnTo>
                    <a:lnTo>
                      <a:pt x="4754880" y="1175657"/>
                    </a:lnTo>
                    <a:lnTo>
                      <a:pt x="4484914" y="1175657"/>
                    </a:lnTo>
                    <a:cubicBezTo>
                      <a:pt x="4414701" y="1132659"/>
                      <a:pt x="4330202" y="1099185"/>
                      <a:pt x="4274276" y="1046662"/>
                    </a:cubicBezTo>
                    <a:lnTo>
                      <a:pt x="4078742" y="839289"/>
                    </a:lnTo>
                    <a:lnTo>
                      <a:pt x="3840480" y="722812"/>
                    </a:lnTo>
                    <a:lnTo>
                      <a:pt x="3526972" y="618309"/>
                    </a:lnTo>
                    <a:lnTo>
                      <a:pt x="3164341" y="491762"/>
                    </a:lnTo>
                    <a:cubicBezTo>
                      <a:pt x="3145155" y="470308"/>
                      <a:pt x="3045007" y="429805"/>
                      <a:pt x="3025821" y="408351"/>
                    </a:cubicBezTo>
                    <a:lnTo>
                      <a:pt x="3082834" y="374469"/>
                    </a:lnTo>
                    <a:lnTo>
                      <a:pt x="3622766" y="348343"/>
                    </a:lnTo>
                    <a:lnTo>
                      <a:pt x="3805646" y="365760"/>
                    </a:lnTo>
                    <a:lnTo>
                      <a:pt x="4040777" y="374469"/>
                    </a:lnTo>
                    <a:lnTo>
                      <a:pt x="4223657" y="322217"/>
                    </a:lnTo>
                    <a:lnTo>
                      <a:pt x="4397829" y="243840"/>
                    </a:lnTo>
                    <a:lnTo>
                      <a:pt x="4624252" y="269966"/>
                    </a:lnTo>
                    <a:lnTo>
                      <a:pt x="4345577" y="224926"/>
                    </a:lnTo>
                    <a:lnTo>
                      <a:pt x="4246653" y="276361"/>
                    </a:lnTo>
                    <a:cubicBezTo>
                      <a:pt x="4200071" y="283845"/>
                      <a:pt x="4158253" y="315142"/>
                      <a:pt x="4111671" y="322626"/>
                    </a:cubicBezTo>
                    <a:lnTo>
                      <a:pt x="3997234" y="346847"/>
                    </a:lnTo>
                    <a:lnTo>
                      <a:pt x="3883071" y="332151"/>
                    </a:lnTo>
                    <a:lnTo>
                      <a:pt x="3796937" y="329430"/>
                    </a:lnTo>
                    <a:lnTo>
                      <a:pt x="3547519" y="322354"/>
                    </a:lnTo>
                    <a:lnTo>
                      <a:pt x="3374164" y="323169"/>
                    </a:lnTo>
                    <a:lnTo>
                      <a:pt x="3147059" y="338954"/>
                    </a:lnTo>
                    <a:lnTo>
                      <a:pt x="3004457" y="330926"/>
                    </a:lnTo>
                    <a:lnTo>
                      <a:pt x="2838994" y="235132"/>
                    </a:lnTo>
                    <a:lnTo>
                      <a:pt x="2699657" y="156754"/>
                    </a:lnTo>
                    <a:lnTo>
                      <a:pt x="2682240" y="0"/>
                    </a:lnTo>
                    <a:lnTo>
                      <a:pt x="2525486" y="8709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2177143" y="7269887"/>
                <a:ext cx="1313497" cy="1525769"/>
              </a:xfrm>
              <a:custGeom>
                <a:avLst/>
                <a:gdLst>
                  <a:gd name="connsiteX0" fmla="*/ 1280160 w 1280160"/>
                  <a:gd name="connsiteY0" fmla="*/ 0 h 1454331"/>
                  <a:gd name="connsiteX1" fmla="*/ 1105988 w 1280160"/>
                  <a:gd name="connsiteY1" fmla="*/ 17417 h 1454331"/>
                  <a:gd name="connsiteX2" fmla="*/ 1027611 w 1280160"/>
                  <a:gd name="connsiteY2" fmla="*/ 104503 h 1454331"/>
                  <a:gd name="connsiteX3" fmla="*/ 1036320 w 1280160"/>
                  <a:gd name="connsiteY3" fmla="*/ 304800 h 1454331"/>
                  <a:gd name="connsiteX4" fmla="*/ 1036320 w 1280160"/>
                  <a:gd name="connsiteY4" fmla="*/ 496388 h 1454331"/>
                  <a:gd name="connsiteX5" fmla="*/ 1027611 w 1280160"/>
                  <a:gd name="connsiteY5" fmla="*/ 635725 h 1454331"/>
                  <a:gd name="connsiteX6" fmla="*/ 896983 w 1280160"/>
                  <a:gd name="connsiteY6" fmla="*/ 775063 h 1454331"/>
                  <a:gd name="connsiteX7" fmla="*/ 757646 w 1280160"/>
                  <a:gd name="connsiteY7" fmla="*/ 766354 h 1454331"/>
                  <a:gd name="connsiteX8" fmla="*/ 548640 w 1280160"/>
                  <a:gd name="connsiteY8" fmla="*/ 714103 h 1454331"/>
                  <a:gd name="connsiteX9" fmla="*/ 400594 w 1280160"/>
                  <a:gd name="connsiteY9" fmla="*/ 653143 h 1454331"/>
                  <a:gd name="connsiteX10" fmla="*/ 374468 w 1280160"/>
                  <a:gd name="connsiteY10" fmla="*/ 557348 h 1454331"/>
                  <a:gd name="connsiteX11" fmla="*/ 322217 w 1280160"/>
                  <a:gd name="connsiteY11" fmla="*/ 627017 h 1454331"/>
                  <a:gd name="connsiteX12" fmla="*/ 226423 w 1280160"/>
                  <a:gd name="connsiteY12" fmla="*/ 627017 h 1454331"/>
                  <a:gd name="connsiteX13" fmla="*/ 348343 w 1280160"/>
                  <a:gd name="connsiteY13" fmla="*/ 679268 h 1454331"/>
                  <a:gd name="connsiteX14" fmla="*/ 243840 w 1280160"/>
                  <a:gd name="connsiteY14" fmla="*/ 731520 h 1454331"/>
                  <a:gd name="connsiteX15" fmla="*/ 426720 w 1280160"/>
                  <a:gd name="connsiteY15" fmla="*/ 714103 h 1454331"/>
                  <a:gd name="connsiteX16" fmla="*/ 548640 w 1280160"/>
                  <a:gd name="connsiteY16" fmla="*/ 748937 h 1454331"/>
                  <a:gd name="connsiteX17" fmla="*/ 400594 w 1280160"/>
                  <a:gd name="connsiteY17" fmla="*/ 896983 h 1454331"/>
                  <a:gd name="connsiteX18" fmla="*/ 627017 w 1280160"/>
                  <a:gd name="connsiteY18" fmla="*/ 766354 h 1454331"/>
                  <a:gd name="connsiteX19" fmla="*/ 818606 w 1280160"/>
                  <a:gd name="connsiteY19" fmla="*/ 792480 h 1454331"/>
                  <a:gd name="connsiteX20" fmla="*/ 862148 w 1280160"/>
                  <a:gd name="connsiteY20" fmla="*/ 801188 h 1454331"/>
                  <a:gd name="connsiteX21" fmla="*/ 757646 w 1280160"/>
                  <a:gd name="connsiteY21" fmla="*/ 870857 h 1454331"/>
                  <a:gd name="connsiteX22" fmla="*/ 635726 w 1280160"/>
                  <a:gd name="connsiteY22" fmla="*/ 905691 h 1454331"/>
                  <a:gd name="connsiteX23" fmla="*/ 444137 w 1280160"/>
                  <a:gd name="connsiteY23" fmla="*/ 1010194 h 1454331"/>
                  <a:gd name="connsiteX24" fmla="*/ 357051 w 1280160"/>
                  <a:gd name="connsiteY24" fmla="*/ 1036320 h 1454331"/>
                  <a:gd name="connsiteX25" fmla="*/ 174171 w 1280160"/>
                  <a:gd name="connsiteY25" fmla="*/ 1001485 h 1454331"/>
                  <a:gd name="connsiteX26" fmla="*/ 296091 w 1280160"/>
                  <a:gd name="connsiteY26" fmla="*/ 1071154 h 1454331"/>
                  <a:gd name="connsiteX27" fmla="*/ 0 w 1280160"/>
                  <a:gd name="connsiteY27" fmla="*/ 1219200 h 1454331"/>
                  <a:gd name="connsiteX28" fmla="*/ 235131 w 1280160"/>
                  <a:gd name="connsiteY28" fmla="*/ 1158240 h 1454331"/>
                  <a:gd name="connsiteX29" fmla="*/ 235131 w 1280160"/>
                  <a:gd name="connsiteY29" fmla="*/ 1245325 h 1454331"/>
                  <a:gd name="connsiteX30" fmla="*/ 287383 w 1280160"/>
                  <a:gd name="connsiteY30" fmla="*/ 1114697 h 1454331"/>
                  <a:gd name="connsiteX31" fmla="*/ 435428 w 1280160"/>
                  <a:gd name="connsiteY31" fmla="*/ 1062445 h 1454331"/>
                  <a:gd name="connsiteX32" fmla="*/ 574766 w 1280160"/>
                  <a:gd name="connsiteY32" fmla="*/ 1001485 h 1454331"/>
                  <a:gd name="connsiteX33" fmla="*/ 452846 w 1280160"/>
                  <a:gd name="connsiteY33" fmla="*/ 1123405 h 1454331"/>
                  <a:gd name="connsiteX34" fmla="*/ 365760 w 1280160"/>
                  <a:gd name="connsiteY34" fmla="*/ 1254034 h 1454331"/>
                  <a:gd name="connsiteX35" fmla="*/ 365760 w 1280160"/>
                  <a:gd name="connsiteY35" fmla="*/ 1297577 h 1454331"/>
                  <a:gd name="connsiteX36" fmla="*/ 209006 w 1280160"/>
                  <a:gd name="connsiteY36" fmla="*/ 1454331 h 1454331"/>
                  <a:gd name="connsiteX37" fmla="*/ 348343 w 1280160"/>
                  <a:gd name="connsiteY37" fmla="*/ 1375954 h 1454331"/>
                  <a:gd name="connsiteX38" fmla="*/ 409303 w 1280160"/>
                  <a:gd name="connsiteY38" fmla="*/ 1428205 h 1454331"/>
                  <a:gd name="connsiteX39" fmla="*/ 391886 w 1280160"/>
                  <a:gd name="connsiteY39" fmla="*/ 1314994 h 1454331"/>
                  <a:gd name="connsiteX40" fmla="*/ 418011 w 1280160"/>
                  <a:gd name="connsiteY40" fmla="*/ 1236617 h 1454331"/>
                  <a:gd name="connsiteX41" fmla="*/ 470263 w 1280160"/>
                  <a:gd name="connsiteY41" fmla="*/ 1332411 h 1454331"/>
                  <a:gd name="connsiteX42" fmla="*/ 531223 w 1280160"/>
                  <a:gd name="connsiteY42" fmla="*/ 1393371 h 1454331"/>
                  <a:gd name="connsiteX43" fmla="*/ 461554 w 1280160"/>
                  <a:gd name="connsiteY43" fmla="*/ 1193074 h 1454331"/>
                  <a:gd name="connsiteX44" fmla="*/ 496388 w 1280160"/>
                  <a:gd name="connsiteY44" fmla="*/ 1140823 h 1454331"/>
                  <a:gd name="connsiteX45" fmla="*/ 574766 w 1280160"/>
                  <a:gd name="connsiteY45" fmla="*/ 1071154 h 1454331"/>
                  <a:gd name="connsiteX46" fmla="*/ 627017 w 1280160"/>
                  <a:gd name="connsiteY46" fmla="*/ 992777 h 1454331"/>
                  <a:gd name="connsiteX47" fmla="*/ 714103 w 1280160"/>
                  <a:gd name="connsiteY47" fmla="*/ 949234 h 1454331"/>
                  <a:gd name="connsiteX48" fmla="*/ 748937 w 1280160"/>
                  <a:gd name="connsiteY48" fmla="*/ 931817 h 1454331"/>
                  <a:gd name="connsiteX49" fmla="*/ 722811 w 1280160"/>
                  <a:gd name="connsiteY49" fmla="*/ 1105988 h 1454331"/>
                  <a:gd name="connsiteX50" fmla="*/ 748937 w 1280160"/>
                  <a:gd name="connsiteY50" fmla="*/ 1166948 h 1454331"/>
                  <a:gd name="connsiteX51" fmla="*/ 740228 w 1280160"/>
                  <a:gd name="connsiteY51" fmla="*/ 1297577 h 1454331"/>
                  <a:gd name="connsiteX52" fmla="*/ 792480 w 1280160"/>
                  <a:gd name="connsiteY52" fmla="*/ 1271451 h 1454331"/>
                  <a:gd name="connsiteX53" fmla="*/ 862148 w 1280160"/>
                  <a:gd name="connsiteY53" fmla="*/ 1280160 h 1454331"/>
                  <a:gd name="connsiteX54" fmla="*/ 783771 w 1280160"/>
                  <a:gd name="connsiteY54" fmla="*/ 1149531 h 1454331"/>
                  <a:gd name="connsiteX55" fmla="*/ 844731 w 1280160"/>
                  <a:gd name="connsiteY55" fmla="*/ 1123405 h 1454331"/>
                  <a:gd name="connsiteX56" fmla="*/ 766354 w 1280160"/>
                  <a:gd name="connsiteY56" fmla="*/ 1053737 h 1454331"/>
                  <a:gd name="connsiteX57" fmla="*/ 801188 w 1280160"/>
                  <a:gd name="connsiteY57" fmla="*/ 949234 h 1454331"/>
                  <a:gd name="connsiteX58" fmla="*/ 809897 w 1280160"/>
                  <a:gd name="connsiteY58" fmla="*/ 888274 h 1454331"/>
                  <a:gd name="connsiteX59" fmla="*/ 879566 w 1280160"/>
                  <a:gd name="connsiteY59" fmla="*/ 853440 h 1454331"/>
                  <a:gd name="connsiteX60" fmla="*/ 975360 w 1280160"/>
                  <a:gd name="connsiteY60" fmla="*/ 757645 h 1454331"/>
                  <a:gd name="connsiteX61" fmla="*/ 1062446 w 1280160"/>
                  <a:gd name="connsiteY61" fmla="*/ 644434 h 1454331"/>
                  <a:gd name="connsiteX62" fmla="*/ 1088571 w 1280160"/>
                  <a:gd name="connsiteY62" fmla="*/ 444137 h 1454331"/>
                  <a:gd name="connsiteX63" fmla="*/ 1088571 w 1280160"/>
                  <a:gd name="connsiteY63" fmla="*/ 322217 h 1454331"/>
                  <a:gd name="connsiteX64" fmla="*/ 1088571 w 1280160"/>
                  <a:gd name="connsiteY64" fmla="*/ 174171 h 1454331"/>
                  <a:gd name="connsiteX65" fmla="*/ 1140823 w 1280160"/>
                  <a:gd name="connsiteY65" fmla="*/ 95794 h 1454331"/>
                  <a:gd name="connsiteX66" fmla="*/ 1158240 w 1280160"/>
                  <a:gd name="connsiteY66" fmla="*/ 60960 h 1454331"/>
                  <a:gd name="connsiteX67" fmla="*/ 1210491 w 1280160"/>
                  <a:gd name="connsiteY67" fmla="*/ 17417 h 1454331"/>
                  <a:gd name="connsiteX68" fmla="*/ 1280160 w 1280160"/>
                  <a:gd name="connsiteY68" fmla="*/ 0 h 1454331"/>
                  <a:gd name="connsiteX0" fmla="*/ 1280160 w 1280160"/>
                  <a:gd name="connsiteY0" fmla="*/ 0 h 1454331"/>
                  <a:gd name="connsiteX1" fmla="*/ 1245326 w 1280160"/>
                  <a:gd name="connsiteY1" fmla="*/ 0 h 1454331"/>
                  <a:gd name="connsiteX2" fmla="*/ 1105988 w 1280160"/>
                  <a:gd name="connsiteY2" fmla="*/ 17417 h 1454331"/>
                  <a:gd name="connsiteX3" fmla="*/ 1027611 w 1280160"/>
                  <a:gd name="connsiteY3" fmla="*/ 104503 h 1454331"/>
                  <a:gd name="connsiteX4" fmla="*/ 1036320 w 1280160"/>
                  <a:gd name="connsiteY4" fmla="*/ 304800 h 1454331"/>
                  <a:gd name="connsiteX5" fmla="*/ 1036320 w 1280160"/>
                  <a:gd name="connsiteY5" fmla="*/ 496388 h 1454331"/>
                  <a:gd name="connsiteX6" fmla="*/ 1027611 w 1280160"/>
                  <a:gd name="connsiteY6" fmla="*/ 635725 h 1454331"/>
                  <a:gd name="connsiteX7" fmla="*/ 896983 w 1280160"/>
                  <a:gd name="connsiteY7" fmla="*/ 775063 h 1454331"/>
                  <a:gd name="connsiteX8" fmla="*/ 757646 w 1280160"/>
                  <a:gd name="connsiteY8" fmla="*/ 766354 h 1454331"/>
                  <a:gd name="connsiteX9" fmla="*/ 548640 w 1280160"/>
                  <a:gd name="connsiteY9" fmla="*/ 714103 h 1454331"/>
                  <a:gd name="connsiteX10" fmla="*/ 400594 w 1280160"/>
                  <a:gd name="connsiteY10" fmla="*/ 653143 h 1454331"/>
                  <a:gd name="connsiteX11" fmla="*/ 374468 w 1280160"/>
                  <a:gd name="connsiteY11" fmla="*/ 557348 h 1454331"/>
                  <a:gd name="connsiteX12" fmla="*/ 322217 w 1280160"/>
                  <a:gd name="connsiteY12" fmla="*/ 627017 h 1454331"/>
                  <a:gd name="connsiteX13" fmla="*/ 226423 w 1280160"/>
                  <a:gd name="connsiteY13" fmla="*/ 627017 h 1454331"/>
                  <a:gd name="connsiteX14" fmla="*/ 348343 w 1280160"/>
                  <a:gd name="connsiteY14" fmla="*/ 679268 h 1454331"/>
                  <a:gd name="connsiteX15" fmla="*/ 243840 w 1280160"/>
                  <a:gd name="connsiteY15" fmla="*/ 731520 h 1454331"/>
                  <a:gd name="connsiteX16" fmla="*/ 426720 w 1280160"/>
                  <a:gd name="connsiteY16" fmla="*/ 714103 h 1454331"/>
                  <a:gd name="connsiteX17" fmla="*/ 548640 w 1280160"/>
                  <a:gd name="connsiteY17" fmla="*/ 748937 h 1454331"/>
                  <a:gd name="connsiteX18" fmla="*/ 400594 w 1280160"/>
                  <a:gd name="connsiteY18" fmla="*/ 896983 h 1454331"/>
                  <a:gd name="connsiteX19" fmla="*/ 627017 w 1280160"/>
                  <a:gd name="connsiteY19" fmla="*/ 766354 h 1454331"/>
                  <a:gd name="connsiteX20" fmla="*/ 818606 w 1280160"/>
                  <a:gd name="connsiteY20" fmla="*/ 792480 h 1454331"/>
                  <a:gd name="connsiteX21" fmla="*/ 862148 w 1280160"/>
                  <a:gd name="connsiteY21" fmla="*/ 801188 h 1454331"/>
                  <a:gd name="connsiteX22" fmla="*/ 757646 w 1280160"/>
                  <a:gd name="connsiteY22" fmla="*/ 870857 h 1454331"/>
                  <a:gd name="connsiteX23" fmla="*/ 635726 w 1280160"/>
                  <a:gd name="connsiteY23" fmla="*/ 905691 h 1454331"/>
                  <a:gd name="connsiteX24" fmla="*/ 444137 w 1280160"/>
                  <a:gd name="connsiteY24" fmla="*/ 1010194 h 1454331"/>
                  <a:gd name="connsiteX25" fmla="*/ 357051 w 1280160"/>
                  <a:gd name="connsiteY25" fmla="*/ 1036320 h 1454331"/>
                  <a:gd name="connsiteX26" fmla="*/ 174171 w 1280160"/>
                  <a:gd name="connsiteY26" fmla="*/ 1001485 h 1454331"/>
                  <a:gd name="connsiteX27" fmla="*/ 296091 w 1280160"/>
                  <a:gd name="connsiteY27" fmla="*/ 1071154 h 1454331"/>
                  <a:gd name="connsiteX28" fmla="*/ 0 w 1280160"/>
                  <a:gd name="connsiteY28" fmla="*/ 1219200 h 1454331"/>
                  <a:gd name="connsiteX29" fmla="*/ 235131 w 1280160"/>
                  <a:gd name="connsiteY29" fmla="*/ 1158240 h 1454331"/>
                  <a:gd name="connsiteX30" fmla="*/ 235131 w 1280160"/>
                  <a:gd name="connsiteY30" fmla="*/ 1245325 h 1454331"/>
                  <a:gd name="connsiteX31" fmla="*/ 287383 w 1280160"/>
                  <a:gd name="connsiteY31" fmla="*/ 1114697 h 1454331"/>
                  <a:gd name="connsiteX32" fmla="*/ 435428 w 1280160"/>
                  <a:gd name="connsiteY32" fmla="*/ 1062445 h 1454331"/>
                  <a:gd name="connsiteX33" fmla="*/ 574766 w 1280160"/>
                  <a:gd name="connsiteY33" fmla="*/ 1001485 h 1454331"/>
                  <a:gd name="connsiteX34" fmla="*/ 452846 w 1280160"/>
                  <a:gd name="connsiteY34" fmla="*/ 1123405 h 1454331"/>
                  <a:gd name="connsiteX35" fmla="*/ 365760 w 1280160"/>
                  <a:gd name="connsiteY35" fmla="*/ 1254034 h 1454331"/>
                  <a:gd name="connsiteX36" fmla="*/ 365760 w 1280160"/>
                  <a:gd name="connsiteY36" fmla="*/ 1297577 h 1454331"/>
                  <a:gd name="connsiteX37" fmla="*/ 209006 w 1280160"/>
                  <a:gd name="connsiteY37" fmla="*/ 1454331 h 1454331"/>
                  <a:gd name="connsiteX38" fmla="*/ 348343 w 1280160"/>
                  <a:gd name="connsiteY38" fmla="*/ 1375954 h 1454331"/>
                  <a:gd name="connsiteX39" fmla="*/ 409303 w 1280160"/>
                  <a:gd name="connsiteY39" fmla="*/ 1428205 h 1454331"/>
                  <a:gd name="connsiteX40" fmla="*/ 391886 w 1280160"/>
                  <a:gd name="connsiteY40" fmla="*/ 1314994 h 1454331"/>
                  <a:gd name="connsiteX41" fmla="*/ 418011 w 1280160"/>
                  <a:gd name="connsiteY41" fmla="*/ 1236617 h 1454331"/>
                  <a:gd name="connsiteX42" fmla="*/ 470263 w 1280160"/>
                  <a:gd name="connsiteY42" fmla="*/ 1332411 h 1454331"/>
                  <a:gd name="connsiteX43" fmla="*/ 531223 w 1280160"/>
                  <a:gd name="connsiteY43" fmla="*/ 1393371 h 1454331"/>
                  <a:gd name="connsiteX44" fmla="*/ 461554 w 1280160"/>
                  <a:gd name="connsiteY44" fmla="*/ 1193074 h 1454331"/>
                  <a:gd name="connsiteX45" fmla="*/ 496388 w 1280160"/>
                  <a:gd name="connsiteY45" fmla="*/ 1140823 h 1454331"/>
                  <a:gd name="connsiteX46" fmla="*/ 574766 w 1280160"/>
                  <a:gd name="connsiteY46" fmla="*/ 1071154 h 1454331"/>
                  <a:gd name="connsiteX47" fmla="*/ 627017 w 1280160"/>
                  <a:gd name="connsiteY47" fmla="*/ 992777 h 1454331"/>
                  <a:gd name="connsiteX48" fmla="*/ 714103 w 1280160"/>
                  <a:gd name="connsiteY48" fmla="*/ 949234 h 1454331"/>
                  <a:gd name="connsiteX49" fmla="*/ 748937 w 1280160"/>
                  <a:gd name="connsiteY49" fmla="*/ 931817 h 1454331"/>
                  <a:gd name="connsiteX50" fmla="*/ 722811 w 1280160"/>
                  <a:gd name="connsiteY50" fmla="*/ 1105988 h 1454331"/>
                  <a:gd name="connsiteX51" fmla="*/ 748937 w 1280160"/>
                  <a:gd name="connsiteY51" fmla="*/ 1166948 h 1454331"/>
                  <a:gd name="connsiteX52" fmla="*/ 740228 w 1280160"/>
                  <a:gd name="connsiteY52" fmla="*/ 1297577 h 1454331"/>
                  <a:gd name="connsiteX53" fmla="*/ 792480 w 1280160"/>
                  <a:gd name="connsiteY53" fmla="*/ 1271451 h 1454331"/>
                  <a:gd name="connsiteX54" fmla="*/ 862148 w 1280160"/>
                  <a:gd name="connsiteY54" fmla="*/ 1280160 h 1454331"/>
                  <a:gd name="connsiteX55" fmla="*/ 783771 w 1280160"/>
                  <a:gd name="connsiteY55" fmla="*/ 1149531 h 1454331"/>
                  <a:gd name="connsiteX56" fmla="*/ 844731 w 1280160"/>
                  <a:gd name="connsiteY56" fmla="*/ 1123405 h 1454331"/>
                  <a:gd name="connsiteX57" fmla="*/ 766354 w 1280160"/>
                  <a:gd name="connsiteY57" fmla="*/ 1053737 h 1454331"/>
                  <a:gd name="connsiteX58" fmla="*/ 801188 w 1280160"/>
                  <a:gd name="connsiteY58" fmla="*/ 949234 h 1454331"/>
                  <a:gd name="connsiteX59" fmla="*/ 809897 w 1280160"/>
                  <a:gd name="connsiteY59" fmla="*/ 888274 h 1454331"/>
                  <a:gd name="connsiteX60" fmla="*/ 879566 w 1280160"/>
                  <a:gd name="connsiteY60" fmla="*/ 853440 h 1454331"/>
                  <a:gd name="connsiteX61" fmla="*/ 975360 w 1280160"/>
                  <a:gd name="connsiteY61" fmla="*/ 757645 h 1454331"/>
                  <a:gd name="connsiteX62" fmla="*/ 1062446 w 1280160"/>
                  <a:gd name="connsiteY62" fmla="*/ 644434 h 1454331"/>
                  <a:gd name="connsiteX63" fmla="*/ 1088571 w 1280160"/>
                  <a:gd name="connsiteY63" fmla="*/ 444137 h 1454331"/>
                  <a:gd name="connsiteX64" fmla="*/ 1088571 w 1280160"/>
                  <a:gd name="connsiteY64" fmla="*/ 322217 h 1454331"/>
                  <a:gd name="connsiteX65" fmla="*/ 1088571 w 1280160"/>
                  <a:gd name="connsiteY65" fmla="*/ 174171 h 1454331"/>
                  <a:gd name="connsiteX66" fmla="*/ 1140823 w 1280160"/>
                  <a:gd name="connsiteY66" fmla="*/ 95794 h 1454331"/>
                  <a:gd name="connsiteX67" fmla="*/ 1158240 w 1280160"/>
                  <a:gd name="connsiteY67" fmla="*/ 60960 h 1454331"/>
                  <a:gd name="connsiteX68" fmla="*/ 1210491 w 1280160"/>
                  <a:gd name="connsiteY68" fmla="*/ 17417 h 1454331"/>
                  <a:gd name="connsiteX69" fmla="*/ 1280160 w 1280160"/>
                  <a:gd name="connsiteY69" fmla="*/ 0 h 1454331"/>
                  <a:gd name="connsiteX0" fmla="*/ 1280160 w 1280160"/>
                  <a:gd name="connsiteY0" fmla="*/ 0 h 1454331"/>
                  <a:gd name="connsiteX1" fmla="*/ 1245326 w 1280160"/>
                  <a:gd name="connsiteY1" fmla="*/ 0 h 1454331"/>
                  <a:gd name="connsiteX2" fmla="*/ 1015500 w 1280160"/>
                  <a:gd name="connsiteY2" fmla="*/ 22180 h 1454331"/>
                  <a:gd name="connsiteX3" fmla="*/ 1027611 w 1280160"/>
                  <a:gd name="connsiteY3" fmla="*/ 104503 h 1454331"/>
                  <a:gd name="connsiteX4" fmla="*/ 1036320 w 1280160"/>
                  <a:gd name="connsiteY4" fmla="*/ 304800 h 1454331"/>
                  <a:gd name="connsiteX5" fmla="*/ 1036320 w 1280160"/>
                  <a:gd name="connsiteY5" fmla="*/ 496388 h 1454331"/>
                  <a:gd name="connsiteX6" fmla="*/ 1027611 w 1280160"/>
                  <a:gd name="connsiteY6" fmla="*/ 635725 h 1454331"/>
                  <a:gd name="connsiteX7" fmla="*/ 896983 w 1280160"/>
                  <a:gd name="connsiteY7" fmla="*/ 775063 h 1454331"/>
                  <a:gd name="connsiteX8" fmla="*/ 757646 w 1280160"/>
                  <a:gd name="connsiteY8" fmla="*/ 766354 h 1454331"/>
                  <a:gd name="connsiteX9" fmla="*/ 548640 w 1280160"/>
                  <a:gd name="connsiteY9" fmla="*/ 714103 h 1454331"/>
                  <a:gd name="connsiteX10" fmla="*/ 400594 w 1280160"/>
                  <a:gd name="connsiteY10" fmla="*/ 653143 h 1454331"/>
                  <a:gd name="connsiteX11" fmla="*/ 374468 w 1280160"/>
                  <a:gd name="connsiteY11" fmla="*/ 557348 h 1454331"/>
                  <a:gd name="connsiteX12" fmla="*/ 322217 w 1280160"/>
                  <a:gd name="connsiteY12" fmla="*/ 627017 h 1454331"/>
                  <a:gd name="connsiteX13" fmla="*/ 226423 w 1280160"/>
                  <a:gd name="connsiteY13" fmla="*/ 627017 h 1454331"/>
                  <a:gd name="connsiteX14" fmla="*/ 348343 w 1280160"/>
                  <a:gd name="connsiteY14" fmla="*/ 679268 h 1454331"/>
                  <a:gd name="connsiteX15" fmla="*/ 243840 w 1280160"/>
                  <a:gd name="connsiteY15" fmla="*/ 731520 h 1454331"/>
                  <a:gd name="connsiteX16" fmla="*/ 426720 w 1280160"/>
                  <a:gd name="connsiteY16" fmla="*/ 714103 h 1454331"/>
                  <a:gd name="connsiteX17" fmla="*/ 548640 w 1280160"/>
                  <a:gd name="connsiteY17" fmla="*/ 748937 h 1454331"/>
                  <a:gd name="connsiteX18" fmla="*/ 400594 w 1280160"/>
                  <a:gd name="connsiteY18" fmla="*/ 896983 h 1454331"/>
                  <a:gd name="connsiteX19" fmla="*/ 627017 w 1280160"/>
                  <a:gd name="connsiteY19" fmla="*/ 766354 h 1454331"/>
                  <a:gd name="connsiteX20" fmla="*/ 818606 w 1280160"/>
                  <a:gd name="connsiteY20" fmla="*/ 792480 h 1454331"/>
                  <a:gd name="connsiteX21" fmla="*/ 862148 w 1280160"/>
                  <a:gd name="connsiteY21" fmla="*/ 801188 h 1454331"/>
                  <a:gd name="connsiteX22" fmla="*/ 757646 w 1280160"/>
                  <a:gd name="connsiteY22" fmla="*/ 870857 h 1454331"/>
                  <a:gd name="connsiteX23" fmla="*/ 635726 w 1280160"/>
                  <a:gd name="connsiteY23" fmla="*/ 905691 h 1454331"/>
                  <a:gd name="connsiteX24" fmla="*/ 444137 w 1280160"/>
                  <a:gd name="connsiteY24" fmla="*/ 1010194 h 1454331"/>
                  <a:gd name="connsiteX25" fmla="*/ 357051 w 1280160"/>
                  <a:gd name="connsiteY25" fmla="*/ 1036320 h 1454331"/>
                  <a:gd name="connsiteX26" fmla="*/ 174171 w 1280160"/>
                  <a:gd name="connsiteY26" fmla="*/ 1001485 h 1454331"/>
                  <a:gd name="connsiteX27" fmla="*/ 296091 w 1280160"/>
                  <a:gd name="connsiteY27" fmla="*/ 1071154 h 1454331"/>
                  <a:gd name="connsiteX28" fmla="*/ 0 w 1280160"/>
                  <a:gd name="connsiteY28" fmla="*/ 1219200 h 1454331"/>
                  <a:gd name="connsiteX29" fmla="*/ 235131 w 1280160"/>
                  <a:gd name="connsiteY29" fmla="*/ 1158240 h 1454331"/>
                  <a:gd name="connsiteX30" fmla="*/ 235131 w 1280160"/>
                  <a:gd name="connsiteY30" fmla="*/ 1245325 h 1454331"/>
                  <a:gd name="connsiteX31" fmla="*/ 287383 w 1280160"/>
                  <a:gd name="connsiteY31" fmla="*/ 1114697 h 1454331"/>
                  <a:gd name="connsiteX32" fmla="*/ 435428 w 1280160"/>
                  <a:gd name="connsiteY32" fmla="*/ 1062445 h 1454331"/>
                  <a:gd name="connsiteX33" fmla="*/ 574766 w 1280160"/>
                  <a:gd name="connsiteY33" fmla="*/ 1001485 h 1454331"/>
                  <a:gd name="connsiteX34" fmla="*/ 452846 w 1280160"/>
                  <a:gd name="connsiteY34" fmla="*/ 1123405 h 1454331"/>
                  <a:gd name="connsiteX35" fmla="*/ 365760 w 1280160"/>
                  <a:gd name="connsiteY35" fmla="*/ 1254034 h 1454331"/>
                  <a:gd name="connsiteX36" fmla="*/ 365760 w 1280160"/>
                  <a:gd name="connsiteY36" fmla="*/ 1297577 h 1454331"/>
                  <a:gd name="connsiteX37" fmla="*/ 209006 w 1280160"/>
                  <a:gd name="connsiteY37" fmla="*/ 1454331 h 1454331"/>
                  <a:gd name="connsiteX38" fmla="*/ 348343 w 1280160"/>
                  <a:gd name="connsiteY38" fmla="*/ 1375954 h 1454331"/>
                  <a:gd name="connsiteX39" fmla="*/ 409303 w 1280160"/>
                  <a:gd name="connsiteY39" fmla="*/ 1428205 h 1454331"/>
                  <a:gd name="connsiteX40" fmla="*/ 391886 w 1280160"/>
                  <a:gd name="connsiteY40" fmla="*/ 1314994 h 1454331"/>
                  <a:gd name="connsiteX41" fmla="*/ 418011 w 1280160"/>
                  <a:gd name="connsiteY41" fmla="*/ 1236617 h 1454331"/>
                  <a:gd name="connsiteX42" fmla="*/ 470263 w 1280160"/>
                  <a:gd name="connsiteY42" fmla="*/ 1332411 h 1454331"/>
                  <a:gd name="connsiteX43" fmla="*/ 531223 w 1280160"/>
                  <a:gd name="connsiteY43" fmla="*/ 1393371 h 1454331"/>
                  <a:gd name="connsiteX44" fmla="*/ 461554 w 1280160"/>
                  <a:gd name="connsiteY44" fmla="*/ 1193074 h 1454331"/>
                  <a:gd name="connsiteX45" fmla="*/ 496388 w 1280160"/>
                  <a:gd name="connsiteY45" fmla="*/ 1140823 h 1454331"/>
                  <a:gd name="connsiteX46" fmla="*/ 574766 w 1280160"/>
                  <a:gd name="connsiteY46" fmla="*/ 1071154 h 1454331"/>
                  <a:gd name="connsiteX47" fmla="*/ 627017 w 1280160"/>
                  <a:gd name="connsiteY47" fmla="*/ 992777 h 1454331"/>
                  <a:gd name="connsiteX48" fmla="*/ 714103 w 1280160"/>
                  <a:gd name="connsiteY48" fmla="*/ 949234 h 1454331"/>
                  <a:gd name="connsiteX49" fmla="*/ 748937 w 1280160"/>
                  <a:gd name="connsiteY49" fmla="*/ 931817 h 1454331"/>
                  <a:gd name="connsiteX50" fmla="*/ 722811 w 1280160"/>
                  <a:gd name="connsiteY50" fmla="*/ 1105988 h 1454331"/>
                  <a:gd name="connsiteX51" fmla="*/ 748937 w 1280160"/>
                  <a:gd name="connsiteY51" fmla="*/ 1166948 h 1454331"/>
                  <a:gd name="connsiteX52" fmla="*/ 740228 w 1280160"/>
                  <a:gd name="connsiteY52" fmla="*/ 1297577 h 1454331"/>
                  <a:gd name="connsiteX53" fmla="*/ 792480 w 1280160"/>
                  <a:gd name="connsiteY53" fmla="*/ 1271451 h 1454331"/>
                  <a:gd name="connsiteX54" fmla="*/ 862148 w 1280160"/>
                  <a:gd name="connsiteY54" fmla="*/ 1280160 h 1454331"/>
                  <a:gd name="connsiteX55" fmla="*/ 783771 w 1280160"/>
                  <a:gd name="connsiteY55" fmla="*/ 1149531 h 1454331"/>
                  <a:gd name="connsiteX56" fmla="*/ 844731 w 1280160"/>
                  <a:gd name="connsiteY56" fmla="*/ 1123405 h 1454331"/>
                  <a:gd name="connsiteX57" fmla="*/ 766354 w 1280160"/>
                  <a:gd name="connsiteY57" fmla="*/ 1053737 h 1454331"/>
                  <a:gd name="connsiteX58" fmla="*/ 801188 w 1280160"/>
                  <a:gd name="connsiteY58" fmla="*/ 949234 h 1454331"/>
                  <a:gd name="connsiteX59" fmla="*/ 809897 w 1280160"/>
                  <a:gd name="connsiteY59" fmla="*/ 888274 h 1454331"/>
                  <a:gd name="connsiteX60" fmla="*/ 879566 w 1280160"/>
                  <a:gd name="connsiteY60" fmla="*/ 853440 h 1454331"/>
                  <a:gd name="connsiteX61" fmla="*/ 975360 w 1280160"/>
                  <a:gd name="connsiteY61" fmla="*/ 757645 h 1454331"/>
                  <a:gd name="connsiteX62" fmla="*/ 1062446 w 1280160"/>
                  <a:gd name="connsiteY62" fmla="*/ 644434 h 1454331"/>
                  <a:gd name="connsiteX63" fmla="*/ 1088571 w 1280160"/>
                  <a:gd name="connsiteY63" fmla="*/ 444137 h 1454331"/>
                  <a:gd name="connsiteX64" fmla="*/ 1088571 w 1280160"/>
                  <a:gd name="connsiteY64" fmla="*/ 322217 h 1454331"/>
                  <a:gd name="connsiteX65" fmla="*/ 1088571 w 1280160"/>
                  <a:gd name="connsiteY65" fmla="*/ 174171 h 1454331"/>
                  <a:gd name="connsiteX66" fmla="*/ 1140823 w 1280160"/>
                  <a:gd name="connsiteY66" fmla="*/ 95794 h 1454331"/>
                  <a:gd name="connsiteX67" fmla="*/ 1158240 w 1280160"/>
                  <a:gd name="connsiteY67" fmla="*/ 60960 h 1454331"/>
                  <a:gd name="connsiteX68" fmla="*/ 1210491 w 1280160"/>
                  <a:gd name="connsiteY68" fmla="*/ 17417 h 1454331"/>
                  <a:gd name="connsiteX69" fmla="*/ 1280160 w 1280160"/>
                  <a:gd name="connsiteY69" fmla="*/ 0 h 1454331"/>
                  <a:gd name="connsiteX0" fmla="*/ 1280160 w 1280160"/>
                  <a:gd name="connsiteY0" fmla="*/ 30089 h 1484420"/>
                  <a:gd name="connsiteX1" fmla="*/ 1245326 w 1280160"/>
                  <a:gd name="connsiteY1" fmla="*/ 30089 h 1484420"/>
                  <a:gd name="connsiteX2" fmla="*/ 1015500 w 1280160"/>
                  <a:gd name="connsiteY2" fmla="*/ 52269 h 1484420"/>
                  <a:gd name="connsiteX3" fmla="*/ 1027611 w 1280160"/>
                  <a:gd name="connsiteY3" fmla="*/ 134592 h 1484420"/>
                  <a:gd name="connsiteX4" fmla="*/ 1036320 w 1280160"/>
                  <a:gd name="connsiteY4" fmla="*/ 334889 h 1484420"/>
                  <a:gd name="connsiteX5" fmla="*/ 1036320 w 1280160"/>
                  <a:gd name="connsiteY5" fmla="*/ 526477 h 1484420"/>
                  <a:gd name="connsiteX6" fmla="*/ 1027611 w 1280160"/>
                  <a:gd name="connsiteY6" fmla="*/ 665814 h 1484420"/>
                  <a:gd name="connsiteX7" fmla="*/ 896983 w 1280160"/>
                  <a:gd name="connsiteY7" fmla="*/ 805152 h 1484420"/>
                  <a:gd name="connsiteX8" fmla="*/ 757646 w 1280160"/>
                  <a:gd name="connsiteY8" fmla="*/ 796443 h 1484420"/>
                  <a:gd name="connsiteX9" fmla="*/ 548640 w 1280160"/>
                  <a:gd name="connsiteY9" fmla="*/ 744192 h 1484420"/>
                  <a:gd name="connsiteX10" fmla="*/ 400594 w 1280160"/>
                  <a:gd name="connsiteY10" fmla="*/ 683232 h 1484420"/>
                  <a:gd name="connsiteX11" fmla="*/ 374468 w 1280160"/>
                  <a:gd name="connsiteY11" fmla="*/ 587437 h 1484420"/>
                  <a:gd name="connsiteX12" fmla="*/ 322217 w 1280160"/>
                  <a:gd name="connsiteY12" fmla="*/ 657106 h 1484420"/>
                  <a:gd name="connsiteX13" fmla="*/ 226423 w 1280160"/>
                  <a:gd name="connsiteY13" fmla="*/ 657106 h 1484420"/>
                  <a:gd name="connsiteX14" fmla="*/ 348343 w 1280160"/>
                  <a:gd name="connsiteY14" fmla="*/ 709357 h 1484420"/>
                  <a:gd name="connsiteX15" fmla="*/ 243840 w 1280160"/>
                  <a:gd name="connsiteY15" fmla="*/ 761609 h 1484420"/>
                  <a:gd name="connsiteX16" fmla="*/ 426720 w 1280160"/>
                  <a:gd name="connsiteY16" fmla="*/ 744192 h 1484420"/>
                  <a:gd name="connsiteX17" fmla="*/ 548640 w 1280160"/>
                  <a:gd name="connsiteY17" fmla="*/ 779026 h 1484420"/>
                  <a:gd name="connsiteX18" fmla="*/ 400594 w 1280160"/>
                  <a:gd name="connsiteY18" fmla="*/ 927072 h 1484420"/>
                  <a:gd name="connsiteX19" fmla="*/ 627017 w 1280160"/>
                  <a:gd name="connsiteY19" fmla="*/ 796443 h 1484420"/>
                  <a:gd name="connsiteX20" fmla="*/ 818606 w 1280160"/>
                  <a:gd name="connsiteY20" fmla="*/ 822569 h 1484420"/>
                  <a:gd name="connsiteX21" fmla="*/ 862148 w 1280160"/>
                  <a:gd name="connsiteY21" fmla="*/ 831277 h 1484420"/>
                  <a:gd name="connsiteX22" fmla="*/ 757646 w 1280160"/>
                  <a:gd name="connsiteY22" fmla="*/ 900946 h 1484420"/>
                  <a:gd name="connsiteX23" fmla="*/ 635726 w 1280160"/>
                  <a:gd name="connsiteY23" fmla="*/ 935780 h 1484420"/>
                  <a:gd name="connsiteX24" fmla="*/ 444137 w 1280160"/>
                  <a:gd name="connsiteY24" fmla="*/ 1040283 h 1484420"/>
                  <a:gd name="connsiteX25" fmla="*/ 357051 w 1280160"/>
                  <a:gd name="connsiteY25" fmla="*/ 1066409 h 1484420"/>
                  <a:gd name="connsiteX26" fmla="*/ 174171 w 1280160"/>
                  <a:gd name="connsiteY26" fmla="*/ 1031574 h 1484420"/>
                  <a:gd name="connsiteX27" fmla="*/ 296091 w 1280160"/>
                  <a:gd name="connsiteY27" fmla="*/ 1101243 h 1484420"/>
                  <a:gd name="connsiteX28" fmla="*/ 0 w 1280160"/>
                  <a:gd name="connsiteY28" fmla="*/ 1249289 h 1484420"/>
                  <a:gd name="connsiteX29" fmla="*/ 235131 w 1280160"/>
                  <a:gd name="connsiteY29" fmla="*/ 1188329 h 1484420"/>
                  <a:gd name="connsiteX30" fmla="*/ 235131 w 1280160"/>
                  <a:gd name="connsiteY30" fmla="*/ 1275414 h 1484420"/>
                  <a:gd name="connsiteX31" fmla="*/ 287383 w 1280160"/>
                  <a:gd name="connsiteY31" fmla="*/ 1144786 h 1484420"/>
                  <a:gd name="connsiteX32" fmla="*/ 435428 w 1280160"/>
                  <a:gd name="connsiteY32" fmla="*/ 1092534 h 1484420"/>
                  <a:gd name="connsiteX33" fmla="*/ 574766 w 1280160"/>
                  <a:gd name="connsiteY33" fmla="*/ 1031574 h 1484420"/>
                  <a:gd name="connsiteX34" fmla="*/ 452846 w 1280160"/>
                  <a:gd name="connsiteY34" fmla="*/ 1153494 h 1484420"/>
                  <a:gd name="connsiteX35" fmla="*/ 365760 w 1280160"/>
                  <a:gd name="connsiteY35" fmla="*/ 1284123 h 1484420"/>
                  <a:gd name="connsiteX36" fmla="*/ 365760 w 1280160"/>
                  <a:gd name="connsiteY36" fmla="*/ 1327666 h 1484420"/>
                  <a:gd name="connsiteX37" fmla="*/ 209006 w 1280160"/>
                  <a:gd name="connsiteY37" fmla="*/ 1484420 h 1484420"/>
                  <a:gd name="connsiteX38" fmla="*/ 348343 w 1280160"/>
                  <a:gd name="connsiteY38" fmla="*/ 1406043 h 1484420"/>
                  <a:gd name="connsiteX39" fmla="*/ 409303 w 1280160"/>
                  <a:gd name="connsiteY39" fmla="*/ 1458294 h 1484420"/>
                  <a:gd name="connsiteX40" fmla="*/ 391886 w 1280160"/>
                  <a:gd name="connsiteY40" fmla="*/ 1345083 h 1484420"/>
                  <a:gd name="connsiteX41" fmla="*/ 418011 w 1280160"/>
                  <a:gd name="connsiteY41" fmla="*/ 1266706 h 1484420"/>
                  <a:gd name="connsiteX42" fmla="*/ 470263 w 1280160"/>
                  <a:gd name="connsiteY42" fmla="*/ 1362500 h 1484420"/>
                  <a:gd name="connsiteX43" fmla="*/ 531223 w 1280160"/>
                  <a:gd name="connsiteY43" fmla="*/ 1423460 h 1484420"/>
                  <a:gd name="connsiteX44" fmla="*/ 461554 w 1280160"/>
                  <a:gd name="connsiteY44" fmla="*/ 1223163 h 1484420"/>
                  <a:gd name="connsiteX45" fmla="*/ 496388 w 1280160"/>
                  <a:gd name="connsiteY45" fmla="*/ 1170912 h 1484420"/>
                  <a:gd name="connsiteX46" fmla="*/ 574766 w 1280160"/>
                  <a:gd name="connsiteY46" fmla="*/ 1101243 h 1484420"/>
                  <a:gd name="connsiteX47" fmla="*/ 627017 w 1280160"/>
                  <a:gd name="connsiteY47" fmla="*/ 1022866 h 1484420"/>
                  <a:gd name="connsiteX48" fmla="*/ 714103 w 1280160"/>
                  <a:gd name="connsiteY48" fmla="*/ 979323 h 1484420"/>
                  <a:gd name="connsiteX49" fmla="*/ 748937 w 1280160"/>
                  <a:gd name="connsiteY49" fmla="*/ 961906 h 1484420"/>
                  <a:gd name="connsiteX50" fmla="*/ 722811 w 1280160"/>
                  <a:gd name="connsiteY50" fmla="*/ 1136077 h 1484420"/>
                  <a:gd name="connsiteX51" fmla="*/ 748937 w 1280160"/>
                  <a:gd name="connsiteY51" fmla="*/ 1197037 h 1484420"/>
                  <a:gd name="connsiteX52" fmla="*/ 740228 w 1280160"/>
                  <a:gd name="connsiteY52" fmla="*/ 1327666 h 1484420"/>
                  <a:gd name="connsiteX53" fmla="*/ 792480 w 1280160"/>
                  <a:gd name="connsiteY53" fmla="*/ 1301540 h 1484420"/>
                  <a:gd name="connsiteX54" fmla="*/ 862148 w 1280160"/>
                  <a:gd name="connsiteY54" fmla="*/ 1310249 h 1484420"/>
                  <a:gd name="connsiteX55" fmla="*/ 783771 w 1280160"/>
                  <a:gd name="connsiteY55" fmla="*/ 1179620 h 1484420"/>
                  <a:gd name="connsiteX56" fmla="*/ 844731 w 1280160"/>
                  <a:gd name="connsiteY56" fmla="*/ 1153494 h 1484420"/>
                  <a:gd name="connsiteX57" fmla="*/ 766354 w 1280160"/>
                  <a:gd name="connsiteY57" fmla="*/ 1083826 h 1484420"/>
                  <a:gd name="connsiteX58" fmla="*/ 801188 w 1280160"/>
                  <a:gd name="connsiteY58" fmla="*/ 979323 h 1484420"/>
                  <a:gd name="connsiteX59" fmla="*/ 809897 w 1280160"/>
                  <a:gd name="connsiteY59" fmla="*/ 918363 h 1484420"/>
                  <a:gd name="connsiteX60" fmla="*/ 879566 w 1280160"/>
                  <a:gd name="connsiteY60" fmla="*/ 883529 h 1484420"/>
                  <a:gd name="connsiteX61" fmla="*/ 975360 w 1280160"/>
                  <a:gd name="connsiteY61" fmla="*/ 787734 h 1484420"/>
                  <a:gd name="connsiteX62" fmla="*/ 1062446 w 1280160"/>
                  <a:gd name="connsiteY62" fmla="*/ 674523 h 1484420"/>
                  <a:gd name="connsiteX63" fmla="*/ 1088571 w 1280160"/>
                  <a:gd name="connsiteY63" fmla="*/ 474226 h 1484420"/>
                  <a:gd name="connsiteX64" fmla="*/ 1088571 w 1280160"/>
                  <a:gd name="connsiteY64" fmla="*/ 352306 h 1484420"/>
                  <a:gd name="connsiteX65" fmla="*/ 1088571 w 1280160"/>
                  <a:gd name="connsiteY65" fmla="*/ 204260 h 1484420"/>
                  <a:gd name="connsiteX66" fmla="*/ 1140823 w 1280160"/>
                  <a:gd name="connsiteY66" fmla="*/ 125883 h 1484420"/>
                  <a:gd name="connsiteX67" fmla="*/ 1158240 w 1280160"/>
                  <a:gd name="connsiteY67" fmla="*/ 91049 h 1484420"/>
                  <a:gd name="connsiteX68" fmla="*/ 1210491 w 1280160"/>
                  <a:gd name="connsiteY68" fmla="*/ 47506 h 1484420"/>
                  <a:gd name="connsiteX69" fmla="*/ 1280160 w 1280160"/>
                  <a:gd name="connsiteY69" fmla="*/ 30089 h 1484420"/>
                  <a:gd name="connsiteX0" fmla="*/ 1280160 w 1280160"/>
                  <a:gd name="connsiteY0" fmla="*/ 40254 h 1494585"/>
                  <a:gd name="connsiteX1" fmla="*/ 1245326 w 1280160"/>
                  <a:gd name="connsiteY1" fmla="*/ 40254 h 1494585"/>
                  <a:gd name="connsiteX2" fmla="*/ 1115513 w 1280160"/>
                  <a:gd name="connsiteY2" fmla="*/ 48147 h 1494585"/>
                  <a:gd name="connsiteX3" fmla="*/ 1027611 w 1280160"/>
                  <a:gd name="connsiteY3" fmla="*/ 144757 h 1494585"/>
                  <a:gd name="connsiteX4" fmla="*/ 1036320 w 1280160"/>
                  <a:gd name="connsiteY4" fmla="*/ 345054 h 1494585"/>
                  <a:gd name="connsiteX5" fmla="*/ 1036320 w 1280160"/>
                  <a:gd name="connsiteY5" fmla="*/ 536642 h 1494585"/>
                  <a:gd name="connsiteX6" fmla="*/ 1027611 w 1280160"/>
                  <a:gd name="connsiteY6" fmla="*/ 675979 h 1494585"/>
                  <a:gd name="connsiteX7" fmla="*/ 896983 w 1280160"/>
                  <a:gd name="connsiteY7" fmla="*/ 815317 h 1494585"/>
                  <a:gd name="connsiteX8" fmla="*/ 757646 w 1280160"/>
                  <a:gd name="connsiteY8" fmla="*/ 806608 h 1494585"/>
                  <a:gd name="connsiteX9" fmla="*/ 548640 w 1280160"/>
                  <a:gd name="connsiteY9" fmla="*/ 754357 h 1494585"/>
                  <a:gd name="connsiteX10" fmla="*/ 400594 w 1280160"/>
                  <a:gd name="connsiteY10" fmla="*/ 693397 h 1494585"/>
                  <a:gd name="connsiteX11" fmla="*/ 374468 w 1280160"/>
                  <a:gd name="connsiteY11" fmla="*/ 597602 h 1494585"/>
                  <a:gd name="connsiteX12" fmla="*/ 322217 w 1280160"/>
                  <a:gd name="connsiteY12" fmla="*/ 667271 h 1494585"/>
                  <a:gd name="connsiteX13" fmla="*/ 226423 w 1280160"/>
                  <a:gd name="connsiteY13" fmla="*/ 667271 h 1494585"/>
                  <a:gd name="connsiteX14" fmla="*/ 348343 w 1280160"/>
                  <a:gd name="connsiteY14" fmla="*/ 719522 h 1494585"/>
                  <a:gd name="connsiteX15" fmla="*/ 243840 w 1280160"/>
                  <a:gd name="connsiteY15" fmla="*/ 771774 h 1494585"/>
                  <a:gd name="connsiteX16" fmla="*/ 426720 w 1280160"/>
                  <a:gd name="connsiteY16" fmla="*/ 754357 h 1494585"/>
                  <a:gd name="connsiteX17" fmla="*/ 548640 w 1280160"/>
                  <a:gd name="connsiteY17" fmla="*/ 789191 h 1494585"/>
                  <a:gd name="connsiteX18" fmla="*/ 400594 w 1280160"/>
                  <a:gd name="connsiteY18" fmla="*/ 937237 h 1494585"/>
                  <a:gd name="connsiteX19" fmla="*/ 627017 w 1280160"/>
                  <a:gd name="connsiteY19" fmla="*/ 806608 h 1494585"/>
                  <a:gd name="connsiteX20" fmla="*/ 818606 w 1280160"/>
                  <a:gd name="connsiteY20" fmla="*/ 832734 h 1494585"/>
                  <a:gd name="connsiteX21" fmla="*/ 862148 w 1280160"/>
                  <a:gd name="connsiteY21" fmla="*/ 841442 h 1494585"/>
                  <a:gd name="connsiteX22" fmla="*/ 757646 w 1280160"/>
                  <a:gd name="connsiteY22" fmla="*/ 911111 h 1494585"/>
                  <a:gd name="connsiteX23" fmla="*/ 635726 w 1280160"/>
                  <a:gd name="connsiteY23" fmla="*/ 945945 h 1494585"/>
                  <a:gd name="connsiteX24" fmla="*/ 444137 w 1280160"/>
                  <a:gd name="connsiteY24" fmla="*/ 1050448 h 1494585"/>
                  <a:gd name="connsiteX25" fmla="*/ 357051 w 1280160"/>
                  <a:gd name="connsiteY25" fmla="*/ 1076574 h 1494585"/>
                  <a:gd name="connsiteX26" fmla="*/ 174171 w 1280160"/>
                  <a:gd name="connsiteY26" fmla="*/ 1041739 h 1494585"/>
                  <a:gd name="connsiteX27" fmla="*/ 296091 w 1280160"/>
                  <a:gd name="connsiteY27" fmla="*/ 1111408 h 1494585"/>
                  <a:gd name="connsiteX28" fmla="*/ 0 w 1280160"/>
                  <a:gd name="connsiteY28" fmla="*/ 1259454 h 1494585"/>
                  <a:gd name="connsiteX29" fmla="*/ 235131 w 1280160"/>
                  <a:gd name="connsiteY29" fmla="*/ 1198494 h 1494585"/>
                  <a:gd name="connsiteX30" fmla="*/ 235131 w 1280160"/>
                  <a:gd name="connsiteY30" fmla="*/ 1285579 h 1494585"/>
                  <a:gd name="connsiteX31" fmla="*/ 287383 w 1280160"/>
                  <a:gd name="connsiteY31" fmla="*/ 1154951 h 1494585"/>
                  <a:gd name="connsiteX32" fmla="*/ 435428 w 1280160"/>
                  <a:gd name="connsiteY32" fmla="*/ 1102699 h 1494585"/>
                  <a:gd name="connsiteX33" fmla="*/ 574766 w 1280160"/>
                  <a:gd name="connsiteY33" fmla="*/ 1041739 h 1494585"/>
                  <a:gd name="connsiteX34" fmla="*/ 452846 w 1280160"/>
                  <a:gd name="connsiteY34" fmla="*/ 1163659 h 1494585"/>
                  <a:gd name="connsiteX35" fmla="*/ 365760 w 1280160"/>
                  <a:gd name="connsiteY35" fmla="*/ 1294288 h 1494585"/>
                  <a:gd name="connsiteX36" fmla="*/ 365760 w 1280160"/>
                  <a:gd name="connsiteY36" fmla="*/ 1337831 h 1494585"/>
                  <a:gd name="connsiteX37" fmla="*/ 209006 w 1280160"/>
                  <a:gd name="connsiteY37" fmla="*/ 1494585 h 1494585"/>
                  <a:gd name="connsiteX38" fmla="*/ 348343 w 1280160"/>
                  <a:gd name="connsiteY38" fmla="*/ 1416208 h 1494585"/>
                  <a:gd name="connsiteX39" fmla="*/ 409303 w 1280160"/>
                  <a:gd name="connsiteY39" fmla="*/ 1468459 h 1494585"/>
                  <a:gd name="connsiteX40" fmla="*/ 391886 w 1280160"/>
                  <a:gd name="connsiteY40" fmla="*/ 1355248 h 1494585"/>
                  <a:gd name="connsiteX41" fmla="*/ 418011 w 1280160"/>
                  <a:gd name="connsiteY41" fmla="*/ 1276871 h 1494585"/>
                  <a:gd name="connsiteX42" fmla="*/ 470263 w 1280160"/>
                  <a:gd name="connsiteY42" fmla="*/ 1372665 h 1494585"/>
                  <a:gd name="connsiteX43" fmla="*/ 531223 w 1280160"/>
                  <a:gd name="connsiteY43" fmla="*/ 1433625 h 1494585"/>
                  <a:gd name="connsiteX44" fmla="*/ 461554 w 1280160"/>
                  <a:gd name="connsiteY44" fmla="*/ 1233328 h 1494585"/>
                  <a:gd name="connsiteX45" fmla="*/ 496388 w 1280160"/>
                  <a:gd name="connsiteY45" fmla="*/ 1181077 h 1494585"/>
                  <a:gd name="connsiteX46" fmla="*/ 574766 w 1280160"/>
                  <a:gd name="connsiteY46" fmla="*/ 1111408 h 1494585"/>
                  <a:gd name="connsiteX47" fmla="*/ 627017 w 1280160"/>
                  <a:gd name="connsiteY47" fmla="*/ 1033031 h 1494585"/>
                  <a:gd name="connsiteX48" fmla="*/ 714103 w 1280160"/>
                  <a:gd name="connsiteY48" fmla="*/ 989488 h 1494585"/>
                  <a:gd name="connsiteX49" fmla="*/ 748937 w 1280160"/>
                  <a:gd name="connsiteY49" fmla="*/ 972071 h 1494585"/>
                  <a:gd name="connsiteX50" fmla="*/ 722811 w 1280160"/>
                  <a:gd name="connsiteY50" fmla="*/ 1146242 h 1494585"/>
                  <a:gd name="connsiteX51" fmla="*/ 748937 w 1280160"/>
                  <a:gd name="connsiteY51" fmla="*/ 1207202 h 1494585"/>
                  <a:gd name="connsiteX52" fmla="*/ 740228 w 1280160"/>
                  <a:gd name="connsiteY52" fmla="*/ 1337831 h 1494585"/>
                  <a:gd name="connsiteX53" fmla="*/ 792480 w 1280160"/>
                  <a:gd name="connsiteY53" fmla="*/ 1311705 h 1494585"/>
                  <a:gd name="connsiteX54" fmla="*/ 862148 w 1280160"/>
                  <a:gd name="connsiteY54" fmla="*/ 1320414 h 1494585"/>
                  <a:gd name="connsiteX55" fmla="*/ 783771 w 1280160"/>
                  <a:gd name="connsiteY55" fmla="*/ 1189785 h 1494585"/>
                  <a:gd name="connsiteX56" fmla="*/ 844731 w 1280160"/>
                  <a:gd name="connsiteY56" fmla="*/ 1163659 h 1494585"/>
                  <a:gd name="connsiteX57" fmla="*/ 766354 w 1280160"/>
                  <a:gd name="connsiteY57" fmla="*/ 1093991 h 1494585"/>
                  <a:gd name="connsiteX58" fmla="*/ 801188 w 1280160"/>
                  <a:gd name="connsiteY58" fmla="*/ 989488 h 1494585"/>
                  <a:gd name="connsiteX59" fmla="*/ 809897 w 1280160"/>
                  <a:gd name="connsiteY59" fmla="*/ 928528 h 1494585"/>
                  <a:gd name="connsiteX60" fmla="*/ 879566 w 1280160"/>
                  <a:gd name="connsiteY60" fmla="*/ 893694 h 1494585"/>
                  <a:gd name="connsiteX61" fmla="*/ 975360 w 1280160"/>
                  <a:gd name="connsiteY61" fmla="*/ 797899 h 1494585"/>
                  <a:gd name="connsiteX62" fmla="*/ 1062446 w 1280160"/>
                  <a:gd name="connsiteY62" fmla="*/ 684688 h 1494585"/>
                  <a:gd name="connsiteX63" fmla="*/ 1088571 w 1280160"/>
                  <a:gd name="connsiteY63" fmla="*/ 484391 h 1494585"/>
                  <a:gd name="connsiteX64" fmla="*/ 1088571 w 1280160"/>
                  <a:gd name="connsiteY64" fmla="*/ 362471 h 1494585"/>
                  <a:gd name="connsiteX65" fmla="*/ 1088571 w 1280160"/>
                  <a:gd name="connsiteY65" fmla="*/ 214425 h 1494585"/>
                  <a:gd name="connsiteX66" fmla="*/ 1140823 w 1280160"/>
                  <a:gd name="connsiteY66" fmla="*/ 136048 h 1494585"/>
                  <a:gd name="connsiteX67" fmla="*/ 1158240 w 1280160"/>
                  <a:gd name="connsiteY67" fmla="*/ 101214 h 1494585"/>
                  <a:gd name="connsiteX68" fmla="*/ 1210491 w 1280160"/>
                  <a:gd name="connsiteY68" fmla="*/ 57671 h 1494585"/>
                  <a:gd name="connsiteX69" fmla="*/ 1280160 w 1280160"/>
                  <a:gd name="connsiteY69" fmla="*/ 40254 h 1494585"/>
                  <a:gd name="connsiteX0" fmla="*/ 1280160 w 1280160"/>
                  <a:gd name="connsiteY0" fmla="*/ 14864 h 1469195"/>
                  <a:gd name="connsiteX1" fmla="*/ 1245326 w 1280160"/>
                  <a:gd name="connsiteY1" fmla="*/ 14864 h 1469195"/>
                  <a:gd name="connsiteX2" fmla="*/ 1115513 w 1280160"/>
                  <a:gd name="connsiteY2" fmla="*/ 22757 h 1469195"/>
                  <a:gd name="connsiteX3" fmla="*/ 1027611 w 1280160"/>
                  <a:gd name="connsiteY3" fmla="*/ 119367 h 1469195"/>
                  <a:gd name="connsiteX4" fmla="*/ 1036320 w 1280160"/>
                  <a:gd name="connsiteY4" fmla="*/ 319664 h 1469195"/>
                  <a:gd name="connsiteX5" fmla="*/ 1036320 w 1280160"/>
                  <a:gd name="connsiteY5" fmla="*/ 511252 h 1469195"/>
                  <a:gd name="connsiteX6" fmla="*/ 1027611 w 1280160"/>
                  <a:gd name="connsiteY6" fmla="*/ 650589 h 1469195"/>
                  <a:gd name="connsiteX7" fmla="*/ 896983 w 1280160"/>
                  <a:gd name="connsiteY7" fmla="*/ 789927 h 1469195"/>
                  <a:gd name="connsiteX8" fmla="*/ 757646 w 1280160"/>
                  <a:gd name="connsiteY8" fmla="*/ 781218 h 1469195"/>
                  <a:gd name="connsiteX9" fmla="*/ 548640 w 1280160"/>
                  <a:gd name="connsiteY9" fmla="*/ 728967 h 1469195"/>
                  <a:gd name="connsiteX10" fmla="*/ 400594 w 1280160"/>
                  <a:gd name="connsiteY10" fmla="*/ 668007 h 1469195"/>
                  <a:gd name="connsiteX11" fmla="*/ 374468 w 1280160"/>
                  <a:gd name="connsiteY11" fmla="*/ 572212 h 1469195"/>
                  <a:gd name="connsiteX12" fmla="*/ 322217 w 1280160"/>
                  <a:gd name="connsiteY12" fmla="*/ 641881 h 1469195"/>
                  <a:gd name="connsiteX13" fmla="*/ 226423 w 1280160"/>
                  <a:gd name="connsiteY13" fmla="*/ 641881 h 1469195"/>
                  <a:gd name="connsiteX14" fmla="*/ 348343 w 1280160"/>
                  <a:gd name="connsiteY14" fmla="*/ 694132 h 1469195"/>
                  <a:gd name="connsiteX15" fmla="*/ 243840 w 1280160"/>
                  <a:gd name="connsiteY15" fmla="*/ 746384 h 1469195"/>
                  <a:gd name="connsiteX16" fmla="*/ 426720 w 1280160"/>
                  <a:gd name="connsiteY16" fmla="*/ 728967 h 1469195"/>
                  <a:gd name="connsiteX17" fmla="*/ 548640 w 1280160"/>
                  <a:gd name="connsiteY17" fmla="*/ 763801 h 1469195"/>
                  <a:gd name="connsiteX18" fmla="*/ 400594 w 1280160"/>
                  <a:gd name="connsiteY18" fmla="*/ 911847 h 1469195"/>
                  <a:gd name="connsiteX19" fmla="*/ 627017 w 1280160"/>
                  <a:gd name="connsiteY19" fmla="*/ 781218 h 1469195"/>
                  <a:gd name="connsiteX20" fmla="*/ 818606 w 1280160"/>
                  <a:gd name="connsiteY20" fmla="*/ 807344 h 1469195"/>
                  <a:gd name="connsiteX21" fmla="*/ 862148 w 1280160"/>
                  <a:gd name="connsiteY21" fmla="*/ 816052 h 1469195"/>
                  <a:gd name="connsiteX22" fmla="*/ 757646 w 1280160"/>
                  <a:gd name="connsiteY22" fmla="*/ 885721 h 1469195"/>
                  <a:gd name="connsiteX23" fmla="*/ 635726 w 1280160"/>
                  <a:gd name="connsiteY23" fmla="*/ 920555 h 1469195"/>
                  <a:gd name="connsiteX24" fmla="*/ 444137 w 1280160"/>
                  <a:gd name="connsiteY24" fmla="*/ 1025058 h 1469195"/>
                  <a:gd name="connsiteX25" fmla="*/ 357051 w 1280160"/>
                  <a:gd name="connsiteY25" fmla="*/ 1051184 h 1469195"/>
                  <a:gd name="connsiteX26" fmla="*/ 174171 w 1280160"/>
                  <a:gd name="connsiteY26" fmla="*/ 1016349 h 1469195"/>
                  <a:gd name="connsiteX27" fmla="*/ 296091 w 1280160"/>
                  <a:gd name="connsiteY27" fmla="*/ 1086018 h 1469195"/>
                  <a:gd name="connsiteX28" fmla="*/ 0 w 1280160"/>
                  <a:gd name="connsiteY28" fmla="*/ 1234064 h 1469195"/>
                  <a:gd name="connsiteX29" fmla="*/ 235131 w 1280160"/>
                  <a:gd name="connsiteY29" fmla="*/ 1173104 h 1469195"/>
                  <a:gd name="connsiteX30" fmla="*/ 235131 w 1280160"/>
                  <a:gd name="connsiteY30" fmla="*/ 1260189 h 1469195"/>
                  <a:gd name="connsiteX31" fmla="*/ 287383 w 1280160"/>
                  <a:gd name="connsiteY31" fmla="*/ 1129561 h 1469195"/>
                  <a:gd name="connsiteX32" fmla="*/ 435428 w 1280160"/>
                  <a:gd name="connsiteY32" fmla="*/ 1077309 h 1469195"/>
                  <a:gd name="connsiteX33" fmla="*/ 574766 w 1280160"/>
                  <a:gd name="connsiteY33" fmla="*/ 1016349 h 1469195"/>
                  <a:gd name="connsiteX34" fmla="*/ 452846 w 1280160"/>
                  <a:gd name="connsiteY34" fmla="*/ 1138269 h 1469195"/>
                  <a:gd name="connsiteX35" fmla="*/ 365760 w 1280160"/>
                  <a:gd name="connsiteY35" fmla="*/ 1268898 h 1469195"/>
                  <a:gd name="connsiteX36" fmla="*/ 365760 w 1280160"/>
                  <a:gd name="connsiteY36" fmla="*/ 1312441 h 1469195"/>
                  <a:gd name="connsiteX37" fmla="*/ 209006 w 1280160"/>
                  <a:gd name="connsiteY37" fmla="*/ 1469195 h 1469195"/>
                  <a:gd name="connsiteX38" fmla="*/ 348343 w 1280160"/>
                  <a:gd name="connsiteY38" fmla="*/ 1390818 h 1469195"/>
                  <a:gd name="connsiteX39" fmla="*/ 409303 w 1280160"/>
                  <a:gd name="connsiteY39" fmla="*/ 1443069 h 1469195"/>
                  <a:gd name="connsiteX40" fmla="*/ 391886 w 1280160"/>
                  <a:gd name="connsiteY40" fmla="*/ 1329858 h 1469195"/>
                  <a:gd name="connsiteX41" fmla="*/ 418011 w 1280160"/>
                  <a:gd name="connsiteY41" fmla="*/ 1251481 h 1469195"/>
                  <a:gd name="connsiteX42" fmla="*/ 470263 w 1280160"/>
                  <a:gd name="connsiteY42" fmla="*/ 1347275 h 1469195"/>
                  <a:gd name="connsiteX43" fmla="*/ 531223 w 1280160"/>
                  <a:gd name="connsiteY43" fmla="*/ 1408235 h 1469195"/>
                  <a:gd name="connsiteX44" fmla="*/ 461554 w 1280160"/>
                  <a:gd name="connsiteY44" fmla="*/ 1207938 h 1469195"/>
                  <a:gd name="connsiteX45" fmla="*/ 496388 w 1280160"/>
                  <a:gd name="connsiteY45" fmla="*/ 1155687 h 1469195"/>
                  <a:gd name="connsiteX46" fmla="*/ 574766 w 1280160"/>
                  <a:gd name="connsiteY46" fmla="*/ 1086018 h 1469195"/>
                  <a:gd name="connsiteX47" fmla="*/ 627017 w 1280160"/>
                  <a:gd name="connsiteY47" fmla="*/ 1007641 h 1469195"/>
                  <a:gd name="connsiteX48" fmla="*/ 714103 w 1280160"/>
                  <a:gd name="connsiteY48" fmla="*/ 964098 h 1469195"/>
                  <a:gd name="connsiteX49" fmla="*/ 748937 w 1280160"/>
                  <a:gd name="connsiteY49" fmla="*/ 946681 h 1469195"/>
                  <a:gd name="connsiteX50" fmla="*/ 722811 w 1280160"/>
                  <a:gd name="connsiteY50" fmla="*/ 1120852 h 1469195"/>
                  <a:gd name="connsiteX51" fmla="*/ 748937 w 1280160"/>
                  <a:gd name="connsiteY51" fmla="*/ 1181812 h 1469195"/>
                  <a:gd name="connsiteX52" fmla="*/ 740228 w 1280160"/>
                  <a:gd name="connsiteY52" fmla="*/ 1312441 h 1469195"/>
                  <a:gd name="connsiteX53" fmla="*/ 792480 w 1280160"/>
                  <a:gd name="connsiteY53" fmla="*/ 1286315 h 1469195"/>
                  <a:gd name="connsiteX54" fmla="*/ 862148 w 1280160"/>
                  <a:gd name="connsiteY54" fmla="*/ 1295024 h 1469195"/>
                  <a:gd name="connsiteX55" fmla="*/ 783771 w 1280160"/>
                  <a:gd name="connsiteY55" fmla="*/ 1164395 h 1469195"/>
                  <a:gd name="connsiteX56" fmla="*/ 844731 w 1280160"/>
                  <a:gd name="connsiteY56" fmla="*/ 1138269 h 1469195"/>
                  <a:gd name="connsiteX57" fmla="*/ 766354 w 1280160"/>
                  <a:gd name="connsiteY57" fmla="*/ 1068601 h 1469195"/>
                  <a:gd name="connsiteX58" fmla="*/ 801188 w 1280160"/>
                  <a:gd name="connsiteY58" fmla="*/ 964098 h 1469195"/>
                  <a:gd name="connsiteX59" fmla="*/ 809897 w 1280160"/>
                  <a:gd name="connsiteY59" fmla="*/ 903138 h 1469195"/>
                  <a:gd name="connsiteX60" fmla="*/ 879566 w 1280160"/>
                  <a:gd name="connsiteY60" fmla="*/ 868304 h 1469195"/>
                  <a:gd name="connsiteX61" fmla="*/ 975360 w 1280160"/>
                  <a:gd name="connsiteY61" fmla="*/ 772509 h 1469195"/>
                  <a:gd name="connsiteX62" fmla="*/ 1062446 w 1280160"/>
                  <a:gd name="connsiteY62" fmla="*/ 659298 h 1469195"/>
                  <a:gd name="connsiteX63" fmla="*/ 1088571 w 1280160"/>
                  <a:gd name="connsiteY63" fmla="*/ 459001 h 1469195"/>
                  <a:gd name="connsiteX64" fmla="*/ 1088571 w 1280160"/>
                  <a:gd name="connsiteY64" fmla="*/ 337081 h 1469195"/>
                  <a:gd name="connsiteX65" fmla="*/ 1088571 w 1280160"/>
                  <a:gd name="connsiteY65" fmla="*/ 189035 h 1469195"/>
                  <a:gd name="connsiteX66" fmla="*/ 1140823 w 1280160"/>
                  <a:gd name="connsiteY66" fmla="*/ 110658 h 1469195"/>
                  <a:gd name="connsiteX67" fmla="*/ 1158240 w 1280160"/>
                  <a:gd name="connsiteY67" fmla="*/ 75824 h 1469195"/>
                  <a:gd name="connsiteX68" fmla="*/ 1210491 w 1280160"/>
                  <a:gd name="connsiteY68" fmla="*/ 32281 h 1469195"/>
                  <a:gd name="connsiteX69" fmla="*/ 1280160 w 1280160"/>
                  <a:gd name="connsiteY69" fmla="*/ 14864 h 1469195"/>
                  <a:gd name="connsiteX0" fmla="*/ 1284922 w 1284922"/>
                  <a:gd name="connsiteY0" fmla="*/ 0 h 1535294"/>
                  <a:gd name="connsiteX1" fmla="*/ 1245326 w 1284922"/>
                  <a:gd name="connsiteY1" fmla="*/ 80963 h 1535294"/>
                  <a:gd name="connsiteX2" fmla="*/ 1115513 w 1284922"/>
                  <a:gd name="connsiteY2" fmla="*/ 88856 h 1535294"/>
                  <a:gd name="connsiteX3" fmla="*/ 1027611 w 1284922"/>
                  <a:gd name="connsiteY3" fmla="*/ 185466 h 1535294"/>
                  <a:gd name="connsiteX4" fmla="*/ 1036320 w 1284922"/>
                  <a:gd name="connsiteY4" fmla="*/ 385763 h 1535294"/>
                  <a:gd name="connsiteX5" fmla="*/ 1036320 w 1284922"/>
                  <a:gd name="connsiteY5" fmla="*/ 577351 h 1535294"/>
                  <a:gd name="connsiteX6" fmla="*/ 1027611 w 1284922"/>
                  <a:gd name="connsiteY6" fmla="*/ 716688 h 1535294"/>
                  <a:gd name="connsiteX7" fmla="*/ 896983 w 1284922"/>
                  <a:gd name="connsiteY7" fmla="*/ 856026 h 1535294"/>
                  <a:gd name="connsiteX8" fmla="*/ 757646 w 1284922"/>
                  <a:gd name="connsiteY8" fmla="*/ 847317 h 1535294"/>
                  <a:gd name="connsiteX9" fmla="*/ 548640 w 1284922"/>
                  <a:gd name="connsiteY9" fmla="*/ 795066 h 1535294"/>
                  <a:gd name="connsiteX10" fmla="*/ 400594 w 1284922"/>
                  <a:gd name="connsiteY10" fmla="*/ 734106 h 1535294"/>
                  <a:gd name="connsiteX11" fmla="*/ 374468 w 1284922"/>
                  <a:gd name="connsiteY11" fmla="*/ 638311 h 1535294"/>
                  <a:gd name="connsiteX12" fmla="*/ 322217 w 1284922"/>
                  <a:gd name="connsiteY12" fmla="*/ 707980 h 1535294"/>
                  <a:gd name="connsiteX13" fmla="*/ 226423 w 1284922"/>
                  <a:gd name="connsiteY13" fmla="*/ 707980 h 1535294"/>
                  <a:gd name="connsiteX14" fmla="*/ 348343 w 1284922"/>
                  <a:gd name="connsiteY14" fmla="*/ 760231 h 1535294"/>
                  <a:gd name="connsiteX15" fmla="*/ 243840 w 1284922"/>
                  <a:gd name="connsiteY15" fmla="*/ 812483 h 1535294"/>
                  <a:gd name="connsiteX16" fmla="*/ 426720 w 1284922"/>
                  <a:gd name="connsiteY16" fmla="*/ 795066 h 1535294"/>
                  <a:gd name="connsiteX17" fmla="*/ 548640 w 1284922"/>
                  <a:gd name="connsiteY17" fmla="*/ 829900 h 1535294"/>
                  <a:gd name="connsiteX18" fmla="*/ 400594 w 1284922"/>
                  <a:gd name="connsiteY18" fmla="*/ 977946 h 1535294"/>
                  <a:gd name="connsiteX19" fmla="*/ 627017 w 1284922"/>
                  <a:gd name="connsiteY19" fmla="*/ 847317 h 1535294"/>
                  <a:gd name="connsiteX20" fmla="*/ 818606 w 1284922"/>
                  <a:gd name="connsiteY20" fmla="*/ 873443 h 1535294"/>
                  <a:gd name="connsiteX21" fmla="*/ 862148 w 1284922"/>
                  <a:gd name="connsiteY21" fmla="*/ 882151 h 1535294"/>
                  <a:gd name="connsiteX22" fmla="*/ 757646 w 1284922"/>
                  <a:gd name="connsiteY22" fmla="*/ 951820 h 1535294"/>
                  <a:gd name="connsiteX23" fmla="*/ 635726 w 1284922"/>
                  <a:gd name="connsiteY23" fmla="*/ 986654 h 1535294"/>
                  <a:gd name="connsiteX24" fmla="*/ 444137 w 1284922"/>
                  <a:gd name="connsiteY24" fmla="*/ 1091157 h 1535294"/>
                  <a:gd name="connsiteX25" fmla="*/ 357051 w 1284922"/>
                  <a:gd name="connsiteY25" fmla="*/ 1117283 h 1535294"/>
                  <a:gd name="connsiteX26" fmla="*/ 174171 w 1284922"/>
                  <a:gd name="connsiteY26" fmla="*/ 1082448 h 1535294"/>
                  <a:gd name="connsiteX27" fmla="*/ 296091 w 1284922"/>
                  <a:gd name="connsiteY27" fmla="*/ 1152117 h 1535294"/>
                  <a:gd name="connsiteX28" fmla="*/ 0 w 1284922"/>
                  <a:gd name="connsiteY28" fmla="*/ 1300163 h 1535294"/>
                  <a:gd name="connsiteX29" fmla="*/ 235131 w 1284922"/>
                  <a:gd name="connsiteY29" fmla="*/ 1239203 h 1535294"/>
                  <a:gd name="connsiteX30" fmla="*/ 235131 w 1284922"/>
                  <a:gd name="connsiteY30" fmla="*/ 1326288 h 1535294"/>
                  <a:gd name="connsiteX31" fmla="*/ 287383 w 1284922"/>
                  <a:gd name="connsiteY31" fmla="*/ 1195660 h 1535294"/>
                  <a:gd name="connsiteX32" fmla="*/ 435428 w 1284922"/>
                  <a:gd name="connsiteY32" fmla="*/ 1143408 h 1535294"/>
                  <a:gd name="connsiteX33" fmla="*/ 574766 w 1284922"/>
                  <a:gd name="connsiteY33" fmla="*/ 1082448 h 1535294"/>
                  <a:gd name="connsiteX34" fmla="*/ 452846 w 1284922"/>
                  <a:gd name="connsiteY34" fmla="*/ 1204368 h 1535294"/>
                  <a:gd name="connsiteX35" fmla="*/ 365760 w 1284922"/>
                  <a:gd name="connsiteY35" fmla="*/ 1334997 h 1535294"/>
                  <a:gd name="connsiteX36" fmla="*/ 365760 w 1284922"/>
                  <a:gd name="connsiteY36" fmla="*/ 1378540 h 1535294"/>
                  <a:gd name="connsiteX37" fmla="*/ 209006 w 1284922"/>
                  <a:gd name="connsiteY37" fmla="*/ 1535294 h 1535294"/>
                  <a:gd name="connsiteX38" fmla="*/ 348343 w 1284922"/>
                  <a:gd name="connsiteY38" fmla="*/ 1456917 h 1535294"/>
                  <a:gd name="connsiteX39" fmla="*/ 409303 w 1284922"/>
                  <a:gd name="connsiteY39" fmla="*/ 1509168 h 1535294"/>
                  <a:gd name="connsiteX40" fmla="*/ 391886 w 1284922"/>
                  <a:gd name="connsiteY40" fmla="*/ 1395957 h 1535294"/>
                  <a:gd name="connsiteX41" fmla="*/ 418011 w 1284922"/>
                  <a:gd name="connsiteY41" fmla="*/ 1317580 h 1535294"/>
                  <a:gd name="connsiteX42" fmla="*/ 470263 w 1284922"/>
                  <a:gd name="connsiteY42" fmla="*/ 1413374 h 1535294"/>
                  <a:gd name="connsiteX43" fmla="*/ 531223 w 1284922"/>
                  <a:gd name="connsiteY43" fmla="*/ 1474334 h 1535294"/>
                  <a:gd name="connsiteX44" fmla="*/ 461554 w 1284922"/>
                  <a:gd name="connsiteY44" fmla="*/ 1274037 h 1535294"/>
                  <a:gd name="connsiteX45" fmla="*/ 496388 w 1284922"/>
                  <a:gd name="connsiteY45" fmla="*/ 1221786 h 1535294"/>
                  <a:gd name="connsiteX46" fmla="*/ 574766 w 1284922"/>
                  <a:gd name="connsiteY46" fmla="*/ 1152117 h 1535294"/>
                  <a:gd name="connsiteX47" fmla="*/ 627017 w 1284922"/>
                  <a:gd name="connsiteY47" fmla="*/ 1073740 h 1535294"/>
                  <a:gd name="connsiteX48" fmla="*/ 714103 w 1284922"/>
                  <a:gd name="connsiteY48" fmla="*/ 1030197 h 1535294"/>
                  <a:gd name="connsiteX49" fmla="*/ 748937 w 1284922"/>
                  <a:gd name="connsiteY49" fmla="*/ 1012780 h 1535294"/>
                  <a:gd name="connsiteX50" fmla="*/ 722811 w 1284922"/>
                  <a:gd name="connsiteY50" fmla="*/ 1186951 h 1535294"/>
                  <a:gd name="connsiteX51" fmla="*/ 748937 w 1284922"/>
                  <a:gd name="connsiteY51" fmla="*/ 1247911 h 1535294"/>
                  <a:gd name="connsiteX52" fmla="*/ 740228 w 1284922"/>
                  <a:gd name="connsiteY52" fmla="*/ 1378540 h 1535294"/>
                  <a:gd name="connsiteX53" fmla="*/ 792480 w 1284922"/>
                  <a:gd name="connsiteY53" fmla="*/ 1352414 h 1535294"/>
                  <a:gd name="connsiteX54" fmla="*/ 862148 w 1284922"/>
                  <a:gd name="connsiteY54" fmla="*/ 1361123 h 1535294"/>
                  <a:gd name="connsiteX55" fmla="*/ 783771 w 1284922"/>
                  <a:gd name="connsiteY55" fmla="*/ 1230494 h 1535294"/>
                  <a:gd name="connsiteX56" fmla="*/ 844731 w 1284922"/>
                  <a:gd name="connsiteY56" fmla="*/ 1204368 h 1535294"/>
                  <a:gd name="connsiteX57" fmla="*/ 766354 w 1284922"/>
                  <a:gd name="connsiteY57" fmla="*/ 1134700 h 1535294"/>
                  <a:gd name="connsiteX58" fmla="*/ 801188 w 1284922"/>
                  <a:gd name="connsiteY58" fmla="*/ 1030197 h 1535294"/>
                  <a:gd name="connsiteX59" fmla="*/ 809897 w 1284922"/>
                  <a:gd name="connsiteY59" fmla="*/ 969237 h 1535294"/>
                  <a:gd name="connsiteX60" fmla="*/ 879566 w 1284922"/>
                  <a:gd name="connsiteY60" fmla="*/ 934403 h 1535294"/>
                  <a:gd name="connsiteX61" fmla="*/ 975360 w 1284922"/>
                  <a:gd name="connsiteY61" fmla="*/ 838608 h 1535294"/>
                  <a:gd name="connsiteX62" fmla="*/ 1062446 w 1284922"/>
                  <a:gd name="connsiteY62" fmla="*/ 725397 h 1535294"/>
                  <a:gd name="connsiteX63" fmla="*/ 1088571 w 1284922"/>
                  <a:gd name="connsiteY63" fmla="*/ 525100 h 1535294"/>
                  <a:gd name="connsiteX64" fmla="*/ 1088571 w 1284922"/>
                  <a:gd name="connsiteY64" fmla="*/ 403180 h 1535294"/>
                  <a:gd name="connsiteX65" fmla="*/ 1088571 w 1284922"/>
                  <a:gd name="connsiteY65" fmla="*/ 255134 h 1535294"/>
                  <a:gd name="connsiteX66" fmla="*/ 1140823 w 1284922"/>
                  <a:gd name="connsiteY66" fmla="*/ 176757 h 1535294"/>
                  <a:gd name="connsiteX67" fmla="*/ 1158240 w 1284922"/>
                  <a:gd name="connsiteY67" fmla="*/ 141923 h 1535294"/>
                  <a:gd name="connsiteX68" fmla="*/ 1210491 w 1284922"/>
                  <a:gd name="connsiteY68" fmla="*/ 98380 h 1535294"/>
                  <a:gd name="connsiteX69" fmla="*/ 1284922 w 1284922"/>
                  <a:gd name="connsiteY69" fmla="*/ 0 h 1535294"/>
                  <a:gd name="connsiteX0" fmla="*/ 1284922 w 1284922"/>
                  <a:gd name="connsiteY0" fmla="*/ 0 h 1535294"/>
                  <a:gd name="connsiteX1" fmla="*/ 1245326 w 1284922"/>
                  <a:gd name="connsiteY1" fmla="*/ 80963 h 1535294"/>
                  <a:gd name="connsiteX2" fmla="*/ 1115513 w 1284922"/>
                  <a:gd name="connsiteY2" fmla="*/ 88856 h 1535294"/>
                  <a:gd name="connsiteX3" fmla="*/ 1027611 w 1284922"/>
                  <a:gd name="connsiteY3" fmla="*/ 185466 h 1535294"/>
                  <a:gd name="connsiteX4" fmla="*/ 1036320 w 1284922"/>
                  <a:gd name="connsiteY4" fmla="*/ 385763 h 1535294"/>
                  <a:gd name="connsiteX5" fmla="*/ 1036320 w 1284922"/>
                  <a:gd name="connsiteY5" fmla="*/ 577351 h 1535294"/>
                  <a:gd name="connsiteX6" fmla="*/ 1027611 w 1284922"/>
                  <a:gd name="connsiteY6" fmla="*/ 716688 h 1535294"/>
                  <a:gd name="connsiteX7" fmla="*/ 896983 w 1284922"/>
                  <a:gd name="connsiteY7" fmla="*/ 856026 h 1535294"/>
                  <a:gd name="connsiteX8" fmla="*/ 757646 w 1284922"/>
                  <a:gd name="connsiteY8" fmla="*/ 847317 h 1535294"/>
                  <a:gd name="connsiteX9" fmla="*/ 548640 w 1284922"/>
                  <a:gd name="connsiteY9" fmla="*/ 795066 h 1535294"/>
                  <a:gd name="connsiteX10" fmla="*/ 400594 w 1284922"/>
                  <a:gd name="connsiteY10" fmla="*/ 734106 h 1535294"/>
                  <a:gd name="connsiteX11" fmla="*/ 374468 w 1284922"/>
                  <a:gd name="connsiteY11" fmla="*/ 638311 h 1535294"/>
                  <a:gd name="connsiteX12" fmla="*/ 322217 w 1284922"/>
                  <a:gd name="connsiteY12" fmla="*/ 707980 h 1535294"/>
                  <a:gd name="connsiteX13" fmla="*/ 226423 w 1284922"/>
                  <a:gd name="connsiteY13" fmla="*/ 707980 h 1535294"/>
                  <a:gd name="connsiteX14" fmla="*/ 348343 w 1284922"/>
                  <a:gd name="connsiteY14" fmla="*/ 760231 h 1535294"/>
                  <a:gd name="connsiteX15" fmla="*/ 243840 w 1284922"/>
                  <a:gd name="connsiteY15" fmla="*/ 812483 h 1535294"/>
                  <a:gd name="connsiteX16" fmla="*/ 426720 w 1284922"/>
                  <a:gd name="connsiteY16" fmla="*/ 795066 h 1535294"/>
                  <a:gd name="connsiteX17" fmla="*/ 548640 w 1284922"/>
                  <a:gd name="connsiteY17" fmla="*/ 829900 h 1535294"/>
                  <a:gd name="connsiteX18" fmla="*/ 400594 w 1284922"/>
                  <a:gd name="connsiteY18" fmla="*/ 977946 h 1535294"/>
                  <a:gd name="connsiteX19" fmla="*/ 627017 w 1284922"/>
                  <a:gd name="connsiteY19" fmla="*/ 847317 h 1535294"/>
                  <a:gd name="connsiteX20" fmla="*/ 818606 w 1284922"/>
                  <a:gd name="connsiteY20" fmla="*/ 873443 h 1535294"/>
                  <a:gd name="connsiteX21" fmla="*/ 862148 w 1284922"/>
                  <a:gd name="connsiteY21" fmla="*/ 882151 h 1535294"/>
                  <a:gd name="connsiteX22" fmla="*/ 757646 w 1284922"/>
                  <a:gd name="connsiteY22" fmla="*/ 951820 h 1535294"/>
                  <a:gd name="connsiteX23" fmla="*/ 635726 w 1284922"/>
                  <a:gd name="connsiteY23" fmla="*/ 986654 h 1535294"/>
                  <a:gd name="connsiteX24" fmla="*/ 444137 w 1284922"/>
                  <a:gd name="connsiteY24" fmla="*/ 1091157 h 1535294"/>
                  <a:gd name="connsiteX25" fmla="*/ 357051 w 1284922"/>
                  <a:gd name="connsiteY25" fmla="*/ 1117283 h 1535294"/>
                  <a:gd name="connsiteX26" fmla="*/ 174171 w 1284922"/>
                  <a:gd name="connsiteY26" fmla="*/ 1082448 h 1535294"/>
                  <a:gd name="connsiteX27" fmla="*/ 296091 w 1284922"/>
                  <a:gd name="connsiteY27" fmla="*/ 1152117 h 1535294"/>
                  <a:gd name="connsiteX28" fmla="*/ 0 w 1284922"/>
                  <a:gd name="connsiteY28" fmla="*/ 1300163 h 1535294"/>
                  <a:gd name="connsiteX29" fmla="*/ 235131 w 1284922"/>
                  <a:gd name="connsiteY29" fmla="*/ 1239203 h 1535294"/>
                  <a:gd name="connsiteX30" fmla="*/ 235131 w 1284922"/>
                  <a:gd name="connsiteY30" fmla="*/ 1326288 h 1535294"/>
                  <a:gd name="connsiteX31" fmla="*/ 287383 w 1284922"/>
                  <a:gd name="connsiteY31" fmla="*/ 1195660 h 1535294"/>
                  <a:gd name="connsiteX32" fmla="*/ 435428 w 1284922"/>
                  <a:gd name="connsiteY32" fmla="*/ 1143408 h 1535294"/>
                  <a:gd name="connsiteX33" fmla="*/ 574766 w 1284922"/>
                  <a:gd name="connsiteY33" fmla="*/ 1082448 h 1535294"/>
                  <a:gd name="connsiteX34" fmla="*/ 452846 w 1284922"/>
                  <a:gd name="connsiteY34" fmla="*/ 1204368 h 1535294"/>
                  <a:gd name="connsiteX35" fmla="*/ 365760 w 1284922"/>
                  <a:gd name="connsiteY35" fmla="*/ 1334997 h 1535294"/>
                  <a:gd name="connsiteX36" fmla="*/ 365760 w 1284922"/>
                  <a:gd name="connsiteY36" fmla="*/ 1378540 h 1535294"/>
                  <a:gd name="connsiteX37" fmla="*/ 209006 w 1284922"/>
                  <a:gd name="connsiteY37" fmla="*/ 1535294 h 1535294"/>
                  <a:gd name="connsiteX38" fmla="*/ 348343 w 1284922"/>
                  <a:gd name="connsiteY38" fmla="*/ 1456917 h 1535294"/>
                  <a:gd name="connsiteX39" fmla="*/ 409303 w 1284922"/>
                  <a:gd name="connsiteY39" fmla="*/ 1509168 h 1535294"/>
                  <a:gd name="connsiteX40" fmla="*/ 391886 w 1284922"/>
                  <a:gd name="connsiteY40" fmla="*/ 1395957 h 1535294"/>
                  <a:gd name="connsiteX41" fmla="*/ 418011 w 1284922"/>
                  <a:gd name="connsiteY41" fmla="*/ 1317580 h 1535294"/>
                  <a:gd name="connsiteX42" fmla="*/ 470263 w 1284922"/>
                  <a:gd name="connsiteY42" fmla="*/ 1413374 h 1535294"/>
                  <a:gd name="connsiteX43" fmla="*/ 531223 w 1284922"/>
                  <a:gd name="connsiteY43" fmla="*/ 1474334 h 1535294"/>
                  <a:gd name="connsiteX44" fmla="*/ 461554 w 1284922"/>
                  <a:gd name="connsiteY44" fmla="*/ 1274037 h 1535294"/>
                  <a:gd name="connsiteX45" fmla="*/ 496388 w 1284922"/>
                  <a:gd name="connsiteY45" fmla="*/ 1221786 h 1535294"/>
                  <a:gd name="connsiteX46" fmla="*/ 574766 w 1284922"/>
                  <a:gd name="connsiteY46" fmla="*/ 1152117 h 1535294"/>
                  <a:gd name="connsiteX47" fmla="*/ 627017 w 1284922"/>
                  <a:gd name="connsiteY47" fmla="*/ 1073740 h 1535294"/>
                  <a:gd name="connsiteX48" fmla="*/ 714103 w 1284922"/>
                  <a:gd name="connsiteY48" fmla="*/ 1030197 h 1535294"/>
                  <a:gd name="connsiteX49" fmla="*/ 748937 w 1284922"/>
                  <a:gd name="connsiteY49" fmla="*/ 1012780 h 1535294"/>
                  <a:gd name="connsiteX50" fmla="*/ 722811 w 1284922"/>
                  <a:gd name="connsiteY50" fmla="*/ 1186951 h 1535294"/>
                  <a:gd name="connsiteX51" fmla="*/ 748937 w 1284922"/>
                  <a:gd name="connsiteY51" fmla="*/ 1247911 h 1535294"/>
                  <a:gd name="connsiteX52" fmla="*/ 740228 w 1284922"/>
                  <a:gd name="connsiteY52" fmla="*/ 1378540 h 1535294"/>
                  <a:gd name="connsiteX53" fmla="*/ 792480 w 1284922"/>
                  <a:gd name="connsiteY53" fmla="*/ 1352414 h 1535294"/>
                  <a:gd name="connsiteX54" fmla="*/ 862148 w 1284922"/>
                  <a:gd name="connsiteY54" fmla="*/ 1361123 h 1535294"/>
                  <a:gd name="connsiteX55" fmla="*/ 783771 w 1284922"/>
                  <a:gd name="connsiteY55" fmla="*/ 1230494 h 1535294"/>
                  <a:gd name="connsiteX56" fmla="*/ 844731 w 1284922"/>
                  <a:gd name="connsiteY56" fmla="*/ 1204368 h 1535294"/>
                  <a:gd name="connsiteX57" fmla="*/ 766354 w 1284922"/>
                  <a:gd name="connsiteY57" fmla="*/ 1134700 h 1535294"/>
                  <a:gd name="connsiteX58" fmla="*/ 801188 w 1284922"/>
                  <a:gd name="connsiteY58" fmla="*/ 1030197 h 1535294"/>
                  <a:gd name="connsiteX59" fmla="*/ 809897 w 1284922"/>
                  <a:gd name="connsiteY59" fmla="*/ 969237 h 1535294"/>
                  <a:gd name="connsiteX60" fmla="*/ 879566 w 1284922"/>
                  <a:gd name="connsiteY60" fmla="*/ 934403 h 1535294"/>
                  <a:gd name="connsiteX61" fmla="*/ 975360 w 1284922"/>
                  <a:gd name="connsiteY61" fmla="*/ 838608 h 1535294"/>
                  <a:gd name="connsiteX62" fmla="*/ 1062446 w 1284922"/>
                  <a:gd name="connsiteY62" fmla="*/ 725397 h 1535294"/>
                  <a:gd name="connsiteX63" fmla="*/ 1088571 w 1284922"/>
                  <a:gd name="connsiteY63" fmla="*/ 525100 h 1535294"/>
                  <a:gd name="connsiteX64" fmla="*/ 1088571 w 1284922"/>
                  <a:gd name="connsiteY64" fmla="*/ 403180 h 1535294"/>
                  <a:gd name="connsiteX65" fmla="*/ 1088571 w 1284922"/>
                  <a:gd name="connsiteY65" fmla="*/ 255134 h 1535294"/>
                  <a:gd name="connsiteX66" fmla="*/ 1140823 w 1284922"/>
                  <a:gd name="connsiteY66" fmla="*/ 176757 h 1535294"/>
                  <a:gd name="connsiteX67" fmla="*/ 1158240 w 1284922"/>
                  <a:gd name="connsiteY67" fmla="*/ 141923 h 1535294"/>
                  <a:gd name="connsiteX68" fmla="*/ 1272404 w 1284922"/>
                  <a:gd name="connsiteY68" fmla="*/ 179342 h 1535294"/>
                  <a:gd name="connsiteX69" fmla="*/ 1284922 w 1284922"/>
                  <a:gd name="connsiteY69" fmla="*/ 0 h 1535294"/>
                  <a:gd name="connsiteX0" fmla="*/ 1284922 w 1310504"/>
                  <a:gd name="connsiteY0" fmla="*/ 0 h 1535294"/>
                  <a:gd name="connsiteX1" fmla="*/ 1245326 w 1310504"/>
                  <a:gd name="connsiteY1" fmla="*/ 80963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22217 w 1310504"/>
                  <a:gd name="connsiteY12" fmla="*/ 7079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35131 w 1310504"/>
                  <a:gd name="connsiteY29" fmla="*/ 12392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48343 w 1310504"/>
                  <a:gd name="connsiteY38" fmla="*/ 1456917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92480 w 1310504"/>
                  <a:gd name="connsiteY53" fmla="*/ 1352414 h 1535294"/>
                  <a:gd name="connsiteX54" fmla="*/ 862148 w 1310504"/>
                  <a:gd name="connsiteY54" fmla="*/ 1361123 h 1535294"/>
                  <a:gd name="connsiteX55" fmla="*/ 783771 w 1310504"/>
                  <a:gd name="connsiteY55" fmla="*/ 1230494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22217 w 1310504"/>
                  <a:gd name="connsiteY12" fmla="*/ 7079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35131 w 1310504"/>
                  <a:gd name="connsiteY29" fmla="*/ 12392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48343 w 1310504"/>
                  <a:gd name="connsiteY38" fmla="*/ 1456917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92480 w 1310504"/>
                  <a:gd name="connsiteY53" fmla="*/ 1352414 h 1535294"/>
                  <a:gd name="connsiteX54" fmla="*/ 862148 w 1310504"/>
                  <a:gd name="connsiteY54" fmla="*/ 1361123 h 1535294"/>
                  <a:gd name="connsiteX55" fmla="*/ 783771 w 1310504"/>
                  <a:gd name="connsiteY55" fmla="*/ 1230494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35131 w 1310504"/>
                  <a:gd name="connsiteY29" fmla="*/ 12392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48343 w 1310504"/>
                  <a:gd name="connsiteY38" fmla="*/ 1456917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92480 w 1310504"/>
                  <a:gd name="connsiteY53" fmla="*/ 1352414 h 1535294"/>
                  <a:gd name="connsiteX54" fmla="*/ 862148 w 1310504"/>
                  <a:gd name="connsiteY54" fmla="*/ 1361123 h 1535294"/>
                  <a:gd name="connsiteX55" fmla="*/ 783771 w 1310504"/>
                  <a:gd name="connsiteY55" fmla="*/ 1230494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35131 w 1310504"/>
                  <a:gd name="connsiteY29" fmla="*/ 12392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48343 w 1310504"/>
                  <a:gd name="connsiteY38" fmla="*/ 1456917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83771 w 1310504"/>
                  <a:gd name="connsiteY55" fmla="*/ 1230494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35131 w 1310504"/>
                  <a:gd name="connsiteY29" fmla="*/ 12392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48343 w 1310504"/>
                  <a:gd name="connsiteY38" fmla="*/ 1456917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48343 w 1310504"/>
                  <a:gd name="connsiteY38" fmla="*/ 1456917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77512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28217 w 1310504"/>
                  <a:gd name="connsiteY44" fmla="*/ 1259749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77512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72836 w 1310504"/>
                  <a:gd name="connsiteY40" fmla="*/ 137690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28217 w 1310504"/>
                  <a:gd name="connsiteY44" fmla="*/ 1259749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77512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72836 w 1310504"/>
                  <a:gd name="connsiteY40" fmla="*/ 137690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28217 w 1310504"/>
                  <a:gd name="connsiteY44" fmla="*/ 1259749 h 1535294"/>
                  <a:gd name="connsiteX45" fmla="*/ 496388 w 1310504"/>
                  <a:gd name="connsiteY45" fmla="*/ 1221786 h 1535294"/>
                  <a:gd name="connsiteX46" fmla="*/ 565241 w 1310504"/>
                  <a:gd name="connsiteY46" fmla="*/ 1128305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77512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50014 w 1310504"/>
                  <a:gd name="connsiteY23" fmla="*/ 10247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72836 w 1310504"/>
                  <a:gd name="connsiteY40" fmla="*/ 137690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28217 w 1310504"/>
                  <a:gd name="connsiteY44" fmla="*/ 1259749 h 1535294"/>
                  <a:gd name="connsiteX45" fmla="*/ 496388 w 1310504"/>
                  <a:gd name="connsiteY45" fmla="*/ 1221786 h 1535294"/>
                  <a:gd name="connsiteX46" fmla="*/ 565241 w 1310504"/>
                  <a:gd name="connsiteY46" fmla="*/ 1128305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77512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50014 w 1310504"/>
                  <a:gd name="connsiteY23" fmla="*/ 1024754 h 1535294"/>
                  <a:gd name="connsiteX24" fmla="*/ 458424 w 1310504"/>
                  <a:gd name="connsiteY24" fmla="*/ 111020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72836 w 1310504"/>
                  <a:gd name="connsiteY40" fmla="*/ 137690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28217 w 1310504"/>
                  <a:gd name="connsiteY44" fmla="*/ 1259749 h 1535294"/>
                  <a:gd name="connsiteX45" fmla="*/ 496388 w 1310504"/>
                  <a:gd name="connsiteY45" fmla="*/ 1221786 h 1535294"/>
                  <a:gd name="connsiteX46" fmla="*/ 565241 w 1310504"/>
                  <a:gd name="connsiteY46" fmla="*/ 1128305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77512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57646 w 1313497"/>
                  <a:gd name="connsiteY22" fmla="*/ 94229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96388 w 1313497"/>
                  <a:gd name="connsiteY45" fmla="*/ 1212261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801188 w 1313497"/>
                  <a:gd name="connsiteY58" fmla="*/ 1020672 h 1525769"/>
                  <a:gd name="connsiteX59" fmla="*/ 809897 w 1313497"/>
                  <a:gd name="connsiteY59" fmla="*/ 959712 h 1525769"/>
                  <a:gd name="connsiteX60" fmla="*/ 879566 w 1313497"/>
                  <a:gd name="connsiteY60" fmla="*/ 924878 h 1525769"/>
                  <a:gd name="connsiteX61" fmla="*/ 975360 w 1313497"/>
                  <a:gd name="connsiteY61" fmla="*/ 829083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57646 w 1313497"/>
                  <a:gd name="connsiteY22" fmla="*/ 94229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96388 w 1313497"/>
                  <a:gd name="connsiteY45" fmla="*/ 1212261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79566 w 1313497"/>
                  <a:gd name="connsiteY60" fmla="*/ 924878 h 1525769"/>
                  <a:gd name="connsiteX61" fmla="*/ 975360 w 1313497"/>
                  <a:gd name="connsiteY61" fmla="*/ 829083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57646 w 1313497"/>
                  <a:gd name="connsiteY22" fmla="*/ 94229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96388 w 1313497"/>
                  <a:gd name="connsiteY45" fmla="*/ 1212261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75360 w 1313497"/>
                  <a:gd name="connsiteY61" fmla="*/ 829083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57646 w 1313497"/>
                  <a:gd name="connsiteY22" fmla="*/ 94229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96388 w 1313497"/>
                  <a:gd name="connsiteY45" fmla="*/ 1212261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96388 w 1313497"/>
                  <a:gd name="connsiteY45" fmla="*/ 1212261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96388 w 1313497"/>
                  <a:gd name="connsiteY45" fmla="*/ 1212261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59996 w 1313497"/>
                  <a:gd name="connsiteY64" fmla="*/ 388893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62446 w 1313497"/>
                  <a:gd name="connsiteY62" fmla="*/ 715872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43396 w 1313497"/>
                  <a:gd name="connsiteY62" fmla="*/ 711110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43396 w 1313497"/>
                  <a:gd name="connsiteY62" fmla="*/ 711110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88571 w 1313497"/>
                  <a:gd name="connsiteY65" fmla="*/ 245609 h 1525769"/>
                  <a:gd name="connsiteX66" fmla="*/ 1117010 w 1313497"/>
                  <a:gd name="connsiteY66" fmla="*/ 133894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43396 w 1313497"/>
                  <a:gd name="connsiteY62" fmla="*/ 711110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79046 w 1313497"/>
                  <a:gd name="connsiteY65" fmla="*/ 193221 h 1525769"/>
                  <a:gd name="connsiteX66" fmla="*/ 1117010 w 1313497"/>
                  <a:gd name="connsiteY66" fmla="*/ 133894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43396 w 1313497"/>
                  <a:gd name="connsiteY62" fmla="*/ 711110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79046 w 1313497"/>
                  <a:gd name="connsiteY65" fmla="*/ 193221 h 1525769"/>
                  <a:gd name="connsiteX66" fmla="*/ 1117010 w 1313497"/>
                  <a:gd name="connsiteY66" fmla="*/ 133894 h 1525769"/>
                  <a:gd name="connsiteX67" fmla="*/ 1158240 w 1313497"/>
                  <a:gd name="connsiteY67" fmla="*/ 84773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43396 w 1313497"/>
                  <a:gd name="connsiteY62" fmla="*/ 711110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79046 w 1313497"/>
                  <a:gd name="connsiteY65" fmla="*/ 193221 h 1525769"/>
                  <a:gd name="connsiteX66" fmla="*/ 1117010 w 1313497"/>
                  <a:gd name="connsiteY66" fmla="*/ 133894 h 1525769"/>
                  <a:gd name="connsiteX67" fmla="*/ 1158240 w 1313497"/>
                  <a:gd name="connsiteY67" fmla="*/ 84773 h 1525769"/>
                  <a:gd name="connsiteX68" fmla="*/ 1296217 w 1313497"/>
                  <a:gd name="connsiteY68" fmla="*/ 60280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43396 w 1313497"/>
                  <a:gd name="connsiteY62" fmla="*/ 711110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55233 w 1313497"/>
                  <a:gd name="connsiteY65" fmla="*/ 188459 h 1525769"/>
                  <a:gd name="connsiteX66" fmla="*/ 1117010 w 1313497"/>
                  <a:gd name="connsiteY66" fmla="*/ 133894 h 1525769"/>
                  <a:gd name="connsiteX67" fmla="*/ 1158240 w 1313497"/>
                  <a:gd name="connsiteY67" fmla="*/ 84773 h 1525769"/>
                  <a:gd name="connsiteX68" fmla="*/ 1296217 w 1313497"/>
                  <a:gd name="connsiteY68" fmla="*/ 60280 h 1525769"/>
                  <a:gd name="connsiteX69" fmla="*/ 1313497 w 1313497"/>
                  <a:gd name="connsiteY69" fmla="*/ 0 h 152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3497" h="1525769">
                    <a:moveTo>
                      <a:pt x="1313497" y="0"/>
                    </a:moveTo>
                    <a:lnTo>
                      <a:pt x="1216751" y="47625"/>
                    </a:lnTo>
                    <a:cubicBezTo>
                      <a:pt x="1140142" y="55018"/>
                      <a:pt x="1273084" y="29075"/>
                      <a:pt x="1115513" y="79331"/>
                    </a:cubicBezTo>
                    <a:lnTo>
                      <a:pt x="1027611" y="175941"/>
                    </a:lnTo>
                    <a:lnTo>
                      <a:pt x="1036320" y="376238"/>
                    </a:lnTo>
                    <a:lnTo>
                      <a:pt x="1036320" y="567826"/>
                    </a:lnTo>
                    <a:lnTo>
                      <a:pt x="1027611" y="707163"/>
                    </a:lnTo>
                    <a:lnTo>
                      <a:pt x="896983" y="846501"/>
                    </a:lnTo>
                    <a:lnTo>
                      <a:pt x="757646" y="837792"/>
                    </a:lnTo>
                    <a:lnTo>
                      <a:pt x="548640" y="785541"/>
                    </a:lnTo>
                    <a:lnTo>
                      <a:pt x="400594" y="724581"/>
                    </a:lnTo>
                    <a:lnTo>
                      <a:pt x="374468" y="628786"/>
                    </a:lnTo>
                    <a:lnTo>
                      <a:pt x="384130" y="736555"/>
                    </a:lnTo>
                    <a:lnTo>
                      <a:pt x="226423" y="698455"/>
                    </a:lnTo>
                    <a:lnTo>
                      <a:pt x="348343" y="750706"/>
                    </a:lnTo>
                    <a:lnTo>
                      <a:pt x="243840" y="802958"/>
                    </a:lnTo>
                    <a:lnTo>
                      <a:pt x="379095" y="747441"/>
                    </a:lnTo>
                    <a:lnTo>
                      <a:pt x="605790" y="834662"/>
                    </a:lnTo>
                    <a:lnTo>
                      <a:pt x="400594" y="968421"/>
                    </a:lnTo>
                    <a:lnTo>
                      <a:pt x="627017" y="837792"/>
                    </a:lnTo>
                    <a:lnTo>
                      <a:pt x="818606" y="863918"/>
                    </a:lnTo>
                    <a:lnTo>
                      <a:pt x="862148" y="872626"/>
                    </a:lnTo>
                    <a:lnTo>
                      <a:pt x="776696" y="961345"/>
                    </a:lnTo>
                    <a:lnTo>
                      <a:pt x="650014" y="1015229"/>
                    </a:lnTo>
                    <a:lnTo>
                      <a:pt x="458424" y="1100682"/>
                    </a:lnTo>
                    <a:lnTo>
                      <a:pt x="338001" y="1145858"/>
                    </a:lnTo>
                    <a:cubicBezTo>
                      <a:pt x="283391" y="1121546"/>
                      <a:pt x="181156" y="1073467"/>
                      <a:pt x="174171" y="1072923"/>
                    </a:cubicBezTo>
                    <a:cubicBezTo>
                      <a:pt x="167186" y="1072379"/>
                      <a:pt x="255451" y="1119369"/>
                      <a:pt x="296091" y="1142592"/>
                    </a:cubicBezTo>
                    <a:lnTo>
                      <a:pt x="0" y="1290638"/>
                    </a:lnTo>
                    <a:lnTo>
                      <a:pt x="254181" y="1191578"/>
                    </a:lnTo>
                    <a:lnTo>
                      <a:pt x="235131" y="1316763"/>
                    </a:lnTo>
                    <a:lnTo>
                      <a:pt x="287383" y="1186135"/>
                    </a:lnTo>
                    <a:lnTo>
                      <a:pt x="435428" y="1133883"/>
                    </a:lnTo>
                    <a:lnTo>
                      <a:pt x="574766" y="1072923"/>
                    </a:lnTo>
                    <a:lnTo>
                      <a:pt x="452846" y="1194843"/>
                    </a:lnTo>
                    <a:lnTo>
                      <a:pt x="365760" y="1325472"/>
                    </a:lnTo>
                    <a:lnTo>
                      <a:pt x="365760" y="1369015"/>
                    </a:lnTo>
                    <a:lnTo>
                      <a:pt x="209006" y="1525769"/>
                    </a:lnTo>
                    <a:lnTo>
                      <a:pt x="372155" y="1380717"/>
                    </a:lnTo>
                    <a:lnTo>
                      <a:pt x="409303" y="1499643"/>
                    </a:lnTo>
                    <a:lnTo>
                      <a:pt x="372836" y="1367382"/>
                    </a:lnTo>
                    <a:lnTo>
                      <a:pt x="427536" y="1289005"/>
                    </a:lnTo>
                    <a:lnTo>
                      <a:pt x="470263" y="1360987"/>
                    </a:lnTo>
                    <a:lnTo>
                      <a:pt x="531223" y="1464809"/>
                    </a:lnTo>
                    <a:lnTo>
                      <a:pt x="428217" y="1250224"/>
                    </a:lnTo>
                    <a:lnTo>
                      <a:pt x="486863" y="1197973"/>
                    </a:lnTo>
                    <a:lnTo>
                      <a:pt x="565241" y="1118780"/>
                    </a:lnTo>
                    <a:lnTo>
                      <a:pt x="627017" y="1064215"/>
                    </a:lnTo>
                    <a:lnTo>
                      <a:pt x="714103" y="1020672"/>
                    </a:lnTo>
                    <a:lnTo>
                      <a:pt x="748937" y="1003255"/>
                    </a:lnTo>
                    <a:lnTo>
                      <a:pt x="722811" y="1177426"/>
                    </a:lnTo>
                    <a:lnTo>
                      <a:pt x="777512" y="1238386"/>
                    </a:lnTo>
                    <a:lnTo>
                      <a:pt x="740228" y="1369015"/>
                    </a:lnTo>
                    <a:lnTo>
                      <a:pt x="787717" y="1276214"/>
                    </a:lnTo>
                    <a:lnTo>
                      <a:pt x="862148" y="1351598"/>
                    </a:lnTo>
                    <a:lnTo>
                      <a:pt x="745671" y="1168581"/>
                    </a:lnTo>
                    <a:lnTo>
                      <a:pt x="844731" y="1194843"/>
                    </a:lnTo>
                    <a:lnTo>
                      <a:pt x="756829" y="1144225"/>
                    </a:lnTo>
                    <a:lnTo>
                      <a:pt x="777375" y="1001622"/>
                    </a:lnTo>
                    <a:lnTo>
                      <a:pt x="809897" y="959712"/>
                    </a:lnTo>
                    <a:lnTo>
                      <a:pt x="865279" y="905828"/>
                    </a:lnTo>
                    <a:lnTo>
                      <a:pt x="961072" y="814795"/>
                    </a:lnTo>
                    <a:lnTo>
                      <a:pt x="1043396" y="711110"/>
                    </a:lnTo>
                    <a:lnTo>
                      <a:pt x="1064759" y="520338"/>
                    </a:lnTo>
                    <a:cubicBezTo>
                      <a:pt x="1063171" y="476523"/>
                      <a:pt x="1061584" y="444206"/>
                      <a:pt x="1059996" y="388893"/>
                    </a:cubicBezTo>
                    <a:cubicBezTo>
                      <a:pt x="1058408" y="333580"/>
                      <a:pt x="1045708" y="236220"/>
                      <a:pt x="1055233" y="188459"/>
                    </a:cubicBezTo>
                    <a:lnTo>
                      <a:pt x="1117010" y="133894"/>
                    </a:lnTo>
                    <a:lnTo>
                      <a:pt x="1158240" y="84773"/>
                    </a:lnTo>
                    <a:lnTo>
                      <a:pt x="1296217" y="60280"/>
                    </a:lnTo>
                    <a:cubicBezTo>
                      <a:pt x="1297215" y="30662"/>
                      <a:pt x="1312499" y="29618"/>
                      <a:pt x="1313497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1633926">
                <a:off x="5130124" y="6984171"/>
                <a:ext cx="993598" cy="583986"/>
              </a:xfrm>
              <a:custGeom>
                <a:avLst/>
                <a:gdLst>
                  <a:gd name="connsiteX0" fmla="*/ 1280160 w 1280160"/>
                  <a:gd name="connsiteY0" fmla="*/ 0 h 1454331"/>
                  <a:gd name="connsiteX1" fmla="*/ 1105988 w 1280160"/>
                  <a:gd name="connsiteY1" fmla="*/ 17417 h 1454331"/>
                  <a:gd name="connsiteX2" fmla="*/ 1027611 w 1280160"/>
                  <a:gd name="connsiteY2" fmla="*/ 104503 h 1454331"/>
                  <a:gd name="connsiteX3" fmla="*/ 1036320 w 1280160"/>
                  <a:gd name="connsiteY3" fmla="*/ 304800 h 1454331"/>
                  <a:gd name="connsiteX4" fmla="*/ 1036320 w 1280160"/>
                  <a:gd name="connsiteY4" fmla="*/ 496388 h 1454331"/>
                  <a:gd name="connsiteX5" fmla="*/ 1027611 w 1280160"/>
                  <a:gd name="connsiteY5" fmla="*/ 635725 h 1454331"/>
                  <a:gd name="connsiteX6" fmla="*/ 896983 w 1280160"/>
                  <a:gd name="connsiteY6" fmla="*/ 775063 h 1454331"/>
                  <a:gd name="connsiteX7" fmla="*/ 757646 w 1280160"/>
                  <a:gd name="connsiteY7" fmla="*/ 766354 h 1454331"/>
                  <a:gd name="connsiteX8" fmla="*/ 548640 w 1280160"/>
                  <a:gd name="connsiteY8" fmla="*/ 714103 h 1454331"/>
                  <a:gd name="connsiteX9" fmla="*/ 400594 w 1280160"/>
                  <a:gd name="connsiteY9" fmla="*/ 653143 h 1454331"/>
                  <a:gd name="connsiteX10" fmla="*/ 374468 w 1280160"/>
                  <a:gd name="connsiteY10" fmla="*/ 557348 h 1454331"/>
                  <a:gd name="connsiteX11" fmla="*/ 322217 w 1280160"/>
                  <a:gd name="connsiteY11" fmla="*/ 627017 h 1454331"/>
                  <a:gd name="connsiteX12" fmla="*/ 226423 w 1280160"/>
                  <a:gd name="connsiteY12" fmla="*/ 627017 h 1454331"/>
                  <a:gd name="connsiteX13" fmla="*/ 348343 w 1280160"/>
                  <a:gd name="connsiteY13" fmla="*/ 679268 h 1454331"/>
                  <a:gd name="connsiteX14" fmla="*/ 243840 w 1280160"/>
                  <a:gd name="connsiteY14" fmla="*/ 731520 h 1454331"/>
                  <a:gd name="connsiteX15" fmla="*/ 426720 w 1280160"/>
                  <a:gd name="connsiteY15" fmla="*/ 714103 h 1454331"/>
                  <a:gd name="connsiteX16" fmla="*/ 548640 w 1280160"/>
                  <a:gd name="connsiteY16" fmla="*/ 748937 h 1454331"/>
                  <a:gd name="connsiteX17" fmla="*/ 400594 w 1280160"/>
                  <a:gd name="connsiteY17" fmla="*/ 896983 h 1454331"/>
                  <a:gd name="connsiteX18" fmla="*/ 627017 w 1280160"/>
                  <a:gd name="connsiteY18" fmla="*/ 766354 h 1454331"/>
                  <a:gd name="connsiteX19" fmla="*/ 818606 w 1280160"/>
                  <a:gd name="connsiteY19" fmla="*/ 792480 h 1454331"/>
                  <a:gd name="connsiteX20" fmla="*/ 862148 w 1280160"/>
                  <a:gd name="connsiteY20" fmla="*/ 801188 h 1454331"/>
                  <a:gd name="connsiteX21" fmla="*/ 757646 w 1280160"/>
                  <a:gd name="connsiteY21" fmla="*/ 870857 h 1454331"/>
                  <a:gd name="connsiteX22" fmla="*/ 635726 w 1280160"/>
                  <a:gd name="connsiteY22" fmla="*/ 905691 h 1454331"/>
                  <a:gd name="connsiteX23" fmla="*/ 444137 w 1280160"/>
                  <a:gd name="connsiteY23" fmla="*/ 1010194 h 1454331"/>
                  <a:gd name="connsiteX24" fmla="*/ 357051 w 1280160"/>
                  <a:gd name="connsiteY24" fmla="*/ 1036320 h 1454331"/>
                  <a:gd name="connsiteX25" fmla="*/ 174171 w 1280160"/>
                  <a:gd name="connsiteY25" fmla="*/ 1001485 h 1454331"/>
                  <a:gd name="connsiteX26" fmla="*/ 296091 w 1280160"/>
                  <a:gd name="connsiteY26" fmla="*/ 1071154 h 1454331"/>
                  <a:gd name="connsiteX27" fmla="*/ 0 w 1280160"/>
                  <a:gd name="connsiteY27" fmla="*/ 1219200 h 1454331"/>
                  <a:gd name="connsiteX28" fmla="*/ 235131 w 1280160"/>
                  <a:gd name="connsiteY28" fmla="*/ 1158240 h 1454331"/>
                  <a:gd name="connsiteX29" fmla="*/ 235131 w 1280160"/>
                  <a:gd name="connsiteY29" fmla="*/ 1245325 h 1454331"/>
                  <a:gd name="connsiteX30" fmla="*/ 287383 w 1280160"/>
                  <a:gd name="connsiteY30" fmla="*/ 1114697 h 1454331"/>
                  <a:gd name="connsiteX31" fmla="*/ 435428 w 1280160"/>
                  <a:gd name="connsiteY31" fmla="*/ 1062445 h 1454331"/>
                  <a:gd name="connsiteX32" fmla="*/ 574766 w 1280160"/>
                  <a:gd name="connsiteY32" fmla="*/ 1001485 h 1454331"/>
                  <a:gd name="connsiteX33" fmla="*/ 452846 w 1280160"/>
                  <a:gd name="connsiteY33" fmla="*/ 1123405 h 1454331"/>
                  <a:gd name="connsiteX34" fmla="*/ 365760 w 1280160"/>
                  <a:gd name="connsiteY34" fmla="*/ 1254034 h 1454331"/>
                  <a:gd name="connsiteX35" fmla="*/ 365760 w 1280160"/>
                  <a:gd name="connsiteY35" fmla="*/ 1297577 h 1454331"/>
                  <a:gd name="connsiteX36" fmla="*/ 209006 w 1280160"/>
                  <a:gd name="connsiteY36" fmla="*/ 1454331 h 1454331"/>
                  <a:gd name="connsiteX37" fmla="*/ 348343 w 1280160"/>
                  <a:gd name="connsiteY37" fmla="*/ 1375954 h 1454331"/>
                  <a:gd name="connsiteX38" fmla="*/ 409303 w 1280160"/>
                  <a:gd name="connsiteY38" fmla="*/ 1428205 h 1454331"/>
                  <a:gd name="connsiteX39" fmla="*/ 391886 w 1280160"/>
                  <a:gd name="connsiteY39" fmla="*/ 1314994 h 1454331"/>
                  <a:gd name="connsiteX40" fmla="*/ 418011 w 1280160"/>
                  <a:gd name="connsiteY40" fmla="*/ 1236617 h 1454331"/>
                  <a:gd name="connsiteX41" fmla="*/ 470263 w 1280160"/>
                  <a:gd name="connsiteY41" fmla="*/ 1332411 h 1454331"/>
                  <a:gd name="connsiteX42" fmla="*/ 531223 w 1280160"/>
                  <a:gd name="connsiteY42" fmla="*/ 1393371 h 1454331"/>
                  <a:gd name="connsiteX43" fmla="*/ 461554 w 1280160"/>
                  <a:gd name="connsiteY43" fmla="*/ 1193074 h 1454331"/>
                  <a:gd name="connsiteX44" fmla="*/ 496388 w 1280160"/>
                  <a:gd name="connsiteY44" fmla="*/ 1140823 h 1454331"/>
                  <a:gd name="connsiteX45" fmla="*/ 574766 w 1280160"/>
                  <a:gd name="connsiteY45" fmla="*/ 1071154 h 1454331"/>
                  <a:gd name="connsiteX46" fmla="*/ 627017 w 1280160"/>
                  <a:gd name="connsiteY46" fmla="*/ 992777 h 1454331"/>
                  <a:gd name="connsiteX47" fmla="*/ 714103 w 1280160"/>
                  <a:gd name="connsiteY47" fmla="*/ 949234 h 1454331"/>
                  <a:gd name="connsiteX48" fmla="*/ 748937 w 1280160"/>
                  <a:gd name="connsiteY48" fmla="*/ 931817 h 1454331"/>
                  <a:gd name="connsiteX49" fmla="*/ 722811 w 1280160"/>
                  <a:gd name="connsiteY49" fmla="*/ 1105988 h 1454331"/>
                  <a:gd name="connsiteX50" fmla="*/ 748937 w 1280160"/>
                  <a:gd name="connsiteY50" fmla="*/ 1166948 h 1454331"/>
                  <a:gd name="connsiteX51" fmla="*/ 740228 w 1280160"/>
                  <a:gd name="connsiteY51" fmla="*/ 1297577 h 1454331"/>
                  <a:gd name="connsiteX52" fmla="*/ 792480 w 1280160"/>
                  <a:gd name="connsiteY52" fmla="*/ 1271451 h 1454331"/>
                  <a:gd name="connsiteX53" fmla="*/ 862148 w 1280160"/>
                  <a:gd name="connsiteY53" fmla="*/ 1280160 h 1454331"/>
                  <a:gd name="connsiteX54" fmla="*/ 783771 w 1280160"/>
                  <a:gd name="connsiteY54" fmla="*/ 1149531 h 1454331"/>
                  <a:gd name="connsiteX55" fmla="*/ 844731 w 1280160"/>
                  <a:gd name="connsiteY55" fmla="*/ 1123405 h 1454331"/>
                  <a:gd name="connsiteX56" fmla="*/ 766354 w 1280160"/>
                  <a:gd name="connsiteY56" fmla="*/ 1053737 h 1454331"/>
                  <a:gd name="connsiteX57" fmla="*/ 801188 w 1280160"/>
                  <a:gd name="connsiteY57" fmla="*/ 949234 h 1454331"/>
                  <a:gd name="connsiteX58" fmla="*/ 809897 w 1280160"/>
                  <a:gd name="connsiteY58" fmla="*/ 888274 h 1454331"/>
                  <a:gd name="connsiteX59" fmla="*/ 879566 w 1280160"/>
                  <a:gd name="connsiteY59" fmla="*/ 853440 h 1454331"/>
                  <a:gd name="connsiteX60" fmla="*/ 975360 w 1280160"/>
                  <a:gd name="connsiteY60" fmla="*/ 757645 h 1454331"/>
                  <a:gd name="connsiteX61" fmla="*/ 1062446 w 1280160"/>
                  <a:gd name="connsiteY61" fmla="*/ 644434 h 1454331"/>
                  <a:gd name="connsiteX62" fmla="*/ 1088571 w 1280160"/>
                  <a:gd name="connsiteY62" fmla="*/ 444137 h 1454331"/>
                  <a:gd name="connsiteX63" fmla="*/ 1088571 w 1280160"/>
                  <a:gd name="connsiteY63" fmla="*/ 322217 h 1454331"/>
                  <a:gd name="connsiteX64" fmla="*/ 1088571 w 1280160"/>
                  <a:gd name="connsiteY64" fmla="*/ 174171 h 1454331"/>
                  <a:gd name="connsiteX65" fmla="*/ 1140823 w 1280160"/>
                  <a:gd name="connsiteY65" fmla="*/ 95794 h 1454331"/>
                  <a:gd name="connsiteX66" fmla="*/ 1158240 w 1280160"/>
                  <a:gd name="connsiteY66" fmla="*/ 60960 h 1454331"/>
                  <a:gd name="connsiteX67" fmla="*/ 1210491 w 1280160"/>
                  <a:gd name="connsiteY67" fmla="*/ 17417 h 1454331"/>
                  <a:gd name="connsiteX68" fmla="*/ 1280160 w 1280160"/>
                  <a:gd name="connsiteY68" fmla="*/ 0 h 1454331"/>
                  <a:gd name="connsiteX0" fmla="*/ 1280160 w 1280160"/>
                  <a:gd name="connsiteY0" fmla="*/ 0 h 1454331"/>
                  <a:gd name="connsiteX1" fmla="*/ 1245326 w 1280160"/>
                  <a:gd name="connsiteY1" fmla="*/ 0 h 1454331"/>
                  <a:gd name="connsiteX2" fmla="*/ 1105988 w 1280160"/>
                  <a:gd name="connsiteY2" fmla="*/ 17417 h 1454331"/>
                  <a:gd name="connsiteX3" fmla="*/ 1027611 w 1280160"/>
                  <a:gd name="connsiteY3" fmla="*/ 104503 h 1454331"/>
                  <a:gd name="connsiteX4" fmla="*/ 1036320 w 1280160"/>
                  <a:gd name="connsiteY4" fmla="*/ 304800 h 1454331"/>
                  <a:gd name="connsiteX5" fmla="*/ 1036320 w 1280160"/>
                  <a:gd name="connsiteY5" fmla="*/ 496388 h 1454331"/>
                  <a:gd name="connsiteX6" fmla="*/ 1027611 w 1280160"/>
                  <a:gd name="connsiteY6" fmla="*/ 635725 h 1454331"/>
                  <a:gd name="connsiteX7" fmla="*/ 896983 w 1280160"/>
                  <a:gd name="connsiteY7" fmla="*/ 775063 h 1454331"/>
                  <a:gd name="connsiteX8" fmla="*/ 757646 w 1280160"/>
                  <a:gd name="connsiteY8" fmla="*/ 766354 h 1454331"/>
                  <a:gd name="connsiteX9" fmla="*/ 548640 w 1280160"/>
                  <a:gd name="connsiteY9" fmla="*/ 714103 h 1454331"/>
                  <a:gd name="connsiteX10" fmla="*/ 400594 w 1280160"/>
                  <a:gd name="connsiteY10" fmla="*/ 653143 h 1454331"/>
                  <a:gd name="connsiteX11" fmla="*/ 374468 w 1280160"/>
                  <a:gd name="connsiteY11" fmla="*/ 557348 h 1454331"/>
                  <a:gd name="connsiteX12" fmla="*/ 322217 w 1280160"/>
                  <a:gd name="connsiteY12" fmla="*/ 627017 h 1454331"/>
                  <a:gd name="connsiteX13" fmla="*/ 226423 w 1280160"/>
                  <a:gd name="connsiteY13" fmla="*/ 627017 h 1454331"/>
                  <a:gd name="connsiteX14" fmla="*/ 348343 w 1280160"/>
                  <a:gd name="connsiteY14" fmla="*/ 679268 h 1454331"/>
                  <a:gd name="connsiteX15" fmla="*/ 243840 w 1280160"/>
                  <a:gd name="connsiteY15" fmla="*/ 731520 h 1454331"/>
                  <a:gd name="connsiteX16" fmla="*/ 426720 w 1280160"/>
                  <a:gd name="connsiteY16" fmla="*/ 714103 h 1454331"/>
                  <a:gd name="connsiteX17" fmla="*/ 548640 w 1280160"/>
                  <a:gd name="connsiteY17" fmla="*/ 748937 h 1454331"/>
                  <a:gd name="connsiteX18" fmla="*/ 400594 w 1280160"/>
                  <a:gd name="connsiteY18" fmla="*/ 896983 h 1454331"/>
                  <a:gd name="connsiteX19" fmla="*/ 627017 w 1280160"/>
                  <a:gd name="connsiteY19" fmla="*/ 766354 h 1454331"/>
                  <a:gd name="connsiteX20" fmla="*/ 818606 w 1280160"/>
                  <a:gd name="connsiteY20" fmla="*/ 792480 h 1454331"/>
                  <a:gd name="connsiteX21" fmla="*/ 862148 w 1280160"/>
                  <a:gd name="connsiteY21" fmla="*/ 801188 h 1454331"/>
                  <a:gd name="connsiteX22" fmla="*/ 757646 w 1280160"/>
                  <a:gd name="connsiteY22" fmla="*/ 870857 h 1454331"/>
                  <a:gd name="connsiteX23" fmla="*/ 635726 w 1280160"/>
                  <a:gd name="connsiteY23" fmla="*/ 905691 h 1454331"/>
                  <a:gd name="connsiteX24" fmla="*/ 444137 w 1280160"/>
                  <a:gd name="connsiteY24" fmla="*/ 1010194 h 1454331"/>
                  <a:gd name="connsiteX25" fmla="*/ 357051 w 1280160"/>
                  <a:gd name="connsiteY25" fmla="*/ 1036320 h 1454331"/>
                  <a:gd name="connsiteX26" fmla="*/ 174171 w 1280160"/>
                  <a:gd name="connsiteY26" fmla="*/ 1001485 h 1454331"/>
                  <a:gd name="connsiteX27" fmla="*/ 296091 w 1280160"/>
                  <a:gd name="connsiteY27" fmla="*/ 1071154 h 1454331"/>
                  <a:gd name="connsiteX28" fmla="*/ 0 w 1280160"/>
                  <a:gd name="connsiteY28" fmla="*/ 1219200 h 1454331"/>
                  <a:gd name="connsiteX29" fmla="*/ 235131 w 1280160"/>
                  <a:gd name="connsiteY29" fmla="*/ 1158240 h 1454331"/>
                  <a:gd name="connsiteX30" fmla="*/ 235131 w 1280160"/>
                  <a:gd name="connsiteY30" fmla="*/ 1245325 h 1454331"/>
                  <a:gd name="connsiteX31" fmla="*/ 287383 w 1280160"/>
                  <a:gd name="connsiteY31" fmla="*/ 1114697 h 1454331"/>
                  <a:gd name="connsiteX32" fmla="*/ 435428 w 1280160"/>
                  <a:gd name="connsiteY32" fmla="*/ 1062445 h 1454331"/>
                  <a:gd name="connsiteX33" fmla="*/ 574766 w 1280160"/>
                  <a:gd name="connsiteY33" fmla="*/ 1001485 h 1454331"/>
                  <a:gd name="connsiteX34" fmla="*/ 452846 w 1280160"/>
                  <a:gd name="connsiteY34" fmla="*/ 1123405 h 1454331"/>
                  <a:gd name="connsiteX35" fmla="*/ 365760 w 1280160"/>
                  <a:gd name="connsiteY35" fmla="*/ 1254034 h 1454331"/>
                  <a:gd name="connsiteX36" fmla="*/ 365760 w 1280160"/>
                  <a:gd name="connsiteY36" fmla="*/ 1297577 h 1454331"/>
                  <a:gd name="connsiteX37" fmla="*/ 209006 w 1280160"/>
                  <a:gd name="connsiteY37" fmla="*/ 1454331 h 1454331"/>
                  <a:gd name="connsiteX38" fmla="*/ 348343 w 1280160"/>
                  <a:gd name="connsiteY38" fmla="*/ 1375954 h 1454331"/>
                  <a:gd name="connsiteX39" fmla="*/ 409303 w 1280160"/>
                  <a:gd name="connsiteY39" fmla="*/ 1428205 h 1454331"/>
                  <a:gd name="connsiteX40" fmla="*/ 391886 w 1280160"/>
                  <a:gd name="connsiteY40" fmla="*/ 1314994 h 1454331"/>
                  <a:gd name="connsiteX41" fmla="*/ 418011 w 1280160"/>
                  <a:gd name="connsiteY41" fmla="*/ 1236617 h 1454331"/>
                  <a:gd name="connsiteX42" fmla="*/ 470263 w 1280160"/>
                  <a:gd name="connsiteY42" fmla="*/ 1332411 h 1454331"/>
                  <a:gd name="connsiteX43" fmla="*/ 531223 w 1280160"/>
                  <a:gd name="connsiteY43" fmla="*/ 1393371 h 1454331"/>
                  <a:gd name="connsiteX44" fmla="*/ 461554 w 1280160"/>
                  <a:gd name="connsiteY44" fmla="*/ 1193074 h 1454331"/>
                  <a:gd name="connsiteX45" fmla="*/ 496388 w 1280160"/>
                  <a:gd name="connsiteY45" fmla="*/ 1140823 h 1454331"/>
                  <a:gd name="connsiteX46" fmla="*/ 574766 w 1280160"/>
                  <a:gd name="connsiteY46" fmla="*/ 1071154 h 1454331"/>
                  <a:gd name="connsiteX47" fmla="*/ 627017 w 1280160"/>
                  <a:gd name="connsiteY47" fmla="*/ 992777 h 1454331"/>
                  <a:gd name="connsiteX48" fmla="*/ 714103 w 1280160"/>
                  <a:gd name="connsiteY48" fmla="*/ 949234 h 1454331"/>
                  <a:gd name="connsiteX49" fmla="*/ 748937 w 1280160"/>
                  <a:gd name="connsiteY49" fmla="*/ 931817 h 1454331"/>
                  <a:gd name="connsiteX50" fmla="*/ 722811 w 1280160"/>
                  <a:gd name="connsiteY50" fmla="*/ 1105988 h 1454331"/>
                  <a:gd name="connsiteX51" fmla="*/ 748937 w 1280160"/>
                  <a:gd name="connsiteY51" fmla="*/ 1166948 h 1454331"/>
                  <a:gd name="connsiteX52" fmla="*/ 740228 w 1280160"/>
                  <a:gd name="connsiteY52" fmla="*/ 1297577 h 1454331"/>
                  <a:gd name="connsiteX53" fmla="*/ 792480 w 1280160"/>
                  <a:gd name="connsiteY53" fmla="*/ 1271451 h 1454331"/>
                  <a:gd name="connsiteX54" fmla="*/ 862148 w 1280160"/>
                  <a:gd name="connsiteY54" fmla="*/ 1280160 h 1454331"/>
                  <a:gd name="connsiteX55" fmla="*/ 783771 w 1280160"/>
                  <a:gd name="connsiteY55" fmla="*/ 1149531 h 1454331"/>
                  <a:gd name="connsiteX56" fmla="*/ 844731 w 1280160"/>
                  <a:gd name="connsiteY56" fmla="*/ 1123405 h 1454331"/>
                  <a:gd name="connsiteX57" fmla="*/ 766354 w 1280160"/>
                  <a:gd name="connsiteY57" fmla="*/ 1053737 h 1454331"/>
                  <a:gd name="connsiteX58" fmla="*/ 801188 w 1280160"/>
                  <a:gd name="connsiteY58" fmla="*/ 949234 h 1454331"/>
                  <a:gd name="connsiteX59" fmla="*/ 809897 w 1280160"/>
                  <a:gd name="connsiteY59" fmla="*/ 888274 h 1454331"/>
                  <a:gd name="connsiteX60" fmla="*/ 879566 w 1280160"/>
                  <a:gd name="connsiteY60" fmla="*/ 853440 h 1454331"/>
                  <a:gd name="connsiteX61" fmla="*/ 975360 w 1280160"/>
                  <a:gd name="connsiteY61" fmla="*/ 757645 h 1454331"/>
                  <a:gd name="connsiteX62" fmla="*/ 1062446 w 1280160"/>
                  <a:gd name="connsiteY62" fmla="*/ 644434 h 1454331"/>
                  <a:gd name="connsiteX63" fmla="*/ 1088571 w 1280160"/>
                  <a:gd name="connsiteY63" fmla="*/ 444137 h 1454331"/>
                  <a:gd name="connsiteX64" fmla="*/ 1088571 w 1280160"/>
                  <a:gd name="connsiteY64" fmla="*/ 322217 h 1454331"/>
                  <a:gd name="connsiteX65" fmla="*/ 1088571 w 1280160"/>
                  <a:gd name="connsiteY65" fmla="*/ 174171 h 1454331"/>
                  <a:gd name="connsiteX66" fmla="*/ 1140823 w 1280160"/>
                  <a:gd name="connsiteY66" fmla="*/ 95794 h 1454331"/>
                  <a:gd name="connsiteX67" fmla="*/ 1158240 w 1280160"/>
                  <a:gd name="connsiteY67" fmla="*/ 60960 h 1454331"/>
                  <a:gd name="connsiteX68" fmla="*/ 1210491 w 1280160"/>
                  <a:gd name="connsiteY68" fmla="*/ 17417 h 1454331"/>
                  <a:gd name="connsiteX69" fmla="*/ 1280160 w 1280160"/>
                  <a:gd name="connsiteY69" fmla="*/ 0 h 1454331"/>
                  <a:gd name="connsiteX0" fmla="*/ 1280160 w 1280160"/>
                  <a:gd name="connsiteY0" fmla="*/ 0 h 1454331"/>
                  <a:gd name="connsiteX1" fmla="*/ 1245326 w 1280160"/>
                  <a:gd name="connsiteY1" fmla="*/ 0 h 1454331"/>
                  <a:gd name="connsiteX2" fmla="*/ 1015500 w 1280160"/>
                  <a:gd name="connsiteY2" fmla="*/ 22180 h 1454331"/>
                  <a:gd name="connsiteX3" fmla="*/ 1027611 w 1280160"/>
                  <a:gd name="connsiteY3" fmla="*/ 104503 h 1454331"/>
                  <a:gd name="connsiteX4" fmla="*/ 1036320 w 1280160"/>
                  <a:gd name="connsiteY4" fmla="*/ 304800 h 1454331"/>
                  <a:gd name="connsiteX5" fmla="*/ 1036320 w 1280160"/>
                  <a:gd name="connsiteY5" fmla="*/ 496388 h 1454331"/>
                  <a:gd name="connsiteX6" fmla="*/ 1027611 w 1280160"/>
                  <a:gd name="connsiteY6" fmla="*/ 635725 h 1454331"/>
                  <a:gd name="connsiteX7" fmla="*/ 896983 w 1280160"/>
                  <a:gd name="connsiteY7" fmla="*/ 775063 h 1454331"/>
                  <a:gd name="connsiteX8" fmla="*/ 757646 w 1280160"/>
                  <a:gd name="connsiteY8" fmla="*/ 766354 h 1454331"/>
                  <a:gd name="connsiteX9" fmla="*/ 548640 w 1280160"/>
                  <a:gd name="connsiteY9" fmla="*/ 714103 h 1454331"/>
                  <a:gd name="connsiteX10" fmla="*/ 400594 w 1280160"/>
                  <a:gd name="connsiteY10" fmla="*/ 653143 h 1454331"/>
                  <a:gd name="connsiteX11" fmla="*/ 374468 w 1280160"/>
                  <a:gd name="connsiteY11" fmla="*/ 557348 h 1454331"/>
                  <a:gd name="connsiteX12" fmla="*/ 322217 w 1280160"/>
                  <a:gd name="connsiteY12" fmla="*/ 627017 h 1454331"/>
                  <a:gd name="connsiteX13" fmla="*/ 226423 w 1280160"/>
                  <a:gd name="connsiteY13" fmla="*/ 627017 h 1454331"/>
                  <a:gd name="connsiteX14" fmla="*/ 348343 w 1280160"/>
                  <a:gd name="connsiteY14" fmla="*/ 679268 h 1454331"/>
                  <a:gd name="connsiteX15" fmla="*/ 243840 w 1280160"/>
                  <a:gd name="connsiteY15" fmla="*/ 731520 h 1454331"/>
                  <a:gd name="connsiteX16" fmla="*/ 426720 w 1280160"/>
                  <a:gd name="connsiteY16" fmla="*/ 714103 h 1454331"/>
                  <a:gd name="connsiteX17" fmla="*/ 548640 w 1280160"/>
                  <a:gd name="connsiteY17" fmla="*/ 748937 h 1454331"/>
                  <a:gd name="connsiteX18" fmla="*/ 400594 w 1280160"/>
                  <a:gd name="connsiteY18" fmla="*/ 896983 h 1454331"/>
                  <a:gd name="connsiteX19" fmla="*/ 627017 w 1280160"/>
                  <a:gd name="connsiteY19" fmla="*/ 766354 h 1454331"/>
                  <a:gd name="connsiteX20" fmla="*/ 818606 w 1280160"/>
                  <a:gd name="connsiteY20" fmla="*/ 792480 h 1454331"/>
                  <a:gd name="connsiteX21" fmla="*/ 862148 w 1280160"/>
                  <a:gd name="connsiteY21" fmla="*/ 801188 h 1454331"/>
                  <a:gd name="connsiteX22" fmla="*/ 757646 w 1280160"/>
                  <a:gd name="connsiteY22" fmla="*/ 870857 h 1454331"/>
                  <a:gd name="connsiteX23" fmla="*/ 635726 w 1280160"/>
                  <a:gd name="connsiteY23" fmla="*/ 905691 h 1454331"/>
                  <a:gd name="connsiteX24" fmla="*/ 444137 w 1280160"/>
                  <a:gd name="connsiteY24" fmla="*/ 1010194 h 1454331"/>
                  <a:gd name="connsiteX25" fmla="*/ 357051 w 1280160"/>
                  <a:gd name="connsiteY25" fmla="*/ 1036320 h 1454331"/>
                  <a:gd name="connsiteX26" fmla="*/ 174171 w 1280160"/>
                  <a:gd name="connsiteY26" fmla="*/ 1001485 h 1454331"/>
                  <a:gd name="connsiteX27" fmla="*/ 296091 w 1280160"/>
                  <a:gd name="connsiteY27" fmla="*/ 1071154 h 1454331"/>
                  <a:gd name="connsiteX28" fmla="*/ 0 w 1280160"/>
                  <a:gd name="connsiteY28" fmla="*/ 1219200 h 1454331"/>
                  <a:gd name="connsiteX29" fmla="*/ 235131 w 1280160"/>
                  <a:gd name="connsiteY29" fmla="*/ 1158240 h 1454331"/>
                  <a:gd name="connsiteX30" fmla="*/ 235131 w 1280160"/>
                  <a:gd name="connsiteY30" fmla="*/ 1245325 h 1454331"/>
                  <a:gd name="connsiteX31" fmla="*/ 287383 w 1280160"/>
                  <a:gd name="connsiteY31" fmla="*/ 1114697 h 1454331"/>
                  <a:gd name="connsiteX32" fmla="*/ 435428 w 1280160"/>
                  <a:gd name="connsiteY32" fmla="*/ 1062445 h 1454331"/>
                  <a:gd name="connsiteX33" fmla="*/ 574766 w 1280160"/>
                  <a:gd name="connsiteY33" fmla="*/ 1001485 h 1454331"/>
                  <a:gd name="connsiteX34" fmla="*/ 452846 w 1280160"/>
                  <a:gd name="connsiteY34" fmla="*/ 1123405 h 1454331"/>
                  <a:gd name="connsiteX35" fmla="*/ 365760 w 1280160"/>
                  <a:gd name="connsiteY35" fmla="*/ 1254034 h 1454331"/>
                  <a:gd name="connsiteX36" fmla="*/ 365760 w 1280160"/>
                  <a:gd name="connsiteY36" fmla="*/ 1297577 h 1454331"/>
                  <a:gd name="connsiteX37" fmla="*/ 209006 w 1280160"/>
                  <a:gd name="connsiteY37" fmla="*/ 1454331 h 1454331"/>
                  <a:gd name="connsiteX38" fmla="*/ 348343 w 1280160"/>
                  <a:gd name="connsiteY38" fmla="*/ 1375954 h 1454331"/>
                  <a:gd name="connsiteX39" fmla="*/ 409303 w 1280160"/>
                  <a:gd name="connsiteY39" fmla="*/ 1428205 h 1454331"/>
                  <a:gd name="connsiteX40" fmla="*/ 391886 w 1280160"/>
                  <a:gd name="connsiteY40" fmla="*/ 1314994 h 1454331"/>
                  <a:gd name="connsiteX41" fmla="*/ 418011 w 1280160"/>
                  <a:gd name="connsiteY41" fmla="*/ 1236617 h 1454331"/>
                  <a:gd name="connsiteX42" fmla="*/ 470263 w 1280160"/>
                  <a:gd name="connsiteY42" fmla="*/ 1332411 h 1454331"/>
                  <a:gd name="connsiteX43" fmla="*/ 531223 w 1280160"/>
                  <a:gd name="connsiteY43" fmla="*/ 1393371 h 1454331"/>
                  <a:gd name="connsiteX44" fmla="*/ 461554 w 1280160"/>
                  <a:gd name="connsiteY44" fmla="*/ 1193074 h 1454331"/>
                  <a:gd name="connsiteX45" fmla="*/ 496388 w 1280160"/>
                  <a:gd name="connsiteY45" fmla="*/ 1140823 h 1454331"/>
                  <a:gd name="connsiteX46" fmla="*/ 574766 w 1280160"/>
                  <a:gd name="connsiteY46" fmla="*/ 1071154 h 1454331"/>
                  <a:gd name="connsiteX47" fmla="*/ 627017 w 1280160"/>
                  <a:gd name="connsiteY47" fmla="*/ 992777 h 1454331"/>
                  <a:gd name="connsiteX48" fmla="*/ 714103 w 1280160"/>
                  <a:gd name="connsiteY48" fmla="*/ 949234 h 1454331"/>
                  <a:gd name="connsiteX49" fmla="*/ 748937 w 1280160"/>
                  <a:gd name="connsiteY49" fmla="*/ 931817 h 1454331"/>
                  <a:gd name="connsiteX50" fmla="*/ 722811 w 1280160"/>
                  <a:gd name="connsiteY50" fmla="*/ 1105988 h 1454331"/>
                  <a:gd name="connsiteX51" fmla="*/ 748937 w 1280160"/>
                  <a:gd name="connsiteY51" fmla="*/ 1166948 h 1454331"/>
                  <a:gd name="connsiteX52" fmla="*/ 740228 w 1280160"/>
                  <a:gd name="connsiteY52" fmla="*/ 1297577 h 1454331"/>
                  <a:gd name="connsiteX53" fmla="*/ 792480 w 1280160"/>
                  <a:gd name="connsiteY53" fmla="*/ 1271451 h 1454331"/>
                  <a:gd name="connsiteX54" fmla="*/ 862148 w 1280160"/>
                  <a:gd name="connsiteY54" fmla="*/ 1280160 h 1454331"/>
                  <a:gd name="connsiteX55" fmla="*/ 783771 w 1280160"/>
                  <a:gd name="connsiteY55" fmla="*/ 1149531 h 1454331"/>
                  <a:gd name="connsiteX56" fmla="*/ 844731 w 1280160"/>
                  <a:gd name="connsiteY56" fmla="*/ 1123405 h 1454331"/>
                  <a:gd name="connsiteX57" fmla="*/ 766354 w 1280160"/>
                  <a:gd name="connsiteY57" fmla="*/ 1053737 h 1454331"/>
                  <a:gd name="connsiteX58" fmla="*/ 801188 w 1280160"/>
                  <a:gd name="connsiteY58" fmla="*/ 949234 h 1454331"/>
                  <a:gd name="connsiteX59" fmla="*/ 809897 w 1280160"/>
                  <a:gd name="connsiteY59" fmla="*/ 888274 h 1454331"/>
                  <a:gd name="connsiteX60" fmla="*/ 879566 w 1280160"/>
                  <a:gd name="connsiteY60" fmla="*/ 853440 h 1454331"/>
                  <a:gd name="connsiteX61" fmla="*/ 975360 w 1280160"/>
                  <a:gd name="connsiteY61" fmla="*/ 757645 h 1454331"/>
                  <a:gd name="connsiteX62" fmla="*/ 1062446 w 1280160"/>
                  <a:gd name="connsiteY62" fmla="*/ 644434 h 1454331"/>
                  <a:gd name="connsiteX63" fmla="*/ 1088571 w 1280160"/>
                  <a:gd name="connsiteY63" fmla="*/ 444137 h 1454331"/>
                  <a:gd name="connsiteX64" fmla="*/ 1088571 w 1280160"/>
                  <a:gd name="connsiteY64" fmla="*/ 322217 h 1454331"/>
                  <a:gd name="connsiteX65" fmla="*/ 1088571 w 1280160"/>
                  <a:gd name="connsiteY65" fmla="*/ 174171 h 1454331"/>
                  <a:gd name="connsiteX66" fmla="*/ 1140823 w 1280160"/>
                  <a:gd name="connsiteY66" fmla="*/ 95794 h 1454331"/>
                  <a:gd name="connsiteX67" fmla="*/ 1158240 w 1280160"/>
                  <a:gd name="connsiteY67" fmla="*/ 60960 h 1454331"/>
                  <a:gd name="connsiteX68" fmla="*/ 1210491 w 1280160"/>
                  <a:gd name="connsiteY68" fmla="*/ 17417 h 1454331"/>
                  <a:gd name="connsiteX69" fmla="*/ 1280160 w 1280160"/>
                  <a:gd name="connsiteY69" fmla="*/ 0 h 1454331"/>
                  <a:gd name="connsiteX0" fmla="*/ 1280160 w 1280160"/>
                  <a:gd name="connsiteY0" fmla="*/ 30089 h 1484420"/>
                  <a:gd name="connsiteX1" fmla="*/ 1245326 w 1280160"/>
                  <a:gd name="connsiteY1" fmla="*/ 30089 h 1484420"/>
                  <a:gd name="connsiteX2" fmla="*/ 1015500 w 1280160"/>
                  <a:gd name="connsiteY2" fmla="*/ 52269 h 1484420"/>
                  <a:gd name="connsiteX3" fmla="*/ 1027611 w 1280160"/>
                  <a:gd name="connsiteY3" fmla="*/ 134592 h 1484420"/>
                  <a:gd name="connsiteX4" fmla="*/ 1036320 w 1280160"/>
                  <a:gd name="connsiteY4" fmla="*/ 334889 h 1484420"/>
                  <a:gd name="connsiteX5" fmla="*/ 1036320 w 1280160"/>
                  <a:gd name="connsiteY5" fmla="*/ 526477 h 1484420"/>
                  <a:gd name="connsiteX6" fmla="*/ 1027611 w 1280160"/>
                  <a:gd name="connsiteY6" fmla="*/ 665814 h 1484420"/>
                  <a:gd name="connsiteX7" fmla="*/ 896983 w 1280160"/>
                  <a:gd name="connsiteY7" fmla="*/ 805152 h 1484420"/>
                  <a:gd name="connsiteX8" fmla="*/ 757646 w 1280160"/>
                  <a:gd name="connsiteY8" fmla="*/ 796443 h 1484420"/>
                  <a:gd name="connsiteX9" fmla="*/ 548640 w 1280160"/>
                  <a:gd name="connsiteY9" fmla="*/ 744192 h 1484420"/>
                  <a:gd name="connsiteX10" fmla="*/ 400594 w 1280160"/>
                  <a:gd name="connsiteY10" fmla="*/ 683232 h 1484420"/>
                  <a:gd name="connsiteX11" fmla="*/ 374468 w 1280160"/>
                  <a:gd name="connsiteY11" fmla="*/ 587437 h 1484420"/>
                  <a:gd name="connsiteX12" fmla="*/ 322217 w 1280160"/>
                  <a:gd name="connsiteY12" fmla="*/ 657106 h 1484420"/>
                  <a:gd name="connsiteX13" fmla="*/ 226423 w 1280160"/>
                  <a:gd name="connsiteY13" fmla="*/ 657106 h 1484420"/>
                  <a:gd name="connsiteX14" fmla="*/ 348343 w 1280160"/>
                  <a:gd name="connsiteY14" fmla="*/ 709357 h 1484420"/>
                  <a:gd name="connsiteX15" fmla="*/ 243840 w 1280160"/>
                  <a:gd name="connsiteY15" fmla="*/ 761609 h 1484420"/>
                  <a:gd name="connsiteX16" fmla="*/ 426720 w 1280160"/>
                  <a:gd name="connsiteY16" fmla="*/ 744192 h 1484420"/>
                  <a:gd name="connsiteX17" fmla="*/ 548640 w 1280160"/>
                  <a:gd name="connsiteY17" fmla="*/ 779026 h 1484420"/>
                  <a:gd name="connsiteX18" fmla="*/ 400594 w 1280160"/>
                  <a:gd name="connsiteY18" fmla="*/ 927072 h 1484420"/>
                  <a:gd name="connsiteX19" fmla="*/ 627017 w 1280160"/>
                  <a:gd name="connsiteY19" fmla="*/ 796443 h 1484420"/>
                  <a:gd name="connsiteX20" fmla="*/ 818606 w 1280160"/>
                  <a:gd name="connsiteY20" fmla="*/ 822569 h 1484420"/>
                  <a:gd name="connsiteX21" fmla="*/ 862148 w 1280160"/>
                  <a:gd name="connsiteY21" fmla="*/ 831277 h 1484420"/>
                  <a:gd name="connsiteX22" fmla="*/ 757646 w 1280160"/>
                  <a:gd name="connsiteY22" fmla="*/ 900946 h 1484420"/>
                  <a:gd name="connsiteX23" fmla="*/ 635726 w 1280160"/>
                  <a:gd name="connsiteY23" fmla="*/ 935780 h 1484420"/>
                  <a:gd name="connsiteX24" fmla="*/ 444137 w 1280160"/>
                  <a:gd name="connsiteY24" fmla="*/ 1040283 h 1484420"/>
                  <a:gd name="connsiteX25" fmla="*/ 357051 w 1280160"/>
                  <a:gd name="connsiteY25" fmla="*/ 1066409 h 1484420"/>
                  <a:gd name="connsiteX26" fmla="*/ 174171 w 1280160"/>
                  <a:gd name="connsiteY26" fmla="*/ 1031574 h 1484420"/>
                  <a:gd name="connsiteX27" fmla="*/ 296091 w 1280160"/>
                  <a:gd name="connsiteY27" fmla="*/ 1101243 h 1484420"/>
                  <a:gd name="connsiteX28" fmla="*/ 0 w 1280160"/>
                  <a:gd name="connsiteY28" fmla="*/ 1249289 h 1484420"/>
                  <a:gd name="connsiteX29" fmla="*/ 235131 w 1280160"/>
                  <a:gd name="connsiteY29" fmla="*/ 1188329 h 1484420"/>
                  <a:gd name="connsiteX30" fmla="*/ 235131 w 1280160"/>
                  <a:gd name="connsiteY30" fmla="*/ 1275414 h 1484420"/>
                  <a:gd name="connsiteX31" fmla="*/ 287383 w 1280160"/>
                  <a:gd name="connsiteY31" fmla="*/ 1144786 h 1484420"/>
                  <a:gd name="connsiteX32" fmla="*/ 435428 w 1280160"/>
                  <a:gd name="connsiteY32" fmla="*/ 1092534 h 1484420"/>
                  <a:gd name="connsiteX33" fmla="*/ 574766 w 1280160"/>
                  <a:gd name="connsiteY33" fmla="*/ 1031574 h 1484420"/>
                  <a:gd name="connsiteX34" fmla="*/ 452846 w 1280160"/>
                  <a:gd name="connsiteY34" fmla="*/ 1153494 h 1484420"/>
                  <a:gd name="connsiteX35" fmla="*/ 365760 w 1280160"/>
                  <a:gd name="connsiteY35" fmla="*/ 1284123 h 1484420"/>
                  <a:gd name="connsiteX36" fmla="*/ 365760 w 1280160"/>
                  <a:gd name="connsiteY36" fmla="*/ 1327666 h 1484420"/>
                  <a:gd name="connsiteX37" fmla="*/ 209006 w 1280160"/>
                  <a:gd name="connsiteY37" fmla="*/ 1484420 h 1484420"/>
                  <a:gd name="connsiteX38" fmla="*/ 348343 w 1280160"/>
                  <a:gd name="connsiteY38" fmla="*/ 1406043 h 1484420"/>
                  <a:gd name="connsiteX39" fmla="*/ 409303 w 1280160"/>
                  <a:gd name="connsiteY39" fmla="*/ 1458294 h 1484420"/>
                  <a:gd name="connsiteX40" fmla="*/ 391886 w 1280160"/>
                  <a:gd name="connsiteY40" fmla="*/ 1345083 h 1484420"/>
                  <a:gd name="connsiteX41" fmla="*/ 418011 w 1280160"/>
                  <a:gd name="connsiteY41" fmla="*/ 1266706 h 1484420"/>
                  <a:gd name="connsiteX42" fmla="*/ 470263 w 1280160"/>
                  <a:gd name="connsiteY42" fmla="*/ 1362500 h 1484420"/>
                  <a:gd name="connsiteX43" fmla="*/ 531223 w 1280160"/>
                  <a:gd name="connsiteY43" fmla="*/ 1423460 h 1484420"/>
                  <a:gd name="connsiteX44" fmla="*/ 461554 w 1280160"/>
                  <a:gd name="connsiteY44" fmla="*/ 1223163 h 1484420"/>
                  <a:gd name="connsiteX45" fmla="*/ 496388 w 1280160"/>
                  <a:gd name="connsiteY45" fmla="*/ 1170912 h 1484420"/>
                  <a:gd name="connsiteX46" fmla="*/ 574766 w 1280160"/>
                  <a:gd name="connsiteY46" fmla="*/ 1101243 h 1484420"/>
                  <a:gd name="connsiteX47" fmla="*/ 627017 w 1280160"/>
                  <a:gd name="connsiteY47" fmla="*/ 1022866 h 1484420"/>
                  <a:gd name="connsiteX48" fmla="*/ 714103 w 1280160"/>
                  <a:gd name="connsiteY48" fmla="*/ 979323 h 1484420"/>
                  <a:gd name="connsiteX49" fmla="*/ 748937 w 1280160"/>
                  <a:gd name="connsiteY49" fmla="*/ 961906 h 1484420"/>
                  <a:gd name="connsiteX50" fmla="*/ 722811 w 1280160"/>
                  <a:gd name="connsiteY50" fmla="*/ 1136077 h 1484420"/>
                  <a:gd name="connsiteX51" fmla="*/ 748937 w 1280160"/>
                  <a:gd name="connsiteY51" fmla="*/ 1197037 h 1484420"/>
                  <a:gd name="connsiteX52" fmla="*/ 740228 w 1280160"/>
                  <a:gd name="connsiteY52" fmla="*/ 1327666 h 1484420"/>
                  <a:gd name="connsiteX53" fmla="*/ 792480 w 1280160"/>
                  <a:gd name="connsiteY53" fmla="*/ 1301540 h 1484420"/>
                  <a:gd name="connsiteX54" fmla="*/ 862148 w 1280160"/>
                  <a:gd name="connsiteY54" fmla="*/ 1310249 h 1484420"/>
                  <a:gd name="connsiteX55" fmla="*/ 783771 w 1280160"/>
                  <a:gd name="connsiteY55" fmla="*/ 1179620 h 1484420"/>
                  <a:gd name="connsiteX56" fmla="*/ 844731 w 1280160"/>
                  <a:gd name="connsiteY56" fmla="*/ 1153494 h 1484420"/>
                  <a:gd name="connsiteX57" fmla="*/ 766354 w 1280160"/>
                  <a:gd name="connsiteY57" fmla="*/ 1083826 h 1484420"/>
                  <a:gd name="connsiteX58" fmla="*/ 801188 w 1280160"/>
                  <a:gd name="connsiteY58" fmla="*/ 979323 h 1484420"/>
                  <a:gd name="connsiteX59" fmla="*/ 809897 w 1280160"/>
                  <a:gd name="connsiteY59" fmla="*/ 918363 h 1484420"/>
                  <a:gd name="connsiteX60" fmla="*/ 879566 w 1280160"/>
                  <a:gd name="connsiteY60" fmla="*/ 883529 h 1484420"/>
                  <a:gd name="connsiteX61" fmla="*/ 975360 w 1280160"/>
                  <a:gd name="connsiteY61" fmla="*/ 787734 h 1484420"/>
                  <a:gd name="connsiteX62" fmla="*/ 1062446 w 1280160"/>
                  <a:gd name="connsiteY62" fmla="*/ 674523 h 1484420"/>
                  <a:gd name="connsiteX63" fmla="*/ 1088571 w 1280160"/>
                  <a:gd name="connsiteY63" fmla="*/ 474226 h 1484420"/>
                  <a:gd name="connsiteX64" fmla="*/ 1088571 w 1280160"/>
                  <a:gd name="connsiteY64" fmla="*/ 352306 h 1484420"/>
                  <a:gd name="connsiteX65" fmla="*/ 1088571 w 1280160"/>
                  <a:gd name="connsiteY65" fmla="*/ 204260 h 1484420"/>
                  <a:gd name="connsiteX66" fmla="*/ 1140823 w 1280160"/>
                  <a:gd name="connsiteY66" fmla="*/ 125883 h 1484420"/>
                  <a:gd name="connsiteX67" fmla="*/ 1158240 w 1280160"/>
                  <a:gd name="connsiteY67" fmla="*/ 91049 h 1484420"/>
                  <a:gd name="connsiteX68" fmla="*/ 1210491 w 1280160"/>
                  <a:gd name="connsiteY68" fmla="*/ 47506 h 1484420"/>
                  <a:gd name="connsiteX69" fmla="*/ 1280160 w 1280160"/>
                  <a:gd name="connsiteY69" fmla="*/ 30089 h 1484420"/>
                  <a:gd name="connsiteX0" fmla="*/ 1280160 w 1280160"/>
                  <a:gd name="connsiteY0" fmla="*/ 40254 h 1494585"/>
                  <a:gd name="connsiteX1" fmla="*/ 1245326 w 1280160"/>
                  <a:gd name="connsiteY1" fmla="*/ 40254 h 1494585"/>
                  <a:gd name="connsiteX2" fmla="*/ 1115513 w 1280160"/>
                  <a:gd name="connsiteY2" fmla="*/ 48147 h 1494585"/>
                  <a:gd name="connsiteX3" fmla="*/ 1027611 w 1280160"/>
                  <a:gd name="connsiteY3" fmla="*/ 144757 h 1494585"/>
                  <a:gd name="connsiteX4" fmla="*/ 1036320 w 1280160"/>
                  <a:gd name="connsiteY4" fmla="*/ 345054 h 1494585"/>
                  <a:gd name="connsiteX5" fmla="*/ 1036320 w 1280160"/>
                  <a:gd name="connsiteY5" fmla="*/ 536642 h 1494585"/>
                  <a:gd name="connsiteX6" fmla="*/ 1027611 w 1280160"/>
                  <a:gd name="connsiteY6" fmla="*/ 675979 h 1494585"/>
                  <a:gd name="connsiteX7" fmla="*/ 896983 w 1280160"/>
                  <a:gd name="connsiteY7" fmla="*/ 815317 h 1494585"/>
                  <a:gd name="connsiteX8" fmla="*/ 757646 w 1280160"/>
                  <a:gd name="connsiteY8" fmla="*/ 806608 h 1494585"/>
                  <a:gd name="connsiteX9" fmla="*/ 548640 w 1280160"/>
                  <a:gd name="connsiteY9" fmla="*/ 754357 h 1494585"/>
                  <a:gd name="connsiteX10" fmla="*/ 400594 w 1280160"/>
                  <a:gd name="connsiteY10" fmla="*/ 693397 h 1494585"/>
                  <a:gd name="connsiteX11" fmla="*/ 374468 w 1280160"/>
                  <a:gd name="connsiteY11" fmla="*/ 597602 h 1494585"/>
                  <a:gd name="connsiteX12" fmla="*/ 322217 w 1280160"/>
                  <a:gd name="connsiteY12" fmla="*/ 667271 h 1494585"/>
                  <a:gd name="connsiteX13" fmla="*/ 226423 w 1280160"/>
                  <a:gd name="connsiteY13" fmla="*/ 667271 h 1494585"/>
                  <a:gd name="connsiteX14" fmla="*/ 348343 w 1280160"/>
                  <a:gd name="connsiteY14" fmla="*/ 719522 h 1494585"/>
                  <a:gd name="connsiteX15" fmla="*/ 243840 w 1280160"/>
                  <a:gd name="connsiteY15" fmla="*/ 771774 h 1494585"/>
                  <a:gd name="connsiteX16" fmla="*/ 426720 w 1280160"/>
                  <a:gd name="connsiteY16" fmla="*/ 754357 h 1494585"/>
                  <a:gd name="connsiteX17" fmla="*/ 548640 w 1280160"/>
                  <a:gd name="connsiteY17" fmla="*/ 789191 h 1494585"/>
                  <a:gd name="connsiteX18" fmla="*/ 400594 w 1280160"/>
                  <a:gd name="connsiteY18" fmla="*/ 937237 h 1494585"/>
                  <a:gd name="connsiteX19" fmla="*/ 627017 w 1280160"/>
                  <a:gd name="connsiteY19" fmla="*/ 806608 h 1494585"/>
                  <a:gd name="connsiteX20" fmla="*/ 818606 w 1280160"/>
                  <a:gd name="connsiteY20" fmla="*/ 832734 h 1494585"/>
                  <a:gd name="connsiteX21" fmla="*/ 862148 w 1280160"/>
                  <a:gd name="connsiteY21" fmla="*/ 841442 h 1494585"/>
                  <a:gd name="connsiteX22" fmla="*/ 757646 w 1280160"/>
                  <a:gd name="connsiteY22" fmla="*/ 911111 h 1494585"/>
                  <a:gd name="connsiteX23" fmla="*/ 635726 w 1280160"/>
                  <a:gd name="connsiteY23" fmla="*/ 945945 h 1494585"/>
                  <a:gd name="connsiteX24" fmla="*/ 444137 w 1280160"/>
                  <a:gd name="connsiteY24" fmla="*/ 1050448 h 1494585"/>
                  <a:gd name="connsiteX25" fmla="*/ 357051 w 1280160"/>
                  <a:gd name="connsiteY25" fmla="*/ 1076574 h 1494585"/>
                  <a:gd name="connsiteX26" fmla="*/ 174171 w 1280160"/>
                  <a:gd name="connsiteY26" fmla="*/ 1041739 h 1494585"/>
                  <a:gd name="connsiteX27" fmla="*/ 296091 w 1280160"/>
                  <a:gd name="connsiteY27" fmla="*/ 1111408 h 1494585"/>
                  <a:gd name="connsiteX28" fmla="*/ 0 w 1280160"/>
                  <a:gd name="connsiteY28" fmla="*/ 1259454 h 1494585"/>
                  <a:gd name="connsiteX29" fmla="*/ 235131 w 1280160"/>
                  <a:gd name="connsiteY29" fmla="*/ 1198494 h 1494585"/>
                  <a:gd name="connsiteX30" fmla="*/ 235131 w 1280160"/>
                  <a:gd name="connsiteY30" fmla="*/ 1285579 h 1494585"/>
                  <a:gd name="connsiteX31" fmla="*/ 287383 w 1280160"/>
                  <a:gd name="connsiteY31" fmla="*/ 1154951 h 1494585"/>
                  <a:gd name="connsiteX32" fmla="*/ 435428 w 1280160"/>
                  <a:gd name="connsiteY32" fmla="*/ 1102699 h 1494585"/>
                  <a:gd name="connsiteX33" fmla="*/ 574766 w 1280160"/>
                  <a:gd name="connsiteY33" fmla="*/ 1041739 h 1494585"/>
                  <a:gd name="connsiteX34" fmla="*/ 452846 w 1280160"/>
                  <a:gd name="connsiteY34" fmla="*/ 1163659 h 1494585"/>
                  <a:gd name="connsiteX35" fmla="*/ 365760 w 1280160"/>
                  <a:gd name="connsiteY35" fmla="*/ 1294288 h 1494585"/>
                  <a:gd name="connsiteX36" fmla="*/ 365760 w 1280160"/>
                  <a:gd name="connsiteY36" fmla="*/ 1337831 h 1494585"/>
                  <a:gd name="connsiteX37" fmla="*/ 209006 w 1280160"/>
                  <a:gd name="connsiteY37" fmla="*/ 1494585 h 1494585"/>
                  <a:gd name="connsiteX38" fmla="*/ 348343 w 1280160"/>
                  <a:gd name="connsiteY38" fmla="*/ 1416208 h 1494585"/>
                  <a:gd name="connsiteX39" fmla="*/ 409303 w 1280160"/>
                  <a:gd name="connsiteY39" fmla="*/ 1468459 h 1494585"/>
                  <a:gd name="connsiteX40" fmla="*/ 391886 w 1280160"/>
                  <a:gd name="connsiteY40" fmla="*/ 1355248 h 1494585"/>
                  <a:gd name="connsiteX41" fmla="*/ 418011 w 1280160"/>
                  <a:gd name="connsiteY41" fmla="*/ 1276871 h 1494585"/>
                  <a:gd name="connsiteX42" fmla="*/ 470263 w 1280160"/>
                  <a:gd name="connsiteY42" fmla="*/ 1372665 h 1494585"/>
                  <a:gd name="connsiteX43" fmla="*/ 531223 w 1280160"/>
                  <a:gd name="connsiteY43" fmla="*/ 1433625 h 1494585"/>
                  <a:gd name="connsiteX44" fmla="*/ 461554 w 1280160"/>
                  <a:gd name="connsiteY44" fmla="*/ 1233328 h 1494585"/>
                  <a:gd name="connsiteX45" fmla="*/ 496388 w 1280160"/>
                  <a:gd name="connsiteY45" fmla="*/ 1181077 h 1494585"/>
                  <a:gd name="connsiteX46" fmla="*/ 574766 w 1280160"/>
                  <a:gd name="connsiteY46" fmla="*/ 1111408 h 1494585"/>
                  <a:gd name="connsiteX47" fmla="*/ 627017 w 1280160"/>
                  <a:gd name="connsiteY47" fmla="*/ 1033031 h 1494585"/>
                  <a:gd name="connsiteX48" fmla="*/ 714103 w 1280160"/>
                  <a:gd name="connsiteY48" fmla="*/ 989488 h 1494585"/>
                  <a:gd name="connsiteX49" fmla="*/ 748937 w 1280160"/>
                  <a:gd name="connsiteY49" fmla="*/ 972071 h 1494585"/>
                  <a:gd name="connsiteX50" fmla="*/ 722811 w 1280160"/>
                  <a:gd name="connsiteY50" fmla="*/ 1146242 h 1494585"/>
                  <a:gd name="connsiteX51" fmla="*/ 748937 w 1280160"/>
                  <a:gd name="connsiteY51" fmla="*/ 1207202 h 1494585"/>
                  <a:gd name="connsiteX52" fmla="*/ 740228 w 1280160"/>
                  <a:gd name="connsiteY52" fmla="*/ 1337831 h 1494585"/>
                  <a:gd name="connsiteX53" fmla="*/ 792480 w 1280160"/>
                  <a:gd name="connsiteY53" fmla="*/ 1311705 h 1494585"/>
                  <a:gd name="connsiteX54" fmla="*/ 862148 w 1280160"/>
                  <a:gd name="connsiteY54" fmla="*/ 1320414 h 1494585"/>
                  <a:gd name="connsiteX55" fmla="*/ 783771 w 1280160"/>
                  <a:gd name="connsiteY55" fmla="*/ 1189785 h 1494585"/>
                  <a:gd name="connsiteX56" fmla="*/ 844731 w 1280160"/>
                  <a:gd name="connsiteY56" fmla="*/ 1163659 h 1494585"/>
                  <a:gd name="connsiteX57" fmla="*/ 766354 w 1280160"/>
                  <a:gd name="connsiteY57" fmla="*/ 1093991 h 1494585"/>
                  <a:gd name="connsiteX58" fmla="*/ 801188 w 1280160"/>
                  <a:gd name="connsiteY58" fmla="*/ 989488 h 1494585"/>
                  <a:gd name="connsiteX59" fmla="*/ 809897 w 1280160"/>
                  <a:gd name="connsiteY59" fmla="*/ 928528 h 1494585"/>
                  <a:gd name="connsiteX60" fmla="*/ 879566 w 1280160"/>
                  <a:gd name="connsiteY60" fmla="*/ 893694 h 1494585"/>
                  <a:gd name="connsiteX61" fmla="*/ 975360 w 1280160"/>
                  <a:gd name="connsiteY61" fmla="*/ 797899 h 1494585"/>
                  <a:gd name="connsiteX62" fmla="*/ 1062446 w 1280160"/>
                  <a:gd name="connsiteY62" fmla="*/ 684688 h 1494585"/>
                  <a:gd name="connsiteX63" fmla="*/ 1088571 w 1280160"/>
                  <a:gd name="connsiteY63" fmla="*/ 484391 h 1494585"/>
                  <a:gd name="connsiteX64" fmla="*/ 1088571 w 1280160"/>
                  <a:gd name="connsiteY64" fmla="*/ 362471 h 1494585"/>
                  <a:gd name="connsiteX65" fmla="*/ 1088571 w 1280160"/>
                  <a:gd name="connsiteY65" fmla="*/ 214425 h 1494585"/>
                  <a:gd name="connsiteX66" fmla="*/ 1140823 w 1280160"/>
                  <a:gd name="connsiteY66" fmla="*/ 136048 h 1494585"/>
                  <a:gd name="connsiteX67" fmla="*/ 1158240 w 1280160"/>
                  <a:gd name="connsiteY67" fmla="*/ 101214 h 1494585"/>
                  <a:gd name="connsiteX68" fmla="*/ 1210491 w 1280160"/>
                  <a:gd name="connsiteY68" fmla="*/ 57671 h 1494585"/>
                  <a:gd name="connsiteX69" fmla="*/ 1280160 w 1280160"/>
                  <a:gd name="connsiteY69" fmla="*/ 40254 h 1494585"/>
                  <a:gd name="connsiteX0" fmla="*/ 1280160 w 1280160"/>
                  <a:gd name="connsiteY0" fmla="*/ 14864 h 1469195"/>
                  <a:gd name="connsiteX1" fmla="*/ 1245326 w 1280160"/>
                  <a:gd name="connsiteY1" fmla="*/ 14864 h 1469195"/>
                  <a:gd name="connsiteX2" fmla="*/ 1115513 w 1280160"/>
                  <a:gd name="connsiteY2" fmla="*/ 22757 h 1469195"/>
                  <a:gd name="connsiteX3" fmla="*/ 1027611 w 1280160"/>
                  <a:gd name="connsiteY3" fmla="*/ 119367 h 1469195"/>
                  <a:gd name="connsiteX4" fmla="*/ 1036320 w 1280160"/>
                  <a:gd name="connsiteY4" fmla="*/ 319664 h 1469195"/>
                  <a:gd name="connsiteX5" fmla="*/ 1036320 w 1280160"/>
                  <a:gd name="connsiteY5" fmla="*/ 511252 h 1469195"/>
                  <a:gd name="connsiteX6" fmla="*/ 1027611 w 1280160"/>
                  <a:gd name="connsiteY6" fmla="*/ 650589 h 1469195"/>
                  <a:gd name="connsiteX7" fmla="*/ 896983 w 1280160"/>
                  <a:gd name="connsiteY7" fmla="*/ 789927 h 1469195"/>
                  <a:gd name="connsiteX8" fmla="*/ 757646 w 1280160"/>
                  <a:gd name="connsiteY8" fmla="*/ 781218 h 1469195"/>
                  <a:gd name="connsiteX9" fmla="*/ 548640 w 1280160"/>
                  <a:gd name="connsiteY9" fmla="*/ 728967 h 1469195"/>
                  <a:gd name="connsiteX10" fmla="*/ 400594 w 1280160"/>
                  <a:gd name="connsiteY10" fmla="*/ 668007 h 1469195"/>
                  <a:gd name="connsiteX11" fmla="*/ 374468 w 1280160"/>
                  <a:gd name="connsiteY11" fmla="*/ 572212 h 1469195"/>
                  <a:gd name="connsiteX12" fmla="*/ 322217 w 1280160"/>
                  <a:gd name="connsiteY12" fmla="*/ 641881 h 1469195"/>
                  <a:gd name="connsiteX13" fmla="*/ 226423 w 1280160"/>
                  <a:gd name="connsiteY13" fmla="*/ 641881 h 1469195"/>
                  <a:gd name="connsiteX14" fmla="*/ 348343 w 1280160"/>
                  <a:gd name="connsiteY14" fmla="*/ 694132 h 1469195"/>
                  <a:gd name="connsiteX15" fmla="*/ 243840 w 1280160"/>
                  <a:gd name="connsiteY15" fmla="*/ 746384 h 1469195"/>
                  <a:gd name="connsiteX16" fmla="*/ 426720 w 1280160"/>
                  <a:gd name="connsiteY16" fmla="*/ 728967 h 1469195"/>
                  <a:gd name="connsiteX17" fmla="*/ 548640 w 1280160"/>
                  <a:gd name="connsiteY17" fmla="*/ 763801 h 1469195"/>
                  <a:gd name="connsiteX18" fmla="*/ 400594 w 1280160"/>
                  <a:gd name="connsiteY18" fmla="*/ 911847 h 1469195"/>
                  <a:gd name="connsiteX19" fmla="*/ 627017 w 1280160"/>
                  <a:gd name="connsiteY19" fmla="*/ 781218 h 1469195"/>
                  <a:gd name="connsiteX20" fmla="*/ 818606 w 1280160"/>
                  <a:gd name="connsiteY20" fmla="*/ 807344 h 1469195"/>
                  <a:gd name="connsiteX21" fmla="*/ 862148 w 1280160"/>
                  <a:gd name="connsiteY21" fmla="*/ 816052 h 1469195"/>
                  <a:gd name="connsiteX22" fmla="*/ 757646 w 1280160"/>
                  <a:gd name="connsiteY22" fmla="*/ 885721 h 1469195"/>
                  <a:gd name="connsiteX23" fmla="*/ 635726 w 1280160"/>
                  <a:gd name="connsiteY23" fmla="*/ 920555 h 1469195"/>
                  <a:gd name="connsiteX24" fmla="*/ 444137 w 1280160"/>
                  <a:gd name="connsiteY24" fmla="*/ 1025058 h 1469195"/>
                  <a:gd name="connsiteX25" fmla="*/ 357051 w 1280160"/>
                  <a:gd name="connsiteY25" fmla="*/ 1051184 h 1469195"/>
                  <a:gd name="connsiteX26" fmla="*/ 174171 w 1280160"/>
                  <a:gd name="connsiteY26" fmla="*/ 1016349 h 1469195"/>
                  <a:gd name="connsiteX27" fmla="*/ 296091 w 1280160"/>
                  <a:gd name="connsiteY27" fmla="*/ 1086018 h 1469195"/>
                  <a:gd name="connsiteX28" fmla="*/ 0 w 1280160"/>
                  <a:gd name="connsiteY28" fmla="*/ 1234064 h 1469195"/>
                  <a:gd name="connsiteX29" fmla="*/ 235131 w 1280160"/>
                  <a:gd name="connsiteY29" fmla="*/ 1173104 h 1469195"/>
                  <a:gd name="connsiteX30" fmla="*/ 235131 w 1280160"/>
                  <a:gd name="connsiteY30" fmla="*/ 1260189 h 1469195"/>
                  <a:gd name="connsiteX31" fmla="*/ 287383 w 1280160"/>
                  <a:gd name="connsiteY31" fmla="*/ 1129561 h 1469195"/>
                  <a:gd name="connsiteX32" fmla="*/ 435428 w 1280160"/>
                  <a:gd name="connsiteY32" fmla="*/ 1077309 h 1469195"/>
                  <a:gd name="connsiteX33" fmla="*/ 574766 w 1280160"/>
                  <a:gd name="connsiteY33" fmla="*/ 1016349 h 1469195"/>
                  <a:gd name="connsiteX34" fmla="*/ 452846 w 1280160"/>
                  <a:gd name="connsiteY34" fmla="*/ 1138269 h 1469195"/>
                  <a:gd name="connsiteX35" fmla="*/ 365760 w 1280160"/>
                  <a:gd name="connsiteY35" fmla="*/ 1268898 h 1469195"/>
                  <a:gd name="connsiteX36" fmla="*/ 365760 w 1280160"/>
                  <a:gd name="connsiteY36" fmla="*/ 1312441 h 1469195"/>
                  <a:gd name="connsiteX37" fmla="*/ 209006 w 1280160"/>
                  <a:gd name="connsiteY37" fmla="*/ 1469195 h 1469195"/>
                  <a:gd name="connsiteX38" fmla="*/ 348343 w 1280160"/>
                  <a:gd name="connsiteY38" fmla="*/ 1390818 h 1469195"/>
                  <a:gd name="connsiteX39" fmla="*/ 409303 w 1280160"/>
                  <a:gd name="connsiteY39" fmla="*/ 1443069 h 1469195"/>
                  <a:gd name="connsiteX40" fmla="*/ 391886 w 1280160"/>
                  <a:gd name="connsiteY40" fmla="*/ 1329858 h 1469195"/>
                  <a:gd name="connsiteX41" fmla="*/ 418011 w 1280160"/>
                  <a:gd name="connsiteY41" fmla="*/ 1251481 h 1469195"/>
                  <a:gd name="connsiteX42" fmla="*/ 470263 w 1280160"/>
                  <a:gd name="connsiteY42" fmla="*/ 1347275 h 1469195"/>
                  <a:gd name="connsiteX43" fmla="*/ 531223 w 1280160"/>
                  <a:gd name="connsiteY43" fmla="*/ 1408235 h 1469195"/>
                  <a:gd name="connsiteX44" fmla="*/ 461554 w 1280160"/>
                  <a:gd name="connsiteY44" fmla="*/ 1207938 h 1469195"/>
                  <a:gd name="connsiteX45" fmla="*/ 496388 w 1280160"/>
                  <a:gd name="connsiteY45" fmla="*/ 1155687 h 1469195"/>
                  <a:gd name="connsiteX46" fmla="*/ 574766 w 1280160"/>
                  <a:gd name="connsiteY46" fmla="*/ 1086018 h 1469195"/>
                  <a:gd name="connsiteX47" fmla="*/ 627017 w 1280160"/>
                  <a:gd name="connsiteY47" fmla="*/ 1007641 h 1469195"/>
                  <a:gd name="connsiteX48" fmla="*/ 714103 w 1280160"/>
                  <a:gd name="connsiteY48" fmla="*/ 964098 h 1469195"/>
                  <a:gd name="connsiteX49" fmla="*/ 748937 w 1280160"/>
                  <a:gd name="connsiteY49" fmla="*/ 946681 h 1469195"/>
                  <a:gd name="connsiteX50" fmla="*/ 722811 w 1280160"/>
                  <a:gd name="connsiteY50" fmla="*/ 1120852 h 1469195"/>
                  <a:gd name="connsiteX51" fmla="*/ 748937 w 1280160"/>
                  <a:gd name="connsiteY51" fmla="*/ 1181812 h 1469195"/>
                  <a:gd name="connsiteX52" fmla="*/ 740228 w 1280160"/>
                  <a:gd name="connsiteY52" fmla="*/ 1312441 h 1469195"/>
                  <a:gd name="connsiteX53" fmla="*/ 792480 w 1280160"/>
                  <a:gd name="connsiteY53" fmla="*/ 1286315 h 1469195"/>
                  <a:gd name="connsiteX54" fmla="*/ 862148 w 1280160"/>
                  <a:gd name="connsiteY54" fmla="*/ 1295024 h 1469195"/>
                  <a:gd name="connsiteX55" fmla="*/ 783771 w 1280160"/>
                  <a:gd name="connsiteY55" fmla="*/ 1164395 h 1469195"/>
                  <a:gd name="connsiteX56" fmla="*/ 844731 w 1280160"/>
                  <a:gd name="connsiteY56" fmla="*/ 1138269 h 1469195"/>
                  <a:gd name="connsiteX57" fmla="*/ 766354 w 1280160"/>
                  <a:gd name="connsiteY57" fmla="*/ 1068601 h 1469195"/>
                  <a:gd name="connsiteX58" fmla="*/ 801188 w 1280160"/>
                  <a:gd name="connsiteY58" fmla="*/ 964098 h 1469195"/>
                  <a:gd name="connsiteX59" fmla="*/ 809897 w 1280160"/>
                  <a:gd name="connsiteY59" fmla="*/ 903138 h 1469195"/>
                  <a:gd name="connsiteX60" fmla="*/ 879566 w 1280160"/>
                  <a:gd name="connsiteY60" fmla="*/ 868304 h 1469195"/>
                  <a:gd name="connsiteX61" fmla="*/ 975360 w 1280160"/>
                  <a:gd name="connsiteY61" fmla="*/ 772509 h 1469195"/>
                  <a:gd name="connsiteX62" fmla="*/ 1062446 w 1280160"/>
                  <a:gd name="connsiteY62" fmla="*/ 659298 h 1469195"/>
                  <a:gd name="connsiteX63" fmla="*/ 1088571 w 1280160"/>
                  <a:gd name="connsiteY63" fmla="*/ 459001 h 1469195"/>
                  <a:gd name="connsiteX64" fmla="*/ 1088571 w 1280160"/>
                  <a:gd name="connsiteY64" fmla="*/ 337081 h 1469195"/>
                  <a:gd name="connsiteX65" fmla="*/ 1088571 w 1280160"/>
                  <a:gd name="connsiteY65" fmla="*/ 189035 h 1469195"/>
                  <a:gd name="connsiteX66" fmla="*/ 1140823 w 1280160"/>
                  <a:gd name="connsiteY66" fmla="*/ 110658 h 1469195"/>
                  <a:gd name="connsiteX67" fmla="*/ 1158240 w 1280160"/>
                  <a:gd name="connsiteY67" fmla="*/ 75824 h 1469195"/>
                  <a:gd name="connsiteX68" fmla="*/ 1210491 w 1280160"/>
                  <a:gd name="connsiteY68" fmla="*/ 32281 h 1469195"/>
                  <a:gd name="connsiteX69" fmla="*/ 1280160 w 1280160"/>
                  <a:gd name="connsiteY69" fmla="*/ 14864 h 1469195"/>
                  <a:gd name="connsiteX0" fmla="*/ 1284922 w 1284922"/>
                  <a:gd name="connsiteY0" fmla="*/ 0 h 1535294"/>
                  <a:gd name="connsiteX1" fmla="*/ 1245326 w 1284922"/>
                  <a:gd name="connsiteY1" fmla="*/ 80963 h 1535294"/>
                  <a:gd name="connsiteX2" fmla="*/ 1115513 w 1284922"/>
                  <a:gd name="connsiteY2" fmla="*/ 88856 h 1535294"/>
                  <a:gd name="connsiteX3" fmla="*/ 1027611 w 1284922"/>
                  <a:gd name="connsiteY3" fmla="*/ 185466 h 1535294"/>
                  <a:gd name="connsiteX4" fmla="*/ 1036320 w 1284922"/>
                  <a:gd name="connsiteY4" fmla="*/ 385763 h 1535294"/>
                  <a:gd name="connsiteX5" fmla="*/ 1036320 w 1284922"/>
                  <a:gd name="connsiteY5" fmla="*/ 577351 h 1535294"/>
                  <a:gd name="connsiteX6" fmla="*/ 1027611 w 1284922"/>
                  <a:gd name="connsiteY6" fmla="*/ 716688 h 1535294"/>
                  <a:gd name="connsiteX7" fmla="*/ 896983 w 1284922"/>
                  <a:gd name="connsiteY7" fmla="*/ 856026 h 1535294"/>
                  <a:gd name="connsiteX8" fmla="*/ 757646 w 1284922"/>
                  <a:gd name="connsiteY8" fmla="*/ 847317 h 1535294"/>
                  <a:gd name="connsiteX9" fmla="*/ 548640 w 1284922"/>
                  <a:gd name="connsiteY9" fmla="*/ 795066 h 1535294"/>
                  <a:gd name="connsiteX10" fmla="*/ 400594 w 1284922"/>
                  <a:gd name="connsiteY10" fmla="*/ 734106 h 1535294"/>
                  <a:gd name="connsiteX11" fmla="*/ 374468 w 1284922"/>
                  <a:gd name="connsiteY11" fmla="*/ 638311 h 1535294"/>
                  <a:gd name="connsiteX12" fmla="*/ 322217 w 1284922"/>
                  <a:gd name="connsiteY12" fmla="*/ 707980 h 1535294"/>
                  <a:gd name="connsiteX13" fmla="*/ 226423 w 1284922"/>
                  <a:gd name="connsiteY13" fmla="*/ 707980 h 1535294"/>
                  <a:gd name="connsiteX14" fmla="*/ 348343 w 1284922"/>
                  <a:gd name="connsiteY14" fmla="*/ 760231 h 1535294"/>
                  <a:gd name="connsiteX15" fmla="*/ 243840 w 1284922"/>
                  <a:gd name="connsiteY15" fmla="*/ 812483 h 1535294"/>
                  <a:gd name="connsiteX16" fmla="*/ 426720 w 1284922"/>
                  <a:gd name="connsiteY16" fmla="*/ 795066 h 1535294"/>
                  <a:gd name="connsiteX17" fmla="*/ 548640 w 1284922"/>
                  <a:gd name="connsiteY17" fmla="*/ 829900 h 1535294"/>
                  <a:gd name="connsiteX18" fmla="*/ 400594 w 1284922"/>
                  <a:gd name="connsiteY18" fmla="*/ 977946 h 1535294"/>
                  <a:gd name="connsiteX19" fmla="*/ 627017 w 1284922"/>
                  <a:gd name="connsiteY19" fmla="*/ 847317 h 1535294"/>
                  <a:gd name="connsiteX20" fmla="*/ 818606 w 1284922"/>
                  <a:gd name="connsiteY20" fmla="*/ 873443 h 1535294"/>
                  <a:gd name="connsiteX21" fmla="*/ 862148 w 1284922"/>
                  <a:gd name="connsiteY21" fmla="*/ 882151 h 1535294"/>
                  <a:gd name="connsiteX22" fmla="*/ 757646 w 1284922"/>
                  <a:gd name="connsiteY22" fmla="*/ 951820 h 1535294"/>
                  <a:gd name="connsiteX23" fmla="*/ 635726 w 1284922"/>
                  <a:gd name="connsiteY23" fmla="*/ 986654 h 1535294"/>
                  <a:gd name="connsiteX24" fmla="*/ 444137 w 1284922"/>
                  <a:gd name="connsiteY24" fmla="*/ 1091157 h 1535294"/>
                  <a:gd name="connsiteX25" fmla="*/ 357051 w 1284922"/>
                  <a:gd name="connsiteY25" fmla="*/ 1117283 h 1535294"/>
                  <a:gd name="connsiteX26" fmla="*/ 174171 w 1284922"/>
                  <a:gd name="connsiteY26" fmla="*/ 1082448 h 1535294"/>
                  <a:gd name="connsiteX27" fmla="*/ 296091 w 1284922"/>
                  <a:gd name="connsiteY27" fmla="*/ 1152117 h 1535294"/>
                  <a:gd name="connsiteX28" fmla="*/ 0 w 1284922"/>
                  <a:gd name="connsiteY28" fmla="*/ 1300163 h 1535294"/>
                  <a:gd name="connsiteX29" fmla="*/ 235131 w 1284922"/>
                  <a:gd name="connsiteY29" fmla="*/ 1239203 h 1535294"/>
                  <a:gd name="connsiteX30" fmla="*/ 235131 w 1284922"/>
                  <a:gd name="connsiteY30" fmla="*/ 1326288 h 1535294"/>
                  <a:gd name="connsiteX31" fmla="*/ 287383 w 1284922"/>
                  <a:gd name="connsiteY31" fmla="*/ 1195660 h 1535294"/>
                  <a:gd name="connsiteX32" fmla="*/ 435428 w 1284922"/>
                  <a:gd name="connsiteY32" fmla="*/ 1143408 h 1535294"/>
                  <a:gd name="connsiteX33" fmla="*/ 574766 w 1284922"/>
                  <a:gd name="connsiteY33" fmla="*/ 1082448 h 1535294"/>
                  <a:gd name="connsiteX34" fmla="*/ 452846 w 1284922"/>
                  <a:gd name="connsiteY34" fmla="*/ 1204368 h 1535294"/>
                  <a:gd name="connsiteX35" fmla="*/ 365760 w 1284922"/>
                  <a:gd name="connsiteY35" fmla="*/ 1334997 h 1535294"/>
                  <a:gd name="connsiteX36" fmla="*/ 365760 w 1284922"/>
                  <a:gd name="connsiteY36" fmla="*/ 1378540 h 1535294"/>
                  <a:gd name="connsiteX37" fmla="*/ 209006 w 1284922"/>
                  <a:gd name="connsiteY37" fmla="*/ 1535294 h 1535294"/>
                  <a:gd name="connsiteX38" fmla="*/ 348343 w 1284922"/>
                  <a:gd name="connsiteY38" fmla="*/ 1456917 h 1535294"/>
                  <a:gd name="connsiteX39" fmla="*/ 409303 w 1284922"/>
                  <a:gd name="connsiteY39" fmla="*/ 1509168 h 1535294"/>
                  <a:gd name="connsiteX40" fmla="*/ 391886 w 1284922"/>
                  <a:gd name="connsiteY40" fmla="*/ 1395957 h 1535294"/>
                  <a:gd name="connsiteX41" fmla="*/ 418011 w 1284922"/>
                  <a:gd name="connsiteY41" fmla="*/ 1317580 h 1535294"/>
                  <a:gd name="connsiteX42" fmla="*/ 470263 w 1284922"/>
                  <a:gd name="connsiteY42" fmla="*/ 1413374 h 1535294"/>
                  <a:gd name="connsiteX43" fmla="*/ 531223 w 1284922"/>
                  <a:gd name="connsiteY43" fmla="*/ 1474334 h 1535294"/>
                  <a:gd name="connsiteX44" fmla="*/ 461554 w 1284922"/>
                  <a:gd name="connsiteY44" fmla="*/ 1274037 h 1535294"/>
                  <a:gd name="connsiteX45" fmla="*/ 496388 w 1284922"/>
                  <a:gd name="connsiteY45" fmla="*/ 1221786 h 1535294"/>
                  <a:gd name="connsiteX46" fmla="*/ 574766 w 1284922"/>
                  <a:gd name="connsiteY46" fmla="*/ 1152117 h 1535294"/>
                  <a:gd name="connsiteX47" fmla="*/ 627017 w 1284922"/>
                  <a:gd name="connsiteY47" fmla="*/ 1073740 h 1535294"/>
                  <a:gd name="connsiteX48" fmla="*/ 714103 w 1284922"/>
                  <a:gd name="connsiteY48" fmla="*/ 1030197 h 1535294"/>
                  <a:gd name="connsiteX49" fmla="*/ 748937 w 1284922"/>
                  <a:gd name="connsiteY49" fmla="*/ 1012780 h 1535294"/>
                  <a:gd name="connsiteX50" fmla="*/ 722811 w 1284922"/>
                  <a:gd name="connsiteY50" fmla="*/ 1186951 h 1535294"/>
                  <a:gd name="connsiteX51" fmla="*/ 748937 w 1284922"/>
                  <a:gd name="connsiteY51" fmla="*/ 1247911 h 1535294"/>
                  <a:gd name="connsiteX52" fmla="*/ 740228 w 1284922"/>
                  <a:gd name="connsiteY52" fmla="*/ 1378540 h 1535294"/>
                  <a:gd name="connsiteX53" fmla="*/ 792480 w 1284922"/>
                  <a:gd name="connsiteY53" fmla="*/ 1352414 h 1535294"/>
                  <a:gd name="connsiteX54" fmla="*/ 862148 w 1284922"/>
                  <a:gd name="connsiteY54" fmla="*/ 1361123 h 1535294"/>
                  <a:gd name="connsiteX55" fmla="*/ 783771 w 1284922"/>
                  <a:gd name="connsiteY55" fmla="*/ 1230494 h 1535294"/>
                  <a:gd name="connsiteX56" fmla="*/ 844731 w 1284922"/>
                  <a:gd name="connsiteY56" fmla="*/ 1204368 h 1535294"/>
                  <a:gd name="connsiteX57" fmla="*/ 766354 w 1284922"/>
                  <a:gd name="connsiteY57" fmla="*/ 1134700 h 1535294"/>
                  <a:gd name="connsiteX58" fmla="*/ 801188 w 1284922"/>
                  <a:gd name="connsiteY58" fmla="*/ 1030197 h 1535294"/>
                  <a:gd name="connsiteX59" fmla="*/ 809897 w 1284922"/>
                  <a:gd name="connsiteY59" fmla="*/ 969237 h 1535294"/>
                  <a:gd name="connsiteX60" fmla="*/ 879566 w 1284922"/>
                  <a:gd name="connsiteY60" fmla="*/ 934403 h 1535294"/>
                  <a:gd name="connsiteX61" fmla="*/ 975360 w 1284922"/>
                  <a:gd name="connsiteY61" fmla="*/ 838608 h 1535294"/>
                  <a:gd name="connsiteX62" fmla="*/ 1062446 w 1284922"/>
                  <a:gd name="connsiteY62" fmla="*/ 725397 h 1535294"/>
                  <a:gd name="connsiteX63" fmla="*/ 1088571 w 1284922"/>
                  <a:gd name="connsiteY63" fmla="*/ 525100 h 1535294"/>
                  <a:gd name="connsiteX64" fmla="*/ 1088571 w 1284922"/>
                  <a:gd name="connsiteY64" fmla="*/ 403180 h 1535294"/>
                  <a:gd name="connsiteX65" fmla="*/ 1088571 w 1284922"/>
                  <a:gd name="connsiteY65" fmla="*/ 255134 h 1535294"/>
                  <a:gd name="connsiteX66" fmla="*/ 1140823 w 1284922"/>
                  <a:gd name="connsiteY66" fmla="*/ 176757 h 1535294"/>
                  <a:gd name="connsiteX67" fmla="*/ 1158240 w 1284922"/>
                  <a:gd name="connsiteY67" fmla="*/ 141923 h 1535294"/>
                  <a:gd name="connsiteX68" fmla="*/ 1210491 w 1284922"/>
                  <a:gd name="connsiteY68" fmla="*/ 98380 h 1535294"/>
                  <a:gd name="connsiteX69" fmla="*/ 1284922 w 1284922"/>
                  <a:gd name="connsiteY69" fmla="*/ 0 h 1535294"/>
                  <a:gd name="connsiteX0" fmla="*/ 1284922 w 1284922"/>
                  <a:gd name="connsiteY0" fmla="*/ 0 h 1535294"/>
                  <a:gd name="connsiteX1" fmla="*/ 1245326 w 1284922"/>
                  <a:gd name="connsiteY1" fmla="*/ 80963 h 1535294"/>
                  <a:gd name="connsiteX2" fmla="*/ 1115513 w 1284922"/>
                  <a:gd name="connsiteY2" fmla="*/ 88856 h 1535294"/>
                  <a:gd name="connsiteX3" fmla="*/ 1027611 w 1284922"/>
                  <a:gd name="connsiteY3" fmla="*/ 185466 h 1535294"/>
                  <a:gd name="connsiteX4" fmla="*/ 1036320 w 1284922"/>
                  <a:gd name="connsiteY4" fmla="*/ 385763 h 1535294"/>
                  <a:gd name="connsiteX5" fmla="*/ 1036320 w 1284922"/>
                  <a:gd name="connsiteY5" fmla="*/ 577351 h 1535294"/>
                  <a:gd name="connsiteX6" fmla="*/ 1027611 w 1284922"/>
                  <a:gd name="connsiteY6" fmla="*/ 716688 h 1535294"/>
                  <a:gd name="connsiteX7" fmla="*/ 896983 w 1284922"/>
                  <a:gd name="connsiteY7" fmla="*/ 856026 h 1535294"/>
                  <a:gd name="connsiteX8" fmla="*/ 757646 w 1284922"/>
                  <a:gd name="connsiteY8" fmla="*/ 847317 h 1535294"/>
                  <a:gd name="connsiteX9" fmla="*/ 548640 w 1284922"/>
                  <a:gd name="connsiteY9" fmla="*/ 795066 h 1535294"/>
                  <a:gd name="connsiteX10" fmla="*/ 400594 w 1284922"/>
                  <a:gd name="connsiteY10" fmla="*/ 734106 h 1535294"/>
                  <a:gd name="connsiteX11" fmla="*/ 374468 w 1284922"/>
                  <a:gd name="connsiteY11" fmla="*/ 638311 h 1535294"/>
                  <a:gd name="connsiteX12" fmla="*/ 322217 w 1284922"/>
                  <a:gd name="connsiteY12" fmla="*/ 707980 h 1535294"/>
                  <a:gd name="connsiteX13" fmla="*/ 226423 w 1284922"/>
                  <a:gd name="connsiteY13" fmla="*/ 707980 h 1535294"/>
                  <a:gd name="connsiteX14" fmla="*/ 348343 w 1284922"/>
                  <a:gd name="connsiteY14" fmla="*/ 760231 h 1535294"/>
                  <a:gd name="connsiteX15" fmla="*/ 243840 w 1284922"/>
                  <a:gd name="connsiteY15" fmla="*/ 812483 h 1535294"/>
                  <a:gd name="connsiteX16" fmla="*/ 426720 w 1284922"/>
                  <a:gd name="connsiteY16" fmla="*/ 795066 h 1535294"/>
                  <a:gd name="connsiteX17" fmla="*/ 548640 w 1284922"/>
                  <a:gd name="connsiteY17" fmla="*/ 829900 h 1535294"/>
                  <a:gd name="connsiteX18" fmla="*/ 400594 w 1284922"/>
                  <a:gd name="connsiteY18" fmla="*/ 977946 h 1535294"/>
                  <a:gd name="connsiteX19" fmla="*/ 627017 w 1284922"/>
                  <a:gd name="connsiteY19" fmla="*/ 847317 h 1535294"/>
                  <a:gd name="connsiteX20" fmla="*/ 818606 w 1284922"/>
                  <a:gd name="connsiteY20" fmla="*/ 873443 h 1535294"/>
                  <a:gd name="connsiteX21" fmla="*/ 862148 w 1284922"/>
                  <a:gd name="connsiteY21" fmla="*/ 882151 h 1535294"/>
                  <a:gd name="connsiteX22" fmla="*/ 757646 w 1284922"/>
                  <a:gd name="connsiteY22" fmla="*/ 951820 h 1535294"/>
                  <a:gd name="connsiteX23" fmla="*/ 635726 w 1284922"/>
                  <a:gd name="connsiteY23" fmla="*/ 986654 h 1535294"/>
                  <a:gd name="connsiteX24" fmla="*/ 444137 w 1284922"/>
                  <a:gd name="connsiteY24" fmla="*/ 1091157 h 1535294"/>
                  <a:gd name="connsiteX25" fmla="*/ 357051 w 1284922"/>
                  <a:gd name="connsiteY25" fmla="*/ 1117283 h 1535294"/>
                  <a:gd name="connsiteX26" fmla="*/ 174171 w 1284922"/>
                  <a:gd name="connsiteY26" fmla="*/ 1082448 h 1535294"/>
                  <a:gd name="connsiteX27" fmla="*/ 296091 w 1284922"/>
                  <a:gd name="connsiteY27" fmla="*/ 1152117 h 1535294"/>
                  <a:gd name="connsiteX28" fmla="*/ 0 w 1284922"/>
                  <a:gd name="connsiteY28" fmla="*/ 1300163 h 1535294"/>
                  <a:gd name="connsiteX29" fmla="*/ 235131 w 1284922"/>
                  <a:gd name="connsiteY29" fmla="*/ 1239203 h 1535294"/>
                  <a:gd name="connsiteX30" fmla="*/ 235131 w 1284922"/>
                  <a:gd name="connsiteY30" fmla="*/ 1326288 h 1535294"/>
                  <a:gd name="connsiteX31" fmla="*/ 287383 w 1284922"/>
                  <a:gd name="connsiteY31" fmla="*/ 1195660 h 1535294"/>
                  <a:gd name="connsiteX32" fmla="*/ 435428 w 1284922"/>
                  <a:gd name="connsiteY32" fmla="*/ 1143408 h 1535294"/>
                  <a:gd name="connsiteX33" fmla="*/ 574766 w 1284922"/>
                  <a:gd name="connsiteY33" fmla="*/ 1082448 h 1535294"/>
                  <a:gd name="connsiteX34" fmla="*/ 452846 w 1284922"/>
                  <a:gd name="connsiteY34" fmla="*/ 1204368 h 1535294"/>
                  <a:gd name="connsiteX35" fmla="*/ 365760 w 1284922"/>
                  <a:gd name="connsiteY35" fmla="*/ 1334997 h 1535294"/>
                  <a:gd name="connsiteX36" fmla="*/ 365760 w 1284922"/>
                  <a:gd name="connsiteY36" fmla="*/ 1378540 h 1535294"/>
                  <a:gd name="connsiteX37" fmla="*/ 209006 w 1284922"/>
                  <a:gd name="connsiteY37" fmla="*/ 1535294 h 1535294"/>
                  <a:gd name="connsiteX38" fmla="*/ 348343 w 1284922"/>
                  <a:gd name="connsiteY38" fmla="*/ 1456917 h 1535294"/>
                  <a:gd name="connsiteX39" fmla="*/ 409303 w 1284922"/>
                  <a:gd name="connsiteY39" fmla="*/ 1509168 h 1535294"/>
                  <a:gd name="connsiteX40" fmla="*/ 391886 w 1284922"/>
                  <a:gd name="connsiteY40" fmla="*/ 1395957 h 1535294"/>
                  <a:gd name="connsiteX41" fmla="*/ 418011 w 1284922"/>
                  <a:gd name="connsiteY41" fmla="*/ 1317580 h 1535294"/>
                  <a:gd name="connsiteX42" fmla="*/ 470263 w 1284922"/>
                  <a:gd name="connsiteY42" fmla="*/ 1413374 h 1535294"/>
                  <a:gd name="connsiteX43" fmla="*/ 531223 w 1284922"/>
                  <a:gd name="connsiteY43" fmla="*/ 1474334 h 1535294"/>
                  <a:gd name="connsiteX44" fmla="*/ 461554 w 1284922"/>
                  <a:gd name="connsiteY44" fmla="*/ 1274037 h 1535294"/>
                  <a:gd name="connsiteX45" fmla="*/ 496388 w 1284922"/>
                  <a:gd name="connsiteY45" fmla="*/ 1221786 h 1535294"/>
                  <a:gd name="connsiteX46" fmla="*/ 574766 w 1284922"/>
                  <a:gd name="connsiteY46" fmla="*/ 1152117 h 1535294"/>
                  <a:gd name="connsiteX47" fmla="*/ 627017 w 1284922"/>
                  <a:gd name="connsiteY47" fmla="*/ 1073740 h 1535294"/>
                  <a:gd name="connsiteX48" fmla="*/ 714103 w 1284922"/>
                  <a:gd name="connsiteY48" fmla="*/ 1030197 h 1535294"/>
                  <a:gd name="connsiteX49" fmla="*/ 748937 w 1284922"/>
                  <a:gd name="connsiteY49" fmla="*/ 1012780 h 1535294"/>
                  <a:gd name="connsiteX50" fmla="*/ 722811 w 1284922"/>
                  <a:gd name="connsiteY50" fmla="*/ 1186951 h 1535294"/>
                  <a:gd name="connsiteX51" fmla="*/ 748937 w 1284922"/>
                  <a:gd name="connsiteY51" fmla="*/ 1247911 h 1535294"/>
                  <a:gd name="connsiteX52" fmla="*/ 740228 w 1284922"/>
                  <a:gd name="connsiteY52" fmla="*/ 1378540 h 1535294"/>
                  <a:gd name="connsiteX53" fmla="*/ 792480 w 1284922"/>
                  <a:gd name="connsiteY53" fmla="*/ 1352414 h 1535294"/>
                  <a:gd name="connsiteX54" fmla="*/ 862148 w 1284922"/>
                  <a:gd name="connsiteY54" fmla="*/ 1361123 h 1535294"/>
                  <a:gd name="connsiteX55" fmla="*/ 783771 w 1284922"/>
                  <a:gd name="connsiteY55" fmla="*/ 1230494 h 1535294"/>
                  <a:gd name="connsiteX56" fmla="*/ 844731 w 1284922"/>
                  <a:gd name="connsiteY56" fmla="*/ 1204368 h 1535294"/>
                  <a:gd name="connsiteX57" fmla="*/ 766354 w 1284922"/>
                  <a:gd name="connsiteY57" fmla="*/ 1134700 h 1535294"/>
                  <a:gd name="connsiteX58" fmla="*/ 801188 w 1284922"/>
                  <a:gd name="connsiteY58" fmla="*/ 1030197 h 1535294"/>
                  <a:gd name="connsiteX59" fmla="*/ 809897 w 1284922"/>
                  <a:gd name="connsiteY59" fmla="*/ 969237 h 1535294"/>
                  <a:gd name="connsiteX60" fmla="*/ 879566 w 1284922"/>
                  <a:gd name="connsiteY60" fmla="*/ 934403 h 1535294"/>
                  <a:gd name="connsiteX61" fmla="*/ 975360 w 1284922"/>
                  <a:gd name="connsiteY61" fmla="*/ 838608 h 1535294"/>
                  <a:gd name="connsiteX62" fmla="*/ 1062446 w 1284922"/>
                  <a:gd name="connsiteY62" fmla="*/ 725397 h 1535294"/>
                  <a:gd name="connsiteX63" fmla="*/ 1088571 w 1284922"/>
                  <a:gd name="connsiteY63" fmla="*/ 525100 h 1535294"/>
                  <a:gd name="connsiteX64" fmla="*/ 1088571 w 1284922"/>
                  <a:gd name="connsiteY64" fmla="*/ 403180 h 1535294"/>
                  <a:gd name="connsiteX65" fmla="*/ 1088571 w 1284922"/>
                  <a:gd name="connsiteY65" fmla="*/ 255134 h 1535294"/>
                  <a:gd name="connsiteX66" fmla="*/ 1140823 w 1284922"/>
                  <a:gd name="connsiteY66" fmla="*/ 176757 h 1535294"/>
                  <a:gd name="connsiteX67" fmla="*/ 1158240 w 1284922"/>
                  <a:gd name="connsiteY67" fmla="*/ 141923 h 1535294"/>
                  <a:gd name="connsiteX68" fmla="*/ 1272404 w 1284922"/>
                  <a:gd name="connsiteY68" fmla="*/ 179342 h 1535294"/>
                  <a:gd name="connsiteX69" fmla="*/ 1284922 w 1284922"/>
                  <a:gd name="connsiteY69" fmla="*/ 0 h 1535294"/>
                  <a:gd name="connsiteX0" fmla="*/ 1284922 w 1310504"/>
                  <a:gd name="connsiteY0" fmla="*/ 0 h 1535294"/>
                  <a:gd name="connsiteX1" fmla="*/ 1245326 w 1310504"/>
                  <a:gd name="connsiteY1" fmla="*/ 80963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22217 w 1310504"/>
                  <a:gd name="connsiteY12" fmla="*/ 7079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35131 w 1310504"/>
                  <a:gd name="connsiteY29" fmla="*/ 12392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48343 w 1310504"/>
                  <a:gd name="connsiteY38" fmla="*/ 1456917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92480 w 1310504"/>
                  <a:gd name="connsiteY53" fmla="*/ 1352414 h 1535294"/>
                  <a:gd name="connsiteX54" fmla="*/ 862148 w 1310504"/>
                  <a:gd name="connsiteY54" fmla="*/ 1361123 h 1535294"/>
                  <a:gd name="connsiteX55" fmla="*/ 783771 w 1310504"/>
                  <a:gd name="connsiteY55" fmla="*/ 1230494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22217 w 1310504"/>
                  <a:gd name="connsiteY12" fmla="*/ 7079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35131 w 1310504"/>
                  <a:gd name="connsiteY29" fmla="*/ 12392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48343 w 1310504"/>
                  <a:gd name="connsiteY38" fmla="*/ 1456917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92480 w 1310504"/>
                  <a:gd name="connsiteY53" fmla="*/ 1352414 h 1535294"/>
                  <a:gd name="connsiteX54" fmla="*/ 862148 w 1310504"/>
                  <a:gd name="connsiteY54" fmla="*/ 1361123 h 1535294"/>
                  <a:gd name="connsiteX55" fmla="*/ 783771 w 1310504"/>
                  <a:gd name="connsiteY55" fmla="*/ 1230494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35131 w 1310504"/>
                  <a:gd name="connsiteY29" fmla="*/ 12392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48343 w 1310504"/>
                  <a:gd name="connsiteY38" fmla="*/ 1456917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92480 w 1310504"/>
                  <a:gd name="connsiteY53" fmla="*/ 1352414 h 1535294"/>
                  <a:gd name="connsiteX54" fmla="*/ 862148 w 1310504"/>
                  <a:gd name="connsiteY54" fmla="*/ 1361123 h 1535294"/>
                  <a:gd name="connsiteX55" fmla="*/ 783771 w 1310504"/>
                  <a:gd name="connsiteY55" fmla="*/ 1230494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35131 w 1310504"/>
                  <a:gd name="connsiteY29" fmla="*/ 12392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48343 w 1310504"/>
                  <a:gd name="connsiteY38" fmla="*/ 1456917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83771 w 1310504"/>
                  <a:gd name="connsiteY55" fmla="*/ 1230494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35131 w 1310504"/>
                  <a:gd name="connsiteY29" fmla="*/ 12392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48343 w 1310504"/>
                  <a:gd name="connsiteY38" fmla="*/ 1456917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48343 w 1310504"/>
                  <a:gd name="connsiteY38" fmla="*/ 1456917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18011 w 1310504"/>
                  <a:gd name="connsiteY41" fmla="*/ 131758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413374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57051 w 1310504"/>
                  <a:gd name="connsiteY25" fmla="*/ 11172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548640 w 1310504"/>
                  <a:gd name="connsiteY17" fmla="*/ 829900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426720 w 1310504"/>
                  <a:gd name="connsiteY16" fmla="*/ 7950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66354 w 1310504"/>
                  <a:gd name="connsiteY57" fmla="*/ 113470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48937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61554 w 1310504"/>
                  <a:gd name="connsiteY44" fmla="*/ 1274037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77512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91886 w 1310504"/>
                  <a:gd name="connsiteY40" fmla="*/ 139595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28217 w 1310504"/>
                  <a:gd name="connsiteY44" fmla="*/ 1259749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77512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72836 w 1310504"/>
                  <a:gd name="connsiteY40" fmla="*/ 137690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28217 w 1310504"/>
                  <a:gd name="connsiteY44" fmla="*/ 1259749 h 1535294"/>
                  <a:gd name="connsiteX45" fmla="*/ 496388 w 1310504"/>
                  <a:gd name="connsiteY45" fmla="*/ 1221786 h 1535294"/>
                  <a:gd name="connsiteX46" fmla="*/ 574766 w 1310504"/>
                  <a:gd name="connsiteY46" fmla="*/ 1152117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77512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35726 w 1310504"/>
                  <a:gd name="connsiteY23" fmla="*/ 9866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72836 w 1310504"/>
                  <a:gd name="connsiteY40" fmla="*/ 137690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28217 w 1310504"/>
                  <a:gd name="connsiteY44" fmla="*/ 1259749 h 1535294"/>
                  <a:gd name="connsiteX45" fmla="*/ 496388 w 1310504"/>
                  <a:gd name="connsiteY45" fmla="*/ 1221786 h 1535294"/>
                  <a:gd name="connsiteX46" fmla="*/ 565241 w 1310504"/>
                  <a:gd name="connsiteY46" fmla="*/ 1128305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77512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50014 w 1310504"/>
                  <a:gd name="connsiteY23" fmla="*/ 1024754 h 1535294"/>
                  <a:gd name="connsiteX24" fmla="*/ 444137 w 1310504"/>
                  <a:gd name="connsiteY24" fmla="*/ 109115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72836 w 1310504"/>
                  <a:gd name="connsiteY40" fmla="*/ 137690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28217 w 1310504"/>
                  <a:gd name="connsiteY44" fmla="*/ 1259749 h 1535294"/>
                  <a:gd name="connsiteX45" fmla="*/ 496388 w 1310504"/>
                  <a:gd name="connsiteY45" fmla="*/ 1221786 h 1535294"/>
                  <a:gd name="connsiteX46" fmla="*/ 565241 w 1310504"/>
                  <a:gd name="connsiteY46" fmla="*/ 1128305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77512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284922 w 1310504"/>
                  <a:gd name="connsiteY0" fmla="*/ 0 h 1535294"/>
                  <a:gd name="connsiteX1" fmla="*/ 1216751 w 1310504"/>
                  <a:gd name="connsiteY1" fmla="*/ 57150 h 1535294"/>
                  <a:gd name="connsiteX2" fmla="*/ 1115513 w 1310504"/>
                  <a:gd name="connsiteY2" fmla="*/ 88856 h 1535294"/>
                  <a:gd name="connsiteX3" fmla="*/ 1027611 w 1310504"/>
                  <a:gd name="connsiteY3" fmla="*/ 185466 h 1535294"/>
                  <a:gd name="connsiteX4" fmla="*/ 1036320 w 1310504"/>
                  <a:gd name="connsiteY4" fmla="*/ 385763 h 1535294"/>
                  <a:gd name="connsiteX5" fmla="*/ 1036320 w 1310504"/>
                  <a:gd name="connsiteY5" fmla="*/ 577351 h 1535294"/>
                  <a:gd name="connsiteX6" fmla="*/ 1027611 w 1310504"/>
                  <a:gd name="connsiteY6" fmla="*/ 716688 h 1535294"/>
                  <a:gd name="connsiteX7" fmla="*/ 896983 w 1310504"/>
                  <a:gd name="connsiteY7" fmla="*/ 856026 h 1535294"/>
                  <a:gd name="connsiteX8" fmla="*/ 757646 w 1310504"/>
                  <a:gd name="connsiteY8" fmla="*/ 847317 h 1535294"/>
                  <a:gd name="connsiteX9" fmla="*/ 548640 w 1310504"/>
                  <a:gd name="connsiteY9" fmla="*/ 795066 h 1535294"/>
                  <a:gd name="connsiteX10" fmla="*/ 400594 w 1310504"/>
                  <a:gd name="connsiteY10" fmla="*/ 734106 h 1535294"/>
                  <a:gd name="connsiteX11" fmla="*/ 374468 w 1310504"/>
                  <a:gd name="connsiteY11" fmla="*/ 638311 h 1535294"/>
                  <a:gd name="connsiteX12" fmla="*/ 384130 w 1310504"/>
                  <a:gd name="connsiteY12" fmla="*/ 746080 h 1535294"/>
                  <a:gd name="connsiteX13" fmla="*/ 226423 w 1310504"/>
                  <a:gd name="connsiteY13" fmla="*/ 707980 h 1535294"/>
                  <a:gd name="connsiteX14" fmla="*/ 348343 w 1310504"/>
                  <a:gd name="connsiteY14" fmla="*/ 760231 h 1535294"/>
                  <a:gd name="connsiteX15" fmla="*/ 243840 w 1310504"/>
                  <a:gd name="connsiteY15" fmla="*/ 812483 h 1535294"/>
                  <a:gd name="connsiteX16" fmla="*/ 379095 w 1310504"/>
                  <a:gd name="connsiteY16" fmla="*/ 756966 h 1535294"/>
                  <a:gd name="connsiteX17" fmla="*/ 605790 w 1310504"/>
                  <a:gd name="connsiteY17" fmla="*/ 844187 h 1535294"/>
                  <a:gd name="connsiteX18" fmla="*/ 400594 w 1310504"/>
                  <a:gd name="connsiteY18" fmla="*/ 977946 h 1535294"/>
                  <a:gd name="connsiteX19" fmla="*/ 627017 w 1310504"/>
                  <a:gd name="connsiteY19" fmla="*/ 847317 h 1535294"/>
                  <a:gd name="connsiteX20" fmla="*/ 818606 w 1310504"/>
                  <a:gd name="connsiteY20" fmla="*/ 873443 h 1535294"/>
                  <a:gd name="connsiteX21" fmla="*/ 862148 w 1310504"/>
                  <a:gd name="connsiteY21" fmla="*/ 882151 h 1535294"/>
                  <a:gd name="connsiteX22" fmla="*/ 757646 w 1310504"/>
                  <a:gd name="connsiteY22" fmla="*/ 951820 h 1535294"/>
                  <a:gd name="connsiteX23" fmla="*/ 650014 w 1310504"/>
                  <a:gd name="connsiteY23" fmla="*/ 1024754 h 1535294"/>
                  <a:gd name="connsiteX24" fmla="*/ 458424 w 1310504"/>
                  <a:gd name="connsiteY24" fmla="*/ 1110207 h 1535294"/>
                  <a:gd name="connsiteX25" fmla="*/ 338001 w 1310504"/>
                  <a:gd name="connsiteY25" fmla="*/ 1155383 h 1535294"/>
                  <a:gd name="connsiteX26" fmla="*/ 174171 w 1310504"/>
                  <a:gd name="connsiteY26" fmla="*/ 1082448 h 1535294"/>
                  <a:gd name="connsiteX27" fmla="*/ 296091 w 1310504"/>
                  <a:gd name="connsiteY27" fmla="*/ 1152117 h 1535294"/>
                  <a:gd name="connsiteX28" fmla="*/ 0 w 1310504"/>
                  <a:gd name="connsiteY28" fmla="*/ 1300163 h 1535294"/>
                  <a:gd name="connsiteX29" fmla="*/ 254181 w 1310504"/>
                  <a:gd name="connsiteY29" fmla="*/ 1201103 h 1535294"/>
                  <a:gd name="connsiteX30" fmla="*/ 235131 w 1310504"/>
                  <a:gd name="connsiteY30" fmla="*/ 1326288 h 1535294"/>
                  <a:gd name="connsiteX31" fmla="*/ 287383 w 1310504"/>
                  <a:gd name="connsiteY31" fmla="*/ 1195660 h 1535294"/>
                  <a:gd name="connsiteX32" fmla="*/ 435428 w 1310504"/>
                  <a:gd name="connsiteY32" fmla="*/ 1143408 h 1535294"/>
                  <a:gd name="connsiteX33" fmla="*/ 574766 w 1310504"/>
                  <a:gd name="connsiteY33" fmla="*/ 1082448 h 1535294"/>
                  <a:gd name="connsiteX34" fmla="*/ 452846 w 1310504"/>
                  <a:gd name="connsiteY34" fmla="*/ 1204368 h 1535294"/>
                  <a:gd name="connsiteX35" fmla="*/ 365760 w 1310504"/>
                  <a:gd name="connsiteY35" fmla="*/ 1334997 h 1535294"/>
                  <a:gd name="connsiteX36" fmla="*/ 365760 w 1310504"/>
                  <a:gd name="connsiteY36" fmla="*/ 1378540 h 1535294"/>
                  <a:gd name="connsiteX37" fmla="*/ 209006 w 1310504"/>
                  <a:gd name="connsiteY37" fmla="*/ 1535294 h 1535294"/>
                  <a:gd name="connsiteX38" fmla="*/ 372155 w 1310504"/>
                  <a:gd name="connsiteY38" fmla="*/ 1390242 h 1535294"/>
                  <a:gd name="connsiteX39" fmla="*/ 409303 w 1310504"/>
                  <a:gd name="connsiteY39" fmla="*/ 1509168 h 1535294"/>
                  <a:gd name="connsiteX40" fmla="*/ 372836 w 1310504"/>
                  <a:gd name="connsiteY40" fmla="*/ 1376907 h 1535294"/>
                  <a:gd name="connsiteX41" fmla="*/ 427536 w 1310504"/>
                  <a:gd name="connsiteY41" fmla="*/ 1298530 h 1535294"/>
                  <a:gd name="connsiteX42" fmla="*/ 470263 w 1310504"/>
                  <a:gd name="connsiteY42" fmla="*/ 1370512 h 1535294"/>
                  <a:gd name="connsiteX43" fmla="*/ 531223 w 1310504"/>
                  <a:gd name="connsiteY43" fmla="*/ 1474334 h 1535294"/>
                  <a:gd name="connsiteX44" fmla="*/ 428217 w 1310504"/>
                  <a:gd name="connsiteY44" fmla="*/ 1259749 h 1535294"/>
                  <a:gd name="connsiteX45" fmla="*/ 496388 w 1310504"/>
                  <a:gd name="connsiteY45" fmla="*/ 1221786 h 1535294"/>
                  <a:gd name="connsiteX46" fmla="*/ 565241 w 1310504"/>
                  <a:gd name="connsiteY46" fmla="*/ 1128305 h 1535294"/>
                  <a:gd name="connsiteX47" fmla="*/ 627017 w 1310504"/>
                  <a:gd name="connsiteY47" fmla="*/ 1073740 h 1535294"/>
                  <a:gd name="connsiteX48" fmla="*/ 714103 w 1310504"/>
                  <a:gd name="connsiteY48" fmla="*/ 1030197 h 1535294"/>
                  <a:gd name="connsiteX49" fmla="*/ 748937 w 1310504"/>
                  <a:gd name="connsiteY49" fmla="*/ 1012780 h 1535294"/>
                  <a:gd name="connsiteX50" fmla="*/ 722811 w 1310504"/>
                  <a:gd name="connsiteY50" fmla="*/ 1186951 h 1535294"/>
                  <a:gd name="connsiteX51" fmla="*/ 777512 w 1310504"/>
                  <a:gd name="connsiteY51" fmla="*/ 1247911 h 1535294"/>
                  <a:gd name="connsiteX52" fmla="*/ 740228 w 1310504"/>
                  <a:gd name="connsiteY52" fmla="*/ 1378540 h 1535294"/>
                  <a:gd name="connsiteX53" fmla="*/ 787717 w 1310504"/>
                  <a:gd name="connsiteY53" fmla="*/ 1285739 h 1535294"/>
                  <a:gd name="connsiteX54" fmla="*/ 862148 w 1310504"/>
                  <a:gd name="connsiteY54" fmla="*/ 1361123 h 1535294"/>
                  <a:gd name="connsiteX55" fmla="*/ 745671 w 1310504"/>
                  <a:gd name="connsiteY55" fmla="*/ 1178106 h 1535294"/>
                  <a:gd name="connsiteX56" fmla="*/ 844731 w 1310504"/>
                  <a:gd name="connsiteY56" fmla="*/ 1204368 h 1535294"/>
                  <a:gd name="connsiteX57" fmla="*/ 756829 w 1310504"/>
                  <a:gd name="connsiteY57" fmla="*/ 1153750 h 1535294"/>
                  <a:gd name="connsiteX58" fmla="*/ 801188 w 1310504"/>
                  <a:gd name="connsiteY58" fmla="*/ 1030197 h 1535294"/>
                  <a:gd name="connsiteX59" fmla="*/ 809897 w 1310504"/>
                  <a:gd name="connsiteY59" fmla="*/ 969237 h 1535294"/>
                  <a:gd name="connsiteX60" fmla="*/ 879566 w 1310504"/>
                  <a:gd name="connsiteY60" fmla="*/ 934403 h 1535294"/>
                  <a:gd name="connsiteX61" fmla="*/ 975360 w 1310504"/>
                  <a:gd name="connsiteY61" fmla="*/ 838608 h 1535294"/>
                  <a:gd name="connsiteX62" fmla="*/ 1062446 w 1310504"/>
                  <a:gd name="connsiteY62" fmla="*/ 725397 h 1535294"/>
                  <a:gd name="connsiteX63" fmla="*/ 1088571 w 1310504"/>
                  <a:gd name="connsiteY63" fmla="*/ 525100 h 1535294"/>
                  <a:gd name="connsiteX64" fmla="*/ 1088571 w 1310504"/>
                  <a:gd name="connsiteY64" fmla="*/ 403180 h 1535294"/>
                  <a:gd name="connsiteX65" fmla="*/ 1088571 w 1310504"/>
                  <a:gd name="connsiteY65" fmla="*/ 255134 h 1535294"/>
                  <a:gd name="connsiteX66" fmla="*/ 1140823 w 1310504"/>
                  <a:gd name="connsiteY66" fmla="*/ 176757 h 1535294"/>
                  <a:gd name="connsiteX67" fmla="*/ 1158240 w 1310504"/>
                  <a:gd name="connsiteY67" fmla="*/ 141923 h 1535294"/>
                  <a:gd name="connsiteX68" fmla="*/ 1310504 w 1310504"/>
                  <a:gd name="connsiteY68" fmla="*/ 98380 h 1535294"/>
                  <a:gd name="connsiteX69" fmla="*/ 1284922 w 1310504"/>
                  <a:gd name="connsiteY69" fmla="*/ 0 h 1535294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57646 w 1313497"/>
                  <a:gd name="connsiteY22" fmla="*/ 94229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96388 w 1313497"/>
                  <a:gd name="connsiteY45" fmla="*/ 1212261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801188 w 1313497"/>
                  <a:gd name="connsiteY58" fmla="*/ 1020672 h 1525769"/>
                  <a:gd name="connsiteX59" fmla="*/ 809897 w 1313497"/>
                  <a:gd name="connsiteY59" fmla="*/ 959712 h 1525769"/>
                  <a:gd name="connsiteX60" fmla="*/ 879566 w 1313497"/>
                  <a:gd name="connsiteY60" fmla="*/ 924878 h 1525769"/>
                  <a:gd name="connsiteX61" fmla="*/ 975360 w 1313497"/>
                  <a:gd name="connsiteY61" fmla="*/ 829083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57646 w 1313497"/>
                  <a:gd name="connsiteY22" fmla="*/ 94229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96388 w 1313497"/>
                  <a:gd name="connsiteY45" fmla="*/ 1212261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79566 w 1313497"/>
                  <a:gd name="connsiteY60" fmla="*/ 924878 h 1525769"/>
                  <a:gd name="connsiteX61" fmla="*/ 975360 w 1313497"/>
                  <a:gd name="connsiteY61" fmla="*/ 829083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57646 w 1313497"/>
                  <a:gd name="connsiteY22" fmla="*/ 94229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96388 w 1313497"/>
                  <a:gd name="connsiteY45" fmla="*/ 1212261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75360 w 1313497"/>
                  <a:gd name="connsiteY61" fmla="*/ 829083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57646 w 1313497"/>
                  <a:gd name="connsiteY22" fmla="*/ 94229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96388 w 1313497"/>
                  <a:gd name="connsiteY45" fmla="*/ 1212261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96388 w 1313497"/>
                  <a:gd name="connsiteY45" fmla="*/ 1212261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96388 w 1313497"/>
                  <a:gd name="connsiteY45" fmla="*/ 1212261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88571 w 1313497"/>
                  <a:gd name="connsiteY64" fmla="*/ 393655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62446 w 1313497"/>
                  <a:gd name="connsiteY62" fmla="*/ 715872 h 1525769"/>
                  <a:gd name="connsiteX63" fmla="*/ 1088571 w 1313497"/>
                  <a:gd name="connsiteY63" fmla="*/ 515575 h 1525769"/>
                  <a:gd name="connsiteX64" fmla="*/ 1059996 w 1313497"/>
                  <a:gd name="connsiteY64" fmla="*/ 388893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62446 w 1313497"/>
                  <a:gd name="connsiteY62" fmla="*/ 715872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43396 w 1313497"/>
                  <a:gd name="connsiteY62" fmla="*/ 711110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88571 w 1313497"/>
                  <a:gd name="connsiteY65" fmla="*/ 245609 h 1525769"/>
                  <a:gd name="connsiteX66" fmla="*/ 1140823 w 1313497"/>
                  <a:gd name="connsiteY66" fmla="*/ 167232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43396 w 1313497"/>
                  <a:gd name="connsiteY62" fmla="*/ 711110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88571 w 1313497"/>
                  <a:gd name="connsiteY65" fmla="*/ 245609 h 1525769"/>
                  <a:gd name="connsiteX66" fmla="*/ 1117010 w 1313497"/>
                  <a:gd name="connsiteY66" fmla="*/ 133894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43396 w 1313497"/>
                  <a:gd name="connsiteY62" fmla="*/ 711110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79046 w 1313497"/>
                  <a:gd name="connsiteY65" fmla="*/ 193221 h 1525769"/>
                  <a:gd name="connsiteX66" fmla="*/ 1117010 w 1313497"/>
                  <a:gd name="connsiteY66" fmla="*/ 133894 h 1525769"/>
                  <a:gd name="connsiteX67" fmla="*/ 1158240 w 1313497"/>
                  <a:gd name="connsiteY67" fmla="*/ 132398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43396 w 1313497"/>
                  <a:gd name="connsiteY62" fmla="*/ 711110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79046 w 1313497"/>
                  <a:gd name="connsiteY65" fmla="*/ 193221 h 1525769"/>
                  <a:gd name="connsiteX66" fmla="*/ 1117010 w 1313497"/>
                  <a:gd name="connsiteY66" fmla="*/ 133894 h 1525769"/>
                  <a:gd name="connsiteX67" fmla="*/ 1158240 w 1313497"/>
                  <a:gd name="connsiteY67" fmla="*/ 84773 h 1525769"/>
                  <a:gd name="connsiteX68" fmla="*/ 1310504 w 1313497"/>
                  <a:gd name="connsiteY68" fmla="*/ 88855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43396 w 1313497"/>
                  <a:gd name="connsiteY62" fmla="*/ 711110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79046 w 1313497"/>
                  <a:gd name="connsiteY65" fmla="*/ 193221 h 1525769"/>
                  <a:gd name="connsiteX66" fmla="*/ 1117010 w 1313497"/>
                  <a:gd name="connsiteY66" fmla="*/ 133894 h 1525769"/>
                  <a:gd name="connsiteX67" fmla="*/ 1158240 w 1313497"/>
                  <a:gd name="connsiteY67" fmla="*/ 84773 h 1525769"/>
                  <a:gd name="connsiteX68" fmla="*/ 1296217 w 1313497"/>
                  <a:gd name="connsiteY68" fmla="*/ 60280 h 1525769"/>
                  <a:gd name="connsiteX69" fmla="*/ 1313497 w 1313497"/>
                  <a:gd name="connsiteY69" fmla="*/ 0 h 1525769"/>
                  <a:gd name="connsiteX0" fmla="*/ 1313497 w 1313497"/>
                  <a:gd name="connsiteY0" fmla="*/ 0 h 1525769"/>
                  <a:gd name="connsiteX1" fmla="*/ 1216751 w 1313497"/>
                  <a:gd name="connsiteY1" fmla="*/ 47625 h 1525769"/>
                  <a:gd name="connsiteX2" fmla="*/ 1115513 w 1313497"/>
                  <a:gd name="connsiteY2" fmla="*/ 79331 h 1525769"/>
                  <a:gd name="connsiteX3" fmla="*/ 1027611 w 1313497"/>
                  <a:gd name="connsiteY3" fmla="*/ 175941 h 1525769"/>
                  <a:gd name="connsiteX4" fmla="*/ 1036320 w 1313497"/>
                  <a:gd name="connsiteY4" fmla="*/ 376238 h 1525769"/>
                  <a:gd name="connsiteX5" fmla="*/ 1036320 w 1313497"/>
                  <a:gd name="connsiteY5" fmla="*/ 567826 h 1525769"/>
                  <a:gd name="connsiteX6" fmla="*/ 1027611 w 1313497"/>
                  <a:gd name="connsiteY6" fmla="*/ 707163 h 1525769"/>
                  <a:gd name="connsiteX7" fmla="*/ 896983 w 1313497"/>
                  <a:gd name="connsiteY7" fmla="*/ 846501 h 1525769"/>
                  <a:gd name="connsiteX8" fmla="*/ 757646 w 1313497"/>
                  <a:gd name="connsiteY8" fmla="*/ 837792 h 1525769"/>
                  <a:gd name="connsiteX9" fmla="*/ 548640 w 1313497"/>
                  <a:gd name="connsiteY9" fmla="*/ 785541 h 1525769"/>
                  <a:gd name="connsiteX10" fmla="*/ 400594 w 1313497"/>
                  <a:gd name="connsiteY10" fmla="*/ 724581 h 1525769"/>
                  <a:gd name="connsiteX11" fmla="*/ 374468 w 1313497"/>
                  <a:gd name="connsiteY11" fmla="*/ 628786 h 1525769"/>
                  <a:gd name="connsiteX12" fmla="*/ 384130 w 1313497"/>
                  <a:gd name="connsiteY12" fmla="*/ 736555 h 1525769"/>
                  <a:gd name="connsiteX13" fmla="*/ 226423 w 1313497"/>
                  <a:gd name="connsiteY13" fmla="*/ 698455 h 1525769"/>
                  <a:gd name="connsiteX14" fmla="*/ 348343 w 1313497"/>
                  <a:gd name="connsiteY14" fmla="*/ 750706 h 1525769"/>
                  <a:gd name="connsiteX15" fmla="*/ 243840 w 1313497"/>
                  <a:gd name="connsiteY15" fmla="*/ 802958 h 1525769"/>
                  <a:gd name="connsiteX16" fmla="*/ 379095 w 1313497"/>
                  <a:gd name="connsiteY16" fmla="*/ 747441 h 1525769"/>
                  <a:gd name="connsiteX17" fmla="*/ 605790 w 1313497"/>
                  <a:gd name="connsiteY17" fmla="*/ 834662 h 1525769"/>
                  <a:gd name="connsiteX18" fmla="*/ 400594 w 1313497"/>
                  <a:gd name="connsiteY18" fmla="*/ 968421 h 1525769"/>
                  <a:gd name="connsiteX19" fmla="*/ 627017 w 1313497"/>
                  <a:gd name="connsiteY19" fmla="*/ 837792 h 1525769"/>
                  <a:gd name="connsiteX20" fmla="*/ 818606 w 1313497"/>
                  <a:gd name="connsiteY20" fmla="*/ 863918 h 1525769"/>
                  <a:gd name="connsiteX21" fmla="*/ 862148 w 1313497"/>
                  <a:gd name="connsiteY21" fmla="*/ 872626 h 1525769"/>
                  <a:gd name="connsiteX22" fmla="*/ 776696 w 1313497"/>
                  <a:gd name="connsiteY22" fmla="*/ 961345 h 1525769"/>
                  <a:gd name="connsiteX23" fmla="*/ 650014 w 1313497"/>
                  <a:gd name="connsiteY23" fmla="*/ 1015229 h 1525769"/>
                  <a:gd name="connsiteX24" fmla="*/ 458424 w 1313497"/>
                  <a:gd name="connsiteY24" fmla="*/ 1100682 h 1525769"/>
                  <a:gd name="connsiteX25" fmla="*/ 338001 w 1313497"/>
                  <a:gd name="connsiteY25" fmla="*/ 1145858 h 1525769"/>
                  <a:gd name="connsiteX26" fmla="*/ 174171 w 1313497"/>
                  <a:gd name="connsiteY26" fmla="*/ 1072923 h 1525769"/>
                  <a:gd name="connsiteX27" fmla="*/ 296091 w 1313497"/>
                  <a:gd name="connsiteY27" fmla="*/ 1142592 h 1525769"/>
                  <a:gd name="connsiteX28" fmla="*/ 0 w 1313497"/>
                  <a:gd name="connsiteY28" fmla="*/ 1290638 h 1525769"/>
                  <a:gd name="connsiteX29" fmla="*/ 254181 w 1313497"/>
                  <a:gd name="connsiteY29" fmla="*/ 1191578 h 1525769"/>
                  <a:gd name="connsiteX30" fmla="*/ 235131 w 1313497"/>
                  <a:gd name="connsiteY30" fmla="*/ 1316763 h 1525769"/>
                  <a:gd name="connsiteX31" fmla="*/ 287383 w 1313497"/>
                  <a:gd name="connsiteY31" fmla="*/ 1186135 h 1525769"/>
                  <a:gd name="connsiteX32" fmla="*/ 435428 w 1313497"/>
                  <a:gd name="connsiteY32" fmla="*/ 1133883 h 1525769"/>
                  <a:gd name="connsiteX33" fmla="*/ 574766 w 1313497"/>
                  <a:gd name="connsiteY33" fmla="*/ 1072923 h 1525769"/>
                  <a:gd name="connsiteX34" fmla="*/ 452846 w 1313497"/>
                  <a:gd name="connsiteY34" fmla="*/ 1194843 h 1525769"/>
                  <a:gd name="connsiteX35" fmla="*/ 365760 w 1313497"/>
                  <a:gd name="connsiteY35" fmla="*/ 1325472 h 1525769"/>
                  <a:gd name="connsiteX36" fmla="*/ 365760 w 1313497"/>
                  <a:gd name="connsiteY36" fmla="*/ 1369015 h 1525769"/>
                  <a:gd name="connsiteX37" fmla="*/ 209006 w 1313497"/>
                  <a:gd name="connsiteY37" fmla="*/ 1525769 h 1525769"/>
                  <a:gd name="connsiteX38" fmla="*/ 372155 w 1313497"/>
                  <a:gd name="connsiteY38" fmla="*/ 1380717 h 1525769"/>
                  <a:gd name="connsiteX39" fmla="*/ 409303 w 1313497"/>
                  <a:gd name="connsiteY39" fmla="*/ 1499643 h 1525769"/>
                  <a:gd name="connsiteX40" fmla="*/ 372836 w 1313497"/>
                  <a:gd name="connsiteY40" fmla="*/ 1367382 h 1525769"/>
                  <a:gd name="connsiteX41" fmla="*/ 427536 w 1313497"/>
                  <a:gd name="connsiteY41" fmla="*/ 1289005 h 1525769"/>
                  <a:gd name="connsiteX42" fmla="*/ 470263 w 1313497"/>
                  <a:gd name="connsiteY42" fmla="*/ 1360987 h 1525769"/>
                  <a:gd name="connsiteX43" fmla="*/ 531223 w 1313497"/>
                  <a:gd name="connsiteY43" fmla="*/ 1464809 h 1525769"/>
                  <a:gd name="connsiteX44" fmla="*/ 428217 w 1313497"/>
                  <a:gd name="connsiteY44" fmla="*/ 1250224 h 1525769"/>
                  <a:gd name="connsiteX45" fmla="*/ 486863 w 1313497"/>
                  <a:gd name="connsiteY45" fmla="*/ 1197973 h 1525769"/>
                  <a:gd name="connsiteX46" fmla="*/ 565241 w 1313497"/>
                  <a:gd name="connsiteY46" fmla="*/ 1118780 h 1525769"/>
                  <a:gd name="connsiteX47" fmla="*/ 627017 w 1313497"/>
                  <a:gd name="connsiteY47" fmla="*/ 1064215 h 1525769"/>
                  <a:gd name="connsiteX48" fmla="*/ 714103 w 1313497"/>
                  <a:gd name="connsiteY48" fmla="*/ 1020672 h 1525769"/>
                  <a:gd name="connsiteX49" fmla="*/ 748937 w 1313497"/>
                  <a:gd name="connsiteY49" fmla="*/ 1003255 h 1525769"/>
                  <a:gd name="connsiteX50" fmla="*/ 722811 w 1313497"/>
                  <a:gd name="connsiteY50" fmla="*/ 1177426 h 1525769"/>
                  <a:gd name="connsiteX51" fmla="*/ 777512 w 1313497"/>
                  <a:gd name="connsiteY51" fmla="*/ 1238386 h 1525769"/>
                  <a:gd name="connsiteX52" fmla="*/ 740228 w 1313497"/>
                  <a:gd name="connsiteY52" fmla="*/ 1369015 h 1525769"/>
                  <a:gd name="connsiteX53" fmla="*/ 787717 w 1313497"/>
                  <a:gd name="connsiteY53" fmla="*/ 1276214 h 1525769"/>
                  <a:gd name="connsiteX54" fmla="*/ 862148 w 1313497"/>
                  <a:gd name="connsiteY54" fmla="*/ 1351598 h 1525769"/>
                  <a:gd name="connsiteX55" fmla="*/ 745671 w 1313497"/>
                  <a:gd name="connsiteY55" fmla="*/ 1168581 h 1525769"/>
                  <a:gd name="connsiteX56" fmla="*/ 844731 w 1313497"/>
                  <a:gd name="connsiteY56" fmla="*/ 1194843 h 1525769"/>
                  <a:gd name="connsiteX57" fmla="*/ 756829 w 1313497"/>
                  <a:gd name="connsiteY57" fmla="*/ 1144225 h 1525769"/>
                  <a:gd name="connsiteX58" fmla="*/ 777375 w 1313497"/>
                  <a:gd name="connsiteY58" fmla="*/ 1001622 h 1525769"/>
                  <a:gd name="connsiteX59" fmla="*/ 809897 w 1313497"/>
                  <a:gd name="connsiteY59" fmla="*/ 959712 h 1525769"/>
                  <a:gd name="connsiteX60" fmla="*/ 865279 w 1313497"/>
                  <a:gd name="connsiteY60" fmla="*/ 905828 h 1525769"/>
                  <a:gd name="connsiteX61" fmla="*/ 961072 w 1313497"/>
                  <a:gd name="connsiteY61" fmla="*/ 814795 h 1525769"/>
                  <a:gd name="connsiteX62" fmla="*/ 1043396 w 1313497"/>
                  <a:gd name="connsiteY62" fmla="*/ 711110 h 1525769"/>
                  <a:gd name="connsiteX63" fmla="*/ 1064759 w 1313497"/>
                  <a:gd name="connsiteY63" fmla="*/ 520338 h 1525769"/>
                  <a:gd name="connsiteX64" fmla="*/ 1059996 w 1313497"/>
                  <a:gd name="connsiteY64" fmla="*/ 388893 h 1525769"/>
                  <a:gd name="connsiteX65" fmla="*/ 1055233 w 1313497"/>
                  <a:gd name="connsiteY65" fmla="*/ 188459 h 1525769"/>
                  <a:gd name="connsiteX66" fmla="*/ 1117010 w 1313497"/>
                  <a:gd name="connsiteY66" fmla="*/ 133894 h 1525769"/>
                  <a:gd name="connsiteX67" fmla="*/ 1158240 w 1313497"/>
                  <a:gd name="connsiteY67" fmla="*/ 84773 h 1525769"/>
                  <a:gd name="connsiteX68" fmla="*/ 1296217 w 1313497"/>
                  <a:gd name="connsiteY68" fmla="*/ 60280 h 1525769"/>
                  <a:gd name="connsiteX69" fmla="*/ 1313497 w 1313497"/>
                  <a:gd name="connsiteY69" fmla="*/ 0 h 152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3497" h="1525769">
                    <a:moveTo>
                      <a:pt x="1313497" y="0"/>
                    </a:moveTo>
                    <a:lnTo>
                      <a:pt x="1216751" y="47625"/>
                    </a:lnTo>
                    <a:cubicBezTo>
                      <a:pt x="1140142" y="55018"/>
                      <a:pt x="1273084" y="29075"/>
                      <a:pt x="1115513" y="79331"/>
                    </a:cubicBezTo>
                    <a:lnTo>
                      <a:pt x="1027611" y="175941"/>
                    </a:lnTo>
                    <a:lnTo>
                      <a:pt x="1036320" y="376238"/>
                    </a:lnTo>
                    <a:lnTo>
                      <a:pt x="1036320" y="567826"/>
                    </a:lnTo>
                    <a:lnTo>
                      <a:pt x="1027611" y="707163"/>
                    </a:lnTo>
                    <a:lnTo>
                      <a:pt x="896983" y="846501"/>
                    </a:lnTo>
                    <a:lnTo>
                      <a:pt x="757646" y="837792"/>
                    </a:lnTo>
                    <a:lnTo>
                      <a:pt x="548640" y="785541"/>
                    </a:lnTo>
                    <a:lnTo>
                      <a:pt x="400594" y="724581"/>
                    </a:lnTo>
                    <a:lnTo>
                      <a:pt x="374468" y="628786"/>
                    </a:lnTo>
                    <a:lnTo>
                      <a:pt x="384130" y="736555"/>
                    </a:lnTo>
                    <a:lnTo>
                      <a:pt x="226423" y="698455"/>
                    </a:lnTo>
                    <a:lnTo>
                      <a:pt x="348343" y="750706"/>
                    </a:lnTo>
                    <a:lnTo>
                      <a:pt x="243840" y="802958"/>
                    </a:lnTo>
                    <a:lnTo>
                      <a:pt x="379095" y="747441"/>
                    </a:lnTo>
                    <a:lnTo>
                      <a:pt x="605790" y="834662"/>
                    </a:lnTo>
                    <a:lnTo>
                      <a:pt x="400594" y="968421"/>
                    </a:lnTo>
                    <a:lnTo>
                      <a:pt x="627017" y="837792"/>
                    </a:lnTo>
                    <a:lnTo>
                      <a:pt x="818606" y="863918"/>
                    </a:lnTo>
                    <a:lnTo>
                      <a:pt x="862148" y="872626"/>
                    </a:lnTo>
                    <a:lnTo>
                      <a:pt x="776696" y="961345"/>
                    </a:lnTo>
                    <a:lnTo>
                      <a:pt x="650014" y="1015229"/>
                    </a:lnTo>
                    <a:lnTo>
                      <a:pt x="458424" y="1100682"/>
                    </a:lnTo>
                    <a:lnTo>
                      <a:pt x="338001" y="1145858"/>
                    </a:lnTo>
                    <a:cubicBezTo>
                      <a:pt x="283391" y="1121546"/>
                      <a:pt x="181156" y="1073467"/>
                      <a:pt x="174171" y="1072923"/>
                    </a:cubicBezTo>
                    <a:cubicBezTo>
                      <a:pt x="167186" y="1072379"/>
                      <a:pt x="255451" y="1119369"/>
                      <a:pt x="296091" y="1142592"/>
                    </a:cubicBezTo>
                    <a:lnTo>
                      <a:pt x="0" y="1290638"/>
                    </a:lnTo>
                    <a:lnTo>
                      <a:pt x="254181" y="1191578"/>
                    </a:lnTo>
                    <a:lnTo>
                      <a:pt x="235131" y="1316763"/>
                    </a:lnTo>
                    <a:lnTo>
                      <a:pt x="287383" y="1186135"/>
                    </a:lnTo>
                    <a:lnTo>
                      <a:pt x="435428" y="1133883"/>
                    </a:lnTo>
                    <a:lnTo>
                      <a:pt x="574766" y="1072923"/>
                    </a:lnTo>
                    <a:lnTo>
                      <a:pt x="452846" y="1194843"/>
                    </a:lnTo>
                    <a:lnTo>
                      <a:pt x="365760" y="1325472"/>
                    </a:lnTo>
                    <a:lnTo>
                      <a:pt x="365760" y="1369015"/>
                    </a:lnTo>
                    <a:lnTo>
                      <a:pt x="209006" y="1525769"/>
                    </a:lnTo>
                    <a:lnTo>
                      <a:pt x="372155" y="1380717"/>
                    </a:lnTo>
                    <a:lnTo>
                      <a:pt x="409303" y="1499643"/>
                    </a:lnTo>
                    <a:lnTo>
                      <a:pt x="372836" y="1367382"/>
                    </a:lnTo>
                    <a:lnTo>
                      <a:pt x="427536" y="1289005"/>
                    </a:lnTo>
                    <a:lnTo>
                      <a:pt x="470263" y="1360987"/>
                    </a:lnTo>
                    <a:lnTo>
                      <a:pt x="531223" y="1464809"/>
                    </a:lnTo>
                    <a:lnTo>
                      <a:pt x="428217" y="1250224"/>
                    </a:lnTo>
                    <a:lnTo>
                      <a:pt x="486863" y="1197973"/>
                    </a:lnTo>
                    <a:lnTo>
                      <a:pt x="565241" y="1118780"/>
                    </a:lnTo>
                    <a:lnTo>
                      <a:pt x="627017" y="1064215"/>
                    </a:lnTo>
                    <a:lnTo>
                      <a:pt x="714103" y="1020672"/>
                    </a:lnTo>
                    <a:lnTo>
                      <a:pt x="748937" y="1003255"/>
                    </a:lnTo>
                    <a:lnTo>
                      <a:pt x="722811" y="1177426"/>
                    </a:lnTo>
                    <a:lnTo>
                      <a:pt x="777512" y="1238386"/>
                    </a:lnTo>
                    <a:lnTo>
                      <a:pt x="740228" y="1369015"/>
                    </a:lnTo>
                    <a:lnTo>
                      <a:pt x="787717" y="1276214"/>
                    </a:lnTo>
                    <a:lnTo>
                      <a:pt x="862148" y="1351598"/>
                    </a:lnTo>
                    <a:lnTo>
                      <a:pt x="745671" y="1168581"/>
                    </a:lnTo>
                    <a:lnTo>
                      <a:pt x="844731" y="1194843"/>
                    </a:lnTo>
                    <a:lnTo>
                      <a:pt x="756829" y="1144225"/>
                    </a:lnTo>
                    <a:lnTo>
                      <a:pt x="777375" y="1001622"/>
                    </a:lnTo>
                    <a:lnTo>
                      <a:pt x="809897" y="959712"/>
                    </a:lnTo>
                    <a:lnTo>
                      <a:pt x="865279" y="905828"/>
                    </a:lnTo>
                    <a:lnTo>
                      <a:pt x="961072" y="814795"/>
                    </a:lnTo>
                    <a:lnTo>
                      <a:pt x="1043396" y="711110"/>
                    </a:lnTo>
                    <a:lnTo>
                      <a:pt x="1064759" y="520338"/>
                    </a:lnTo>
                    <a:cubicBezTo>
                      <a:pt x="1063171" y="476523"/>
                      <a:pt x="1061584" y="444206"/>
                      <a:pt x="1059996" y="388893"/>
                    </a:cubicBezTo>
                    <a:cubicBezTo>
                      <a:pt x="1058408" y="333580"/>
                      <a:pt x="1045708" y="236220"/>
                      <a:pt x="1055233" y="188459"/>
                    </a:cubicBezTo>
                    <a:lnTo>
                      <a:pt x="1117010" y="133894"/>
                    </a:lnTo>
                    <a:lnTo>
                      <a:pt x="1158240" y="84773"/>
                    </a:lnTo>
                    <a:lnTo>
                      <a:pt x="1296217" y="60280"/>
                    </a:lnTo>
                    <a:cubicBezTo>
                      <a:pt x="1297215" y="30662"/>
                      <a:pt x="1312499" y="29618"/>
                      <a:pt x="1313497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866577" y="6905626"/>
                <a:ext cx="843535" cy="1847850"/>
              </a:xfrm>
              <a:custGeom>
                <a:avLst/>
                <a:gdLst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38100 w 800100"/>
                  <a:gd name="connsiteY4" fmla="*/ 757237 h 1785937"/>
                  <a:gd name="connsiteX5" fmla="*/ 128587 w 800100"/>
                  <a:gd name="connsiteY5" fmla="*/ 866775 h 1785937"/>
                  <a:gd name="connsiteX6" fmla="*/ 219075 w 800100"/>
                  <a:gd name="connsiteY6" fmla="*/ 1014412 h 1785937"/>
                  <a:gd name="connsiteX7" fmla="*/ 214312 w 800100"/>
                  <a:gd name="connsiteY7" fmla="*/ 1104900 h 1785937"/>
                  <a:gd name="connsiteX8" fmla="*/ 238125 w 800100"/>
                  <a:gd name="connsiteY8" fmla="*/ 1185862 h 1785937"/>
                  <a:gd name="connsiteX9" fmla="*/ 271462 w 800100"/>
                  <a:gd name="connsiteY9" fmla="*/ 1247775 h 1785937"/>
                  <a:gd name="connsiteX10" fmla="*/ 223837 w 800100"/>
                  <a:gd name="connsiteY10" fmla="*/ 1333500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300037 w 800100"/>
                  <a:gd name="connsiteY14" fmla="*/ 1281112 h 1785937"/>
                  <a:gd name="connsiteX15" fmla="*/ 314325 w 800100"/>
                  <a:gd name="connsiteY15" fmla="*/ 1347787 h 1785937"/>
                  <a:gd name="connsiteX16" fmla="*/ 314325 w 800100"/>
                  <a:gd name="connsiteY16" fmla="*/ 1400175 h 1785937"/>
                  <a:gd name="connsiteX17" fmla="*/ 304800 w 800100"/>
                  <a:gd name="connsiteY17" fmla="*/ 1457325 h 1785937"/>
                  <a:gd name="connsiteX18" fmla="*/ 252412 w 800100"/>
                  <a:gd name="connsiteY18" fmla="*/ 1547812 h 1785937"/>
                  <a:gd name="connsiteX19" fmla="*/ 238125 w 800100"/>
                  <a:gd name="connsiteY19" fmla="*/ 1585912 h 1785937"/>
                  <a:gd name="connsiteX20" fmla="*/ 290512 w 800100"/>
                  <a:gd name="connsiteY20" fmla="*/ 1538287 h 1785937"/>
                  <a:gd name="connsiteX21" fmla="*/ 290512 w 800100"/>
                  <a:gd name="connsiteY21" fmla="*/ 1619250 h 1785937"/>
                  <a:gd name="connsiteX22" fmla="*/ 300037 w 800100"/>
                  <a:gd name="connsiteY22" fmla="*/ 1676400 h 1785937"/>
                  <a:gd name="connsiteX23" fmla="*/ 257175 w 800100"/>
                  <a:gd name="connsiteY23" fmla="*/ 1733550 h 1785937"/>
                  <a:gd name="connsiteX24" fmla="*/ 319087 w 800100"/>
                  <a:gd name="connsiteY24" fmla="*/ 1700212 h 1785937"/>
                  <a:gd name="connsiteX25" fmla="*/ 366712 w 800100"/>
                  <a:gd name="connsiteY25" fmla="*/ 1785937 h 1785937"/>
                  <a:gd name="connsiteX26" fmla="*/ 357187 w 800100"/>
                  <a:gd name="connsiteY26" fmla="*/ 1704975 h 1785937"/>
                  <a:gd name="connsiteX27" fmla="*/ 404812 w 800100"/>
                  <a:gd name="connsiteY27" fmla="*/ 1747837 h 1785937"/>
                  <a:gd name="connsiteX28" fmla="*/ 328612 w 800100"/>
                  <a:gd name="connsiteY28" fmla="*/ 1652587 h 1785937"/>
                  <a:gd name="connsiteX29" fmla="*/ 328612 w 800100"/>
                  <a:gd name="connsiteY29" fmla="*/ 1566862 h 1785937"/>
                  <a:gd name="connsiteX30" fmla="*/ 323850 w 800100"/>
                  <a:gd name="connsiteY30" fmla="*/ 1509712 h 1785937"/>
                  <a:gd name="connsiteX31" fmla="*/ 357187 w 800100"/>
                  <a:gd name="connsiteY31" fmla="*/ 1447800 h 1785937"/>
                  <a:gd name="connsiteX32" fmla="*/ 347662 w 800100"/>
                  <a:gd name="connsiteY32" fmla="*/ 1366837 h 1785937"/>
                  <a:gd name="connsiteX33" fmla="*/ 347662 w 800100"/>
                  <a:gd name="connsiteY33" fmla="*/ 1300162 h 1785937"/>
                  <a:gd name="connsiteX34" fmla="*/ 304800 w 800100"/>
                  <a:gd name="connsiteY34" fmla="*/ 1228725 h 1785937"/>
                  <a:gd name="connsiteX35" fmla="*/ 271462 w 800100"/>
                  <a:gd name="connsiteY35" fmla="*/ 1157287 h 1785937"/>
                  <a:gd name="connsiteX36" fmla="*/ 242887 w 800100"/>
                  <a:gd name="connsiteY36" fmla="*/ 1071562 h 1785937"/>
                  <a:gd name="connsiteX37" fmla="*/ 257175 w 800100"/>
                  <a:gd name="connsiteY37" fmla="*/ 1033462 h 1785937"/>
                  <a:gd name="connsiteX38" fmla="*/ 323850 w 800100"/>
                  <a:gd name="connsiteY38" fmla="*/ 1128712 h 1785937"/>
                  <a:gd name="connsiteX39" fmla="*/ 414337 w 800100"/>
                  <a:gd name="connsiteY39" fmla="*/ 1285875 h 1785937"/>
                  <a:gd name="connsiteX40" fmla="*/ 476250 w 800100"/>
                  <a:gd name="connsiteY40" fmla="*/ 1404937 h 1785937"/>
                  <a:gd name="connsiteX41" fmla="*/ 500062 w 800100"/>
                  <a:gd name="connsiteY41" fmla="*/ 1524000 h 1785937"/>
                  <a:gd name="connsiteX42" fmla="*/ 495300 w 800100"/>
                  <a:gd name="connsiteY42" fmla="*/ 1647825 h 1785937"/>
                  <a:gd name="connsiteX43" fmla="*/ 490537 w 800100"/>
                  <a:gd name="connsiteY43" fmla="*/ 1738312 h 1785937"/>
                  <a:gd name="connsiteX44" fmla="*/ 528637 w 800100"/>
                  <a:gd name="connsiteY44" fmla="*/ 1676400 h 1785937"/>
                  <a:gd name="connsiteX45" fmla="*/ 533400 w 800100"/>
                  <a:gd name="connsiteY45" fmla="*/ 1628775 h 1785937"/>
                  <a:gd name="connsiteX46" fmla="*/ 533400 w 800100"/>
                  <a:gd name="connsiteY46" fmla="*/ 1552575 h 1785937"/>
                  <a:gd name="connsiteX47" fmla="*/ 552450 w 800100"/>
                  <a:gd name="connsiteY47" fmla="*/ 1590675 h 1785937"/>
                  <a:gd name="connsiteX48" fmla="*/ 547687 w 800100"/>
                  <a:gd name="connsiteY48" fmla="*/ 1662112 h 1785937"/>
                  <a:gd name="connsiteX49" fmla="*/ 561975 w 800100"/>
                  <a:gd name="connsiteY49" fmla="*/ 1714500 h 1785937"/>
                  <a:gd name="connsiteX50" fmla="*/ 604837 w 800100"/>
                  <a:gd name="connsiteY50" fmla="*/ 1781175 h 1785937"/>
                  <a:gd name="connsiteX51" fmla="*/ 590550 w 800100"/>
                  <a:gd name="connsiteY51" fmla="*/ 1704975 h 1785937"/>
                  <a:gd name="connsiteX52" fmla="*/ 581025 w 800100"/>
                  <a:gd name="connsiteY52" fmla="*/ 1662112 h 1785937"/>
                  <a:gd name="connsiteX53" fmla="*/ 585787 w 800100"/>
                  <a:gd name="connsiteY53" fmla="*/ 1604962 h 1785937"/>
                  <a:gd name="connsiteX54" fmla="*/ 623887 w 800100"/>
                  <a:gd name="connsiteY54" fmla="*/ 1652587 h 1785937"/>
                  <a:gd name="connsiteX55" fmla="*/ 633412 w 800100"/>
                  <a:gd name="connsiteY55" fmla="*/ 1743075 h 1785937"/>
                  <a:gd name="connsiteX56" fmla="*/ 661987 w 800100"/>
                  <a:gd name="connsiteY56" fmla="*/ 1666875 h 1785937"/>
                  <a:gd name="connsiteX57" fmla="*/ 685800 w 800100"/>
                  <a:gd name="connsiteY57" fmla="*/ 1700212 h 1785937"/>
                  <a:gd name="connsiteX58" fmla="*/ 728662 w 800100"/>
                  <a:gd name="connsiteY58" fmla="*/ 1781175 h 1785937"/>
                  <a:gd name="connsiteX59" fmla="*/ 700087 w 800100"/>
                  <a:gd name="connsiteY59" fmla="*/ 1647825 h 1785937"/>
                  <a:gd name="connsiteX60" fmla="*/ 657225 w 800100"/>
                  <a:gd name="connsiteY60" fmla="*/ 1619250 h 1785937"/>
                  <a:gd name="connsiteX61" fmla="*/ 523875 w 800100"/>
                  <a:gd name="connsiteY61" fmla="*/ 1500187 h 1785937"/>
                  <a:gd name="connsiteX62" fmla="*/ 504825 w 800100"/>
                  <a:gd name="connsiteY62" fmla="*/ 1395412 h 1785937"/>
                  <a:gd name="connsiteX63" fmla="*/ 447675 w 800100"/>
                  <a:gd name="connsiteY63" fmla="*/ 1300162 h 1785937"/>
                  <a:gd name="connsiteX64" fmla="*/ 528637 w 800100"/>
                  <a:gd name="connsiteY64" fmla="*/ 1366837 h 1785937"/>
                  <a:gd name="connsiteX65" fmla="*/ 609600 w 800100"/>
                  <a:gd name="connsiteY65" fmla="*/ 1414462 h 1785937"/>
                  <a:gd name="connsiteX66" fmla="*/ 700087 w 800100"/>
                  <a:gd name="connsiteY66" fmla="*/ 1471612 h 1785937"/>
                  <a:gd name="connsiteX67" fmla="*/ 776287 w 800100"/>
                  <a:gd name="connsiteY67" fmla="*/ 1562100 h 1785937"/>
                  <a:gd name="connsiteX68" fmla="*/ 738187 w 800100"/>
                  <a:gd name="connsiteY68" fmla="*/ 1447800 h 1785937"/>
                  <a:gd name="connsiteX69" fmla="*/ 647700 w 800100"/>
                  <a:gd name="connsiteY69" fmla="*/ 1390650 h 1785937"/>
                  <a:gd name="connsiteX70" fmla="*/ 700087 w 800100"/>
                  <a:gd name="connsiteY70" fmla="*/ 1376362 h 1785937"/>
                  <a:gd name="connsiteX71" fmla="*/ 747712 w 800100"/>
                  <a:gd name="connsiteY71" fmla="*/ 1352550 h 1785937"/>
                  <a:gd name="connsiteX72" fmla="*/ 800100 w 800100"/>
                  <a:gd name="connsiteY72" fmla="*/ 1347787 h 1785937"/>
                  <a:gd name="connsiteX73" fmla="*/ 676275 w 800100"/>
                  <a:gd name="connsiteY73" fmla="*/ 1338262 h 1785937"/>
                  <a:gd name="connsiteX74" fmla="*/ 614362 w 800100"/>
                  <a:gd name="connsiteY74" fmla="*/ 1366837 h 1785937"/>
                  <a:gd name="connsiteX75" fmla="*/ 523875 w 800100"/>
                  <a:gd name="connsiteY75" fmla="*/ 1314450 h 1785937"/>
                  <a:gd name="connsiteX76" fmla="*/ 457200 w 800100"/>
                  <a:gd name="connsiteY76" fmla="*/ 1271587 h 1785937"/>
                  <a:gd name="connsiteX77" fmla="*/ 414337 w 800100"/>
                  <a:gd name="connsiteY77" fmla="*/ 1233487 h 1785937"/>
                  <a:gd name="connsiteX78" fmla="*/ 357187 w 800100"/>
                  <a:gd name="connsiteY78" fmla="*/ 1133475 h 1785937"/>
                  <a:gd name="connsiteX79" fmla="*/ 309562 w 800100"/>
                  <a:gd name="connsiteY79" fmla="*/ 1062037 h 1785937"/>
                  <a:gd name="connsiteX80" fmla="*/ 266700 w 800100"/>
                  <a:gd name="connsiteY80" fmla="*/ 1009650 h 1785937"/>
                  <a:gd name="connsiteX81" fmla="*/ 223837 w 800100"/>
                  <a:gd name="connsiteY81" fmla="*/ 957262 h 1785937"/>
                  <a:gd name="connsiteX82" fmla="*/ 161925 w 800100"/>
                  <a:gd name="connsiteY82" fmla="*/ 852487 h 1785937"/>
                  <a:gd name="connsiteX83" fmla="*/ 228600 w 800100"/>
                  <a:gd name="connsiteY83" fmla="*/ 890587 h 1785937"/>
                  <a:gd name="connsiteX84" fmla="*/ 314325 w 800100"/>
                  <a:gd name="connsiteY84" fmla="*/ 871537 h 1785937"/>
                  <a:gd name="connsiteX85" fmla="*/ 409575 w 800100"/>
                  <a:gd name="connsiteY85" fmla="*/ 885825 h 1785937"/>
                  <a:gd name="connsiteX86" fmla="*/ 485775 w 800100"/>
                  <a:gd name="connsiteY86" fmla="*/ 919162 h 1785937"/>
                  <a:gd name="connsiteX87" fmla="*/ 552450 w 800100"/>
                  <a:gd name="connsiteY87" fmla="*/ 995362 h 1785937"/>
                  <a:gd name="connsiteX88" fmla="*/ 552450 w 800100"/>
                  <a:gd name="connsiteY88" fmla="*/ 1042987 h 1785937"/>
                  <a:gd name="connsiteX89" fmla="*/ 538162 w 800100"/>
                  <a:gd name="connsiteY89" fmla="*/ 1171575 h 1785937"/>
                  <a:gd name="connsiteX90" fmla="*/ 576262 w 800100"/>
                  <a:gd name="connsiteY90" fmla="*/ 1066800 h 1785937"/>
                  <a:gd name="connsiteX91" fmla="*/ 619125 w 800100"/>
                  <a:gd name="connsiteY91" fmla="*/ 1114425 h 1785937"/>
                  <a:gd name="connsiteX92" fmla="*/ 666750 w 800100"/>
                  <a:gd name="connsiteY92" fmla="*/ 1185862 h 1785937"/>
                  <a:gd name="connsiteX93" fmla="*/ 647700 w 800100"/>
                  <a:gd name="connsiteY93" fmla="*/ 1109662 h 1785937"/>
                  <a:gd name="connsiteX94" fmla="*/ 685800 w 800100"/>
                  <a:gd name="connsiteY94" fmla="*/ 1114425 h 1785937"/>
                  <a:gd name="connsiteX95" fmla="*/ 723900 w 800100"/>
                  <a:gd name="connsiteY95" fmla="*/ 1143000 h 1785937"/>
                  <a:gd name="connsiteX96" fmla="*/ 709612 w 800100"/>
                  <a:gd name="connsiteY96" fmla="*/ 1081087 h 1785937"/>
                  <a:gd name="connsiteX97" fmla="*/ 623887 w 800100"/>
                  <a:gd name="connsiteY97" fmla="*/ 1081087 h 1785937"/>
                  <a:gd name="connsiteX98" fmla="*/ 590550 w 800100"/>
                  <a:gd name="connsiteY98" fmla="*/ 1009650 h 1785937"/>
                  <a:gd name="connsiteX99" fmla="*/ 533400 w 800100"/>
                  <a:gd name="connsiteY99" fmla="*/ 923925 h 1785937"/>
                  <a:gd name="connsiteX100" fmla="*/ 595312 w 800100"/>
                  <a:gd name="connsiteY100" fmla="*/ 942975 h 1785937"/>
                  <a:gd name="connsiteX101" fmla="*/ 633412 w 800100"/>
                  <a:gd name="connsiteY101" fmla="*/ 995362 h 1785937"/>
                  <a:gd name="connsiteX102" fmla="*/ 600075 w 800100"/>
                  <a:gd name="connsiteY102" fmla="*/ 914400 h 1785937"/>
                  <a:gd name="connsiteX103" fmla="*/ 500062 w 800100"/>
                  <a:gd name="connsiteY103" fmla="*/ 895350 h 1785937"/>
                  <a:gd name="connsiteX104" fmla="*/ 433387 w 800100"/>
                  <a:gd name="connsiteY104" fmla="*/ 866775 h 1785937"/>
                  <a:gd name="connsiteX105" fmla="*/ 309562 w 800100"/>
                  <a:gd name="connsiteY105" fmla="*/ 842962 h 1785937"/>
                  <a:gd name="connsiteX106" fmla="*/ 242887 w 800100"/>
                  <a:gd name="connsiteY106" fmla="*/ 862012 h 1785937"/>
                  <a:gd name="connsiteX107" fmla="*/ 180975 w 800100"/>
                  <a:gd name="connsiteY107" fmla="*/ 842962 h 1785937"/>
                  <a:gd name="connsiteX108" fmla="*/ 119062 w 800100"/>
                  <a:gd name="connsiteY108" fmla="*/ 814387 h 1785937"/>
                  <a:gd name="connsiteX109" fmla="*/ 42862 w 800100"/>
                  <a:gd name="connsiteY109" fmla="*/ 681037 h 1785937"/>
                  <a:gd name="connsiteX110" fmla="*/ 33337 w 800100"/>
                  <a:gd name="connsiteY110" fmla="*/ 633412 h 1785937"/>
                  <a:gd name="connsiteX111" fmla="*/ 47625 w 800100"/>
                  <a:gd name="connsiteY111" fmla="*/ 57150 h 1785937"/>
                  <a:gd name="connsiteX112" fmla="*/ 0 w 800100"/>
                  <a:gd name="connsiteY112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28587 w 800100"/>
                  <a:gd name="connsiteY5" fmla="*/ 866775 h 1785937"/>
                  <a:gd name="connsiteX6" fmla="*/ 219075 w 800100"/>
                  <a:gd name="connsiteY6" fmla="*/ 1014412 h 1785937"/>
                  <a:gd name="connsiteX7" fmla="*/ 214312 w 800100"/>
                  <a:gd name="connsiteY7" fmla="*/ 1104900 h 1785937"/>
                  <a:gd name="connsiteX8" fmla="*/ 238125 w 800100"/>
                  <a:gd name="connsiteY8" fmla="*/ 1185862 h 1785937"/>
                  <a:gd name="connsiteX9" fmla="*/ 271462 w 800100"/>
                  <a:gd name="connsiteY9" fmla="*/ 1247775 h 1785937"/>
                  <a:gd name="connsiteX10" fmla="*/ 223837 w 800100"/>
                  <a:gd name="connsiteY10" fmla="*/ 1333500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300037 w 800100"/>
                  <a:gd name="connsiteY14" fmla="*/ 1281112 h 1785937"/>
                  <a:gd name="connsiteX15" fmla="*/ 314325 w 800100"/>
                  <a:gd name="connsiteY15" fmla="*/ 1347787 h 1785937"/>
                  <a:gd name="connsiteX16" fmla="*/ 314325 w 800100"/>
                  <a:gd name="connsiteY16" fmla="*/ 1400175 h 1785937"/>
                  <a:gd name="connsiteX17" fmla="*/ 304800 w 800100"/>
                  <a:gd name="connsiteY17" fmla="*/ 1457325 h 1785937"/>
                  <a:gd name="connsiteX18" fmla="*/ 252412 w 800100"/>
                  <a:gd name="connsiteY18" fmla="*/ 1547812 h 1785937"/>
                  <a:gd name="connsiteX19" fmla="*/ 238125 w 800100"/>
                  <a:gd name="connsiteY19" fmla="*/ 1585912 h 1785937"/>
                  <a:gd name="connsiteX20" fmla="*/ 290512 w 800100"/>
                  <a:gd name="connsiteY20" fmla="*/ 1538287 h 1785937"/>
                  <a:gd name="connsiteX21" fmla="*/ 290512 w 800100"/>
                  <a:gd name="connsiteY21" fmla="*/ 1619250 h 1785937"/>
                  <a:gd name="connsiteX22" fmla="*/ 300037 w 800100"/>
                  <a:gd name="connsiteY22" fmla="*/ 1676400 h 1785937"/>
                  <a:gd name="connsiteX23" fmla="*/ 257175 w 800100"/>
                  <a:gd name="connsiteY23" fmla="*/ 1733550 h 1785937"/>
                  <a:gd name="connsiteX24" fmla="*/ 319087 w 800100"/>
                  <a:gd name="connsiteY24" fmla="*/ 1700212 h 1785937"/>
                  <a:gd name="connsiteX25" fmla="*/ 366712 w 800100"/>
                  <a:gd name="connsiteY25" fmla="*/ 1785937 h 1785937"/>
                  <a:gd name="connsiteX26" fmla="*/ 357187 w 800100"/>
                  <a:gd name="connsiteY26" fmla="*/ 1704975 h 1785937"/>
                  <a:gd name="connsiteX27" fmla="*/ 404812 w 800100"/>
                  <a:gd name="connsiteY27" fmla="*/ 1747837 h 1785937"/>
                  <a:gd name="connsiteX28" fmla="*/ 328612 w 800100"/>
                  <a:gd name="connsiteY28" fmla="*/ 1652587 h 1785937"/>
                  <a:gd name="connsiteX29" fmla="*/ 328612 w 800100"/>
                  <a:gd name="connsiteY29" fmla="*/ 1566862 h 1785937"/>
                  <a:gd name="connsiteX30" fmla="*/ 323850 w 800100"/>
                  <a:gd name="connsiteY30" fmla="*/ 1509712 h 1785937"/>
                  <a:gd name="connsiteX31" fmla="*/ 357187 w 800100"/>
                  <a:gd name="connsiteY31" fmla="*/ 1447800 h 1785937"/>
                  <a:gd name="connsiteX32" fmla="*/ 347662 w 800100"/>
                  <a:gd name="connsiteY32" fmla="*/ 1366837 h 1785937"/>
                  <a:gd name="connsiteX33" fmla="*/ 347662 w 800100"/>
                  <a:gd name="connsiteY33" fmla="*/ 1300162 h 1785937"/>
                  <a:gd name="connsiteX34" fmla="*/ 304800 w 800100"/>
                  <a:gd name="connsiteY34" fmla="*/ 1228725 h 1785937"/>
                  <a:gd name="connsiteX35" fmla="*/ 271462 w 800100"/>
                  <a:gd name="connsiteY35" fmla="*/ 1157287 h 1785937"/>
                  <a:gd name="connsiteX36" fmla="*/ 242887 w 800100"/>
                  <a:gd name="connsiteY36" fmla="*/ 1071562 h 1785937"/>
                  <a:gd name="connsiteX37" fmla="*/ 257175 w 800100"/>
                  <a:gd name="connsiteY37" fmla="*/ 1033462 h 1785937"/>
                  <a:gd name="connsiteX38" fmla="*/ 323850 w 800100"/>
                  <a:gd name="connsiteY38" fmla="*/ 1128712 h 1785937"/>
                  <a:gd name="connsiteX39" fmla="*/ 414337 w 800100"/>
                  <a:gd name="connsiteY39" fmla="*/ 1285875 h 1785937"/>
                  <a:gd name="connsiteX40" fmla="*/ 476250 w 800100"/>
                  <a:gd name="connsiteY40" fmla="*/ 1404937 h 1785937"/>
                  <a:gd name="connsiteX41" fmla="*/ 500062 w 800100"/>
                  <a:gd name="connsiteY41" fmla="*/ 1524000 h 1785937"/>
                  <a:gd name="connsiteX42" fmla="*/ 495300 w 800100"/>
                  <a:gd name="connsiteY42" fmla="*/ 1647825 h 1785937"/>
                  <a:gd name="connsiteX43" fmla="*/ 490537 w 800100"/>
                  <a:gd name="connsiteY43" fmla="*/ 1738312 h 1785937"/>
                  <a:gd name="connsiteX44" fmla="*/ 528637 w 800100"/>
                  <a:gd name="connsiteY44" fmla="*/ 1676400 h 1785937"/>
                  <a:gd name="connsiteX45" fmla="*/ 533400 w 800100"/>
                  <a:gd name="connsiteY45" fmla="*/ 1628775 h 1785937"/>
                  <a:gd name="connsiteX46" fmla="*/ 533400 w 800100"/>
                  <a:gd name="connsiteY46" fmla="*/ 1552575 h 1785937"/>
                  <a:gd name="connsiteX47" fmla="*/ 552450 w 800100"/>
                  <a:gd name="connsiteY47" fmla="*/ 1590675 h 1785937"/>
                  <a:gd name="connsiteX48" fmla="*/ 547687 w 800100"/>
                  <a:gd name="connsiteY48" fmla="*/ 1662112 h 1785937"/>
                  <a:gd name="connsiteX49" fmla="*/ 561975 w 800100"/>
                  <a:gd name="connsiteY49" fmla="*/ 1714500 h 1785937"/>
                  <a:gd name="connsiteX50" fmla="*/ 604837 w 800100"/>
                  <a:gd name="connsiteY50" fmla="*/ 1781175 h 1785937"/>
                  <a:gd name="connsiteX51" fmla="*/ 590550 w 800100"/>
                  <a:gd name="connsiteY51" fmla="*/ 1704975 h 1785937"/>
                  <a:gd name="connsiteX52" fmla="*/ 581025 w 800100"/>
                  <a:gd name="connsiteY52" fmla="*/ 1662112 h 1785937"/>
                  <a:gd name="connsiteX53" fmla="*/ 585787 w 800100"/>
                  <a:gd name="connsiteY53" fmla="*/ 1604962 h 1785937"/>
                  <a:gd name="connsiteX54" fmla="*/ 623887 w 800100"/>
                  <a:gd name="connsiteY54" fmla="*/ 1652587 h 1785937"/>
                  <a:gd name="connsiteX55" fmla="*/ 633412 w 800100"/>
                  <a:gd name="connsiteY55" fmla="*/ 1743075 h 1785937"/>
                  <a:gd name="connsiteX56" fmla="*/ 661987 w 800100"/>
                  <a:gd name="connsiteY56" fmla="*/ 1666875 h 1785937"/>
                  <a:gd name="connsiteX57" fmla="*/ 685800 w 800100"/>
                  <a:gd name="connsiteY57" fmla="*/ 1700212 h 1785937"/>
                  <a:gd name="connsiteX58" fmla="*/ 728662 w 800100"/>
                  <a:gd name="connsiteY58" fmla="*/ 1781175 h 1785937"/>
                  <a:gd name="connsiteX59" fmla="*/ 700087 w 800100"/>
                  <a:gd name="connsiteY59" fmla="*/ 1647825 h 1785937"/>
                  <a:gd name="connsiteX60" fmla="*/ 657225 w 800100"/>
                  <a:gd name="connsiteY60" fmla="*/ 1619250 h 1785937"/>
                  <a:gd name="connsiteX61" fmla="*/ 523875 w 800100"/>
                  <a:gd name="connsiteY61" fmla="*/ 1500187 h 1785937"/>
                  <a:gd name="connsiteX62" fmla="*/ 504825 w 800100"/>
                  <a:gd name="connsiteY62" fmla="*/ 1395412 h 1785937"/>
                  <a:gd name="connsiteX63" fmla="*/ 447675 w 800100"/>
                  <a:gd name="connsiteY63" fmla="*/ 1300162 h 1785937"/>
                  <a:gd name="connsiteX64" fmla="*/ 528637 w 800100"/>
                  <a:gd name="connsiteY64" fmla="*/ 1366837 h 1785937"/>
                  <a:gd name="connsiteX65" fmla="*/ 609600 w 800100"/>
                  <a:gd name="connsiteY65" fmla="*/ 1414462 h 1785937"/>
                  <a:gd name="connsiteX66" fmla="*/ 700087 w 800100"/>
                  <a:gd name="connsiteY66" fmla="*/ 1471612 h 1785937"/>
                  <a:gd name="connsiteX67" fmla="*/ 776287 w 800100"/>
                  <a:gd name="connsiteY67" fmla="*/ 1562100 h 1785937"/>
                  <a:gd name="connsiteX68" fmla="*/ 738187 w 800100"/>
                  <a:gd name="connsiteY68" fmla="*/ 1447800 h 1785937"/>
                  <a:gd name="connsiteX69" fmla="*/ 647700 w 800100"/>
                  <a:gd name="connsiteY69" fmla="*/ 1390650 h 1785937"/>
                  <a:gd name="connsiteX70" fmla="*/ 700087 w 800100"/>
                  <a:gd name="connsiteY70" fmla="*/ 1376362 h 1785937"/>
                  <a:gd name="connsiteX71" fmla="*/ 747712 w 800100"/>
                  <a:gd name="connsiteY71" fmla="*/ 1352550 h 1785937"/>
                  <a:gd name="connsiteX72" fmla="*/ 800100 w 800100"/>
                  <a:gd name="connsiteY72" fmla="*/ 1347787 h 1785937"/>
                  <a:gd name="connsiteX73" fmla="*/ 676275 w 800100"/>
                  <a:gd name="connsiteY73" fmla="*/ 1338262 h 1785937"/>
                  <a:gd name="connsiteX74" fmla="*/ 614362 w 800100"/>
                  <a:gd name="connsiteY74" fmla="*/ 1366837 h 1785937"/>
                  <a:gd name="connsiteX75" fmla="*/ 523875 w 800100"/>
                  <a:gd name="connsiteY75" fmla="*/ 1314450 h 1785937"/>
                  <a:gd name="connsiteX76" fmla="*/ 457200 w 800100"/>
                  <a:gd name="connsiteY76" fmla="*/ 1271587 h 1785937"/>
                  <a:gd name="connsiteX77" fmla="*/ 414337 w 800100"/>
                  <a:gd name="connsiteY77" fmla="*/ 1233487 h 1785937"/>
                  <a:gd name="connsiteX78" fmla="*/ 357187 w 800100"/>
                  <a:gd name="connsiteY78" fmla="*/ 1133475 h 1785937"/>
                  <a:gd name="connsiteX79" fmla="*/ 309562 w 800100"/>
                  <a:gd name="connsiteY79" fmla="*/ 1062037 h 1785937"/>
                  <a:gd name="connsiteX80" fmla="*/ 266700 w 800100"/>
                  <a:gd name="connsiteY80" fmla="*/ 1009650 h 1785937"/>
                  <a:gd name="connsiteX81" fmla="*/ 223837 w 800100"/>
                  <a:gd name="connsiteY81" fmla="*/ 957262 h 1785937"/>
                  <a:gd name="connsiteX82" fmla="*/ 161925 w 800100"/>
                  <a:gd name="connsiteY82" fmla="*/ 852487 h 1785937"/>
                  <a:gd name="connsiteX83" fmla="*/ 228600 w 800100"/>
                  <a:gd name="connsiteY83" fmla="*/ 890587 h 1785937"/>
                  <a:gd name="connsiteX84" fmla="*/ 314325 w 800100"/>
                  <a:gd name="connsiteY84" fmla="*/ 871537 h 1785937"/>
                  <a:gd name="connsiteX85" fmla="*/ 409575 w 800100"/>
                  <a:gd name="connsiteY85" fmla="*/ 885825 h 1785937"/>
                  <a:gd name="connsiteX86" fmla="*/ 485775 w 800100"/>
                  <a:gd name="connsiteY86" fmla="*/ 919162 h 1785937"/>
                  <a:gd name="connsiteX87" fmla="*/ 552450 w 800100"/>
                  <a:gd name="connsiteY87" fmla="*/ 995362 h 1785937"/>
                  <a:gd name="connsiteX88" fmla="*/ 552450 w 800100"/>
                  <a:gd name="connsiteY88" fmla="*/ 1042987 h 1785937"/>
                  <a:gd name="connsiteX89" fmla="*/ 538162 w 800100"/>
                  <a:gd name="connsiteY89" fmla="*/ 1171575 h 1785937"/>
                  <a:gd name="connsiteX90" fmla="*/ 576262 w 800100"/>
                  <a:gd name="connsiteY90" fmla="*/ 1066800 h 1785937"/>
                  <a:gd name="connsiteX91" fmla="*/ 619125 w 800100"/>
                  <a:gd name="connsiteY91" fmla="*/ 1114425 h 1785937"/>
                  <a:gd name="connsiteX92" fmla="*/ 666750 w 800100"/>
                  <a:gd name="connsiteY92" fmla="*/ 1185862 h 1785937"/>
                  <a:gd name="connsiteX93" fmla="*/ 647700 w 800100"/>
                  <a:gd name="connsiteY93" fmla="*/ 1109662 h 1785937"/>
                  <a:gd name="connsiteX94" fmla="*/ 685800 w 800100"/>
                  <a:gd name="connsiteY94" fmla="*/ 1114425 h 1785937"/>
                  <a:gd name="connsiteX95" fmla="*/ 723900 w 800100"/>
                  <a:gd name="connsiteY95" fmla="*/ 1143000 h 1785937"/>
                  <a:gd name="connsiteX96" fmla="*/ 709612 w 800100"/>
                  <a:gd name="connsiteY96" fmla="*/ 1081087 h 1785937"/>
                  <a:gd name="connsiteX97" fmla="*/ 623887 w 800100"/>
                  <a:gd name="connsiteY97" fmla="*/ 1081087 h 1785937"/>
                  <a:gd name="connsiteX98" fmla="*/ 590550 w 800100"/>
                  <a:gd name="connsiteY98" fmla="*/ 1009650 h 1785937"/>
                  <a:gd name="connsiteX99" fmla="*/ 533400 w 800100"/>
                  <a:gd name="connsiteY99" fmla="*/ 923925 h 1785937"/>
                  <a:gd name="connsiteX100" fmla="*/ 595312 w 800100"/>
                  <a:gd name="connsiteY100" fmla="*/ 942975 h 1785937"/>
                  <a:gd name="connsiteX101" fmla="*/ 633412 w 800100"/>
                  <a:gd name="connsiteY101" fmla="*/ 995362 h 1785937"/>
                  <a:gd name="connsiteX102" fmla="*/ 600075 w 800100"/>
                  <a:gd name="connsiteY102" fmla="*/ 914400 h 1785937"/>
                  <a:gd name="connsiteX103" fmla="*/ 500062 w 800100"/>
                  <a:gd name="connsiteY103" fmla="*/ 895350 h 1785937"/>
                  <a:gd name="connsiteX104" fmla="*/ 433387 w 800100"/>
                  <a:gd name="connsiteY104" fmla="*/ 866775 h 1785937"/>
                  <a:gd name="connsiteX105" fmla="*/ 309562 w 800100"/>
                  <a:gd name="connsiteY105" fmla="*/ 842962 h 1785937"/>
                  <a:gd name="connsiteX106" fmla="*/ 242887 w 800100"/>
                  <a:gd name="connsiteY106" fmla="*/ 862012 h 1785937"/>
                  <a:gd name="connsiteX107" fmla="*/ 180975 w 800100"/>
                  <a:gd name="connsiteY107" fmla="*/ 842962 h 1785937"/>
                  <a:gd name="connsiteX108" fmla="*/ 119062 w 800100"/>
                  <a:gd name="connsiteY108" fmla="*/ 814387 h 1785937"/>
                  <a:gd name="connsiteX109" fmla="*/ 42862 w 800100"/>
                  <a:gd name="connsiteY109" fmla="*/ 681037 h 1785937"/>
                  <a:gd name="connsiteX110" fmla="*/ 33337 w 800100"/>
                  <a:gd name="connsiteY110" fmla="*/ 633412 h 1785937"/>
                  <a:gd name="connsiteX111" fmla="*/ 47625 w 800100"/>
                  <a:gd name="connsiteY111" fmla="*/ 57150 h 1785937"/>
                  <a:gd name="connsiteX112" fmla="*/ 0 w 800100"/>
                  <a:gd name="connsiteY112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19075 w 800100"/>
                  <a:gd name="connsiteY6" fmla="*/ 1014412 h 1785937"/>
                  <a:gd name="connsiteX7" fmla="*/ 214312 w 800100"/>
                  <a:gd name="connsiteY7" fmla="*/ 1104900 h 1785937"/>
                  <a:gd name="connsiteX8" fmla="*/ 238125 w 800100"/>
                  <a:gd name="connsiteY8" fmla="*/ 1185862 h 1785937"/>
                  <a:gd name="connsiteX9" fmla="*/ 271462 w 800100"/>
                  <a:gd name="connsiteY9" fmla="*/ 1247775 h 1785937"/>
                  <a:gd name="connsiteX10" fmla="*/ 223837 w 800100"/>
                  <a:gd name="connsiteY10" fmla="*/ 1333500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300037 w 800100"/>
                  <a:gd name="connsiteY14" fmla="*/ 1281112 h 1785937"/>
                  <a:gd name="connsiteX15" fmla="*/ 314325 w 800100"/>
                  <a:gd name="connsiteY15" fmla="*/ 1347787 h 1785937"/>
                  <a:gd name="connsiteX16" fmla="*/ 314325 w 800100"/>
                  <a:gd name="connsiteY16" fmla="*/ 1400175 h 1785937"/>
                  <a:gd name="connsiteX17" fmla="*/ 304800 w 800100"/>
                  <a:gd name="connsiteY17" fmla="*/ 1457325 h 1785937"/>
                  <a:gd name="connsiteX18" fmla="*/ 252412 w 800100"/>
                  <a:gd name="connsiteY18" fmla="*/ 1547812 h 1785937"/>
                  <a:gd name="connsiteX19" fmla="*/ 238125 w 800100"/>
                  <a:gd name="connsiteY19" fmla="*/ 1585912 h 1785937"/>
                  <a:gd name="connsiteX20" fmla="*/ 290512 w 800100"/>
                  <a:gd name="connsiteY20" fmla="*/ 1538287 h 1785937"/>
                  <a:gd name="connsiteX21" fmla="*/ 290512 w 800100"/>
                  <a:gd name="connsiteY21" fmla="*/ 1619250 h 1785937"/>
                  <a:gd name="connsiteX22" fmla="*/ 300037 w 800100"/>
                  <a:gd name="connsiteY22" fmla="*/ 1676400 h 1785937"/>
                  <a:gd name="connsiteX23" fmla="*/ 257175 w 800100"/>
                  <a:gd name="connsiteY23" fmla="*/ 1733550 h 1785937"/>
                  <a:gd name="connsiteX24" fmla="*/ 319087 w 800100"/>
                  <a:gd name="connsiteY24" fmla="*/ 1700212 h 1785937"/>
                  <a:gd name="connsiteX25" fmla="*/ 366712 w 800100"/>
                  <a:gd name="connsiteY25" fmla="*/ 1785937 h 1785937"/>
                  <a:gd name="connsiteX26" fmla="*/ 357187 w 800100"/>
                  <a:gd name="connsiteY26" fmla="*/ 1704975 h 1785937"/>
                  <a:gd name="connsiteX27" fmla="*/ 404812 w 800100"/>
                  <a:gd name="connsiteY27" fmla="*/ 1747837 h 1785937"/>
                  <a:gd name="connsiteX28" fmla="*/ 328612 w 800100"/>
                  <a:gd name="connsiteY28" fmla="*/ 1652587 h 1785937"/>
                  <a:gd name="connsiteX29" fmla="*/ 328612 w 800100"/>
                  <a:gd name="connsiteY29" fmla="*/ 1566862 h 1785937"/>
                  <a:gd name="connsiteX30" fmla="*/ 323850 w 800100"/>
                  <a:gd name="connsiteY30" fmla="*/ 1509712 h 1785937"/>
                  <a:gd name="connsiteX31" fmla="*/ 357187 w 800100"/>
                  <a:gd name="connsiteY31" fmla="*/ 1447800 h 1785937"/>
                  <a:gd name="connsiteX32" fmla="*/ 347662 w 800100"/>
                  <a:gd name="connsiteY32" fmla="*/ 1366837 h 1785937"/>
                  <a:gd name="connsiteX33" fmla="*/ 347662 w 800100"/>
                  <a:gd name="connsiteY33" fmla="*/ 1300162 h 1785937"/>
                  <a:gd name="connsiteX34" fmla="*/ 304800 w 800100"/>
                  <a:gd name="connsiteY34" fmla="*/ 1228725 h 1785937"/>
                  <a:gd name="connsiteX35" fmla="*/ 271462 w 800100"/>
                  <a:gd name="connsiteY35" fmla="*/ 1157287 h 1785937"/>
                  <a:gd name="connsiteX36" fmla="*/ 242887 w 800100"/>
                  <a:gd name="connsiteY36" fmla="*/ 1071562 h 1785937"/>
                  <a:gd name="connsiteX37" fmla="*/ 257175 w 800100"/>
                  <a:gd name="connsiteY37" fmla="*/ 1033462 h 1785937"/>
                  <a:gd name="connsiteX38" fmla="*/ 323850 w 800100"/>
                  <a:gd name="connsiteY38" fmla="*/ 1128712 h 1785937"/>
                  <a:gd name="connsiteX39" fmla="*/ 414337 w 800100"/>
                  <a:gd name="connsiteY39" fmla="*/ 1285875 h 1785937"/>
                  <a:gd name="connsiteX40" fmla="*/ 476250 w 800100"/>
                  <a:gd name="connsiteY40" fmla="*/ 1404937 h 1785937"/>
                  <a:gd name="connsiteX41" fmla="*/ 500062 w 800100"/>
                  <a:gd name="connsiteY41" fmla="*/ 1524000 h 1785937"/>
                  <a:gd name="connsiteX42" fmla="*/ 495300 w 800100"/>
                  <a:gd name="connsiteY42" fmla="*/ 1647825 h 1785937"/>
                  <a:gd name="connsiteX43" fmla="*/ 490537 w 800100"/>
                  <a:gd name="connsiteY43" fmla="*/ 1738312 h 1785937"/>
                  <a:gd name="connsiteX44" fmla="*/ 528637 w 800100"/>
                  <a:gd name="connsiteY44" fmla="*/ 1676400 h 1785937"/>
                  <a:gd name="connsiteX45" fmla="*/ 533400 w 800100"/>
                  <a:gd name="connsiteY45" fmla="*/ 1628775 h 1785937"/>
                  <a:gd name="connsiteX46" fmla="*/ 533400 w 800100"/>
                  <a:gd name="connsiteY46" fmla="*/ 1552575 h 1785937"/>
                  <a:gd name="connsiteX47" fmla="*/ 552450 w 800100"/>
                  <a:gd name="connsiteY47" fmla="*/ 1590675 h 1785937"/>
                  <a:gd name="connsiteX48" fmla="*/ 547687 w 800100"/>
                  <a:gd name="connsiteY48" fmla="*/ 1662112 h 1785937"/>
                  <a:gd name="connsiteX49" fmla="*/ 561975 w 800100"/>
                  <a:gd name="connsiteY49" fmla="*/ 1714500 h 1785937"/>
                  <a:gd name="connsiteX50" fmla="*/ 604837 w 800100"/>
                  <a:gd name="connsiteY50" fmla="*/ 1781175 h 1785937"/>
                  <a:gd name="connsiteX51" fmla="*/ 590550 w 800100"/>
                  <a:gd name="connsiteY51" fmla="*/ 1704975 h 1785937"/>
                  <a:gd name="connsiteX52" fmla="*/ 581025 w 800100"/>
                  <a:gd name="connsiteY52" fmla="*/ 1662112 h 1785937"/>
                  <a:gd name="connsiteX53" fmla="*/ 585787 w 800100"/>
                  <a:gd name="connsiteY53" fmla="*/ 1604962 h 1785937"/>
                  <a:gd name="connsiteX54" fmla="*/ 623887 w 800100"/>
                  <a:gd name="connsiteY54" fmla="*/ 1652587 h 1785937"/>
                  <a:gd name="connsiteX55" fmla="*/ 633412 w 800100"/>
                  <a:gd name="connsiteY55" fmla="*/ 1743075 h 1785937"/>
                  <a:gd name="connsiteX56" fmla="*/ 661987 w 800100"/>
                  <a:gd name="connsiteY56" fmla="*/ 1666875 h 1785937"/>
                  <a:gd name="connsiteX57" fmla="*/ 685800 w 800100"/>
                  <a:gd name="connsiteY57" fmla="*/ 1700212 h 1785937"/>
                  <a:gd name="connsiteX58" fmla="*/ 728662 w 800100"/>
                  <a:gd name="connsiteY58" fmla="*/ 1781175 h 1785937"/>
                  <a:gd name="connsiteX59" fmla="*/ 700087 w 800100"/>
                  <a:gd name="connsiteY59" fmla="*/ 1647825 h 1785937"/>
                  <a:gd name="connsiteX60" fmla="*/ 657225 w 800100"/>
                  <a:gd name="connsiteY60" fmla="*/ 1619250 h 1785937"/>
                  <a:gd name="connsiteX61" fmla="*/ 523875 w 800100"/>
                  <a:gd name="connsiteY61" fmla="*/ 1500187 h 1785937"/>
                  <a:gd name="connsiteX62" fmla="*/ 504825 w 800100"/>
                  <a:gd name="connsiteY62" fmla="*/ 1395412 h 1785937"/>
                  <a:gd name="connsiteX63" fmla="*/ 447675 w 800100"/>
                  <a:gd name="connsiteY63" fmla="*/ 1300162 h 1785937"/>
                  <a:gd name="connsiteX64" fmla="*/ 528637 w 800100"/>
                  <a:gd name="connsiteY64" fmla="*/ 1366837 h 1785937"/>
                  <a:gd name="connsiteX65" fmla="*/ 609600 w 800100"/>
                  <a:gd name="connsiteY65" fmla="*/ 1414462 h 1785937"/>
                  <a:gd name="connsiteX66" fmla="*/ 700087 w 800100"/>
                  <a:gd name="connsiteY66" fmla="*/ 1471612 h 1785937"/>
                  <a:gd name="connsiteX67" fmla="*/ 776287 w 800100"/>
                  <a:gd name="connsiteY67" fmla="*/ 1562100 h 1785937"/>
                  <a:gd name="connsiteX68" fmla="*/ 738187 w 800100"/>
                  <a:gd name="connsiteY68" fmla="*/ 1447800 h 1785937"/>
                  <a:gd name="connsiteX69" fmla="*/ 647700 w 800100"/>
                  <a:gd name="connsiteY69" fmla="*/ 1390650 h 1785937"/>
                  <a:gd name="connsiteX70" fmla="*/ 700087 w 800100"/>
                  <a:gd name="connsiteY70" fmla="*/ 1376362 h 1785937"/>
                  <a:gd name="connsiteX71" fmla="*/ 747712 w 800100"/>
                  <a:gd name="connsiteY71" fmla="*/ 1352550 h 1785937"/>
                  <a:gd name="connsiteX72" fmla="*/ 800100 w 800100"/>
                  <a:gd name="connsiteY72" fmla="*/ 1347787 h 1785937"/>
                  <a:gd name="connsiteX73" fmla="*/ 676275 w 800100"/>
                  <a:gd name="connsiteY73" fmla="*/ 1338262 h 1785937"/>
                  <a:gd name="connsiteX74" fmla="*/ 614362 w 800100"/>
                  <a:gd name="connsiteY74" fmla="*/ 1366837 h 1785937"/>
                  <a:gd name="connsiteX75" fmla="*/ 523875 w 800100"/>
                  <a:gd name="connsiteY75" fmla="*/ 1314450 h 1785937"/>
                  <a:gd name="connsiteX76" fmla="*/ 457200 w 800100"/>
                  <a:gd name="connsiteY76" fmla="*/ 1271587 h 1785937"/>
                  <a:gd name="connsiteX77" fmla="*/ 414337 w 800100"/>
                  <a:gd name="connsiteY77" fmla="*/ 1233487 h 1785937"/>
                  <a:gd name="connsiteX78" fmla="*/ 357187 w 800100"/>
                  <a:gd name="connsiteY78" fmla="*/ 1133475 h 1785937"/>
                  <a:gd name="connsiteX79" fmla="*/ 309562 w 800100"/>
                  <a:gd name="connsiteY79" fmla="*/ 1062037 h 1785937"/>
                  <a:gd name="connsiteX80" fmla="*/ 266700 w 800100"/>
                  <a:gd name="connsiteY80" fmla="*/ 1009650 h 1785937"/>
                  <a:gd name="connsiteX81" fmla="*/ 223837 w 800100"/>
                  <a:gd name="connsiteY81" fmla="*/ 957262 h 1785937"/>
                  <a:gd name="connsiteX82" fmla="*/ 161925 w 800100"/>
                  <a:gd name="connsiteY82" fmla="*/ 852487 h 1785937"/>
                  <a:gd name="connsiteX83" fmla="*/ 228600 w 800100"/>
                  <a:gd name="connsiteY83" fmla="*/ 890587 h 1785937"/>
                  <a:gd name="connsiteX84" fmla="*/ 314325 w 800100"/>
                  <a:gd name="connsiteY84" fmla="*/ 871537 h 1785937"/>
                  <a:gd name="connsiteX85" fmla="*/ 409575 w 800100"/>
                  <a:gd name="connsiteY85" fmla="*/ 885825 h 1785937"/>
                  <a:gd name="connsiteX86" fmla="*/ 485775 w 800100"/>
                  <a:gd name="connsiteY86" fmla="*/ 919162 h 1785937"/>
                  <a:gd name="connsiteX87" fmla="*/ 552450 w 800100"/>
                  <a:gd name="connsiteY87" fmla="*/ 995362 h 1785937"/>
                  <a:gd name="connsiteX88" fmla="*/ 552450 w 800100"/>
                  <a:gd name="connsiteY88" fmla="*/ 1042987 h 1785937"/>
                  <a:gd name="connsiteX89" fmla="*/ 538162 w 800100"/>
                  <a:gd name="connsiteY89" fmla="*/ 1171575 h 1785937"/>
                  <a:gd name="connsiteX90" fmla="*/ 576262 w 800100"/>
                  <a:gd name="connsiteY90" fmla="*/ 1066800 h 1785937"/>
                  <a:gd name="connsiteX91" fmla="*/ 619125 w 800100"/>
                  <a:gd name="connsiteY91" fmla="*/ 1114425 h 1785937"/>
                  <a:gd name="connsiteX92" fmla="*/ 666750 w 800100"/>
                  <a:gd name="connsiteY92" fmla="*/ 1185862 h 1785937"/>
                  <a:gd name="connsiteX93" fmla="*/ 647700 w 800100"/>
                  <a:gd name="connsiteY93" fmla="*/ 1109662 h 1785937"/>
                  <a:gd name="connsiteX94" fmla="*/ 685800 w 800100"/>
                  <a:gd name="connsiteY94" fmla="*/ 1114425 h 1785937"/>
                  <a:gd name="connsiteX95" fmla="*/ 723900 w 800100"/>
                  <a:gd name="connsiteY95" fmla="*/ 1143000 h 1785937"/>
                  <a:gd name="connsiteX96" fmla="*/ 709612 w 800100"/>
                  <a:gd name="connsiteY96" fmla="*/ 1081087 h 1785937"/>
                  <a:gd name="connsiteX97" fmla="*/ 623887 w 800100"/>
                  <a:gd name="connsiteY97" fmla="*/ 1081087 h 1785937"/>
                  <a:gd name="connsiteX98" fmla="*/ 590550 w 800100"/>
                  <a:gd name="connsiteY98" fmla="*/ 1009650 h 1785937"/>
                  <a:gd name="connsiteX99" fmla="*/ 533400 w 800100"/>
                  <a:gd name="connsiteY99" fmla="*/ 923925 h 1785937"/>
                  <a:gd name="connsiteX100" fmla="*/ 595312 w 800100"/>
                  <a:gd name="connsiteY100" fmla="*/ 942975 h 1785937"/>
                  <a:gd name="connsiteX101" fmla="*/ 633412 w 800100"/>
                  <a:gd name="connsiteY101" fmla="*/ 995362 h 1785937"/>
                  <a:gd name="connsiteX102" fmla="*/ 600075 w 800100"/>
                  <a:gd name="connsiteY102" fmla="*/ 914400 h 1785937"/>
                  <a:gd name="connsiteX103" fmla="*/ 500062 w 800100"/>
                  <a:gd name="connsiteY103" fmla="*/ 895350 h 1785937"/>
                  <a:gd name="connsiteX104" fmla="*/ 433387 w 800100"/>
                  <a:gd name="connsiteY104" fmla="*/ 866775 h 1785937"/>
                  <a:gd name="connsiteX105" fmla="*/ 309562 w 800100"/>
                  <a:gd name="connsiteY105" fmla="*/ 842962 h 1785937"/>
                  <a:gd name="connsiteX106" fmla="*/ 242887 w 800100"/>
                  <a:gd name="connsiteY106" fmla="*/ 862012 h 1785937"/>
                  <a:gd name="connsiteX107" fmla="*/ 180975 w 800100"/>
                  <a:gd name="connsiteY107" fmla="*/ 842962 h 1785937"/>
                  <a:gd name="connsiteX108" fmla="*/ 119062 w 800100"/>
                  <a:gd name="connsiteY108" fmla="*/ 814387 h 1785937"/>
                  <a:gd name="connsiteX109" fmla="*/ 42862 w 800100"/>
                  <a:gd name="connsiteY109" fmla="*/ 681037 h 1785937"/>
                  <a:gd name="connsiteX110" fmla="*/ 33337 w 800100"/>
                  <a:gd name="connsiteY110" fmla="*/ 633412 h 1785937"/>
                  <a:gd name="connsiteX111" fmla="*/ 47625 w 800100"/>
                  <a:gd name="connsiteY111" fmla="*/ 57150 h 1785937"/>
                  <a:gd name="connsiteX112" fmla="*/ 0 w 800100"/>
                  <a:gd name="connsiteY112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14312 w 800100"/>
                  <a:gd name="connsiteY7" fmla="*/ 1104900 h 1785937"/>
                  <a:gd name="connsiteX8" fmla="*/ 238125 w 800100"/>
                  <a:gd name="connsiteY8" fmla="*/ 1185862 h 1785937"/>
                  <a:gd name="connsiteX9" fmla="*/ 271462 w 800100"/>
                  <a:gd name="connsiteY9" fmla="*/ 1247775 h 1785937"/>
                  <a:gd name="connsiteX10" fmla="*/ 223837 w 800100"/>
                  <a:gd name="connsiteY10" fmla="*/ 1333500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300037 w 800100"/>
                  <a:gd name="connsiteY14" fmla="*/ 1281112 h 1785937"/>
                  <a:gd name="connsiteX15" fmla="*/ 314325 w 800100"/>
                  <a:gd name="connsiteY15" fmla="*/ 1347787 h 1785937"/>
                  <a:gd name="connsiteX16" fmla="*/ 314325 w 800100"/>
                  <a:gd name="connsiteY16" fmla="*/ 1400175 h 1785937"/>
                  <a:gd name="connsiteX17" fmla="*/ 304800 w 800100"/>
                  <a:gd name="connsiteY17" fmla="*/ 1457325 h 1785937"/>
                  <a:gd name="connsiteX18" fmla="*/ 252412 w 800100"/>
                  <a:gd name="connsiteY18" fmla="*/ 1547812 h 1785937"/>
                  <a:gd name="connsiteX19" fmla="*/ 238125 w 800100"/>
                  <a:gd name="connsiteY19" fmla="*/ 1585912 h 1785937"/>
                  <a:gd name="connsiteX20" fmla="*/ 290512 w 800100"/>
                  <a:gd name="connsiteY20" fmla="*/ 1538287 h 1785937"/>
                  <a:gd name="connsiteX21" fmla="*/ 290512 w 800100"/>
                  <a:gd name="connsiteY21" fmla="*/ 1619250 h 1785937"/>
                  <a:gd name="connsiteX22" fmla="*/ 300037 w 800100"/>
                  <a:gd name="connsiteY22" fmla="*/ 1676400 h 1785937"/>
                  <a:gd name="connsiteX23" fmla="*/ 257175 w 800100"/>
                  <a:gd name="connsiteY23" fmla="*/ 1733550 h 1785937"/>
                  <a:gd name="connsiteX24" fmla="*/ 319087 w 800100"/>
                  <a:gd name="connsiteY24" fmla="*/ 1700212 h 1785937"/>
                  <a:gd name="connsiteX25" fmla="*/ 366712 w 800100"/>
                  <a:gd name="connsiteY25" fmla="*/ 1785937 h 1785937"/>
                  <a:gd name="connsiteX26" fmla="*/ 357187 w 800100"/>
                  <a:gd name="connsiteY26" fmla="*/ 1704975 h 1785937"/>
                  <a:gd name="connsiteX27" fmla="*/ 404812 w 800100"/>
                  <a:gd name="connsiteY27" fmla="*/ 1747837 h 1785937"/>
                  <a:gd name="connsiteX28" fmla="*/ 328612 w 800100"/>
                  <a:gd name="connsiteY28" fmla="*/ 1652587 h 1785937"/>
                  <a:gd name="connsiteX29" fmla="*/ 328612 w 800100"/>
                  <a:gd name="connsiteY29" fmla="*/ 1566862 h 1785937"/>
                  <a:gd name="connsiteX30" fmla="*/ 323850 w 800100"/>
                  <a:gd name="connsiteY30" fmla="*/ 1509712 h 1785937"/>
                  <a:gd name="connsiteX31" fmla="*/ 357187 w 800100"/>
                  <a:gd name="connsiteY31" fmla="*/ 1447800 h 1785937"/>
                  <a:gd name="connsiteX32" fmla="*/ 347662 w 800100"/>
                  <a:gd name="connsiteY32" fmla="*/ 1366837 h 1785937"/>
                  <a:gd name="connsiteX33" fmla="*/ 347662 w 800100"/>
                  <a:gd name="connsiteY33" fmla="*/ 1300162 h 1785937"/>
                  <a:gd name="connsiteX34" fmla="*/ 304800 w 800100"/>
                  <a:gd name="connsiteY34" fmla="*/ 1228725 h 1785937"/>
                  <a:gd name="connsiteX35" fmla="*/ 271462 w 800100"/>
                  <a:gd name="connsiteY35" fmla="*/ 1157287 h 1785937"/>
                  <a:gd name="connsiteX36" fmla="*/ 242887 w 800100"/>
                  <a:gd name="connsiteY36" fmla="*/ 1071562 h 1785937"/>
                  <a:gd name="connsiteX37" fmla="*/ 257175 w 800100"/>
                  <a:gd name="connsiteY37" fmla="*/ 1033462 h 1785937"/>
                  <a:gd name="connsiteX38" fmla="*/ 323850 w 800100"/>
                  <a:gd name="connsiteY38" fmla="*/ 1128712 h 1785937"/>
                  <a:gd name="connsiteX39" fmla="*/ 414337 w 800100"/>
                  <a:gd name="connsiteY39" fmla="*/ 1285875 h 1785937"/>
                  <a:gd name="connsiteX40" fmla="*/ 476250 w 800100"/>
                  <a:gd name="connsiteY40" fmla="*/ 1404937 h 1785937"/>
                  <a:gd name="connsiteX41" fmla="*/ 500062 w 800100"/>
                  <a:gd name="connsiteY41" fmla="*/ 1524000 h 1785937"/>
                  <a:gd name="connsiteX42" fmla="*/ 495300 w 800100"/>
                  <a:gd name="connsiteY42" fmla="*/ 1647825 h 1785937"/>
                  <a:gd name="connsiteX43" fmla="*/ 490537 w 800100"/>
                  <a:gd name="connsiteY43" fmla="*/ 1738312 h 1785937"/>
                  <a:gd name="connsiteX44" fmla="*/ 528637 w 800100"/>
                  <a:gd name="connsiteY44" fmla="*/ 1676400 h 1785937"/>
                  <a:gd name="connsiteX45" fmla="*/ 533400 w 800100"/>
                  <a:gd name="connsiteY45" fmla="*/ 1628775 h 1785937"/>
                  <a:gd name="connsiteX46" fmla="*/ 533400 w 800100"/>
                  <a:gd name="connsiteY46" fmla="*/ 1552575 h 1785937"/>
                  <a:gd name="connsiteX47" fmla="*/ 552450 w 800100"/>
                  <a:gd name="connsiteY47" fmla="*/ 1590675 h 1785937"/>
                  <a:gd name="connsiteX48" fmla="*/ 547687 w 800100"/>
                  <a:gd name="connsiteY48" fmla="*/ 1662112 h 1785937"/>
                  <a:gd name="connsiteX49" fmla="*/ 561975 w 800100"/>
                  <a:gd name="connsiteY49" fmla="*/ 1714500 h 1785937"/>
                  <a:gd name="connsiteX50" fmla="*/ 604837 w 800100"/>
                  <a:gd name="connsiteY50" fmla="*/ 1781175 h 1785937"/>
                  <a:gd name="connsiteX51" fmla="*/ 590550 w 800100"/>
                  <a:gd name="connsiteY51" fmla="*/ 1704975 h 1785937"/>
                  <a:gd name="connsiteX52" fmla="*/ 581025 w 800100"/>
                  <a:gd name="connsiteY52" fmla="*/ 1662112 h 1785937"/>
                  <a:gd name="connsiteX53" fmla="*/ 585787 w 800100"/>
                  <a:gd name="connsiteY53" fmla="*/ 1604962 h 1785937"/>
                  <a:gd name="connsiteX54" fmla="*/ 623887 w 800100"/>
                  <a:gd name="connsiteY54" fmla="*/ 1652587 h 1785937"/>
                  <a:gd name="connsiteX55" fmla="*/ 633412 w 800100"/>
                  <a:gd name="connsiteY55" fmla="*/ 1743075 h 1785937"/>
                  <a:gd name="connsiteX56" fmla="*/ 661987 w 800100"/>
                  <a:gd name="connsiteY56" fmla="*/ 1666875 h 1785937"/>
                  <a:gd name="connsiteX57" fmla="*/ 685800 w 800100"/>
                  <a:gd name="connsiteY57" fmla="*/ 1700212 h 1785937"/>
                  <a:gd name="connsiteX58" fmla="*/ 728662 w 800100"/>
                  <a:gd name="connsiteY58" fmla="*/ 1781175 h 1785937"/>
                  <a:gd name="connsiteX59" fmla="*/ 700087 w 800100"/>
                  <a:gd name="connsiteY59" fmla="*/ 1647825 h 1785937"/>
                  <a:gd name="connsiteX60" fmla="*/ 657225 w 800100"/>
                  <a:gd name="connsiteY60" fmla="*/ 1619250 h 1785937"/>
                  <a:gd name="connsiteX61" fmla="*/ 523875 w 800100"/>
                  <a:gd name="connsiteY61" fmla="*/ 1500187 h 1785937"/>
                  <a:gd name="connsiteX62" fmla="*/ 504825 w 800100"/>
                  <a:gd name="connsiteY62" fmla="*/ 1395412 h 1785937"/>
                  <a:gd name="connsiteX63" fmla="*/ 447675 w 800100"/>
                  <a:gd name="connsiteY63" fmla="*/ 1300162 h 1785937"/>
                  <a:gd name="connsiteX64" fmla="*/ 528637 w 800100"/>
                  <a:gd name="connsiteY64" fmla="*/ 1366837 h 1785937"/>
                  <a:gd name="connsiteX65" fmla="*/ 609600 w 800100"/>
                  <a:gd name="connsiteY65" fmla="*/ 1414462 h 1785937"/>
                  <a:gd name="connsiteX66" fmla="*/ 700087 w 800100"/>
                  <a:gd name="connsiteY66" fmla="*/ 1471612 h 1785937"/>
                  <a:gd name="connsiteX67" fmla="*/ 776287 w 800100"/>
                  <a:gd name="connsiteY67" fmla="*/ 1562100 h 1785937"/>
                  <a:gd name="connsiteX68" fmla="*/ 738187 w 800100"/>
                  <a:gd name="connsiteY68" fmla="*/ 1447800 h 1785937"/>
                  <a:gd name="connsiteX69" fmla="*/ 647700 w 800100"/>
                  <a:gd name="connsiteY69" fmla="*/ 1390650 h 1785937"/>
                  <a:gd name="connsiteX70" fmla="*/ 700087 w 800100"/>
                  <a:gd name="connsiteY70" fmla="*/ 1376362 h 1785937"/>
                  <a:gd name="connsiteX71" fmla="*/ 747712 w 800100"/>
                  <a:gd name="connsiteY71" fmla="*/ 1352550 h 1785937"/>
                  <a:gd name="connsiteX72" fmla="*/ 800100 w 800100"/>
                  <a:gd name="connsiteY72" fmla="*/ 1347787 h 1785937"/>
                  <a:gd name="connsiteX73" fmla="*/ 676275 w 800100"/>
                  <a:gd name="connsiteY73" fmla="*/ 1338262 h 1785937"/>
                  <a:gd name="connsiteX74" fmla="*/ 614362 w 800100"/>
                  <a:gd name="connsiteY74" fmla="*/ 1366837 h 1785937"/>
                  <a:gd name="connsiteX75" fmla="*/ 523875 w 800100"/>
                  <a:gd name="connsiteY75" fmla="*/ 1314450 h 1785937"/>
                  <a:gd name="connsiteX76" fmla="*/ 457200 w 800100"/>
                  <a:gd name="connsiteY76" fmla="*/ 1271587 h 1785937"/>
                  <a:gd name="connsiteX77" fmla="*/ 414337 w 800100"/>
                  <a:gd name="connsiteY77" fmla="*/ 1233487 h 1785937"/>
                  <a:gd name="connsiteX78" fmla="*/ 357187 w 800100"/>
                  <a:gd name="connsiteY78" fmla="*/ 1133475 h 1785937"/>
                  <a:gd name="connsiteX79" fmla="*/ 309562 w 800100"/>
                  <a:gd name="connsiteY79" fmla="*/ 1062037 h 1785937"/>
                  <a:gd name="connsiteX80" fmla="*/ 266700 w 800100"/>
                  <a:gd name="connsiteY80" fmla="*/ 1009650 h 1785937"/>
                  <a:gd name="connsiteX81" fmla="*/ 223837 w 800100"/>
                  <a:gd name="connsiteY81" fmla="*/ 957262 h 1785937"/>
                  <a:gd name="connsiteX82" fmla="*/ 161925 w 800100"/>
                  <a:gd name="connsiteY82" fmla="*/ 852487 h 1785937"/>
                  <a:gd name="connsiteX83" fmla="*/ 228600 w 800100"/>
                  <a:gd name="connsiteY83" fmla="*/ 890587 h 1785937"/>
                  <a:gd name="connsiteX84" fmla="*/ 314325 w 800100"/>
                  <a:gd name="connsiteY84" fmla="*/ 871537 h 1785937"/>
                  <a:gd name="connsiteX85" fmla="*/ 409575 w 800100"/>
                  <a:gd name="connsiteY85" fmla="*/ 885825 h 1785937"/>
                  <a:gd name="connsiteX86" fmla="*/ 485775 w 800100"/>
                  <a:gd name="connsiteY86" fmla="*/ 919162 h 1785937"/>
                  <a:gd name="connsiteX87" fmla="*/ 552450 w 800100"/>
                  <a:gd name="connsiteY87" fmla="*/ 995362 h 1785937"/>
                  <a:gd name="connsiteX88" fmla="*/ 552450 w 800100"/>
                  <a:gd name="connsiteY88" fmla="*/ 1042987 h 1785937"/>
                  <a:gd name="connsiteX89" fmla="*/ 538162 w 800100"/>
                  <a:gd name="connsiteY89" fmla="*/ 1171575 h 1785937"/>
                  <a:gd name="connsiteX90" fmla="*/ 576262 w 800100"/>
                  <a:gd name="connsiteY90" fmla="*/ 1066800 h 1785937"/>
                  <a:gd name="connsiteX91" fmla="*/ 619125 w 800100"/>
                  <a:gd name="connsiteY91" fmla="*/ 1114425 h 1785937"/>
                  <a:gd name="connsiteX92" fmla="*/ 666750 w 800100"/>
                  <a:gd name="connsiteY92" fmla="*/ 1185862 h 1785937"/>
                  <a:gd name="connsiteX93" fmla="*/ 647700 w 800100"/>
                  <a:gd name="connsiteY93" fmla="*/ 1109662 h 1785937"/>
                  <a:gd name="connsiteX94" fmla="*/ 685800 w 800100"/>
                  <a:gd name="connsiteY94" fmla="*/ 1114425 h 1785937"/>
                  <a:gd name="connsiteX95" fmla="*/ 723900 w 800100"/>
                  <a:gd name="connsiteY95" fmla="*/ 1143000 h 1785937"/>
                  <a:gd name="connsiteX96" fmla="*/ 709612 w 800100"/>
                  <a:gd name="connsiteY96" fmla="*/ 1081087 h 1785937"/>
                  <a:gd name="connsiteX97" fmla="*/ 623887 w 800100"/>
                  <a:gd name="connsiteY97" fmla="*/ 1081087 h 1785937"/>
                  <a:gd name="connsiteX98" fmla="*/ 590550 w 800100"/>
                  <a:gd name="connsiteY98" fmla="*/ 1009650 h 1785937"/>
                  <a:gd name="connsiteX99" fmla="*/ 533400 w 800100"/>
                  <a:gd name="connsiteY99" fmla="*/ 923925 h 1785937"/>
                  <a:gd name="connsiteX100" fmla="*/ 595312 w 800100"/>
                  <a:gd name="connsiteY100" fmla="*/ 942975 h 1785937"/>
                  <a:gd name="connsiteX101" fmla="*/ 633412 w 800100"/>
                  <a:gd name="connsiteY101" fmla="*/ 995362 h 1785937"/>
                  <a:gd name="connsiteX102" fmla="*/ 600075 w 800100"/>
                  <a:gd name="connsiteY102" fmla="*/ 914400 h 1785937"/>
                  <a:gd name="connsiteX103" fmla="*/ 500062 w 800100"/>
                  <a:gd name="connsiteY103" fmla="*/ 895350 h 1785937"/>
                  <a:gd name="connsiteX104" fmla="*/ 433387 w 800100"/>
                  <a:gd name="connsiteY104" fmla="*/ 866775 h 1785937"/>
                  <a:gd name="connsiteX105" fmla="*/ 309562 w 800100"/>
                  <a:gd name="connsiteY105" fmla="*/ 842962 h 1785937"/>
                  <a:gd name="connsiteX106" fmla="*/ 242887 w 800100"/>
                  <a:gd name="connsiteY106" fmla="*/ 862012 h 1785937"/>
                  <a:gd name="connsiteX107" fmla="*/ 180975 w 800100"/>
                  <a:gd name="connsiteY107" fmla="*/ 842962 h 1785937"/>
                  <a:gd name="connsiteX108" fmla="*/ 119062 w 800100"/>
                  <a:gd name="connsiteY108" fmla="*/ 814387 h 1785937"/>
                  <a:gd name="connsiteX109" fmla="*/ 42862 w 800100"/>
                  <a:gd name="connsiteY109" fmla="*/ 681037 h 1785937"/>
                  <a:gd name="connsiteX110" fmla="*/ 33337 w 800100"/>
                  <a:gd name="connsiteY110" fmla="*/ 633412 h 1785937"/>
                  <a:gd name="connsiteX111" fmla="*/ 47625 w 800100"/>
                  <a:gd name="connsiteY111" fmla="*/ 57150 h 1785937"/>
                  <a:gd name="connsiteX112" fmla="*/ 0 w 800100"/>
                  <a:gd name="connsiteY112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38125 w 800100"/>
                  <a:gd name="connsiteY8" fmla="*/ 1185862 h 1785937"/>
                  <a:gd name="connsiteX9" fmla="*/ 271462 w 800100"/>
                  <a:gd name="connsiteY9" fmla="*/ 1247775 h 1785937"/>
                  <a:gd name="connsiteX10" fmla="*/ 223837 w 800100"/>
                  <a:gd name="connsiteY10" fmla="*/ 1333500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300037 w 800100"/>
                  <a:gd name="connsiteY14" fmla="*/ 1281112 h 1785937"/>
                  <a:gd name="connsiteX15" fmla="*/ 314325 w 800100"/>
                  <a:gd name="connsiteY15" fmla="*/ 1347787 h 1785937"/>
                  <a:gd name="connsiteX16" fmla="*/ 314325 w 800100"/>
                  <a:gd name="connsiteY16" fmla="*/ 1400175 h 1785937"/>
                  <a:gd name="connsiteX17" fmla="*/ 304800 w 800100"/>
                  <a:gd name="connsiteY17" fmla="*/ 1457325 h 1785937"/>
                  <a:gd name="connsiteX18" fmla="*/ 252412 w 800100"/>
                  <a:gd name="connsiteY18" fmla="*/ 1547812 h 1785937"/>
                  <a:gd name="connsiteX19" fmla="*/ 238125 w 800100"/>
                  <a:gd name="connsiteY19" fmla="*/ 1585912 h 1785937"/>
                  <a:gd name="connsiteX20" fmla="*/ 290512 w 800100"/>
                  <a:gd name="connsiteY20" fmla="*/ 1538287 h 1785937"/>
                  <a:gd name="connsiteX21" fmla="*/ 290512 w 800100"/>
                  <a:gd name="connsiteY21" fmla="*/ 1619250 h 1785937"/>
                  <a:gd name="connsiteX22" fmla="*/ 300037 w 800100"/>
                  <a:gd name="connsiteY22" fmla="*/ 1676400 h 1785937"/>
                  <a:gd name="connsiteX23" fmla="*/ 257175 w 800100"/>
                  <a:gd name="connsiteY23" fmla="*/ 1733550 h 1785937"/>
                  <a:gd name="connsiteX24" fmla="*/ 319087 w 800100"/>
                  <a:gd name="connsiteY24" fmla="*/ 1700212 h 1785937"/>
                  <a:gd name="connsiteX25" fmla="*/ 366712 w 800100"/>
                  <a:gd name="connsiteY25" fmla="*/ 1785937 h 1785937"/>
                  <a:gd name="connsiteX26" fmla="*/ 357187 w 800100"/>
                  <a:gd name="connsiteY26" fmla="*/ 1704975 h 1785937"/>
                  <a:gd name="connsiteX27" fmla="*/ 404812 w 800100"/>
                  <a:gd name="connsiteY27" fmla="*/ 1747837 h 1785937"/>
                  <a:gd name="connsiteX28" fmla="*/ 328612 w 800100"/>
                  <a:gd name="connsiteY28" fmla="*/ 1652587 h 1785937"/>
                  <a:gd name="connsiteX29" fmla="*/ 328612 w 800100"/>
                  <a:gd name="connsiteY29" fmla="*/ 1566862 h 1785937"/>
                  <a:gd name="connsiteX30" fmla="*/ 323850 w 800100"/>
                  <a:gd name="connsiteY30" fmla="*/ 1509712 h 1785937"/>
                  <a:gd name="connsiteX31" fmla="*/ 357187 w 800100"/>
                  <a:gd name="connsiteY31" fmla="*/ 1447800 h 1785937"/>
                  <a:gd name="connsiteX32" fmla="*/ 347662 w 800100"/>
                  <a:gd name="connsiteY32" fmla="*/ 1366837 h 1785937"/>
                  <a:gd name="connsiteX33" fmla="*/ 347662 w 800100"/>
                  <a:gd name="connsiteY33" fmla="*/ 1300162 h 1785937"/>
                  <a:gd name="connsiteX34" fmla="*/ 304800 w 800100"/>
                  <a:gd name="connsiteY34" fmla="*/ 1228725 h 1785937"/>
                  <a:gd name="connsiteX35" fmla="*/ 271462 w 800100"/>
                  <a:gd name="connsiteY35" fmla="*/ 1157287 h 1785937"/>
                  <a:gd name="connsiteX36" fmla="*/ 242887 w 800100"/>
                  <a:gd name="connsiteY36" fmla="*/ 1071562 h 1785937"/>
                  <a:gd name="connsiteX37" fmla="*/ 257175 w 800100"/>
                  <a:gd name="connsiteY37" fmla="*/ 1033462 h 1785937"/>
                  <a:gd name="connsiteX38" fmla="*/ 323850 w 800100"/>
                  <a:gd name="connsiteY38" fmla="*/ 1128712 h 1785937"/>
                  <a:gd name="connsiteX39" fmla="*/ 414337 w 800100"/>
                  <a:gd name="connsiteY39" fmla="*/ 1285875 h 1785937"/>
                  <a:gd name="connsiteX40" fmla="*/ 476250 w 800100"/>
                  <a:gd name="connsiteY40" fmla="*/ 1404937 h 1785937"/>
                  <a:gd name="connsiteX41" fmla="*/ 500062 w 800100"/>
                  <a:gd name="connsiteY41" fmla="*/ 1524000 h 1785937"/>
                  <a:gd name="connsiteX42" fmla="*/ 495300 w 800100"/>
                  <a:gd name="connsiteY42" fmla="*/ 1647825 h 1785937"/>
                  <a:gd name="connsiteX43" fmla="*/ 490537 w 800100"/>
                  <a:gd name="connsiteY43" fmla="*/ 1738312 h 1785937"/>
                  <a:gd name="connsiteX44" fmla="*/ 528637 w 800100"/>
                  <a:gd name="connsiteY44" fmla="*/ 1676400 h 1785937"/>
                  <a:gd name="connsiteX45" fmla="*/ 533400 w 800100"/>
                  <a:gd name="connsiteY45" fmla="*/ 1628775 h 1785937"/>
                  <a:gd name="connsiteX46" fmla="*/ 533400 w 800100"/>
                  <a:gd name="connsiteY46" fmla="*/ 1552575 h 1785937"/>
                  <a:gd name="connsiteX47" fmla="*/ 552450 w 800100"/>
                  <a:gd name="connsiteY47" fmla="*/ 1590675 h 1785937"/>
                  <a:gd name="connsiteX48" fmla="*/ 547687 w 800100"/>
                  <a:gd name="connsiteY48" fmla="*/ 1662112 h 1785937"/>
                  <a:gd name="connsiteX49" fmla="*/ 561975 w 800100"/>
                  <a:gd name="connsiteY49" fmla="*/ 1714500 h 1785937"/>
                  <a:gd name="connsiteX50" fmla="*/ 604837 w 800100"/>
                  <a:gd name="connsiteY50" fmla="*/ 1781175 h 1785937"/>
                  <a:gd name="connsiteX51" fmla="*/ 590550 w 800100"/>
                  <a:gd name="connsiteY51" fmla="*/ 1704975 h 1785937"/>
                  <a:gd name="connsiteX52" fmla="*/ 581025 w 800100"/>
                  <a:gd name="connsiteY52" fmla="*/ 1662112 h 1785937"/>
                  <a:gd name="connsiteX53" fmla="*/ 585787 w 800100"/>
                  <a:gd name="connsiteY53" fmla="*/ 1604962 h 1785937"/>
                  <a:gd name="connsiteX54" fmla="*/ 623887 w 800100"/>
                  <a:gd name="connsiteY54" fmla="*/ 1652587 h 1785937"/>
                  <a:gd name="connsiteX55" fmla="*/ 633412 w 800100"/>
                  <a:gd name="connsiteY55" fmla="*/ 1743075 h 1785937"/>
                  <a:gd name="connsiteX56" fmla="*/ 661987 w 800100"/>
                  <a:gd name="connsiteY56" fmla="*/ 1666875 h 1785937"/>
                  <a:gd name="connsiteX57" fmla="*/ 685800 w 800100"/>
                  <a:gd name="connsiteY57" fmla="*/ 1700212 h 1785937"/>
                  <a:gd name="connsiteX58" fmla="*/ 728662 w 800100"/>
                  <a:gd name="connsiteY58" fmla="*/ 1781175 h 1785937"/>
                  <a:gd name="connsiteX59" fmla="*/ 700087 w 800100"/>
                  <a:gd name="connsiteY59" fmla="*/ 1647825 h 1785937"/>
                  <a:gd name="connsiteX60" fmla="*/ 657225 w 800100"/>
                  <a:gd name="connsiteY60" fmla="*/ 1619250 h 1785937"/>
                  <a:gd name="connsiteX61" fmla="*/ 523875 w 800100"/>
                  <a:gd name="connsiteY61" fmla="*/ 1500187 h 1785937"/>
                  <a:gd name="connsiteX62" fmla="*/ 504825 w 800100"/>
                  <a:gd name="connsiteY62" fmla="*/ 1395412 h 1785937"/>
                  <a:gd name="connsiteX63" fmla="*/ 447675 w 800100"/>
                  <a:gd name="connsiteY63" fmla="*/ 1300162 h 1785937"/>
                  <a:gd name="connsiteX64" fmla="*/ 528637 w 800100"/>
                  <a:gd name="connsiteY64" fmla="*/ 1366837 h 1785937"/>
                  <a:gd name="connsiteX65" fmla="*/ 609600 w 800100"/>
                  <a:gd name="connsiteY65" fmla="*/ 1414462 h 1785937"/>
                  <a:gd name="connsiteX66" fmla="*/ 700087 w 800100"/>
                  <a:gd name="connsiteY66" fmla="*/ 1471612 h 1785937"/>
                  <a:gd name="connsiteX67" fmla="*/ 776287 w 800100"/>
                  <a:gd name="connsiteY67" fmla="*/ 1562100 h 1785937"/>
                  <a:gd name="connsiteX68" fmla="*/ 738187 w 800100"/>
                  <a:gd name="connsiteY68" fmla="*/ 1447800 h 1785937"/>
                  <a:gd name="connsiteX69" fmla="*/ 647700 w 800100"/>
                  <a:gd name="connsiteY69" fmla="*/ 1390650 h 1785937"/>
                  <a:gd name="connsiteX70" fmla="*/ 700087 w 800100"/>
                  <a:gd name="connsiteY70" fmla="*/ 1376362 h 1785937"/>
                  <a:gd name="connsiteX71" fmla="*/ 747712 w 800100"/>
                  <a:gd name="connsiteY71" fmla="*/ 1352550 h 1785937"/>
                  <a:gd name="connsiteX72" fmla="*/ 800100 w 800100"/>
                  <a:gd name="connsiteY72" fmla="*/ 1347787 h 1785937"/>
                  <a:gd name="connsiteX73" fmla="*/ 676275 w 800100"/>
                  <a:gd name="connsiteY73" fmla="*/ 1338262 h 1785937"/>
                  <a:gd name="connsiteX74" fmla="*/ 614362 w 800100"/>
                  <a:gd name="connsiteY74" fmla="*/ 1366837 h 1785937"/>
                  <a:gd name="connsiteX75" fmla="*/ 523875 w 800100"/>
                  <a:gd name="connsiteY75" fmla="*/ 1314450 h 1785937"/>
                  <a:gd name="connsiteX76" fmla="*/ 457200 w 800100"/>
                  <a:gd name="connsiteY76" fmla="*/ 1271587 h 1785937"/>
                  <a:gd name="connsiteX77" fmla="*/ 414337 w 800100"/>
                  <a:gd name="connsiteY77" fmla="*/ 1233487 h 1785937"/>
                  <a:gd name="connsiteX78" fmla="*/ 357187 w 800100"/>
                  <a:gd name="connsiteY78" fmla="*/ 1133475 h 1785937"/>
                  <a:gd name="connsiteX79" fmla="*/ 309562 w 800100"/>
                  <a:gd name="connsiteY79" fmla="*/ 1062037 h 1785937"/>
                  <a:gd name="connsiteX80" fmla="*/ 266700 w 800100"/>
                  <a:gd name="connsiteY80" fmla="*/ 1009650 h 1785937"/>
                  <a:gd name="connsiteX81" fmla="*/ 223837 w 800100"/>
                  <a:gd name="connsiteY81" fmla="*/ 957262 h 1785937"/>
                  <a:gd name="connsiteX82" fmla="*/ 161925 w 800100"/>
                  <a:gd name="connsiteY82" fmla="*/ 852487 h 1785937"/>
                  <a:gd name="connsiteX83" fmla="*/ 228600 w 800100"/>
                  <a:gd name="connsiteY83" fmla="*/ 890587 h 1785937"/>
                  <a:gd name="connsiteX84" fmla="*/ 314325 w 800100"/>
                  <a:gd name="connsiteY84" fmla="*/ 871537 h 1785937"/>
                  <a:gd name="connsiteX85" fmla="*/ 409575 w 800100"/>
                  <a:gd name="connsiteY85" fmla="*/ 885825 h 1785937"/>
                  <a:gd name="connsiteX86" fmla="*/ 485775 w 800100"/>
                  <a:gd name="connsiteY86" fmla="*/ 919162 h 1785937"/>
                  <a:gd name="connsiteX87" fmla="*/ 552450 w 800100"/>
                  <a:gd name="connsiteY87" fmla="*/ 995362 h 1785937"/>
                  <a:gd name="connsiteX88" fmla="*/ 552450 w 800100"/>
                  <a:gd name="connsiteY88" fmla="*/ 1042987 h 1785937"/>
                  <a:gd name="connsiteX89" fmla="*/ 538162 w 800100"/>
                  <a:gd name="connsiteY89" fmla="*/ 1171575 h 1785937"/>
                  <a:gd name="connsiteX90" fmla="*/ 576262 w 800100"/>
                  <a:gd name="connsiteY90" fmla="*/ 1066800 h 1785937"/>
                  <a:gd name="connsiteX91" fmla="*/ 619125 w 800100"/>
                  <a:gd name="connsiteY91" fmla="*/ 1114425 h 1785937"/>
                  <a:gd name="connsiteX92" fmla="*/ 666750 w 800100"/>
                  <a:gd name="connsiteY92" fmla="*/ 1185862 h 1785937"/>
                  <a:gd name="connsiteX93" fmla="*/ 647700 w 800100"/>
                  <a:gd name="connsiteY93" fmla="*/ 1109662 h 1785937"/>
                  <a:gd name="connsiteX94" fmla="*/ 685800 w 800100"/>
                  <a:gd name="connsiteY94" fmla="*/ 1114425 h 1785937"/>
                  <a:gd name="connsiteX95" fmla="*/ 723900 w 800100"/>
                  <a:gd name="connsiteY95" fmla="*/ 1143000 h 1785937"/>
                  <a:gd name="connsiteX96" fmla="*/ 709612 w 800100"/>
                  <a:gd name="connsiteY96" fmla="*/ 1081087 h 1785937"/>
                  <a:gd name="connsiteX97" fmla="*/ 623887 w 800100"/>
                  <a:gd name="connsiteY97" fmla="*/ 1081087 h 1785937"/>
                  <a:gd name="connsiteX98" fmla="*/ 590550 w 800100"/>
                  <a:gd name="connsiteY98" fmla="*/ 1009650 h 1785937"/>
                  <a:gd name="connsiteX99" fmla="*/ 533400 w 800100"/>
                  <a:gd name="connsiteY99" fmla="*/ 923925 h 1785937"/>
                  <a:gd name="connsiteX100" fmla="*/ 595312 w 800100"/>
                  <a:gd name="connsiteY100" fmla="*/ 942975 h 1785937"/>
                  <a:gd name="connsiteX101" fmla="*/ 633412 w 800100"/>
                  <a:gd name="connsiteY101" fmla="*/ 995362 h 1785937"/>
                  <a:gd name="connsiteX102" fmla="*/ 600075 w 800100"/>
                  <a:gd name="connsiteY102" fmla="*/ 914400 h 1785937"/>
                  <a:gd name="connsiteX103" fmla="*/ 500062 w 800100"/>
                  <a:gd name="connsiteY103" fmla="*/ 895350 h 1785937"/>
                  <a:gd name="connsiteX104" fmla="*/ 433387 w 800100"/>
                  <a:gd name="connsiteY104" fmla="*/ 866775 h 1785937"/>
                  <a:gd name="connsiteX105" fmla="*/ 309562 w 800100"/>
                  <a:gd name="connsiteY105" fmla="*/ 842962 h 1785937"/>
                  <a:gd name="connsiteX106" fmla="*/ 242887 w 800100"/>
                  <a:gd name="connsiteY106" fmla="*/ 862012 h 1785937"/>
                  <a:gd name="connsiteX107" fmla="*/ 180975 w 800100"/>
                  <a:gd name="connsiteY107" fmla="*/ 842962 h 1785937"/>
                  <a:gd name="connsiteX108" fmla="*/ 119062 w 800100"/>
                  <a:gd name="connsiteY108" fmla="*/ 814387 h 1785937"/>
                  <a:gd name="connsiteX109" fmla="*/ 42862 w 800100"/>
                  <a:gd name="connsiteY109" fmla="*/ 681037 h 1785937"/>
                  <a:gd name="connsiteX110" fmla="*/ 33337 w 800100"/>
                  <a:gd name="connsiteY110" fmla="*/ 633412 h 1785937"/>
                  <a:gd name="connsiteX111" fmla="*/ 47625 w 800100"/>
                  <a:gd name="connsiteY111" fmla="*/ 57150 h 1785937"/>
                  <a:gd name="connsiteX112" fmla="*/ 0 w 800100"/>
                  <a:gd name="connsiteY112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271462 w 800100"/>
                  <a:gd name="connsiteY9" fmla="*/ 1247775 h 1785937"/>
                  <a:gd name="connsiteX10" fmla="*/ 223837 w 800100"/>
                  <a:gd name="connsiteY10" fmla="*/ 1333500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300037 w 800100"/>
                  <a:gd name="connsiteY14" fmla="*/ 1281112 h 1785937"/>
                  <a:gd name="connsiteX15" fmla="*/ 314325 w 800100"/>
                  <a:gd name="connsiteY15" fmla="*/ 1347787 h 1785937"/>
                  <a:gd name="connsiteX16" fmla="*/ 314325 w 800100"/>
                  <a:gd name="connsiteY16" fmla="*/ 1400175 h 1785937"/>
                  <a:gd name="connsiteX17" fmla="*/ 304800 w 800100"/>
                  <a:gd name="connsiteY17" fmla="*/ 1457325 h 1785937"/>
                  <a:gd name="connsiteX18" fmla="*/ 252412 w 800100"/>
                  <a:gd name="connsiteY18" fmla="*/ 1547812 h 1785937"/>
                  <a:gd name="connsiteX19" fmla="*/ 238125 w 800100"/>
                  <a:gd name="connsiteY19" fmla="*/ 1585912 h 1785937"/>
                  <a:gd name="connsiteX20" fmla="*/ 290512 w 800100"/>
                  <a:gd name="connsiteY20" fmla="*/ 1538287 h 1785937"/>
                  <a:gd name="connsiteX21" fmla="*/ 290512 w 800100"/>
                  <a:gd name="connsiteY21" fmla="*/ 1619250 h 1785937"/>
                  <a:gd name="connsiteX22" fmla="*/ 300037 w 800100"/>
                  <a:gd name="connsiteY22" fmla="*/ 1676400 h 1785937"/>
                  <a:gd name="connsiteX23" fmla="*/ 257175 w 800100"/>
                  <a:gd name="connsiteY23" fmla="*/ 1733550 h 1785937"/>
                  <a:gd name="connsiteX24" fmla="*/ 319087 w 800100"/>
                  <a:gd name="connsiteY24" fmla="*/ 1700212 h 1785937"/>
                  <a:gd name="connsiteX25" fmla="*/ 366712 w 800100"/>
                  <a:gd name="connsiteY25" fmla="*/ 1785937 h 1785937"/>
                  <a:gd name="connsiteX26" fmla="*/ 357187 w 800100"/>
                  <a:gd name="connsiteY26" fmla="*/ 1704975 h 1785937"/>
                  <a:gd name="connsiteX27" fmla="*/ 404812 w 800100"/>
                  <a:gd name="connsiteY27" fmla="*/ 1747837 h 1785937"/>
                  <a:gd name="connsiteX28" fmla="*/ 328612 w 800100"/>
                  <a:gd name="connsiteY28" fmla="*/ 1652587 h 1785937"/>
                  <a:gd name="connsiteX29" fmla="*/ 328612 w 800100"/>
                  <a:gd name="connsiteY29" fmla="*/ 1566862 h 1785937"/>
                  <a:gd name="connsiteX30" fmla="*/ 323850 w 800100"/>
                  <a:gd name="connsiteY30" fmla="*/ 1509712 h 1785937"/>
                  <a:gd name="connsiteX31" fmla="*/ 357187 w 800100"/>
                  <a:gd name="connsiteY31" fmla="*/ 1447800 h 1785937"/>
                  <a:gd name="connsiteX32" fmla="*/ 347662 w 800100"/>
                  <a:gd name="connsiteY32" fmla="*/ 1366837 h 1785937"/>
                  <a:gd name="connsiteX33" fmla="*/ 347662 w 800100"/>
                  <a:gd name="connsiteY33" fmla="*/ 1300162 h 1785937"/>
                  <a:gd name="connsiteX34" fmla="*/ 304800 w 800100"/>
                  <a:gd name="connsiteY34" fmla="*/ 1228725 h 1785937"/>
                  <a:gd name="connsiteX35" fmla="*/ 271462 w 800100"/>
                  <a:gd name="connsiteY35" fmla="*/ 1157287 h 1785937"/>
                  <a:gd name="connsiteX36" fmla="*/ 242887 w 800100"/>
                  <a:gd name="connsiteY36" fmla="*/ 1071562 h 1785937"/>
                  <a:gd name="connsiteX37" fmla="*/ 257175 w 800100"/>
                  <a:gd name="connsiteY37" fmla="*/ 1033462 h 1785937"/>
                  <a:gd name="connsiteX38" fmla="*/ 323850 w 800100"/>
                  <a:gd name="connsiteY38" fmla="*/ 1128712 h 1785937"/>
                  <a:gd name="connsiteX39" fmla="*/ 414337 w 800100"/>
                  <a:gd name="connsiteY39" fmla="*/ 1285875 h 1785937"/>
                  <a:gd name="connsiteX40" fmla="*/ 476250 w 800100"/>
                  <a:gd name="connsiteY40" fmla="*/ 1404937 h 1785937"/>
                  <a:gd name="connsiteX41" fmla="*/ 500062 w 800100"/>
                  <a:gd name="connsiteY41" fmla="*/ 1524000 h 1785937"/>
                  <a:gd name="connsiteX42" fmla="*/ 495300 w 800100"/>
                  <a:gd name="connsiteY42" fmla="*/ 1647825 h 1785937"/>
                  <a:gd name="connsiteX43" fmla="*/ 490537 w 800100"/>
                  <a:gd name="connsiteY43" fmla="*/ 1738312 h 1785937"/>
                  <a:gd name="connsiteX44" fmla="*/ 528637 w 800100"/>
                  <a:gd name="connsiteY44" fmla="*/ 1676400 h 1785937"/>
                  <a:gd name="connsiteX45" fmla="*/ 533400 w 800100"/>
                  <a:gd name="connsiteY45" fmla="*/ 1628775 h 1785937"/>
                  <a:gd name="connsiteX46" fmla="*/ 533400 w 800100"/>
                  <a:gd name="connsiteY46" fmla="*/ 1552575 h 1785937"/>
                  <a:gd name="connsiteX47" fmla="*/ 552450 w 800100"/>
                  <a:gd name="connsiteY47" fmla="*/ 1590675 h 1785937"/>
                  <a:gd name="connsiteX48" fmla="*/ 547687 w 800100"/>
                  <a:gd name="connsiteY48" fmla="*/ 1662112 h 1785937"/>
                  <a:gd name="connsiteX49" fmla="*/ 561975 w 800100"/>
                  <a:gd name="connsiteY49" fmla="*/ 1714500 h 1785937"/>
                  <a:gd name="connsiteX50" fmla="*/ 604837 w 800100"/>
                  <a:gd name="connsiteY50" fmla="*/ 1781175 h 1785937"/>
                  <a:gd name="connsiteX51" fmla="*/ 590550 w 800100"/>
                  <a:gd name="connsiteY51" fmla="*/ 1704975 h 1785937"/>
                  <a:gd name="connsiteX52" fmla="*/ 581025 w 800100"/>
                  <a:gd name="connsiteY52" fmla="*/ 1662112 h 1785937"/>
                  <a:gd name="connsiteX53" fmla="*/ 585787 w 800100"/>
                  <a:gd name="connsiteY53" fmla="*/ 1604962 h 1785937"/>
                  <a:gd name="connsiteX54" fmla="*/ 623887 w 800100"/>
                  <a:gd name="connsiteY54" fmla="*/ 1652587 h 1785937"/>
                  <a:gd name="connsiteX55" fmla="*/ 633412 w 800100"/>
                  <a:gd name="connsiteY55" fmla="*/ 1743075 h 1785937"/>
                  <a:gd name="connsiteX56" fmla="*/ 661987 w 800100"/>
                  <a:gd name="connsiteY56" fmla="*/ 1666875 h 1785937"/>
                  <a:gd name="connsiteX57" fmla="*/ 685800 w 800100"/>
                  <a:gd name="connsiteY57" fmla="*/ 1700212 h 1785937"/>
                  <a:gd name="connsiteX58" fmla="*/ 728662 w 800100"/>
                  <a:gd name="connsiteY58" fmla="*/ 1781175 h 1785937"/>
                  <a:gd name="connsiteX59" fmla="*/ 700087 w 800100"/>
                  <a:gd name="connsiteY59" fmla="*/ 1647825 h 1785937"/>
                  <a:gd name="connsiteX60" fmla="*/ 657225 w 800100"/>
                  <a:gd name="connsiteY60" fmla="*/ 1619250 h 1785937"/>
                  <a:gd name="connsiteX61" fmla="*/ 523875 w 800100"/>
                  <a:gd name="connsiteY61" fmla="*/ 1500187 h 1785937"/>
                  <a:gd name="connsiteX62" fmla="*/ 504825 w 800100"/>
                  <a:gd name="connsiteY62" fmla="*/ 1395412 h 1785937"/>
                  <a:gd name="connsiteX63" fmla="*/ 447675 w 800100"/>
                  <a:gd name="connsiteY63" fmla="*/ 1300162 h 1785937"/>
                  <a:gd name="connsiteX64" fmla="*/ 528637 w 800100"/>
                  <a:gd name="connsiteY64" fmla="*/ 1366837 h 1785937"/>
                  <a:gd name="connsiteX65" fmla="*/ 609600 w 800100"/>
                  <a:gd name="connsiteY65" fmla="*/ 1414462 h 1785937"/>
                  <a:gd name="connsiteX66" fmla="*/ 700087 w 800100"/>
                  <a:gd name="connsiteY66" fmla="*/ 1471612 h 1785937"/>
                  <a:gd name="connsiteX67" fmla="*/ 776287 w 800100"/>
                  <a:gd name="connsiteY67" fmla="*/ 1562100 h 1785937"/>
                  <a:gd name="connsiteX68" fmla="*/ 738187 w 800100"/>
                  <a:gd name="connsiteY68" fmla="*/ 1447800 h 1785937"/>
                  <a:gd name="connsiteX69" fmla="*/ 647700 w 800100"/>
                  <a:gd name="connsiteY69" fmla="*/ 1390650 h 1785937"/>
                  <a:gd name="connsiteX70" fmla="*/ 700087 w 800100"/>
                  <a:gd name="connsiteY70" fmla="*/ 1376362 h 1785937"/>
                  <a:gd name="connsiteX71" fmla="*/ 747712 w 800100"/>
                  <a:gd name="connsiteY71" fmla="*/ 1352550 h 1785937"/>
                  <a:gd name="connsiteX72" fmla="*/ 800100 w 800100"/>
                  <a:gd name="connsiteY72" fmla="*/ 1347787 h 1785937"/>
                  <a:gd name="connsiteX73" fmla="*/ 676275 w 800100"/>
                  <a:gd name="connsiteY73" fmla="*/ 1338262 h 1785937"/>
                  <a:gd name="connsiteX74" fmla="*/ 614362 w 800100"/>
                  <a:gd name="connsiteY74" fmla="*/ 1366837 h 1785937"/>
                  <a:gd name="connsiteX75" fmla="*/ 523875 w 800100"/>
                  <a:gd name="connsiteY75" fmla="*/ 1314450 h 1785937"/>
                  <a:gd name="connsiteX76" fmla="*/ 457200 w 800100"/>
                  <a:gd name="connsiteY76" fmla="*/ 1271587 h 1785937"/>
                  <a:gd name="connsiteX77" fmla="*/ 414337 w 800100"/>
                  <a:gd name="connsiteY77" fmla="*/ 1233487 h 1785937"/>
                  <a:gd name="connsiteX78" fmla="*/ 357187 w 800100"/>
                  <a:gd name="connsiteY78" fmla="*/ 1133475 h 1785937"/>
                  <a:gd name="connsiteX79" fmla="*/ 309562 w 800100"/>
                  <a:gd name="connsiteY79" fmla="*/ 1062037 h 1785937"/>
                  <a:gd name="connsiteX80" fmla="*/ 266700 w 800100"/>
                  <a:gd name="connsiteY80" fmla="*/ 1009650 h 1785937"/>
                  <a:gd name="connsiteX81" fmla="*/ 223837 w 800100"/>
                  <a:gd name="connsiteY81" fmla="*/ 957262 h 1785937"/>
                  <a:gd name="connsiteX82" fmla="*/ 161925 w 800100"/>
                  <a:gd name="connsiteY82" fmla="*/ 852487 h 1785937"/>
                  <a:gd name="connsiteX83" fmla="*/ 228600 w 800100"/>
                  <a:gd name="connsiteY83" fmla="*/ 890587 h 1785937"/>
                  <a:gd name="connsiteX84" fmla="*/ 314325 w 800100"/>
                  <a:gd name="connsiteY84" fmla="*/ 871537 h 1785937"/>
                  <a:gd name="connsiteX85" fmla="*/ 409575 w 800100"/>
                  <a:gd name="connsiteY85" fmla="*/ 885825 h 1785937"/>
                  <a:gd name="connsiteX86" fmla="*/ 485775 w 800100"/>
                  <a:gd name="connsiteY86" fmla="*/ 919162 h 1785937"/>
                  <a:gd name="connsiteX87" fmla="*/ 552450 w 800100"/>
                  <a:gd name="connsiteY87" fmla="*/ 995362 h 1785937"/>
                  <a:gd name="connsiteX88" fmla="*/ 552450 w 800100"/>
                  <a:gd name="connsiteY88" fmla="*/ 1042987 h 1785937"/>
                  <a:gd name="connsiteX89" fmla="*/ 538162 w 800100"/>
                  <a:gd name="connsiteY89" fmla="*/ 1171575 h 1785937"/>
                  <a:gd name="connsiteX90" fmla="*/ 576262 w 800100"/>
                  <a:gd name="connsiteY90" fmla="*/ 1066800 h 1785937"/>
                  <a:gd name="connsiteX91" fmla="*/ 619125 w 800100"/>
                  <a:gd name="connsiteY91" fmla="*/ 1114425 h 1785937"/>
                  <a:gd name="connsiteX92" fmla="*/ 666750 w 800100"/>
                  <a:gd name="connsiteY92" fmla="*/ 1185862 h 1785937"/>
                  <a:gd name="connsiteX93" fmla="*/ 647700 w 800100"/>
                  <a:gd name="connsiteY93" fmla="*/ 1109662 h 1785937"/>
                  <a:gd name="connsiteX94" fmla="*/ 685800 w 800100"/>
                  <a:gd name="connsiteY94" fmla="*/ 1114425 h 1785937"/>
                  <a:gd name="connsiteX95" fmla="*/ 723900 w 800100"/>
                  <a:gd name="connsiteY95" fmla="*/ 1143000 h 1785937"/>
                  <a:gd name="connsiteX96" fmla="*/ 709612 w 800100"/>
                  <a:gd name="connsiteY96" fmla="*/ 1081087 h 1785937"/>
                  <a:gd name="connsiteX97" fmla="*/ 623887 w 800100"/>
                  <a:gd name="connsiteY97" fmla="*/ 1081087 h 1785937"/>
                  <a:gd name="connsiteX98" fmla="*/ 590550 w 800100"/>
                  <a:gd name="connsiteY98" fmla="*/ 1009650 h 1785937"/>
                  <a:gd name="connsiteX99" fmla="*/ 533400 w 800100"/>
                  <a:gd name="connsiteY99" fmla="*/ 923925 h 1785937"/>
                  <a:gd name="connsiteX100" fmla="*/ 595312 w 800100"/>
                  <a:gd name="connsiteY100" fmla="*/ 942975 h 1785937"/>
                  <a:gd name="connsiteX101" fmla="*/ 633412 w 800100"/>
                  <a:gd name="connsiteY101" fmla="*/ 995362 h 1785937"/>
                  <a:gd name="connsiteX102" fmla="*/ 600075 w 800100"/>
                  <a:gd name="connsiteY102" fmla="*/ 914400 h 1785937"/>
                  <a:gd name="connsiteX103" fmla="*/ 500062 w 800100"/>
                  <a:gd name="connsiteY103" fmla="*/ 895350 h 1785937"/>
                  <a:gd name="connsiteX104" fmla="*/ 433387 w 800100"/>
                  <a:gd name="connsiteY104" fmla="*/ 866775 h 1785937"/>
                  <a:gd name="connsiteX105" fmla="*/ 309562 w 800100"/>
                  <a:gd name="connsiteY105" fmla="*/ 842962 h 1785937"/>
                  <a:gd name="connsiteX106" fmla="*/ 242887 w 800100"/>
                  <a:gd name="connsiteY106" fmla="*/ 862012 h 1785937"/>
                  <a:gd name="connsiteX107" fmla="*/ 180975 w 800100"/>
                  <a:gd name="connsiteY107" fmla="*/ 842962 h 1785937"/>
                  <a:gd name="connsiteX108" fmla="*/ 119062 w 800100"/>
                  <a:gd name="connsiteY108" fmla="*/ 814387 h 1785937"/>
                  <a:gd name="connsiteX109" fmla="*/ 42862 w 800100"/>
                  <a:gd name="connsiteY109" fmla="*/ 681037 h 1785937"/>
                  <a:gd name="connsiteX110" fmla="*/ 33337 w 800100"/>
                  <a:gd name="connsiteY110" fmla="*/ 633412 h 1785937"/>
                  <a:gd name="connsiteX111" fmla="*/ 47625 w 800100"/>
                  <a:gd name="connsiteY111" fmla="*/ 57150 h 1785937"/>
                  <a:gd name="connsiteX112" fmla="*/ 0 w 800100"/>
                  <a:gd name="connsiteY112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3837 w 800100"/>
                  <a:gd name="connsiteY10" fmla="*/ 1333500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300037 w 800100"/>
                  <a:gd name="connsiteY14" fmla="*/ 1281112 h 1785937"/>
                  <a:gd name="connsiteX15" fmla="*/ 314325 w 800100"/>
                  <a:gd name="connsiteY15" fmla="*/ 1347787 h 1785937"/>
                  <a:gd name="connsiteX16" fmla="*/ 314325 w 800100"/>
                  <a:gd name="connsiteY16" fmla="*/ 1400175 h 1785937"/>
                  <a:gd name="connsiteX17" fmla="*/ 304800 w 800100"/>
                  <a:gd name="connsiteY17" fmla="*/ 1457325 h 1785937"/>
                  <a:gd name="connsiteX18" fmla="*/ 252412 w 800100"/>
                  <a:gd name="connsiteY18" fmla="*/ 1547812 h 1785937"/>
                  <a:gd name="connsiteX19" fmla="*/ 238125 w 800100"/>
                  <a:gd name="connsiteY19" fmla="*/ 1585912 h 1785937"/>
                  <a:gd name="connsiteX20" fmla="*/ 290512 w 800100"/>
                  <a:gd name="connsiteY20" fmla="*/ 1538287 h 1785937"/>
                  <a:gd name="connsiteX21" fmla="*/ 290512 w 800100"/>
                  <a:gd name="connsiteY21" fmla="*/ 1619250 h 1785937"/>
                  <a:gd name="connsiteX22" fmla="*/ 300037 w 800100"/>
                  <a:gd name="connsiteY22" fmla="*/ 1676400 h 1785937"/>
                  <a:gd name="connsiteX23" fmla="*/ 257175 w 800100"/>
                  <a:gd name="connsiteY23" fmla="*/ 1733550 h 1785937"/>
                  <a:gd name="connsiteX24" fmla="*/ 319087 w 800100"/>
                  <a:gd name="connsiteY24" fmla="*/ 1700212 h 1785937"/>
                  <a:gd name="connsiteX25" fmla="*/ 366712 w 800100"/>
                  <a:gd name="connsiteY25" fmla="*/ 1785937 h 1785937"/>
                  <a:gd name="connsiteX26" fmla="*/ 357187 w 800100"/>
                  <a:gd name="connsiteY26" fmla="*/ 1704975 h 1785937"/>
                  <a:gd name="connsiteX27" fmla="*/ 404812 w 800100"/>
                  <a:gd name="connsiteY27" fmla="*/ 1747837 h 1785937"/>
                  <a:gd name="connsiteX28" fmla="*/ 328612 w 800100"/>
                  <a:gd name="connsiteY28" fmla="*/ 1652587 h 1785937"/>
                  <a:gd name="connsiteX29" fmla="*/ 328612 w 800100"/>
                  <a:gd name="connsiteY29" fmla="*/ 1566862 h 1785937"/>
                  <a:gd name="connsiteX30" fmla="*/ 323850 w 800100"/>
                  <a:gd name="connsiteY30" fmla="*/ 1509712 h 1785937"/>
                  <a:gd name="connsiteX31" fmla="*/ 357187 w 800100"/>
                  <a:gd name="connsiteY31" fmla="*/ 1447800 h 1785937"/>
                  <a:gd name="connsiteX32" fmla="*/ 347662 w 800100"/>
                  <a:gd name="connsiteY32" fmla="*/ 1366837 h 1785937"/>
                  <a:gd name="connsiteX33" fmla="*/ 347662 w 800100"/>
                  <a:gd name="connsiteY33" fmla="*/ 1300162 h 1785937"/>
                  <a:gd name="connsiteX34" fmla="*/ 304800 w 800100"/>
                  <a:gd name="connsiteY34" fmla="*/ 1228725 h 1785937"/>
                  <a:gd name="connsiteX35" fmla="*/ 271462 w 800100"/>
                  <a:gd name="connsiteY35" fmla="*/ 1157287 h 1785937"/>
                  <a:gd name="connsiteX36" fmla="*/ 242887 w 800100"/>
                  <a:gd name="connsiteY36" fmla="*/ 1071562 h 1785937"/>
                  <a:gd name="connsiteX37" fmla="*/ 257175 w 800100"/>
                  <a:gd name="connsiteY37" fmla="*/ 1033462 h 1785937"/>
                  <a:gd name="connsiteX38" fmla="*/ 323850 w 800100"/>
                  <a:gd name="connsiteY38" fmla="*/ 1128712 h 1785937"/>
                  <a:gd name="connsiteX39" fmla="*/ 414337 w 800100"/>
                  <a:gd name="connsiteY39" fmla="*/ 1285875 h 1785937"/>
                  <a:gd name="connsiteX40" fmla="*/ 476250 w 800100"/>
                  <a:gd name="connsiteY40" fmla="*/ 1404937 h 1785937"/>
                  <a:gd name="connsiteX41" fmla="*/ 500062 w 800100"/>
                  <a:gd name="connsiteY41" fmla="*/ 1524000 h 1785937"/>
                  <a:gd name="connsiteX42" fmla="*/ 495300 w 800100"/>
                  <a:gd name="connsiteY42" fmla="*/ 1647825 h 1785937"/>
                  <a:gd name="connsiteX43" fmla="*/ 490537 w 800100"/>
                  <a:gd name="connsiteY43" fmla="*/ 1738312 h 1785937"/>
                  <a:gd name="connsiteX44" fmla="*/ 528637 w 800100"/>
                  <a:gd name="connsiteY44" fmla="*/ 1676400 h 1785937"/>
                  <a:gd name="connsiteX45" fmla="*/ 533400 w 800100"/>
                  <a:gd name="connsiteY45" fmla="*/ 1628775 h 1785937"/>
                  <a:gd name="connsiteX46" fmla="*/ 533400 w 800100"/>
                  <a:gd name="connsiteY46" fmla="*/ 1552575 h 1785937"/>
                  <a:gd name="connsiteX47" fmla="*/ 552450 w 800100"/>
                  <a:gd name="connsiteY47" fmla="*/ 1590675 h 1785937"/>
                  <a:gd name="connsiteX48" fmla="*/ 547687 w 800100"/>
                  <a:gd name="connsiteY48" fmla="*/ 1662112 h 1785937"/>
                  <a:gd name="connsiteX49" fmla="*/ 561975 w 800100"/>
                  <a:gd name="connsiteY49" fmla="*/ 1714500 h 1785937"/>
                  <a:gd name="connsiteX50" fmla="*/ 604837 w 800100"/>
                  <a:gd name="connsiteY50" fmla="*/ 1781175 h 1785937"/>
                  <a:gd name="connsiteX51" fmla="*/ 590550 w 800100"/>
                  <a:gd name="connsiteY51" fmla="*/ 1704975 h 1785937"/>
                  <a:gd name="connsiteX52" fmla="*/ 581025 w 800100"/>
                  <a:gd name="connsiteY52" fmla="*/ 1662112 h 1785937"/>
                  <a:gd name="connsiteX53" fmla="*/ 585787 w 800100"/>
                  <a:gd name="connsiteY53" fmla="*/ 1604962 h 1785937"/>
                  <a:gd name="connsiteX54" fmla="*/ 623887 w 800100"/>
                  <a:gd name="connsiteY54" fmla="*/ 1652587 h 1785937"/>
                  <a:gd name="connsiteX55" fmla="*/ 633412 w 800100"/>
                  <a:gd name="connsiteY55" fmla="*/ 1743075 h 1785937"/>
                  <a:gd name="connsiteX56" fmla="*/ 661987 w 800100"/>
                  <a:gd name="connsiteY56" fmla="*/ 1666875 h 1785937"/>
                  <a:gd name="connsiteX57" fmla="*/ 685800 w 800100"/>
                  <a:gd name="connsiteY57" fmla="*/ 1700212 h 1785937"/>
                  <a:gd name="connsiteX58" fmla="*/ 728662 w 800100"/>
                  <a:gd name="connsiteY58" fmla="*/ 1781175 h 1785937"/>
                  <a:gd name="connsiteX59" fmla="*/ 700087 w 800100"/>
                  <a:gd name="connsiteY59" fmla="*/ 1647825 h 1785937"/>
                  <a:gd name="connsiteX60" fmla="*/ 657225 w 800100"/>
                  <a:gd name="connsiteY60" fmla="*/ 1619250 h 1785937"/>
                  <a:gd name="connsiteX61" fmla="*/ 523875 w 800100"/>
                  <a:gd name="connsiteY61" fmla="*/ 1500187 h 1785937"/>
                  <a:gd name="connsiteX62" fmla="*/ 504825 w 800100"/>
                  <a:gd name="connsiteY62" fmla="*/ 1395412 h 1785937"/>
                  <a:gd name="connsiteX63" fmla="*/ 447675 w 800100"/>
                  <a:gd name="connsiteY63" fmla="*/ 1300162 h 1785937"/>
                  <a:gd name="connsiteX64" fmla="*/ 528637 w 800100"/>
                  <a:gd name="connsiteY64" fmla="*/ 1366837 h 1785937"/>
                  <a:gd name="connsiteX65" fmla="*/ 609600 w 800100"/>
                  <a:gd name="connsiteY65" fmla="*/ 1414462 h 1785937"/>
                  <a:gd name="connsiteX66" fmla="*/ 700087 w 800100"/>
                  <a:gd name="connsiteY66" fmla="*/ 1471612 h 1785937"/>
                  <a:gd name="connsiteX67" fmla="*/ 776287 w 800100"/>
                  <a:gd name="connsiteY67" fmla="*/ 1562100 h 1785937"/>
                  <a:gd name="connsiteX68" fmla="*/ 738187 w 800100"/>
                  <a:gd name="connsiteY68" fmla="*/ 1447800 h 1785937"/>
                  <a:gd name="connsiteX69" fmla="*/ 647700 w 800100"/>
                  <a:gd name="connsiteY69" fmla="*/ 1390650 h 1785937"/>
                  <a:gd name="connsiteX70" fmla="*/ 700087 w 800100"/>
                  <a:gd name="connsiteY70" fmla="*/ 1376362 h 1785937"/>
                  <a:gd name="connsiteX71" fmla="*/ 747712 w 800100"/>
                  <a:gd name="connsiteY71" fmla="*/ 1352550 h 1785937"/>
                  <a:gd name="connsiteX72" fmla="*/ 800100 w 800100"/>
                  <a:gd name="connsiteY72" fmla="*/ 1347787 h 1785937"/>
                  <a:gd name="connsiteX73" fmla="*/ 676275 w 800100"/>
                  <a:gd name="connsiteY73" fmla="*/ 1338262 h 1785937"/>
                  <a:gd name="connsiteX74" fmla="*/ 614362 w 800100"/>
                  <a:gd name="connsiteY74" fmla="*/ 1366837 h 1785937"/>
                  <a:gd name="connsiteX75" fmla="*/ 523875 w 800100"/>
                  <a:gd name="connsiteY75" fmla="*/ 1314450 h 1785937"/>
                  <a:gd name="connsiteX76" fmla="*/ 457200 w 800100"/>
                  <a:gd name="connsiteY76" fmla="*/ 1271587 h 1785937"/>
                  <a:gd name="connsiteX77" fmla="*/ 414337 w 800100"/>
                  <a:gd name="connsiteY77" fmla="*/ 1233487 h 1785937"/>
                  <a:gd name="connsiteX78" fmla="*/ 357187 w 800100"/>
                  <a:gd name="connsiteY78" fmla="*/ 1133475 h 1785937"/>
                  <a:gd name="connsiteX79" fmla="*/ 309562 w 800100"/>
                  <a:gd name="connsiteY79" fmla="*/ 1062037 h 1785937"/>
                  <a:gd name="connsiteX80" fmla="*/ 266700 w 800100"/>
                  <a:gd name="connsiteY80" fmla="*/ 1009650 h 1785937"/>
                  <a:gd name="connsiteX81" fmla="*/ 223837 w 800100"/>
                  <a:gd name="connsiteY81" fmla="*/ 957262 h 1785937"/>
                  <a:gd name="connsiteX82" fmla="*/ 161925 w 800100"/>
                  <a:gd name="connsiteY82" fmla="*/ 852487 h 1785937"/>
                  <a:gd name="connsiteX83" fmla="*/ 228600 w 800100"/>
                  <a:gd name="connsiteY83" fmla="*/ 890587 h 1785937"/>
                  <a:gd name="connsiteX84" fmla="*/ 314325 w 800100"/>
                  <a:gd name="connsiteY84" fmla="*/ 871537 h 1785937"/>
                  <a:gd name="connsiteX85" fmla="*/ 409575 w 800100"/>
                  <a:gd name="connsiteY85" fmla="*/ 885825 h 1785937"/>
                  <a:gd name="connsiteX86" fmla="*/ 485775 w 800100"/>
                  <a:gd name="connsiteY86" fmla="*/ 919162 h 1785937"/>
                  <a:gd name="connsiteX87" fmla="*/ 552450 w 800100"/>
                  <a:gd name="connsiteY87" fmla="*/ 995362 h 1785937"/>
                  <a:gd name="connsiteX88" fmla="*/ 552450 w 800100"/>
                  <a:gd name="connsiteY88" fmla="*/ 1042987 h 1785937"/>
                  <a:gd name="connsiteX89" fmla="*/ 538162 w 800100"/>
                  <a:gd name="connsiteY89" fmla="*/ 1171575 h 1785937"/>
                  <a:gd name="connsiteX90" fmla="*/ 576262 w 800100"/>
                  <a:gd name="connsiteY90" fmla="*/ 1066800 h 1785937"/>
                  <a:gd name="connsiteX91" fmla="*/ 619125 w 800100"/>
                  <a:gd name="connsiteY91" fmla="*/ 1114425 h 1785937"/>
                  <a:gd name="connsiteX92" fmla="*/ 666750 w 800100"/>
                  <a:gd name="connsiteY92" fmla="*/ 1185862 h 1785937"/>
                  <a:gd name="connsiteX93" fmla="*/ 647700 w 800100"/>
                  <a:gd name="connsiteY93" fmla="*/ 1109662 h 1785937"/>
                  <a:gd name="connsiteX94" fmla="*/ 685800 w 800100"/>
                  <a:gd name="connsiteY94" fmla="*/ 1114425 h 1785937"/>
                  <a:gd name="connsiteX95" fmla="*/ 723900 w 800100"/>
                  <a:gd name="connsiteY95" fmla="*/ 1143000 h 1785937"/>
                  <a:gd name="connsiteX96" fmla="*/ 709612 w 800100"/>
                  <a:gd name="connsiteY96" fmla="*/ 1081087 h 1785937"/>
                  <a:gd name="connsiteX97" fmla="*/ 623887 w 800100"/>
                  <a:gd name="connsiteY97" fmla="*/ 1081087 h 1785937"/>
                  <a:gd name="connsiteX98" fmla="*/ 590550 w 800100"/>
                  <a:gd name="connsiteY98" fmla="*/ 1009650 h 1785937"/>
                  <a:gd name="connsiteX99" fmla="*/ 533400 w 800100"/>
                  <a:gd name="connsiteY99" fmla="*/ 923925 h 1785937"/>
                  <a:gd name="connsiteX100" fmla="*/ 595312 w 800100"/>
                  <a:gd name="connsiteY100" fmla="*/ 942975 h 1785937"/>
                  <a:gd name="connsiteX101" fmla="*/ 633412 w 800100"/>
                  <a:gd name="connsiteY101" fmla="*/ 995362 h 1785937"/>
                  <a:gd name="connsiteX102" fmla="*/ 600075 w 800100"/>
                  <a:gd name="connsiteY102" fmla="*/ 914400 h 1785937"/>
                  <a:gd name="connsiteX103" fmla="*/ 500062 w 800100"/>
                  <a:gd name="connsiteY103" fmla="*/ 895350 h 1785937"/>
                  <a:gd name="connsiteX104" fmla="*/ 433387 w 800100"/>
                  <a:gd name="connsiteY104" fmla="*/ 866775 h 1785937"/>
                  <a:gd name="connsiteX105" fmla="*/ 309562 w 800100"/>
                  <a:gd name="connsiteY105" fmla="*/ 842962 h 1785937"/>
                  <a:gd name="connsiteX106" fmla="*/ 242887 w 800100"/>
                  <a:gd name="connsiteY106" fmla="*/ 862012 h 1785937"/>
                  <a:gd name="connsiteX107" fmla="*/ 180975 w 800100"/>
                  <a:gd name="connsiteY107" fmla="*/ 842962 h 1785937"/>
                  <a:gd name="connsiteX108" fmla="*/ 119062 w 800100"/>
                  <a:gd name="connsiteY108" fmla="*/ 814387 h 1785937"/>
                  <a:gd name="connsiteX109" fmla="*/ 42862 w 800100"/>
                  <a:gd name="connsiteY109" fmla="*/ 681037 h 1785937"/>
                  <a:gd name="connsiteX110" fmla="*/ 33337 w 800100"/>
                  <a:gd name="connsiteY110" fmla="*/ 633412 h 1785937"/>
                  <a:gd name="connsiteX111" fmla="*/ 47625 w 800100"/>
                  <a:gd name="connsiteY111" fmla="*/ 57150 h 1785937"/>
                  <a:gd name="connsiteX112" fmla="*/ 0 w 800100"/>
                  <a:gd name="connsiteY112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300037 w 800100"/>
                  <a:gd name="connsiteY14" fmla="*/ 1281112 h 1785937"/>
                  <a:gd name="connsiteX15" fmla="*/ 314325 w 800100"/>
                  <a:gd name="connsiteY15" fmla="*/ 1347787 h 1785937"/>
                  <a:gd name="connsiteX16" fmla="*/ 314325 w 800100"/>
                  <a:gd name="connsiteY16" fmla="*/ 1400175 h 1785937"/>
                  <a:gd name="connsiteX17" fmla="*/ 304800 w 800100"/>
                  <a:gd name="connsiteY17" fmla="*/ 1457325 h 1785937"/>
                  <a:gd name="connsiteX18" fmla="*/ 252412 w 800100"/>
                  <a:gd name="connsiteY18" fmla="*/ 1547812 h 1785937"/>
                  <a:gd name="connsiteX19" fmla="*/ 238125 w 800100"/>
                  <a:gd name="connsiteY19" fmla="*/ 1585912 h 1785937"/>
                  <a:gd name="connsiteX20" fmla="*/ 290512 w 800100"/>
                  <a:gd name="connsiteY20" fmla="*/ 1538287 h 1785937"/>
                  <a:gd name="connsiteX21" fmla="*/ 290512 w 800100"/>
                  <a:gd name="connsiteY21" fmla="*/ 1619250 h 1785937"/>
                  <a:gd name="connsiteX22" fmla="*/ 300037 w 800100"/>
                  <a:gd name="connsiteY22" fmla="*/ 1676400 h 1785937"/>
                  <a:gd name="connsiteX23" fmla="*/ 257175 w 800100"/>
                  <a:gd name="connsiteY23" fmla="*/ 1733550 h 1785937"/>
                  <a:gd name="connsiteX24" fmla="*/ 319087 w 800100"/>
                  <a:gd name="connsiteY24" fmla="*/ 1700212 h 1785937"/>
                  <a:gd name="connsiteX25" fmla="*/ 366712 w 800100"/>
                  <a:gd name="connsiteY25" fmla="*/ 1785937 h 1785937"/>
                  <a:gd name="connsiteX26" fmla="*/ 357187 w 800100"/>
                  <a:gd name="connsiteY26" fmla="*/ 1704975 h 1785937"/>
                  <a:gd name="connsiteX27" fmla="*/ 404812 w 800100"/>
                  <a:gd name="connsiteY27" fmla="*/ 1747837 h 1785937"/>
                  <a:gd name="connsiteX28" fmla="*/ 328612 w 800100"/>
                  <a:gd name="connsiteY28" fmla="*/ 1652587 h 1785937"/>
                  <a:gd name="connsiteX29" fmla="*/ 328612 w 800100"/>
                  <a:gd name="connsiteY29" fmla="*/ 1566862 h 1785937"/>
                  <a:gd name="connsiteX30" fmla="*/ 323850 w 800100"/>
                  <a:gd name="connsiteY30" fmla="*/ 1509712 h 1785937"/>
                  <a:gd name="connsiteX31" fmla="*/ 357187 w 800100"/>
                  <a:gd name="connsiteY31" fmla="*/ 1447800 h 1785937"/>
                  <a:gd name="connsiteX32" fmla="*/ 347662 w 800100"/>
                  <a:gd name="connsiteY32" fmla="*/ 1366837 h 1785937"/>
                  <a:gd name="connsiteX33" fmla="*/ 347662 w 800100"/>
                  <a:gd name="connsiteY33" fmla="*/ 1300162 h 1785937"/>
                  <a:gd name="connsiteX34" fmla="*/ 304800 w 800100"/>
                  <a:gd name="connsiteY34" fmla="*/ 1228725 h 1785937"/>
                  <a:gd name="connsiteX35" fmla="*/ 271462 w 800100"/>
                  <a:gd name="connsiteY35" fmla="*/ 1157287 h 1785937"/>
                  <a:gd name="connsiteX36" fmla="*/ 242887 w 800100"/>
                  <a:gd name="connsiteY36" fmla="*/ 1071562 h 1785937"/>
                  <a:gd name="connsiteX37" fmla="*/ 257175 w 800100"/>
                  <a:gd name="connsiteY37" fmla="*/ 1033462 h 1785937"/>
                  <a:gd name="connsiteX38" fmla="*/ 323850 w 800100"/>
                  <a:gd name="connsiteY38" fmla="*/ 1128712 h 1785937"/>
                  <a:gd name="connsiteX39" fmla="*/ 414337 w 800100"/>
                  <a:gd name="connsiteY39" fmla="*/ 1285875 h 1785937"/>
                  <a:gd name="connsiteX40" fmla="*/ 476250 w 800100"/>
                  <a:gd name="connsiteY40" fmla="*/ 1404937 h 1785937"/>
                  <a:gd name="connsiteX41" fmla="*/ 500062 w 800100"/>
                  <a:gd name="connsiteY41" fmla="*/ 1524000 h 1785937"/>
                  <a:gd name="connsiteX42" fmla="*/ 495300 w 800100"/>
                  <a:gd name="connsiteY42" fmla="*/ 1647825 h 1785937"/>
                  <a:gd name="connsiteX43" fmla="*/ 490537 w 800100"/>
                  <a:gd name="connsiteY43" fmla="*/ 1738312 h 1785937"/>
                  <a:gd name="connsiteX44" fmla="*/ 528637 w 800100"/>
                  <a:gd name="connsiteY44" fmla="*/ 1676400 h 1785937"/>
                  <a:gd name="connsiteX45" fmla="*/ 533400 w 800100"/>
                  <a:gd name="connsiteY45" fmla="*/ 1628775 h 1785937"/>
                  <a:gd name="connsiteX46" fmla="*/ 533400 w 800100"/>
                  <a:gd name="connsiteY46" fmla="*/ 1552575 h 1785937"/>
                  <a:gd name="connsiteX47" fmla="*/ 552450 w 800100"/>
                  <a:gd name="connsiteY47" fmla="*/ 1590675 h 1785937"/>
                  <a:gd name="connsiteX48" fmla="*/ 547687 w 800100"/>
                  <a:gd name="connsiteY48" fmla="*/ 1662112 h 1785937"/>
                  <a:gd name="connsiteX49" fmla="*/ 561975 w 800100"/>
                  <a:gd name="connsiteY49" fmla="*/ 1714500 h 1785937"/>
                  <a:gd name="connsiteX50" fmla="*/ 604837 w 800100"/>
                  <a:gd name="connsiteY50" fmla="*/ 1781175 h 1785937"/>
                  <a:gd name="connsiteX51" fmla="*/ 590550 w 800100"/>
                  <a:gd name="connsiteY51" fmla="*/ 1704975 h 1785937"/>
                  <a:gd name="connsiteX52" fmla="*/ 581025 w 800100"/>
                  <a:gd name="connsiteY52" fmla="*/ 1662112 h 1785937"/>
                  <a:gd name="connsiteX53" fmla="*/ 585787 w 800100"/>
                  <a:gd name="connsiteY53" fmla="*/ 1604962 h 1785937"/>
                  <a:gd name="connsiteX54" fmla="*/ 623887 w 800100"/>
                  <a:gd name="connsiteY54" fmla="*/ 1652587 h 1785937"/>
                  <a:gd name="connsiteX55" fmla="*/ 633412 w 800100"/>
                  <a:gd name="connsiteY55" fmla="*/ 1743075 h 1785937"/>
                  <a:gd name="connsiteX56" fmla="*/ 661987 w 800100"/>
                  <a:gd name="connsiteY56" fmla="*/ 1666875 h 1785937"/>
                  <a:gd name="connsiteX57" fmla="*/ 685800 w 800100"/>
                  <a:gd name="connsiteY57" fmla="*/ 1700212 h 1785937"/>
                  <a:gd name="connsiteX58" fmla="*/ 728662 w 800100"/>
                  <a:gd name="connsiteY58" fmla="*/ 1781175 h 1785937"/>
                  <a:gd name="connsiteX59" fmla="*/ 700087 w 800100"/>
                  <a:gd name="connsiteY59" fmla="*/ 1647825 h 1785937"/>
                  <a:gd name="connsiteX60" fmla="*/ 657225 w 800100"/>
                  <a:gd name="connsiteY60" fmla="*/ 1619250 h 1785937"/>
                  <a:gd name="connsiteX61" fmla="*/ 523875 w 800100"/>
                  <a:gd name="connsiteY61" fmla="*/ 1500187 h 1785937"/>
                  <a:gd name="connsiteX62" fmla="*/ 504825 w 800100"/>
                  <a:gd name="connsiteY62" fmla="*/ 1395412 h 1785937"/>
                  <a:gd name="connsiteX63" fmla="*/ 447675 w 800100"/>
                  <a:gd name="connsiteY63" fmla="*/ 1300162 h 1785937"/>
                  <a:gd name="connsiteX64" fmla="*/ 528637 w 800100"/>
                  <a:gd name="connsiteY64" fmla="*/ 1366837 h 1785937"/>
                  <a:gd name="connsiteX65" fmla="*/ 609600 w 800100"/>
                  <a:gd name="connsiteY65" fmla="*/ 1414462 h 1785937"/>
                  <a:gd name="connsiteX66" fmla="*/ 700087 w 800100"/>
                  <a:gd name="connsiteY66" fmla="*/ 1471612 h 1785937"/>
                  <a:gd name="connsiteX67" fmla="*/ 776287 w 800100"/>
                  <a:gd name="connsiteY67" fmla="*/ 1562100 h 1785937"/>
                  <a:gd name="connsiteX68" fmla="*/ 738187 w 800100"/>
                  <a:gd name="connsiteY68" fmla="*/ 1447800 h 1785937"/>
                  <a:gd name="connsiteX69" fmla="*/ 647700 w 800100"/>
                  <a:gd name="connsiteY69" fmla="*/ 1390650 h 1785937"/>
                  <a:gd name="connsiteX70" fmla="*/ 700087 w 800100"/>
                  <a:gd name="connsiteY70" fmla="*/ 1376362 h 1785937"/>
                  <a:gd name="connsiteX71" fmla="*/ 747712 w 800100"/>
                  <a:gd name="connsiteY71" fmla="*/ 1352550 h 1785937"/>
                  <a:gd name="connsiteX72" fmla="*/ 800100 w 800100"/>
                  <a:gd name="connsiteY72" fmla="*/ 1347787 h 1785937"/>
                  <a:gd name="connsiteX73" fmla="*/ 676275 w 800100"/>
                  <a:gd name="connsiteY73" fmla="*/ 1338262 h 1785937"/>
                  <a:gd name="connsiteX74" fmla="*/ 614362 w 800100"/>
                  <a:gd name="connsiteY74" fmla="*/ 1366837 h 1785937"/>
                  <a:gd name="connsiteX75" fmla="*/ 523875 w 800100"/>
                  <a:gd name="connsiteY75" fmla="*/ 1314450 h 1785937"/>
                  <a:gd name="connsiteX76" fmla="*/ 457200 w 800100"/>
                  <a:gd name="connsiteY76" fmla="*/ 1271587 h 1785937"/>
                  <a:gd name="connsiteX77" fmla="*/ 414337 w 800100"/>
                  <a:gd name="connsiteY77" fmla="*/ 1233487 h 1785937"/>
                  <a:gd name="connsiteX78" fmla="*/ 357187 w 800100"/>
                  <a:gd name="connsiteY78" fmla="*/ 1133475 h 1785937"/>
                  <a:gd name="connsiteX79" fmla="*/ 309562 w 800100"/>
                  <a:gd name="connsiteY79" fmla="*/ 1062037 h 1785937"/>
                  <a:gd name="connsiteX80" fmla="*/ 266700 w 800100"/>
                  <a:gd name="connsiteY80" fmla="*/ 1009650 h 1785937"/>
                  <a:gd name="connsiteX81" fmla="*/ 223837 w 800100"/>
                  <a:gd name="connsiteY81" fmla="*/ 957262 h 1785937"/>
                  <a:gd name="connsiteX82" fmla="*/ 161925 w 800100"/>
                  <a:gd name="connsiteY82" fmla="*/ 852487 h 1785937"/>
                  <a:gd name="connsiteX83" fmla="*/ 228600 w 800100"/>
                  <a:gd name="connsiteY83" fmla="*/ 890587 h 1785937"/>
                  <a:gd name="connsiteX84" fmla="*/ 314325 w 800100"/>
                  <a:gd name="connsiteY84" fmla="*/ 871537 h 1785937"/>
                  <a:gd name="connsiteX85" fmla="*/ 409575 w 800100"/>
                  <a:gd name="connsiteY85" fmla="*/ 885825 h 1785937"/>
                  <a:gd name="connsiteX86" fmla="*/ 485775 w 800100"/>
                  <a:gd name="connsiteY86" fmla="*/ 919162 h 1785937"/>
                  <a:gd name="connsiteX87" fmla="*/ 552450 w 800100"/>
                  <a:gd name="connsiteY87" fmla="*/ 995362 h 1785937"/>
                  <a:gd name="connsiteX88" fmla="*/ 552450 w 800100"/>
                  <a:gd name="connsiteY88" fmla="*/ 1042987 h 1785937"/>
                  <a:gd name="connsiteX89" fmla="*/ 538162 w 800100"/>
                  <a:gd name="connsiteY89" fmla="*/ 1171575 h 1785937"/>
                  <a:gd name="connsiteX90" fmla="*/ 576262 w 800100"/>
                  <a:gd name="connsiteY90" fmla="*/ 1066800 h 1785937"/>
                  <a:gd name="connsiteX91" fmla="*/ 619125 w 800100"/>
                  <a:gd name="connsiteY91" fmla="*/ 1114425 h 1785937"/>
                  <a:gd name="connsiteX92" fmla="*/ 666750 w 800100"/>
                  <a:gd name="connsiteY92" fmla="*/ 1185862 h 1785937"/>
                  <a:gd name="connsiteX93" fmla="*/ 647700 w 800100"/>
                  <a:gd name="connsiteY93" fmla="*/ 1109662 h 1785937"/>
                  <a:gd name="connsiteX94" fmla="*/ 685800 w 800100"/>
                  <a:gd name="connsiteY94" fmla="*/ 1114425 h 1785937"/>
                  <a:gd name="connsiteX95" fmla="*/ 723900 w 800100"/>
                  <a:gd name="connsiteY95" fmla="*/ 1143000 h 1785937"/>
                  <a:gd name="connsiteX96" fmla="*/ 709612 w 800100"/>
                  <a:gd name="connsiteY96" fmla="*/ 1081087 h 1785937"/>
                  <a:gd name="connsiteX97" fmla="*/ 623887 w 800100"/>
                  <a:gd name="connsiteY97" fmla="*/ 1081087 h 1785937"/>
                  <a:gd name="connsiteX98" fmla="*/ 590550 w 800100"/>
                  <a:gd name="connsiteY98" fmla="*/ 1009650 h 1785937"/>
                  <a:gd name="connsiteX99" fmla="*/ 533400 w 800100"/>
                  <a:gd name="connsiteY99" fmla="*/ 923925 h 1785937"/>
                  <a:gd name="connsiteX100" fmla="*/ 595312 w 800100"/>
                  <a:gd name="connsiteY100" fmla="*/ 942975 h 1785937"/>
                  <a:gd name="connsiteX101" fmla="*/ 633412 w 800100"/>
                  <a:gd name="connsiteY101" fmla="*/ 995362 h 1785937"/>
                  <a:gd name="connsiteX102" fmla="*/ 600075 w 800100"/>
                  <a:gd name="connsiteY102" fmla="*/ 914400 h 1785937"/>
                  <a:gd name="connsiteX103" fmla="*/ 500062 w 800100"/>
                  <a:gd name="connsiteY103" fmla="*/ 895350 h 1785937"/>
                  <a:gd name="connsiteX104" fmla="*/ 433387 w 800100"/>
                  <a:gd name="connsiteY104" fmla="*/ 866775 h 1785937"/>
                  <a:gd name="connsiteX105" fmla="*/ 309562 w 800100"/>
                  <a:gd name="connsiteY105" fmla="*/ 842962 h 1785937"/>
                  <a:gd name="connsiteX106" fmla="*/ 242887 w 800100"/>
                  <a:gd name="connsiteY106" fmla="*/ 862012 h 1785937"/>
                  <a:gd name="connsiteX107" fmla="*/ 180975 w 800100"/>
                  <a:gd name="connsiteY107" fmla="*/ 842962 h 1785937"/>
                  <a:gd name="connsiteX108" fmla="*/ 119062 w 800100"/>
                  <a:gd name="connsiteY108" fmla="*/ 814387 h 1785937"/>
                  <a:gd name="connsiteX109" fmla="*/ 42862 w 800100"/>
                  <a:gd name="connsiteY109" fmla="*/ 681037 h 1785937"/>
                  <a:gd name="connsiteX110" fmla="*/ 33337 w 800100"/>
                  <a:gd name="connsiteY110" fmla="*/ 633412 h 1785937"/>
                  <a:gd name="connsiteX111" fmla="*/ 47625 w 800100"/>
                  <a:gd name="connsiteY111" fmla="*/ 57150 h 1785937"/>
                  <a:gd name="connsiteX112" fmla="*/ 0 w 800100"/>
                  <a:gd name="connsiteY112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14325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7662 w 800100"/>
                  <a:gd name="connsiteY34" fmla="*/ 1300162 h 1785937"/>
                  <a:gd name="connsiteX35" fmla="*/ 304800 w 800100"/>
                  <a:gd name="connsiteY35" fmla="*/ 1228725 h 1785937"/>
                  <a:gd name="connsiteX36" fmla="*/ 271462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57175 w 800100"/>
                  <a:gd name="connsiteY38" fmla="*/ 1033462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76275 w 800100"/>
                  <a:gd name="connsiteY74" fmla="*/ 1338262 h 1785937"/>
                  <a:gd name="connsiteX75" fmla="*/ 614362 w 800100"/>
                  <a:gd name="connsiteY75" fmla="*/ 1366837 h 1785937"/>
                  <a:gd name="connsiteX76" fmla="*/ 523875 w 800100"/>
                  <a:gd name="connsiteY76" fmla="*/ 131445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57187 w 800100"/>
                  <a:gd name="connsiteY79" fmla="*/ 1133475 h 1785937"/>
                  <a:gd name="connsiteX80" fmla="*/ 309562 w 800100"/>
                  <a:gd name="connsiteY80" fmla="*/ 1062037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28600 w 800100"/>
                  <a:gd name="connsiteY84" fmla="*/ 890587 h 1785937"/>
                  <a:gd name="connsiteX85" fmla="*/ 314325 w 800100"/>
                  <a:gd name="connsiteY85" fmla="*/ 871537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14325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7662 w 800100"/>
                  <a:gd name="connsiteY34" fmla="*/ 1300162 h 1785937"/>
                  <a:gd name="connsiteX35" fmla="*/ 304800 w 800100"/>
                  <a:gd name="connsiteY35" fmla="*/ 1228725 h 1785937"/>
                  <a:gd name="connsiteX36" fmla="*/ 271462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57175 w 800100"/>
                  <a:gd name="connsiteY38" fmla="*/ 1033462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76275 w 800100"/>
                  <a:gd name="connsiteY74" fmla="*/ 1338262 h 1785937"/>
                  <a:gd name="connsiteX75" fmla="*/ 614362 w 800100"/>
                  <a:gd name="connsiteY75" fmla="*/ 1366837 h 1785937"/>
                  <a:gd name="connsiteX76" fmla="*/ 523875 w 800100"/>
                  <a:gd name="connsiteY76" fmla="*/ 131445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57187 w 800100"/>
                  <a:gd name="connsiteY79" fmla="*/ 1133475 h 1785937"/>
                  <a:gd name="connsiteX80" fmla="*/ 309562 w 800100"/>
                  <a:gd name="connsiteY80" fmla="*/ 1062037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28600 w 800100"/>
                  <a:gd name="connsiteY84" fmla="*/ 890587 h 1785937"/>
                  <a:gd name="connsiteX85" fmla="*/ 314325 w 800100"/>
                  <a:gd name="connsiteY85" fmla="*/ 871537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7662 w 800100"/>
                  <a:gd name="connsiteY34" fmla="*/ 1300162 h 1785937"/>
                  <a:gd name="connsiteX35" fmla="*/ 304800 w 800100"/>
                  <a:gd name="connsiteY35" fmla="*/ 1228725 h 1785937"/>
                  <a:gd name="connsiteX36" fmla="*/ 271462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57175 w 800100"/>
                  <a:gd name="connsiteY38" fmla="*/ 1033462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76275 w 800100"/>
                  <a:gd name="connsiteY74" fmla="*/ 1338262 h 1785937"/>
                  <a:gd name="connsiteX75" fmla="*/ 614362 w 800100"/>
                  <a:gd name="connsiteY75" fmla="*/ 1366837 h 1785937"/>
                  <a:gd name="connsiteX76" fmla="*/ 523875 w 800100"/>
                  <a:gd name="connsiteY76" fmla="*/ 131445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57187 w 800100"/>
                  <a:gd name="connsiteY79" fmla="*/ 1133475 h 1785937"/>
                  <a:gd name="connsiteX80" fmla="*/ 309562 w 800100"/>
                  <a:gd name="connsiteY80" fmla="*/ 1062037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28600 w 800100"/>
                  <a:gd name="connsiteY84" fmla="*/ 890587 h 1785937"/>
                  <a:gd name="connsiteX85" fmla="*/ 314325 w 800100"/>
                  <a:gd name="connsiteY85" fmla="*/ 871537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71462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57175 w 800100"/>
                  <a:gd name="connsiteY38" fmla="*/ 1033462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76275 w 800100"/>
                  <a:gd name="connsiteY74" fmla="*/ 1338262 h 1785937"/>
                  <a:gd name="connsiteX75" fmla="*/ 614362 w 800100"/>
                  <a:gd name="connsiteY75" fmla="*/ 1366837 h 1785937"/>
                  <a:gd name="connsiteX76" fmla="*/ 523875 w 800100"/>
                  <a:gd name="connsiteY76" fmla="*/ 131445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57187 w 800100"/>
                  <a:gd name="connsiteY79" fmla="*/ 1133475 h 1785937"/>
                  <a:gd name="connsiteX80" fmla="*/ 309562 w 800100"/>
                  <a:gd name="connsiteY80" fmla="*/ 1062037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28600 w 800100"/>
                  <a:gd name="connsiteY84" fmla="*/ 890587 h 1785937"/>
                  <a:gd name="connsiteX85" fmla="*/ 314325 w 800100"/>
                  <a:gd name="connsiteY85" fmla="*/ 871537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57175 w 800100"/>
                  <a:gd name="connsiteY38" fmla="*/ 1033462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76275 w 800100"/>
                  <a:gd name="connsiteY74" fmla="*/ 1338262 h 1785937"/>
                  <a:gd name="connsiteX75" fmla="*/ 614362 w 800100"/>
                  <a:gd name="connsiteY75" fmla="*/ 1366837 h 1785937"/>
                  <a:gd name="connsiteX76" fmla="*/ 523875 w 800100"/>
                  <a:gd name="connsiteY76" fmla="*/ 131445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57187 w 800100"/>
                  <a:gd name="connsiteY79" fmla="*/ 1133475 h 1785937"/>
                  <a:gd name="connsiteX80" fmla="*/ 309562 w 800100"/>
                  <a:gd name="connsiteY80" fmla="*/ 1062037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28600 w 800100"/>
                  <a:gd name="connsiteY84" fmla="*/ 890587 h 1785937"/>
                  <a:gd name="connsiteX85" fmla="*/ 314325 w 800100"/>
                  <a:gd name="connsiteY85" fmla="*/ 871537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76275 w 800100"/>
                  <a:gd name="connsiteY74" fmla="*/ 1338262 h 1785937"/>
                  <a:gd name="connsiteX75" fmla="*/ 614362 w 800100"/>
                  <a:gd name="connsiteY75" fmla="*/ 1366837 h 1785937"/>
                  <a:gd name="connsiteX76" fmla="*/ 523875 w 800100"/>
                  <a:gd name="connsiteY76" fmla="*/ 131445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57187 w 800100"/>
                  <a:gd name="connsiteY79" fmla="*/ 1133475 h 1785937"/>
                  <a:gd name="connsiteX80" fmla="*/ 309562 w 800100"/>
                  <a:gd name="connsiteY80" fmla="*/ 1062037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28600 w 800100"/>
                  <a:gd name="connsiteY84" fmla="*/ 890587 h 1785937"/>
                  <a:gd name="connsiteX85" fmla="*/ 314325 w 800100"/>
                  <a:gd name="connsiteY85" fmla="*/ 871537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76275 w 800100"/>
                  <a:gd name="connsiteY74" fmla="*/ 1338262 h 1785937"/>
                  <a:gd name="connsiteX75" fmla="*/ 614362 w 800100"/>
                  <a:gd name="connsiteY75" fmla="*/ 1366837 h 1785937"/>
                  <a:gd name="connsiteX76" fmla="*/ 523875 w 800100"/>
                  <a:gd name="connsiteY76" fmla="*/ 131445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46365 w 800100"/>
                  <a:gd name="connsiteY79" fmla="*/ 1138911 h 1785937"/>
                  <a:gd name="connsiteX80" fmla="*/ 309562 w 800100"/>
                  <a:gd name="connsiteY80" fmla="*/ 1062037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28600 w 800100"/>
                  <a:gd name="connsiteY84" fmla="*/ 890587 h 1785937"/>
                  <a:gd name="connsiteX85" fmla="*/ 314325 w 800100"/>
                  <a:gd name="connsiteY85" fmla="*/ 871537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76275 w 800100"/>
                  <a:gd name="connsiteY74" fmla="*/ 1338262 h 1785937"/>
                  <a:gd name="connsiteX75" fmla="*/ 614362 w 800100"/>
                  <a:gd name="connsiteY75" fmla="*/ 1366837 h 1785937"/>
                  <a:gd name="connsiteX76" fmla="*/ 523875 w 800100"/>
                  <a:gd name="connsiteY76" fmla="*/ 131445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46365 w 800100"/>
                  <a:gd name="connsiteY79" fmla="*/ 1138911 h 1785937"/>
                  <a:gd name="connsiteX80" fmla="*/ 302347 w 800100"/>
                  <a:gd name="connsiteY80" fmla="*/ 1064754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28600 w 800100"/>
                  <a:gd name="connsiteY84" fmla="*/ 890587 h 1785937"/>
                  <a:gd name="connsiteX85" fmla="*/ 314325 w 800100"/>
                  <a:gd name="connsiteY85" fmla="*/ 871537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76275 w 800100"/>
                  <a:gd name="connsiteY74" fmla="*/ 1338262 h 1785937"/>
                  <a:gd name="connsiteX75" fmla="*/ 614362 w 800100"/>
                  <a:gd name="connsiteY75" fmla="*/ 1366837 h 1785937"/>
                  <a:gd name="connsiteX76" fmla="*/ 523875 w 800100"/>
                  <a:gd name="connsiteY76" fmla="*/ 131445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46365 w 800100"/>
                  <a:gd name="connsiteY79" fmla="*/ 1138911 h 1785937"/>
                  <a:gd name="connsiteX80" fmla="*/ 302347 w 800100"/>
                  <a:gd name="connsiteY80" fmla="*/ 1064754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28600 w 800100"/>
                  <a:gd name="connsiteY84" fmla="*/ 890587 h 1785937"/>
                  <a:gd name="connsiteX85" fmla="*/ 314325 w 800100"/>
                  <a:gd name="connsiteY85" fmla="*/ 871537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76275 w 800100"/>
                  <a:gd name="connsiteY74" fmla="*/ 1338262 h 1785937"/>
                  <a:gd name="connsiteX75" fmla="*/ 614362 w 800100"/>
                  <a:gd name="connsiteY75" fmla="*/ 1366837 h 1785937"/>
                  <a:gd name="connsiteX76" fmla="*/ 523875 w 800100"/>
                  <a:gd name="connsiteY76" fmla="*/ 131445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46365 w 800100"/>
                  <a:gd name="connsiteY79" fmla="*/ 1138911 h 1785937"/>
                  <a:gd name="connsiteX80" fmla="*/ 302347 w 800100"/>
                  <a:gd name="connsiteY80" fmla="*/ 1064754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32207 w 800100"/>
                  <a:gd name="connsiteY84" fmla="*/ 876998 h 1785937"/>
                  <a:gd name="connsiteX85" fmla="*/ 314325 w 800100"/>
                  <a:gd name="connsiteY85" fmla="*/ 871537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76275 w 800100"/>
                  <a:gd name="connsiteY74" fmla="*/ 1338262 h 1785937"/>
                  <a:gd name="connsiteX75" fmla="*/ 614362 w 800100"/>
                  <a:gd name="connsiteY75" fmla="*/ 1366837 h 1785937"/>
                  <a:gd name="connsiteX76" fmla="*/ 523875 w 800100"/>
                  <a:gd name="connsiteY76" fmla="*/ 131445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46365 w 800100"/>
                  <a:gd name="connsiteY79" fmla="*/ 1138911 h 1785937"/>
                  <a:gd name="connsiteX80" fmla="*/ 302347 w 800100"/>
                  <a:gd name="connsiteY80" fmla="*/ 1064754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32207 w 800100"/>
                  <a:gd name="connsiteY84" fmla="*/ 876998 h 1785937"/>
                  <a:gd name="connsiteX85" fmla="*/ 317932 w 800100"/>
                  <a:gd name="connsiteY85" fmla="*/ 855230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76275 w 800100"/>
                  <a:gd name="connsiteY74" fmla="*/ 1338262 h 1785937"/>
                  <a:gd name="connsiteX75" fmla="*/ 614362 w 800100"/>
                  <a:gd name="connsiteY75" fmla="*/ 1366837 h 1785937"/>
                  <a:gd name="connsiteX76" fmla="*/ 520267 w 800100"/>
                  <a:gd name="connsiteY76" fmla="*/ 133891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46365 w 800100"/>
                  <a:gd name="connsiteY79" fmla="*/ 1138911 h 1785937"/>
                  <a:gd name="connsiteX80" fmla="*/ 302347 w 800100"/>
                  <a:gd name="connsiteY80" fmla="*/ 1064754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32207 w 800100"/>
                  <a:gd name="connsiteY84" fmla="*/ 876998 h 1785937"/>
                  <a:gd name="connsiteX85" fmla="*/ 317932 w 800100"/>
                  <a:gd name="connsiteY85" fmla="*/ 855230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76275 w 800100"/>
                  <a:gd name="connsiteY74" fmla="*/ 1338262 h 1785937"/>
                  <a:gd name="connsiteX75" fmla="*/ 610754 w 800100"/>
                  <a:gd name="connsiteY75" fmla="*/ 1385861 h 1785937"/>
                  <a:gd name="connsiteX76" fmla="*/ 520267 w 800100"/>
                  <a:gd name="connsiteY76" fmla="*/ 133891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46365 w 800100"/>
                  <a:gd name="connsiteY79" fmla="*/ 1138911 h 1785937"/>
                  <a:gd name="connsiteX80" fmla="*/ 302347 w 800100"/>
                  <a:gd name="connsiteY80" fmla="*/ 1064754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32207 w 800100"/>
                  <a:gd name="connsiteY84" fmla="*/ 876998 h 1785937"/>
                  <a:gd name="connsiteX85" fmla="*/ 317932 w 800100"/>
                  <a:gd name="connsiteY85" fmla="*/ 855230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00087 w 800100"/>
                  <a:gd name="connsiteY67" fmla="*/ 1471612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87099 w 800100"/>
                  <a:gd name="connsiteY74" fmla="*/ 1354569 h 1785937"/>
                  <a:gd name="connsiteX75" fmla="*/ 610754 w 800100"/>
                  <a:gd name="connsiteY75" fmla="*/ 1385861 h 1785937"/>
                  <a:gd name="connsiteX76" fmla="*/ 520267 w 800100"/>
                  <a:gd name="connsiteY76" fmla="*/ 133891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46365 w 800100"/>
                  <a:gd name="connsiteY79" fmla="*/ 1138911 h 1785937"/>
                  <a:gd name="connsiteX80" fmla="*/ 302347 w 800100"/>
                  <a:gd name="connsiteY80" fmla="*/ 1064754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32207 w 800100"/>
                  <a:gd name="connsiteY84" fmla="*/ 876998 h 1785937"/>
                  <a:gd name="connsiteX85" fmla="*/ 317932 w 800100"/>
                  <a:gd name="connsiteY85" fmla="*/ 855230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09600 w 800100"/>
                  <a:gd name="connsiteY66" fmla="*/ 1414462 h 1785937"/>
                  <a:gd name="connsiteX67" fmla="*/ 725342 w 800100"/>
                  <a:gd name="connsiteY67" fmla="*/ 1452588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87099 w 800100"/>
                  <a:gd name="connsiteY74" fmla="*/ 1354569 h 1785937"/>
                  <a:gd name="connsiteX75" fmla="*/ 610754 w 800100"/>
                  <a:gd name="connsiteY75" fmla="*/ 1385861 h 1785937"/>
                  <a:gd name="connsiteX76" fmla="*/ 520267 w 800100"/>
                  <a:gd name="connsiteY76" fmla="*/ 133891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46365 w 800100"/>
                  <a:gd name="connsiteY79" fmla="*/ 1138911 h 1785937"/>
                  <a:gd name="connsiteX80" fmla="*/ 302347 w 800100"/>
                  <a:gd name="connsiteY80" fmla="*/ 1064754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32207 w 800100"/>
                  <a:gd name="connsiteY84" fmla="*/ 876998 h 1785937"/>
                  <a:gd name="connsiteX85" fmla="*/ 317932 w 800100"/>
                  <a:gd name="connsiteY85" fmla="*/ 855230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47675 w 800100"/>
                  <a:gd name="connsiteY64" fmla="*/ 1300162 h 1785937"/>
                  <a:gd name="connsiteX65" fmla="*/ 528637 w 800100"/>
                  <a:gd name="connsiteY65" fmla="*/ 1366837 h 1785937"/>
                  <a:gd name="connsiteX66" fmla="*/ 634855 w 800100"/>
                  <a:gd name="connsiteY66" fmla="*/ 1406309 h 1785937"/>
                  <a:gd name="connsiteX67" fmla="*/ 725342 w 800100"/>
                  <a:gd name="connsiteY67" fmla="*/ 1452588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87099 w 800100"/>
                  <a:gd name="connsiteY74" fmla="*/ 1354569 h 1785937"/>
                  <a:gd name="connsiteX75" fmla="*/ 610754 w 800100"/>
                  <a:gd name="connsiteY75" fmla="*/ 1385861 h 1785937"/>
                  <a:gd name="connsiteX76" fmla="*/ 520267 w 800100"/>
                  <a:gd name="connsiteY76" fmla="*/ 133891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46365 w 800100"/>
                  <a:gd name="connsiteY79" fmla="*/ 1138911 h 1785937"/>
                  <a:gd name="connsiteX80" fmla="*/ 302347 w 800100"/>
                  <a:gd name="connsiteY80" fmla="*/ 1064754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32207 w 800100"/>
                  <a:gd name="connsiteY84" fmla="*/ 876998 h 1785937"/>
                  <a:gd name="connsiteX85" fmla="*/ 317932 w 800100"/>
                  <a:gd name="connsiteY85" fmla="*/ 855230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504825 w 800100"/>
                  <a:gd name="connsiteY63" fmla="*/ 1395412 h 1785937"/>
                  <a:gd name="connsiteX64" fmla="*/ 418812 w 800100"/>
                  <a:gd name="connsiteY64" fmla="*/ 1253961 h 1785937"/>
                  <a:gd name="connsiteX65" fmla="*/ 528637 w 800100"/>
                  <a:gd name="connsiteY65" fmla="*/ 1366837 h 1785937"/>
                  <a:gd name="connsiteX66" fmla="*/ 634855 w 800100"/>
                  <a:gd name="connsiteY66" fmla="*/ 1406309 h 1785937"/>
                  <a:gd name="connsiteX67" fmla="*/ 725342 w 800100"/>
                  <a:gd name="connsiteY67" fmla="*/ 1452588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87099 w 800100"/>
                  <a:gd name="connsiteY74" fmla="*/ 1354569 h 1785937"/>
                  <a:gd name="connsiteX75" fmla="*/ 610754 w 800100"/>
                  <a:gd name="connsiteY75" fmla="*/ 1385861 h 1785937"/>
                  <a:gd name="connsiteX76" fmla="*/ 520267 w 800100"/>
                  <a:gd name="connsiteY76" fmla="*/ 133891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46365 w 800100"/>
                  <a:gd name="connsiteY79" fmla="*/ 1138911 h 1785937"/>
                  <a:gd name="connsiteX80" fmla="*/ 302347 w 800100"/>
                  <a:gd name="connsiteY80" fmla="*/ 1064754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32207 w 800100"/>
                  <a:gd name="connsiteY84" fmla="*/ 876998 h 1785937"/>
                  <a:gd name="connsiteX85" fmla="*/ 317932 w 800100"/>
                  <a:gd name="connsiteY85" fmla="*/ 855230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486785 w 800100"/>
                  <a:gd name="connsiteY63" fmla="*/ 1395412 h 1785937"/>
                  <a:gd name="connsiteX64" fmla="*/ 418812 w 800100"/>
                  <a:gd name="connsiteY64" fmla="*/ 1253961 h 1785937"/>
                  <a:gd name="connsiteX65" fmla="*/ 528637 w 800100"/>
                  <a:gd name="connsiteY65" fmla="*/ 1366837 h 1785937"/>
                  <a:gd name="connsiteX66" fmla="*/ 634855 w 800100"/>
                  <a:gd name="connsiteY66" fmla="*/ 1406309 h 1785937"/>
                  <a:gd name="connsiteX67" fmla="*/ 725342 w 800100"/>
                  <a:gd name="connsiteY67" fmla="*/ 1452588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87099 w 800100"/>
                  <a:gd name="connsiteY74" fmla="*/ 1354569 h 1785937"/>
                  <a:gd name="connsiteX75" fmla="*/ 610754 w 800100"/>
                  <a:gd name="connsiteY75" fmla="*/ 1385861 h 1785937"/>
                  <a:gd name="connsiteX76" fmla="*/ 520267 w 800100"/>
                  <a:gd name="connsiteY76" fmla="*/ 1338910 h 1785937"/>
                  <a:gd name="connsiteX77" fmla="*/ 457200 w 800100"/>
                  <a:gd name="connsiteY77" fmla="*/ 1271587 h 1785937"/>
                  <a:gd name="connsiteX78" fmla="*/ 414337 w 800100"/>
                  <a:gd name="connsiteY78" fmla="*/ 1233487 h 1785937"/>
                  <a:gd name="connsiteX79" fmla="*/ 346365 w 800100"/>
                  <a:gd name="connsiteY79" fmla="*/ 1138911 h 1785937"/>
                  <a:gd name="connsiteX80" fmla="*/ 302347 w 800100"/>
                  <a:gd name="connsiteY80" fmla="*/ 1064754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32207 w 800100"/>
                  <a:gd name="connsiteY84" fmla="*/ 876998 h 1785937"/>
                  <a:gd name="connsiteX85" fmla="*/ 317932 w 800100"/>
                  <a:gd name="connsiteY85" fmla="*/ 855230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414337 w 800100"/>
                  <a:gd name="connsiteY40" fmla="*/ 1285875 h 1785937"/>
                  <a:gd name="connsiteX41" fmla="*/ 476250 w 800100"/>
                  <a:gd name="connsiteY41" fmla="*/ 1404937 h 1785937"/>
                  <a:gd name="connsiteX42" fmla="*/ 500062 w 800100"/>
                  <a:gd name="connsiteY42" fmla="*/ 1524000 h 1785937"/>
                  <a:gd name="connsiteX43" fmla="*/ 495300 w 800100"/>
                  <a:gd name="connsiteY43" fmla="*/ 1647825 h 1785937"/>
                  <a:gd name="connsiteX44" fmla="*/ 490537 w 800100"/>
                  <a:gd name="connsiteY44" fmla="*/ 1738312 h 1785937"/>
                  <a:gd name="connsiteX45" fmla="*/ 528637 w 800100"/>
                  <a:gd name="connsiteY45" fmla="*/ 1676400 h 1785937"/>
                  <a:gd name="connsiteX46" fmla="*/ 533400 w 800100"/>
                  <a:gd name="connsiteY46" fmla="*/ 1628775 h 1785937"/>
                  <a:gd name="connsiteX47" fmla="*/ 533400 w 800100"/>
                  <a:gd name="connsiteY47" fmla="*/ 1552575 h 1785937"/>
                  <a:gd name="connsiteX48" fmla="*/ 552450 w 800100"/>
                  <a:gd name="connsiteY48" fmla="*/ 1590675 h 1785937"/>
                  <a:gd name="connsiteX49" fmla="*/ 547687 w 800100"/>
                  <a:gd name="connsiteY49" fmla="*/ 1662112 h 1785937"/>
                  <a:gd name="connsiteX50" fmla="*/ 561975 w 800100"/>
                  <a:gd name="connsiteY50" fmla="*/ 1714500 h 1785937"/>
                  <a:gd name="connsiteX51" fmla="*/ 604837 w 800100"/>
                  <a:gd name="connsiteY51" fmla="*/ 1781175 h 1785937"/>
                  <a:gd name="connsiteX52" fmla="*/ 590550 w 800100"/>
                  <a:gd name="connsiteY52" fmla="*/ 1704975 h 1785937"/>
                  <a:gd name="connsiteX53" fmla="*/ 581025 w 800100"/>
                  <a:gd name="connsiteY53" fmla="*/ 1662112 h 1785937"/>
                  <a:gd name="connsiteX54" fmla="*/ 585787 w 800100"/>
                  <a:gd name="connsiteY54" fmla="*/ 1604962 h 1785937"/>
                  <a:gd name="connsiteX55" fmla="*/ 623887 w 800100"/>
                  <a:gd name="connsiteY55" fmla="*/ 1652587 h 1785937"/>
                  <a:gd name="connsiteX56" fmla="*/ 633412 w 800100"/>
                  <a:gd name="connsiteY56" fmla="*/ 1743075 h 1785937"/>
                  <a:gd name="connsiteX57" fmla="*/ 661987 w 800100"/>
                  <a:gd name="connsiteY57" fmla="*/ 1666875 h 1785937"/>
                  <a:gd name="connsiteX58" fmla="*/ 685800 w 800100"/>
                  <a:gd name="connsiteY58" fmla="*/ 1700212 h 1785937"/>
                  <a:gd name="connsiteX59" fmla="*/ 728662 w 800100"/>
                  <a:gd name="connsiteY59" fmla="*/ 1781175 h 1785937"/>
                  <a:gd name="connsiteX60" fmla="*/ 700087 w 800100"/>
                  <a:gd name="connsiteY60" fmla="*/ 1647825 h 1785937"/>
                  <a:gd name="connsiteX61" fmla="*/ 657225 w 800100"/>
                  <a:gd name="connsiteY61" fmla="*/ 1619250 h 1785937"/>
                  <a:gd name="connsiteX62" fmla="*/ 523875 w 800100"/>
                  <a:gd name="connsiteY62" fmla="*/ 1500187 h 1785937"/>
                  <a:gd name="connsiteX63" fmla="*/ 486785 w 800100"/>
                  <a:gd name="connsiteY63" fmla="*/ 1395412 h 1785937"/>
                  <a:gd name="connsiteX64" fmla="*/ 418812 w 800100"/>
                  <a:gd name="connsiteY64" fmla="*/ 1253961 h 1785937"/>
                  <a:gd name="connsiteX65" fmla="*/ 528637 w 800100"/>
                  <a:gd name="connsiteY65" fmla="*/ 1366837 h 1785937"/>
                  <a:gd name="connsiteX66" fmla="*/ 634855 w 800100"/>
                  <a:gd name="connsiteY66" fmla="*/ 1406309 h 1785937"/>
                  <a:gd name="connsiteX67" fmla="*/ 725342 w 800100"/>
                  <a:gd name="connsiteY67" fmla="*/ 1452588 h 1785937"/>
                  <a:gd name="connsiteX68" fmla="*/ 776287 w 800100"/>
                  <a:gd name="connsiteY68" fmla="*/ 1562100 h 1785937"/>
                  <a:gd name="connsiteX69" fmla="*/ 738187 w 800100"/>
                  <a:gd name="connsiteY69" fmla="*/ 1447800 h 1785937"/>
                  <a:gd name="connsiteX70" fmla="*/ 647700 w 800100"/>
                  <a:gd name="connsiteY70" fmla="*/ 1390650 h 1785937"/>
                  <a:gd name="connsiteX71" fmla="*/ 700087 w 800100"/>
                  <a:gd name="connsiteY71" fmla="*/ 1376362 h 1785937"/>
                  <a:gd name="connsiteX72" fmla="*/ 747712 w 800100"/>
                  <a:gd name="connsiteY72" fmla="*/ 1352550 h 1785937"/>
                  <a:gd name="connsiteX73" fmla="*/ 800100 w 800100"/>
                  <a:gd name="connsiteY73" fmla="*/ 1347787 h 1785937"/>
                  <a:gd name="connsiteX74" fmla="*/ 687099 w 800100"/>
                  <a:gd name="connsiteY74" fmla="*/ 1354569 h 1785937"/>
                  <a:gd name="connsiteX75" fmla="*/ 610754 w 800100"/>
                  <a:gd name="connsiteY75" fmla="*/ 1385861 h 1785937"/>
                  <a:gd name="connsiteX76" fmla="*/ 520267 w 800100"/>
                  <a:gd name="connsiteY76" fmla="*/ 1338910 h 1785937"/>
                  <a:gd name="connsiteX77" fmla="*/ 457200 w 800100"/>
                  <a:gd name="connsiteY77" fmla="*/ 1271587 h 1785937"/>
                  <a:gd name="connsiteX78" fmla="*/ 410729 w 800100"/>
                  <a:gd name="connsiteY78" fmla="*/ 1233487 h 1785937"/>
                  <a:gd name="connsiteX79" fmla="*/ 346365 w 800100"/>
                  <a:gd name="connsiteY79" fmla="*/ 1138911 h 1785937"/>
                  <a:gd name="connsiteX80" fmla="*/ 302347 w 800100"/>
                  <a:gd name="connsiteY80" fmla="*/ 1064754 h 1785937"/>
                  <a:gd name="connsiteX81" fmla="*/ 266700 w 800100"/>
                  <a:gd name="connsiteY81" fmla="*/ 1009650 h 1785937"/>
                  <a:gd name="connsiteX82" fmla="*/ 223837 w 800100"/>
                  <a:gd name="connsiteY82" fmla="*/ 957262 h 1785937"/>
                  <a:gd name="connsiteX83" fmla="*/ 161925 w 800100"/>
                  <a:gd name="connsiteY83" fmla="*/ 852487 h 1785937"/>
                  <a:gd name="connsiteX84" fmla="*/ 232207 w 800100"/>
                  <a:gd name="connsiteY84" fmla="*/ 876998 h 1785937"/>
                  <a:gd name="connsiteX85" fmla="*/ 317932 w 800100"/>
                  <a:gd name="connsiteY85" fmla="*/ 855230 h 1785937"/>
                  <a:gd name="connsiteX86" fmla="*/ 409575 w 800100"/>
                  <a:gd name="connsiteY86" fmla="*/ 885825 h 1785937"/>
                  <a:gd name="connsiteX87" fmla="*/ 485775 w 800100"/>
                  <a:gd name="connsiteY87" fmla="*/ 919162 h 1785937"/>
                  <a:gd name="connsiteX88" fmla="*/ 552450 w 800100"/>
                  <a:gd name="connsiteY88" fmla="*/ 995362 h 1785937"/>
                  <a:gd name="connsiteX89" fmla="*/ 552450 w 800100"/>
                  <a:gd name="connsiteY89" fmla="*/ 1042987 h 1785937"/>
                  <a:gd name="connsiteX90" fmla="*/ 538162 w 800100"/>
                  <a:gd name="connsiteY90" fmla="*/ 1171575 h 1785937"/>
                  <a:gd name="connsiteX91" fmla="*/ 576262 w 800100"/>
                  <a:gd name="connsiteY91" fmla="*/ 1066800 h 1785937"/>
                  <a:gd name="connsiteX92" fmla="*/ 619125 w 800100"/>
                  <a:gd name="connsiteY92" fmla="*/ 1114425 h 1785937"/>
                  <a:gd name="connsiteX93" fmla="*/ 666750 w 800100"/>
                  <a:gd name="connsiteY93" fmla="*/ 1185862 h 1785937"/>
                  <a:gd name="connsiteX94" fmla="*/ 647700 w 800100"/>
                  <a:gd name="connsiteY94" fmla="*/ 1109662 h 1785937"/>
                  <a:gd name="connsiteX95" fmla="*/ 685800 w 800100"/>
                  <a:gd name="connsiteY95" fmla="*/ 1114425 h 1785937"/>
                  <a:gd name="connsiteX96" fmla="*/ 723900 w 800100"/>
                  <a:gd name="connsiteY96" fmla="*/ 1143000 h 1785937"/>
                  <a:gd name="connsiteX97" fmla="*/ 709612 w 800100"/>
                  <a:gd name="connsiteY97" fmla="*/ 1081087 h 1785937"/>
                  <a:gd name="connsiteX98" fmla="*/ 623887 w 800100"/>
                  <a:gd name="connsiteY98" fmla="*/ 1081087 h 1785937"/>
                  <a:gd name="connsiteX99" fmla="*/ 590550 w 800100"/>
                  <a:gd name="connsiteY99" fmla="*/ 1009650 h 1785937"/>
                  <a:gd name="connsiteX100" fmla="*/ 533400 w 800100"/>
                  <a:gd name="connsiteY100" fmla="*/ 923925 h 1785937"/>
                  <a:gd name="connsiteX101" fmla="*/ 595312 w 800100"/>
                  <a:gd name="connsiteY101" fmla="*/ 942975 h 1785937"/>
                  <a:gd name="connsiteX102" fmla="*/ 633412 w 800100"/>
                  <a:gd name="connsiteY102" fmla="*/ 995362 h 1785937"/>
                  <a:gd name="connsiteX103" fmla="*/ 600075 w 800100"/>
                  <a:gd name="connsiteY103" fmla="*/ 914400 h 1785937"/>
                  <a:gd name="connsiteX104" fmla="*/ 500062 w 800100"/>
                  <a:gd name="connsiteY104" fmla="*/ 895350 h 1785937"/>
                  <a:gd name="connsiteX105" fmla="*/ 433387 w 800100"/>
                  <a:gd name="connsiteY105" fmla="*/ 866775 h 1785937"/>
                  <a:gd name="connsiteX106" fmla="*/ 309562 w 800100"/>
                  <a:gd name="connsiteY106" fmla="*/ 842962 h 1785937"/>
                  <a:gd name="connsiteX107" fmla="*/ 242887 w 800100"/>
                  <a:gd name="connsiteY107" fmla="*/ 862012 h 1785937"/>
                  <a:gd name="connsiteX108" fmla="*/ 180975 w 800100"/>
                  <a:gd name="connsiteY108" fmla="*/ 842962 h 1785937"/>
                  <a:gd name="connsiteX109" fmla="*/ 119062 w 800100"/>
                  <a:gd name="connsiteY109" fmla="*/ 814387 h 1785937"/>
                  <a:gd name="connsiteX110" fmla="*/ 42862 w 800100"/>
                  <a:gd name="connsiteY110" fmla="*/ 681037 h 1785937"/>
                  <a:gd name="connsiteX111" fmla="*/ 33337 w 800100"/>
                  <a:gd name="connsiteY111" fmla="*/ 633412 h 1785937"/>
                  <a:gd name="connsiteX112" fmla="*/ 47625 w 800100"/>
                  <a:gd name="connsiteY112" fmla="*/ 57150 h 1785937"/>
                  <a:gd name="connsiteX113" fmla="*/ 0 w 800100"/>
                  <a:gd name="connsiteY113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57187 w 800100"/>
                  <a:gd name="connsiteY32" fmla="*/ 1447800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28637 w 800100"/>
                  <a:gd name="connsiteY46" fmla="*/ 1676400 h 1785937"/>
                  <a:gd name="connsiteX47" fmla="*/ 533400 w 800100"/>
                  <a:gd name="connsiteY47" fmla="*/ 1628775 h 1785937"/>
                  <a:gd name="connsiteX48" fmla="*/ 533400 w 800100"/>
                  <a:gd name="connsiteY48" fmla="*/ 1552575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90550 w 800100"/>
                  <a:gd name="connsiteY53" fmla="*/ 1704975 h 1785937"/>
                  <a:gd name="connsiteX54" fmla="*/ 581025 w 800100"/>
                  <a:gd name="connsiteY54" fmla="*/ 1662112 h 1785937"/>
                  <a:gd name="connsiteX55" fmla="*/ 585787 w 800100"/>
                  <a:gd name="connsiteY55" fmla="*/ 1604962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61987 w 800100"/>
                  <a:gd name="connsiteY58" fmla="*/ 1666875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700087 w 800100"/>
                  <a:gd name="connsiteY61" fmla="*/ 1647825 h 1785937"/>
                  <a:gd name="connsiteX62" fmla="*/ 657225 w 800100"/>
                  <a:gd name="connsiteY62" fmla="*/ 1619250 h 1785937"/>
                  <a:gd name="connsiteX63" fmla="*/ 523875 w 800100"/>
                  <a:gd name="connsiteY63" fmla="*/ 1500187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7662 w 800100"/>
                  <a:gd name="connsiteY33" fmla="*/ 1366837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28637 w 800100"/>
                  <a:gd name="connsiteY46" fmla="*/ 1676400 h 1785937"/>
                  <a:gd name="connsiteX47" fmla="*/ 533400 w 800100"/>
                  <a:gd name="connsiteY47" fmla="*/ 1628775 h 1785937"/>
                  <a:gd name="connsiteX48" fmla="*/ 533400 w 800100"/>
                  <a:gd name="connsiteY48" fmla="*/ 1552575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90550 w 800100"/>
                  <a:gd name="connsiteY53" fmla="*/ 1704975 h 1785937"/>
                  <a:gd name="connsiteX54" fmla="*/ 581025 w 800100"/>
                  <a:gd name="connsiteY54" fmla="*/ 1662112 h 1785937"/>
                  <a:gd name="connsiteX55" fmla="*/ 585787 w 800100"/>
                  <a:gd name="connsiteY55" fmla="*/ 1604962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61987 w 800100"/>
                  <a:gd name="connsiteY58" fmla="*/ 1666875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700087 w 800100"/>
                  <a:gd name="connsiteY61" fmla="*/ 1647825 h 1785937"/>
                  <a:gd name="connsiteX62" fmla="*/ 657225 w 800100"/>
                  <a:gd name="connsiteY62" fmla="*/ 1619250 h 1785937"/>
                  <a:gd name="connsiteX63" fmla="*/ 523875 w 800100"/>
                  <a:gd name="connsiteY63" fmla="*/ 1500187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40445 w 800100"/>
                  <a:gd name="connsiteY34" fmla="*/ 1308315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28637 w 800100"/>
                  <a:gd name="connsiteY46" fmla="*/ 1676400 h 1785937"/>
                  <a:gd name="connsiteX47" fmla="*/ 533400 w 800100"/>
                  <a:gd name="connsiteY47" fmla="*/ 1628775 h 1785937"/>
                  <a:gd name="connsiteX48" fmla="*/ 533400 w 800100"/>
                  <a:gd name="connsiteY48" fmla="*/ 1552575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90550 w 800100"/>
                  <a:gd name="connsiteY53" fmla="*/ 1704975 h 1785937"/>
                  <a:gd name="connsiteX54" fmla="*/ 581025 w 800100"/>
                  <a:gd name="connsiteY54" fmla="*/ 1662112 h 1785937"/>
                  <a:gd name="connsiteX55" fmla="*/ 585787 w 800100"/>
                  <a:gd name="connsiteY55" fmla="*/ 1604962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61987 w 800100"/>
                  <a:gd name="connsiteY58" fmla="*/ 1666875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700087 w 800100"/>
                  <a:gd name="connsiteY61" fmla="*/ 1647825 h 1785937"/>
                  <a:gd name="connsiteX62" fmla="*/ 657225 w 800100"/>
                  <a:gd name="connsiteY62" fmla="*/ 1619250 h 1785937"/>
                  <a:gd name="connsiteX63" fmla="*/ 523875 w 800100"/>
                  <a:gd name="connsiteY63" fmla="*/ 1500187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28637 w 800100"/>
                  <a:gd name="connsiteY46" fmla="*/ 1676400 h 1785937"/>
                  <a:gd name="connsiteX47" fmla="*/ 533400 w 800100"/>
                  <a:gd name="connsiteY47" fmla="*/ 1628775 h 1785937"/>
                  <a:gd name="connsiteX48" fmla="*/ 533400 w 800100"/>
                  <a:gd name="connsiteY48" fmla="*/ 1552575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90550 w 800100"/>
                  <a:gd name="connsiteY53" fmla="*/ 1704975 h 1785937"/>
                  <a:gd name="connsiteX54" fmla="*/ 581025 w 800100"/>
                  <a:gd name="connsiteY54" fmla="*/ 1662112 h 1785937"/>
                  <a:gd name="connsiteX55" fmla="*/ 585787 w 800100"/>
                  <a:gd name="connsiteY55" fmla="*/ 1604962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61987 w 800100"/>
                  <a:gd name="connsiteY58" fmla="*/ 1666875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700087 w 800100"/>
                  <a:gd name="connsiteY61" fmla="*/ 1647825 h 1785937"/>
                  <a:gd name="connsiteX62" fmla="*/ 657225 w 800100"/>
                  <a:gd name="connsiteY62" fmla="*/ 1619250 h 1785937"/>
                  <a:gd name="connsiteX63" fmla="*/ 523875 w 800100"/>
                  <a:gd name="connsiteY63" fmla="*/ 1500187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28637 w 800100"/>
                  <a:gd name="connsiteY46" fmla="*/ 1676400 h 1785937"/>
                  <a:gd name="connsiteX47" fmla="*/ 508145 w 800100"/>
                  <a:gd name="connsiteY47" fmla="*/ 1593445 h 1785937"/>
                  <a:gd name="connsiteX48" fmla="*/ 533400 w 800100"/>
                  <a:gd name="connsiteY48" fmla="*/ 1552575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90550 w 800100"/>
                  <a:gd name="connsiteY53" fmla="*/ 1704975 h 1785937"/>
                  <a:gd name="connsiteX54" fmla="*/ 581025 w 800100"/>
                  <a:gd name="connsiteY54" fmla="*/ 1662112 h 1785937"/>
                  <a:gd name="connsiteX55" fmla="*/ 585787 w 800100"/>
                  <a:gd name="connsiteY55" fmla="*/ 1604962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61987 w 800100"/>
                  <a:gd name="connsiteY58" fmla="*/ 1666875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700087 w 800100"/>
                  <a:gd name="connsiteY61" fmla="*/ 1647825 h 1785937"/>
                  <a:gd name="connsiteX62" fmla="*/ 657225 w 800100"/>
                  <a:gd name="connsiteY62" fmla="*/ 1619250 h 1785937"/>
                  <a:gd name="connsiteX63" fmla="*/ 523875 w 800100"/>
                  <a:gd name="connsiteY63" fmla="*/ 1500187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33400 w 800100"/>
                  <a:gd name="connsiteY48" fmla="*/ 1552575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90550 w 800100"/>
                  <a:gd name="connsiteY53" fmla="*/ 1704975 h 1785937"/>
                  <a:gd name="connsiteX54" fmla="*/ 581025 w 800100"/>
                  <a:gd name="connsiteY54" fmla="*/ 1662112 h 1785937"/>
                  <a:gd name="connsiteX55" fmla="*/ 585787 w 800100"/>
                  <a:gd name="connsiteY55" fmla="*/ 1604962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61987 w 800100"/>
                  <a:gd name="connsiteY58" fmla="*/ 1666875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700087 w 800100"/>
                  <a:gd name="connsiteY61" fmla="*/ 1647825 h 1785937"/>
                  <a:gd name="connsiteX62" fmla="*/ 657225 w 800100"/>
                  <a:gd name="connsiteY62" fmla="*/ 1619250 h 1785937"/>
                  <a:gd name="connsiteX63" fmla="*/ 523875 w 800100"/>
                  <a:gd name="connsiteY63" fmla="*/ 1500187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33400 w 800100"/>
                  <a:gd name="connsiteY48" fmla="*/ 1552575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90550 w 800100"/>
                  <a:gd name="connsiteY53" fmla="*/ 1704975 h 1785937"/>
                  <a:gd name="connsiteX54" fmla="*/ 562986 w 800100"/>
                  <a:gd name="connsiteY54" fmla="*/ 1651240 h 1785937"/>
                  <a:gd name="connsiteX55" fmla="*/ 585787 w 800100"/>
                  <a:gd name="connsiteY55" fmla="*/ 1604962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61987 w 800100"/>
                  <a:gd name="connsiteY58" fmla="*/ 1666875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700087 w 800100"/>
                  <a:gd name="connsiteY61" fmla="*/ 1647825 h 1785937"/>
                  <a:gd name="connsiteX62" fmla="*/ 657225 w 800100"/>
                  <a:gd name="connsiteY62" fmla="*/ 1619250 h 1785937"/>
                  <a:gd name="connsiteX63" fmla="*/ 523875 w 800100"/>
                  <a:gd name="connsiteY63" fmla="*/ 1500187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33400 w 800100"/>
                  <a:gd name="connsiteY48" fmla="*/ 1552575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85787 w 800100"/>
                  <a:gd name="connsiteY55" fmla="*/ 1604962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61987 w 800100"/>
                  <a:gd name="connsiteY58" fmla="*/ 1666875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700087 w 800100"/>
                  <a:gd name="connsiteY61" fmla="*/ 1647825 h 1785937"/>
                  <a:gd name="connsiteX62" fmla="*/ 657225 w 800100"/>
                  <a:gd name="connsiteY62" fmla="*/ 1619250 h 1785937"/>
                  <a:gd name="connsiteX63" fmla="*/ 523875 w 800100"/>
                  <a:gd name="connsiteY63" fmla="*/ 1500187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33400 w 800100"/>
                  <a:gd name="connsiteY48" fmla="*/ 1552575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61987 w 800100"/>
                  <a:gd name="connsiteY58" fmla="*/ 1666875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700087 w 800100"/>
                  <a:gd name="connsiteY61" fmla="*/ 1647825 h 1785937"/>
                  <a:gd name="connsiteX62" fmla="*/ 657225 w 800100"/>
                  <a:gd name="connsiteY62" fmla="*/ 1619250 h 1785937"/>
                  <a:gd name="connsiteX63" fmla="*/ 523875 w 800100"/>
                  <a:gd name="connsiteY63" fmla="*/ 1500187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33400 w 800100"/>
                  <a:gd name="connsiteY48" fmla="*/ 1552575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61987 w 800100"/>
                  <a:gd name="connsiteY58" fmla="*/ 1666875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700087 w 800100"/>
                  <a:gd name="connsiteY61" fmla="*/ 1647825 h 1785937"/>
                  <a:gd name="connsiteX62" fmla="*/ 628363 w 800100"/>
                  <a:gd name="connsiteY62" fmla="*/ 1630121 h 1785937"/>
                  <a:gd name="connsiteX63" fmla="*/ 523875 w 800100"/>
                  <a:gd name="connsiteY63" fmla="*/ 1500187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33400 w 800100"/>
                  <a:gd name="connsiteY48" fmla="*/ 1552575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61987 w 800100"/>
                  <a:gd name="connsiteY58" fmla="*/ 1666875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23875 w 800100"/>
                  <a:gd name="connsiteY63" fmla="*/ 1500187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33400 w 800100"/>
                  <a:gd name="connsiteY48" fmla="*/ 1552575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23875 w 800100"/>
                  <a:gd name="connsiteY63" fmla="*/ 1500187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6185 w 800100"/>
                  <a:gd name="connsiteY48" fmla="*/ 1514527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23875 w 800100"/>
                  <a:gd name="connsiteY63" fmla="*/ 1500187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6185 w 800100"/>
                  <a:gd name="connsiteY48" fmla="*/ 1514527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20267 w 800100"/>
                  <a:gd name="connsiteY63" fmla="*/ 1511058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6185 w 800100"/>
                  <a:gd name="connsiteY48" fmla="*/ 1514527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20267 w 800100"/>
                  <a:gd name="connsiteY63" fmla="*/ 1511058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6185 w 800100"/>
                  <a:gd name="connsiteY48" fmla="*/ 1514527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20267 w 800100"/>
                  <a:gd name="connsiteY63" fmla="*/ 1511058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6185 w 800100"/>
                  <a:gd name="connsiteY48" fmla="*/ 1514527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45522 w 800100"/>
                  <a:gd name="connsiteY63" fmla="*/ 1497470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2578 w 800100"/>
                  <a:gd name="connsiteY48" fmla="*/ 1522680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45522 w 800100"/>
                  <a:gd name="connsiteY63" fmla="*/ 1497470 h 1785937"/>
                  <a:gd name="connsiteX64" fmla="*/ 486785 w 800100"/>
                  <a:gd name="connsiteY64" fmla="*/ 1395412 h 1785937"/>
                  <a:gd name="connsiteX65" fmla="*/ 418812 w 800100"/>
                  <a:gd name="connsiteY65" fmla="*/ 1253961 h 1785937"/>
                  <a:gd name="connsiteX66" fmla="*/ 528637 w 800100"/>
                  <a:gd name="connsiteY66" fmla="*/ 1366837 h 1785937"/>
                  <a:gd name="connsiteX67" fmla="*/ 634855 w 800100"/>
                  <a:gd name="connsiteY67" fmla="*/ 1406309 h 1785937"/>
                  <a:gd name="connsiteX68" fmla="*/ 725342 w 800100"/>
                  <a:gd name="connsiteY68" fmla="*/ 1452588 h 1785937"/>
                  <a:gd name="connsiteX69" fmla="*/ 776287 w 800100"/>
                  <a:gd name="connsiteY69" fmla="*/ 1562100 h 1785937"/>
                  <a:gd name="connsiteX70" fmla="*/ 738187 w 800100"/>
                  <a:gd name="connsiteY70" fmla="*/ 1447800 h 1785937"/>
                  <a:gd name="connsiteX71" fmla="*/ 647700 w 800100"/>
                  <a:gd name="connsiteY71" fmla="*/ 1390650 h 1785937"/>
                  <a:gd name="connsiteX72" fmla="*/ 700087 w 800100"/>
                  <a:gd name="connsiteY72" fmla="*/ 1376362 h 1785937"/>
                  <a:gd name="connsiteX73" fmla="*/ 747712 w 800100"/>
                  <a:gd name="connsiteY73" fmla="*/ 1352550 h 1785937"/>
                  <a:gd name="connsiteX74" fmla="*/ 800100 w 800100"/>
                  <a:gd name="connsiteY74" fmla="*/ 1347787 h 1785937"/>
                  <a:gd name="connsiteX75" fmla="*/ 687099 w 800100"/>
                  <a:gd name="connsiteY75" fmla="*/ 1354569 h 1785937"/>
                  <a:gd name="connsiteX76" fmla="*/ 610754 w 800100"/>
                  <a:gd name="connsiteY76" fmla="*/ 1385861 h 1785937"/>
                  <a:gd name="connsiteX77" fmla="*/ 520267 w 800100"/>
                  <a:gd name="connsiteY77" fmla="*/ 1338910 h 1785937"/>
                  <a:gd name="connsiteX78" fmla="*/ 457200 w 800100"/>
                  <a:gd name="connsiteY78" fmla="*/ 1271587 h 1785937"/>
                  <a:gd name="connsiteX79" fmla="*/ 410729 w 800100"/>
                  <a:gd name="connsiteY79" fmla="*/ 1233487 h 1785937"/>
                  <a:gd name="connsiteX80" fmla="*/ 346365 w 800100"/>
                  <a:gd name="connsiteY80" fmla="*/ 1138911 h 1785937"/>
                  <a:gd name="connsiteX81" fmla="*/ 302347 w 800100"/>
                  <a:gd name="connsiteY81" fmla="*/ 1064754 h 1785937"/>
                  <a:gd name="connsiteX82" fmla="*/ 266700 w 800100"/>
                  <a:gd name="connsiteY82" fmla="*/ 1009650 h 1785937"/>
                  <a:gd name="connsiteX83" fmla="*/ 223837 w 800100"/>
                  <a:gd name="connsiteY83" fmla="*/ 957262 h 1785937"/>
                  <a:gd name="connsiteX84" fmla="*/ 161925 w 800100"/>
                  <a:gd name="connsiteY84" fmla="*/ 852487 h 1785937"/>
                  <a:gd name="connsiteX85" fmla="*/ 232207 w 800100"/>
                  <a:gd name="connsiteY85" fmla="*/ 876998 h 1785937"/>
                  <a:gd name="connsiteX86" fmla="*/ 317932 w 800100"/>
                  <a:gd name="connsiteY86" fmla="*/ 855230 h 1785937"/>
                  <a:gd name="connsiteX87" fmla="*/ 409575 w 800100"/>
                  <a:gd name="connsiteY87" fmla="*/ 885825 h 1785937"/>
                  <a:gd name="connsiteX88" fmla="*/ 485775 w 800100"/>
                  <a:gd name="connsiteY88" fmla="*/ 919162 h 1785937"/>
                  <a:gd name="connsiteX89" fmla="*/ 552450 w 800100"/>
                  <a:gd name="connsiteY89" fmla="*/ 995362 h 1785937"/>
                  <a:gd name="connsiteX90" fmla="*/ 552450 w 800100"/>
                  <a:gd name="connsiteY90" fmla="*/ 1042987 h 1785937"/>
                  <a:gd name="connsiteX91" fmla="*/ 538162 w 800100"/>
                  <a:gd name="connsiteY91" fmla="*/ 1171575 h 1785937"/>
                  <a:gd name="connsiteX92" fmla="*/ 576262 w 800100"/>
                  <a:gd name="connsiteY92" fmla="*/ 1066800 h 1785937"/>
                  <a:gd name="connsiteX93" fmla="*/ 619125 w 800100"/>
                  <a:gd name="connsiteY93" fmla="*/ 1114425 h 1785937"/>
                  <a:gd name="connsiteX94" fmla="*/ 666750 w 800100"/>
                  <a:gd name="connsiteY94" fmla="*/ 1185862 h 1785937"/>
                  <a:gd name="connsiteX95" fmla="*/ 647700 w 800100"/>
                  <a:gd name="connsiteY95" fmla="*/ 1109662 h 1785937"/>
                  <a:gd name="connsiteX96" fmla="*/ 685800 w 800100"/>
                  <a:gd name="connsiteY96" fmla="*/ 1114425 h 1785937"/>
                  <a:gd name="connsiteX97" fmla="*/ 723900 w 800100"/>
                  <a:gd name="connsiteY97" fmla="*/ 1143000 h 1785937"/>
                  <a:gd name="connsiteX98" fmla="*/ 709612 w 800100"/>
                  <a:gd name="connsiteY98" fmla="*/ 1081087 h 1785937"/>
                  <a:gd name="connsiteX99" fmla="*/ 623887 w 800100"/>
                  <a:gd name="connsiteY99" fmla="*/ 1081087 h 1785937"/>
                  <a:gd name="connsiteX100" fmla="*/ 590550 w 800100"/>
                  <a:gd name="connsiteY100" fmla="*/ 1009650 h 1785937"/>
                  <a:gd name="connsiteX101" fmla="*/ 533400 w 800100"/>
                  <a:gd name="connsiteY101" fmla="*/ 923925 h 1785937"/>
                  <a:gd name="connsiteX102" fmla="*/ 595312 w 800100"/>
                  <a:gd name="connsiteY102" fmla="*/ 942975 h 1785937"/>
                  <a:gd name="connsiteX103" fmla="*/ 633412 w 800100"/>
                  <a:gd name="connsiteY103" fmla="*/ 995362 h 1785937"/>
                  <a:gd name="connsiteX104" fmla="*/ 600075 w 800100"/>
                  <a:gd name="connsiteY104" fmla="*/ 914400 h 1785937"/>
                  <a:gd name="connsiteX105" fmla="*/ 500062 w 800100"/>
                  <a:gd name="connsiteY105" fmla="*/ 895350 h 1785937"/>
                  <a:gd name="connsiteX106" fmla="*/ 433387 w 800100"/>
                  <a:gd name="connsiteY106" fmla="*/ 866775 h 1785937"/>
                  <a:gd name="connsiteX107" fmla="*/ 309562 w 800100"/>
                  <a:gd name="connsiteY107" fmla="*/ 842962 h 1785937"/>
                  <a:gd name="connsiteX108" fmla="*/ 242887 w 800100"/>
                  <a:gd name="connsiteY108" fmla="*/ 862012 h 1785937"/>
                  <a:gd name="connsiteX109" fmla="*/ 180975 w 800100"/>
                  <a:gd name="connsiteY109" fmla="*/ 842962 h 1785937"/>
                  <a:gd name="connsiteX110" fmla="*/ 119062 w 800100"/>
                  <a:gd name="connsiteY110" fmla="*/ 814387 h 1785937"/>
                  <a:gd name="connsiteX111" fmla="*/ 42862 w 800100"/>
                  <a:gd name="connsiteY111" fmla="*/ 681037 h 1785937"/>
                  <a:gd name="connsiteX112" fmla="*/ 33337 w 800100"/>
                  <a:gd name="connsiteY112" fmla="*/ 633412 h 1785937"/>
                  <a:gd name="connsiteX113" fmla="*/ 47625 w 800100"/>
                  <a:gd name="connsiteY113" fmla="*/ 57150 h 1785937"/>
                  <a:gd name="connsiteX114" fmla="*/ 0 w 800100"/>
                  <a:gd name="connsiteY114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2578 w 800100"/>
                  <a:gd name="connsiteY48" fmla="*/ 1522680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56174 w 800100"/>
                  <a:gd name="connsiteY63" fmla="*/ 1543873 h 1785937"/>
                  <a:gd name="connsiteX64" fmla="*/ 545522 w 800100"/>
                  <a:gd name="connsiteY64" fmla="*/ 1497470 h 1785937"/>
                  <a:gd name="connsiteX65" fmla="*/ 486785 w 800100"/>
                  <a:gd name="connsiteY65" fmla="*/ 1395412 h 1785937"/>
                  <a:gd name="connsiteX66" fmla="*/ 418812 w 800100"/>
                  <a:gd name="connsiteY66" fmla="*/ 1253961 h 1785937"/>
                  <a:gd name="connsiteX67" fmla="*/ 528637 w 800100"/>
                  <a:gd name="connsiteY67" fmla="*/ 1366837 h 1785937"/>
                  <a:gd name="connsiteX68" fmla="*/ 634855 w 800100"/>
                  <a:gd name="connsiteY68" fmla="*/ 1406309 h 1785937"/>
                  <a:gd name="connsiteX69" fmla="*/ 725342 w 800100"/>
                  <a:gd name="connsiteY69" fmla="*/ 1452588 h 1785937"/>
                  <a:gd name="connsiteX70" fmla="*/ 776287 w 800100"/>
                  <a:gd name="connsiteY70" fmla="*/ 1562100 h 1785937"/>
                  <a:gd name="connsiteX71" fmla="*/ 738187 w 800100"/>
                  <a:gd name="connsiteY71" fmla="*/ 1447800 h 1785937"/>
                  <a:gd name="connsiteX72" fmla="*/ 647700 w 800100"/>
                  <a:gd name="connsiteY72" fmla="*/ 1390650 h 1785937"/>
                  <a:gd name="connsiteX73" fmla="*/ 700087 w 800100"/>
                  <a:gd name="connsiteY73" fmla="*/ 1376362 h 1785937"/>
                  <a:gd name="connsiteX74" fmla="*/ 747712 w 800100"/>
                  <a:gd name="connsiteY74" fmla="*/ 1352550 h 1785937"/>
                  <a:gd name="connsiteX75" fmla="*/ 800100 w 800100"/>
                  <a:gd name="connsiteY75" fmla="*/ 1347787 h 1785937"/>
                  <a:gd name="connsiteX76" fmla="*/ 687099 w 800100"/>
                  <a:gd name="connsiteY76" fmla="*/ 1354569 h 1785937"/>
                  <a:gd name="connsiteX77" fmla="*/ 610754 w 800100"/>
                  <a:gd name="connsiteY77" fmla="*/ 1385861 h 1785937"/>
                  <a:gd name="connsiteX78" fmla="*/ 520267 w 800100"/>
                  <a:gd name="connsiteY78" fmla="*/ 1338910 h 1785937"/>
                  <a:gd name="connsiteX79" fmla="*/ 457200 w 800100"/>
                  <a:gd name="connsiteY79" fmla="*/ 1271587 h 1785937"/>
                  <a:gd name="connsiteX80" fmla="*/ 410729 w 800100"/>
                  <a:gd name="connsiteY80" fmla="*/ 1233487 h 1785937"/>
                  <a:gd name="connsiteX81" fmla="*/ 346365 w 800100"/>
                  <a:gd name="connsiteY81" fmla="*/ 1138911 h 1785937"/>
                  <a:gd name="connsiteX82" fmla="*/ 302347 w 800100"/>
                  <a:gd name="connsiteY82" fmla="*/ 1064754 h 1785937"/>
                  <a:gd name="connsiteX83" fmla="*/ 266700 w 800100"/>
                  <a:gd name="connsiteY83" fmla="*/ 1009650 h 1785937"/>
                  <a:gd name="connsiteX84" fmla="*/ 223837 w 800100"/>
                  <a:gd name="connsiteY84" fmla="*/ 957262 h 1785937"/>
                  <a:gd name="connsiteX85" fmla="*/ 161925 w 800100"/>
                  <a:gd name="connsiteY85" fmla="*/ 852487 h 1785937"/>
                  <a:gd name="connsiteX86" fmla="*/ 232207 w 800100"/>
                  <a:gd name="connsiteY86" fmla="*/ 876998 h 1785937"/>
                  <a:gd name="connsiteX87" fmla="*/ 317932 w 800100"/>
                  <a:gd name="connsiteY87" fmla="*/ 855230 h 1785937"/>
                  <a:gd name="connsiteX88" fmla="*/ 409575 w 800100"/>
                  <a:gd name="connsiteY88" fmla="*/ 885825 h 1785937"/>
                  <a:gd name="connsiteX89" fmla="*/ 485775 w 800100"/>
                  <a:gd name="connsiteY89" fmla="*/ 919162 h 1785937"/>
                  <a:gd name="connsiteX90" fmla="*/ 552450 w 800100"/>
                  <a:gd name="connsiteY90" fmla="*/ 995362 h 1785937"/>
                  <a:gd name="connsiteX91" fmla="*/ 552450 w 800100"/>
                  <a:gd name="connsiteY91" fmla="*/ 1042987 h 1785937"/>
                  <a:gd name="connsiteX92" fmla="*/ 538162 w 800100"/>
                  <a:gd name="connsiteY92" fmla="*/ 1171575 h 1785937"/>
                  <a:gd name="connsiteX93" fmla="*/ 576262 w 800100"/>
                  <a:gd name="connsiteY93" fmla="*/ 1066800 h 1785937"/>
                  <a:gd name="connsiteX94" fmla="*/ 619125 w 800100"/>
                  <a:gd name="connsiteY94" fmla="*/ 1114425 h 1785937"/>
                  <a:gd name="connsiteX95" fmla="*/ 666750 w 800100"/>
                  <a:gd name="connsiteY95" fmla="*/ 1185862 h 1785937"/>
                  <a:gd name="connsiteX96" fmla="*/ 647700 w 800100"/>
                  <a:gd name="connsiteY96" fmla="*/ 1109662 h 1785937"/>
                  <a:gd name="connsiteX97" fmla="*/ 685800 w 800100"/>
                  <a:gd name="connsiteY97" fmla="*/ 1114425 h 1785937"/>
                  <a:gd name="connsiteX98" fmla="*/ 723900 w 800100"/>
                  <a:gd name="connsiteY98" fmla="*/ 1143000 h 1785937"/>
                  <a:gd name="connsiteX99" fmla="*/ 709612 w 800100"/>
                  <a:gd name="connsiteY99" fmla="*/ 1081087 h 1785937"/>
                  <a:gd name="connsiteX100" fmla="*/ 623887 w 800100"/>
                  <a:gd name="connsiteY100" fmla="*/ 1081087 h 1785937"/>
                  <a:gd name="connsiteX101" fmla="*/ 590550 w 800100"/>
                  <a:gd name="connsiteY101" fmla="*/ 1009650 h 1785937"/>
                  <a:gd name="connsiteX102" fmla="*/ 533400 w 800100"/>
                  <a:gd name="connsiteY102" fmla="*/ 923925 h 1785937"/>
                  <a:gd name="connsiteX103" fmla="*/ 595312 w 800100"/>
                  <a:gd name="connsiteY103" fmla="*/ 942975 h 1785937"/>
                  <a:gd name="connsiteX104" fmla="*/ 633412 w 800100"/>
                  <a:gd name="connsiteY104" fmla="*/ 995362 h 1785937"/>
                  <a:gd name="connsiteX105" fmla="*/ 600075 w 800100"/>
                  <a:gd name="connsiteY105" fmla="*/ 914400 h 1785937"/>
                  <a:gd name="connsiteX106" fmla="*/ 500062 w 800100"/>
                  <a:gd name="connsiteY106" fmla="*/ 895350 h 1785937"/>
                  <a:gd name="connsiteX107" fmla="*/ 433387 w 800100"/>
                  <a:gd name="connsiteY107" fmla="*/ 866775 h 1785937"/>
                  <a:gd name="connsiteX108" fmla="*/ 309562 w 800100"/>
                  <a:gd name="connsiteY108" fmla="*/ 842962 h 1785937"/>
                  <a:gd name="connsiteX109" fmla="*/ 242887 w 800100"/>
                  <a:gd name="connsiteY109" fmla="*/ 862012 h 1785937"/>
                  <a:gd name="connsiteX110" fmla="*/ 180975 w 800100"/>
                  <a:gd name="connsiteY110" fmla="*/ 842962 h 1785937"/>
                  <a:gd name="connsiteX111" fmla="*/ 119062 w 800100"/>
                  <a:gd name="connsiteY111" fmla="*/ 814387 h 1785937"/>
                  <a:gd name="connsiteX112" fmla="*/ 42862 w 800100"/>
                  <a:gd name="connsiteY112" fmla="*/ 681037 h 1785937"/>
                  <a:gd name="connsiteX113" fmla="*/ 33337 w 800100"/>
                  <a:gd name="connsiteY113" fmla="*/ 633412 h 1785937"/>
                  <a:gd name="connsiteX114" fmla="*/ 47625 w 800100"/>
                  <a:gd name="connsiteY114" fmla="*/ 57150 h 1785937"/>
                  <a:gd name="connsiteX115" fmla="*/ 0 w 800100"/>
                  <a:gd name="connsiteY115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2578 w 800100"/>
                  <a:gd name="connsiteY48" fmla="*/ 1522680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56174 w 800100"/>
                  <a:gd name="connsiteY63" fmla="*/ 1543873 h 1785937"/>
                  <a:gd name="connsiteX64" fmla="*/ 545522 w 800100"/>
                  <a:gd name="connsiteY64" fmla="*/ 1497470 h 1785937"/>
                  <a:gd name="connsiteX65" fmla="*/ 512880 w 800100"/>
                  <a:gd name="connsiteY65" fmla="*/ 1470495 h 1785937"/>
                  <a:gd name="connsiteX66" fmla="*/ 486785 w 800100"/>
                  <a:gd name="connsiteY66" fmla="*/ 1395412 h 1785937"/>
                  <a:gd name="connsiteX67" fmla="*/ 418812 w 800100"/>
                  <a:gd name="connsiteY67" fmla="*/ 1253961 h 1785937"/>
                  <a:gd name="connsiteX68" fmla="*/ 528637 w 800100"/>
                  <a:gd name="connsiteY68" fmla="*/ 1366837 h 1785937"/>
                  <a:gd name="connsiteX69" fmla="*/ 634855 w 800100"/>
                  <a:gd name="connsiteY69" fmla="*/ 1406309 h 1785937"/>
                  <a:gd name="connsiteX70" fmla="*/ 725342 w 800100"/>
                  <a:gd name="connsiteY70" fmla="*/ 1452588 h 1785937"/>
                  <a:gd name="connsiteX71" fmla="*/ 776287 w 800100"/>
                  <a:gd name="connsiteY71" fmla="*/ 1562100 h 1785937"/>
                  <a:gd name="connsiteX72" fmla="*/ 738187 w 800100"/>
                  <a:gd name="connsiteY72" fmla="*/ 1447800 h 1785937"/>
                  <a:gd name="connsiteX73" fmla="*/ 647700 w 800100"/>
                  <a:gd name="connsiteY73" fmla="*/ 1390650 h 1785937"/>
                  <a:gd name="connsiteX74" fmla="*/ 700087 w 800100"/>
                  <a:gd name="connsiteY74" fmla="*/ 1376362 h 1785937"/>
                  <a:gd name="connsiteX75" fmla="*/ 747712 w 800100"/>
                  <a:gd name="connsiteY75" fmla="*/ 1352550 h 1785937"/>
                  <a:gd name="connsiteX76" fmla="*/ 800100 w 800100"/>
                  <a:gd name="connsiteY76" fmla="*/ 1347787 h 1785937"/>
                  <a:gd name="connsiteX77" fmla="*/ 687099 w 800100"/>
                  <a:gd name="connsiteY77" fmla="*/ 1354569 h 1785937"/>
                  <a:gd name="connsiteX78" fmla="*/ 610754 w 800100"/>
                  <a:gd name="connsiteY78" fmla="*/ 1385861 h 1785937"/>
                  <a:gd name="connsiteX79" fmla="*/ 520267 w 800100"/>
                  <a:gd name="connsiteY79" fmla="*/ 1338910 h 1785937"/>
                  <a:gd name="connsiteX80" fmla="*/ 457200 w 800100"/>
                  <a:gd name="connsiteY80" fmla="*/ 1271587 h 1785937"/>
                  <a:gd name="connsiteX81" fmla="*/ 410729 w 800100"/>
                  <a:gd name="connsiteY81" fmla="*/ 1233487 h 1785937"/>
                  <a:gd name="connsiteX82" fmla="*/ 346365 w 800100"/>
                  <a:gd name="connsiteY82" fmla="*/ 1138911 h 1785937"/>
                  <a:gd name="connsiteX83" fmla="*/ 302347 w 800100"/>
                  <a:gd name="connsiteY83" fmla="*/ 1064754 h 1785937"/>
                  <a:gd name="connsiteX84" fmla="*/ 266700 w 800100"/>
                  <a:gd name="connsiteY84" fmla="*/ 1009650 h 1785937"/>
                  <a:gd name="connsiteX85" fmla="*/ 223837 w 800100"/>
                  <a:gd name="connsiteY85" fmla="*/ 957262 h 1785937"/>
                  <a:gd name="connsiteX86" fmla="*/ 161925 w 800100"/>
                  <a:gd name="connsiteY86" fmla="*/ 852487 h 1785937"/>
                  <a:gd name="connsiteX87" fmla="*/ 232207 w 800100"/>
                  <a:gd name="connsiteY87" fmla="*/ 876998 h 1785937"/>
                  <a:gd name="connsiteX88" fmla="*/ 317932 w 800100"/>
                  <a:gd name="connsiteY88" fmla="*/ 855230 h 1785937"/>
                  <a:gd name="connsiteX89" fmla="*/ 409575 w 800100"/>
                  <a:gd name="connsiteY89" fmla="*/ 885825 h 1785937"/>
                  <a:gd name="connsiteX90" fmla="*/ 485775 w 800100"/>
                  <a:gd name="connsiteY90" fmla="*/ 919162 h 1785937"/>
                  <a:gd name="connsiteX91" fmla="*/ 552450 w 800100"/>
                  <a:gd name="connsiteY91" fmla="*/ 995362 h 1785937"/>
                  <a:gd name="connsiteX92" fmla="*/ 552450 w 800100"/>
                  <a:gd name="connsiteY92" fmla="*/ 1042987 h 1785937"/>
                  <a:gd name="connsiteX93" fmla="*/ 538162 w 800100"/>
                  <a:gd name="connsiteY93" fmla="*/ 1171575 h 1785937"/>
                  <a:gd name="connsiteX94" fmla="*/ 576262 w 800100"/>
                  <a:gd name="connsiteY94" fmla="*/ 1066800 h 1785937"/>
                  <a:gd name="connsiteX95" fmla="*/ 619125 w 800100"/>
                  <a:gd name="connsiteY95" fmla="*/ 1114425 h 1785937"/>
                  <a:gd name="connsiteX96" fmla="*/ 666750 w 800100"/>
                  <a:gd name="connsiteY96" fmla="*/ 1185862 h 1785937"/>
                  <a:gd name="connsiteX97" fmla="*/ 647700 w 800100"/>
                  <a:gd name="connsiteY97" fmla="*/ 1109662 h 1785937"/>
                  <a:gd name="connsiteX98" fmla="*/ 685800 w 800100"/>
                  <a:gd name="connsiteY98" fmla="*/ 1114425 h 1785937"/>
                  <a:gd name="connsiteX99" fmla="*/ 723900 w 800100"/>
                  <a:gd name="connsiteY99" fmla="*/ 1143000 h 1785937"/>
                  <a:gd name="connsiteX100" fmla="*/ 709612 w 800100"/>
                  <a:gd name="connsiteY100" fmla="*/ 1081087 h 1785937"/>
                  <a:gd name="connsiteX101" fmla="*/ 623887 w 800100"/>
                  <a:gd name="connsiteY101" fmla="*/ 1081087 h 1785937"/>
                  <a:gd name="connsiteX102" fmla="*/ 590550 w 800100"/>
                  <a:gd name="connsiteY102" fmla="*/ 1009650 h 1785937"/>
                  <a:gd name="connsiteX103" fmla="*/ 533400 w 800100"/>
                  <a:gd name="connsiteY103" fmla="*/ 923925 h 1785937"/>
                  <a:gd name="connsiteX104" fmla="*/ 595312 w 800100"/>
                  <a:gd name="connsiteY104" fmla="*/ 942975 h 1785937"/>
                  <a:gd name="connsiteX105" fmla="*/ 633412 w 800100"/>
                  <a:gd name="connsiteY105" fmla="*/ 995362 h 1785937"/>
                  <a:gd name="connsiteX106" fmla="*/ 600075 w 800100"/>
                  <a:gd name="connsiteY106" fmla="*/ 914400 h 1785937"/>
                  <a:gd name="connsiteX107" fmla="*/ 500062 w 800100"/>
                  <a:gd name="connsiteY107" fmla="*/ 895350 h 1785937"/>
                  <a:gd name="connsiteX108" fmla="*/ 433387 w 800100"/>
                  <a:gd name="connsiteY108" fmla="*/ 866775 h 1785937"/>
                  <a:gd name="connsiteX109" fmla="*/ 309562 w 800100"/>
                  <a:gd name="connsiteY109" fmla="*/ 842962 h 1785937"/>
                  <a:gd name="connsiteX110" fmla="*/ 242887 w 800100"/>
                  <a:gd name="connsiteY110" fmla="*/ 862012 h 1785937"/>
                  <a:gd name="connsiteX111" fmla="*/ 180975 w 800100"/>
                  <a:gd name="connsiteY111" fmla="*/ 842962 h 1785937"/>
                  <a:gd name="connsiteX112" fmla="*/ 119062 w 800100"/>
                  <a:gd name="connsiteY112" fmla="*/ 814387 h 1785937"/>
                  <a:gd name="connsiteX113" fmla="*/ 42862 w 800100"/>
                  <a:gd name="connsiteY113" fmla="*/ 681037 h 1785937"/>
                  <a:gd name="connsiteX114" fmla="*/ 33337 w 800100"/>
                  <a:gd name="connsiteY114" fmla="*/ 633412 h 1785937"/>
                  <a:gd name="connsiteX115" fmla="*/ 47625 w 800100"/>
                  <a:gd name="connsiteY115" fmla="*/ 57150 h 1785937"/>
                  <a:gd name="connsiteX116" fmla="*/ 0 w 800100"/>
                  <a:gd name="connsiteY116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2578 w 800100"/>
                  <a:gd name="connsiteY48" fmla="*/ 1522680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56174 w 800100"/>
                  <a:gd name="connsiteY63" fmla="*/ 1543873 h 1785937"/>
                  <a:gd name="connsiteX64" fmla="*/ 531091 w 800100"/>
                  <a:gd name="connsiteY64" fmla="*/ 1497470 h 1785937"/>
                  <a:gd name="connsiteX65" fmla="*/ 512880 w 800100"/>
                  <a:gd name="connsiteY65" fmla="*/ 1470495 h 1785937"/>
                  <a:gd name="connsiteX66" fmla="*/ 486785 w 800100"/>
                  <a:gd name="connsiteY66" fmla="*/ 1395412 h 1785937"/>
                  <a:gd name="connsiteX67" fmla="*/ 418812 w 800100"/>
                  <a:gd name="connsiteY67" fmla="*/ 1253961 h 1785937"/>
                  <a:gd name="connsiteX68" fmla="*/ 528637 w 800100"/>
                  <a:gd name="connsiteY68" fmla="*/ 1366837 h 1785937"/>
                  <a:gd name="connsiteX69" fmla="*/ 634855 w 800100"/>
                  <a:gd name="connsiteY69" fmla="*/ 1406309 h 1785937"/>
                  <a:gd name="connsiteX70" fmla="*/ 725342 w 800100"/>
                  <a:gd name="connsiteY70" fmla="*/ 1452588 h 1785937"/>
                  <a:gd name="connsiteX71" fmla="*/ 776287 w 800100"/>
                  <a:gd name="connsiteY71" fmla="*/ 1562100 h 1785937"/>
                  <a:gd name="connsiteX72" fmla="*/ 738187 w 800100"/>
                  <a:gd name="connsiteY72" fmla="*/ 1447800 h 1785937"/>
                  <a:gd name="connsiteX73" fmla="*/ 647700 w 800100"/>
                  <a:gd name="connsiteY73" fmla="*/ 1390650 h 1785937"/>
                  <a:gd name="connsiteX74" fmla="*/ 700087 w 800100"/>
                  <a:gd name="connsiteY74" fmla="*/ 1376362 h 1785937"/>
                  <a:gd name="connsiteX75" fmla="*/ 747712 w 800100"/>
                  <a:gd name="connsiteY75" fmla="*/ 1352550 h 1785937"/>
                  <a:gd name="connsiteX76" fmla="*/ 800100 w 800100"/>
                  <a:gd name="connsiteY76" fmla="*/ 1347787 h 1785937"/>
                  <a:gd name="connsiteX77" fmla="*/ 687099 w 800100"/>
                  <a:gd name="connsiteY77" fmla="*/ 1354569 h 1785937"/>
                  <a:gd name="connsiteX78" fmla="*/ 610754 w 800100"/>
                  <a:gd name="connsiteY78" fmla="*/ 1385861 h 1785937"/>
                  <a:gd name="connsiteX79" fmla="*/ 520267 w 800100"/>
                  <a:gd name="connsiteY79" fmla="*/ 1338910 h 1785937"/>
                  <a:gd name="connsiteX80" fmla="*/ 457200 w 800100"/>
                  <a:gd name="connsiteY80" fmla="*/ 1271587 h 1785937"/>
                  <a:gd name="connsiteX81" fmla="*/ 410729 w 800100"/>
                  <a:gd name="connsiteY81" fmla="*/ 1233487 h 1785937"/>
                  <a:gd name="connsiteX82" fmla="*/ 346365 w 800100"/>
                  <a:gd name="connsiteY82" fmla="*/ 1138911 h 1785937"/>
                  <a:gd name="connsiteX83" fmla="*/ 302347 w 800100"/>
                  <a:gd name="connsiteY83" fmla="*/ 1064754 h 1785937"/>
                  <a:gd name="connsiteX84" fmla="*/ 266700 w 800100"/>
                  <a:gd name="connsiteY84" fmla="*/ 1009650 h 1785937"/>
                  <a:gd name="connsiteX85" fmla="*/ 223837 w 800100"/>
                  <a:gd name="connsiteY85" fmla="*/ 957262 h 1785937"/>
                  <a:gd name="connsiteX86" fmla="*/ 161925 w 800100"/>
                  <a:gd name="connsiteY86" fmla="*/ 852487 h 1785937"/>
                  <a:gd name="connsiteX87" fmla="*/ 232207 w 800100"/>
                  <a:gd name="connsiteY87" fmla="*/ 876998 h 1785937"/>
                  <a:gd name="connsiteX88" fmla="*/ 317932 w 800100"/>
                  <a:gd name="connsiteY88" fmla="*/ 855230 h 1785937"/>
                  <a:gd name="connsiteX89" fmla="*/ 409575 w 800100"/>
                  <a:gd name="connsiteY89" fmla="*/ 885825 h 1785937"/>
                  <a:gd name="connsiteX90" fmla="*/ 485775 w 800100"/>
                  <a:gd name="connsiteY90" fmla="*/ 919162 h 1785937"/>
                  <a:gd name="connsiteX91" fmla="*/ 552450 w 800100"/>
                  <a:gd name="connsiteY91" fmla="*/ 995362 h 1785937"/>
                  <a:gd name="connsiteX92" fmla="*/ 552450 w 800100"/>
                  <a:gd name="connsiteY92" fmla="*/ 1042987 h 1785937"/>
                  <a:gd name="connsiteX93" fmla="*/ 538162 w 800100"/>
                  <a:gd name="connsiteY93" fmla="*/ 1171575 h 1785937"/>
                  <a:gd name="connsiteX94" fmla="*/ 576262 w 800100"/>
                  <a:gd name="connsiteY94" fmla="*/ 1066800 h 1785937"/>
                  <a:gd name="connsiteX95" fmla="*/ 619125 w 800100"/>
                  <a:gd name="connsiteY95" fmla="*/ 1114425 h 1785937"/>
                  <a:gd name="connsiteX96" fmla="*/ 666750 w 800100"/>
                  <a:gd name="connsiteY96" fmla="*/ 1185862 h 1785937"/>
                  <a:gd name="connsiteX97" fmla="*/ 647700 w 800100"/>
                  <a:gd name="connsiteY97" fmla="*/ 1109662 h 1785937"/>
                  <a:gd name="connsiteX98" fmla="*/ 685800 w 800100"/>
                  <a:gd name="connsiteY98" fmla="*/ 1114425 h 1785937"/>
                  <a:gd name="connsiteX99" fmla="*/ 723900 w 800100"/>
                  <a:gd name="connsiteY99" fmla="*/ 1143000 h 1785937"/>
                  <a:gd name="connsiteX100" fmla="*/ 709612 w 800100"/>
                  <a:gd name="connsiteY100" fmla="*/ 1081087 h 1785937"/>
                  <a:gd name="connsiteX101" fmla="*/ 623887 w 800100"/>
                  <a:gd name="connsiteY101" fmla="*/ 1081087 h 1785937"/>
                  <a:gd name="connsiteX102" fmla="*/ 590550 w 800100"/>
                  <a:gd name="connsiteY102" fmla="*/ 1009650 h 1785937"/>
                  <a:gd name="connsiteX103" fmla="*/ 533400 w 800100"/>
                  <a:gd name="connsiteY103" fmla="*/ 923925 h 1785937"/>
                  <a:gd name="connsiteX104" fmla="*/ 595312 w 800100"/>
                  <a:gd name="connsiteY104" fmla="*/ 942975 h 1785937"/>
                  <a:gd name="connsiteX105" fmla="*/ 633412 w 800100"/>
                  <a:gd name="connsiteY105" fmla="*/ 995362 h 1785937"/>
                  <a:gd name="connsiteX106" fmla="*/ 600075 w 800100"/>
                  <a:gd name="connsiteY106" fmla="*/ 914400 h 1785937"/>
                  <a:gd name="connsiteX107" fmla="*/ 500062 w 800100"/>
                  <a:gd name="connsiteY107" fmla="*/ 895350 h 1785937"/>
                  <a:gd name="connsiteX108" fmla="*/ 433387 w 800100"/>
                  <a:gd name="connsiteY108" fmla="*/ 866775 h 1785937"/>
                  <a:gd name="connsiteX109" fmla="*/ 309562 w 800100"/>
                  <a:gd name="connsiteY109" fmla="*/ 842962 h 1785937"/>
                  <a:gd name="connsiteX110" fmla="*/ 242887 w 800100"/>
                  <a:gd name="connsiteY110" fmla="*/ 862012 h 1785937"/>
                  <a:gd name="connsiteX111" fmla="*/ 180975 w 800100"/>
                  <a:gd name="connsiteY111" fmla="*/ 842962 h 1785937"/>
                  <a:gd name="connsiteX112" fmla="*/ 119062 w 800100"/>
                  <a:gd name="connsiteY112" fmla="*/ 814387 h 1785937"/>
                  <a:gd name="connsiteX113" fmla="*/ 42862 w 800100"/>
                  <a:gd name="connsiteY113" fmla="*/ 681037 h 1785937"/>
                  <a:gd name="connsiteX114" fmla="*/ 33337 w 800100"/>
                  <a:gd name="connsiteY114" fmla="*/ 633412 h 1785937"/>
                  <a:gd name="connsiteX115" fmla="*/ 47625 w 800100"/>
                  <a:gd name="connsiteY115" fmla="*/ 57150 h 1785937"/>
                  <a:gd name="connsiteX116" fmla="*/ 0 w 800100"/>
                  <a:gd name="connsiteY116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2578 w 800100"/>
                  <a:gd name="connsiteY48" fmla="*/ 1522680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56174 w 800100"/>
                  <a:gd name="connsiteY63" fmla="*/ 1543873 h 1785937"/>
                  <a:gd name="connsiteX64" fmla="*/ 531091 w 800100"/>
                  <a:gd name="connsiteY64" fmla="*/ 1497470 h 1785937"/>
                  <a:gd name="connsiteX65" fmla="*/ 512880 w 800100"/>
                  <a:gd name="connsiteY65" fmla="*/ 1470495 h 1785937"/>
                  <a:gd name="connsiteX66" fmla="*/ 486785 w 800100"/>
                  <a:gd name="connsiteY66" fmla="*/ 1395412 h 1785937"/>
                  <a:gd name="connsiteX67" fmla="*/ 418812 w 800100"/>
                  <a:gd name="connsiteY67" fmla="*/ 1253961 h 1785937"/>
                  <a:gd name="connsiteX68" fmla="*/ 528637 w 800100"/>
                  <a:gd name="connsiteY68" fmla="*/ 1366837 h 1785937"/>
                  <a:gd name="connsiteX69" fmla="*/ 634855 w 800100"/>
                  <a:gd name="connsiteY69" fmla="*/ 1406309 h 1785937"/>
                  <a:gd name="connsiteX70" fmla="*/ 725342 w 800100"/>
                  <a:gd name="connsiteY70" fmla="*/ 1452588 h 1785937"/>
                  <a:gd name="connsiteX71" fmla="*/ 776287 w 800100"/>
                  <a:gd name="connsiteY71" fmla="*/ 1562100 h 1785937"/>
                  <a:gd name="connsiteX72" fmla="*/ 738187 w 800100"/>
                  <a:gd name="connsiteY72" fmla="*/ 1447800 h 1785937"/>
                  <a:gd name="connsiteX73" fmla="*/ 647700 w 800100"/>
                  <a:gd name="connsiteY73" fmla="*/ 1390650 h 1785937"/>
                  <a:gd name="connsiteX74" fmla="*/ 700087 w 800100"/>
                  <a:gd name="connsiteY74" fmla="*/ 1376362 h 1785937"/>
                  <a:gd name="connsiteX75" fmla="*/ 747712 w 800100"/>
                  <a:gd name="connsiteY75" fmla="*/ 1352550 h 1785937"/>
                  <a:gd name="connsiteX76" fmla="*/ 800100 w 800100"/>
                  <a:gd name="connsiteY76" fmla="*/ 1347787 h 1785937"/>
                  <a:gd name="connsiteX77" fmla="*/ 687099 w 800100"/>
                  <a:gd name="connsiteY77" fmla="*/ 1354569 h 1785937"/>
                  <a:gd name="connsiteX78" fmla="*/ 610754 w 800100"/>
                  <a:gd name="connsiteY78" fmla="*/ 1385861 h 1785937"/>
                  <a:gd name="connsiteX79" fmla="*/ 520267 w 800100"/>
                  <a:gd name="connsiteY79" fmla="*/ 1338910 h 1785937"/>
                  <a:gd name="connsiteX80" fmla="*/ 457200 w 800100"/>
                  <a:gd name="connsiteY80" fmla="*/ 1271587 h 1785937"/>
                  <a:gd name="connsiteX81" fmla="*/ 410729 w 800100"/>
                  <a:gd name="connsiteY81" fmla="*/ 1233487 h 1785937"/>
                  <a:gd name="connsiteX82" fmla="*/ 346365 w 800100"/>
                  <a:gd name="connsiteY82" fmla="*/ 1138911 h 1785937"/>
                  <a:gd name="connsiteX83" fmla="*/ 302347 w 800100"/>
                  <a:gd name="connsiteY83" fmla="*/ 1064754 h 1785937"/>
                  <a:gd name="connsiteX84" fmla="*/ 266700 w 800100"/>
                  <a:gd name="connsiteY84" fmla="*/ 1009650 h 1785937"/>
                  <a:gd name="connsiteX85" fmla="*/ 223837 w 800100"/>
                  <a:gd name="connsiteY85" fmla="*/ 957262 h 1785937"/>
                  <a:gd name="connsiteX86" fmla="*/ 161925 w 800100"/>
                  <a:gd name="connsiteY86" fmla="*/ 852487 h 1785937"/>
                  <a:gd name="connsiteX87" fmla="*/ 232207 w 800100"/>
                  <a:gd name="connsiteY87" fmla="*/ 876998 h 1785937"/>
                  <a:gd name="connsiteX88" fmla="*/ 317932 w 800100"/>
                  <a:gd name="connsiteY88" fmla="*/ 855230 h 1785937"/>
                  <a:gd name="connsiteX89" fmla="*/ 409575 w 800100"/>
                  <a:gd name="connsiteY89" fmla="*/ 885825 h 1785937"/>
                  <a:gd name="connsiteX90" fmla="*/ 485775 w 800100"/>
                  <a:gd name="connsiteY90" fmla="*/ 919162 h 1785937"/>
                  <a:gd name="connsiteX91" fmla="*/ 552450 w 800100"/>
                  <a:gd name="connsiteY91" fmla="*/ 995362 h 1785937"/>
                  <a:gd name="connsiteX92" fmla="*/ 552450 w 800100"/>
                  <a:gd name="connsiteY92" fmla="*/ 1042987 h 1785937"/>
                  <a:gd name="connsiteX93" fmla="*/ 538162 w 800100"/>
                  <a:gd name="connsiteY93" fmla="*/ 1171575 h 1785937"/>
                  <a:gd name="connsiteX94" fmla="*/ 572655 w 800100"/>
                  <a:gd name="connsiteY94" fmla="*/ 1020599 h 1785937"/>
                  <a:gd name="connsiteX95" fmla="*/ 619125 w 800100"/>
                  <a:gd name="connsiteY95" fmla="*/ 1114425 h 1785937"/>
                  <a:gd name="connsiteX96" fmla="*/ 666750 w 800100"/>
                  <a:gd name="connsiteY96" fmla="*/ 1185862 h 1785937"/>
                  <a:gd name="connsiteX97" fmla="*/ 647700 w 800100"/>
                  <a:gd name="connsiteY97" fmla="*/ 1109662 h 1785937"/>
                  <a:gd name="connsiteX98" fmla="*/ 685800 w 800100"/>
                  <a:gd name="connsiteY98" fmla="*/ 1114425 h 1785937"/>
                  <a:gd name="connsiteX99" fmla="*/ 723900 w 800100"/>
                  <a:gd name="connsiteY99" fmla="*/ 1143000 h 1785937"/>
                  <a:gd name="connsiteX100" fmla="*/ 709612 w 800100"/>
                  <a:gd name="connsiteY100" fmla="*/ 1081087 h 1785937"/>
                  <a:gd name="connsiteX101" fmla="*/ 623887 w 800100"/>
                  <a:gd name="connsiteY101" fmla="*/ 1081087 h 1785937"/>
                  <a:gd name="connsiteX102" fmla="*/ 590550 w 800100"/>
                  <a:gd name="connsiteY102" fmla="*/ 1009650 h 1785937"/>
                  <a:gd name="connsiteX103" fmla="*/ 533400 w 800100"/>
                  <a:gd name="connsiteY103" fmla="*/ 923925 h 1785937"/>
                  <a:gd name="connsiteX104" fmla="*/ 595312 w 800100"/>
                  <a:gd name="connsiteY104" fmla="*/ 942975 h 1785937"/>
                  <a:gd name="connsiteX105" fmla="*/ 633412 w 800100"/>
                  <a:gd name="connsiteY105" fmla="*/ 995362 h 1785937"/>
                  <a:gd name="connsiteX106" fmla="*/ 600075 w 800100"/>
                  <a:gd name="connsiteY106" fmla="*/ 914400 h 1785937"/>
                  <a:gd name="connsiteX107" fmla="*/ 500062 w 800100"/>
                  <a:gd name="connsiteY107" fmla="*/ 895350 h 1785937"/>
                  <a:gd name="connsiteX108" fmla="*/ 433387 w 800100"/>
                  <a:gd name="connsiteY108" fmla="*/ 866775 h 1785937"/>
                  <a:gd name="connsiteX109" fmla="*/ 309562 w 800100"/>
                  <a:gd name="connsiteY109" fmla="*/ 842962 h 1785937"/>
                  <a:gd name="connsiteX110" fmla="*/ 242887 w 800100"/>
                  <a:gd name="connsiteY110" fmla="*/ 862012 h 1785937"/>
                  <a:gd name="connsiteX111" fmla="*/ 180975 w 800100"/>
                  <a:gd name="connsiteY111" fmla="*/ 842962 h 1785937"/>
                  <a:gd name="connsiteX112" fmla="*/ 119062 w 800100"/>
                  <a:gd name="connsiteY112" fmla="*/ 814387 h 1785937"/>
                  <a:gd name="connsiteX113" fmla="*/ 42862 w 800100"/>
                  <a:gd name="connsiteY113" fmla="*/ 681037 h 1785937"/>
                  <a:gd name="connsiteX114" fmla="*/ 33337 w 800100"/>
                  <a:gd name="connsiteY114" fmla="*/ 633412 h 1785937"/>
                  <a:gd name="connsiteX115" fmla="*/ 47625 w 800100"/>
                  <a:gd name="connsiteY115" fmla="*/ 57150 h 1785937"/>
                  <a:gd name="connsiteX116" fmla="*/ 0 w 800100"/>
                  <a:gd name="connsiteY116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2578 w 800100"/>
                  <a:gd name="connsiteY48" fmla="*/ 1522680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56174 w 800100"/>
                  <a:gd name="connsiteY63" fmla="*/ 1543873 h 1785937"/>
                  <a:gd name="connsiteX64" fmla="*/ 531091 w 800100"/>
                  <a:gd name="connsiteY64" fmla="*/ 1497470 h 1785937"/>
                  <a:gd name="connsiteX65" fmla="*/ 512880 w 800100"/>
                  <a:gd name="connsiteY65" fmla="*/ 1470495 h 1785937"/>
                  <a:gd name="connsiteX66" fmla="*/ 486785 w 800100"/>
                  <a:gd name="connsiteY66" fmla="*/ 1395412 h 1785937"/>
                  <a:gd name="connsiteX67" fmla="*/ 418812 w 800100"/>
                  <a:gd name="connsiteY67" fmla="*/ 1253961 h 1785937"/>
                  <a:gd name="connsiteX68" fmla="*/ 528637 w 800100"/>
                  <a:gd name="connsiteY68" fmla="*/ 1366837 h 1785937"/>
                  <a:gd name="connsiteX69" fmla="*/ 634855 w 800100"/>
                  <a:gd name="connsiteY69" fmla="*/ 1406309 h 1785937"/>
                  <a:gd name="connsiteX70" fmla="*/ 725342 w 800100"/>
                  <a:gd name="connsiteY70" fmla="*/ 1452588 h 1785937"/>
                  <a:gd name="connsiteX71" fmla="*/ 776287 w 800100"/>
                  <a:gd name="connsiteY71" fmla="*/ 1562100 h 1785937"/>
                  <a:gd name="connsiteX72" fmla="*/ 738187 w 800100"/>
                  <a:gd name="connsiteY72" fmla="*/ 1447800 h 1785937"/>
                  <a:gd name="connsiteX73" fmla="*/ 647700 w 800100"/>
                  <a:gd name="connsiteY73" fmla="*/ 1390650 h 1785937"/>
                  <a:gd name="connsiteX74" fmla="*/ 700087 w 800100"/>
                  <a:gd name="connsiteY74" fmla="*/ 1376362 h 1785937"/>
                  <a:gd name="connsiteX75" fmla="*/ 747712 w 800100"/>
                  <a:gd name="connsiteY75" fmla="*/ 1352550 h 1785937"/>
                  <a:gd name="connsiteX76" fmla="*/ 800100 w 800100"/>
                  <a:gd name="connsiteY76" fmla="*/ 1347787 h 1785937"/>
                  <a:gd name="connsiteX77" fmla="*/ 687099 w 800100"/>
                  <a:gd name="connsiteY77" fmla="*/ 1354569 h 1785937"/>
                  <a:gd name="connsiteX78" fmla="*/ 610754 w 800100"/>
                  <a:gd name="connsiteY78" fmla="*/ 1385861 h 1785937"/>
                  <a:gd name="connsiteX79" fmla="*/ 520267 w 800100"/>
                  <a:gd name="connsiteY79" fmla="*/ 1338910 h 1785937"/>
                  <a:gd name="connsiteX80" fmla="*/ 457200 w 800100"/>
                  <a:gd name="connsiteY80" fmla="*/ 1271587 h 1785937"/>
                  <a:gd name="connsiteX81" fmla="*/ 410729 w 800100"/>
                  <a:gd name="connsiteY81" fmla="*/ 1233487 h 1785937"/>
                  <a:gd name="connsiteX82" fmla="*/ 346365 w 800100"/>
                  <a:gd name="connsiteY82" fmla="*/ 1138911 h 1785937"/>
                  <a:gd name="connsiteX83" fmla="*/ 302347 w 800100"/>
                  <a:gd name="connsiteY83" fmla="*/ 1064754 h 1785937"/>
                  <a:gd name="connsiteX84" fmla="*/ 266700 w 800100"/>
                  <a:gd name="connsiteY84" fmla="*/ 1009650 h 1785937"/>
                  <a:gd name="connsiteX85" fmla="*/ 223837 w 800100"/>
                  <a:gd name="connsiteY85" fmla="*/ 957262 h 1785937"/>
                  <a:gd name="connsiteX86" fmla="*/ 161925 w 800100"/>
                  <a:gd name="connsiteY86" fmla="*/ 852487 h 1785937"/>
                  <a:gd name="connsiteX87" fmla="*/ 232207 w 800100"/>
                  <a:gd name="connsiteY87" fmla="*/ 876998 h 1785937"/>
                  <a:gd name="connsiteX88" fmla="*/ 317932 w 800100"/>
                  <a:gd name="connsiteY88" fmla="*/ 855230 h 1785937"/>
                  <a:gd name="connsiteX89" fmla="*/ 409575 w 800100"/>
                  <a:gd name="connsiteY89" fmla="*/ 885825 h 1785937"/>
                  <a:gd name="connsiteX90" fmla="*/ 485775 w 800100"/>
                  <a:gd name="connsiteY90" fmla="*/ 919162 h 1785937"/>
                  <a:gd name="connsiteX91" fmla="*/ 552450 w 800100"/>
                  <a:gd name="connsiteY91" fmla="*/ 995362 h 1785937"/>
                  <a:gd name="connsiteX92" fmla="*/ 552450 w 800100"/>
                  <a:gd name="connsiteY92" fmla="*/ 1042987 h 1785937"/>
                  <a:gd name="connsiteX93" fmla="*/ 538162 w 800100"/>
                  <a:gd name="connsiteY93" fmla="*/ 1171575 h 1785937"/>
                  <a:gd name="connsiteX94" fmla="*/ 572655 w 800100"/>
                  <a:gd name="connsiteY94" fmla="*/ 1020599 h 1785937"/>
                  <a:gd name="connsiteX95" fmla="*/ 619125 w 800100"/>
                  <a:gd name="connsiteY95" fmla="*/ 1114425 h 1785937"/>
                  <a:gd name="connsiteX96" fmla="*/ 666750 w 800100"/>
                  <a:gd name="connsiteY96" fmla="*/ 1185862 h 1785937"/>
                  <a:gd name="connsiteX97" fmla="*/ 647700 w 800100"/>
                  <a:gd name="connsiteY97" fmla="*/ 1109662 h 1785937"/>
                  <a:gd name="connsiteX98" fmla="*/ 685800 w 800100"/>
                  <a:gd name="connsiteY98" fmla="*/ 1100837 h 1785937"/>
                  <a:gd name="connsiteX99" fmla="*/ 723900 w 800100"/>
                  <a:gd name="connsiteY99" fmla="*/ 1143000 h 1785937"/>
                  <a:gd name="connsiteX100" fmla="*/ 709612 w 800100"/>
                  <a:gd name="connsiteY100" fmla="*/ 1081087 h 1785937"/>
                  <a:gd name="connsiteX101" fmla="*/ 623887 w 800100"/>
                  <a:gd name="connsiteY101" fmla="*/ 1081087 h 1785937"/>
                  <a:gd name="connsiteX102" fmla="*/ 590550 w 800100"/>
                  <a:gd name="connsiteY102" fmla="*/ 1009650 h 1785937"/>
                  <a:gd name="connsiteX103" fmla="*/ 533400 w 800100"/>
                  <a:gd name="connsiteY103" fmla="*/ 923925 h 1785937"/>
                  <a:gd name="connsiteX104" fmla="*/ 595312 w 800100"/>
                  <a:gd name="connsiteY104" fmla="*/ 942975 h 1785937"/>
                  <a:gd name="connsiteX105" fmla="*/ 633412 w 800100"/>
                  <a:gd name="connsiteY105" fmla="*/ 995362 h 1785937"/>
                  <a:gd name="connsiteX106" fmla="*/ 600075 w 800100"/>
                  <a:gd name="connsiteY106" fmla="*/ 914400 h 1785937"/>
                  <a:gd name="connsiteX107" fmla="*/ 500062 w 800100"/>
                  <a:gd name="connsiteY107" fmla="*/ 895350 h 1785937"/>
                  <a:gd name="connsiteX108" fmla="*/ 433387 w 800100"/>
                  <a:gd name="connsiteY108" fmla="*/ 866775 h 1785937"/>
                  <a:gd name="connsiteX109" fmla="*/ 309562 w 800100"/>
                  <a:gd name="connsiteY109" fmla="*/ 842962 h 1785937"/>
                  <a:gd name="connsiteX110" fmla="*/ 242887 w 800100"/>
                  <a:gd name="connsiteY110" fmla="*/ 862012 h 1785937"/>
                  <a:gd name="connsiteX111" fmla="*/ 180975 w 800100"/>
                  <a:gd name="connsiteY111" fmla="*/ 842962 h 1785937"/>
                  <a:gd name="connsiteX112" fmla="*/ 119062 w 800100"/>
                  <a:gd name="connsiteY112" fmla="*/ 814387 h 1785937"/>
                  <a:gd name="connsiteX113" fmla="*/ 42862 w 800100"/>
                  <a:gd name="connsiteY113" fmla="*/ 681037 h 1785937"/>
                  <a:gd name="connsiteX114" fmla="*/ 33337 w 800100"/>
                  <a:gd name="connsiteY114" fmla="*/ 633412 h 1785937"/>
                  <a:gd name="connsiteX115" fmla="*/ 47625 w 800100"/>
                  <a:gd name="connsiteY115" fmla="*/ 57150 h 1785937"/>
                  <a:gd name="connsiteX116" fmla="*/ 0 w 800100"/>
                  <a:gd name="connsiteY116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2578 w 800100"/>
                  <a:gd name="connsiteY48" fmla="*/ 1522680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56174 w 800100"/>
                  <a:gd name="connsiteY63" fmla="*/ 1543873 h 1785937"/>
                  <a:gd name="connsiteX64" fmla="*/ 531091 w 800100"/>
                  <a:gd name="connsiteY64" fmla="*/ 1497470 h 1785937"/>
                  <a:gd name="connsiteX65" fmla="*/ 512880 w 800100"/>
                  <a:gd name="connsiteY65" fmla="*/ 1470495 h 1785937"/>
                  <a:gd name="connsiteX66" fmla="*/ 486785 w 800100"/>
                  <a:gd name="connsiteY66" fmla="*/ 1395412 h 1785937"/>
                  <a:gd name="connsiteX67" fmla="*/ 418812 w 800100"/>
                  <a:gd name="connsiteY67" fmla="*/ 1253961 h 1785937"/>
                  <a:gd name="connsiteX68" fmla="*/ 528637 w 800100"/>
                  <a:gd name="connsiteY68" fmla="*/ 1366837 h 1785937"/>
                  <a:gd name="connsiteX69" fmla="*/ 634855 w 800100"/>
                  <a:gd name="connsiteY69" fmla="*/ 1406309 h 1785937"/>
                  <a:gd name="connsiteX70" fmla="*/ 725342 w 800100"/>
                  <a:gd name="connsiteY70" fmla="*/ 1452588 h 1785937"/>
                  <a:gd name="connsiteX71" fmla="*/ 776287 w 800100"/>
                  <a:gd name="connsiteY71" fmla="*/ 1562100 h 1785937"/>
                  <a:gd name="connsiteX72" fmla="*/ 738187 w 800100"/>
                  <a:gd name="connsiteY72" fmla="*/ 1447800 h 1785937"/>
                  <a:gd name="connsiteX73" fmla="*/ 647700 w 800100"/>
                  <a:gd name="connsiteY73" fmla="*/ 1390650 h 1785937"/>
                  <a:gd name="connsiteX74" fmla="*/ 700087 w 800100"/>
                  <a:gd name="connsiteY74" fmla="*/ 1376362 h 1785937"/>
                  <a:gd name="connsiteX75" fmla="*/ 747712 w 800100"/>
                  <a:gd name="connsiteY75" fmla="*/ 1352550 h 1785937"/>
                  <a:gd name="connsiteX76" fmla="*/ 800100 w 800100"/>
                  <a:gd name="connsiteY76" fmla="*/ 1347787 h 1785937"/>
                  <a:gd name="connsiteX77" fmla="*/ 687099 w 800100"/>
                  <a:gd name="connsiteY77" fmla="*/ 1354569 h 1785937"/>
                  <a:gd name="connsiteX78" fmla="*/ 610754 w 800100"/>
                  <a:gd name="connsiteY78" fmla="*/ 1385861 h 1785937"/>
                  <a:gd name="connsiteX79" fmla="*/ 520267 w 800100"/>
                  <a:gd name="connsiteY79" fmla="*/ 1338910 h 1785937"/>
                  <a:gd name="connsiteX80" fmla="*/ 457200 w 800100"/>
                  <a:gd name="connsiteY80" fmla="*/ 1271587 h 1785937"/>
                  <a:gd name="connsiteX81" fmla="*/ 410729 w 800100"/>
                  <a:gd name="connsiteY81" fmla="*/ 1233487 h 1785937"/>
                  <a:gd name="connsiteX82" fmla="*/ 346365 w 800100"/>
                  <a:gd name="connsiteY82" fmla="*/ 1138911 h 1785937"/>
                  <a:gd name="connsiteX83" fmla="*/ 302347 w 800100"/>
                  <a:gd name="connsiteY83" fmla="*/ 1064754 h 1785937"/>
                  <a:gd name="connsiteX84" fmla="*/ 266700 w 800100"/>
                  <a:gd name="connsiteY84" fmla="*/ 1009650 h 1785937"/>
                  <a:gd name="connsiteX85" fmla="*/ 223837 w 800100"/>
                  <a:gd name="connsiteY85" fmla="*/ 957262 h 1785937"/>
                  <a:gd name="connsiteX86" fmla="*/ 161925 w 800100"/>
                  <a:gd name="connsiteY86" fmla="*/ 852487 h 1785937"/>
                  <a:gd name="connsiteX87" fmla="*/ 232207 w 800100"/>
                  <a:gd name="connsiteY87" fmla="*/ 876998 h 1785937"/>
                  <a:gd name="connsiteX88" fmla="*/ 317932 w 800100"/>
                  <a:gd name="connsiteY88" fmla="*/ 855230 h 1785937"/>
                  <a:gd name="connsiteX89" fmla="*/ 409575 w 800100"/>
                  <a:gd name="connsiteY89" fmla="*/ 885825 h 1785937"/>
                  <a:gd name="connsiteX90" fmla="*/ 485775 w 800100"/>
                  <a:gd name="connsiteY90" fmla="*/ 919162 h 1785937"/>
                  <a:gd name="connsiteX91" fmla="*/ 552450 w 800100"/>
                  <a:gd name="connsiteY91" fmla="*/ 995362 h 1785937"/>
                  <a:gd name="connsiteX92" fmla="*/ 552450 w 800100"/>
                  <a:gd name="connsiteY92" fmla="*/ 1042987 h 1785937"/>
                  <a:gd name="connsiteX93" fmla="*/ 538162 w 800100"/>
                  <a:gd name="connsiteY93" fmla="*/ 1171575 h 1785937"/>
                  <a:gd name="connsiteX94" fmla="*/ 572655 w 800100"/>
                  <a:gd name="connsiteY94" fmla="*/ 1020599 h 1785937"/>
                  <a:gd name="connsiteX95" fmla="*/ 619125 w 800100"/>
                  <a:gd name="connsiteY95" fmla="*/ 1114425 h 1785937"/>
                  <a:gd name="connsiteX96" fmla="*/ 666750 w 800100"/>
                  <a:gd name="connsiteY96" fmla="*/ 1185862 h 1785937"/>
                  <a:gd name="connsiteX97" fmla="*/ 626053 w 800100"/>
                  <a:gd name="connsiteY97" fmla="*/ 1090638 h 1785937"/>
                  <a:gd name="connsiteX98" fmla="*/ 685800 w 800100"/>
                  <a:gd name="connsiteY98" fmla="*/ 1100837 h 1785937"/>
                  <a:gd name="connsiteX99" fmla="*/ 723900 w 800100"/>
                  <a:gd name="connsiteY99" fmla="*/ 1143000 h 1785937"/>
                  <a:gd name="connsiteX100" fmla="*/ 709612 w 800100"/>
                  <a:gd name="connsiteY100" fmla="*/ 1081087 h 1785937"/>
                  <a:gd name="connsiteX101" fmla="*/ 623887 w 800100"/>
                  <a:gd name="connsiteY101" fmla="*/ 1081087 h 1785937"/>
                  <a:gd name="connsiteX102" fmla="*/ 590550 w 800100"/>
                  <a:gd name="connsiteY102" fmla="*/ 1009650 h 1785937"/>
                  <a:gd name="connsiteX103" fmla="*/ 533400 w 800100"/>
                  <a:gd name="connsiteY103" fmla="*/ 923925 h 1785937"/>
                  <a:gd name="connsiteX104" fmla="*/ 595312 w 800100"/>
                  <a:gd name="connsiteY104" fmla="*/ 942975 h 1785937"/>
                  <a:gd name="connsiteX105" fmla="*/ 633412 w 800100"/>
                  <a:gd name="connsiteY105" fmla="*/ 995362 h 1785937"/>
                  <a:gd name="connsiteX106" fmla="*/ 600075 w 800100"/>
                  <a:gd name="connsiteY106" fmla="*/ 914400 h 1785937"/>
                  <a:gd name="connsiteX107" fmla="*/ 500062 w 800100"/>
                  <a:gd name="connsiteY107" fmla="*/ 895350 h 1785937"/>
                  <a:gd name="connsiteX108" fmla="*/ 433387 w 800100"/>
                  <a:gd name="connsiteY108" fmla="*/ 866775 h 1785937"/>
                  <a:gd name="connsiteX109" fmla="*/ 309562 w 800100"/>
                  <a:gd name="connsiteY109" fmla="*/ 842962 h 1785937"/>
                  <a:gd name="connsiteX110" fmla="*/ 242887 w 800100"/>
                  <a:gd name="connsiteY110" fmla="*/ 862012 h 1785937"/>
                  <a:gd name="connsiteX111" fmla="*/ 180975 w 800100"/>
                  <a:gd name="connsiteY111" fmla="*/ 842962 h 1785937"/>
                  <a:gd name="connsiteX112" fmla="*/ 119062 w 800100"/>
                  <a:gd name="connsiteY112" fmla="*/ 814387 h 1785937"/>
                  <a:gd name="connsiteX113" fmla="*/ 42862 w 800100"/>
                  <a:gd name="connsiteY113" fmla="*/ 681037 h 1785937"/>
                  <a:gd name="connsiteX114" fmla="*/ 33337 w 800100"/>
                  <a:gd name="connsiteY114" fmla="*/ 633412 h 1785937"/>
                  <a:gd name="connsiteX115" fmla="*/ 47625 w 800100"/>
                  <a:gd name="connsiteY115" fmla="*/ 57150 h 1785937"/>
                  <a:gd name="connsiteX116" fmla="*/ 0 w 800100"/>
                  <a:gd name="connsiteY116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2578 w 800100"/>
                  <a:gd name="connsiteY48" fmla="*/ 1522680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56174 w 800100"/>
                  <a:gd name="connsiteY63" fmla="*/ 1543873 h 1785937"/>
                  <a:gd name="connsiteX64" fmla="*/ 531091 w 800100"/>
                  <a:gd name="connsiteY64" fmla="*/ 1497470 h 1785937"/>
                  <a:gd name="connsiteX65" fmla="*/ 512880 w 800100"/>
                  <a:gd name="connsiteY65" fmla="*/ 1470495 h 1785937"/>
                  <a:gd name="connsiteX66" fmla="*/ 486785 w 800100"/>
                  <a:gd name="connsiteY66" fmla="*/ 1395412 h 1785937"/>
                  <a:gd name="connsiteX67" fmla="*/ 418812 w 800100"/>
                  <a:gd name="connsiteY67" fmla="*/ 1253961 h 1785937"/>
                  <a:gd name="connsiteX68" fmla="*/ 528637 w 800100"/>
                  <a:gd name="connsiteY68" fmla="*/ 1366837 h 1785937"/>
                  <a:gd name="connsiteX69" fmla="*/ 634855 w 800100"/>
                  <a:gd name="connsiteY69" fmla="*/ 1406309 h 1785937"/>
                  <a:gd name="connsiteX70" fmla="*/ 725342 w 800100"/>
                  <a:gd name="connsiteY70" fmla="*/ 1452588 h 1785937"/>
                  <a:gd name="connsiteX71" fmla="*/ 776287 w 800100"/>
                  <a:gd name="connsiteY71" fmla="*/ 1562100 h 1785937"/>
                  <a:gd name="connsiteX72" fmla="*/ 738187 w 800100"/>
                  <a:gd name="connsiteY72" fmla="*/ 1447800 h 1785937"/>
                  <a:gd name="connsiteX73" fmla="*/ 647700 w 800100"/>
                  <a:gd name="connsiteY73" fmla="*/ 1390650 h 1785937"/>
                  <a:gd name="connsiteX74" fmla="*/ 700087 w 800100"/>
                  <a:gd name="connsiteY74" fmla="*/ 1376362 h 1785937"/>
                  <a:gd name="connsiteX75" fmla="*/ 747712 w 800100"/>
                  <a:gd name="connsiteY75" fmla="*/ 1352550 h 1785937"/>
                  <a:gd name="connsiteX76" fmla="*/ 800100 w 800100"/>
                  <a:gd name="connsiteY76" fmla="*/ 1347787 h 1785937"/>
                  <a:gd name="connsiteX77" fmla="*/ 687099 w 800100"/>
                  <a:gd name="connsiteY77" fmla="*/ 1354569 h 1785937"/>
                  <a:gd name="connsiteX78" fmla="*/ 610754 w 800100"/>
                  <a:gd name="connsiteY78" fmla="*/ 1385861 h 1785937"/>
                  <a:gd name="connsiteX79" fmla="*/ 520267 w 800100"/>
                  <a:gd name="connsiteY79" fmla="*/ 1338910 h 1785937"/>
                  <a:gd name="connsiteX80" fmla="*/ 457200 w 800100"/>
                  <a:gd name="connsiteY80" fmla="*/ 1271587 h 1785937"/>
                  <a:gd name="connsiteX81" fmla="*/ 410729 w 800100"/>
                  <a:gd name="connsiteY81" fmla="*/ 1233487 h 1785937"/>
                  <a:gd name="connsiteX82" fmla="*/ 346365 w 800100"/>
                  <a:gd name="connsiteY82" fmla="*/ 1138911 h 1785937"/>
                  <a:gd name="connsiteX83" fmla="*/ 302347 w 800100"/>
                  <a:gd name="connsiteY83" fmla="*/ 1064754 h 1785937"/>
                  <a:gd name="connsiteX84" fmla="*/ 266700 w 800100"/>
                  <a:gd name="connsiteY84" fmla="*/ 1009650 h 1785937"/>
                  <a:gd name="connsiteX85" fmla="*/ 223837 w 800100"/>
                  <a:gd name="connsiteY85" fmla="*/ 957262 h 1785937"/>
                  <a:gd name="connsiteX86" fmla="*/ 161925 w 800100"/>
                  <a:gd name="connsiteY86" fmla="*/ 852487 h 1785937"/>
                  <a:gd name="connsiteX87" fmla="*/ 232207 w 800100"/>
                  <a:gd name="connsiteY87" fmla="*/ 876998 h 1785937"/>
                  <a:gd name="connsiteX88" fmla="*/ 317932 w 800100"/>
                  <a:gd name="connsiteY88" fmla="*/ 855230 h 1785937"/>
                  <a:gd name="connsiteX89" fmla="*/ 409575 w 800100"/>
                  <a:gd name="connsiteY89" fmla="*/ 885825 h 1785937"/>
                  <a:gd name="connsiteX90" fmla="*/ 485775 w 800100"/>
                  <a:gd name="connsiteY90" fmla="*/ 919162 h 1785937"/>
                  <a:gd name="connsiteX91" fmla="*/ 552450 w 800100"/>
                  <a:gd name="connsiteY91" fmla="*/ 995362 h 1785937"/>
                  <a:gd name="connsiteX92" fmla="*/ 552450 w 800100"/>
                  <a:gd name="connsiteY92" fmla="*/ 1042987 h 1785937"/>
                  <a:gd name="connsiteX93" fmla="*/ 538162 w 800100"/>
                  <a:gd name="connsiteY93" fmla="*/ 1171575 h 1785937"/>
                  <a:gd name="connsiteX94" fmla="*/ 572655 w 800100"/>
                  <a:gd name="connsiteY94" fmla="*/ 1020599 h 1785937"/>
                  <a:gd name="connsiteX95" fmla="*/ 619125 w 800100"/>
                  <a:gd name="connsiteY95" fmla="*/ 1114425 h 1785937"/>
                  <a:gd name="connsiteX96" fmla="*/ 666750 w 800100"/>
                  <a:gd name="connsiteY96" fmla="*/ 1185862 h 1785937"/>
                  <a:gd name="connsiteX97" fmla="*/ 626053 w 800100"/>
                  <a:gd name="connsiteY97" fmla="*/ 1090638 h 1785937"/>
                  <a:gd name="connsiteX98" fmla="*/ 685800 w 800100"/>
                  <a:gd name="connsiteY98" fmla="*/ 1100837 h 1785937"/>
                  <a:gd name="connsiteX99" fmla="*/ 723900 w 800100"/>
                  <a:gd name="connsiteY99" fmla="*/ 1143000 h 1785937"/>
                  <a:gd name="connsiteX100" fmla="*/ 709612 w 800100"/>
                  <a:gd name="connsiteY100" fmla="*/ 1081087 h 1785937"/>
                  <a:gd name="connsiteX101" fmla="*/ 623887 w 800100"/>
                  <a:gd name="connsiteY101" fmla="*/ 1081087 h 1785937"/>
                  <a:gd name="connsiteX102" fmla="*/ 590550 w 800100"/>
                  <a:gd name="connsiteY102" fmla="*/ 1009650 h 1785937"/>
                  <a:gd name="connsiteX103" fmla="*/ 533400 w 800100"/>
                  <a:gd name="connsiteY103" fmla="*/ 923925 h 1785937"/>
                  <a:gd name="connsiteX104" fmla="*/ 595312 w 800100"/>
                  <a:gd name="connsiteY104" fmla="*/ 942975 h 1785937"/>
                  <a:gd name="connsiteX105" fmla="*/ 633412 w 800100"/>
                  <a:gd name="connsiteY105" fmla="*/ 995362 h 1785937"/>
                  <a:gd name="connsiteX106" fmla="*/ 600075 w 800100"/>
                  <a:gd name="connsiteY106" fmla="*/ 914400 h 1785937"/>
                  <a:gd name="connsiteX107" fmla="*/ 500062 w 800100"/>
                  <a:gd name="connsiteY107" fmla="*/ 895350 h 1785937"/>
                  <a:gd name="connsiteX108" fmla="*/ 433387 w 800100"/>
                  <a:gd name="connsiteY108" fmla="*/ 866775 h 1785937"/>
                  <a:gd name="connsiteX109" fmla="*/ 309562 w 800100"/>
                  <a:gd name="connsiteY109" fmla="*/ 842962 h 1785937"/>
                  <a:gd name="connsiteX110" fmla="*/ 242887 w 800100"/>
                  <a:gd name="connsiteY110" fmla="*/ 862012 h 1785937"/>
                  <a:gd name="connsiteX111" fmla="*/ 180975 w 800100"/>
                  <a:gd name="connsiteY111" fmla="*/ 842962 h 1785937"/>
                  <a:gd name="connsiteX112" fmla="*/ 119062 w 800100"/>
                  <a:gd name="connsiteY112" fmla="*/ 814387 h 1785937"/>
                  <a:gd name="connsiteX113" fmla="*/ 42862 w 800100"/>
                  <a:gd name="connsiteY113" fmla="*/ 681037 h 1785937"/>
                  <a:gd name="connsiteX114" fmla="*/ 33337 w 800100"/>
                  <a:gd name="connsiteY114" fmla="*/ 633412 h 1785937"/>
                  <a:gd name="connsiteX115" fmla="*/ 47625 w 800100"/>
                  <a:gd name="connsiteY115" fmla="*/ 57150 h 1785937"/>
                  <a:gd name="connsiteX116" fmla="*/ 0 w 800100"/>
                  <a:gd name="connsiteY116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2578 w 800100"/>
                  <a:gd name="connsiteY48" fmla="*/ 1522680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56174 w 800100"/>
                  <a:gd name="connsiteY63" fmla="*/ 1543873 h 1785937"/>
                  <a:gd name="connsiteX64" fmla="*/ 531091 w 800100"/>
                  <a:gd name="connsiteY64" fmla="*/ 1497470 h 1785937"/>
                  <a:gd name="connsiteX65" fmla="*/ 512880 w 800100"/>
                  <a:gd name="connsiteY65" fmla="*/ 1470495 h 1785937"/>
                  <a:gd name="connsiteX66" fmla="*/ 486785 w 800100"/>
                  <a:gd name="connsiteY66" fmla="*/ 1395412 h 1785937"/>
                  <a:gd name="connsiteX67" fmla="*/ 418812 w 800100"/>
                  <a:gd name="connsiteY67" fmla="*/ 1253961 h 1785937"/>
                  <a:gd name="connsiteX68" fmla="*/ 528637 w 800100"/>
                  <a:gd name="connsiteY68" fmla="*/ 1366837 h 1785937"/>
                  <a:gd name="connsiteX69" fmla="*/ 634855 w 800100"/>
                  <a:gd name="connsiteY69" fmla="*/ 1406309 h 1785937"/>
                  <a:gd name="connsiteX70" fmla="*/ 725342 w 800100"/>
                  <a:gd name="connsiteY70" fmla="*/ 1452588 h 1785937"/>
                  <a:gd name="connsiteX71" fmla="*/ 776287 w 800100"/>
                  <a:gd name="connsiteY71" fmla="*/ 1562100 h 1785937"/>
                  <a:gd name="connsiteX72" fmla="*/ 738187 w 800100"/>
                  <a:gd name="connsiteY72" fmla="*/ 1447800 h 1785937"/>
                  <a:gd name="connsiteX73" fmla="*/ 647700 w 800100"/>
                  <a:gd name="connsiteY73" fmla="*/ 1390650 h 1785937"/>
                  <a:gd name="connsiteX74" fmla="*/ 700087 w 800100"/>
                  <a:gd name="connsiteY74" fmla="*/ 1376362 h 1785937"/>
                  <a:gd name="connsiteX75" fmla="*/ 747712 w 800100"/>
                  <a:gd name="connsiteY75" fmla="*/ 1352550 h 1785937"/>
                  <a:gd name="connsiteX76" fmla="*/ 800100 w 800100"/>
                  <a:gd name="connsiteY76" fmla="*/ 1347787 h 1785937"/>
                  <a:gd name="connsiteX77" fmla="*/ 687099 w 800100"/>
                  <a:gd name="connsiteY77" fmla="*/ 1354569 h 1785937"/>
                  <a:gd name="connsiteX78" fmla="*/ 610754 w 800100"/>
                  <a:gd name="connsiteY78" fmla="*/ 1385861 h 1785937"/>
                  <a:gd name="connsiteX79" fmla="*/ 520267 w 800100"/>
                  <a:gd name="connsiteY79" fmla="*/ 1338910 h 1785937"/>
                  <a:gd name="connsiteX80" fmla="*/ 457200 w 800100"/>
                  <a:gd name="connsiteY80" fmla="*/ 1271587 h 1785937"/>
                  <a:gd name="connsiteX81" fmla="*/ 410729 w 800100"/>
                  <a:gd name="connsiteY81" fmla="*/ 1233487 h 1785937"/>
                  <a:gd name="connsiteX82" fmla="*/ 346365 w 800100"/>
                  <a:gd name="connsiteY82" fmla="*/ 1138911 h 1785937"/>
                  <a:gd name="connsiteX83" fmla="*/ 302347 w 800100"/>
                  <a:gd name="connsiteY83" fmla="*/ 1064754 h 1785937"/>
                  <a:gd name="connsiteX84" fmla="*/ 266700 w 800100"/>
                  <a:gd name="connsiteY84" fmla="*/ 1009650 h 1785937"/>
                  <a:gd name="connsiteX85" fmla="*/ 223837 w 800100"/>
                  <a:gd name="connsiteY85" fmla="*/ 957262 h 1785937"/>
                  <a:gd name="connsiteX86" fmla="*/ 161925 w 800100"/>
                  <a:gd name="connsiteY86" fmla="*/ 852487 h 1785937"/>
                  <a:gd name="connsiteX87" fmla="*/ 232207 w 800100"/>
                  <a:gd name="connsiteY87" fmla="*/ 876998 h 1785937"/>
                  <a:gd name="connsiteX88" fmla="*/ 317932 w 800100"/>
                  <a:gd name="connsiteY88" fmla="*/ 855230 h 1785937"/>
                  <a:gd name="connsiteX89" fmla="*/ 409575 w 800100"/>
                  <a:gd name="connsiteY89" fmla="*/ 885825 h 1785937"/>
                  <a:gd name="connsiteX90" fmla="*/ 485775 w 800100"/>
                  <a:gd name="connsiteY90" fmla="*/ 919162 h 1785937"/>
                  <a:gd name="connsiteX91" fmla="*/ 552450 w 800100"/>
                  <a:gd name="connsiteY91" fmla="*/ 995362 h 1785937"/>
                  <a:gd name="connsiteX92" fmla="*/ 552450 w 800100"/>
                  <a:gd name="connsiteY92" fmla="*/ 1042987 h 1785937"/>
                  <a:gd name="connsiteX93" fmla="*/ 538162 w 800100"/>
                  <a:gd name="connsiteY93" fmla="*/ 1171575 h 1785937"/>
                  <a:gd name="connsiteX94" fmla="*/ 572655 w 800100"/>
                  <a:gd name="connsiteY94" fmla="*/ 1020599 h 1785937"/>
                  <a:gd name="connsiteX95" fmla="*/ 619125 w 800100"/>
                  <a:gd name="connsiteY95" fmla="*/ 1114425 h 1785937"/>
                  <a:gd name="connsiteX96" fmla="*/ 666750 w 800100"/>
                  <a:gd name="connsiteY96" fmla="*/ 1185862 h 1785937"/>
                  <a:gd name="connsiteX97" fmla="*/ 626053 w 800100"/>
                  <a:gd name="connsiteY97" fmla="*/ 1090638 h 1785937"/>
                  <a:gd name="connsiteX98" fmla="*/ 685800 w 800100"/>
                  <a:gd name="connsiteY98" fmla="*/ 1100837 h 1785937"/>
                  <a:gd name="connsiteX99" fmla="*/ 723900 w 800100"/>
                  <a:gd name="connsiteY99" fmla="*/ 1143000 h 1785937"/>
                  <a:gd name="connsiteX100" fmla="*/ 709612 w 800100"/>
                  <a:gd name="connsiteY100" fmla="*/ 1081087 h 1785937"/>
                  <a:gd name="connsiteX101" fmla="*/ 623887 w 800100"/>
                  <a:gd name="connsiteY101" fmla="*/ 1081087 h 1785937"/>
                  <a:gd name="connsiteX102" fmla="*/ 590550 w 800100"/>
                  <a:gd name="connsiteY102" fmla="*/ 1009650 h 1785937"/>
                  <a:gd name="connsiteX103" fmla="*/ 482890 w 800100"/>
                  <a:gd name="connsiteY103" fmla="*/ 907619 h 1785937"/>
                  <a:gd name="connsiteX104" fmla="*/ 595312 w 800100"/>
                  <a:gd name="connsiteY104" fmla="*/ 942975 h 1785937"/>
                  <a:gd name="connsiteX105" fmla="*/ 633412 w 800100"/>
                  <a:gd name="connsiteY105" fmla="*/ 995362 h 1785937"/>
                  <a:gd name="connsiteX106" fmla="*/ 600075 w 800100"/>
                  <a:gd name="connsiteY106" fmla="*/ 914400 h 1785937"/>
                  <a:gd name="connsiteX107" fmla="*/ 500062 w 800100"/>
                  <a:gd name="connsiteY107" fmla="*/ 895350 h 1785937"/>
                  <a:gd name="connsiteX108" fmla="*/ 433387 w 800100"/>
                  <a:gd name="connsiteY108" fmla="*/ 866775 h 1785937"/>
                  <a:gd name="connsiteX109" fmla="*/ 309562 w 800100"/>
                  <a:gd name="connsiteY109" fmla="*/ 842962 h 1785937"/>
                  <a:gd name="connsiteX110" fmla="*/ 242887 w 800100"/>
                  <a:gd name="connsiteY110" fmla="*/ 862012 h 1785937"/>
                  <a:gd name="connsiteX111" fmla="*/ 180975 w 800100"/>
                  <a:gd name="connsiteY111" fmla="*/ 842962 h 1785937"/>
                  <a:gd name="connsiteX112" fmla="*/ 119062 w 800100"/>
                  <a:gd name="connsiteY112" fmla="*/ 814387 h 1785937"/>
                  <a:gd name="connsiteX113" fmla="*/ 42862 w 800100"/>
                  <a:gd name="connsiteY113" fmla="*/ 681037 h 1785937"/>
                  <a:gd name="connsiteX114" fmla="*/ 33337 w 800100"/>
                  <a:gd name="connsiteY114" fmla="*/ 633412 h 1785937"/>
                  <a:gd name="connsiteX115" fmla="*/ 47625 w 800100"/>
                  <a:gd name="connsiteY115" fmla="*/ 57150 h 1785937"/>
                  <a:gd name="connsiteX116" fmla="*/ 0 w 800100"/>
                  <a:gd name="connsiteY116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2578 w 800100"/>
                  <a:gd name="connsiteY48" fmla="*/ 1522680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56174 w 800100"/>
                  <a:gd name="connsiteY63" fmla="*/ 1543873 h 1785937"/>
                  <a:gd name="connsiteX64" fmla="*/ 531091 w 800100"/>
                  <a:gd name="connsiteY64" fmla="*/ 1497470 h 1785937"/>
                  <a:gd name="connsiteX65" fmla="*/ 512880 w 800100"/>
                  <a:gd name="connsiteY65" fmla="*/ 1470495 h 1785937"/>
                  <a:gd name="connsiteX66" fmla="*/ 486785 w 800100"/>
                  <a:gd name="connsiteY66" fmla="*/ 1395412 h 1785937"/>
                  <a:gd name="connsiteX67" fmla="*/ 418812 w 800100"/>
                  <a:gd name="connsiteY67" fmla="*/ 1253961 h 1785937"/>
                  <a:gd name="connsiteX68" fmla="*/ 528637 w 800100"/>
                  <a:gd name="connsiteY68" fmla="*/ 1366837 h 1785937"/>
                  <a:gd name="connsiteX69" fmla="*/ 634855 w 800100"/>
                  <a:gd name="connsiteY69" fmla="*/ 1406309 h 1785937"/>
                  <a:gd name="connsiteX70" fmla="*/ 725342 w 800100"/>
                  <a:gd name="connsiteY70" fmla="*/ 1452588 h 1785937"/>
                  <a:gd name="connsiteX71" fmla="*/ 776287 w 800100"/>
                  <a:gd name="connsiteY71" fmla="*/ 1562100 h 1785937"/>
                  <a:gd name="connsiteX72" fmla="*/ 738187 w 800100"/>
                  <a:gd name="connsiteY72" fmla="*/ 1447800 h 1785937"/>
                  <a:gd name="connsiteX73" fmla="*/ 647700 w 800100"/>
                  <a:gd name="connsiteY73" fmla="*/ 1390650 h 1785937"/>
                  <a:gd name="connsiteX74" fmla="*/ 700087 w 800100"/>
                  <a:gd name="connsiteY74" fmla="*/ 1376362 h 1785937"/>
                  <a:gd name="connsiteX75" fmla="*/ 747712 w 800100"/>
                  <a:gd name="connsiteY75" fmla="*/ 1352550 h 1785937"/>
                  <a:gd name="connsiteX76" fmla="*/ 800100 w 800100"/>
                  <a:gd name="connsiteY76" fmla="*/ 1347787 h 1785937"/>
                  <a:gd name="connsiteX77" fmla="*/ 687099 w 800100"/>
                  <a:gd name="connsiteY77" fmla="*/ 1354569 h 1785937"/>
                  <a:gd name="connsiteX78" fmla="*/ 610754 w 800100"/>
                  <a:gd name="connsiteY78" fmla="*/ 1385861 h 1785937"/>
                  <a:gd name="connsiteX79" fmla="*/ 520267 w 800100"/>
                  <a:gd name="connsiteY79" fmla="*/ 1338910 h 1785937"/>
                  <a:gd name="connsiteX80" fmla="*/ 457200 w 800100"/>
                  <a:gd name="connsiteY80" fmla="*/ 1271587 h 1785937"/>
                  <a:gd name="connsiteX81" fmla="*/ 410729 w 800100"/>
                  <a:gd name="connsiteY81" fmla="*/ 1233487 h 1785937"/>
                  <a:gd name="connsiteX82" fmla="*/ 346365 w 800100"/>
                  <a:gd name="connsiteY82" fmla="*/ 1138911 h 1785937"/>
                  <a:gd name="connsiteX83" fmla="*/ 302347 w 800100"/>
                  <a:gd name="connsiteY83" fmla="*/ 1064754 h 1785937"/>
                  <a:gd name="connsiteX84" fmla="*/ 266700 w 800100"/>
                  <a:gd name="connsiteY84" fmla="*/ 1009650 h 1785937"/>
                  <a:gd name="connsiteX85" fmla="*/ 223837 w 800100"/>
                  <a:gd name="connsiteY85" fmla="*/ 957262 h 1785937"/>
                  <a:gd name="connsiteX86" fmla="*/ 161925 w 800100"/>
                  <a:gd name="connsiteY86" fmla="*/ 852487 h 1785937"/>
                  <a:gd name="connsiteX87" fmla="*/ 232207 w 800100"/>
                  <a:gd name="connsiteY87" fmla="*/ 876998 h 1785937"/>
                  <a:gd name="connsiteX88" fmla="*/ 317932 w 800100"/>
                  <a:gd name="connsiteY88" fmla="*/ 855230 h 1785937"/>
                  <a:gd name="connsiteX89" fmla="*/ 409575 w 800100"/>
                  <a:gd name="connsiteY89" fmla="*/ 885825 h 1785937"/>
                  <a:gd name="connsiteX90" fmla="*/ 485775 w 800100"/>
                  <a:gd name="connsiteY90" fmla="*/ 919162 h 1785937"/>
                  <a:gd name="connsiteX91" fmla="*/ 552450 w 800100"/>
                  <a:gd name="connsiteY91" fmla="*/ 995362 h 1785937"/>
                  <a:gd name="connsiteX92" fmla="*/ 552450 w 800100"/>
                  <a:gd name="connsiteY92" fmla="*/ 1042987 h 1785937"/>
                  <a:gd name="connsiteX93" fmla="*/ 538162 w 800100"/>
                  <a:gd name="connsiteY93" fmla="*/ 1171575 h 1785937"/>
                  <a:gd name="connsiteX94" fmla="*/ 572655 w 800100"/>
                  <a:gd name="connsiteY94" fmla="*/ 1020599 h 1785937"/>
                  <a:gd name="connsiteX95" fmla="*/ 619125 w 800100"/>
                  <a:gd name="connsiteY95" fmla="*/ 1114425 h 1785937"/>
                  <a:gd name="connsiteX96" fmla="*/ 666750 w 800100"/>
                  <a:gd name="connsiteY96" fmla="*/ 1185862 h 1785937"/>
                  <a:gd name="connsiteX97" fmla="*/ 626053 w 800100"/>
                  <a:gd name="connsiteY97" fmla="*/ 1090638 h 1785937"/>
                  <a:gd name="connsiteX98" fmla="*/ 685800 w 800100"/>
                  <a:gd name="connsiteY98" fmla="*/ 1100837 h 1785937"/>
                  <a:gd name="connsiteX99" fmla="*/ 723900 w 800100"/>
                  <a:gd name="connsiteY99" fmla="*/ 1143000 h 1785937"/>
                  <a:gd name="connsiteX100" fmla="*/ 709612 w 800100"/>
                  <a:gd name="connsiteY100" fmla="*/ 1081087 h 1785937"/>
                  <a:gd name="connsiteX101" fmla="*/ 623887 w 800100"/>
                  <a:gd name="connsiteY101" fmla="*/ 1081087 h 1785937"/>
                  <a:gd name="connsiteX102" fmla="*/ 590550 w 800100"/>
                  <a:gd name="connsiteY102" fmla="*/ 1009650 h 1785937"/>
                  <a:gd name="connsiteX103" fmla="*/ 482890 w 800100"/>
                  <a:gd name="connsiteY103" fmla="*/ 907619 h 1785937"/>
                  <a:gd name="connsiteX104" fmla="*/ 595312 w 800100"/>
                  <a:gd name="connsiteY104" fmla="*/ 942975 h 1785937"/>
                  <a:gd name="connsiteX105" fmla="*/ 633412 w 800100"/>
                  <a:gd name="connsiteY105" fmla="*/ 995362 h 1785937"/>
                  <a:gd name="connsiteX106" fmla="*/ 589251 w 800100"/>
                  <a:gd name="connsiteY106" fmla="*/ 925271 h 1785937"/>
                  <a:gd name="connsiteX107" fmla="*/ 500062 w 800100"/>
                  <a:gd name="connsiteY107" fmla="*/ 895350 h 1785937"/>
                  <a:gd name="connsiteX108" fmla="*/ 433387 w 800100"/>
                  <a:gd name="connsiteY108" fmla="*/ 866775 h 1785937"/>
                  <a:gd name="connsiteX109" fmla="*/ 309562 w 800100"/>
                  <a:gd name="connsiteY109" fmla="*/ 842962 h 1785937"/>
                  <a:gd name="connsiteX110" fmla="*/ 242887 w 800100"/>
                  <a:gd name="connsiteY110" fmla="*/ 862012 h 1785937"/>
                  <a:gd name="connsiteX111" fmla="*/ 180975 w 800100"/>
                  <a:gd name="connsiteY111" fmla="*/ 842962 h 1785937"/>
                  <a:gd name="connsiteX112" fmla="*/ 119062 w 800100"/>
                  <a:gd name="connsiteY112" fmla="*/ 814387 h 1785937"/>
                  <a:gd name="connsiteX113" fmla="*/ 42862 w 800100"/>
                  <a:gd name="connsiteY113" fmla="*/ 681037 h 1785937"/>
                  <a:gd name="connsiteX114" fmla="*/ 33337 w 800100"/>
                  <a:gd name="connsiteY114" fmla="*/ 633412 h 1785937"/>
                  <a:gd name="connsiteX115" fmla="*/ 47625 w 800100"/>
                  <a:gd name="connsiteY115" fmla="*/ 57150 h 1785937"/>
                  <a:gd name="connsiteX116" fmla="*/ 0 w 800100"/>
                  <a:gd name="connsiteY116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2578 w 800100"/>
                  <a:gd name="connsiteY48" fmla="*/ 1522680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56174 w 800100"/>
                  <a:gd name="connsiteY63" fmla="*/ 1543873 h 1785937"/>
                  <a:gd name="connsiteX64" fmla="*/ 531091 w 800100"/>
                  <a:gd name="connsiteY64" fmla="*/ 1497470 h 1785937"/>
                  <a:gd name="connsiteX65" fmla="*/ 512880 w 800100"/>
                  <a:gd name="connsiteY65" fmla="*/ 1470495 h 1785937"/>
                  <a:gd name="connsiteX66" fmla="*/ 486785 w 800100"/>
                  <a:gd name="connsiteY66" fmla="*/ 1395412 h 1785937"/>
                  <a:gd name="connsiteX67" fmla="*/ 418812 w 800100"/>
                  <a:gd name="connsiteY67" fmla="*/ 1253961 h 1785937"/>
                  <a:gd name="connsiteX68" fmla="*/ 528637 w 800100"/>
                  <a:gd name="connsiteY68" fmla="*/ 1366837 h 1785937"/>
                  <a:gd name="connsiteX69" fmla="*/ 634855 w 800100"/>
                  <a:gd name="connsiteY69" fmla="*/ 1406309 h 1785937"/>
                  <a:gd name="connsiteX70" fmla="*/ 725342 w 800100"/>
                  <a:gd name="connsiteY70" fmla="*/ 1452588 h 1785937"/>
                  <a:gd name="connsiteX71" fmla="*/ 776287 w 800100"/>
                  <a:gd name="connsiteY71" fmla="*/ 1562100 h 1785937"/>
                  <a:gd name="connsiteX72" fmla="*/ 738187 w 800100"/>
                  <a:gd name="connsiteY72" fmla="*/ 1447800 h 1785937"/>
                  <a:gd name="connsiteX73" fmla="*/ 647700 w 800100"/>
                  <a:gd name="connsiteY73" fmla="*/ 1390650 h 1785937"/>
                  <a:gd name="connsiteX74" fmla="*/ 700087 w 800100"/>
                  <a:gd name="connsiteY74" fmla="*/ 1376362 h 1785937"/>
                  <a:gd name="connsiteX75" fmla="*/ 747712 w 800100"/>
                  <a:gd name="connsiteY75" fmla="*/ 1352550 h 1785937"/>
                  <a:gd name="connsiteX76" fmla="*/ 800100 w 800100"/>
                  <a:gd name="connsiteY76" fmla="*/ 1347787 h 1785937"/>
                  <a:gd name="connsiteX77" fmla="*/ 687099 w 800100"/>
                  <a:gd name="connsiteY77" fmla="*/ 1354569 h 1785937"/>
                  <a:gd name="connsiteX78" fmla="*/ 610754 w 800100"/>
                  <a:gd name="connsiteY78" fmla="*/ 1385861 h 1785937"/>
                  <a:gd name="connsiteX79" fmla="*/ 520267 w 800100"/>
                  <a:gd name="connsiteY79" fmla="*/ 1338910 h 1785937"/>
                  <a:gd name="connsiteX80" fmla="*/ 457200 w 800100"/>
                  <a:gd name="connsiteY80" fmla="*/ 1271587 h 1785937"/>
                  <a:gd name="connsiteX81" fmla="*/ 410729 w 800100"/>
                  <a:gd name="connsiteY81" fmla="*/ 1233487 h 1785937"/>
                  <a:gd name="connsiteX82" fmla="*/ 346365 w 800100"/>
                  <a:gd name="connsiteY82" fmla="*/ 1138911 h 1785937"/>
                  <a:gd name="connsiteX83" fmla="*/ 302347 w 800100"/>
                  <a:gd name="connsiteY83" fmla="*/ 1064754 h 1785937"/>
                  <a:gd name="connsiteX84" fmla="*/ 266700 w 800100"/>
                  <a:gd name="connsiteY84" fmla="*/ 1009650 h 1785937"/>
                  <a:gd name="connsiteX85" fmla="*/ 223837 w 800100"/>
                  <a:gd name="connsiteY85" fmla="*/ 957262 h 1785937"/>
                  <a:gd name="connsiteX86" fmla="*/ 161925 w 800100"/>
                  <a:gd name="connsiteY86" fmla="*/ 852487 h 1785937"/>
                  <a:gd name="connsiteX87" fmla="*/ 232207 w 800100"/>
                  <a:gd name="connsiteY87" fmla="*/ 876998 h 1785937"/>
                  <a:gd name="connsiteX88" fmla="*/ 317932 w 800100"/>
                  <a:gd name="connsiteY88" fmla="*/ 855230 h 1785937"/>
                  <a:gd name="connsiteX89" fmla="*/ 409575 w 800100"/>
                  <a:gd name="connsiteY89" fmla="*/ 885825 h 1785937"/>
                  <a:gd name="connsiteX90" fmla="*/ 485775 w 800100"/>
                  <a:gd name="connsiteY90" fmla="*/ 919162 h 1785937"/>
                  <a:gd name="connsiteX91" fmla="*/ 552450 w 800100"/>
                  <a:gd name="connsiteY91" fmla="*/ 995362 h 1785937"/>
                  <a:gd name="connsiteX92" fmla="*/ 552450 w 800100"/>
                  <a:gd name="connsiteY92" fmla="*/ 1042987 h 1785937"/>
                  <a:gd name="connsiteX93" fmla="*/ 538162 w 800100"/>
                  <a:gd name="connsiteY93" fmla="*/ 1171575 h 1785937"/>
                  <a:gd name="connsiteX94" fmla="*/ 572655 w 800100"/>
                  <a:gd name="connsiteY94" fmla="*/ 1020599 h 1785937"/>
                  <a:gd name="connsiteX95" fmla="*/ 619125 w 800100"/>
                  <a:gd name="connsiteY95" fmla="*/ 1114425 h 1785937"/>
                  <a:gd name="connsiteX96" fmla="*/ 666750 w 800100"/>
                  <a:gd name="connsiteY96" fmla="*/ 1185862 h 1785937"/>
                  <a:gd name="connsiteX97" fmla="*/ 626053 w 800100"/>
                  <a:gd name="connsiteY97" fmla="*/ 1090638 h 1785937"/>
                  <a:gd name="connsiteX98" fmla="*/ 685800 w 800100"/>
                  <a:gd name="connsiteY98" fmla="*/ 1100837 h 1785937"/>
                  <a:gd name="connsiteX99" fmla="*/ 723900 w 800100"/>
                  <a:gd name="connsiteY99" fmla="*/ 1143000 h 1785937"/>
                  <a:gd name="connsiteX100" fmla="*/ 709612 w 800100"/>
                  <a:gd name="connsiteY100" fmla="*/ 1081087 h 1785937"/>
                  <a:gd name="connsiteX101" fmla="*/ 623887 w 800100"/>
                  <a:gd name="connsiteY101" fmla="*/ 1081087 h 1785937"/>
                  <a:gd name="connsiteX102" fmla="*/ 590550 w 800100"/>
                  <a:gd name="connsiteY102" fmla="*/ 1009650 h 1785937"/>
                  <a:gd name="connsiteX103" fmla="*/ 482890 w 800100"/>
                  <a:gd name="connsiteY103" fmla="*/ 907619 h 1785937"/>
                  <a:gd name="connsiteX104" fmla="*/ 595312 w 800100"/>
                  <a:gd name="connsiteY104" fmla="*/ 942975 h 1785937"/>
                  <a:gd name="connsiteX105" fmla="*/ 633412 w 800100"/>
                  <a:gd name="connsiteY105" fmla="*/ 995362 h 1785937"/>
                  <a:gd name="connsiteX106" fmla="*/ 589251 w 800100"/>
                  <a:gd name="connsiteY106" fmla="*/ 925271 h 1785937"/>
                  <a:gd name="connsiteX107" fmla="*/ 500062 w 800100"/>
                  <a:gd name="connsiteY107" fmla="*/ 895350 h 1785937"/>
                  <a:gd name="connsiteX108" fmla="*/ 426171 w 800100"/>
                  <a:gd name="connsiteY108" fmla="*/ 874928 h 1785937"/>
                  <a:gd name="connsiteX109" fmla="*/ 309562 w 800100"/>
                  <a:gd name="connsiteY109" fmla="*/ 842962 h 1785937"/>
                  <a:gd name="connsiteX110" fmla="*/ 242887 w 800100"/>
                  <a:gd name="connsiteY110" fmla="*/ 862012 h 1785937"/>
                  <a:gd name="connsiteX111" fmla="*/ 180975 w 800100"/>
                  <a:gd name="connsiteY111" fmla="*/ 842962 h 1785937"/>
                  <a:gd name="connsiteX112" fmla="*/ 119062 w 800100"/>
                  <a:gd name="connsiteY112" fmla="*/ 814387 h 1785937"/>
                  <a:gd name="connsiteX113" fmla="*/ 42862 w 800100"/>
                  <a:gd name="connsiteY113" fmla="*/ 681037 h 1785937"/>
                  <a:gd name="connsiteX114" fmla="*/ 33337 w 800100"/>
                  <a:gd name="connsiteY114" fmla="*/ 633412 h 1785937"/>
                  <a:gd name="connsiteX115" fmla="*/ 47625 w 800100"/>
                  <a:gd name="connsiteY115" fmla="*/ 57150 h 1785937"/>
                  <a:gd name="connsiteX116" fmla="*/ 0 w 800100"/>
                  <a:gd name="connsiteY116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48923 w 800100"/>
                  <a:gd name="connsiteY4" fmla="*/ 749084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2578 w 800100"/>
                  <a:gd name="connsiteY48" fmla="*/ 1522680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56174 w 800100"/>
                  <a:gd name="connsiteY63" fmla="*/ 1543873 h 1785937"/>
                  <a:gd name="connsiteX64" fmla="*/ 531091 w 800100"/>
                  <a:gd name="connsiteY64" fmla="*/ 1497470 h 1785937"/>
                  <a:gd name="connsiteX65" fmla="*/ 512880 w 800100"/>
                  <a:gd name="connsiteY65" fmla="*/ 1470495 h 1785937"/>
                  <a:gd name="connsiteX66" fmla="*/ 486785 w 800100"/>
                  <a:gd name="connsiteY66" fmla="*/ 1395412 h 1785937"/>
                  <a:gd name="connsiteX67" fmla="*/ 418812 w 800100"/>
                  <a:gd name="connsiteY67" fmla="*/ 1253961 h 1785937"/>
                  <a:gd name="connsiteX68" fmla="*/ 528637 w 800100"/>
                  <a:gd name="connsiteY68" fmla="*/ 1366837 h 1785937"/>
                  <a:gd name="connsiteX69" fmla="*/ 634855 w 800100"/>
                  <a:gd name="connsiteY69" fmla="*/ 1406309 h 1785937"/>
                  <a:gd name="connsiteX70" fmla="*/ 725342 w 800100"/>
                  <a:gd name="connsiteY70" fmla="*/ 1452588 h 1785937"/>
                  <a:gd name="connsiteX71" fmla="*/ 776287 w 800100"/>
                  <a:gd name="connsiteY71" fmla="*/ 1562100 h 1785937"/>
                  <a:gd name="connsiteX72" fmla="*/ 738187 w 800100"/>
                  <a:gd name="connsiteY72" fmla="*/ 1447800 h 1785937"/>
                  <a:gd name="connsiteX73" fmla="*/ 647700 w 800100"/>
                  <a:gd name="connsiteY73" fmla="*/ 1390650 h 1785937"/>
                  <a:gd name="connsiteX74" fmla="*/ 700087 w 800100"/>
                  <a:gd name="connsiteY74" fmla="*/ 1376362 h 1785937"/>
                  <a:gd name="connsiteX75" fmla="*/ 747712 w 800100"/>
                  <a:gd name="connsiteY75" fmla="*/ 1352550 h 1785937"/>
                  <a:gd name="connsiteX76" fmla="*/ 800100 w 800100"/>
                  <a:gd name="connsiteY76" fmla="*/ 1347787 h 1785937"/>
                  <a:gd name="connsiteX77" fmla="*/ 687099 w 800100"/>
                  <a:gd name="connsiteY77" fmla="*/ 1354569 h 1785937"/>
                  <a:gd name="connsiteX78" fmla="*/ 610754 w 800100"/>
                  <a:gd name="connsiteY78" fmla="*/ 1385861 h 1785937"/>
                  <a:gd name="connsiteX79" fmla="*/ 520267 w 800100"/>
                  <a:gd name="connsiteY79" fmla="*/ 1338910 h 1785937"/>
                  <a:gd name="connsiteX80" fmla="*/ 457200 w 800100"/>
                  <a:gd name="connsiteY80" fmla="*/ 1271587 h 1785937"/>
                  <a:gd name="connsiteX81" fmla="*/ 410729 w 800100"/>
                  <a:gd name="connsiteY81" fmla="*/ 1233487 h 1785937"/>
                  <a:gd name="connsiteX82" fmla="*/ 346365 w 800100"/>
                  <a:gd name="connsiteY82" fmla="*/ 1138911 h 1785937"/>
                  <a:gd name="connsiteX83" fmla="*/ 302347 w 800100"/>
                  <a:gd name="connsiteY83" fmla="*/ 1064754 h 1785937"/>
                  <a:gd name="connsiteX84" fmla="*/ 266700 w 800100"/>
                  <a:gd name="connsiteY84" fmla="*/ 1009650 h 1785937"/>
                  <a:gd name="connsiteX85" fmla="*/ 223837 w 800100"/>
                  <a:gd name="connsiteY85" fmla="*/ 957262 h 1785937"/>
                  <a:gd name="connsiteX86" fmla="*/ 161925 w 800100"/>
                  <a:gd name="connsiteY86" fmla="*/ 852487 h 1785937"/>
                  <a:gd name="connsiteX87" fmla="*/ 232207 w 800100"/>
                  <a:gd name="connsiteY87" fmla="*/ 876998 h 1785937"/>
                  <a:gd name="connsiteX88" fmla="*/ 317932 w 800100"/>
                  <a:gd name="connsiteY88" fmla="*/ 855230 h 1785937"/>
                  <a:gd name="connsiteX89" fmla="*/ 409575 w 800100"/>
                  <a:gd name="connsiteY89" fmla="*/ 885825 h 1785937"/>
                  <a:gd name="connsiteX90" fmla="*/ 485775 w 800100"/>
                  <a:gd name="connsiteY90" fmla="*/ 919162 h 1785937"/>
                  <a:gd name="connsiteX91" fmla="*/ 552450 w 800100"/>
                  <a:gd name="connsiteY91" fmla="*/ 995362 h 1785937"/>
                  <a:gd name="connsiteX92" fmla="*/ 552450 w 800100"/>
                  <a:gd name="connsiteY92" fmla="*/ 1042987 h 1785937"/>
                  <a:gd name="connsiteX93" fmla="*/ 538162 w 800100"/>
                  <a:gd name="connsiteY93" fmla="*/ 1171575 h 1785937"/>
                  <a:gd name="connsiteX94" fmla="*/ 572655 w 800100"/>
                  <a:gd name="connsiteY94" fmla="*/ 1020599 h 1785937"/>
                  <a:gd name="connsiteX95" fmla="*/ 588645 w 800100"/>
                  <a:gd name="connsiteY95" fmla="*/ 1041097 h 1785937"/>
                  <a:gd name="connsiteX96" fmla="*/ 619125 w 800100"/>
                  <a:gd name="connsiteY96" fmla="*/ 1114425 h 1785937"/>
                  <a:gd name="connsiteX97" fmla="*/ 666750 w 800100"/>
                  <a:gd name="connsiteY97" fmla="*/ 1185862 h 1785937"/>
                  <a:gd name="connsiteX98" fmla="*/ 626053 w 800100"/>
                  <a:gd name="connsiteY98" fmla="*/ 1090638 h 1785937"/>
                  <a:gd name="connsiteX99" fmla="*/ 685800 w 800100"/>
                  <a:gd name="connsiteY99" fmla="*/ 1100837 h 1785937"/>
                  <a:gd name="connsiteX100" fmla="*/ 723900 w 800100"/>
                  <a:gd name="connsiteY100" fmla="*/ 1143000 h 1785937"/>
                  <a:gd name="connsiteX101" fmla="*/ 709612 w 800100"/>
                  <a:gd name="connsiteY101" fmla="*/ 1081087 h 1785937"/>
                  <a:gd name="connsiteX102" fmla="*/ 623887 w 800100"/>
                  <a:gd name="connsiteY102" fmla="*/ 1081087 h 1785937"/>
                  <a:gd name="connsiteX103" fmla="*/ 590550 w 800100"/>
                  <a:gd name="connsiteY103" fmla="*/ 1009650 h 1785937"/>
                  <a:gd name="connsiteX104" fmla="*/ 482890 w 800100"/>
                  <a:gd name="connsiteY104" fmla="*/ 907619 h 1785937"/>
                  <a:gd name="connsiteX105" fmla="*/ 595312 w 800100"/>
                  <a:gd name="connsiteY105" fmla="*/ 942975 h 1785937"/>
                  <a:gd name="connsiteX106" fmla="*/ 633412 w 800100"/>
                  <a:gd name="connsiteY106" fmla="*/ 995362 h 1785937"/>
                  <a:gd name="connsiteX107" fmla="*/ 589251 w 800100"/>
                  <a:gd name="connsiteY107" fmla="*/ 925271 h 1785937"/>
                  <a:gd name="connsiteX108" fmla="*/ 500062 w 800100"/>
                  <a:gd name="connsiteY108" fmla="*/ 895350 h 1785937"/>
                  <a:gd name="connsiteX109" fmla="*/ 426171 w 800100"/>
                  <a:gd name="connsiteY109" fmla="*/ 874928 h 1785937"/>
                  <a:gd name="connsiteX110" fmla="*/ 309562 w 800100"/>
                  <a:gd name="connsiteY110" fmla="*/ 842962 h 1785937"/>
                  <a:gd name="connsiteX111" fmla="*/ 242887 w 800100"/>
                  <a:gd name="connsiteY111" fmla="*/ 862012 h 1785937"/>
                  <a:gd name="connsiteX112" fmla="*/ 180975 w 800100"/>
                  <a:gd name="connsiteY112" fmla="*/ 842962 h 1785937"/>
                  <a:gd name="connsiteX113" fmla="*/ 119062 w 800100"/>
                  <a:gd name="connsiteY113" fmla="*/ 814387 h 1785937"/>
                  <a:gd name="connsiteX114" fmla="*/ 42862 w 800100"/>
                  <a:gd name="connsiteY114" fmla="*/ 681037 h 1785937"/>
                  <a:gd name="connsiteX115" fmla="*/ 33337 w 800100"/>
                  <a:gd name="connsiteY115" fmla="*/ 633412 h 1785937"/>
                  <a:gd name="connsiteX116" fmla="*/ 47625 w 800100"/>
                  <a:gd name="connsiteY116" fmla="*/ 57150 h 1785937"/>
                  <a:gd name="connsiteX117" fmla="*/ 0 w 800100"/>
                  <a:gd name="connsiteY117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59747 w 800100"/>
                  <a:gd name="connsiteY4" fmla="*/ 746366 h 1785937"/>
                  <a:gd name="connsiteX5" fmla="*/ 135802 w 800100"/>
                  <a:gd name="connsiteY5" fmla="*/ 858622 h 1785937"/>
                  <a:gd name="connsiteX6" fmla="*/ 226291 w 800100"/>
                  <a:gd name="connsiteY6" fmla="*/ 995388 h 1785937"/>
                  <a:gd name="connsiteX7" fmla="*/ 232351 w 800100"/>
                  <a:gd name="connsiteY7" fmla="*/ 1107618 h 1785937"/>
                  <a:gd name="connsiteX8" fmla="*/ 252556 w 800100"/>
                  <a:gd name="connsiteY8" fmla="*/ 1180426 h 1785937"/>
                  <a:gd name="connsiteX9" fmla="*/ 300325 w 800100"/>
                  <a:gd name="connsiteY9" fmla="*/ 1253211 h 1785937"/>
                  <a:gd name="connsiteX10" fmla="*/ 227444 w 800100"/>
                  <a:gd name="connsiteY10" fmla="*/ 1344371 h 1785937"/>
                  <a:gd name="connsiteX11" fmla="*/ 142875 w 800100"/>
                  <a:gd name="connsiteY11" fmla="*/ 1333500 h 1785937"/>
                  <a:gd name="connsiteX12" fmla="*/ 209550 w 800100"/>
                  <a:gd name="connsiteY12" fmla="*/ 1352550 h 1785937"/>
                  <a:gd name="connsiteX13" fmla="*/ 195262 w 800100"/>
                  <a:gd name="connsiteY13" fmla="*/ 1409700 h 1785937"/>
                  <a:gd name="connsiteX14" fmla="*/ 227859 w 800100"/>
                  <a:gd name="connsiteY14" fmla="*/ 1369940 h 1785937"/>
                  <a:gd name="connsiteX15" fmla="*/ 300037 w 800100"/>
                  <a:gd name="connsiteY15" fmla="*/ 1281112 h 1785937"/>
                  <a:gd name="connsiteX16" fmla="*/ 328756 w 800100"/>
                  <a:gd name="connsiteY16" fmla="*/ 1347787 h 1785937"/>
                  <a:gd name="connsiteX17" fmla="*/ 314325 w 800100"/>
                  <a:gd name="connsiteY17" fmla="*/ 1400175 h 1785937"/>
                  <a:gd name="connsiteX18" fmla="*/ 304800 w 800100"/>
                  <a:gd name="connsiteY18" fmla="*/ 1457325 h 1785937"/>
                  <a:gd name="connsiteX19" fmla="*/ 252412 w 800100"/>
                  <a:gd name="connsiteY19" fmla="*/ 1547812 h 1785937"/>
                  <a:gd name="connsiteX20" fmla="*/ 238125 w 800100"/>
                  <a:gd name="connsiteY20" fmla="*/ 1585912 h 1785937"/>
                  <a:gd name="connsiteX21" fmla="*/ 290512 w 800100"/>
                  <a:gd name="connsiteY21" fmla="*/ 1538287 h 1785937"/>
                  <a:gd name="connsiteX22" fmla="*/ 290512 w 800100"/>
                  <a:gd name="connsiteY22" fmla="*/ 1619250 h 1785937"/>
                  <a:gd name="connsiteX23" fmla="*/ 300037 w 800100"/>
                  <a:gd name="connsiteY23" fmla="*/ 1676400 h 1785937"/>
                  <a:gd name="connsiteX24" fmla="*/ 257175 w 800100"/>
                  <a:gd name="connsiteY24" fmla="*/ 1733550 h 1785937"/>
                  <a:gd name="connsiteX25" fmla="*/ 319087 w 800100"/>
                  <a:gd name="connsiteY25" fmla="*/ 1700212 h 1785937"/>
                  <a:gd name="connsiteX26" fmla="*/ 366712 w 800100"/>
                  <a:gd name="connsiteY26" fmla="*/ 1785937 h 1785937"/>
                  <a:gd name="connsiteX27" fmla="*/ 357187 w 800100"/>
                  <a:gd name="connsiteY27" fmla="*/ 1704975 h 1785937"/>
                  <a:gd name="connsiteX28" fmla="*/ 404812 w 800100"/>
                  <a:gd name="connsiteY28" fmla="*/ 1747837 h 1785937"/>
                  <a:gd name="connsiteX29" fmla="*/ 328612 w 800100"/>
                  <a:gd name="connsiteY29" fmla="*/ 1652587 h 1785937"/>
                  <a:gd name="connsiteX30" fmla="*/ 328612 w 800100"/>
                  <a:gd name="connsiteY30" fmla="*/ 1566862 h 1785937"/>
                  <a:gd name="connsiteX31" fmla="*/ 323850 w 800100"/>
                  <a:gd name="connsiteY31" fmla="*/ 1509712 h 1785937"/>
                  <a:gd name="connsiteX32" fmla="*/ 331932 w 800100"/>
                  <a:gd name="connsiteY32" fmla="*/ 1445082 h 1785937"/>
                  <a:gd name="connsiteX33" fmla="*/ 344054 w 800100"/>
                  <a:gd name="connsiteY33" fmla="*/ 1364120 h 1785937"/>
                  <a:gd name="connsiteX34" fmla="*/ 326013 w 800100"/>
                  <a:gd name="connsiteY34" fmla="*/ 1305597 h 1785937"/>
                  <a:gd name="connsiteX35" fmla="*/ 304800 w 800100"/>
                  <a:gd name="connsiteY35" fmla="*/ 1228725 h 1785937"/>
                  <a:gd name="connsiteX36" fmla="*/ 260640 w 800100"/>
                  <a:gd name="connsiteY36" fmla="*/ 1157287 h 1785937"/>
                  <a:gd name="connsiteX37" fmla="*/ 242887 w 800100"/>
                  <a:gd name="connsiteY37" fmla="*/ 1071562 h 1785937"/>
                  <a:gd name="connsiteX38" fmla="*/ 249959 w 800100"/>
                  <a:gd name="connsiteY38" fmla="*/ 1011721 h 1785937"/>
                  <a:gd name="connsiteX39" fmla="*/ 323850 w 800100"/>
                  <a:gd name="connsiteY39" fmla="*/ 1128712 h 1785937"/>
                  <a:gd name="connsiteX40" fmla="*/ 379389 w 800100"/>
                  <a:gd name="connsiteY40" fmla="*/ 1225901 h 1785937"/>
                  <a:gd name="connsiteX41" fmla="*/ 414337 w 800100"/>
                  <a:gd name="connsiteY41" fmla="*/ 1285875 h 1785937"/>
                  <a:gd name="connsiteX42" fmla="*/ 476250 w 800100"/>
                  <a:gd name="connsiteY42" fmla="*/ 1404937 h 1785937"/>
                  <a:gd name="connsiteX43" fmla="*/ 500062 w 800100"/>
                  <a:gd name="connsiteY43" fmla="*/ 1524000 h 1785937"/>
                  <a:gd name="connsiteX44" fmla="*/ 495300 w 800100"/>
                  <a:gd name="connsiteY44" fmla="*/ 1647825 h 1785937"/>
                  <a:gd name="connsiteX45" fmla="*/ 490537 w 800100"/>
                  <a:gd name="connsiteY45" fmla="*/ 1738312 h 1785937"/>
                  <a:gd name="connsiteX46" fmla="*/ 506990 w 800100"/>
                  <a:gd name="connsiteY46" fmla="*/ 1651941 h 1785937"/>
                  <a:gd name="connsiteX47" fmla="*/ 508145 w 800100"/>
                  <a:gd name="connsiteY47" fmla="*/ 1593445 h 1785937"/>
                  <a:gd name="connsiteX48" fmla="*/ 522578 w 800100"/>
                  <a:gd name="connsiteY48" fmla="*/ 1522680 h 1785937"/>
                  <a:gd name="connsiteX49" fmla="*/ 552450 w 800100"/>
                  <a:gd name="connsiteY49" fmla="*/ 1590675 h 1785937"/>
                  <a:gd name="connsiteX50" fmla="*/ 547687 w 800100"/>
                  <a:gd name="connsiteY50" fmla="*/ 1662112 h 1785937"/>
                  <a:gd name="connsiteX51" fmla="*/ 561975 w 800100"/>
                  <a:gd name="connsiteY51" fmla="*/ 1714500 h 1785937"/>
                  <a:gd name="connsiteX52" fmla="*/ 604837 w 800100"/>
                  <a:gd name="connsiteY52" fmla="*/ 1781175 h 1785937"/>
                  <a:gd name="connsiteX53" fmla="*/ 572510 w 800100"/>
                  <a:gd name="connsiteY53" fmla="*/ 1710411 h 1785937"/>
                  <a:gd name="connsiteX54" fmla="*/ 562986 w 800100"/>
                  <a:gd name="connsiteY54" fmla="*/ 1651240 h 1785937"/>
                  <a:gd name="connsiteX55" fmla="*/ 574963 w 800100"/>
                  <a:gd name="connsiteY55" fmla="*/ 1591374 h 1785937"/>
                  <a:gd name="connsiteX56" fmla="*/ 623887 w 800100"/>
                  <a:gd name="connsiteY56" fmla="*/ 1652587 h 1785937"/>
                  <a:gd name="connsiteX57" fmla="*/ 633412 w 800100"/>
                  <a:gd name="connsiteY57" fmla="*/ 1743075 h 1785937"/>
                  <a:gd name="connsiteX58" fmla="*/ 643948 w 800100"/>
                  <a:gd name="connsiteY58" fmla="*/ 1658722 h 1785937"/>
                  <a:gd name="connsiteX59" fmla="*/ 685800 w 800100"/>
                  <a:gd name="connsiteY59" fmla="*/ 1700212 h 1785937"/>
                  <a:gd name="connsiteX60" fmla="*/ 728662 w 800100"/>
                  <a:gd name="connsiteY60" fmla="*/ 1781175 h 1785937"/>
                  <a:gd name="connsiteX61" fmla="*/ 685656 w 800100"/>
                  <a:gd name="connsiteY61" fmla="*/ 1664131 h 1785937"/>
                  <a:gd name="connsiteX62" fmla="*/ 628363 w 800100"/>
                  <a:gd name="connsiteY62" fmla="*/ 1630121 h 1785937"/>
                  <a:gd name="connsiteX63" fmla="*/ 556174 w 800100"/>
                  <a:gd name="connsiteY63" fmla="*/ 1543873 h 1785937"/>
                  <a:gd name="connsiteX64" fmla="*/ 531091 w 800100"/>
                  <a:gd name="connsiteY64" fmla="*/ 1497470 h 1785937"/>
                  <a:gd name="connsiteX65" fmla="*/ 512880 w 800100"/>
                  <a:gd name="connsiteY65" fmla="*/ 1470495 h 1785937"/>
                  <a:gd name="connsiteX66" fmla="*/ 486785 w 800100"/>
                  <a:gd name="connsiteY66" fmla="*/ 1395412 h 1785937"/>
                  <a:gd name="connsiteX67" fmla="*/ 418812 w 800100"/>
                  <a:gd name="connsiteY67" fmla="*/ 1253961 h 1785937"/>
                  <a:gd name="connsiteX68" fmla="*/ 528637 w 800100"/>
                  <a:gd name="connsiteY68" fmla="*/ 1366837 h 1785937"/>
                  <a:gd name="connsiteX69" fmla="*/ 634855 w 800100"/>
                  <a:gd name="connsiteY69" fmla="*/ 1406309 h 1785937"/>
                  <a:gd name="connsiteX70" fmla="*/ 725342 w 800100"/>
                  <a:gd name="connsiteY70" fmla="*/ 1452588 h 1785937"/>
                  <a:gd name="connsiteX71" fmla="*/ 776287 w 800100"/>
                  <a:gd name="connsiteY71" fmla="*/ 1562100 h 1785937"/>
                  <a:gd name="connsiteX72" fmla="*/ 738187 w 800100"/>
                  <a:gd name="connsiteY72" fmla="*/ 1447800 h 1785937"/>
                  <a:gd name="connsiteX73" fmla="*/ 647700 w 800100"/>
                  <a:gd name="connsiteY73" fmla="*/ 1390650 h 1785937"/>
                  <a:gd name="connsiteX74" fmla="*/ 700087 w 800100"/>
                  <a:gd name="connsiteY74" fmla="*/ 1376362 h 1785937"/>
                  <a:gd name="connsiteX75" fmla="*/ 747712 w 800100"/>
                  <a:gd name="connsiteY75" fmla="*/ 1352550 h 1785937"/>
                  <a:gd name="connsiteX76" fmla="*/ 800100 w 800100"/>
                  <a:gd name="connsiteY76" fmla="*/ 1347787 h 1785937"/>
                  <a:gd name="connsiteX77" fmla="*/ 687099 w 800100"/>
                  <a:gd name="connsiteY77" fmla="*/ 1354569 h 1785937"/>
                  <a:gd name="connsiteX78" fmla="*/ 610754 w 800100"/>
                  <a:gd name="connsiteY78" fmla="*/ 1385861 h 1785937"/>
                  <a:gd name="connsiteX79" fmla="*/ 520267 w 800100"/>
                  <a:gd name="connsiteY79" fmla="*/ 1338910 h 1785937"/>
                  <a:gd name="connsiteX80" fmla="*/ 457200 w 800100"/>
                  <a:gd name="connsiteY80" fmla="*/ 1271587 h 1785937"/>
                  <a:gd name="connsiteX81" fmla="*/ 410729 w 800100"/>
                  <a:gd name="connsiteY81" fmla="*/ 1233487 h 1785937"/>
                  <a:gd name="connsiteX82" fmla="*/ 346365 w 800100"/>
                  <a:gd name="connsiteY82" fmla="*/ 1138911 h 1785937"/>
                  <a:gd name="connsiteX83" fmla="*/ 302347 w 800100"/>
                  <a:gd name="connsiteY83" fmla="*/ 1064754 h 1785937"/>
                  <a:gd name="connsiteX84" fmla="*/ 266700 w 800100"/>
                  <a:gd name="connsiteY84" fmla="*/ 1009650 h 1785937"/>
                  <a:gd name="connsiteX85" fmla="*/ 223837 w 800100"/>
                  <a:gd name="connsiteY85" fmla="*/ 957262 h 1785937"/>
                  <a:gd name="connsiteX86" fmla="*/ 161925 w 800100"/>
                  <a:gd name="connsiteY86" fmla="*/ 852487 h 1785937"/>
                  <a:gd name="connsiteX87" fmla="*/ 232207 w 800100"/>
                  <a:gd name="connsiteY87" fmla="*/ 876998 h 1785937"/>
                  <a:gd name="connsiteX88" fmla="*/ 317932 w 800100"/>
                  <a:gd name="connsiteY88" fmla="*/ 855230 h 1785937"/>
                  <a:gd name="connsiteX89" fmla="*/ 409575 w 800100"/>
                  <a:gd name="connsiteY89" fmla="*/ 885825 h 1785937"/>
                  <a:gd name="connsiteX90" fmla="*/ 485775 w 800100"/>
                  <a:gd name="connsiteY90" fmla="*/ 919162 h 1785937"/>
                  <a:gd name="connsiteX91" fmla="*/ 552450 w 800100"/>
                  <a:gd name="connsiteY91" fmla="*/ 995362 h 1785937"/>
                  <a:gd name="connsiteX92" fmla="*/ 552450 w 800100"/>
                  <a:gd name="connsiteY92" fmla="*/ 1042987 h 1785937"/>
                  <a:gd name="connsiteX93" fmla="*/ 538162 w 800100"/>
                  <a:gd name="connsiteY93" fmla="*/ 1171575 h 1785937"/>
                  <a:gd name="connsiteX94" fmla="*/ 572655 w 800100"/>
                  <a:gd name="connsiteY94" fmla="*/ 1020599 h 1785937"/>
                  <a:gd name="connsiteX95" fmla="*/ 588645 w 800100"/>
                  <a:gd name="connsiteY95" fmla="*/ 1041097 h 1785937"/>
                  <a:gd name="connsiteX96" fmla="*/ 619125 w 800100"/>
                  <a:gd name="connsiteY96" fmla="*/ 1114425 h 1785937"/>
                  <a:gd name="connsiteX97" fmla="*/ 666750 w 800100"/>
                  <a:gd name="connsiteY97" fmla="*/ 1185862 h 1785937"/>
                  <a:gd name="connsiteX98" fmla="*/ 626053 w 800100"/>
                  <a:gd name="connsiteY98" fmla="*/ 1090638 h 1785937"/>
                  <a:gd name="connsiteX99" fmla="*/ 685800 w 800100"/>
                  <a:gd name="connsiteY99" fmla="*/ 1100837 h 1785937"/>
                  <a:gd name="connsiteX100" fmla="*/ 723900 w 800100"/>
                  <a:gd name="connsiteY100" fmla="*/ 1143000 h 1785937"/>
                  <a:gd name="connsiteX101" fmla="*/ 709612 w 800100"/>
                  <a:gd name="connsiteY101" fmla="*/ 1081087 h 1785937"/>
                  <a:gd name="connsiteX102" fmla="*/ 623887 w 800100"/>
                  <a:gd name="connsiteY102" fmla="*/ 1081087 h 1785937"/>
                  <a:gd name="connsiteX103" fmla="*/ 590550 w 800100"/>
                  <a:gd name="connsiteY103" fmla="*/ 1009650 h 1785937"/>
                  <a:gd name="connsiteX104" fmla="*/ 482890 w 800100"/>
                  <a:gd name="connsiteY104" fmla="*/ 907619 h 1785937"/>
                  <a:gd name="connsiteX105" fmla="*/ 595312 w 800100"/>
                  <a:gd name="connsiteY105" fmla="*/ 942975 h 1785937"/>
                  <a:gd name="connsiteX106" fmla="*/ 633412 w 800100"/>
                  <a:gd name="connsiteY106" fmla="*/ 995362 h 1785937"/>
                  <a:gd name="connsiteX107" fmla="*/ 589251 w 800100"/>
                  <a:gd name="connsiteY107" fmla="*/ 925271 h 1785937"/>
                  <a:gd name="connsiteX108" fmla="*/ 500062 w 800100"/>
                  <a:gd name="connsiteY108" fmla="*/ 895350 h 1785937"/>
                  <a:gd name="connsiteX109" fmla="*/ 426171 w 800100"/>
                  <a:gd name="connsiteY109" fmla="*/ 874928 h 1785937"/>
                  <a:gd name="connsiteX110" fmla="*/ 309562 w 800100"/>
                  <a:gd name="connsiteY110" fmla="*/ 842962 h 1785937"/>
                  <a:gd name="connsiteX111" fmla="*/ 242887 w 800100"/>
                  <a:gd name="connsiteY111" fmla="*/ 862012 h 1785937"/>
                  <a:gd name="connsiteX112" fmla="*/ 180975 w 800100"/>
                  <a:gd name="connsiteY112" fmla="*/ 842962 h 1785937"/>
                  <a:gd name="connsiteX113" fmla="*/ 119062 w 800100"/>
                  <a:gd name="connsiteY113" fmla="*/ 814387 h 1785937"/>
                  <a:gd name="connsiteX114" fmla="*/ 42862 w 800100"/>
                  <a:gd name="connsiteY114" fmla="*/ 681037 h 1785937"/>
                  <a:gd name="connsiteX115" fmla="*/ 33337 w 800100"/>
                  <a:gd name="connsiteY115" fmla="*/ 633412 h 1785937"/>
                  <a:gd name="connsiteX116" fmla="*/ 47625 w 800100"/>
                  <a:gd name="connsiteY116" fmla="*/ 57150 h 1785937"/>
                  <a:gd name="connsiteX117" fmla="*/ 0 w 800100"/>
                  <a:gd name="connsiteY117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59747 w 800100"/>
                  <a:gd name="connsiteY4" fmla="*/ 746366 h 1785937"/>
                  <a:gd name="connsiteX5" fmla="*/ 135802 w 800100"/>
                  <a:gd name="connsiteY5" fmla="*/ 858622 h 1785937"/>
                  <a:gd name="connsiteX6" fmla="*/ 177349 w 800100"/>
                  <a:gd name="connsiteY6" fmla="*/ 899776 h 1785937"/>
                  <a:gd name="connsiteX7" fmla="*/ 226291 w 800100"/>
                  <a:gd name="connsiteY7" fmla="*/ 995388 h 1785937"/>
                  <a:gd name="connsiteX8" fmla="*/ 232351 w 800100"/>
                  <a:gd name="connsiteY8" fmla="*/ 1107618 h 1785937"/>
                  <a:gd name="connsiteX9" fmla="*/ 252556 w 800100"/>
                  <a:gd name="connsiteY9" fmla="*/ 1180426 h 1785937"/>
                  <a:gd name="connsiteX10" fmla="*/ 300325 w 800100"/>
                  <a:gd name="connsiteY10" fmla="*/ 1253211 h 1785937"/>
                  <a:gd name="connsiteX11" fmla="*/ 227444 w 800100"/>
                  <a:gd name="connsiteY11" fmla="*/ 1344371 h 1785937"/>
                  <a:gd name="connsiteX12" fmla="*/ 142875 w 800100"/>
                  <a:gd name="connsiteY12" fmla="*/ 1333500 h 1785937"/>
                  <a:gd name="connsiteX13" fmla="*/ 209550 w 800100"/>
                  <a:gd name="connsiteY13" fmla="*/ 1352550 h 1785937"/>
                  <a:gd name="connsiteX14" fmla="*/ 195262 w 800100"/>
                  <a:gd name="connsiteY14" fmla="*/ 1409700 h 1785937"/>
                  <a:gd name="connsiteX15" fmla="*/ 227859 w 800100"/>
                  <a:gd name="connsiteY15" fmla="*/ 1369940 h 1785937"/>
                  <a:gd name="connsiteX16" fmla="*/ 300037 w 800100"/>
                  <a:gd name="connsiteY16" fmla="*/ 1281112 h 1785937"/>
                  <a:gd name="connsiteX17" fmla="*/ 328756 w 800100"/>
                  <a:gd name="connsiteY17" fmla="*/ 1347787 h 1785937"/>
                  <a:gd name="connsiteX18" fmla="*/ 314325 w 800100"/>
                  <a:gd name="connsiteY18" fmla="*/ 1400175 h 1785937"/>
                  <a:gd name="connsiteX19" fmla="*/ 304800 w 800100"/>
                  <a:gd name="connsiteY19" fmla="*/ 1457325 h 1785937"/>
                  <a:gd name="connsiteX20" fmla="*/ 252412 w 800100"/>
                  <a:gd name="connsiteY20" fmla="*/ 1547812 h 1785937"/>
                  <a:gd name="connsiteX21" fmla="*/ 238125 w 800100"/>
                  <a:gd name="connsiteY21" fmla="*/ 1585912 h 1785937"/>
                  <a:gd name="connsiteX22" fmla="*/ 290512 w 800100"/>
                  <a:gd name="connsiteY22" fmla="*/ 1538287 h 1785937"/>
                  <a:gd name="connsiteX23" fmla="*/ 290512 w 800100"/>
                  <a:gd name="connsiteY23" fmla="*/ 1619250 h 1785937"/>
                  <a:gd name="connsiteX24" fmla="*/ 300037 w 800100"/>
                  <a:gd name="connsiteY24" fmla="*/ 1676400 h 1785937"/>
                  <a:gd name="connsiteX25" fmla="*/ 257175 w 800100"/>
                  <a:gd name="connsiteY25" fmla="*/ 1733550 h 1785937"/>
                  <a:gd name="connsiteX26" fmla="*/ 319087 w 800100"/>
                  <a:gd name="connsiteY26" fmla="*/ 1700212 h 1785937"/>
                  <a:gd name="connsiteX27" fmla="*/ 366712 w 800100"/>
                  <a:gd name="connsiteY27" fmla="*/ 1785937 h 1785937"/>
                  <a:gd name="connsiteX28" fmla="*/ 357187 w 800100"/>
                  <a:gd name="connsiteY28" fmla="*/ 1704975 h 1785937"/>
                  <a:gd name="connsiteX29" fmla="*/ 404812 w 800100"/>
                  <a:gd name="connsiteY29" fmla="*/ 1747837 h 1785937"/>
                  <a:gd name="connsiteX30" fmla="*/ 328612 w 800100"/>
                  <a:gd name="connsiteY30" fmla="*/ 1652587 h 1785937"/>
                  <a:gd name="connsiteX31" fmla="*/ 328612 w 800100"/>
                  <a:gd name="connsiteY31" fmla="*/ 1566862 h 1785937"/>
                  <a:gd name="connsiteX32" fmla="*/ 323850 w 800100"/>
                  <a:gd name="connsiteY32" fmla="*/ 1509712 h 1785937"/>
                  <a:gd name="connsiteX33" fmla="*/ 331932 w 800100"/>
                  <a:gd name="connsiteY33" fmla="*/ 1445082 h 1785937"/>
                  <a:gd name="connsiteX34" fmla="*/ 344054 w 800100"/>
                  <a:gd name="connsiteY34" fmla="*/ 1364120 h 1785937"/>
                  <a:gd name="connsiteX35" fmla="*/ 326013 w 800100"/>
                  <a:gd name="connsiteY35" fmla="*/ 1305597 h 1785937"/>
                  <a:gd name="connsiteX36" fmla="*/ 304800 w 800100"/>
                  <a:gd name="connsiteY36" fmla="*/ 1228725 h 1785937"/>
                  <a:gd name="connsiteX37" fmla="*/ 260640 w 800100"/>
                  <a:gd name="connsiteY37" fmla="*/ 1157287 h 1785937"/>
                  <a:gd name="connsiteX38" fmla="*/ 242887 w 800100"/>
                  <a:gd name="connsiteY38" fmla="*/ 1071562 h 1785937"/>
                  <a:gd name="connsiteX39" fmla="*/ 249959 w 800100"/>
                  <a:gd name="connsiteY39" fmla="*/ 1011721 h 1785937"/>
                  <a:gd name="connsiteX40" fmla="*/ 323850 w 800100"/>
                  <a:gd name="connsiteY40" fmla="*/ 1128712 h 1785937"/>
                  <a:gd name="connsiteX41" fmla="*/ 379389 w 800100"/>
                  <a:gd name="connsiteY41" fmla="*/ 1225901 h 1785937"/>
                  <a:gd name="connsiteX42" fmla="*/ 414337 w 800100"/>
                  <a:gd name="connsiteY42" fmla="*/ 1285875 h 1785937"/>
                  <a:gd name="connsiteX43" fmla="*/ 476250 w 800100"/>
                  <a:gd name="connsiteY43" fmla="*/ 1404937 h 1785937"/>
                  <a:gd name="connsiteX44" fmla="*/ 500062 w 800100"/>
                  <a:gd name="connsiteY44" fmla="*/ 1524000 h 1785937"/>
                  <a:gd name="connsiteX45" fmla="*/ 495300 w 800100"/>
                  <a:gd name="connsiteY45" fmla="*/ 1647825 h 1785937"/>
                  <a:gd name="connsiteX46" fmla="*/ 490537 w 800100"/>
                  <a:gd name="connsiteY46" fmla="*/ 1738312 h 1785937"/>
                  <a:gd name="connsiteX47" fmla="*/ 506990 w 800100"/>
                  <a:gd name="connsiteY47" fmla="*/ 1651941 h 1785937"/>
                  <a:gd name="connsiteX48" fmla="*/ 508145 w 800100"/>
                  <a:gd name="connsiteY48" fmla="*/ 1593445 h 1785937"/>
                  <a:gd name="connsiteX49" fmla="*/ 522578 w 800100"/>
                  <a:gd name="connsiteY49" fmla="*/ 1522680 h 1785937"/>
                  <a:gd name="connsiteX50" fmla="*/ 552450 w 800100"/>
                  <a:gd name="connsiteY50" fmla="*/ 1590675 h 1785937"/>
                  <a:gd name="connsiteX51" fmla="*/ 547687 w 800100"/>
                  <a:gd name="connsiteY51" fmla="*/ 1662112 h 1785937"/>
                  <a:gd name="connsiteX52" fmla="*/ 561975 w 800100"/>
                  <a:gd name="connsiteY52" fmla="*/ 1714500 h 1785937"/>
                  <a:gd name="connsiteX53" fmla="*/ 604837 w 800100"/>
                  <a:gd name="connsiteY53" fmla="*/ 1781175 h 1785937"/>
                  <a:gd name="connsiteX54" fmla="*/ 572510 w 800100"/>
                  <a:gd name="connsiteY54" fmla="*/ 1710411 h 1785937"/>
                  <a:gd name="connsiteX55" fmla="*/ 562986 w 800100"/>
                  <a:gd name="connsiteY55" fmla="*/ 1651240 h 1785937"/>
                  <a:gd name="connsiteX56" fmla="*/ 574963 w 800100"/>
                  <a:gd name="connsiteY56" fmla="*/ 1591374 h 1785937"/>
                  <a:gd name="connsiteX57" fmla="*/ 623887 w 800100"/>
                  <a:gd name="connsiteY57" fmla="*/ 1652587 h 1785937"/>
                  <a:gd name="connsiteX58" fmla="*/ 633412 w 800100"/>
                  <a:gd name="connsiteY58" fmla="*/ 1743075 h 1785937"/>
                  <a:gd name="connsiteX59" fmla="*/ 643948 w 800100"/>
                  <a:gd name="connsiteY59" fmla="*/ 1658722 h 1785937"/>
                  <a:gd name="connsiteX60" fmla="*/ 685800 w 800100"/>
                  <a:gd name="connsiteY60" fmla="*/ 1700212 h 1785937"/>
                  <a:gd name="connsiteX61" fmla="*/ 728662 w 800100"/>
                  <a:gd name="connsiteY61" fmla="*/ 1781175 h 1785937"/>
                  <a:gd name="connsiteX62" fmla="*/ 685656 w 800100"/>
                  <a:gd name="connsiteY62" fmla="*/ 1664131 h 1785937"/>
                  <a:gd name="connsiteX63" fmla="*/ 628363 w 800100"/>
                  <a:gd name="connsiteY63" fmla="*/ 1630121 h 1785937"/>
                  <a:gd name="connsiteX64" fmla="*/ 556174 w 800100"/>
                  <a:gd name="connsiteY64" fmla="*/ 1543873 h 1785937"/>
                  <a:gd name="connsiteX65" fmla="*/ 531091 w 800100"/>
                  <a:gd name="connsiteY65" fmla="*/ 1497470 h 1785937"/>
                  <a:gd name="connsiteX66" fmla="*/ 512880 w 800100"/>
                  <a:gd name="connsiteY66" fmla="*/ 1470495 h 1785937"/>
                  <a:gd name="connsiteX67" fmla="*/ 486785 w 800100"/>
                  <a:gd name="connsiteY67" fmla="*/ 1395412 h 1785937"/>
                  <a:gd name="connsiteX68" fmla="*/ 418812 w 800100"/>
                  <a:gd name="connsiteY68" fmla="*/ 1253961 h 1785937"/>
                  <a:gd name="connsiteX69" fmla="*/ 528637 w 800100"/>
                  <a:gd name="connsiteY69" fmla="*/ 1366837 h 1785937"/>
                  <a:gd name="connsiteX70" fmla="*/ 634855 w 800100"/>
                  <a:gd name="connsiteY70" fmla="*/ 1406309 h 1785937"/>
                  <a:gd name="connsiteX71" fmla="*/ 725342 w 800100"/>
                  <a:gd name="connsiteY71" fmla="*/ 1452588 h 1785937"/>
                  <a:gd name="connsiteX72" fmla="*/ 776287 w 800100"/>
                  <a:gd name="connsiteY72" fmla="*/ 1562100 h 1785937"/>
                  <a:gd name="connsiteX73" fmla="*/ 738187 w 800100"/>
                  <a:gd name="connsiteY73" fmla="*/ 1447800 h 1785937"/>
                  <a:gd name="connsiteX74" fmla="*/ 647700 w 800100"/>
                  <a:gd name="connsiteY74" fmla="*/ 1390650 h 1785937"/>
                  <a:gd name="connsiteX75" fmla="*/ 700087 w 800100"/>
                  <a:gd name="connsiteY75" fmla="*/ 1376362 h 1785937"/>
                  <a:gd name="connsiteX76" fmla="*/ 747712 w 800100"/>
                  <a:gd name="connsiteY76" fmla="*/ 1352550 h 1785937"/>
                  <a:gd name="connsiteX77" fmla="*/ 800100 w 800100"/>
                  <a:gd name="connsiteY77" fmla="*/ 1347787 h 1785937"/>
                  <a:gd name="connsiteX78" fmla="*/ 687099 w 800100"/>
                  <a:gd name="connsiteY78" fmla="*/ 1354569 h 1785937"/>
                  <a:gd name="connsiteX79" fmla="*/ 610754 w 800100"/>
                  <a:gd name="connsiteY79" fmla="*/ 1385861 h 1785937"/>
                  <a:gd name="connsiteX80" fmla="*/ 520267 w 800100"/>
                  <a:gd name="connsiteY80" fmla="*/ 1338910 h 1785937"/>
                  <a:gd name="connsiteX81" fmla="*/ 457200 w 800100"/>
                  <a:gd name="connsiteY81" fmla="*/ 1271587 h 1785937"/>
                  <a:gd name="connsiteX82" fmla="*/ 410729 w 800100"/>
                  <a:gd name="connsiteY82" fmla="*/ 1233487 h 1785937"/>
                  <a:gd name="connsiteX83" fmla="*/ 346365 w 800100"/>
                  <a:gd name="connsiteY83" fmla="*/ 1138911 h 1785937"/>
                  <a:gd name="connsiteX84" fmla="*/ 302347 w 800100"/>
                  <a:gd name="connsiteY84" fmla="*/ 1064754 h 1785937"/>
                  <a:gd name="connsiteX85" fmla="*/ 266700 w 800100"/>
                  <a:gd name="connsiteY85" fmla="*/ 1009650 h 1785937"/>
                  <a:gd name="connsiteX86" fmla="*/ 223837 w 800100"/>
                  <a:gd name="connsiteY86" fmla="*/ 957262 h 1785937"/>
                  <a:gd name="connsiteX87" fmla="*/ 161925 w 800100"/>
                  <a:gd name="connsiteY87" fmla="*/ 852487 h 1785937"/>
                  <a:gd name="connsiteX88" fmla="*/ 232207 w 800100"/>
                  <a:gd name="connsiteY88" fmla="*/ 876998 h 1785937"/>
                  <a:gd name="connsiteX89" fmla="*/ 317932 w 800100"/>
                  <a:gd name="connsiteY89" fmla="*/ 855230 h 1785937"/>
                  <a:gd name="connsiteX90" fmla="*/ 409575 w 800100"/>
                  <a:gd name="connsiteY90" fmla="*/ 885825 h 1785937"/>
                  <a:gd name="connsiteX91" fmla="*/ 485775 w 800100"/>
                  <a:gd name="connsiteY91" fmla="*/ 919162 h 1785937"/>
                  <a:gd name="connsiteX92" fmla="*/ 552450 w 800100"/>
                  <a:gd name="connsiteY92" fmla="*/ 995362 h 1785937"/>
                  <a:gd name="connsiteX93" fmla="*/ 552450 w 800100"/>
                  <a:gd name="connsiteY93" fmla="*/ 1042987 h 1785937"/>
                  <a:gd name="connsiteX94" fmla="*/ 538162 w 800100"/>
                  <a:gd name="connsiteY94" fmla="*/ 1171575 h 1785937"/>
                  <a:gd name="connsiteX95" fmla="*/ 572655 w 800100"/>
                  <a:gd name="connsiteY95" fmla="*/ 1020599 h 1785937"/>
                  <a:gd name="connsiteX96" fmla="*/ 588645 w 800100"/>
                  <a:gd name="connsiteY96" fmla="*/ 1041097 h 1785937"/>
                  <a:gd name="connsiteX97" fmla="*/ 619125 w 800100"/>
                  <a:gd name="connsiteY97" fmla="*/ 1114425 h 1785937"/>
                  <a:gd name="connsiteX98" fmla="*/ 666750 w 800100"/>
                  <a:gd name="connsiteY98" fmla="*/ 1185862 h 1785937"/>
                  <a:gd name="connsiteX99" fmla="*/ 626053 w 800100"/>
                  <a:gd name="connsiteY99" fmla="*/ 1090638 h 1785937"/>
                  <a:gd name="connsiteX100" fmla="*/ 685800 w 800100"/>
                  <a:gd name="connsiteY100" fmla="*/ 1100837 h 1785937"/>
                  <a:gd name="connsiteX101" fmla="*/ 723900 w 800100"/>
                  <a:gd name="connsiteY101" fmla="*/ 1143000 h 1785937"/>
                  <a:gd name="connsiteX102" fmla="*/ 709612 w 800100"/>
                  <a:gd name="connsiteY102" fmla="*/ 1081087 h 1785937"/>
                  <a:gd name="connsiteX103" fmla="*/ 623887 w 800100"/>
                  <a:gd name="connsiteY103" fmla="*/ 1081087 h 1785937"/>
                  <a:gd name="connsiteX104" fmla="*/ 590550 w 800100"/>
                  <a:gd name="connsiteY104" fmla="*/ 1009650 h 1785937"/>
                  <a:gd name="connsiteX105" fmla="*/ 482890 w 800100"/>
                  <a:gd name="connsiteY105" fmla="*/ 907619 h 1785937"/>
                  <a:gd name="connsiteX106" fmla="*/ 595312 w 800100"/>
                  <a:gd name="connsiteY106" fmla="*/ 942975 h 1785937"/>
                  <a:gd name="connsiteX107" fmla="*/ 633412 w 800100"/>
                  <a:gd name="connsiteY107" fmla="*/ 995362 h 1785937"/>
                  <a:gd name="connsiteX108" fmla="*/ 589251 w 800100"/>
                  <a:gd name="connsiteY108" fmla="*/ 925271 h 1785937"/>
                  <a:gd name="connsiteX109" fmla="*/ 500062 w 800100"/>
                  <a:gd name="connsiteY109" fmla="*/ 895350 h 1785937"/>
                  <a:gd name="connsiteX110" fmla="*/ 426171 w 800100"/>
                  <a:gd name="connsiteY110" fmla="*/ 874928 h 1785937"/>
                  <a:gd name="connsiteX111" fmla="*/ 309562 w 800100"/>
                  <a:gd name="connsiteY111" fmla="*/ 842962 h 1785937"/>
                  <a:gd name="connsiteX112" fmla="*/ 242887 w 800100"/>
                  <a:gd name="connsiteY112" fmla="*/ 862012 h 1785937"/>
                  <a:gd name="connsiteX113" fmla="*/ 180975 w 800100"/>
                  <a:gd name="connsiteY113" fmla="*/ 842962 h 1785937"/>
                  <a:gd name="connsiteX114" fmla="*/ 119062 w 800100"/>
                  <a:gd name="connsiteY114" fmla="*/ 814387 h 1785937"/>
                  <a:gd name="connsiteX115" fmla="*/ 42862 w 800100"/>
                  <a:gd name="connsiteY115" fmla="*/ 681037 h 1785937"/>
                  <a:gd name="connsiteX116" fmla="*/ 33337 w 800100"/>
                  <a:gd name="connsiteY116" fmla="*/ 633412 h 1785937"/>
                  <a:gd name="connsiteX117" fmla="*/ 47625 w 800100"/>
                  <a:gd name="connsiteY117" fmla="*/ 57150 h 1785937"/>
                  <a:gd name="connsiteX118" fmla="*/ 0 w 800100"/>
                  <a:gd name="connsiteY118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59747 w 800100"/>
                  <a:gd name="connsiteY4" fmla="*/ 746366 h 1785937"/>
                  <a:gd name="connsiteX5" fmla="*/ 135802 w 800100"/>
                  <a:gd name="connsiteY5" fmla="*/ 845034 h 1785937"/>
                  <a:gd name="connsiteX6" fmla="*/ 177349 w 800100"/>
                  <a:gd name="connsiteY6" fmla="*/ 899776 h 1785937"/>
                  <a:gd name="connsiteX7" fmla="*/ 226291 w 800100"/>
                  <a:gd name="connsiteY7" fmla="*/ 995388 h 1785937"/>
                  <a:gd name="connsiteX8" fmla="*/ 232351 w 800100"/>
                  <a:gd name="connsiteY8" fmla="*/ 1107618 h 1785937"/>
                  <a:gd name="connsiteX9" fmla="*/ 252556 w 800100"/>
                  <a:gd name="connsiteY9" fmla="*/ 1180426 h 1785937"/>
                  <a:gd name="connsiteX10" fmla="*/ 300325 w 800100"/>
                  <a:gd name="connsiteY10" fmla="*/ 1253211 h 1785937"/>
                  <a:gd name="connsiteX11" fmla="*/ 227444 w 800100"/>
                  <a:gd name="connsiteY11" fmla="*/ 1344371 h 1785937"/>
                  <a:gd name="connsiteX12" fmla="*/ 142875 w 800100"/>
                  <a:gd name="connsiteY12" fmla="*/ 1333500 h 1785937"/>
                  <a:gd name="connsiteX13" fmla="*/ 209550 w 800100"/>
                  <a:gd name="connsiteY13" fmla="*/ 1352550 h 1785937"/>
                  <a:gd name="connsiteX14" fmla="*/ 195262 w 800100"/>
                  <a:gd name="connsiteY14" fmla="*/ 1409700 h 1785937"/>
                  <a:gd name="connsiteX15" fmla="*/ 227859 w 800100"/>
                  <a:gd name="connsiteY15" fmla="*/ 1369940 h 1785937"/>
                  <a:gd name="connsiteX16" fmla="*/ 300037 w 800100"/>
                  <a:gd name="connsiteY16" fmla="*/ 1281112 h 1785937"/>
                  <a:gd name="connsiteX17" fmla="*/ 328756 w 800100"/>
                  <a:gd name="connsiteY17" fmla="*/ 1347787 h 1785937"/>
                  <a:gd name="connsiteX18" fmla="*/ 314325 w 800100"/>
                  <a:gd name="connsiteY18" fmla="*/ 1400175 h 1785937"/>
                  <a:gd name="connsiteX19" fmla="*/ 304800 w 800100"/>
                  <a:gd name="connsiteY19" fmla="*/ 1457325 h 1785937"/>
                  <a:gd name="connsiteX20" fmla="*/ 252412 w 800100"/>
                  <a:gd name="connsiteY20" fmla="*/ 1547812 h 1785937"/>
                  <a:gd name="connsiteX21" fmla="*/ 238125 w 800100"/>
                  <a:gd name="connsiteY21" fmla="*/ 1585912 h 1785937"/>
                  <a:gd name="connsiteX22" fmla="*/ 290512 w 800100"/>
                  <a:gd name="connsiteY22" fmla="*/ 1538287 h 1785937"/>
                  <a:gd name="connsiteX23" fmla="*/ 290512 w 800100"/>
                  <a:gd name="connsiteY23" fmla="*/ 1619250 h 1785937"/>
                  <a:gd name="connsiteX24" fmla="*/ 300037 w 800100"/>
                  <a:gd name="connsiteY24" fmla="*/ 1676400 h 1785937"/>
                  <a:gd name="connsiteX25" fmla="*/ 257175 w 800100"/>
                  <a:gd name="connsiteY25" fmla="*/ 1733550 h 1785937"/>
                  <a:gd name="connsiteX26" fmla="*/ 319087 w 800100"/>
                  <a:gd name="connsiteY26" fmla="*/ 1700212 h 1785937"/>
                  <a:gd name="connsiteX27" fmla="*/ 366712 w 800100"/>
                  <a:gd name="connsiteY27" fmla="*/ 1785937 h 1785937"/>
                  <a:gd name="connsiteX28" fmla="*/ 357187 w 800100"/>
                  <a:gd name="connsiteY28" fmla="*/ 1704975 h 1785937"/>
                  <a:gd name="connsiteX29" fmla="*/ 404812 w 800100"/>
                  <a:gd name="connsiteY29" fmla="*/ 1747837 h 1785937"/>
                  <a:gd name="connsiteX30" fmla="*/ 328612 w 800100"/>
                  <a:gd name="connsiteY30" fmla="*/ 1652587 h 1785937"/>
                  <a:gd name="connsiteX31" fmla="*/ 328612 w 800100"/>
                  <a:gd name="connsiteY31" fmla="*/ 1566862 h 1785937"/>
                  <a:gd name="connsiteX32" fmla="*/ 323850 w 800100"/>
                  <a:gd name="connsiteY32" fmla="*/ 1509712 h 1785937"/>
                  <a:gd name="connsiteX33" fmla="*/ 331932 w 800100"/>
                  <a:gd name="connsiteY33" fmla="*/ 1445082 h 1785937"/>
                  <a:gd name="connsiteX34" fmla="*/ 344054 w 800100"/>
                  <a:gd name="connsiteY34" fmla="*/ 1364120 h 1785937"/>
                  <a:gd name="connsiteX35" fmla="*/ 326013 w 800100"/>
                  <a:gd name="connsiteY35" fmla="*/ 1305597 h 1785937"/>
                  <a:gd name="connsiteX36" fmla="*/ 304800 w 800100"/>
                  <a:gd name="connsiteY36" fmla="*/ 1228725 h 1785937"/>
                  <a:gd name="connsiteX37" fmla="*/ 260640 w 800100"/>
                  <a:gd name="connsiteY37" fmla="*/ 1157287 h 1785937"/>
                  <a:gd name="connsiteX38" fmla="*/ 242887 w 800100"/>
                  <a:gd name="connsiteY38" fmla="*/ 1071562 h 1785937"/>
                  <a:gd name="connsiteX39" fmla="*/ 249959 w 800100"/>
                  <a:gd name="connsiteY39" fmla="*/ 1011721 h 1785937"/>
                  <a:gd name="connsiteX40" fmla="*/ 323850 w 800100"/>
                  <a:gd name="connsiteY40" fmla="*/ 1128712 h 1785937"/>
                  <a:gd name="connsiteX41" fmla="*/ 379389 w 800100"/>
                  <a:gd name="connsiteY41" fmla="*/ 1225901 h 1785937"/>
                  <a:gd name="connsiteX42" fmla="*/ 414337 w 800100"/>
                  <a:gd name="connsiteY42" fmla="*/ 1285875 h 1785937"/>
                  <a:gd name="connsiteX43" fmla="*/ 476250 w 800100"/>
                  <a:gd name="connsiteY43" fmla="*/ 1404937 h 1785937"/>
                  <a:gd name="connsiteX44" fmla="*/ 500062 w 800100"/>
                  <a:gd name="connsiteY44" fmla="*/ 1524000 h 1785937"/>
                  <a:gd name="connsiteX45" fmla="*/ 495300 w 800100"/>
                  <a:gd name="connsiteY45" fmla="*/ 1647825 h 1785937"/>
                  <a:gd name="connsiteX46" fmla="*/ 490537 w 800100"/>
                  <a:gd name="connsiteY46" fmla="*/ 1738312 h 1785937"/>
                  <a:gd name="connsiteX47" fmla="*/ 506990 w 800100"/>
                  <a:gd name="connsiteY47" fmla="*/ 1651941 h 1785937"/>
                  <a:gd name="connsiteX48" fmla="*/ 508145 w 800100"/>
                  <a:gd name="connsiteY48" fmla="*/ 1593445 h 1785937"/>
                  <a:gd name="connsiteX49" fmla="*/ 522578 w 800100"/>
                  <a:gd name="connsiteY49" fmla="*/ 1522680 h 1785937"/>
                  <a:gd name="connsiteX50" fmla="*/ 552450 w 800100"/>
                  <a:gd name="connsiteY50" fmla="*/ 1590675 h 1785937"/>
                  <a:gd name="connsiteX51" fmla="*/ 547687 w 800100"/>
                  <a:gd name="connsiteY51" fmla="*/ 1662112 h 1785937"/>
                  <a:gd name="connsiteX52" fmla="*/ 561975 w 800100"/>
                  <a:gd name="connsiteY52" fmla="*/ 1714500 h 1785937"/>
                  <a:gd name="connsiteX53" fmla="*/ 604837 w 800100"/>
                  <a:gd name="connsiteY53" fmla="*/ 1781175 h 1785937"/>
                  <a:gd name="connsiteX54" fmla="*/ 572510 w 800100"/>
                  <a:gd name="connsiteY54" fmla="*/ 1710411 h 1785937"/>
                  <a:gd name="connsiteX55" fmla="*/ 562986 w 800100"/>
                  <a:gd name="connsiteY55" fmla="*/ 1651240 h 1785937"/>
                  <a:gd name="connsiteX56" fmla="*/ 574963 w 800100"/>
                  <a:gd name="connsiteY56" fmla="*/ 1591374 h 1785937"/>
                  <a:gd name="connsiteX57" fmla="*/ 623887 w 800100"/>
                  <a:gd name="connsiteY57" fmla="*/ 1652587 h 1785937"/>
                  <a:gd name="connsiteX58" fmla="*/ 633412 w 800100"/>
                  <a:gd name="connsiteY58" fmla="*/ 1743075 h 1785937"/>
                  <a:gd name="connsiteX59" fmla="*/ 643948 w 800100"/>
                  <a:gd name="connsiteY59" fmla="*/ 1658722 h 1785937"/>
                  <a:gd name="connsiteX60" fmla="*/ 685800 w 800100"/>
                  <a:gd name="connsiteY60" fmla="*/ 1700212 h 1785937"/>
                  <a:gd name="connsiteX61" fmla="*/ 728662 w 800100"/>
                  <a:gd name="connsiteY61" fmla="*/ 1781175 h 1785937"/>
                  <a:gd name="connsiteX62" fmla="*/ 685656 w 800100"/>
                  <a:gd name="connsiteY62" fmla="*/ 1664131 h 1785937"/>
                  <a:gd name="connsiteX63" fmla="*/ 628363 w 800100"/>
                  <a:gd name="connsiteY63" fmla="*/ 1630121 h 1785937"/>
                  <a:gd name="connsiteX64" fmla="*/ 556174 w 800100"/>
                  <a:gd name="connsiteY64" fmla="*/ 1543873 h 1785937"/>
                  <a:gd name="connsiteX65" fmla="*/ 531091 w 800100"/>
                  <a:gd name="connsiteY65" fmla="*/ 1497470 h 1785937"/>
                  <a:gd name="connsiteX66" fmla="*/ 512880 w 800100"/>
                  <a:gd name="connsiteY66" fmla="*/ 1470495 h 1785937"/>
                  <a:gd name="connsiteX67" fmla="*/ 486785 w 800100"/>
                  <a:gd name="connsiteY67" fmla="*/ 1395412 h 1785937"/>
                  <a:gd name="connsiteX68" fmla="*/ 418812 w 800100"/>
                  <a:gd name="connsiteY68" fmla="*/ 1253961 h 1785937"/>
                  <a:gd name="connsiteX69" fmla="*/ 528637 w 800100"/>
                  <a:gd name="connsiteY69" fmla="*/ 1366837 h 1785937"/>
                  <a:gd name="connsiteX70" fmla="*/ 634855 w 800100"/>
                  <a:gd name="connsiteY70" fmla="*/ 1406309 h 1785937"/>
                  <a:gd name="connsiteX71" fmla="*/ 725342 w 800100"/>
                  <a:gd name="connsiteY71" fmla="*/ 1452588 h 1785937"/>
                  <a:gd name="connsiteX72" fmla="*/ 776287 w 800100"/>
                  <a:gd name="connsiteY72" fmla="*/ 1562100 h 1785937"/>
                  <a:gd name="connsiteX73" fmla="*/ 738187 w 800100"/>
                  <a:gd name="connsiteY73" fmla="*/ 1447800 h 1785937"/>
                  <a:gd name="connsiteX74" fmla="*/ 647700 w 800100"/>
                  <a:gd name="connsiteY74" fmla="*/ 1390650 h 1785937"/>
                  <a:gd name="connsiteX75" fmla="*/ 700087 w 800100"/>
                  <a:gd name="connsiteY75" fmla="*/ 1376362 h 1785937"/>
                  <a:gd name="connsiteX76" fmla="*/ 747712 w 800100"/>
                  <a:gd name="connsiteY76" fmla="*/ 1352550 h 1785937"/>
                  <a:gd name="connsiteX77" fmla="*/ 800100 w 800100"/>
                  <a:gd name="connsiteY77" fmla="*/ 1347787 h 1785937"/>
                  <a:gd name="connsiteX78" fmla="*/ 687099 w 800100"/>
                  <a:gd name="connsiteY78" fmla="*/ 1354569 h 1785937"/>
                  <a:gd name="connsiteX79" fmla="*/ 610754 w 800100"/>
                  <a:gd name="connsiteY79" fmla="*/ 1385861 h 1785937"/>
                  <a:gd name="connsiteX80" fmla="*/ 520267 w 800100"/>
                  <a:gd name="connsiteY80" fmla="*/ 1338910 h 1785937"/>
                  <a:gd name="connsiteX81" fmla="*/ 457200 w 800100"/>
                  <a:gd name="connsiteY81" fmla="*/ 1271587 h 1785937"/>
                  <a:gd name="connsiteX82" fmla="*/ 410729 w 800100"/>
                  <a:gd name="connsiteY82" fmla="*/ 1233487 h 1785937"/>
                  <a:gd name="connsiteX83" fmla="*/ 346365 w 800100"/>
                  <a:gd name="connsiteY83" fmla="*/ 1138911 h 1785937"/>
                  <a:gd name="connsiteX84" fmla="*/ 302347 w 800100"/>
                  <a:gd name="connsiteY84" fmla="*/ 1064754 h 1785937"/>
                  <a:gd name="connsiteX85" fmla="*/ 266700 w 800100"/>
                  <a:gd name="connsiteY85" fmla="*/ 1009650 h 1785937"/>
                  <a:gd name="connsiteX86" fmla="*/ 223837 w 800100"/>
                  <a:gd name="connsiteY86" fmla="*/ 957262 h 1785937"/>
                  <a:gd name="connsiteX87" fmla="*/ 161925 w 800100"/>
                  <a:gd name="connsiteY87" fmla="*/ 852487 h 1785937"/>
                  <a:gd name="connsiteX88" fmla="*/ 232207 w 800100"/>
                  <a:gd name="connsiteY88" fmla="*/ 876998 h 1785937"/>
                  <a:gd name="connsiteX89" fmla="*/ 317932 w 800100"/>
                  <a:gd name="connsiteY89" fmla="*/ 855230 h 1785937"/>
                  <a:gd name="connsiteX90" fmla="*/ 409575 w 800100"/>
                  <a:gd name="connsiteY90" fmla="*/ 885825 h 1785937"/>
                  <a:gd name="connsiteX91" fmla="*/ 485775 w 800100"/>
                  <a:gd name="connsiteY91" fmla="*/ 919162 h 1785937"/>
                  <a:gd name="connsiteX92" fmla="*/ 552450 w 800100"/>
                  <a:gd name="connsiteY92" fmla="*/ 995362 h 1785937"/>
                  <a:gd name="connsiteX93" fmla="*/ 552450 w 800100"/>
                  <a:gd name="connsiteY93" fmla="*/ 1042987 h 1785937"/>
                  <a:gd name="connsiteX94" fmla="*/ 538162 w 800100"/>
                  <a:gd name="connsiteY94" fmla="*/ 1171575 h 1785937"/>
                  <a:gd name="connsiteX95" fmla="*/ 572655 w 800100"/>
                  <a:gd name="connsiteY95" fmla="*/ 1020599 h 1785937"/>
                  <a:gd name="connsiteX96" fmla="*/ 588645 w 800100"/>
                  <a:gd name="connsiteY96" fmla="*/ 1041097 h 1785937"/>
                  <a:gd name="connsiteX97" fmla="*/ 619125 w 800100"/>
                  <a:gd name="connsiteY97" fmla="*/ 1114425 h 1785937"/>
                  <a:gd name="connsiteX98" fmla="*/ 666750 w 800100"/>
                  <a:gd name="connsiteY98" fmla="*/ 1185862 h 1785937"/>
                  <a:gd name="connsiteX99" fmla="*/ 626053 w 800100"/>
                  <a:gd name="connsiteY99" fmla="*/ 1090638 h 1785937"/>
                  <a:gd name="connsiteX100" fmla="*/ 685800 w 800100"/>
                  <a:gd name="connsiteY100" fmla="*/ 1100837 h 1785937"/>
                  <a:gd name="connsiteX101" fmla="*/ 723900 w 800100"/>
                  <a:gd name="connsiteY101" fmla="*/ 1143000 h 1785937"/>
                  <a:gd name="connsiteX102" fmla="*/ 709612 w 800100"/>
                  <a:gd name="connsiteY102" fmla="*/ 1081087 h 1785937"/>
                  <a:gd name="connsiteX103" fmla="*/ 623887 w 800100"/>
                  <a:gd name="connsiteY103" fmla="*/ 1081087 h 1785937"/>
                  <a:gd name="connsiteX104" fmla="*/ 590550 w 800100"/>
                  <a:gd name="connsiteY104" fmla="*/ 1009650 h 1785937"/>
                  <a:gd name="connsiteX105" fmla="*/ 482890 w 800100"/>
                  <a:gd name="connsiteY105" fmla="*/ 907619 h 1785937"/>
                  <a:gd name="connsiteX106" fmla="*/ 595312 w 800100"/>
                  <a:gd name="connsiteY106" fmla="*/ 942975 h 1785937"/>
                  <a:gd name="connsiteX107" fmla="*/ 633412 w 800100"/>
                  <a:gd name="connsiteY107" fmla="*/ 995362 h 1785937"/>
                  <a:gd name="connsiteX108" fmla="*/ 589251 w 800100"/>
                  <a:gd name="connsiteY108" fmla="*/ 925271 h 1785937"/>
                  <a:gd name="connsiteX109" fmla="*/ 500062 w 800100"/>
                  <a:gd name="connsiteY109" fmla="*/ 895350 h 1785937"/>
                  <a:gd name="connsiteX110" fmla="*/ 426171 w 800100"/>
                  <a:gd name="connsiteY110" fmla="*/ 874928 h 1785937"/>
                  <a:gd name="connsiteX111" fmla="*/ 309562 w 800100"/>
                  <a:gd name="connsiteY111" fmla="*/ 842962 h 1785937"/>
                  <a:gd name="connsiteX112" fmla="*/ 242887 w 800100"/>
                  <a:gd name="connsiteY112" fmla="*/ 862012 h 1785937"/>
                  <a:gd name="connsiteX113" fmla="*/ 180975 w 800100"/>
                  <a:gd name="connsiteY113" fmla="*/ 842962 h 1785937"/>
                  <a:gd name="connsiteX114" fmla="*/ 119062 w 800100"/>
                  <a:gd name="connsiteY114" fmla="*/ 814387 h 1785937"/>
                  <a:gd name="connsiteX115" fmla="*/ 42862 w 800100"/>
                  <a:gd name="connsiteY115" fmla="*/ 681037 h 1785937"/>
                  <a:gd name="connsiteX116" fmla="*/ 33337 w 800100"/>
                  <a:gd name="connsiteY116" fmla="*/ 633412 h 1785937"/>
                  <a:gd name="connsiteX117" fmla="*/ 47625 w 800100"/>
                  <a:gd name="connsiteY117" fmla="*/ 57150 h 1785937"/>
                  <a:gd name="connsiteX118" fmla="*/ 0 w 800100"/>
                  <a:gd name="connsiteY118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59747 w 800100"/>
                  <a:gd name="connsiteY4" fmla="*/ 746366 h 1785937"/>
                  <a:gd name="connsiteX5" fmla="*/ 135802 w 800100"/>
                  <a:gd name="connsiteY5" fmla="*/ 845034 h 1785937"/>
                  <a:gd name="connsiteX6" fmla="*/ 177349 w 800100"/>
                  <a:gd name="connsiteY6" fmla="*/ 899776 h 1785937"/>
                  <a:gd name="connsiteX7" fmla="*/ 226291 w 800100"/>
                  <a:gd name="connsiteY7" fmla="*/ 995388 h 1785937"/>
                  <a:gd name="connsiteX8" fmla="*/ 232351 w 800100"/>
                  <a:gd name="connsiteY8" fmla="*/ 1107618 h 1785937"/>
                  <a:gd name="connsiteX9" fmla="*/ 252556 w 800100"/>
                  <a:gd name="connsiteY9" fmla="*/ 1180426 h 1785937"/>
                  <a:gd name="connsiteX10" fmla="*/ 300325 w 800100"/>
                  <a:gd name="connsiteY10" fmla="*/ 1253211 h 1785937"/>
                  <a:gd name="connsiteX11" fmla="*/ 227444 w 800100"/>
                  <a:gd name="connsiteY11" fmla="*/ 1344371 h 1785937"/>
                  <a:gd name="connsiteX12" fmla="*/ 142875 w 800100"/>
                  <a:gd name="connsiteY12" fmla="*/ 1333500 h 1785937"/>
                  <a:gd name="connsiteX13" fmla="*/ 209550 w 800100"/>
                  <a:gd name="connsiteY13" fmla="*/ 1352550 h 1785937"/>
                  <a:gd name="connsiteX14" fmla="*/ 195262 w 800100"/>
                  <a:gd name="connsiteY14" fmla="*/ 1409700 h 1785937"/>
                  <a:gd name="connsiteX15" fmla="*/ 227859 w 800100"/>
                  <a:gd name="connsiteY15" fmla="*/ 1369940 h 1785937"/>
                  <a:gd name="connsiteX16" fmla="*/ 300037 w 800100"/>
                  <a:gd name="connsiteY16" fmla="*/ 1281112 h 1785937"/>
                  <a:gd name="connsiteX17" fmla="*/ 328756 w 800100"/>
                  <a:gd name="connsiteY17" fmla="*/ 1347787 h 1785937"/>
                  <a:gd name="connsiteX18" fmla="*/ 314325 w 800100"/>
                  <a:gd name="connsiteY18" fmla="*/ 1400175 h 1785937"/>
                  <a:gd name="connsiteX19" fmla="*/ 304800 w 800100"/>
                  <a:gd name="connsiteY19" fmla="*/ 1457325 h 1785937"/>
                  <a:gd name="connsiteX20" fmla="*/ 252412 w 800100"/>
                  <a:gd name="connsiteY20" fmla="*/ 1547812 h 1785937"/>
                  <a:gd name="connsiteX21" fmla="*/ 238125 w 800100"/>
                  <a:gd name="connsiteY21" fmla="*/ 1585912 h 1785937"/>
                  <a:gd name="connsiteX22" fmla="*/ 290512 w 800100"/>
                  <a:gd name="connsiteY22" fmla="*/ 1538287 h 1785937"/>
                  <a:gd name="connsiteX23" fmla="*/ 290512 w 800100"/>
                  <a:gd name="connsiteY23" fmla="*/ 1619250 h 1785937"/>
                  <a:gd name="connsiteX24" fmla="*/ 300037 w 800100"/>
                  <a:gd name="connsiteY24" fmla="*/ 1676400 h 1785937"/>
                  <a:gd name="connsiteX25" fmla="*/ 257175 w 800100"/>
                  <a:gd name="connsiteY25" fmla="*/ 1733550 h 1785937"/>
                  <a:gd name="connsiteX26" fmla="*/ 319087 w 800100"/>
                  <a:gd name="connsiteY26" fmla="*/ 1700212 h 1785937"/>
                  <a:gd name="connsiteX27" fmla="*/ 366712 w 800100"/>
                  <a:gd name="connsiteY27" fmla="*/ 1785937 h 1785937"/>
                  <a:gd name="connsiteX28" fmla="*/ 357187 w 800100"/>
                  <a:gd name="connsiteY28" fmla="*/ 1704975 h 1785937"/>
                  <a:gd name="connsiteX29" fmla="*/ 404812 w 800100"/>
                  <a:gd name="connsiteY29" fmla="*/ 1747837 h 1785937"/>
                  <a:gd name="connsiteX30" fmla="*/ 328612 w 800100"/>
                  <a:gd name="connsiteY30" fmla="*/ 1652587 h 1785937"/>
                  <a:gd name="connsiteX31" fmla="*/ 328612 w 800100"/>
                  <a:gd name="connsiteY31" fmla="*/ 1566862 h 1785937"/>
                  <a:gd name="connsiteX32" fmla="*/ 323850 w 800100"/>
                  <a:gd name="connsiteY32" fmla="*/ 1509712 h 1785937"/>
                  <a:gd name="connsiteX33" fmla="*/ 331932 w 800100"/>
                  <a:gd name="connsiteY33" fmla="*/ 1445082 h 1785937"/>
                  <a:gd name="connsiteX34" fmla="*/ 344054 w 800100"/>
                  <a:gd name="connsiteY34" fmla="*/ 1364120 h 1785937"/>
                  <a:gd name="connsiteX35" fmla="*/ 326013 w 800100"/>
                  <a:gd name="connsiteY35" fmla="*/ 1305597 h 1785937"/>
                  <a:gd name="connsiteX36" fmla="*/ 304800 w 800100"/>
                  <a:gd name="connsiteY36" fmla="*/ 1228725 h 1785937"/>
                  <a:gd name="connsiteX37" fmla="*/ 278369 w 800100"/>
                  <a:gd name="connsiteY37" fmla="*/ 1196007 h 1785937"/>
                  <a:gd name="connsiteX38" fmla="*/ 260640 w 800100"/>
                  <a:gd name="connsiteY38" fmla="*/ 1157287 h 1785937"/>
                  <a:gd name="connsiteX39" fmla="*/ 242887 w 800100"/>
                  <a:gd name="connsiteY39" fmla="*/ 1071562 h 1785937"/>
                  <a:gd name="connsiteX40" fmla="*/ 249959 w 800100"/>
                  <a:gd name="connsiteY40" fmla="*/ 1011721 h 1785937"/>
                  <a:gd name="connsiteX41" fmla="*/ 323850 w 800100"/>
                  <a:gd name="connsiteY41" fmla="*/ 1128712 h 1785937"/>
                  <a:gd name="connsiteX42" fmla="*/ 379389 w 800100"/>
                  <a:gd name="connsiteY42" fmla="*/ 1225901 h 1785937"/>
                  <a:gd name="connsiteX43" fmla="*/ 414337 w 800100"/>
                  <a:gd name="connsiteY43" fmla="*/ 1285875 h 1785937"/>
                  <a:gd name="connsiteX44" fmla="*/ 476250 w 800100"/>
                  <a:gd name="connsiteY44" fmla="*/ 1404937 h 1785937"/>
                  <a:gd name="connsiteX45" fmla="*/ 500062 w 800100"/>
                  <a:gd name="connsiteY45" fmla="*/ 1524000 h 1785937"/>
                  <a:gd name="connsiteX46" fmla="*/ 495300 w 800100"/>
                  <a:gd name="connsiteY46" fmla="*/ 1647825 h 1785937"/>
                  <a:gd name="connsiteX47" fmla="*/ 490537 w 800100"/>
                  <a:gd name="connsiteY47" fmla="*/ 1738312 h 1785937"/>
                  <a:gd name="connsiteX48" fmla="*/ 506990 w 800100"/>
                  <a:gd name="connsiteY48" fmla="*/ 1651941 h 1785937"/>
                  <a:gd name="connsiteX49" fmla="*/ 508145 w 800100"/>
                  <a:gd name="connsiteY49" fmla="*/ 1593445 h 1785937"/>
                  <a:gd name="connsiteX50" fmla="*/ 522578 w 800100"/>
                  <a:gd name="connsiteY50" fmla="*/ 1522680 h 1785937"/>
                  <a:gd name="connsiteX51" fmla="*/ 552450 w 800100"/>
                  <a:gd name="connsiteY51" fmla="*/ 1590675 h 1785937"/>
                  <a:gd name="connsiteX52" fmla="*/ 547687 w 800100"/>
                  <a:gd name="connsiteY52" fmla="*/ 1662112 h 1785937"/>
                  <a:gd name="connsiteX53" fmla="*/ 561975 w 800100"/>
                  <a:gd name="connsiteY53" fmla="*/ 1714500 h 1785937"/>
                  <a:gd name="connsiteX54" fmla="*/ 604837 w 800100"/>
                  <a:gd name="connsiteY54" fmla="*/ 1781175 h 1785937"/>
                  <a:gd name="connsiteX55" fmla="*/ 572510 w 800100"/>
                  <a:gd name="connsiteY55" fmla="*/ 1710411 h 1785937"/>
                  <a:gd name="connsiteX56" fmla="*/ 562986 w 800100"/>
                  <a:gd name="connsiteY56" fmla="*/ 1651240 h 1785937"/>
                  <a:gd name="connsiteX57" fmla="*/ 574963 w 800100"/>
                  <a:gd name="connsiteY57" fmla="*/ 1591374 h 1785937"/>
                  <a:gd name="connsiteX58" fmla="*/ 623887 w 800100"/>
                  <a:gd name="connsiteY58" fmla="*/ 1652587 h 1785937"/>
                  <a:gd name="connsiteX59" fmla="*/ 633412 w 800100"/>
                  <a:gd name="connsiteY59" fmla="*/ 1743075 h 1785937"/>
                  <a:gd name="connsiteX60" fmla="*/ 643948 w 800100"/>
                  <a:gd name="connsiteY60" fmla="*/ 1658722 h 1785937"/>
                  <a:gd name="connsiteX61" fmla="*/ 685800 w 800100"/>
                  <a:gd name="connsiteY61" fmla="*/ 1700212 h 1785937"/>
                  <a:gd name="connsiteX62" fmla="*/ 728662 w 800100"/>
                  <a:gd name="connsiteY62" fmla="*/ 1781175 h 1785937"/>
                  <a:gd name="connsiteX63" fmla="*/ 685656 w 800100"/>
                  <a:gd name="connsiteY63" fmla="*/ 1664131 h 1785937"/>
                  <a:gd name="connsiteX64" fmla="*/ 628363 w 800100"/>
                  <a:gd name="connsiteY64" fmla="*/ 1630121 h 1785937"/>
                  <a:gd name="connsiteX65" fmla="*/ 556174 w 800100"/>
                  <a:gd name="connsiteY65" fmla="*/ 1543873 h 1785937"/>
                  <a:gd name="connsiteX66" fmla="*/ 531091 w 800100"/>
                  <a:gd name="connsiteY66" fmla="*/ 1497470 h 1785937"/>
                  <a:gd name="connsiteX67" fmla="*/ 512880 w 800100"/>
                  <a:gd name="connsiteY67" fmla="*/ 1470495 h 1785937"/>
                  <a:gd name="connsiteX68" fmla="*/ 486785 w 800100"/>
                  <a:gd name="connsiteY68" fmla="*/ 1395412 h 1785937"/>
                  <a:gd name="connsiteX69" fmla="*/ 418812 w 800100"/>
                  <a:gd name="connsiteY69" fmla="*/ 1253961 h 1785937"/>
                  <a:gd name="connsiteX70" fmla="*/ 528637 w 800100"/>
                  <a:gd name="connsiteY70" fmla="*/ 1366837 h 1785937"/>
                  <a:gd name="connsiteX71" fmla="*/ 634855 w 800100"/>
                  <a:gd name="connsiteY71" fmla="*/ 1406309 h 1785937"/>
                  <a:gd name="connsiteX72" fmla="*/ 725342 w 800100"/>
                  <a:gd name="connsiteY72" fmla="*/ 1452588 h 1785937"/>
                  <a:gd name="connsiteX73" fmla="*/ 776287 w 800100"/>
                  <a:gd name="connsiteY73" fmla="*/ 1562100 h 1785937"/>
                  <a:gd name="connsiteX74" fmla="*/ 738187 w 800100"/>
                  <a:gd name="connsiteY74" fmla="*/ 1447800 h 1785937"/>
                  <a:gd name="connsiteX75" fmla="*/ 647700 w 800100"/>
                  <a:gd name="connsiteY75" fmla="*/ 1390650 h 1785937"/>
                  <a:gd name="connsiteX76" fmla="*/ 700087 w 800100"/>
                  <a:gd name="connsiteY76" fmla="*/ 1376362 h 1785937"/>
                  <a:gd name="connsiteX77" fmla="*/ 747712 w 800100"/>
                  <a:gd name="connsiteY77" fmla="*/ 1352550 h 1785937"/>
                  <a:gd name="connsiteX78" fmla="*/ 800100 w 800100"/>
                  <a:gd name="connsiteY78" fmla="*/ 1347787 h 1785937"/>
                  <a:gd name="connsiteX79" fmla="*/ 687099 w 800100"/>
                  <a:gd name="connsiteY79" fmla="*/ 1354569 h 1785937"/>
                  <a:gd name="connsiteX80" fmla="*/ 610754 w 800100"/>
                  <a:gd name="connsiteY80" fmla="*/ 1385861 h 1785937"/>
                  <a:gd name="connsiteX81" fmla="*/ 520267 w 800100"/>
                  <a:gd name="connsiteY81" fmla="*/ 1338910 h 1785937"/>
                  <a:gd name="connsiteX82" fmla="*/ 457200 w 800100"/>
                  <a:gd name="connsiteY82" fmla="*/ 1271587 h 1785937"/>
                  <a:gd name="connsiteX83" fmla="*/ 410729 w 800100"/>
                  <a:gd name="connsiteY83" fmla="*/ 1233487 h 1785937"/>
                  <a:gd name="connsiteX84" fmla="*/ 346365 w 800100"/>
                  <a:gd name="connsiteY84" fmla="*/ 1138911 h 1785937"/>
                  <a:gd name="connsiteX85" fmla="*/ 302347 w 800100"/>
                  <a:gd name="connsiteY85" fmla="*/ 1064754 h 1785937"/>
                  <a:gd name="connsiteX86" fmla="*/ 266700 w 800100"/>
                  <a:gd name="connsiteY86" fmla="*/ 1009650 h 1785937"/>
                  <a:gd name="connsiteX87" fmla="*/ 223837 w 800100"/>
                  <a:gd name="connsiteY87" fmla="*/ 957262 h 1785937"/>
                  <a:gd name="connsiteX88" fmla="*/ 161925 w 800100"/>
                  <a:gd name="connsiteY88" fmla="*/ 852487 h 1785937"/>
                  <a:gd name="connsiteX89" fmla="*/ 232207 w 800100"/>
                  <a:gd name="connsiteY89" fmla="*/ 876998 h 1785937"/>
                  <a:gd name="connsiteX90" fmla="*/ 317932 w 800100"/>
                  <a:gd name="connsiteY90" fmla="*/ 855230 h 1785937"/>
                  <a:gd name="connsiteX91" fmla="*/ 409575 w 800100"/>
                  <a:gd name="connsiteY91" fmla="*/ 885825 h 1785937"/>
                  <a:gd name="connsiteX92" fmla="*/ 485775 w 800100"/>
                  <a:gd name="connsiteY92" fmla="*/ 919162 h 1785937"/>
                  <a:gd name="connsiteX93" fmla="*/ 552450 w 800100"/>
                  <a:gd name="connsiteY93" fmla="*/ 995362 h 1785937"/>
                  <a:gd name="connsiteX94" fmla="*/ 552450 w 800100"/>
                  <a:gd name="connsiteY94" fmla="*/ 1042987 h 1785937"/>
                  <a:gd name="connsiteX95" fmla="*/ 538162 w 800100"/>
                  <a:gd name="connsiteY95" fmla="*/ 1171575 h 1785937"/>
                  <a:gd name="connsiteX96" fmla="*/ 572655 w 800100"/>
                  <a:gd name="connsiteY96" fmla="*/ 1020599 h 1785937"/>
                  <a:gd name="connsiteX97" fmla="*/ 588645 w 800100"/>
                  <a:gd name="connsiteY97" fmla="*/ 1041097 h 1785937"/>
                  <a:gd name="connsiteX98" fmla="*/ 619125 w 800100"/>
                  <a:gd name="connsiteY98" fmla="*/ 1114425 h 1785937"/>
                  <a:gd name="connsiteX99" fmla="*/ 666750 w 800100"/>
                  <a:gd name="connsiteY99" fmla="*/ 1185862 h 1785937"/>
                  <a:gd name="connsiteX100" fmla="*/ 626053 w 800100"/>
                  <a:gd name="connsiteY100" fmla="*/ 1090638 h 1785937"/>
                  <a:gd name="connsiteX101" fmla="*/ 685800 w 800100"/>
                  <a:gd name="connsiteY101" fmla="*/ 1100837 h 1785937"/>
                  <a:gd name="connsiteX102" fmla="*/ 723900 w 800100"/>
                  <a:gd name="connsiteY102" fmla="*/ 1143000 h 1785937"/>
                  <a:gd name="connsiteX103" fmla="*/ 709612 w 800100"/>
                  <a:gd name="connsiteY103" fmla="*/ 1081087 h 1785937"/>
                  <a:gd name="connsiteX104" fmla="*/ 623887 w 800100"/>
                  <a:gd name="connsiteY104" fmla="*/ 1081087 h 1785937"/>
                  <a:gd name="connsiteX105" fmla="*/ 590550 w 800100"/>
                  <a:gd name="connsiteY105" fmla="*/ 1009650 h 1785937"/>
                  <a:gd name="connsiteX106" fmla="*/ 482890 w 800100"/>
                  <a:gd name="connsiteY106" fmla="*/ 907619 h 1785937"/>
                  <a:gd name="connsiteX107" fmla="*/ 595312 w 800100"/>
                  <a:gd name="connsiteY107" fmla="*/ 942975 h 1785937"/>
                  <a:gd name="connsiteX108" fmla="*/ 633412 w 800100"/>
                  <a:gd name="connsiteY108" fmla="*/ 995362 h 1785937"/>
                  <a:gd name="connsiteX109" fmla="*/ 589251 w 800100"/>
                  <a:gd name="connsiteY109" fmla="*/ 925271 h 1785937"/>
                  <a:gd name="connsiteX110" fmla="*/ 500062 w 800100"/>
                  <a:gd name="connsiteY110" fmla="*/ 895350 h 1785937"/>
                  <a:gd name="connsiteX111" fmla="*/ 426171 w 800100"/>
                  <a:gd name="connsiteY111" fmla="*/ 874928 h 1785937"/>
                  <a:gd name="connsiteX112" fmla="*/ 309562 w 800100"/>
                  <a:gd name="connsiteY112" fmla="*/ 842962 h 1785937"/>
                  <a:gd name="connsiteX113" fmla="*/ 242887 w 800100"/>
                  <a:gd name="connsiteY113" fmla="*/ 862012 h 1785937"/>
                  <a:gd name="connsiteX114" fmla="*/ 180975 w 800100"/>
                  <a:gd name="connsiteY114" fmla="*/ 842962 h 1785937"/>
                  <a:gd name="connsiteX115" fmla="*/ 119062 w 800100"/>
                  <a:gd name="connsiteY115" fmla="*/ 814387 h 1785937"/>
                  <a:gd name="connsiteX116" fmla="*/ 42862 w 800100"/>
                  <a:gd name="connsiteY116" fmla="*/ 681037 h 1785937"/>
                  <a:gd name="connsiteX117" fmla="*/ 33337 w 800100"/>
                  <a:gd name="connsiteY117" fmla="*/ 633412 h 1785937"/>
                  <a:gd name="connsiteX118" fmla="*/ 47625 w 800100"/>
                  <a:gd name="connsiteY118" fmla="*/ 57150 h 1785937"/>
                  <a:gd name="connsiteX119" fmla="*/ 0 w 800100"/>
                  <a:gd name="connsiteY119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59747 w 800100"/>
                  <a:gd name="connsiteY4" fmla="*/ 746366 h 1785937"/>
                  <a:gd name="connsiteX5" fmla="*/ 135802 w 800100"/>
                  <a:gd name="connsiteY5" fmla="*/ 845034 h 1785937"/>
                  <a:gd name="connsiteX6" fmla="*/ 177349 w 800100"/>
                  <a:gd name="connsiteY6" fmla="*/ 899776 h 1785937"/>
                  <a:gd name="connsiteX7" fmla="*/ 226291 w 800100"/>
                  <a:gd name="connsiteY7" fmla="*/ 995388 h 1785937"/>
                  <a:gd name="connsiteX8" fmla="*/ 232351 w 800100"/>
                  <a:gd name="connsiteY8" fmla="*/ 1107618 h 1785937"/>
                  <a:gd name="connsiteX9" fmla="*/ 252556 w 800100"/>
                  <a:gd name="connsiteY9" fmla="*/ 1180426 h 1785937"/>
                  <a:gd name="connsiteX10" fmla="*/ 300325 w 800100"/>
                  <a:gd name="connsiteY10" fmla="*/ 1253211 h 1785937"/>
                  <a:gd name="connsiteX11" fmla="*/ 227444 w 800100"/>
                  <a:gd name="connsiteY11" fmla="*/ 1344371 h 1785937"/>
                  <a:gd name="connsiteX12" fmla="*/ 142875 w 800100"/>
                  <a:gd name="connsiteY12" fmla="*/ 1333500 h 1785937"/>
                  <a:gd name="connsiteX13" fmla="*/ 209550 w 800100"/>
                  <a:gd name="connsiteY13" fmla="*/ 1352550 h 1785937"/>
                  <a:gd name="connsiteX14" fmla="*/ 195262 w 800100"/>
                  <a:gd name="connsiteY14" fmla="*/ 1409700 h 1785937"/>
                  <a:gd name="connsiteX15" fmla="*/ 227859 w 800100"/>
                  <a:gd name="connsiteY15" fmla="*/ 1369940 h 1785937"/>
                  <a:gd name="connsiteX16" fmla="*/ 271153 w 800100"/>
                  <a:gd name="connsiteY16" fmla="*/ 1304715 h 1785937"/>
                  <a:gd name="connsiteX17" fmla="*/ 300037 w 800100"/>
                  <a:gd name="connsiteY17" fmla="*/ 1281112 h 1785937"/>
                  <a:gd name="connsiteX18" fmla="*/ 328756 w 800100"/>
                  <a:gd name="connsiteY18" fmla="*/ 1347787 h 1785937"/>
                  <a:gd name="connsiteX19" fmla="*/ 314325 w 800100"/>
                  <a:gd name="connsiteY19" fmla="*/ 1400175 h 1785937"/>
                  <a:gd name="connsiteX20" fmla="*/ 304800 w 800100"/>
                  <a:gd name="connsiteY20" fmla="*/ 1457325 h 1785937"/>
                  <a:gd name="connsiteX21" fmla="*/ 252412 w 800100"/>
                  <a:gd name="connsiteY21" fmla="*/ 1547812 h 1785937"/>
                  <a:gd name="connsiteX22" fmla="*/ 238125 w 800100"/>
                  <a:gd name="connsiteY22" fmla="*/ 1585912 h 1785937"/>
                  <a:gd name="connsiteX23" fmla="*/ 290512 w 800100"/>
                  <a:gd name="connsiteY23" fmla="*/ 1538287 h 1785937"/>
                  <a:gd name="connsiteX24" fmla="*/ 290512 w 800100"/>
                  <a:gd name="connsiteY24" fmla="*/ 1619250 h 1785937"/>
                  <a:gd name="connsiteX25" fmla="*/ 300037 w 800100"/>
                  <a:gd name="connsiteY25" fmla="*/ 1676400 h 1785937"/>
                  <a:gd name="connsiteX26" fmla="*/ 257175 w 800100"/>
                  <a:gd name="connsiteY26" fmla="*/ 1733550 h 1785937"/>
                  <a:gd name="connsiteX27" fmla="*/ 319087 w 800100"/>
                  <a:gd name="connsiteY27" fmla="*/ 1700212 h 1785937"/>
                  <a:gd name="connsiteX28" fmla="*/ 366712 w 800100"/>
                  <a:gd name="connsiteY28" fmla="*/ 1785937 h 1785937"/>
                  <a:gd name="connsiteX29" fmla="*/ 357187 w 800100"/>
                  <a:gd name="connsiteY29" fmla="*/ 1704975 h 1785937"/>
                  <a:gd name="connsiteX30" fmla="*/ 404812 w 800100"/>
                  <a:gd name="connsiteY30" fmla="*/ 1747837 h 1785937"/>
                  <a:gd name="connsiteX31" fmla="*/ 328612 w 800100"/>
                  <a:gd name="connsiteY31" fmla="*/ 1652587 h 1785937"/>
                  <a:gd name="connsiteX32" fmla="*/ 328612 w 800100"/>
                  <a:gd name="connsiteY32" fmla="*/ 1566862 h 1785937"/>
                  <a:gd name="connsiteX33" fmla="*/ 323850 w 800100"/>
                  <a:gd name="connsiteY33" fmla="*/ 1509712 h 1785937"/>
                  <a:gd name="connsiteX34" fmla="*/ 331932 w 800100"/>
                  <a:gd name="connsiteY34" fmla="*/ 1445082 h 1785937"/>
                  <a:gd name="connsiteX35" fmla="*/ 344054 w 800100"/>
                  <a:gd name="connsiteY35" fmla="*/ 1364120 h 1785937"/>
                  <a:gd name="connsiteX36" fmla="*/ 326013 w 800100"/>
                  <a:gd name="connsiteY36" fmla="*/ 1305597 h 1785937"/>
                  <a:gd name="connsiteX37" fmla="*/ 304800 w 800100"/>
                  <a:gd name="connsiteY37" fmla="*/ 1228725 h 1785937"/>
                  <a:gd name="connsiteX38" fmla="*/ 278369 w 800100"/>
                  <a:gd name="connsiteY38" fmla="*/ 1196007 h 1785937"/>
                  <a:gd name="connsiteX39" fmla="*/ 260640 w 800100"/>
                  <a:gd name="connsiteY39" fmla="*/ 1157287 h 1785937"/>
                  <a:gd name="connsiteX40" fmla="*/ 242887 w 800100"/>
                  <a:gd name="connsiteY40" fmla="*/ 1071562 h 1785937"/>
                  <a:gd name="connsiteX41" fmla="*/ 249959 w 800100"/>
                  <a:gd name="connsiteY41" fmla="*/ 1011721 h 1785937"/>
                  <a:gd name="connsiteX42" fmla="*/ 323850 w 800100"/>
                  <a:gd name="connsiteY42" fmla="*/ 1128712 h 1785937"/>
                  <a:gd name="connsiteX43" fmla="*/ 379389 w 800100"/>
                  <a:gd name="connsiteY43" fmla="*/ 1225901 h 1785937"/>
                  <a:gd name="connsiteX44" fmla="*/ 414337 w 800100"/>
                  <a:gd name="connsiteY44" fmla="*/ 1285875 h 1785937"/>
                  <a:gd name="connsiteX45" fmla="*/ 476250 w 800100"/>
                  <a:gd name="connsiteY45" fmla="*/ 1404937 h 1785937"/>
                  <a:gd name="connsiteX46" fmla="*/ 500062 w 800100"/>
                  <a:gd name="connsiteY46" fmla="*/ 1524000 h 1785937"/>
                  <a:gd name="connsiteX47" fmla="*/ 495300 w 800100"/>
                  <a:gd name="connsiteY47" fmla="*/ 1647825 h 1785937"/>
                  <a:gd name="connsiteX48" fmla="*/ 490537 w 800100"/>
                  <a:gd name="connsiteY48" fmla="*/ 1738312 h 1785937"/>
                  <a:gd name="connsiteX49" fmla="*/ 506990 w 800100"/>
                  <a:gd name="connsiteY49" fmla="*/ 1651941 h 1785937"/>
                  <a:gd name="connsiteX50" fmla="*/ 508145 w 800100"/>
                  <a:gd name="connsiteY50" fmla="*/ 1593445 h 1785937"/>
                  <a:gd name="connsiteX51" fmla="*/ 522578 w 800100"/>
                  <a:gd name="connsiteY51" fmla="*/ 1522680 h 1785937"/>
                  <a:gd name="connsiteX52" fmla="*/ 552450 w 800100"/>
                  <a:gd name="connsiteY52" fmla="*/ 1590675 h 1785937"/>
                  <a:gd name="connsiteX53" fmla="*/ 547687 w 800100"/>
                  <a:gd name="connsiteY53" fmla="*/ 1662112 h 1785937"/>
                  <a:gd name="connsiteX54" fmla="*/ 561975 w 800100"/>
                  <a:gd name="connsiteY54" fmla="*/ 1714500 h 1785937"/>
                  <a:gd name="connsiteX55" fmla="*/ 604837 w 800100"/>
                  <a:gd name="connsiteY55" fmla="*/ 1781175 h 1785937"/>
                  <a:gd name="connsiteX56" fmla="*/ 572510 w 800100"/>
                  <a:gd name="connsiteY56" fmla="*/ 1710411 h 1785937"/>
                  <a:gd name="connsiteX57" fmla="*/ 562986 w 800100"/>
                  <a:gd name="connsiteY57" fmla="*/ 1651240 h 1785937"/>
                  <a:gd name="connsiteX58" fmla="*/ 574963 w 800100"/>
                  <a:gd name="connsiteY58" fmla="*/ 1591374 h 1785937"/>
                  <a:gd name="connsiteX59" fmla="*/ 623887 w 800100"/>
                  <a:gd name="connsiteY59" fmla="*/ 1652587 h 1785937"/>
                  <a:gd name="connsiteX60" fmla="*/ 633412 w 800100"/>
                  <a:gd name="connsiteY60" fmla="*/ 1743075 h 1785937"/>
                  <a:gd name="connsiteX61" fmla="*/ 643948 w 800100"/>
                  <a:gd name="connsiteY61" fmla="*/ 1658722 h 1785937"/>
                  <a:gd name="connsiteX62" fmla="*/ 685800 w 800100"/>
                  <a:gd name="connsiteY62" fmla="*/ 1700212 h 1785937"/>
                  <a:gd name="connsiteX63" fmla="*/ 728662 w 800100"/>
                  <a:gd name="connsiteY63" fmla="*/ 1781175 h 1785937"/>
                  <a:gd name="connsiteX64" fmla="*/ 685656 w 800100"/>
                  <a:gd name="connsiteY64" fmla="*/ 1664131 h 1785937"/>
                  <a:gd name="connsiteX65" fmla="*/ 628363 w 800100"/>
                  <a:gd name="connsiteY65" fmla="*/ 1630121 h 1785937"/>
                  <a:gd name="connsiteX66" fmla="*/ 556174 w 800100"/>
                  <a:gd name="connsiteY66" fmla="*/ 1543873 h 1785937"/>
                  <a:gd name="connsiteX67" fmla="*/ 531091 w 800100"/>
                  <a:gd name="connsiteY67" fmla="*/ 1497470 h 1785937"/>
                  <a:gd name="connsiteX68" fmla="*/ 512880 w 800100"/>
                  <a:gd name="connsiteY68" fmla="*/ 1470495 h 1785937"/>
                  <a:gd name="connsiteX69" fmla="*/ 486785 w 800100"/>
                  <a:gd name="connsiteY69" fmla="*/ 1395412 h 1785937"/>
                  <a:gd name="connsiteX70" fmla="*/ 418812 w 800100"/>
                  <a:gd name="connsiteY70" fmla="*/ 1253961 h 1785937"/>
                  <a:gd name="connsiteX71" fmla="*/ 528637 w 800100"/>
                  <a:gd name="connsiteY71" fmla="*/ 1366837 h 1785937"/>
                  <a:gd name="connsiteX72" fmla="*/ 634855 w 800100"/>
                  <a:gd name="connsiteY72" fmla="*/ 1406309 h 1785937"/>
                  <a:gd name="connsiteX73" fmla="*/ 725342 w 800100"/>
                  <a:gd name="connsiteY73" fmla="*/ 1452588 h 1785937"/>
                  <a:gd name="connsiteX74" fmla="*/ 776287 w 800100"/>
                  <a:gd name="connsiteY74" fmla="*/ 1562100 h 1785937"/>
                  <a:gd name="connsiteX75" fmla="*/ 738187 w 800100"/>
                  <a:gd name="connsiteY75" fmla="*/ 1447800 h 1785937"/>
                  <a:gd name="connsiteX76" fmla="*/ 647700 w 800100"/>
                  <a:gd name="connsiteY76" fmla="*/ 1390650 h 1785937"/>
                  <a:gd name="connsiteX77" fmla="*/ 700087 w 800100"/>
                  <a:gd name="connsiteY77" fmla="*/ 1376362 h 1785937"/>
                  <a:gd name="connsiteX78" fmla="*/ 747712 w 800100"/>
                  <a:gd name="connsiteY78" fmla="*/ 1352550 h 1785937"/>
                  <a:gd name="connsiteX79" fmla="*/ 800100 w 800100"/>
                  <a:gd name="connsiteY79" fmla="*/ 1347787 h 1785937"/>
                  <a:gd name="connsiteX80" fmla="*/ 687099 w 800100"/>
                  <a:gd name="connsiteY80" fmla="*/ 1354569 h 1785937"/>
                  <a:gd name="connsiteX81" fmla="*/ 610754 w 800100"/>
                  <a:gd name="connsiteY81" fmla="*/ 1385861 h 1785937"/>
                  <a:gd name="connsiteX82" fmla="*/ 520267 w 800100"/>
                  <a:gd name="connsiteY82" fmla="*/ 1338910 h 1785937"/>
                  <a:gd name="connsiteX83" fmla="*/ 457200 w 800100"/>
                  <a:gd name="connsiteY83" fmla="*/ 1271587 h 1785937"/>
                  <a:gd name="connsiteX84" fmla="*/ 410729 w 800100"/>
                  <a:gd name="connsiteY84" fmla="*/ 1233487 h 1785937"/>
                  <a:gd name="connsiteX85" fmla="*/ 346365 w 800100"/>
                  <a:gd name="connsiteY85" fmla="*/ 1138911 h 1785937"/>
                  <a:gd name="connsiteX86" fmla="*/ 302347 w 800100"/>
                  <a:gd name="connsiteY86" fmla="*/ 1064754 h 1785937"/>
                  <a:gd name="connsiteX87" fmla="*/ 266700 w 800100"/>
                  <a:gd name="connsiteY87" fmla="*/ 1009650 h 1785937"/>
                  <a:gd name="connsiteX88" fmla="*/ 223837 w 800100"/>
                  <a:gd name="connsiteY88" fmla="*/ 957262 h 1785937"/>
                  <a:gd name="connsiteX89" fmla="*/ 161925 w 800100"/>
                  <a:gd name="connsiteY89" fmla="*/ 852487 h 1785937"/>
                  <a:gd name="connsiteX90" fmla="*/ 232207 w 800100"/>
                  <a:gd name="connsiteY90" fmla="*/ 876998 h 1785937"/>
                  <a:gd name="connsiteX91" fmla="*/ 317932 w 800100"/>
                  <a:gd name="connsiteY91" fmla="*/ 855230 h 1785937"/>
                  <a:gd name="connsiteX92" fmla="*/ 409575 w 800100"/>
                  <a:gd name="connsiteY92" fmla="*/ 885825 h 1785937"/>
                  <a:gd name="connsiteX93" fmla="*/ 485775 w 800100"/>
                  <a:gd name="connsiteY93" fmla="*/ 919162 h 1785937"/>
                  <a:gd name="connsiteX94" fmla="*/ 552450 w 800100"/>
                  <a:gd name="connsiteY94" fmla="*/ 995362 h 1785937"/>
                  <a:gd name="connsiteX95" fmla="*/ 552450 w 800100"/>
                  <a:gd name="connsiteY95" fmla="*/ 1042987 h 1785937"/>
                  <a:gd name="connsiteX96" fmla="*/ 538162 w 800100"/>
                  <a:gd name="connsiteY96" fmla="*/ 1171575 h 1785937"/>
                  <a:gd name="connsiteX97" fmla="*/ 572655 w 800100"/>
                  <a:gd name="connsiteY97" fmla="*/ 1020599 h 1785937"/>
                  <a:gd name="connsiteX98" fmla="*/ 588645 w 800100"/>
                  <a:gd name="connsiteY98" fmla="*/ 1041097 h 1785937"/>
                  <a:gd name="connsiteX99" fmla="*/ 619125 w 800100"/>
                  <a:gd name="connsiteY99" fmla="*/ 1114425 h 1785937"/>
                  <a:gd name="connsiteX100" fmla="*/ 666750 w 800100"/>
                  <a:gd name="connsiteY100" fmla="*/ 1185862 h 1785937"/>
                  <a:gd name="connsiteX101" fmla="*/ 626053 w 800100"/>
                  <a:gd name="connsiteY101" fmla="*/ 1090638 h 1785937"/>
                  <a:gd name="connsiteX102" fmla="*/ 685800 w 800100"/>
                  <a:gd name="connsiteY102" fmla="*/ 1100837 h 1785937"/>
                  <a:gd name="connsiteX103" fmla="*/ 723900 w 800100"/>
                  <a:gd name="connsiteY103" fmla="*/ 1143000 h 1785937"/>
                  <a:gd name="connsiteX104" fmla="*/ 709612 w 800100"/>
                  <a:gd name="connsiteY104" fmla="*/ 1081087 h 1785937"/>
                  <a:gd name="connsiteX105" fmla="*/ 623887 w 800100"/>
                  <a:gd name="connsiteY105" fmla="*/ 1081087 h 1785937"/>
                  <a:gd name="connsiteX106" fmla="*/ 590550 w 800100"/>
                  <a:gd name="connsiteY106" fmla="*/ 1009650 h 1785937"/>
                  <a:gd name="connsiteX107" fmla="*/ 482890 w 800100"/>
                  <a:gd name="connsiteY107" fmla="*/ 907619 h 1785937"/>
                  <a:gd name="connsiteX108" fmla="*/ 595312 w 800100"/>
                  <a:gd name="connsiteY108" fmla="*/ 942975 h 1785937"/>
                  <a:gd name="connsiteX109" fmla="*/ 633412 w 800100"/>
                  <a:gd name="connsiteY109" fmla="*/ 995362 h 1785937"/>
                  <a:gd name="connsiteX110" fmla="*/ 589251 w 800100"/>
                  <a:gd name="connsiteY110" fmla="*/ 925271 h 1785937"/>
                  <a:gd name="connsiteX111" fmla="*/ 500062 w 800100"/>
                  <a:gd name="connsiteY111" fmla="*/ 895350 h 1785937"/>
                  <a:gd name="connsiteX112" fmla="*/ 426171 w 800100"/>
                  <a:gd name="connsiteY112" fmla="*/ 874928 h 1785937"/>
                  <a:gd name="connsiteX113" fmla="*/ 309562 w 800100"/>
                  <a:gd name="connsiteY113" fmla="*/ 842962 h 1785937"/>
                  <a:gd name="connsiteX114" fmla="*/ 242887 w 800100"/>
                  <a:gd name="connsiteY114" fmla="*/ 862012 h 1785937"/>
                  <a:gd name="connsiteX115" fmla="*/ 180975 w 800100"/>
                  <a:gd name="connsiteY115" fmla="*/ 842962 h 1785937"/>
                  <a:gd name="connsiteX116" fmla="*/ 119062 w 800100"/>
                  <a:gd name="connsiteY116" fmla="*/ 814387 h 1785937"/>
                  <a:gd name="connsiteX117" fmla="*/ 42862 w 800100"/>
                  <a:gd name="connsiteY117" fmla="*/ 681037 h 1785937"/>
                  <a:gd name="connsiteX118" fmla="*/ 33337 w 800100"/>
                  <a:gd name="connsiteY118" fmla="*/ 633412 h 1785937"/>
                  <a:gd name="connsiteX119" fmla="*/ 47625 w 800100"/>
                  <a:gd name="connsiteY119" fmla="*/ 57150 h 1785937"/>
                  <a:gd name="connsiteX120" fmla="*/ 0 w 800100"/>
                  <a:gd name="connsiteY120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59747 w 800100"/>
                  <a:gd name="connsiteY4" fmla="*/ 746366 h 1785937"/>
                  <a:gd name="connsiteX5" fmla="*/ 135802 w 800100"/>
                  <a:gd name="connsiteY5" fmla="*/ 845034 h 1785937"/>
                  <a:gd name="connsiteX6" fmla="*/ 177349 w 800100"/>
                  <a:gd name="connsiteY6" fmla="*/ 899776 h 1785937"/>
                  <a:gd name="connsiteX7" fmla="*/ 226291 w 800100"/>
                  <a:gd name="connsiteY7" fmla="*/ 995388 h 1785937"/>
                  <a:gd name="connsiteX8" fmla="*/ 232351 w 800100"/>
                  <a:gd name="connsiteY8" fmla="*/ 1107618 h 1785937"/>
                  <a:gd name="connsiteX9" fmla="*/ 252556 w 800100"/>
                  <a:gd name="connsiteY9" fmla="*/ 1180426 h 1785937"/>
                  <a:gd name="connsiteX10" fmla="*/ 300325 w 800100"/>
                  <a:gd name="connsiteY10" fmla="*/ 1253211 h 1785937"/>
                  <a:gd name="connsiteX11" fmla="*/ 227444 w 800100"/>
                  <a:gd name="connsiteY11" fmla="*/ 1344371 h 1785937"/>
                  <a:gd name="connsiteX12" fmla="*/ 142875 w 800100"/>
                  <a:gd name="connsiteY12" fmla="*/ 1333500 h 1785937"/>
                  <a:gd name="connsiteX13" fmla="*/ 209550 w 800100"/>
                  <a:gd name="connsiteY13" fmla="*/ 1352550 h 1785937"/>
                  <a:gd name="connsiteX14" fmla="*/ 195262 w 800100"/>
                  <a:gd name="connsiteY14" fmla="*/ 1409700 h 1785937"/>
                  <a:gd name="connsiteX15" fmla="*/ 224250 w 800100"/>
                  <a:gd name="connsiteY15" fmla="*/ 1359069 h 1785937"/>
                  <a:gd name="connsiteX16" fmla="*/ 271153 w 800100"/>
                  <a:gd name="connsiteY16" fmla="*/ 1304715 h 1785937"/>
                  <a:gd name="connsiteX17" fmla="*/ 300037 w 800100"/>
                  <a:gd name="connsiteY17" fmla="*/ 1281112 h 1785937"/>
                  <a:gd name="connsiteX18" fmla="*/ 328756 w 800100"/>
                  <a:gd name="connsiteY18" fmla="*/ 1347787 h 1785937"/>
                  <a:gd name="connsiteX19" fmla="*/ 314325 w 800100"/>
                  <a:gd name="connsiteY19" fmla="*/ 1400175 h 1785937"/>
                  <a:gd name="connsiteX20" fmla="*/ 304800 w 800100"/>
                  <a:gd name="connsiteY20" fmla="*/ 1457325 h 1785937"/>
                  <a:gd name="connsiteX21" fmla="*/ 252412 w 800100"/>
                  <a:gd name="connsiteY21" fmla="*/ 1547812 h 1785937"/>
                  <a:gd name="connsiteX22" fmla="*/ 238125 w 800100"/>
                  <a:gd name="connsiteY22" fmla="*/ 1585912 h 1785937"/>
                  <a:gd name="connsiteX23" fmla="*/ 290512 w 800100"/>
                  <a:gd name="connsiteY23" fmla="*/ 1538287 h 1785937"/>
                  <a:gd name="connsiteX24" fmla="*/ 290512 w 800100"/>
                  <a:gd name="connsiteY24" fmla="*/ 1619250 h 1785937"/>
                  <a:gd name="connsiteX25" fmla="*/ 300037 w 800100"/>
                  <a:gd name="connsiteY25" fmla="*/ 1676400 h 1785937"/>
                  <a:gd name="connsiteX26" fmla="*/ 257175 w 800100"/>
                  <a:gd name="connsiteY26" fmla="*/ 1733550 h 1785937"/>
                  <a:gd name="connsiteX27" fmla="*/ 319087 w 800100"/>
                  <a:gd name="connsiteY27" fmla="*/ 1700212 h 1785937"/>
                  <a:gd name="connsiteX28" fmla="*/ 366712 w 800100"/>
                  <a:gd name="connsiteY28" fmla="*/ 1785937 h 1785937"/>
                  <a:gd name="connsiteX29" fmla="*/ 357187 w 800100"/>
                  <a:gd name="connsiteY29" fmla="*/ 1704975 h 1785937"/>
                  <a:gd name="connsiteX30" fmla="*/ 404812 w 800100"/>
                  <a:gd name="connsiteY30" fmla="*/ 1747837 h 1785937"/>
                  <a:gd name="connsiteX31" fmla="*/ 328612 w 800100"/>
                  <a:gd name="connsiteY31" fmla="*/ 1652587 h 1785937"/>
                  <a:gd name="connsiteX32" fmla="*/ 328612 w 800100"/>
                  <a:gd name="connsiteY32" fmla="*/ 1566862 h 1785937"/>
                  <a:gd name="connsiteX33" fmla="*/ 323850 w 800100"/>
                  <a:gd name="connsiteY33" fmla="*/ 1509712 h 1785937"/>
                  <a:gd name="connsiteX34" fmla="*/ 331932 w 800100"/>
                  <a:gd name="connsiteY34" fmla="*/ 1445082 h 1785937"/>
                  <a:gd name="connsiteX35" fmla="*/ 344054 w 800100"/>
                  <a:gd name="connsiteY35" fmla="*/ 1364120 h 1785937"/>
                  <a:gd name="connsiteX36" fmla="*/ 326013 w 800100"/>
                  <a:gd name="connsiteY36" fmla="*/ 1305597 h 1785937"/>
                  <a:gd name="connsiteX37" fmla="*/ 304800 w 800100"/>
                  <a:gd name="connsiteY37" fmla="*/ 1228725 h 1785937"/>
                  <a:gd name="connsiteX38" fmla="*/ 278369 w 800100"/>
                  <a:gd name="connsiteY38" fmla="*/ 1196007 h 1785937"/>
                  <a:gd name="connsiteX39" fmla="*/ 260640 w 800100"/>
                  <a:gd name="connsiteY39" fmla="*/ 1157287 h 1785937"/>
                  <a:gd name="connsiteX40" fmla="*/ 242887 w 800100"/>
                  <a:gd name="connsiteY40" fmla="*/ 1071562 h 1785937"/>
                  <a:gd name="connsiteX41" fmla="*/ 249959 w 800100"/>
                  <a:gd name="connsiteY41" fmla="*/ 1011721 h 1785937"/>
                  <a:gd name="connsiteX42" fmla="*/ 323850 w 800100"/>
                  <a:gd name="connsiteY42" fmla="*/ 1128712 h 1785937"/>
                  <a:gd name="connsiteX43" fmla="*/ 379389 w 800100"/>
                  <a:gd name="connsiteY43" fmla="*/ 1225901 h 1785937"/>
                  <a:gd name="connsiteX44" fmla="*/ 414337 w 800100"/>
                  <a:gd name="connsiteY44" fmla="*/ 1285875 h 1785937"/>
                  <a:gd name="connsiteX45" fmla="*/ 476250 w 800100"/>
                  <a:gd name="connsiteY45" fmla="*/ 1404937 h 1785937"/>
                  <a:gd name="connsiteX46" fmla="*/ 500062 w 800100"/>
                  <a:gd name="connsiteY46" fmla="*/ 1524000 h 1785937"/>
                  <a:gd name="connsiteX47" fmla="*/ 495300 w 800100"/>
                  <a:gd name="connsiteY47" fmla="*/ 1647825 h 1785937"/>
                  <a:gd name="connsiteX48" fmla="*/ 490537 w 800100"/>
                  <a:gd name="connsiteY48" fmla="*/ 1738312 h 1785937"/>
                  <a:gd name="connsiteX49" fmla="*/ 506990 w 800100"/>
                  <a:gd name="connsiteY49" fmla="*/ 1651941 h 1785937"/>
                  <a:gd name="connsiteX50" fmla="*/ 508145 w 800100"/>
                  <a:gd name="connsiteY50" fmla="*/ 1593445 h 1785937"/>
                  <a:gd name="connsiteX51" fmla="*/ 522578 w 800100"/>
                  <a:gd name="connsiteY51" fmla="*/ 1522680 h 1785937"/>
                  <a:gd name="connsiteX52" fmla="*/ 552450 w 800100"/>
                  <a:gd name="connsiteY52" fmla="*/ 1590675 h 1785937"/>
                  <a:gd name="connsiteX53" fmla="*/ 547687 w 800100"/>
                  <a:gd name="connsiteY53" fmla="*/ 1662112 h 1785937"/>
                  <a:gd name="connsiteX54" fmla="*/ 561975 w 800100"/>
                  <a:gd name="connsiteY54" fmla="*/ 1714500 h 1785937"/>
                  <a:gd name="connsiteX55" fmla="*/ 604837 w 800100"/>
                  <a:gd name="connsiteY55" fmla="*/ 1781175 h 1785937"/>
                  <a:gd name="connsiteX56" fmla="*/ 572510 w 800100"/>
                  <a:gd name="connsiteY56" fmla="*/ 1710411 h 1785937"/>
                  <a:gd name="connsiteX57" fmla="*/ 562986 w 800100"/>
                  <a:gd name="connsiteY57" fmla="*/ 1651240 h 1785937"/>
                  <a:gd name="connsiteX58" fmla="*/ 574963 w 800100"/>
                  <a:gd name="connsiteY58" fmla="*/ 1591374 h 1785937"/>
                  <a:gd name="connsiteX59" fmla="*/ 623887 w 800100"/>
                  <a:gd name="connsiteY59" fmla="*/ 1652587 h 1785937"/>
                  <a:gd name="connsiteX60" fmla="*/ 633412 w 800100"/>
                  <a:gd name="connsiteY60" fmla="*/ 1743075 h 1785937"/>
                  <a:gd name="connsiteX61" fmla="*/ 643948 w 800100"/>
                  <a:gd name="connsiteY61" fmla="*/ 1658722 h 1785937"/>
                  <a:gd name="connsiteX62" fmla="*/ 685800 w 800100"/>
                  <a:gd name="connsiteY62" fmla="*/ 1700212 h 1785937"/>
                  <a:gd name="connsiteX63" fmla="*/ 728662 w 800100"/>
                  <a:gd name="connsiteY63" fmla="*/ 1781175 h 1785937"/>
                  <a:gd name="connsiteX64" fmla="*/ 685656 w 800100"/>
                  <a:gd name="connsiteY64" fmla="*/ 1664131 h 1785937"/>
                  <a:gd name="connsiteX65" fmla="*/ 628363 w 800100"/>
                  <a:gd name="connsiteY65" fmla="*/ 1630121 h 1785937"/>
                  <a:gd name="connsiteX66" fmla="*/ 556174 w 800100"/>
                  <a:gd name="connsiteY66" fmla="*/ 1543873 h 1785937"/>
                  <a:gd name="connsiteX67" fmla="*/ 531091 w 800100"/>
                  <a:gd name="connsiteY67" fmla="*/ 1497470 h 1785937"/>
                  <a:gd name="connsiteX68" fmla="*/ 512880 w 800100"/>
                  <a:gd name="connsiteY68" fmla="*/ 1470495 h 1785937"/>
                  <a:gd name="connsiteX69" fmla="*/ 486785 w 800100"/>
                  <a:gd name="connsiteY69" fmla="*/ 1395412 h 1785937"/>
                  <a:gd name="connsiteX70" fmla="*/ 418812 w 800100"/>
                  <a:gd name="connsiteY70" fmla="*/ 1253961 h 1785937"/>
                  <a:gd name="connsiteX71" fmla="*/ 528637 w 800100"/>
                  <a:gd name="connsiteY71" fmla="*/ 1366837 h 1785937"/>
                  <a:gd name="connsiteX72" fmla="*/ 634855 w 800100"/>
                  <a:gd name="connsiteY72" fmla="*/ 1406309 h 1785937"/>
                  <a:gd name="connsiteX73" fmla="*/ 725342 w 800100"/>
                  <a:gd name="connsiteY73" fmla="*/ 1452588 h 1785937"/>
                  <a:gd name="connsiteX74" fmla="*/ 776287 w 800100"/>
                  <a:gd name="connsiteY74" fmla="*/ 1562100 h 1785937"/>
                  <a:gd name="connsiteX75" fmla="*/ 738187 w 800100"/>
                  <a:gd name="connsiteY75" fmla="*/ 1447800 h 1785937"/>
                  <a:gd name="connsiteX76" fmla="*/ 647700 w 800100"/>
                  <a:gd name="connsiteY76" fmla="*/ 1390650 h 1785937"/>
                  <a:gd name="connsiteX77" fmla="*/ 700087 w 800100"/>
                  <a:gd name="connsiteY77" fmla="*/ 1376362 h 1785937"/>
                  <a:gd name="connsiteX78" fmla="*/ 747712 w 800100"/>
                  <a:gd name="connsiteY78" fmla="*/ 1352550 h 1785937"/>
                  <a:gd name="connsiteX79" fmla="*/ 800100 w 800100"/>
                  <a:gd name="connsiteY79" fmla="*/ 1347787 h 1785937"/>
                  <a:gd name="connsiteX80" fmla="*/ 687099 w 800100"/>
                  <a:gd name="connsiteY80" fmla="*/ 1354569 h 1785937"/>
                  <a:gd name="connsiteX81" fmla="*/ 610754 w 800100"/>
                  <a:gd name="connsiteY81" fmla="*/ 1385861 h 1785937"/>
                  <a:gd name="connsiteX82" fmla="*/ 520267 w 800100"/>
                  <a:gd name="connsiteY82" fmla="*/ 1338910 h 1785937"/>
                  <a:gd name="connsiteX83" fmla="*/ 457200 w 800100"/>
                  <a:gd name="connsiteY83" fmla="*/ 1271587 h 1785937"/>
                  <a:gd name="connsiteX84" fmla="*/ 410729 w 800100"/>
                  <a:gd name="connsiteY84" fmla="*/ 1233487 h 1785937"/>
                  <a:gd name="connsiteX85" fmla="*/ 346365 w 800100"/>
                  <a:gd name="connsiteY85" fmla="*/ 1138911 h 1785937"/>
                  <a:gd name="connsiteX86" fmla="*/ 302347 w 800100"/>
                  <a:gd name="connsiteY86" fmla="*/ 1064754 h 1785937"/>
                  <a:gd name="connsiteX87" fmla="*/ 266700 w 800100"/>
                  <a:gd name="connsiteY87" fmla="*/ 1009650 h 1785937"/>
                  <a:gd name="connsiteX88" fmla="*/ 223837 w 800100"/>
                  <a:gd name="connsiteY88" fmla="*/ 957262 h 1785937"/>
                  <a:gd name="connsiteX89" fmla="*/ 161925 w 800100"/>
                  <a:gd name="connsiteY89" fmla="*/ 852487 h 1785937"/>
                  <a:gd name="connsiteX90" fmla="*/ 232207 w 800100"/>
                  <a:gd name="connsiteY90" fmla="*/ 876998 h 1785937"/>
                  <a:gd name="connsiteX91" fmla="*/ 317932 w 800100"/>
                  <a:gd name="connsiteY91" fmla="*/ 855230 h 1785937"/>
                  <a:gd name="connsiteX92" fmla="*/ 409575 w 800100"/>
                  <a:gd name="connsiteY92" fmla="*/ 885825 h 1785937"/>
                  <a:gd name="connsiteX93" fmla="*/ 485775 w 800100"/>
                  <a:gd name="connsiteY93" fmla="*/ 919162 h 1785937"/>
                  <a:gd name="connsiteX94" fmla="*/ 552450 w 800100"/>
                  <a:gd name="connsiteY94" fmla="*/ 995362 h 1785937"/>
                  <a:gd name="connsiteX95" fmla="*/ 552450 w 800100"/>
                  <a:gd name="connsiteY95" fmla="*/ 1042987 h 1785937"/>
                  <a:gd name="connsiteX96" fmla="*/ 538162 w 800100"/>
                  <a:gd name="connsiteY96" fmla="*/ 1171575 h 1785937"/>
                  <a:gd name="connsiteX97" fmla="*/ 572655 w 800100"/>
                  <a:gd name="connsiteY97" fmla="*/ 1020599 h 1785937"/>
                  <a:gd name="connsiteX98" fmla="*/ 588645 w 800100"/>
                  <a:gd name="connsiteY98" fmla="*/ 1041097 h 1785937"/>
                  <a:gd name="connsiteX99" fmla="*/ 619125 w 800100"/>
                  <a:gd name="connsiteY99" fmla="*/ 1114425 h 1785937"/>
                  <a:gd name="connsiteX100" fmla="*/ 666750 w 800100"/>
                  <a:gd name="connsiteY100" fmla="*/ 1185862 h 1785937"/>
                  <a:gd name="connsiteX101" fmla="*/ 626053 w 800100"/>
                  <a:gd name="connsiteY101" fmla="*/ 1090638 h 1785937"/>
                  <a:gd name="connsiteX102" fmla="*/ 685800 w 800100"/>
                  <a:gd name="connsiteY102" fmla="*/ 1100837 h 1785937"/>
                  <a:gd name="connsiteX103" fmla="*/ 723900 w 800100"/>
                  <a:gd name="connsiteY103" fmla="*/ 1143000 h 1785937"/>
                  <a:gd name="connsiteX104" fmla="*/ 709612 w 800100"/>
                  <a:gd name="connsiteY104" fmla="*/ 1081087 h 1785937"/>
                  <a:gd name="connsiteX105" fmla="*/ 623887 w 800100"/>
                  <a:gd name="connsiteY105" fmla="*/ 1081087 h 1785937"/>
                  <a:gd name="connsiteX106" fmla="*/ 590550 w 800100"/>
                  <a:gd name="connsiteY106" fmla="*/ 1009650 h 1785937"/>
                  <a:gd name="connsiteX107" fmla="*/ 482890 w 800100"/>
                  <a:gd name="connsiteY107" fmla="*/ 907619 h 1785937"/>
                  <a:gd name="connsiteX108" fmla="*/ 595312 w 800100"/>
                  <a:gd name="connsiteY108" fmla="*/ 942975 h 1785937"/>
                  <a:gd name="connsiteX109" fmla="*/ 633412 w 800100"/>
                  <a:gd name="connsiteY109" fmla="*/ 995362 h 1785937"/>
                  <a:gd name="connsiteX110" fmla="*/ 589251 w 800100"/>
                  <a:gd name="connsiteY110" fmla="*/ 925271 h 1785937"/>
                  <a:gd name="connsiteX111" fmla="*/ 500062 w 800100"/>
                  <a:gd name="connsiteY111" fmla="*/ 895350 h 1785937"/>
                  <a:gd name="connsiteX112" fmla="*/ 426171 w 800100"/>
                  <a:gd name="connsiteY112" fmla="*/ 874928 h 1785937"/>
                  <a:gd name="connsiteX113" fmla="*/ 309562 w 800100"/>
                  <a:gd name="connsiteY113" fmla="*/ 842962 h 1785937"/>
                  <a:gd name="connsiteX114" fmla="*/ 242887 w 800100"/>
                  <a:gd name="connsiteY114" fmla="*/ 862012 h 1785937"/>
                  <a:gd name="connsiteX115" fmla="*/ 180975 w 800100"/>
                  <a:gd name="connsiteY115" fmla="*/ 842962 h 1785937"/>
                  <a:gd name="connsiteX116" fmla="*/ 119062 w 800100"/>
                  <a:gd name="connsiteY116" fmla="*/ 814387 h 1785937"/>
                  <a:gd name="connsiteX117" fmla="*/ 42862 w 800100"/>
                  <a:gd name="connsiteY117" fmla="*/ 681037 h 1785937"/>
                  <a:gd name="connsiteX118" fmla="*/ 33337 w 800100"/>
                  <a:gd name="connsiteY118" fmla="*/ 633412 h 1785937"/>
                  <a:gd name="connsiteX119" fmla="*/ 47625 w 800100"/>
                  <a:gd name="connsiteY119" fmla="*/ 57150 h 1785937"/>
                  <a:gd name="connsiteX120" fmla="*/ 0 w 800100"/>
                  <a:gd name="connsiteY120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59747 w 800100"/>
                  <a:gd name="connsiteY4" fmla="*/ 746366 h 1785937"/>
                  <a:gd name="connsiteX5" fmla="*/ 135802 w 800100"/>
                  <a:gd name="connsiteY5" fmla="*/ 845034 h 1785937"/>
                  <a:gd name="connsiteX6" fmla="*/ 177349 w 800100"/>
                  <a:gd name="connsiteY6" fmla="*/ 899776 h 1785937"/>
                  <a:gd name="connsiteX7" fmla="*/ 226291 w 800100"/>
                  <a:gd name="connsiteY7" fmla="*/ 995388 h 1785937"/>
                  <a:gd name="connsiteX8" fmla="*/ 232351 w 800100"/>
                  <a:gd name="connsiteY8" fmla="*/ 1107618 h 1785937"/>
                  <a:gd name="connsiteX9" fmla="*/ 252556 w 800100"/>
                  <a:gd name="connsiteY9" fmla="*/ 1180426 h 1785937"/>
                  <a:gd name="connsiteX10" fmla="*/ 300325 w 800100"/>
                  <a:gd name="connsiteY10" fmla="*/ 1253211 h 1785937"/>
                  <a:gd name="connsiteX11" fmla="*/ 227444 w 800100"/>
                  <a:gd name="connsiteY11" fmla="*/ 1344371 h 1785937"/>
                  <a:gd name="connsiteX12" fmla="*/ 142875 w 800100"/>
                  <a:gd name="connsiteY12" fmla="*/ 1333500 h 1785937"/>
                  <a:gd name="connsiteX13" fmla="*/ 209550 w 800100"/>
                  <a:gd name="connsiteY13" fmla="*/ 1352550 h 1785937"/>
                  <a:gd name="connsiteX14" fmla="*/ 195262 w 800100"/>
                  <a:gd name="connsiteY14" fmla="*/ 1409700 h 1785937"/>
                  <a:gd name="connsiteX15" fmla="*/ 224250 w 800100"/>
                  <a:gd name="connsiteY15" fmla="*/ 1359069 h 1785937"/>
                  <a:gd name="connsiteX16" fmla="*/ 271153 w 800100"/>
                  <a:gd name="connsiteY16" fmla="*/ 1304715 h 1785937"/>
                  <a:gd name="connsiteX17" fmla="*/ 300037 w 800100"/>
                  <a:gd name="connsiteY17" fmla="*/ 1281112 h 1785937"/>
                  <a:gd name="connsiteX18" fmla="*/ 328756 w 800100"/>
                  <a:gd name="connsiteY18" fmla="*/ 1347787 h 1785937"/>
                  <a:gd name="connsiteX19" fmla="*/ 314325 w 800100"/>
                  <a:gd name="connsiteY19" fmla="*/ 1400175 h 1785937"/>
                  <a:gd name="connsiteX20" fmla="*/ 304800 w 800100"/>
                  <a:gd name="connsiteY20" fmla="*/ 1457325 h 1785937"/>
                  <a:gd name="connsiteX21" fmla="*/ 252412 w 800100"/>
                  <a:gd name="connsiteY21" fmla="*/ 1547812 h 1785937"/>
                  <a:gd name="connsiteX22" fmla="*/ 238125 w 800100"/>
                  <a:gd name="connsiteY22" fmla="*/ 1585912 h 1785937"/>
                  <a:gd name="connsiteX23" fmla="*/ 312160 w 800100"/>
                  <a:gd name="connsiteY23" fmla="*/ 1475779 h 1785937"/>
                  <a:gd name="connsiteX24" fmla="*/ 290512 w 800100"/>
                  <a:gd name="connsiteY24" fmla="*/ 1619250 h 1785937"/>
                  <a:gd name="connsiteX25" fmla="*/ 300037 w 800100"/>
                  <a:gd name="connsiteY25" fmla="*/ 1676400 h 1785937"/>
                  <a:gd name="connsiteX26" fmla="*/ 257175 w 800100"/>
                  <a:gd name="connsiteY26" fmla="*/ 1733550 h 1785937"/>
                  <a:gd name="connsiteX27" fmla="*/ 319087 w 800100"/>
                  <a:gd name="connsiteY27" fmla="*/ 1700212 h 1785937"/>
                  <a:gd name="connsiteX28" fmla="*/ 366712 w 800100"/>
                  <a:gd name="connsiteY28" fmla="*/ 1785937 h 1785937"/>
                  <a:gd name="connsiteX29" fmla="*/ 357187 w 800100"/>
                  <a:gd name="connsiteY29" fmla="*/ 1704975 h 1785937"/>
                  <a:gd name="connsiteX30" fmla="*/ 404812 w 800100"/>
                  <a:gd name="connsiteY30" fmla="*/ 1747837 h 1785937"/>
                  <a:gd name="connsiteX31" fmla="*/ 328612 w 800100"/>
                  <a:gd name="connsiteY31" fmla="*/ 1652587 h 1785937"/>
                  <a:gd name="connsiteX32" fmla="*/ 328612 w 800100"/>
                  <a:gd name="connsiteY32" fmla="*/ 1566862 h 1785937"/>
                  <a:gd name="connsiteX33" fmla="*/ 323850 w 800100"/>
                  <a:gd name="connsiteY33" fmla="*/ 1509712 h 1785937"/>
                  <a:gd name="connsiteX34" fmla="*/ 331932 w 800100"/>
                  <a:gd name="connsiteY34" fmla="*/ 1445082 h 1785937"/>
                  <a:gd name="connsiteX35" fmla="*/ 344054 w 800100"/>
                  <a:gd name="connsiteY35" fmla="*/ 1364120 h 1785937"/>
                  <a:gd name="connsiteX36" fmla="*/ 326013 w 800100"/>
                  <a:gd name="connsiteY36" fmla="*/ 1305597 h 1785937"/>
                  <a:gd name="connsiteX37" fmla="*/ 304800 w 800100"/>
                  <a:gd name="connsiteY37" fmla="*/ 1228725 h 1785937"/>
                  <a:gd name="connsiteX38" fmla="*/ 278369 w 800100"/>
                  <a:gd name="connsiteY38" fmla="*/ 1196007 h 1785937"/>
                  <a:gd name="connsiteX39" fmla="*/ 260640 w 800100"/>
                  <a:gd name="connsiteY39" fmla="*/ 1157287 h 1785937"/>
                  <a:gd name="connsiteX40" fmla="*/ 242887 w 800100"/>
                  <a:gd name="connsiteY40" fmla="*/ 1071562 h 1785937"/>
                  <a:gd name="connsiteX41" fmla="*/ 249959 w 800100"/>
                  <a:gd name="connsiteY41" fmla="*/ 1011721 h 1785937"/>
                  <a:gd name="connsiteX42" fmla="*/ 323850 w 800100"/>
                  <a:gd name="connsiteY42" fmla="*/ 1128712 h 1785937"/>
                  <a:gd name="connsiteX43" fmla="*/ 379389 w 800100"/>
                  <a:gd name="connsiteY43" fmla="*/ 1225901 h 1785937"/>
                  <a:gd name="connsiteX44" fmla="*/ 414337 w 800100"/>
                  <a:gd name="connsiteY44" fmla="*/ 1285875 h 1785937"/>
                  <a:gd name="connsiteX45" fmla="*/ 476250 w 800100"/>
                  <a:gd name="connsiteY45" fmla="*/ 1404937 h 1785937"/>
                  <a:gd name="connsiteX46" fmla="*/ 500062 w 800100"/>
                  <a:gd name="connsiteY46" fmla="*/ 1524000 h 1785937"/>
                  <a:gd name="connsiteX47" fmla="*/ 495300 w 800100"/>
                  <a:gd name="connsiteY47" fmla="*/ 1647825 h 1785937"/>
                  <a:gd name="connsiteX48" fmla="*/ 490537 w 800100"/>
                  <a:gd name="connsiteY48" fmla="*/ 1738312 h 1785937"/>
                  <a:gd name="connsiteX49" fmla="*/ 506990 w 800100"/>
                  <a:gd name="connsiteY49" fmla="*/ 1651941 h 1785937"/>
                  <a:gd name="connsiteX50" fmla="*/ 508145 w 800100"/>
                  <a:gd name="connsiteY50" fmla="*/ 1593445 h 1785937"/>
                  <a:gd name="connsiteX51" fmla="*/ 522578 w 800100"/>
                  <a:gd name="connsiteY51" fmla="*/ 1522680 h 1785937"/>
                  <a:gd name="connsiteX52" fmla="*/ 552450 w 800100"/>
                  <a:gd name="connsiteY52" fmla="*/ 1590675 h 1785937"/>
                  <a:gd name="connsiteX53" fmla="*/ 547687 w 800100"/>
                  <a:gd name="connsiteY53" fmla="*/ 1662112 h 1785937"/>
                  <a:gd name="connsiteX54" fmla="*/ 561975 w 800100"/>
                  <a:gd name="connsiteY54" fmla="*/ 1714500 h 1785937"/>
                  <a:gd name="connsiteX55" fmla="*/ 604837 w 800100"/>
                  <a:gd name="connsiteY55" fmla="*/ 1781175 h 1785937"/>
                  <a:gd name="connsiteX56" fmla="*/ 572510 w 800100"/>
                  <a:gd name="connsiteY56" fmla="*/ 1710411 h 1785937"/>
                  <a:gd name="connsiteX57" fmla="*/ 562986 w 800100"/>
                  <a:gd name="connsiteY57" fmla="*/ 1651240 h 1785937"/>
                  <a:gd name="connsiteX58" fmla="*/ 574963 w 800100"/>
                  <a:gd name="connsiteY58" fmla="*/ 1591374 h 1785937"/>
                  <a:gd name="connsiteX59" fmla="*/ 623887 w 800100"/>
                  <a:gd name="connsiteY59" fmla="*/ 1652587 h 1785937"/>
                  <a:gd name="connsiteX60" fmla="*/ 633412 w 800100"/>
                  <a:gd name="connsiteY60" fmla="*/ 1743075 h 1785937"/>
                  <a:gd name="connsiteX61" fmla="*/ 643948 w 800100"/>
                  <a:gd name="connsiteY61" fmla="*/ 1658722 h 1785937"/>
                  <a:gd name="connsiteX62" fmla="*/ 685800 w 800100"/>
                  <a:gd name="connsiteY62" fmla="*/ 1700212 h 1785937"/>
                  <a:gd name="connsiteX63" fmla="*/ 728662 w 800100"/>
                  <a:gd name="connsiteY63" fmla="*/ 1781175 h 1785937"/>
                  <a:gd name="connsiteX64" fmla="*/ 685656 w 800100"/>
                  <a:gd name="connsiteY64" fmla="*/ 1664131 h 1785937"/>
                  <a:gd name="connsiteX65" fmla="*/ 628363 w 800100"/>
                  <a:gd name="connsiteY65" fmla="*/ 1630121 h 1785937"/>
                  <a:gd name="connsiteX66" fmla="*/ 556174 w 800100"/>
                  <a:gd name="connsiteY66" fmla="*/ 1543873 h 1785937"/>
                  <a:gd name="connsiteX67" fmla="*/ 531091 w 800100"/>
                  <a:gd name="connsiteY67" fmla="*/ 1497470 h 1785937"/>
                  <a:gd name="connsiteX68" fmla="*/ 512880 w 800100"/>
                  <a:gd name="connsiteY68" fmla="*/ 1470495 h 1785937"/>
                  <a:gd name="connsiteX69" fmla="*/ 486785 w 800100"/>
                  <a:gd name="connsiteY69" fmla="*/ 1395412 h 1785937"/>
                  <a:gd name="connsiteX70" fmla="*/ 418812 w 800100"/>
                  <a:gd name="connsiteY70" fmla="*/ 1253961 h 1785937"/>
                  <a:gd name="connsiteX71" fmla="*/ 528637 w 800100"/>
                  <a:gd name="connsiteY71" fmla="*/ 1366837 h 1785937"/>
                  <a:gd name="connsiteX72" fmla="*/ 634855 w 800100"/>
                  <a:gd name="connsiteY72" fmla="*/ 1406309 h 1785937"/>
                  <a:gd name="connsiteX73" fmla="*/ 725342 w 800100"/>
                  <a:gd name="connsiteY73" fmla="*/ 1452588 h 1785937"/>
                  <a:gd name="connsiteX74" fmla="*/ 776287 w 800100"/>
                  <a:gd name="connsiteY74" fmla="*/ 1562100 h 1785937"/>
                  <a:gd name="connsiteX75" fmla="*/ 738187 w 800100"/>
                  <a:gd name="connsiteY75" fmla="*/ 1447800 h 1785937"/>
                  <a:gd name="connsiteX76" fmla="*/ 647700 w 800100"/>
                  <a:gd name="connsiteY76" fmla="*/ 1390650 h 1785937"/>
                  <a:gd name="connsiteX77" fmla="*/ 700087 w 800100"/>
                  <a:gd name="connsiteY77" fmla="*/ 1376362 h 1785937"/>
                  <a:gd name="connsiteX78" fmla="*/ 747712 w 800100"/>
                  <a:gd name="connsiteY78" fmla="*/ 1352550 h 1785937"/>
                  <a:gd name="connsiteX79" fmla="*/ 800100 w 800100"/>
                  <a:gd name="connsiteY79" fmla="*/ 1347787 h 1785937"/>
                  <a:gd name="connsiteX80" fmla="*/ 687099 w 800100"/>
                  <a:gd name="connsiteY80" fmla="*/ 1354569 h 1785937"/>
                  <a:gd name="connsiteX81" fmla="*/ 610754 w 800100"/>
                  <a:gd name="connsiteY81" fmla="*/ 1385861 h 1785937"/>
                  <a:gd name="connsiteX82" fmla="*/ 520267 w 800100"/>
                  <a:gd name="connsiteY82" fmla="*/ 1338910 h 1785937"/>
                  <a:gd name="connsiteX83" fmla="*/ 457200 w 800100"/>
                  <a:gd name="connsiteY83" fmla="*/ 1271587 h 1785937"/>
                  <a:gd name="connsiteX84" fmla="*/ 410729 w 800100"/>
                  <a:gd name="connsiteY84" fmla="*/ 1233487 h 1785937"/>
                  <a:gd name="connsiteX85" fmla="*/ 346365 w 800100"/>
                  <a:gd name="connsiteY85" fmla="*/ 1138911 h 1785937"/>
                  <a:gd name="connsiteX86" fmla="*/ 302347 w 800100"/>
                  <a:gd name="connsiteY86" fmla="*/ 1064754 h 1785937"/>
                  <a:gd name="connsiteX87" fmla="*/ 266700 w 800100"/>
                  <a:gd name="connsiteY87" fmla="*/ 1009650 h 1785937"/>
                  <a:gd name="connsiteX88" fmla="*/ 223837 w 800100"/>
                  <a:gd name="connsiteY88" fmla="*/ 957262 h 1785937"/>
                  <a:gd name="connsiteX89" fmla="*/ 161925 w 800100"/>
                  <a:gd name="connsiteY89" fmla="*/ 852487 h 1785937"/>
                  <a:gd name="connsiteX90" fmla="*/ 232207 w 800100"/>
                  <a:gd name="connsiteY90" fmla="*/ 876998 h 1785937"/>
                  <a:gd name="connsiteX91" fmla="*/ 317932 w 800100"/>
                  <a:gd name="connsiteY91" fmla="*/ 855230 h 1785937"/>
                  <a:gd name="connsiteX92" fmla="*/ 409575 w 800100"/>
                  <a:gd name="connsiteY92" fmla="*/ 885825 h 1785937"/>
                  <a:gd name="connsiteX93" fmla="*/ 485775 w 800100"/>
                  <a:gd name="connsiteY93" fmla="*/ 919162 h 1785937"/>
                  <a:gd name="connsiteX94" fmla="*/ 552450 w 800100"/>
                  <a:gd name="connsiteY94" fmla="*/ 995362 h 1785937"/>
                  <a:gd name="connsiteX95" fmla="*/ 552450 w 800100"/>
                  <a:gd name="connsiteY95" fmla="*/ 1042987 h 1785937"/>
                  <a:gd name="connsiteX96" fmla="*/ 538162 w 800100"/>
                  <a:gd name="connsiteY96" fmla="*/ 1171575 h 1785937"/>
                  <a:gd name="connsiteX97" fmla="*/ 572655 w 800100"/>
                  <a:gd name="connsiteY97" fmla="*/ 1020599 h 1785937"/>
                  <a:gd name="connsiteX98" fmla="*/ 588645 w 800100"/>
                  <a:gd name="connsiteY98" fmla="*/ 1041097 h 1785937"/>
                  <a:gd name="connsiteX99" fmla="*/ 619125 w 800100"/>
                  <a:gd name="connsiteY99" fmla="*/ 1114425 h 1785937"/>
                  <a:gd name="connsiteX100" fmla="*/ 666750 w 800100"/>
                  <a:gd name="connsiteY100" fmla="*/ 1185862 h 1785937"/>
                  <a:gd name="connsiteX101" fmla="*/ 626053 w 800100"/>
                  <a:gd name="connsiteY101" fmla="*/ 1090638 h 1785937"/>
                  <a:gd name="connsiteX102" fmla="*/ 685800 w 800100"/>
                  <a:gd name="connsiteY102" fmla="*/ 1100837 h 1785937"/>
                  <a:gd name="connsiteX103" fmla="*/ 723900 w 800100"/>
                  <a:gd name="connsiteY103" fmla="*/ 1143000 h 1785937"/>
                  <a:gd name="connsiteX104" fmla="*/ 709612 w 800100"/>
                  <a:gd name="connsiteY104" fmla="*/ 1081087 h 1785937"/>
                  <a:gd name="connsiteX105" fmla="*/ 623887 w 800100"/>
                  <a:gd name="connsiteY105" fmla="*/ 1081087 h 1785937"/>
                  <a:gd name="connsiteX106" fmla="*/ 590550 w 800100"/>
                  <a:gd name="connsiteY106" fmla="*/ 1009650 h 1785937"/>
                  <a:gd name="connsiteX107" fmla="*/ 482890 w 800100"/>
                  <a:gd name="connsiteY107" fmla="*/ 907619 h 1785937"/>
                  <a:gd name="connsiteX108" fmla="*/ 595312 w 800100"/>
                  <a:gd name="connsiteY108" fmla="*/ 942975 h 1785937"/>
                  <a:gd name="connsiteX109" fmla="*/ 633412 w 800100"/>
                  <a:gd name="connsiteY109" fmla="*/ 995362 h 1785937"/>
                  <a:gd name="connsiteX110" fmla="*/ 589251 w 800100"/>
                  <a:gd name="connsiteY110" fmla="*/ 925271 h 1785937"/>
                  <a:gd name="connsiteX111" fmla="*/ 500062 w 800100"/>
                  <a:gd name="connsiteY111" fmla="*/ 895350 h 1785937"/>
                  <a:gd name="connsiteX112" fmla="*/ 426171 w 800100"/>
                  <a:gd name="connsiteY112" fmla="*/ 874928 h 1785937"/>
                  <a:gd name="connsiteX113" fmla="*/ 309562 w 800100"/>
                  <a:gd name="connsiteY113" fmla="*/ 842962 h 1785937"/>
                  <a:gd name="connsiteX114" fmla="*/ 242887 w 800100"/>
                  <a:gd name="connsiteY114" fmla="*/ 862012 h 1785937"/>
                  <a:gd name="connsiteX115" fmla="*/ 180975 w 800100"/>
                  <a:gd name="connsiteY115" fmla="*/ 842962 h 1785937"/>
                  <a:gd name="connsiteX116" fmla="*/ 119062 w 800100"/>
                  <a:gd name="connsiteY116" fmla="*/ 814387 h 1785937"/>
                  <a:gd name="connsiteX117" fmla="*/ 42862 w 800100"/>
                  <a:gd name="connsiteY117" fmla="*/ 681037 h 1785937"/>
                  <a:gd name="connsiteX118" fmla="*/ 33337 w 800100"/>
                  <a:gd name="connsiteY118" fmla="*/ 633412 h 1785937"/>
                  <a:gd name="connsiteX119" fmla="*/ 47625 w 800100"/>
                  <a:gd name="connsiteY119" fmla="*/ 57150 h 1785937"/>
                  <a:gd name="connsiteX120" fmla="*/ 0 w 800100"/>
                  <a:gd name="connsiteY120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59747 w 800100"/>
                  <a:gd name="connsiteY4" fmla="*/ 746366 h 1785937"/>
                  <a:gd name="connsiteX5" fmla="*/ 135802 w 800100"/>
                  <a:gd name="connsiteY5" fmla="*/ 845034 h 1785937"/>
                  <a:gd name="connsiteX6" fmla="*/ 177349 w 800100"/>
                  <a:gd name="connsiteY6" fmla="*/ 899776 h 1785937"/>
                  <a:gd name="connsiteX7" fmla="*/ 226291 w 800100"/>
                  <a:gd name="connsiteY7" fmla="*/ 995388 h 1785937"/>
                  <a:gd name="connsiteX8" fmla="*/ 232351 w 800100"/>
                  <a:gd name="connsiteY8" fmla="*/ 1107618 h 1785937"/>
                  <a:gd name="connsiteX9" fmla="*/ 252556 w 800100"/>
                  <a:gd name="connsiteY9" fmla="*/ 1180426 h 1785937"/>
                  <a:gd name="connsiteX10" fmla="*/ 300325 w 800100"/>
                  <a:gd name="connsiteY10" fmla="*/ 1253211 h 1785937"/>
                  <a:gd name="connsiteX11" fmla="*/ 227444 w 800100"/>
                  <a:gd name="connsiteY11" fmla="*/ 1344371 h 1785937"/>
                  <a:gd name="connsiteX12" fmla="*/ 142875 w 800100"/>
                  <a:gd name="connsiteY12" fmla="*/ 1333500 h 1785937"/>
                  <a:gd name="connsiteX13" fmla="*/ 209550 w 800100"/>
                  <a:gd name="connsiteY13" fmla="*/ 1352550 h 1785937"/>
                  <a:gd name="connsiteX14" fmla="*/ 195262 w 800100"/>
                  <a:gd name="connsiteY14" fmla="*/ 1409700 h 1785937"/>
                  <a:gd name="connsiteX15" fmla="*/ 224250 w 800100"/>
                  <a:gd name="connsiteY15" fmla="*/ 1359069 h 1785937"/>
                  <a:gd name="connsiteX16" fmla="*/ 271153 w 800100"/>
                  <a:gd name="connsiteY16" fmla="*/ 1304715 h 1785937"/>
                  <a:gd name="connsiteX17" fmla="*/ 300037 w 800100"/>
                  <a:gd name="connsiteY17" fmla="*/ 1281112 h 1785937"/>
                  <a:gd name="connsiteX18" fmla="*/ 328756 w 800100"/>
                  <a:gd name="connsiteY18" fmla="*/ 1347787 h 1785937"/>
                  <a:gd name="connsiteX19" fmla="*/ 314325 w 800100"/>
                  <a:gd name="connsiteY19" fmla="*/ 1400175 h 1785937"/>
                  <a:gd name="connsiteX20" fmla="*/ 304800 w 800100"/>
                  <a:gd name="connsiteY20" fmla="*/ 1457325 h 1785937"/>
                  <a:gd name="connsiteX21" fmla="*/ 252412 w 800100"/>
                  <a:gd name="connsiteY21" fmla="*/ 1547812 h 1785937"/>
                  <a:gd name="connsiteX22" fmla="*/ 238125 w 800100"/>
                  <a:gd name="connsiteY22" fmla="*/ 1585912 h 1785937"/>
                  <a:gd name="connsiteX23" fmla="*/ 312160 w 800100"/>
                  <a:gd name="connsiteY23" fmla="*/ 1475779 h 1785937"/>
                  <a:gd name="connsiteX24" fmla="*/ 308552 w 800100"/>
                  <a:gd name="connsiteY24" fmla="*/ 1621967 h 1785937"/>
                  <a:gd name="connsiteX25" fmla="*/ 300037 w 800100"/>
                  <a:gd name="connsiteY25" fmla="*/ 1676400 h 1785937"/>
                  <a:gd name="connsiteX26" fmla="*/ 257175 w 800100"/>
                  <a:gd name="connsiteY26" fmla="*/ 1733550 h 1785937"/>
                  <a:gd name="connsiteX27" fmla="*/ 319087 w 800100"/>
                  <a:gd name="connsiteY27" fmla="*/ 1700212 h 1785937"/>
                  <a:gd name="connsiteX28" fmla="*/ 366712 w 800100"/>
                  <a:gd name="connsiteY28" fmla="*/ 1785937 h 1785937"/>
                  <a:gd name="connsiteX29" fmla="*/ 357187 w 800100"/>
                  <a:gd name="connsiteY29" fmla="*/ 1704975 h 1785937"/>
                  <a:gd name="connsiteX30" fmla="*/ 404812 w 800100"/>
                  <a:gd name="connsiteY30" fmla="*/ 1747837 h 1785937"/>
                  <a:gd name="connsiteX31" fmla="*/ 328612 w 800100"/>
                  <a:gd name="connsiteY31" fmla="*/ 1652587 h 1785937"/>
                  <a:gd name="connsiteX32" fmla="*/ 328612 w 800100"/>
                  <a:gd name="connsiteY32" fmla="*/ 1566862 h 1785937"/>
                  <a:gd name="connsiteX33" fmla="*/ 323850 w 800100"/>
                  <a:gd name="connsiteY33" fmla="*/ 1509712 h 1785937"/>
                  <a:gd name="connsiteX34" fmla="*/ 331932 w 800100"/>
                  <a:gd name="connsiteY34" fmla="*/ 1445082 h 1785937"/>
                  <a:gd name="connsiteX35" fmla="*/ 344054 w 800100"/>
                  <a:gd name="connsiteY35" fmla="*/ 1364120 h 1785937"/>
                  <a:gd name="connsiteX36" fmla="*/ 326013 w 800100"/>
                  <a:gd name="connsiteY36" fmla="*/ 1305597 h 1785937"/>
                  <a:gd name="connsiteX37" fmla="*/ 304800 w 800100"/>
                  <a:gd name="connsiteY37" fmla="*/ 1228725 h 1785937"/>
                  <a:gd name="connsiteX38" fmla="*/ 278369 w 800100"/>
                  <a:gd name="connsiteY38" fmla="*/ 1196007 h 1785937"/>
                  <a:gd name="connsiteX39" fmla="*/ 260640 w 800100"/>
                  <a:gd name="connsiteY39" fmla="*/ 1157287 h 1785937"/>
                  <a:gd name="connsiteX40" fmla="*/ 242887 w 800100"/>
                  <a:gd name="connsiteY40" fmla="*/ 1071562 h 1785937"/>
                  <a:gd name="connsiteX41" fmla="*/ 249959 w 800100"/>
                  <a:gd name="connsiteY41" fmla="*/ 1011721 h 1785937"/>
                  <a:gd name="connsiteX42" fmla="*/ 323850 w 800100"/>
                  <a:gd name="connsiteY42" fmla="*/ 1128712 h 1785937"/>
                  <a:gd name="connsiteX43" fmla="*/ 379389 w 800100"/>
                  <a:gd name="connsiteY43" fmla="*/ 1225901 h 1785937"/>
                  <a:gd name="connsiteX44" fmla="*/ 414337 w 800100"/>
                  <a:gd name="connsiteY44" fmla="*/ 1285875 h 1785937"/>
                  <a:gd name="connsiteX45" fmla="*/ 476250 w 800100"/>
                  <a:gd name="connsiteY45" fmla="*/ 1404937 h 1785937"/>
                  <a:gd name="connsiteX46" fmla="*/ 500062 w 800100"/>
                  <a:gd name="connsiteY46" fmla="*/ 1524000 h 1785937"/>
                  <a:gd name="connsiteX47" fmla="*/ 495300 w 800100"/>
                  <a:gd name="connsiteY47" fmla="*/ 1647825 h 1785937"/>
                  <a:gd name="connsiteX48" fmla="*/ 490537 w 800100"/>
                  <a:gd name="connsiteY48" fmla="*/ 1738312 h 1785937"/>
                  <a:gd name="connsiteX49" fmla="*/ 506990 w 800100"/>
                  <a:gd name="connsiteY49" fmla="*/ 1651941 h 1785937"/>
                  <a:gd name="connsiteX50" fmla="*/ 508145 w 800100"/>
                  <a:gd name="connsiteY50" fmla="*/ 1593445 h 1785937"/>
                  <a:gd name="connsiteX51" fmla="*/ 522578 w 800100"/>
                  <a:gd name="connsiteY51" fmla="*/ 1522680 h 1785937"/>
                  <a:gd name="connsiteX52" fmla="*/ 552450 w 800100"/>
                  <a:gd name="connsiteY52" fmla="*/ 1590675 h 1785937"/>
                  <a:gd name="connsiteX53" fmla="*/ 547687 w 800100"/>
                  <a:gd name="connsiteY53" fmla="*/ 1662112 h 1785937"/>
                  <a:gd name="connsiteX54" fmla="*/ 561975 w 800100"/>
                  <a:gd name="connsiteY54" fmla="*/ 1714500 h 1785937"/>
                  <a:gd name="connsiteX55" fmla="*/ 604837 w 800100"/>
                  <a:gd name="connsiteY55" fmla="*/ 1781175 h 1785937"/>
                  <a:gd name="connsiteX56" fmla="*/ 572510 w 800100"/>
                  <a:gd name="connsiteY56" fmla="*/ 1710411 h 1785937"/>
                  <a:gd name="connsiteX57" fmla="*/ 562986 w 800100"/>
                  <a:gd name="connsiteY57" fmla="*/ 1651240 h 1785937"/>
                  <a:gd name="connsiteX58" fmla="*/ 574963 w 800100"/>
                  <a:gd name="connsiteY58" fmla="*/ 1591374 h 1785937"/>
                  <a:gd name="connsiteX59" fmla="*/ 623887 w 800100"/>
                  <a:gd name="connsiteY59" fmla="*/ 1652587 h 1785937"/>
                  <a:gd name="connsiteX60" fmla="*/ 633412 w 800100"/>
                  <a:gd name="connsiteY60" fmla="*/ 1743075 h 1785937"/>
                  <a:gd name="connsiteX61" fmla="*/ 643948 w 800100"/>
                  <a:gd name="connsiteY61" fmla="*/ 1658722 h 1785937"/>
                  <a:gd name="connsiteX62" fmla="*/ 685800 w 800100"/>
                  <a:gd name="connsiteY62" fmla="*/ 1700212 h 1785937"/>
                  <a:gd name="connsiteX63" fmla="*/ 728662 w 800100"/>
                  <a:gd name="connsiteY63" fmla="*/ 1781175 h 1785937"/>
                  <a:gd name="connsiteX64" fmla="*/ 685656 w 800100"/>
                  <a:gd name="connsiteY64" fmla="*/ 1664131 h 1785937"/>
                  <a:gd name="connsiteX65" fmla="*/ 628363 w 800100"/>
                  <a:gd name="connsiteY65" fmla="*/ 1630121 h 1785937"/>
                  <a:gd name="connsiteX66" fmla="*/ 556174 w 800100"/>
                  <a:gd name="connsiteY66" fmla="*/ 1543873 h 1785937"/>
                  <a:gd name="connsiteX67" fmla="*/ 531091 w 800100"/>
                  <a:gd name="connsiteY67" fmla="*/ 1497470 h 1785937"/>
                  <a:gd name="connsiteX68" fmla="*/ 512880 w 800100"/>
                  <a:gd name="connsiteY68" fmla="*/ 1470495 h 1785937"/>
                  <a:gd name="connsiteX69" fmla="*/ 486785 w 800100"/>
                  <a:gd name="connsiteY69" fmla="*/ 1395412 h 1785937"/>
                  <a:gd name="connsiteX70" fmla="*/ 418812 w 800100"/>
                  <a:gd name="connsiteY70" fmla="*/ 1253961 h 1785937"/>
                  <a:gd name="connsiteX71" fmla="*/ 528637 w 800100"/>
                  <a:gd name="connsiteY71" fmla="*/ 1366837 h 1785937"/>
                  <a:gd name="connsiteX72" fmla="*/ 634855 w 800100"/>
                  <a:gd name="connsiteY72" fmla="*/ 1406309 h 1785937"/>
                  <a:gd name="connsiteX73" fmla="*/ 725342 w 800100"/>
                  <a:gd name="connsiteY73" fmla="*/ 1452588 h 1785937"/>
                  <a:gd name="connsiteX74" fmla="*/ 776287 w 800100"/>
                  <a:gd name="connsiteY74" fmla="*/ 1562100 h 1785937"/>
                  <a:gd name="connsiteX75" fmla="*/ 738187 w 800100"/>
                  <a:gd name="connsiteY75" fmla="*/ 1447800 h 1785937"/>
                  <a:gd name="connsiteX76" fmla="*/ 647700 w 800100"/>
                  <a:gd name="connsiteY76" fmla="*/ 1390650 h 1785937"/>
                  <a:gd name="connsiteX77" fmla="*/ 700087 w 800100"/>
                  <a:gd name="connsiteY77" fmla="*/ 1376362 h 1785937"/>
                  <a:gd name="connsiteX78" fmla="*/ 747712 w 800100"/>
                  <a:gd name="connsiteY78" fmla="*/ 1352550 h 1785937"/>
                  <a:gd name="connsiteX79" fmla="*/ 800100 w 800100"/>
                  <a:gd name="connsiteY79" fmla="*/ 1347787 h 1785937"/>
                  <a:gd name="connsiteX80" fmla="*/ 687099 w 800100"/>
                  <a:gd name="connsiteY80" fmla="*/ 1354569 h 1785937"/>
                  <a:gd name="connsiteX81" fmla="*/ 610754 w 800100"/>
                  <a:gd name="connsiteY81" fmla="*/ 1385861 h 1785937"/>
                  <a:gd name="connsiteX82" fmla="*/ 520267 w 800100"/>
                  <a:gd name="connsiteY82" fmla="*/ 1338910 h 1785937"/>
                  <a:gd name="connsiteX83" fmla="*/ 457200 w 800100"/>
                  <a:gd name="connsiteY83" fmla="*/ 1271587 h 1785937"/>
                  <a:gd name="connsiteX84" fmla="*/ 410729 w 800100"/>
                  <a:gd name="connsiteY84" fmla="*/ 1233487 h 1785937"/>
                  <a:gd name="connsiteX85" fmla="*/ 346365 w 800100"/>
                  <a:gd name="connsiteY85" fmla="*/ 1138911 h 1785937"/>
                  <a:gd name="connsiteX86" fmla="*/ 302347 w 800100"/>
                  <a:gd name="connsiteY86" fmla="*/ 1064754 h 1785937"/>
                  <a:gd name="connsiteX87" fmla="*/ 266700 w 800100"/>
                  <a:gd name="connsiteY87" fmla="*/ 1009650 h 1785937"/>
                  <a:gd name="connsiteX88" fmla="*/ 223837 w 800100"/>
                  <a:gd name="connsiteY88" fmla="*/ 957262 h 1785937"/>
                  <a:gd name="connsiteX89" fmla="*/ 161925 w 800100"/>
                  <a:gd name="connsiteY89" fmla="*/ 852487 h 1785937"/>
                  <a:gd name="connsiteX90" fmla="*/ 232207 w 800100"/>
                  <a:gd name="connsiteY90" fmla="*/ 876998 h 1785937"/>
                  <a:gd name="connsiteX91" fmla="*/ 317932 w 800100"/>
                  <a:gd name="connsiteY91" fmla="*/ 855230 h 1785937"/>
                  <a:gd name="connsiteX92" fmla="*/ 409575 w 800100"/>
                  <a:gd name="connsiteY92" fmla="*/ 885825 h 1785937"/>
                  <a:gd name="connsiteX93" fmla="*/ 485775 w 800100"/>
                  <a:gd name="connsiteY93" fmla="*/ 919162 h 1785937"/>
                  <a:gd name="connsiteX94" fmla="*/ 552450 w 800100"/>
                  <a:gd name="connsiteY94" fmla="*/ 995362 h 1785937"/>
                  <a:gd name="connsiteX95" fmla="*/ 552450 w 800100"/>
                  <a:gd name="connsiteY95" fmla="*/ 1042987 h 1785937"/>
                  <a:gd name="connsiteX96" fmla="*/ 538162 w 800100"/>
                  <a:gd name="connsiteY96" fmla="*/ 1171575 h 1785937"/>
                  <a:gd name="connsiteX97" fmla="*/ 572655 w 800100"/>
                  <a:gd name="connsiteY97" fmla="*/ 1020599 h 1785937"/>
                  <a:gd name="connsiteX98" fmla="*/ 588645 w 800100"/>
                  <a:gd name="connsiteY98" fmla="*/ 1041097 h 1785937"/>
                  <a:gd name="connsiteX99" fmla="*/ 619125 w 800100"/>
                  <a:gd name="connsiteY99" fmla="*/ 1114425 h 1785937"/>
                  <a:gd name="connsiteX100" fmla="*/ 666750 w 800100"/>
                  <a:gd name="connsiteY100" fmla="*/ 1185862 h 1785937"/>
                  <a:gd name="connsiteX101" fmla="*/ 626053 w 800100"/>
                  <a:gd name="connsiteY101" fmla="*/ 1090638 h 1785937"/>
                  <a:gd name="connsiteX102" fmla="*/ 685800 w 800100"/>
                  <a:gd name="connsiteY102" fmla="*/ 1100837 h 1785937"/>
                  <a:gd name="connsiteX103" fmla="*/ 723900 w 800100"/>
                  <a:gd name="connsiteY103" fmla="*/ 1143000 h 1785937"/>
                  <a:gd name="connsiteX104" fmla="*/ 709612 w 800100"/>
                  <a:gd name="connsiteY104" fmla="*/ 1081087 h 1785937"/>
                  <a:gd name="connsiteX105" fmla="*/ 623887 w 800100"/>
                  <a:gd name="connsiteY105" fmla="*/ 1081087 h 1785937"/>
                  <a:gd name="connsiteX106" fmla="*/ 590550 w 800100"/>
                  <a:gd name="connsiteY106" fmla="*/ 1009650 h 1785937"/>
                  <a:gd name="connsiteX107" fmla="*/ 482890 w 800100"/>
                  <a:gd name="connsiteY107" fmla="*/ 907619 h 1785937"/>
                  <a:gd name="connsiteX108" fmla="*/ 595312 w 800100"/>
                  <a:gd name="connsiteY108" fmla="*/ 942975 h 1785937"/>
                  <a:gd name="connsiteX109" fmla="*/ 633412 w 800100"/>
                  <a:gd name="connsiteY109" fmla="*/ 995362 h 1785937"/>
                  <a:gd name="connsiteX110" fmla="*/ 589251 w 800100"/>
                  <a:gd name="connsiteY110" fmla="*/ 925271 h 1785937"/>
                  <a:gd name="connsiteX111" fmla="*/ 500062 w 800100"/>
                  <a:gd name="connsiteY111" fmla="*/ 895350 h 1785937"/>
                  <a:gd name="connsiteX112" fmla="*/ 426171 w 800100"/>
                  <a:gd name="connsiteY112" fmla="*/ 874928 h 1785937"/>
                  <a:gd name="connsiteX113" fmla="*/ 309562 w 800100"/>
                  <a:gd name="connsiteY113" fmla="*/ 842962 h 1785937"/>
                  <a:gd name="connsiteX114" fmla="*/ 242887 w 800100"/>
                  <a:gd name="connsiteY114" fmla="*/ 862012 h 1785937"/>
                  <a:gd name="connsiteX115" fmla="*/ 180975 w 800100"/>
                  <a:gd name="connsiteY115" fmla="*/ 842962 h 1785937"/>
                  <a:gd name="connsiteX116" fmla="*/ 119062 w 800100"/>
                  <a:gd name="connsiteY116" fmla="*/ 814387 h 1785937"/>
                  <a:gd name="connsiteX117" fmla="*/ 42862 w 800100"/>
                  <a:gd name="connsiteY117" fmla="*/ 681037 h 1785937"/>
                  <a:gd name="connsiteX118" fmla="*/ 33337 w 800100"/>
                  <a:gd name="connsiteY118" fmla="*/ 633412 h 1785937"/>
                  <a:gd name="connsiteX119" fmla="*/ 47625 w 800100"/>
                  <a:gd name="connsiteY119" fmla="*/ 57150 h 1785937"/>
                  <a:gd name="connsiteX120" fmla="*/ 0 w 800100"/>
                  <a:gd name="connsiteY120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59747 w 800100"/>
                  <a:gd name="connsiteY4" fmla="*/ 746366 h 1785937"/>
                  <a:gd name="connsiteX5" fmla="*/ 135802 w 800100"/>
                  <a:gd name="connsiteY5" fmla="*/ 845034 h 1785937"/>
                  <a:gd name="connsiteX6" fmla="*/ 177349 w 800100"/>
                  <a:gd name="connsiteY6" fmla="*/ 899776 h 1785937"/>
                  <a:gd name="connsiteX7" fmla="*/ 226291 w 800100"/>
                  <a:gd name="connsiteY7" fmla="*/ 995388 h 1785937"/>
                  <a:gd name="connsiteX8" fmla="*/ 232351 w 800100"/>
                  <a:gd name="connsiteY8" fmla="*/ 1107618 h 1785937"/>
                  <a:gd name="connsiteX9" fmla="*/ 252556 w 800100"/>
                  <a:gd name="connsiteY9" fmla="*/ 1180426 h 1785937"/>
                  <a:gd name="connsiteX10" fmla="*/ 300325 w 800100"/>
                  <a:gd name="connsiteY10" fmla="*/ 1253211 h 1785937"/>
                  <a:gd name="connsiteX11" fmla="*/ 227444 w 800100"/>
                  <a:gd name="connsiteY11" fmla="*/ 1344371 h 1785937"/>
                  <a:gd name="connsiteX12" fmla="*/ 142875 w 800100"/>
                  <a:gd name="connsiteY12" fmla="*/ 1333500 h 1785937"/>
                  <a:gd name="connsiteX13" fmla="*/ 209550 w 800100"/>
                  <a:gd name="connsiteY13" fmla="*/ 1352550 h 1785937"/>
                  <a:gd name="connsiteX14" fmla="*/ 195262 w 800100"/>
                  <a:gd name="connsiteY14" fmla="*/ 1409700 h 1785937"/>
                  <a:gd name="connsiteX15" fmla="*/ 224250 w 800100"/>
                  <a:gd name="connsiteY15" fmla="*/ 1359069 h 1785937"/>
                  <a:gd name="connsiteX16" fmla="*/ 271153 w 800100"/>
                  <a:gd name="connsiteY16" fmla="*/ 1304715 h 1785937"/>
                  <a:gd name="connsiteX17" fmla="*/ 300037 w 800100"/>
                  <a:gd name="connsiteY17" fmla="*/ 1281112 h 1785937"/>
                  <a:gd name="connsiteX18" fmla="*/ 328756 w 800100"/>
                  <a:gd name="connsiteY18" fmla="*/ 1347787 h 1785937"/>
                  <a:gd name="connsiteX19" fmla="*/ 314325 w 800100"/>
                  <a:gd name="connsiteY19" fmla="*/ 1400175 h 1785937"/>
                  <a:gd name="connsiteX20" fmla="*/ 304800 w 800100"/>
                  <a:gd name="connsiteY20" fmla="*/ 1457325 h 1785937"/>
                  <a:gd name="connsiteX21" fmla="*/ 252412 w 800100"/>
                  <a:gd name="connsiteY21" fmla="*/ 1547812 h 1785937"/>
                  <a:gd name="connsiteX22" fmla="*/ 238125 w 800100"/>
                  <a:gd name="connsiteY22" fmla="*/ 1585912 h 1785937"/>
                  <a:gd name="connsiteX23" fmla="*/ 312160 w 800100"/>
                  <a:gd name="connsiteY23" fmla="*/ 1475779 h 1785937"/>
                  <a:gd name="connsiteX24" fmla="*/ 308552 w 800100"/>
                  <a:gd name="connsiteY24" fmla="*/ 1621967 h 1785937"/>
                  <a:gd name="connsiteX25" fmla="*/ 300037 w 800100"/>
                  <a:gd name="connsiteY25" fmla="*/ 1676400 h 1785937"/>
                  <a:gd name="connsiteX26" fmla="*/ 257175 w 800100"/>
                  <a:gd name="connsiteY26" fmla="*/ 1733550 h 1785937"/>
                  <a:gd name="connsiteX27" fmla="*/ 322694 w 800100"/>
                  <a:gd name="connsiteY27" fmla="*/ 1664882 h 1785937"/>
                  <a:gd name="connsiteX28" fmla="*/ 366712 w 800100"/>
                  <a:gd name="connsiteY28" fmla="*/ 1785937 h 1785937"/>
                  <a:gd name="connsiteX29" fmla="*/ 357187 w 800100"/>
                  <a:gd name="connsiteY29" fmla="*/ 1704975 h 1785937"/>
                  <a:gd name="connsiteX30" fmla="*/ 404812 w 800100"/>
                  <a:gd name="connsiteY30" fmla="*/ 1747837 h 1785937"/>
                  <a:gd name="connsiteX31" fmla="*/ 328612 w 800100"/>
                  <a:gd name="connsiteY31" fmla="*/ 1652587 h 1785937"/>
                  <a:gd name="connsiteX32" fmla="*/ 328612 w 800100"/>
                  <a:gd name="connsiteY32" fmla="*/ 1566862 h 1785937"/>
                  <a:gd name="connsiteX33" fmla="*/ 323850 w 800100"/>
                  <a:gd name="connsiteY33" fmla="*/ 1509712 h 1785937"/>
                  <a:gd name="connsiteX34" fmla="*/ 331932 w 800100"/>
                  <a:gd name="connsiteY34" fmla="*/ 1445082 h 1785937"/>
                  <a:gd name="connsiteX35" fmla="*/ 344054 w 800100"/>
                  <a:gd name="connsiteY35" fmla="*/ 1364120 h 1785937"/>
                  <a:gd name="connsiteX36" fmla="*/ 326013 w 800100"/>
                  <a:gd name="connsiteY36" fmla="*/ 1305597 h 1785937"/>
                  <a:gd name="connsiteX37" fmla="*/ 304800 w 800100"/>
                  <a:gd name="connsiteY37" fmla="*/ 1228725 h 1785937"/>
                  <a:gd name="connsiteX38" fmla="*/ 278369 w 800100"/>
                  <a:gd name="connsiteY38" fmla="*/ 1196007 h 1785937"/>
                  <a:gd name="connsiteX39" fmla="*/ 260640 w 800100"/>
                  <a:gd name="connsiteY39" fmla="*/ 1157287 h 1785937"/>
                  <a:gd name="connsiteX40" fmla="*/ 242887 w 800100"/>
                  <a:gd name="connsiteY40" fmla="*/ 1071562 h 1785937"/>
                  <a:gd name="connsiteX41" fmla="*/ 249959 w 800100"/>
                  <a:gd name="connsiteY41" fmla="*/ 1011721 h 1785937"/>
                  <a:gd name="connsiteX42" fmla="*/ 323850 w 800100"/>
                  <a:gd name="connsiteY42" fmla="*/ 1128712 h 1785937"/>
                  <a:gd name="connsiteX43" fmla="*/ 379389 w 800100"/>
                  <a:gd name="connsiteY43" fmla="*/ 1225901 h 1785937"/>
                  <a:gd name="connsiteX44" fmla="*/ 414337 w 800100"/>
                  <a:gd name="connsiteY44" fmla="*/ 1285875 h 1785937"/>
                  <a:gd name="connsiteX45" fmla="*/ 476250 w 800100"/>
                  <a:gd name="connsiteY45" fmla="*/ 1404937 h 1785937"/>
                  <a:gd name="connsiteX46" fmla="*/ 500062 w 800100"/>
                  <a:gd name="connsiteY46" fmla="*/ 1524000 h 1785937"/>
                  <a:gd name="connsiteX47" fmla="*/ 495300 w 800100"/>
                  <a:gd name="connsiteY47" fmla="*/ 1647825 h 1785937"/>
                  <a:gd name="connsiteX48" fmla="*/ 490537 w 800100"/>
                  <a:gd name="connsiteY48" fmla="*/ 1738312 h 1785937"/>
                  <a:gd name="connsiteX49" fmla="*/ 506990 w 800100"/>
                  <a:gd name="connsiteY49" fmla="*/ 1651941 h 1785937"/>
                  <a:gd name="connsiteX50" fmla="*/ 508145 w 800100"/>
                  <a:gd name="connsiteY50" fmla="*/ 1593445 h 1785937"/>
                  <a:gd name="connsiteX51" fmla="*/ 522578 w 800100"/>
                  <a:gd name="connsiteY51" fmla="*/ 1522680 h 1785937"/>
                  <a:gd name="connsiteX52" fmla="*/ 552450 w 800100"/>
                  <a:gd name="connsiteY52" fmla="*/ 1590675 h 1785937"/>
                  <a:gd name="connsiteX53" fmla="*/ 547687 w 800100"/>
                  <a:gd name="connsiteY53" fmla="*/ 1662112 h 1785937"/>
                  <a:gd name="connsiteX54" fmla="*/ 561975 w 800100"/>
                  <a:gd name="connsiteY54" fmla="*/ 1714500 h 1785937"/>
                  <a:gd name="connsiteX55" fmla="*/ 604837 w 800100"/>
                  <a:gd name="connsiteY55" fmla="*/ 1781175 h 1785937"/>
                  <a:gd name="connsiteX56" fmla="*/ 572510 w 800100"/>
                  <a:gd name="connsiteY56" fmla="*/ 1710411 h 1785937"/>
                  <a:gd name="connsiteX57" fmla="*/ 562986 w 800100"/>
                  <a:gd name="connsiteY57" fmla="*/ 1651240 h 1785937"/>
                  <a:gd name="connsiteX58" fmla="*/ 574963 w 800100"/>
                  <a:gd name="connsiteY58" fmla="*/ 1591374 h 1785937"/>
                  <a:gd name="connsiteX59" fmla="*/ 623887 w 800100"/>
                  <a:gd name="connsiteY59" fmla="*/ 1652587 h 1785937"/>
                  <a:gd name="connsiteX60" fmla="*/ 633412 w 800100"/>
                  <a:gd name="connsiteY60" fmla="*/ 1743075 h 1785937"/>
                  <a:gd name="connsiteX61" fmla="*/ 643948 w 800100"/>
                  <a:gd name="connsiteY61" fmla="*/ 1658722 h 1785937"/>
                  <a:gd name="connsiteX62" fmla="*/ 685800 w 800100"/>
                  <a:gd name="connsiteY62" fmla="*/ 1700212 h 1785937"/>
                  <a:gd name="connsiteX63" fmla="*/ 728662 w 800100"/>
                  <a:gd name="connsiteY63" fmla="*/ 1781175 h 1785937"/>
                  <a:gd name="connsiteX64" fmla="*/ 685656 w 800100"/>
                  <a:gd name="connsiteY64" fmla="*/ 1664131 h 1785937"/>
                  <a:gd name="connsiteX65" fmla="*/ 628363 w 800100"/>
                  <a:gd name="connsiteY65" fmla="*/ 1630121 h 1785937"/>
                  <a:gd name="connsiteX66" fmla="*/ 556174 w 800100"/>
                  <a:gd name="connsiteY66" fmla="*/ 1543873 h 1785937"/>
                  <a:gd name="connsiteX67" fmla="*/ 531091 w 800100"/>
                  <a:gd name="connsiteY67" fmla="*/ 1497470 h 1785937"/>
                  <a:gd name="connsiteX68" fmla="*/ 512880 w 800100"/>
                  <a:gd name="connsiteY68" fmla="*/ 1470495 h 1785937"/>
                  <a:gd name="connsiteX69" fmla="*/ 486785 w 800100"/>
                  <a:gd name="connsiteY69" fmla="*/ 1395412 h 1785937"/>
                  <a:gd name="connsiteX70" fmla="*/ 418812 w 800100"/>
                  <a:gd name="connsiteY70" fmla="*/ 1253961 h 1785937"/>
                  <a:gd name="connsiteX71" fmla="*/ 528637 w 800100"/>
                  <a:gd name="connsiteY71" fmla="*/ 1366837 h 1785937"/>
                  <a:gd name="connsiteX72" fmla="*/ 634855 w 800100"/>
                  <a:gd name="connsiteY72" fmla="*/ 1406309 h 1785937"/>
                  <a:gd name="connsiteX73" fmla="*/ 725342 w 800100"/>
                  <a:gd name="connsiteY73" fmla="*/ 1452588 h 1785937"/>
                  <a:gd name="connsiteX74" fmla="*/ 776287 w 800100"/>
                  <a:gd name="connsiteY74" fmla="*/ 1562100 h 1785937"/>
                  <a:gd name="connsiteX75" fmla="*/ 738187 w 800100"/>
                  <a:gd name="connsiteY75" fmla="*/ 1447800 h 1785937"/>
                  <a:gd name="connsiteX76" fmla="*/ 647700 w 800100"/>
                  <a:gd name="connsiteY76" fmla="*/ 1390650 h 1785937"/>
                  <a:gd name="connsiteX77" fmla="*/ 700087 w 800100"/>
                  <a:gd name="connsiteY77" fmla="*/ 1376362 h 1785937"/>
                  <a:gd name="connsiteX78" fmla="*/ 747712 w 800100"/>
                  <a:gd name="connsiteY78" fmla="*/ 1352550 h 1785937"/>
                  <a:gd name="connsiteX79" fmla="*/ 800100 w 800100"/>
                  <a:gd name="connsiteY79" fmla="*/ 1347787 h 1785937"/>
                  <a:gd name="connsiteX80" fmla="*/ 687099 w 800100"/>
                  <a:gd name="connsiteY80" fmla="*/ 1354569 h 1785937"/>
                  <a:gd name="connsiteX81" fmla="*/ 610754 w 800100"/>
                  <a:gd name="connsiteY81" fmla="*/ 1385861 h 1785937"/>
                  <a:gd name="connsiteX82" fmla="*/ 520267 w 800100"/>
                  <a:gd name="connsiteY82" fmla="*/ 1338910 h 1785937"/>
                  <a:gd name="connsiteX83" fmla="*/ 457200 w 800100"/>
                  <a:gd name="connsiteY83" fmla="*/ 1271587 h 1785937"/>
                  <a:gd name="connsiteX84" fmla="*/ 410729 w 800100"/>
                  <a:gd name="connsiteY84" fmla="*/ 1233487 h 1785937"/>
                  <a:gd name="connsiteX85" fmla="*/ 346365 w 800100"/>
                  <a:gd name="connsiteY85" fmla="*/ 1138911 h 1785937"/>
                  <a:gd name="connsiteX86" fmla="*/ 302347 w 800100"/>
                  <a:gd name="connsiteY86" fmla="*/ 1064754 h 1785937"/>
                  <a:gd name="connsiteX87" fmla="*/ 266700 w 800100"/>
                  <a:gd name="connsiteY87" fmla="*/ 1009650 h 1785937"/>
                  <a:gd name="connsiteX88" fmla="*/ 223837 w 800100"/>
                  <a:gd name="connsiteY88" fmla="*/ 957262 h 1785937"/>
                  <a:gd name="connsiteX89" fmla="*/ 161925 w 800100"/>
                  <a:gd name="connsiteY89" fmla="*/ 852487 h 1785937"/>
                  <a:gd name="connsiteX90" fmla="*/ 232207 w 800100"/>
                  <a:gd name="connsiteY90" fmla="*/ 876998 h 1785937"/>
                  <a:gd name="connsiteX91" fmla="*/ 317932 w 800100"/>
                  <a:gd name="connsiteY91" fmla="*/ 855230 h 1785937"/>
                  <a:gd name="connsiteX92" fmla="*/ 409575 w 800100"/>
                  <a:gd name="connsiteY92" fmla="*/ 885825 h 1785937"/>
                  <a:gd name="connsiteX93" fmla="*/ 485775 w 800100"/>
                  <a:gd name="connsiteY93" fmla="*/ 919162 h 1785937"/>
                  <a:gd name="connsiteX94" fmla="*/ 552450 w 800100"/>
                  <a:gd name="connsiteY94" fmla="*/ 995362 h 1785937"/>
                  <a:gd name="connsiteX95" fmla="*/ 552450 w 800100"/>
                  <a:gd name="connsiteY95" fmla="*/ 1042987 h 1785937"/>
                  <a:gd name="connsiteX96" fmla="*/ 538162 w 800100"/>
                  <a:gd name="connsiteY96" fmla="*/ 1171575 h 1785937"/>
                  <a:gd name="connsiteX97" fmla="*/ 572655 w 800100"/>
                  <a:gd name="connsiteY97" fmla="*/ 1020599 h 1785937"/>
                  <a:gd name="connsiteX98" fmla="*/ 588645 w 800100"/>
                  <a:gd name="connsiteY98" fmla="*/ 1041097 h 1785937"/>
                  <a:gd name="connsiteX99" fmla="*/ 619125 w 800100"/>
                  <a:gd name="connsiteY99" fmla="*/ 1114425 h 1785937"/>
                  <a:gd name="connsiteX100" fmla="*/ 666750 w 800100"/>
                  <a:gd name="connsiteY100" fmla="*/ 1185862 h 1785937"/>
                  <a:gd name="connsiteX101" fmla="*/ 626053 w 800100"/>
                  <a:gd name="connsiteY101" fmla="*/ 1090638 h 1785937"/>
                  <a:gd name="connsiteX102" fmla="*/ 685800 w 800100"/>
                  <a:gd name="connsiteY102" fmla="*/ 1100837 h 1785937"/>
                  <a:gd name="connsiteX103" fmla="*/ 723900 w 800100"/>
                  <a:gd name="connsiteY103" fmla="*/ 1143000 h 1785937"/>
                  <a:gd name="connsiteX104" fmla="*/ 709612 w 800100"/>
                  <a:gd name="connsiteY104" fmla="*/ 1081087 h 1785937"/>
                  <a:gd name="connsiteX105" fmla="*/ 623887 w 800100"/>
                  <a:gd name="connsiteY105" fmla="*/ 1081087 h 1785937"/>
                  <a:gd name="connsiteX106" fmla="*/ 590550 w 800100"/>
                  <a:gd name="connsiteY106" fmla="*/ 1009650 h 1785937"/>
                  <a:gd name="connsiteX107" fmla="*/ 482890 w 800100"/>
                  <a:gd name="connsiteY107" fmla="*/ 907619 h 1785937"/>
                  <a:gd name="connsiteX108" fmla="*/ 595312 w 800100"/>
                  <a:gd name="connsiteY108" fmla="*/ 942975 h 1785937"/>
                  <a:gd name="connsiteX109" fmla="*/ 633412 w 800100"/>
                  <a:gd name="connsiteY109" fmla="*/ 995362 h 1785937"/>
                  <a:gd name="connsiteX110" fmla="*/ 589251 w 800100"/>
                  <a:gd name="connsiteY110" fmla="*/ 925271 h 1785937"/>
                  <a:gd name="connsiteX111" fmla="*/ 500062 w 800100"/>
                  <a:gd name="connsiteY111" fmla="*/ 895350 h 1785937"/>
                  <a:gd name="connsiteX112" fmla="*/ 426171 w 800100"/>
                  <a:gd name="connsiteY112" fmla="*/ 874928 h 1785937"/>
                  <a:gd name="connsiteX113" fmla="*/ 309562 w 800100"/>
                  <a:gd name="connsiteY113" fmla="*/ 842962 h 1785937"/>
                  <a:gd name="connsiteX114" fmla="*/ 242887 w 800100"/>
                  <a:gd name="connsiteY114" fmla="*/ 862012 h 1785937"/>
                  <a:gd name="connsiteX115" fmla="*/ 180975 w 800100"/>
                  <a:gd name="connsiteY115" fmla="*/ 842962 h 1785937"/>
                  <a:gd name="connsiteX116" fmla="*/ 119062 w 800100"/>
                  <a:gd name="connsiteY116" fmla="*/ 814387 h 1785937"/>
                  <a:gd name="connsiteX117" fmla="*/ 42862 w 800100"/>
                  <a:gd name="connsiteY117" fmla="*/ 681037 h 1785937"/>
                  <a:gd name="connsiteX118" fmla="*/ 33337 w 800100"/>
                  <a:gd name="connsiteY118" fmla="*/ 633412 h 1785937"/>
                  <a:gd name="connsiteX119" fmla="*/ 47625 w 800100"/>
                  <a:gd name="connsiteY119" fmla="*/ 57150 h 1785937"/>
                  <a:gd name="connsiteX120" fmla="*/ 0 w 800100"/>
                  <a:gd name="connsiteY120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59747 w 800100"/>
                  <a:gd name="connsiteY4" fmla="*/ 746366 h 1785937"/>
                  <a:gd name="connsiteX5" fmla="*/ 135802 w 800100"/>
                  <a:gd name="connsiteY5" fmla="*/ 845034 h 1785937"/>
                  <a:gd name="connsiteX6" fmla="*/ 177349 w 800100"/>
                  <a:gd name="connsiteY6" fmla="*/ 899776 h 1785937"/>
                  <a:gd name="connsiteX7" fmla="*/ 226291 w 800100"/>
                  <a:gd name="connsiteY7" fmla="*/ 995388 h 1785937"/>
                  <a:gd name="connsiteX8" fmla="*/ 232351 w 800100"/>
                  <a:gd name="connsiteY8" fmla="*/ 1107618 h 1785937"/>
                  <a:gd name="connsiteX9" fmla="*/ 252556 w 800100"/>
                  <a:gd name="connsiteY9" fmla="*/ 1180426 h 1785937"/>
                  <a:gd name="connsiteX10" fmla="*/ 300325 w 800100"/>
                  <a:gd name="connsiteY10" fmla="*/ 1253211 h 1785937"/>
                  <a:gd name="connsiteX11" fmla="*/ 227444 w 800100"/>
                  <a:gd name="connsiteY11" fmla="*/ 1344371 h 1785937"/>
                  <a:gd name="connsiteX12" fmla="*/ 142875 w 800100"/>
                  <a:gd name="connsiteY12" fmla="*/ 1333500 h 1785937"/>
                  <a:gd name="connsiteX13" fmla="*/ 209550 w 800100"/>
                  <a:gd name="connsiteY13" fmla="*/ 1352550 h 1785937"/>
                  <a:gd name="connsiteX14" fmla="*/ 195262 w 800100"/>
                  <a:gd name="connsiteY14" fmla="*/ 1409700 h 1785937"/>
                  <a:gd name="connsiteX15" fmla="*/ 224250 w 800100"/>
                  <a:gd name="connsiteY15" fmla="*/ 1359069 h 1785937"/>
                  <a:gd name="connsiteX16" fmla="*/ 271153 w 800100"/>
                  <a:gd name="connsiteY16" fmla="*/ 1304715 h 1785937"/>
                  <a:gd name="connsiteX17" fmla="*/ 300037 w 800100"/>
                  <a:gd name="connsiteY17" fmla="*/ 1281112 h 1785937"/>
                  <a:gd name="connsiteX18" fmla="*/ 328756 w 800100"/>
                  <a:gd name="connsiteY18" fmla="*/ 1347787 h 1785937"/>
                  <a:gd name="connsiteX19" fmla="*/ 317933 w 800100"/>
                  <a:gd name="connsiteY19" fmla="*/ 1421917 h 1785937"/>
                  <a:gd name="connsiteX20" fmla="*/ 304800 w 800100"/>
                  <a:gd name="connsiteY20" fmla="*/ 1457325 h 1785937"/>
                  <a:gd name="connsiteX21" fmla="*/ 252412 w 800100"/>
                  <a:gd name="connsiteY21" fmla="*/ 1547812 h 1785937"/>
                  <a:gd name="connsiteX22" fmla="*/ 238125 w 800100"/>
                  <a:gd name="connsiteY22" fmla="*/ 1585912 h 1785937"/>
                  <a:gd name="connsiteX23" fmla="*/ 312160 w 800100"/>
                  <a:gd name="connsiteY23" fmla="*/ 1475779 h 1785937"/>
                  <a:gd name="connsiteX24" fmla="*/ 308552 w 800100"/>
                  <a:gd name="connsiteY24" fmla="*/ 1621967 h 1785937"/>
                  <a:gd name="connsiteX25" fmla="*/ 300037 w 800100"/>
                  <a:gd name="connsiteY25" fmla="*/ 1676400 h 1785937"/>
                  <a:gd name="connsiteX26" fmla="*/ 257175 w 800100"/>
                  <a:gd name="connsiteY26" fmla="*/ 1733550 h 1785937"/>
                  <a:gd name="connsiteX27" fmla="*/ 322694 w 800100"/>
                  <a:gd name="connsiteY27" fmla="*/ 1664882 h 1785937"/>
                  <a:gd name="connsiteX28" fmla="*/ 366712 w 800100"/>
                  <a:gd name="connsiteY28" fmla="*/ 1785937 h 1785937"/>
                  <a:gd name="connsiteX29" fmla="*/ 357187 w 800100"/>
                  <a:gd name="connsiteY29" fmla="*/ 1704975 h 1785937"/>
                  <a:gd name="connsiteX30" fmla="*/ 404812 w 800100"/>
                  <a:gd name="connsiteY30" fmla="*/ 1747837 h 1785937"/>
                  <a:gd name="connsiteX31" fmla="*/ 328612 w 800100"/>
                  <a:gd name="connsiteY31" fmla="*/ 1652587 h 1785937"/>
                  <a:gd name="connsiteX32" fmla="*/ 328612 w 800100"/>
                  <a:gd name="connsiteY32" fmla="*/ 1566862 h 1785937"/>
                  <a:gd name="connsiteX33" fmla="*/ 323850 w 800100"/>
                  <a:gd name="connsiteY33" fmla="*/ 1509712 h 1785937"/>
                  <a:gd name="connsiteX34" fmla="*/ 331932 w 800100"/>
                  <a:gd name="connsiteY34" fmla="*/ 1445082 h 1785937"/>
                  <a:gd name="connsiteX35" fmla="*/ 344054 w 800100"/>
                  <a:gd name="connsiteY35" fmla="*/ 1364120 h 1785937"/>
                  <a:gd name="connsiteX36" fmla="*/ 326013 w 800100"/>
                  <a:gd name="connsiteY36" fmla="*/ 1305597 h 1785937"/>
                  <a:gd name="connsiteX37" fmla="*/ 304800 w 800100"/>
                  <a:gd name="connsiteY37" fmla="*/ 1228725 h 1785937"/>
                  <a:gd name="connsiteX38" fmla="*/ 278369 w 800100"/>
                  <a:gd name="connsiteY38" fmla="*/ 1196007 h 1785937"/>
                  <a:gd name="connsiteX39" fmla="*/ 260640 w 800100"/>
                  <a:gd name="connsiteY39" fmla="*/ 1157287 h 1785937"/>
                  <a:gd name="connsiteX40" fmla="*/ 242887 w 800100"/>
                  <a:gd name="connsiteY40" fmla="*/ 1071562 h 1785937"/>
                  <a:gd name="connsiteX41" fmla="*/ 249959 w 800100"/>
                  <a:gd name="connsiteY41" fmla="*/ 1011721 h 1785937"/>
                  <a:gd name="connsiteX42" fmla="*/ 323850 w 800100"/>
                  <a:gd name="connsiteY42" fmla="*/ 1128712 h 1785937"/>
                  <a:gd name="connsiteX43" fmla="*/ 379389 w 800100"/>
                  <a:gd name="connsiteY43" fmla="*/ 1225901 h 1785937"/>
                  <a:gd name="connsiteX44" fmla="*/ 414337 w 800100"/>
                  <a:gd name="connsiteY44" fmla="*/ 1285875 h 1785937"/>
                  <a:gd name="connsiteX45" fmla="*/ 476250 w 800100"/>
                  <a:gd name="connsiteY45" fmla="*/ 1404937 h 1785937"/>
                  <a:gd name="connsiteX46" fmla="*/ 500062 w 800100"/>
                  <a:gd name="connsiteY46" fmla="*/ 1524000 h 1785937"/>
                  <a:gd name="connsiteX47" fmla="*/ 495300 w 800100"/>
                  <a:gd name="connsiteY47" fmla="*/ 1647825 h 1785937"/>
                  <a:gd name="connsiteX48" fmla="*/ 490537 w 800100"/>
                  <a:gd name="connsiteY48" fmla="*/ 1738312 h 1785937"/>
                  <a:gd name="connsiteX49" fmla="*/ 506990 w 800100"/>
                  <a:gd name="connsiteY49" fmla="*/ 1651941 h 1785937"/>
                  <a:gd name="connsiteX50" fmla="*/ 508145 w 800100"/>
                  <a:gd name="connsiteY50" fmla="*/ 1593445 h 1785937"/>
                  <a:gd name="connsiteX51" fmla="*/ 522578 w 800100"/>
                  <a:gd name="connsiteY51" fmla="*/ 1522680 h 1785937"/>
                  <a:gd name="connsiteX52" fmla="*/ 552450 w 800100"/>
                  <a:gd name="connsiteY52" fmla="*/ 1590675 h 1785937"/>
                  <a:gd name="connsiteX53" fmla="*/ 547687 w 800100"/>
                  <a:gd name="connsiteY53" fmla="*/ 1662112 h 1785937"/>
                  <a:gd name="connsiteX54" fmla="*/ 561975 w 800100"/>
                  <a:gd name="connsiteY54" fmla="*/ 1714500 h 1785937"/>
                  <a:gd name="connsiteX55" fmla="*/ 604837 w 800100"/>
                  <a:gd name="connsiteY55" fmla="*/ 1781175 h 1785937"/>
                  <a:gd name="connsiteX56" fmla="*/ 572510 w 800100"/>
                  <a:gd name="connsiteY56" fmla="*/ 1710411 h 1785937"/>
                  <a:gd name="connsiteX57" fmla="*/ 562986 w 800100"/>
                  <a:gd name="connsiteY57" fmla="*/ 1651240 h 1785937"/>
                  <a:gd name="connsiteX58" fmla="*/ 574963 w 800100"/>
                  <a:gd name="connsiteY58" fmla="*/ 1591374 h 1785937"/>
                  <a:gd name="connsiteX59" fmla="*/ 623887 w 800100"/>
                  <a:gd name="connsiteY59" fmla="*/ 1652587 h 1785937"/>
                  <a:gd name="connsiteX60" fmla="*/ 633412 w 800100"/>
                  <a:gd name="connsiteY60" fmla="*/ 1743075 h 1785937"/>
                  <a:gd name="connsiteX61" fmla="*/ 643948 w 800100"/>
                  <a:gd name="connsiteY61" fmla="*/ 1658722 h 1785937"/>
                  <a:gd name="connsiteX62" fmla="*/ 685800 w 800100"/>
                  <a:gd name="connsiteY62" fmla="*/ 1700212 h 1785937"/>
                  <a:gd name="connsiteX63" fmla="*/ 728662 w 800100"/>
                  <a:gd name="connsiteY63" fmla="*/ 1781175 h 1785937"/>
                  <a:gd name="connsiteX64" fmla="*/ 685656 w 800100"/>
                  <a:gd name="connsiteY64" fmla="*/ 1664131 h 1785937"/>
                  <a:gd name="connsiteX65" fmla="*/ 628363 w 800100"/>
                  <a:gd name="connsiteY65" fmla="*/ 1630121 h 1785937"/>
                  <a:gd name="connsiteX66" fmla="*/ 556174 w 800100"/>
                  <a:gd name="connsiteY66" fmla="*/ 1543873 h 1785937"/>
                  <a:gd name="connsiteX67" fmla="*/ 531091 w 800100"/>
                  <a:gd name="connsiteY67" fmla="*/ 1497470 h 1785937"/>
                  <a:gd name="connsiteX68" fmla="*/ 512880 w 800100"/>
                  <a:gd name="connsiteY68" fmla="*/ 1470495 h 1785937"/>
                  <a:gd name="connsiteX69" fmla="*/ 486785 w 800100"/>
                  <a:gd name="connsiteY69" fmla="*/ 1395412 h 1785937"/>
                  <a:gd name="connsiteX70" fmla="*/ 418812 w 800100"/>
                  <a:gd name="connsiteY70" fmla="*/ 1253961 h 1785937"/>
                  <a:gd name="connsiteX71" fmla="*/ 528637 w 800100"/>
                  <a:gd name="connsiteY71" fmla="*/ 1366837 h 1785937"/>
                  <a:gd name="connsiteX72" fmla="*/ 634855 w 800100"/>
                  <a:gd name="connsiteY72" fmla="*/ 1406309 h 1785937"/>
                  <a:gd name="connsiteX73" fmla="*/ 725342 w 800100"/>
                  <a:gd name="connsiteY73" fmla="*/ 1452588 h 1785937"/>
                  <a:gd name="connsiteX74" fmla="*/ 776287 w 800100"/>
                  <a:gd name="connsiteY74" fmla="*/ 1562100 h 1785937"/>
                  <a:gd name="connsiteX75" fmla="*/ 738187 w 800100"/>
                  <a:gd name="connsiteY75" fmla="*/ 1447800 h 1785937"/>
                  <a:gd name="connsiteX76" fmla="*/ 647700 w 800100"/>
                  <a:gd name="connsiteY76" fmla="*/ 1390650 h 1785937"/>
                  <a:gd name="connsiteX77" fmla="*/ 700087 w 800100"/>
                  <a:gd name="connsiteY77" fmla="*/ 1376362 h 1785937"/>
                  <a:gd name="connsiteX78" fmla="*/ 747712 w 800100"/>
                  <a:gd name="connsiteY78" fmla="*/ 1352550 h 1785937"/>
                  <a:gd name="connsiteX79" fmla="*/ 800100 w 800100"/>
                  <a:gd name="connsiteY79" fmla="*/ 1347787 h 1785937"/>
                  <a:gd name="connsiteX80" fmla="*/ 687099 w 800100"/>
                  <a:gd name="connsiteY80" fmla="*/ 1354569 h 1785937"/>
                  <a:gd name="connsiteX81" fmla="*/ 610754 w 800100"/>
                  <a:gd name="connsiteY81" fmla="*/ 1385861 h 1785937"/>
                  <a:gd name="connsiteX82" fmla="*/ 520267 w 800100"/>
                  <a:gd name="connsiteY82" fmla="*/ 1338910 h 1785937"/>
                  <a:gd name="connsiteX83" fmla="*/ 457200 w 800100"/>
                  <a:gd name="connsiteY83" fmla="*/ 1271587 h 1785937"/>
                  <a:gd name="connsiteX84" fmla="*/ 410729 w 800100"/>
                  <a:gd name="connsiteY84" fmla="*/ 1233487 h 1785937"/>
                  <a:gd name="connsiteX85" fmla="*/ 346365 w 800100"/>
                  <a:gd name="connsiteY85" fmla="*/ 1138911 h 1785937"/>
                  <a:gd name="connsiteX86" fmla="*/ 302347 w 800100"/>
                  <a:gd name="connsiteY86" fmla="*/ 1064754 h 1785937"/>
                  <a:gd name="connsiteX87" fmla="*/ 266700 w 800100"/>
                  <a:gd name="connsiteY87" fmla="*/ 1009650 h 1785937"/>
                  <a:gd name="connsiteX88" fmla="*/ 223837 w 800100"/>
                  <a:gd name="connsiteY88" fmla="*/ 957262 h 1785937"/>
                  <a:gd name="connsiteX89" fmla="*/ 161925 w 800100"/>
                  <a:gd name="connsiteY89" fmla="*/ 852487 h 1785937"/>
                  <a:gd name="connsiteX90" fmla="*/ 232207 w 800100"/>
                  <a:gd name="connsiteY90" fmla="*/ 876998 h 1785937"/>
                  <a:gd name="connsiteX91" fmla="*/ 317932 w 800100"/>
                  <a:gd name="connsiteY91" fmla="*/ 855230 h 1785937"/>
                  <a:gd name="connsiteX92" fmla="*/ 409575 w 800100"/>
                  <a:gd name="connsiteY92" fmla="*/ 885825 h 1785937"/>
                  <a:gd name="connsiteX93" fmla="*/ 485775 w 800100"/>
                  <a:gd name="connsiteY93" fmla="*/ 919162 h 1785937"/>
                  <a:gd name="connsiteX94" fmla="*/ 552450 w 800100"/>
                  <a:gd name="connsiteY94" fmla="*/ 995362 h 1785937"/>
                  <a:gd name="connsiteX95" fmla="*/ 552450 w 800100"/>
                  <a:gd name="connsiteY95" fmla="*/ 1042987 h 1785937"/>
                  <a:gd name="connsiteX96" fmla="*/ 538162 w 800100"/>
                  <a:gd name="connsiteY96" fmla="*/ 1171575 h 1785937"/>
                  <a:gd name="connsiteX97" fmla="*/ 572655 w 800100"/>
                  <a:gd name="connsiteY97" fmla="*/ 1020599 h 1785937"/>
                  <a:gd name="connsiteX98" fmla="*/ 588645 w 800100"/>
                  <a:gd name="connsiteY98" fmla="*/ 1041097 h 1785937"/>
                  <a:gd name="connsiteX99" fmla="*/ 619125 w 800100"/>
                  <a:gd name="connsiteY99" fmla="*/ 1114425 h 1785937"/>
                  <a:gd name="connsiteX100" fmla="*/ 666750 w 800100"/>
                  <a:gd name="connsiteY100" fmla="*/ 1185862 h 1785937"/>
                  <a:gd name="connsiteX101" fmla="*/ 626053 w 800100"/>
                  <a:gd name="connsiteY101" fmla="*/ 1090638 h 1785937"/>
                  <a:gd name="connsiteX102" fmla="*/ 685800 w 800100"/>
                  <a:gd name="connsiteY102" fmla="*/ 1100837 h 1785937"/>
                  <a:gd name="connsiteX103" fmla="*/ 723900 w 800100"/>
                  <a:gd name="connsiteY103" fmla="*/ 1143000 h 1785937"/>
                  <a:gd name="connsiteX104" fmla="*/ 709612 w 800100"/>
                  <a:gd name="connsiteY104" fmla="*/ 1081087 h 1785937"/>
                  <a:gd name="connsiteX105" fmla="*/ 623887 w 800100"/>
                  <a:gd name="connsiteY105" fmla="*/ 1081087 h 1785937"/>
                  <a:gd name="connsiteX106" fmla="*/ 590550 w 800100"/>
                  <a:gd name="connsiteY106" fmla="*/ 1009650 h 1785937"/>
                  <a:gd name="connsiteX107" fmla="*/ 482890 w 800100"/>
                  <a:gd name="connsiteY107" fmla="*/ 907619 h 1785937"/>
                  <a:gd name="connsiteX108" fmla="*/ 595312 w 800100"/>
                  <a:gd name="connsiteY108" fmla="*/ 942975 h 1785937"/>
                  <a:gd name="connsiteX109" fmla="*/ 633412 w 800100"/>
                  <a:gd name="connsiteY109" fmla="*/ 995362 h 1785937"/>
                  <a:gd name="connsiteX110" fmla="*/ 589251 w 800100"/>
                  <a:gd name="connsiteY110" fmla="*/ 925271 h 1785937"/>
                  <a:gd name="connsiteX111" fmla="*/ 500062 w 800100"/>
                  <a:gd name="connsiteY111" fmla="*/ 895350 h 1785937"/>
                  <a:gd name="connsiteX112" fmla="*/ 426171 w 800100"/>
                  <a:gd name="connsiteY112" fmla="*/ 874928 h 1785937"/>
                  <a:gd name="connsiteX113" fmla="*/ 309562 w 800100"/>
                  <a:gd name="connsiteY113" fmla="*/ 842962 h 1785937"/>
                  <a:gd name="connsiteX114" fmla="*/ 242887 w 800100"/>
                  <a:gd name="connsiteY114" fmla="*/ 862012 h 1785937"/>
                  <a:gd name="connsiteX115" fmla="*/ 180975 w 800100"/>
                  <a:gd name="connsiteY115" fmla="*/ 842962 h 1785937"/>
                  <a:gd name="connsiteX116" fmla="*/ 119062 w 800100"/>
                  <a:gd name="connsiteY116" fmla="*/ 814387 h 1785937"/>
                  <a:gd name="connsiteX117" fmla="*/ 42862 w 800100"/>
                  <a:gd name="connsiteY117" fmla="*/ 681037 h 1785937"/>
                  <a:gd name="connsiteX118" fmla="*/ 33337 w 800100"/>
                  <a:gd name="connsiteY118" fmla="*/ 633412 h 1785937"/>
                  <a:gd name="connsiteX119" fmla="*/ 47625 w 800100"/>
                  <a:gd name="connsiteY119" fmla="*/ 57150 h 1785937"/>
                  <a:gd name="connsiteX120" fmla="*/ 0 w 800100"/>
                  <a:gd name="connsiteY120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59747 w 800100"/>
                  <a:gd name="connsiteY4" fmla="*/ 746366 h 1785937"/>
                  <a:gd name="connsiteX5" fmla="*/ 135802 w 800100"/>
                  <a:gd name="connsiteY5" fmla="*/ 845034 h 1785937"/>
                  <a:gd name="connsiteX6" fmla="*/ 177349 w 800100"/>
                  <a:gd name="connsiteY6" fmla="*/ 899776 h 1785937"/>
                  <a:gd name="connsiteX7" fmla="*/ 226291 w 800100"/>
                  <a:gd name="connsiteY7" fmla="*/ 995388 h 1785937"/>
                  <a:gd name="connsiteX8" fmla="*/ 232351 w 800100"/>
                  <a:gd name="connsiteY8" fmla="*/ 1107618 h 1785937"/>
                  <a:gd name="connsiteX9" fmla="*/ 252556 w 800100"/>
                  <a:gd name="connsiteY9" fmla="*/ 1180426 h 1785937"/>
                  <a:gd name="connsiteX10" fmla="*/ 300325 w 800100"/>
                  <a:gd name="connsiteY10" fmla="*/ 1253211 h 1785937"/>
                  <a:gd name="connsiteX11" fmla="*/ 227444 w 800100"/>
                  <a:gd name="connsiteY11" fmla="*/ 1344371 h 1785937"/>
                  <a:gd name="connsiteX12" fmla="*/ 142875 w 800100"/>
                  <a:gd name="connsiteY12" fmla="*/ 1333500 h 1785937"/>
                  <a:gd name="connsiteX13" fmla="*/ 209550 w 800100"/>
                  <a:gd name="connsiteY13" fmla="*/ 1352550 h 1785937"/>
                  <a:gd name="connsiteX14" fmla="*/ 195262 w 800100"/>
                  <a:gd name="connsiteY14" fmla="*/ 1409700 h 1785937"/>
                  <a:gd name="connsiteX15" fmla="*/ 224250 w 800100"/>
                  <a:gd name="connsiteY15" fmla="*/ 1359069 h 1785937"/>
                  <a:gd name="connsiteX16" fmla="*/ 271153 w 800100"/>
                  <a:gd name="connsiteY16" fmla="*/ 1304715 h 1785937"/>
                  <a:gd name="connsiteX17" fmla="*/ 300037 w 800100"/>
                  <a:gd name="connsiteY17" fmla="*/ 1281112 h 1785937"/>
                  <a:gd name="connsiteX18" fmla="*/ 328756 w 800100"/>
                  <a:gd name="connsiteY18" fmla="*/ 1347787 h 1785937"/>
                  <a:gd name="connsiteX19" fmla="*/ 317933 w 800100"/>
                  <a:gd name="connsiteY19" fmla="*/ 1421917 h 1785937"/>
                  <a:gd name="connsiteX20" fmla="*/ 304800 w 800100"/>
                  <a:gd name="connsiteY20" fmla="*/ 1457325 h 1785937"/>
                  <a:gd name="connsiteX21" fmla="*/ 252412 w 800100"/>
                  <a:gd name="connsiteY21" fmla="*/ 1547812 h 1785937"/>
                  <a:gd name="connsiteX22" fmla="*/ 238125 w 800100"/>
                  <a:gd name="connsiteY22" fmla="*/ 1585912 h 1785937"/>
                  <a:gd name="connsiteX23" fmla="*/ 312160 w 800100"/>
                  <a:gd name="connsiteY23" fmla="*/ 1475779 h 1785937"/>
                  <a:gd name="connsiteX24" fmla="*/ 308552 w 800100"/>
                  <a:gd name="connsiteY24" fmla="*/ 1621967 h 1785937"/>
                  <a:gd name="connsiteX25" fmla="*/ 300037 w 800100"/>
                  <a:gd name="connsiteY25" fmla="*/ 1676400 h 1785937"/>
                  <a:gd name="connsiteX26" fmla="*/ 257175 w 800100"/>
                  <a:gd name="connsiteY26" fmla="*/ 1733550 h 1785937"/>
                  <a:gd name="connsiteX27" fmla="*/ 322694 w 800100"/>
                  <a:gd name="connsiteY27" fmla="*/ 1664882 h 1785937"/>
                  <a:gd name="connsiteX28" fmla="*/ 366712 w 800100"/>
                  <a:gd name="connsiteY28" fmla="*/ 1785937 h 1785937"/>
                  <a:gd name="connsiteX29" fmla="*/ 357187 w 800100"/>
                  <a:gd name="connsiteY29" fmla="*/ 1704975 h 1785937"/>
                  <a:gd name="connsiteX30" fmla="*/ 404812 w 800100"/>
                  <a:gd name="connsiteY30" fmla="*/ 1747837 h 1785937"/>
                  <a:gd name="connsiteX31" fmla="*/ 328612 w 800100"/>
                  <a:gd name="connsiteY31" fmla="*/ 1652587 h 1785937"/>
                  <a:gd name="connsiteX32" fmla="*/ 328612 w 800100"/>
                  <a:gd name="connsiteY32" fmla="*/ 1566862 h 1785937"/>
                  <a:gd name="connsiteX33" fmla="*/ 323850 w 800100"/>
                  <a:gd name="connsiteY33" fmla="*/ 1509712 h 1785937"/>
                  <a:gd name="connsiteX34" fmla="*/ 331932 w 800100"/>
                  <a:gd name="connsiteY34" fmla="*/ 1445082 h 1785937"/>
                  <a:gd name="connsiteX35" fmla="*/ 344054 w 800100"/>
                  <a:gd name="connsiteY35" fmla="*/ 1364120 h 1785937"/>
                  <a:gd name="connsiteX36" fmla="*/ 326013 w 800100"/>
                  <a:gd name="connsiteY36" fmla="*/ 1305597 h 1785937"/>
                  <a:gd name="connsiteX37" fmla="*/ 304800 w 800100"/>
                  <a:gd name="connsiteY37" fmla="*/ 1228725 h 1785937"/>
                  <a:gd name="connsiteX38" fmla="*/ 278369 w 800100"/>
                  <a:gd name="connsiteY38" fmla="*/ 1196007 h 1785937"/>
                  <a:gd name="connsiteX39" fmla="*/ 260640 w 800100"/>
                  <a:gd name="connsiteY39" fmla="*/ 1157287 h 1785937"/>
                  <a:gd name="connsiteX40" fmla="*/ 242887 w 800100"/>
                  <a:gd name="connsiteY40" fmla="*/ 1071562 h 1785937"/>
                  <a:gd name="connsiteX41" fmla="*/ 249959 w 800100"/>
                  <a:gd name="connsiteY41" fmla="*/ 1011721 h 1785937"/>
                  <a:gd name="connsiteX42" fmla="*/ 323850 w 800100"/>
                  <a:gd name="connsiteY42" fmla="*/ 1128712 h 1785937"/>
                  <a:gd name="connsiteX43" fmla="*/ 379389 w 800100"/>
                  <a:gd name="connsiteY43" fmla="*/ 1225901 h 1785937"/>
                  <a:gd name="connsiteX44" fmla="*/ 414337 w 800100"/>
                  <a:gd name="connsiteY44" fmla="*/ 1285875 h 1785937"/>
                  <a:gd name="connsiteX45" fmla="*/ 476250 w 800100"/>
                  <a:gd name="connsiteY45" fmla="*/ 1404937 h 1785937"/>
                  <a:gd name="connsiteX46" fmla="*/ 500062 w 800100"/>
                  <a:gd name="connsiteY46" fmla="*/ 1524000 h 1785937"/>
                  <a:gd name="connsiteX47" fmla="*/ 495300 w 800100"/>
                  <a:gd name="connsiteY47" fmla="*/ 1647825 h 1785937"/>
                  <a:gd name="connsiteX48" fmla="*/ 490537 w 800100"/>
                  <a:gd name="connsiteY48" fmla="*/ 1738312 h 1785937"/>
                  <a:gd name="connsiteX49" fmla="*/ 506990 w 800100"/>
                  <a:gd name="connsiteY49" fmla="*/ 1651941 h 1785937"/>
                  <a:gd name="connsiteX50" fmla="*/ 508145 w 800100"/>
                  <a:gd name="connsiteY50" fmla="*/ 1593445 h 1785937"/>
                  <a:gd name="connsiteX51" fmla="*/ 522578 w 800100"/>
                  <a:gd name="connsiteY51" fmla="*/ 1522680 h 1785937"/>
                  <a:gd name="connsiteX52" fmla="*/ 552450 w 800100"/>
                  <a:gd name="connsiteY52" fmla="*/ 1590675 h 1785937"/>
                  <a:gd name="connsiteX53" fmla="*/ 547687 w 800100"/>
                  <a:gd name="connsiteY53" fmla="*/ 1662112 h 1785937"/>
                  <a:gd name="connsiteX54" fmla="*/ 561975 w 800100"/>
                  <a:gd name="connsiteY54" fmla="*/ 1714500 h 1785937"/>
                  <a:gd name="connsiteX55" fmla="*/ 604837 w 800100"/>
                  <a:gd name="connsiteY55" fmla="*/ 1781175 h 1785937"/>
                  <a:gd name="connsiteX56" fmla="*/ 572510 w 800100"/>
                  <a:gd name="connsiteY56" fmla="*/ 1710411 h 1785937"/>
                  <a:gd name="connsiteX57" fmla="*/ 562986 w 800100"/>
                  <a:gd name="connsiteY57" fmla="*/ 1651240 h 1785937"/>
                  <a:gd name="connsiteX58" fmla="*/ 574963 w 800100"/>
                  <a:gd name="connsiteY58" fmla="*/ 1591374 h 1785937"/>
                  <a:gd name="connsiteX59" fmla="*/ 623887 w 800100"/>
                  <a:gd name="connsiteY59" fmla="*/ 1652587 h 1785937"/>
                  <a:gd name="connsiteX60" fmla="*/ 633412 w 800100"/>
                  <a:gd name="connsiteY60" fmla="*/ 1743075 h 1785937"/>
                  <a:gd name="connsiteX61" fmla="*/ 643948 w 800100"/>
                  <a:gd name="connsiteY61" fmla="*/ 1658722 h 1785937"/>
                  <a:gd name="connsiteX62" fmla="*/ 685800 w 800100"/>
                  <a:gd name="connsiteY62" fmla="*/ 1700212 h 1785937"/>
                  <a:gd name="connsiteX63" fmla="*/ 728662 w 800100"/>
                  <a:gd name="connsiteY63" fmla="*/ 1781175 h 1785937"/>
                  <a:gd name="connsiteX64" fmla="*/ 685656 w 800100"/>
                  <a:gd name="connsiteY64" fmla="*/ 1664131 h 1785937"/>
                  <a:gd name="connsiteX65" fmla="*/ 628363 w 800100"/>
                  <a:gd name="connsiteY65" fmla="*/ 1630121 h 1785937"/>
                  <a:gd name="connsiteX66" fmla="*/ 556174 w 800100"/>
                  <a:gd name="connsiteY66" fmla="*/ 1543873 h 1785937"/>
                  <a:gd name="connsiteX67" fmla="*/ 531091 w 800100"/>
                  <a:gd name="connsiteY67" fmla="*/ 1497470 h 1785937"/>
                  <a:gd name="connsiteX68" fmla="*/ 512880 w 800100"/>
                  <a:gd name="connsiteY68" fmla="*/ 1470495 h 1785937"/>
                  <a:gd name="connsiteX69" fmla="*/ 486785 w 800100"/>
                  <a:gd name="connsiteY69" fmla="*/ 1395412 h 1785937"/>
                  <a:gd name="connsiteX70" fmla="*/ 418812 w 800100"/>
                  <a:gd name="connsiteY70" fmla="*/ 1253961 h 1785937"/>
                  <a:gd name="connsiteX71" fmla="*/ 528637 w 800100"/>
                  <a:gd name="connsiteY71" fmla="*/ 1366837 h 1785937"/>
                  <a:gd name="connsiteX72" fmla="*/ 634855 w 800100"/>
                  <a:gd name="connsiteY72" fmla="*/ 1406309 h 1785937"/>
                  <a:gd name="connsiteX73" fmla="*/ 725342 w 800100"/>
                  <a:gd name="connsiteY73" fmla="*/ 1452588 h 1785937"/>
                  <a:gd name="connsiteX74" fmla="*/ 776287 w 800100"/>
                  <a:gd name="connsiteY74" fmla="*/ 1562100 h 1785937"/>
                  <a:gd name="connsiteX75" fmla="*/ 738187 w 800100"/>
                  <a:gd name="connsiteY75" fmla="*/ 1447800 h 1785937"/>
                  <a:gd name="connsiteX76" fmla="*/ 647700 w 800100"/>
                  <a:gd name="connsiteY76" fmla="*/ 1390650 h 1785937"/>
                  <a:gd name="connsiteX77" fmla="*/ 700087 w 800100"/>
                  <a:gd name="connsiteY77" fmla="*/ 1376362 h 1785937"/>
                  <a:gd name="connsiteX78" fmla="*/ 747712 w 800100"/>
                  <a:gd name="connsiteY78" fmla="*/ 1352550 h 1785937"/>
                  <a:gd name="connsiteX79" fmla="*/ 800100 w 800100"/>
                  <a:gd name="connsiteY79" fmla="*/ 1347787 h 1785937"/>
                  <a:gd name="connsiteX80" fmla="*/ 687099 w 800100"/>
                  <a:gd name="connsiteY80" fmla="*/ 1354569 h 1785937"/>
                  <a:gd name="connsiteX81" fmla="*/ 610754 w 800100"/>
                  <a:gd name="connsiteY81" fmla="*/ 1385861 h 1785937"/>
                  <a:gd name="connsiteX82" fmla="*/ 520267 w 800100"/>
                  <a:gd name="connsiteY82" fmla="*/ 1338910 h 1785937"/>
                  <a:gd name="connsiteX83" fmla="*/ 457200 w 800100"/>
                  <a:gd name="connsiteY83" fmla="*/ 1271587 h 1785937"/>
                  <a:gd name="connsiteX84" fmla="*/ 410729 w 800100"/>
                  <a:gd name="connsiteY84" fmla="*/ 1233487 h 1785937"/>
                  <a:gd name="connsiteX85" fmla="*/ 346365 w 800100"/>
                  <a:gd name="connsiteY85" fmla="*/ 1138911 h 1785937"/>
                  <a:gd name="connsiteX86" fmla="*/ 302347 w 800100"/>
                  <a:gd name="connsiteY86" fmla="*/ 1064754 h 1785937"/>
                  <a:gd name="connsiteX87" fmla="*/ 266700 w 800100"/>
                  <a:gd name="connsiteY87" fmla="*/ 1009650 h 1785937"/>
                  <a:gd name="connsiteX88" fmla="*/ 223837 w 800100"/>
                  <a:gd name="connsiteY88" fmla="*/ 957262 h 1785937"/>
                  <a:gd name="connsiteX89" fmla="*/ 161925 w 800100"/>
                  <a:gd name="connsiteY89" fmla="*/ 852487 h 1785937"/>
                  <a:gd name="connsiteX90" fmla="*/ 232207 w 800100"/>
                  <a:gd name="connsiteY90" fmla="*/ 876998 h 1785937"/>
                  <a:gd name="connsiteX91" fmla="*/ 317932 w 800100"/>
                  <a:gd name="connsiteY91" fmla="*/ 855230 h 1785937"/>
                  <a:gd name="connsiteX92" fmla="*/ 409575 w 800100"/>
                  <a:gd name="connsiteY92" fmla="*/ 885825 h 1785937"/>
                  <a:gd name="connsiteX93" fmla="*/ 485775 w 800100"/>
                  <a:gd name="connsiteY93" fmla="*/ 919162 h 1785937"/>
                  <a:gd name="connsiteX94" fmla="*/ 552450 w 800100"/>
                  <a:gd name="connsiteY94" fmla="*/ 995362 h 1785937"/>
                  <a:gd name="connsiteX95" fmla="*/ 552450 w 800100"/>
                  <a:gd name="connsiteY95" fmla="*/ 1042987 h 1785937"/>
                  <a:gd name="connsiteX96" fmla="*/ 538162 w 800100"/>
                  <a:gd name="connsiteY96" fmla="*/ 1171575 h 1785937"/>
                  <a:gd name="connsiteX97" fmla="*/ 572655 w 800100"/>
                  <a:gd name="connsiteY97" fmla="*/ 1020599 h 1785937"/>
                  <a:gd name="connsiteX98" fmla="*/ 588645 w 800100"/>
                  <a:gd name="connsiteY98" fmla="*/ 1041097 h 1785937"/>
                  <a:gd name="connsiteX99" fmla="*/ 619125 w 800100"/>
                  <a:gd name="connsiteY99" fmla="*/ 1114425 h 1785937"/>
                  <a:gd name="connsiteX100" fmla="*/ 666750 w 800100"/>
                  <a:gd name="connsiteY100" fmla="*/ 1185862 h 1785937"/>
                  <a:gd name="connsiteX101" fmla="*/ 626053 w 800100"/>
                  <a:gd name="connsiteY101" fmla="*/ 1090638 h 1785937"/>
                  <a:gd name="connsiteX102" fmla="*/ 685800 w 800100"/>
                  <a:gd name="connsiteY102" fmla="*/ 1100837 h 1785937"/>
                  <a:gd name="connsiteX103" fmla="*/ 723900 w 800100"/>
                  <a:gd name="connsiteY103" fmla="*/ 1143000 h 1785937"/>
                  <a:gd name="connsiteX104" fmla="*/ 709612 w 800100"/>
                  <a:gd name="connsiteY104" fmla="*/ 1081087 h 1785937"/>
                  <a:gd name="connsiteX105" fmla="*/ 623887 w 800100"/>
                  <a:gd name="connsiteY105" fmla="*/ 1081087 h 1785937"/>
                  <a:gd name="connsiteX106" fmla="*/ 590550 w 800100"/>
                  <a:gd name="connsiteY106" fmla="*/ 1009650 h 1785937"/>
                  <a:gd name="connsiteX107" fmla="*/ 482890 w 800100"/>
                  <a:gd name="connsiteY107" fmla="*/ 907619 h 1785937"/>
                  <a:gd name="connsiteX108" fmla="*/ 595312 w 800100"/>
                  <a:gd name="connsiteY108" fmla="*/ 942975 h 1785937"/>
                  <a:gd name="connsiteX109" fmla="*/ 633412 w 800100"/>
                  <a:gd name="connsiteY109" fmla="*/ 995362 h 1785937"/>
                  <a:gd name="connsiteX110" fmla="*/ 589251 w 800100"/>
                  <a:gd name="connsiteY110" fmla="*/ 925271 h 1785937"/>
                  <a:gd name="connsiteX111" fmla="*/ 500062 w 800100"/>
                  <a:gd name="connsiteY111" fmla="*/ 895350 h 1785937"/>
                  <a:gd name="connsiteX112" fmla="*/ 426171 w 800100"/>
                  <a:gd name="connsiteY112" fmla="*/ 874928 h 1785937"/>
                  <a:gd name="connsiteX113" fmla="*/ 309562 w 800100"/>
                  <a:gd name="connsiteY113" fmla="*/ 842962 h 1785937"/>
                  <a:gd name="connsiteX114" fmla="*/ 242887 w 800100"/>
                  <a:gd name="connsiteY114" fmla="*/ 862012 h 1785937"/>
                  <a:gd name="connsiteX115" fmla="*/ 180975 w 800100"/>
                  <a:gd name="connsiteY115" fmla="*/ 842962 h 1785937"/>
                  <a:gd name="connsiteX116" fmla="*/ 119062 w 800100"/>
                  <a:gd name="connsiteY116" fmla="*/ 814387 h 1785937"/>
                  <a:gd name="connsiteX117" fmla="*/ 42862 w 800100"/>
                  <a:gd name="connsiteY117" fmla="*/ 681037 h 1785937"/>
                  <a:gd name="connsiteX118" fmla="*/ 33337 w 800100"/>
                  <a:gd name="connsiteY118" fmla="*/ 633412 h 1785937"/>
                  <a:gd name="connsiteX119" fmla="*/ 25819 w 800100"/>
                  <a:gd name="connsiteY119" fmla="*/ 225785 h 1785937"/>
                  <a:gd name="connsiteX120" fmla="*/ 47625 w 800100"/>
                  <a:gd name="connsiteY120" fmla="*/ 57150 h 1785937"/>
                  <a:gd name="connsiteX121" fmla="*/ 0 w 800100"/>
                  <a:gd name="connsiteY121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59747 w 800100"/>
                  <a:gd name="connsiteY4" fmla="*/ 746366 h 1785937"/>
                  <a:gd name="connsiteX5" fmla="*/ 135802 w 800100"/>
                  <a:gd name="connsiteY5" fmla="*/ 845034 h 1785937"/>
                  <a:gd name="connsiteX6" fmla="*/ 177349 w 800100"/>
                  <a:gd name="connsiteY6" fmla="*/ 899776 h 1785937"/>
                  <a:gd name="connsiteX7" fmla="*/ 226291 w 800100"/>
                  <a:gd name="connsiteY7" fmla="*/ 995388 h 1785937"/>
                  <a:gd name="connsiteX8" fmla="*/ 232351 w 800100"/>
                  <a:gd name="connsiteY8" fmla="*/ 1107618 h 1785937"/>
                  <a:gd name="connsiteX9" fmla="*/ 252556 w 800100"/>
                  <a:gd name="connsiteY9" fmla="*/ 1180426 h 1785937"/>
                  <a:gd name="connsiteX10" fmla="*/ 300325 w 800100"/>
                  <a:gd name="connsiteY10" fmla="*/ 1253211 h 1785937"/>
                  <a:gd name="connsiteX11" fmla="*/ 227444 w 800100"/>
                  <a:gd name="connsiteY11" fmla="*/ 1344371 h 1785937"/>
                  <a:gd name="connsiteX12" fmla="*/ 142875 w 800100"/>
                  <a:gd name="connsiteY12" fmla="*/ 1333500 h 1785937"/>
                  <a:gd name="connsiteX13" fmla="*/ 209550 w 800100"/>
                  <a:gd name="connsiteY13" fmla="*/ 1352550 h 1785937"/>
                  <a:gd name="connsiteX14" fmla="*/ 195262 w 800100"/>
                  <a:gd name="connsiteY14" fmla="*/ 1409700 h 1785937"/>
                  <a:gd name="connsiteX15" fmla="*/ 224250 w 800100"/>
                  <a:gd name="connsiteY15" fmla="*/ 1359069 h 1785937"/>
                  <a:gd name="connsiteX16" fmla="*/ 271153 w 800100"/>
                  <a:gd name="connsiteY16" fmla="*/ 1304715 h 1785937"/>
                  <a:gd name="connsiteX17" fmla="*/ 300037 w 800100"/>
                  <a:gd name="connsiteY17" fmla="*/ 1281112 h 1785937"/>
                  <a:gd name="connsiteX18" fmla="*/ 328756 w 800100"/>
                  <a:gd name="connsiteY18" fmla="*/ 1347787 h 1785937"/>
                  <a:gd name="connsiteX19" fmla="*/ 317933 w 800100"/>
                  <a:gd name="connsiteY19" fmla="*/ 1421917 h 1785937"/>
                  <a:gd name="connsiteX20" fmla="*/ 304800 w 800100"/>
                  <a:gd name="connsiteY20" fmla="*/ 1457325 h 1785937"/>
                  <a:gd name="connsiteX21" fmla="*/ 252412 w 800100"/>
                  <a:gd name="connsiteY21" fmla="*/ 1547812 h 1785937"/>
                  <a:gd name="connsiteX22" fmla="*/ 238125 w 800100"/>
                  <a:gd name="connsiteY22" fmla="*/ 1585912 h 1785937"/>
                  <a:gd name="connsiteX23" fmla="*/ 312160 w 800100"/>
                  <a:gd name="connsiteY23" fmla="*/ 1475779 h 1785937"/>
                  <a:gd name="connsiteX24" fmla="*/ 308552 w 800100"/>
                  <a:gd name="connsiteY24" fmla="*/ 1621967 h 1785937"/>
                  <a:gd name="connsiteX25" fmla="*/ 300037 w 800100"/>
                  <a:gd name="connsiteY25" fmla="*/ 1676400 h 1785937"/>
                  <a:gd name="connsiteX26" fmla="*/ 257175 w 800100"/>
                  <a:gd name="connsiteY26" fmla="*/ 1733550 h 1785937"/>
                  <a:gd name="connsiteX27" fmla="*/ 322694 w 800100"/>
                  <a:gd name="connsiteY27" fmla="*/ 1664882 h 1785937"/>
                  <a:gd name="connsiteX28" fmla="*/ 366712 w 800100"/>
                  <a:gd name="connsiteY28" fmla="*/ 1785937 h 1785937"/>
                  <a:gd name="connsiteX29" fmla="*/ 357187 w 800100"/>
                  <a:gd name="connsiteY29" fmla="*/ 1704975 h 1785937"/>
                  <a:gd name="connsiteX30" fmla="*/ 404812 w 800100"/>
                  <a:gd name="connsiteY30" fmla="*/ 1747837 h 1785937"/>
                  <a:gd name="connsiteX31" fmla="*/ 328612 w 800100"/>
                  <a:gd name="connsiteY31" fmla="*/ 1652587 h 1785937"/>
                  <a:gd name="connsiteX32" fmla="*/ 328612 w 800100"/>
                  <a:gd name="connsiteY32" fmla="*/ 1566862 h 1785937"/>
                  <a:gd name="connsiteX33" fmla="*/ 323850 w 800100"/>
                  <a:gd name="connsiteY33" fmla="*/ 1509712 h 1785937"/>
                  <a:gd name="connsiteX34" fmla="*/ 331932 w 800100"/>
                  <a:gd name="connsiteY34" fmla="*/ 1445082 h 1785937"/>
                  <a:gd name="connsiteX35" fmla="*/ 344054 w 800100"/>
                  <a:gd name="connsiteY35" fmla="*/ 1364120 h 1785937"/>
                  <a:gd name="connsiteX36" fmla="*/ 326013 w 800100"/>
                  <a:gd name="connsiteY36" fmla="*/ 1305597 h 1785937"/>
                  <a:gd name="connsiteX37" fmla="*/ 304800 w 800100"/>
                  <a:gd name="connsiteY37" fmla="*/ 1228725 h 1785937"/>
                  <a:gd name="connsiteX38" fmla="*/ 278369 w 800100"/>
                  <a:gd name="connsiteY38" fmla="*/ 1196007 h 1785937"/>
                  <a:gd name="connsiteX39" fmla="*/ 260640 w 800100"/>
                  <a:gd name="connsiteY39" fmla="*/ 1157287 h 1785937"/>
                  <a:gd name="connsiteX40" fmla="*/ 242887 w 800100"/>
                  <a:gd name="connsiteY40" fmla="*/ 1071562 h 1785937"/>
                  <a:gd name="connsiteX41" fmla="*/ 249959 w 800100"/>
                  <a:gd name="connsiteY41" fmla="*/ 1011721 h 1785937"/>
                  <a:gd name="connsiteX42" fmla="*/ 323850 w 800100"/>
                  <a:gd name="connsiteY42" fmla="*/ 1128712 h 1785937"/>
                  <a:gd name="connsiteX43" fmla="*/ 379389 w 800100"/>
                  <a:gd name="connsiteY43" fmla="*/ 1225901 h 1785937"/>
                  <a:gd name="connsiteX44" fmla="*/ 414337 w 800100"/>
                  <a:gd name="connsiteY44" fmla="*/ 1285875 h 1785937"/>
                  <a:gd name="connsiteX45" fmla="*/ 476250 w 800100"/>
                  <a:gd name="connsiteY45" fmla="*/ 1404937 h 1785937"/>
                  <a:gd name="connsiteX46" fmla="*/ 500062 w 800100"/>
                  <a:gd name="connsiteY46" fmla="*/ 1524000 h 1785937"/>
                  <a:gd name="connsiteX47" fmla="*/ 495300 w 800100"/>
                  <a:gd name="connsiteY47" fmla="*/ 1647825 h 1785937"/>
                  <a:gd name="connsiteX48" fmla="*/ 490537 w 800100"/>
                  <a:gd name="connsiteY48" fmla="*/ 1738312 h 1785937"/>
                  <a:gd name="connsiteX49" fmla="*/ 506990 w 800100"/>
                  <a:gd name="connsiteY49" fmla="*/ 1651941 h 1785937"/>
                  <a:gd name="connsiteX50" fmla="*/ 508145 w 800100"/>
                  <a:gd name="connsiteY50" fmla="*/ 1593445 h 1785937"/>
                  <a:gd name="connsiteX51" fmla="*/ 522578 w 800100"/>
                  <a:gd name="connsiteY51" fmla="*/ 1522680 h 1785937"/>
                  <a:gd name="connsiteX52" fmla="*/ 552450 w 800100"/>
                  <a:gd name="connsiteY52" fmla="*/ 1590675 h 1785937"/>
                  <a:gd name="connsiteX53" fmla="*/ 547687 w 800100"/>
                  <a:gd name="connsiteY53" fmla="*/ 1662112 h 1785937"/>
                  <a:gd name="connsiteX54" fmla="*/ 561975 w 800100"/>
                  <a:gd name="connsiteY54" fmla="*/ 1714500 h 1785937"/>
                  <a:gd name="connsiteX55" fmla="*/ 604837 w 800100"/>
                  <a:gd name="connsiteY55" fmla="*/ 1781175 h 1785937"/>
                  <a:gd name="connsiteX56" fmla="*/ 572510 w 800100"/>
                  <a:gd name="connsiteY56" fmla="*/ 1710411 h 1785937"/>
                  <a:gd name="connsiteX57" fmla="*/ 562986 w 800100"/>
                  <a:gd name="connsiteY57" fmla="*/ 1651240 h 1785937"/>
                  <a:gd name="connsiteX58" fmla="*/ 574963 w 800100"/>
                  <a:gd name="connsiteY58" fmla="*/ 1591374 h 1785937"/>
                  <a:gd name="connsiteX59" fmla="*/ 623887 w 800100"/>
                  <a:gd name="connsiteY59" fmla="*/ 1652587 h 1785937"/>
                  <a:gd name="connsiteX60" fmla="*/ 633412 w 800100"/>
                  <a:gd name="connsiteY60" fmla="*/ 1743075 h 1785937"/>
                  <a:gd name="connsiteX61" fmla="*/ 643948 w 800100"/>
                  <a:gd name="connsiteY61" fmla="*/ 1658722 h 1785937"/>
                  <a:gd name="connsiteX62" fmla="*/ 685800 w 800100"/>
                  <a:gd name="connsiteY62" fmla="*/ 1700212 h 1785937"/>
                  <a:gd name="connsiteX63" fmla="*/ 728662 w 800100"/>
                  <a:gd name="connsiteY63" fmla="*/ 1781175 h 1785937"/>
                  <a:gd name="connsiteX64" fmla="*/ 685656 w 800100"/>
                  <a:gd name="connsiteY64" fmla="*/ 1664131 h 1785937"/>
                  <a:gd name="connsiteX65" fmla="*/ 628363 w 800100"/>
                  <a:gd name="connsiteY65" fmla="*/ 1630121 h 1785937"/>
                  <a:gd name="connsiteX66" fmla="*/ 556174 w 800100"/>
                  <a:gd name="connsiteY66" fmla="*/ 1543873 h 1785937"/>
                  <a:gd name="connsiteX67" fmla="*/ 531091 w 800100"/>
                  <a:gd name="connsiteY67" fmla="*/ 1497470 h 1785937"/>
                  <a:gd name="connsiteX68" fmla="*/ 512880 w 800100"/>
                  <a:gd name="connsiteY68" fmla="*/ 1470495 h 1785937"/>
                  <a:gd name="connsiteX69" fmla="*/ 486785 w 800100"/>
                  <a:gd name="connsiteY69" fmla="*/ 1395412 h 1785937"/>
                  <a:gd name="connsiteX70" fmla="*/ 418812 w 800100"/>
                  <a:gd name="connsiteY70" fmla="*/ 1253961 h 1785937"/>
                  <a:gd name="connsiteX71" fmla="*/ 528637 w 800100"/>
                  <a:gd name="connsiteY71" fmla="*/ 1366837 h 1785937"/>
                  <a:gd name="connsiteX72" fmla="*/ 634855 w 800100"/>
                  <a:gd name="connsiteY72" fmla="*/ 1406309 h 1785937"/>
                  <a:gd name="connsiteX73" fmla="*/ 725342 w 800100"/>
                  <a:gd name="connsiteY73" fmla="*/ 1452588 h 1785937"/>
                  <a:gd name="connsiteX74" fmla="*/ 776287 w 800100"/>
                  <a:gd name="connsiteY74" fmla="*/ 1562100 h 1785937"/>
                  <a:gd name="connsiteX75" fmla="*/ 738187 w 800100"/>
                  <a:gd name="connsiteY75" fmla="*/ 1447800 h 1785937"/>
                  <a:gd name="connsiteX76" fmla="*/ 647700 w 800100"/>
                  <a:gd name="connsiteY76" fmla="*/ 1390650 h 1785937"/>
                  <a:gd name="connsiteX77" fmla="*/ 700087 w 800100"/>
                  <a:gd name="connsiteY77" fmla="*/ 1376362 h 1785937"/>
                  <a:gd name="connsiteX78" fmla="*/ 747712 w 800100"/>
                  <a:gd name="connsiteY78" fmla="*/ 1352550 h 1785937"/>
                  <a:gd name="connsiteX79" fmla="*/ 800100 w 800100"/>
                  <a:gd name="connsiteY79" fmla="*/ 1347787 h 1785937"/>
                  <a:gd name="connsiteX80" fmla="*/ 687099 w 800100"/>
                  <a:gd name="connsiteY80" fmla="*/ 1354569 h 1785937"/>
                  <a:gd name="connsiteX81" fmla="*/ 610754 w 800100"/>
                  <a:gd name="connsiteY81" fmla="*/ 1385861 h 1785937"/>
                  <a:gd name="connsiteX82" fmla="*/ 520267 w 800100"/>
                  <a:gd name="connsiteY82" fmla="*/ 1338910 h 1785937"/>
                  <a:gd name="connsiteX83" fmla="*/ 457200 w 800100"/>
                  <a:gd name="connsiteY83" fmla="*/ 1271587 h 1785937"/>
                  <a:gd name="connsiteX84" fmla="*/ 410729 w 800100"/>
                  <a:gd name="connsiteY84" fmla="*/ 1233487 h 1785937"/>
                  <a:gd name="connsiteX85" fmla="*/ 346365 w 800100"/>
                  <a:gd name="connsiteY85" fmla="*/ 1138911 h 1785937"/>
                  <a:gd name="connsiteX86" fmla="*/ 302347 w 800100"/>
                  <a:gd name="connsiteY86" fmla="*/ 1064754 h 1785937"/>
                  <a:gd name="connsiteX87" fmla="*/ 266700 w 800100"/>
                  <a:gd name="connsiteY87" fmla="*/ 1009650 h 1785937"/>
                  <a:gd name="connsiteX88" fmla="*/ 223837 w 800100"/>
                  <a:gd name="connsiteY88" fmla="*/ 957262 h 1785937"/>
                  <a:gd name="connsiteX89" fmla="*/ 161925 w 800100"/>
                  <a:gd name="connsiteY89" fmla="*/ 852487 h 1785937"/>
                  <a:gd name="connsiteX90" fmla="*/ 232207 w 800100"/>
                  <a:gd name="connsiteY90" fmla="*/ 876998 h 1785937"/>
                  <a:gd name="connsiteX91" fmla="*/ 317932 w 800100"/>
                  <a:gd name="connsiteY91" fmla="*/ 855230 h 1785937"/>
                  <a:gd name="connsiteX92" fmla="*/ 409575 w 800100"/>
                  <a:gd name="connsiteY92" fmla="*/ 885825 h 1785937"/>
                  <a:gd name="connsiteX93" fmla="*/ 485775 w 800100"/>
                  <a:gd name="connsiteY93" fmla="*/ 919162 h 1785937"/>
                  <a:gd name="connsiteX94" fmla="*/ 552450 w 800100"/>
                  <a:gd name="connsiteY94" fmla="*/ 995362 h 1785937"/>
                  <a:gd name="connsiteX95" fmla="*/ 552450 w 800100"/>
                  <a:gd name="connsiteY95" fmla="*/ 1042987 h 1785937"/>
                  <a:gd name="connsiteX96" fmla="*/ 538162 w 800100"/>
                  <a:gd name="connsiteY96" fmla="*/ 1171575 h 1785937"/>
                  <a:gd name="connsiteX97" fmla="*/ 572655 w 800100"/>
                  <a:gd name="connsiteY97" fmla="*/ 1020599 h 1785937"/>
                  <a:gd name="connsiteX98" fmla="*/ 588645 w 800100"/>
                  <a:gd name="connsiteY98" fmla="*/ 1041097 h 1785937"/>
                  <a:gd name="connsiteX99" fmla="*/ 619125 w 800100"/>
                  <a:gd name="connsiteY99" fmla="*/ 1114425 h 1785937"/>
                  <a:gd name="connsiteX100" fmla="*/ 666750 w 800100"/>
                  <a:gd name="connsiteY100" fmla="*/ 1185862 h 1785937"/>
                  <a:gd name="connsiteX101" fmla="*/ 626053 w 800100"/>
                  <a:gd name="connsiteY101" fmla="*/ 1090638 h 1785937"/>
                  <a:gd name="connsiteX102" fmla="*/ 685800 w 800100"/>
                  <a:gd name="connsiteY102" fmla="*/ 1100837 h 1785937"/>
                  <a:gd name="connsiteX103" fmla="*/ 723900 w 800100"/>
                  <a:gd name="connsiteY103" fmla="*/ 1143000 h 1785937"/>
                  <a:gd name="connsiteX104" fmla="*/ 709612 w 800100"/>
                  <a:gd name="connsiteY104" fmla="*/ 1081087 h 1785937"/>
                  <a:gd name="connsiteX105" fmla="*/ 623887 w 800100"/>
                  <a:gd name="connsiteY105" fmla="*/ 1081087 h 1785937"/>
                  <a:gd name="connsiteX106" fmla="*/ 590550 w 800100"/>
                  <a:gd name="connsiteY106" fmla="*/ 1009650 h 1785937"/>
                  <a:gd name="connsiteX107" fmla="*/ 482890 w 800100"/>
                  <a:gd name="connsiteY107" fmla="*/ 907619 h 1785937"/>
                  <a:gd name="connsiteX108" fmla="*/ 595312 w 800100"/>
                  <a:gd name="connsiteY108" fmla="*/ 942975 h 1785937"/>
                  <a:gd name="connsiteX109" fmla="*/ 633412 w 800100"/>
                  <a:gd name="connsiteY109" fmla="*/ 995362 h 1785937"/>
                  <a:gd name="connsiteX110" fmla="*/ 589251 w 800100"/>
                  <a:gd name="connsiteY110" fmla="*/ 925271 h 1785937"/>
                  <a:gd name="connsiteX111" fmla="*/ 500062 w 800100"/>
                  <a:gd name="connsiteY111" fmla="*/ 895350 h 1785937"/>
                  <a:gd name="connsiteX112" fmla="*/ 426171 w 800100"/>
                  <a:gd name="connsiteY112" fmla="*/ 874928 h 1785937"/>
                  <a:gd name="connsiteX113" fmla="*/ 309562 w 800100"/>
                  <a:gd name="connsiteY113" fmla="*/ 842962 h 1785937"/>
                  <a:gd name="connsiteX114" fmla="*/ 242887 w 800100"/>
                  <a:gd name="connsiteY114" fmla="*/ 862012 h 1785937"/>
                  <a:gd name="connsiteX115" fmla="*/ 180975 w 800100"/>
                  <a:gd name="connsiteY115" fmla="*/ 842962 h 1785937"/>
                  <a:gd name="connsiteX116" fmla="*/ 119062 w 800100"/>
                  <a:gd name="connsiteY116" fmla="*/ 814387 h 1785937"/>
                  <a:gd name="connsiteX117" fmla="*/ 42862 w 800100"/>
                  <a:gd name="connsiteY117" fmla="*/ 681037 h 1785937"/>
                  <a:gd name="connsiteX118" fmla="*/ 33337 w 800100"/>
                  <a:gd name="connsiteY118" fmla="*/ 633412 h 1785937"/>
                  <a:gd name="connsiteX119" fmla="*/ 14995 w 800100"/>
                  <a:gd name="connsiteY119" fmla="*/ 524732 h 1785937"/>
                  <a:gd name="connsiteX120" fmla="*/ 25819 w 800100"/>
                  <a:gd name="connsiteY120" fmla="*/ 225785 h 1785937"/>
                  <a:gd name="connsiteX121" fmla="*/ 47625 w 800100"/>
                  <a:gd name="connsiteY121" fmla="*/ 57150 h 1785937"/>
                  <a:gd name="connsiteX122" fmla="*/ 0 w 800100"/>
                  <a:gd name="connsiteY122" fmla="*/ 0 h 1785937"/>
                  <a:gd name="connsiteX0" fmla="*/ 0 w 800100"/>
                  <a:gd name="connsiteY0" fmla="*/ 0 h 1785937"/>
                  <a:gd name="connsiteX1" fmla="*/ 4762 w 800100"/>
                  <a:gd name="connsiteY1" fmla="*/ 361950 h 1785937"/>
                  <a:gd name="connsiteX2" fmla="*/ 0 w 800100"/>
                  <a:gd name="connsiteY2" fmla="*/ 557212 h 1785937"/>
                  <a:gd name="connsiteX3" fmla="*/ 9525 w 800100"/>
                  <a:gd name="connsiteY3" fmla="*/ 661987 h 1785937"/>
                  <a:gd name="connsiteX4" fmla="*/ 59747 w 800100"/>
                  <a:gd name="connsiteY4" fmla="*/ 746366 h 1785937"/>
                  <a:gd name="connsiteX5" fmla="*/ 135802 w 800100"/>
                  <a:gd name="connsiteY5" fmla="*/ 845034 h 1785937"/>
                  <a:gd name="connsiteX6" fmla="*/ 177349 w 800100"/>
                  <a:gd name="connsiteY6" fmla="*/ 899776 h 1785937"/>
                  <a:gd name="connsiteX7" fmla="*/ 226291 w 800100"/>
                  <a:gd name="connsiteY7" fmla="*/ 995388 h 1785937"/>
                  <a:gd name="connsiteX8" fmla="*/ 232351 w 800100"/>
                  <a:gd name="connsiteY8" fmla="*/ 1107618 h 1785937"/>
                  <a:gd name="connsiteX9" fmla="*/ 252556 w 800100"/>
                  <a:gd name="connsiteY9" fmla="*/ 1180426 h 1785937"/>
                  <a:gd name="connsiteX10" fmla="*/ 300325 w 800100"/>
                  <a:gd name="connsiteY10" fmla="*/ 1253211 h 1785937"/>
                  <a:gd name="connsiteX11" fmla="*/ 227444 w 800100"/>
                  <a:gd name="connsiteY11" fmla="*/ 1344371 h 1785937"/>
                  <a:gd name="connsiteX12" fmla="*/ 142875 w 800100"/>
                  <a:gd name="connsiteY12" fmla="*/ 1333500 h 1785937"/>
                  <a:gd name="connsiteX13" fmla="*/ 209550 w 800100"/>
                  <a:gd name="connsiteY13" fmla="*/ 1352550 h 1785937"/>
                  <a:gd name="connsiteX14" fmla="*/ 195262 w 800100"/>
                  <a:gd name="connsiteY14" fmla="*/ 1409700 h 1785937"/>
                  <a:gd name="connsiteX15" fmla="*/ 224250 w 800100"/>
                  <a:gd name="connsiteY15" fmla="*/ 1359069 h 1785937"/>
                  <a:gd name="connsiteX16" fmla="*/ 271153 w 800100"/>
                  <a:gd name="connsiteY16" fmla="*/ 1304715 h 1785937"/>
                  <a:gd name="connsiteX17" fmla="*/ 300037 w 800100"/>
                  <a:gd name="connsiteY17" fmla="*/ 1281112 h 1785937"/>
                  <a:gd name="connsiteX18" fmla="*/ 328756 w 800100"/>
                  <a:gd name="connsiteY18" fmla="*/ 1347787 h 1785937"/>
                  <a:gd name="connsiteX19" fmla="*/ 317933 w 800100"/>
                  <a:gd name="connsiteY19" fmla="*/ 1421917 h 1785937"/>
                  <a:gd name="connsiteX20" fmla="*/ 304800 w 800100"/>
                  <a:gd name="connsiteY20" fmla="*/ 1457325 h 1785937"/>
                  <a:gd name="connsiteX21" fmla="*/ 252412 w 800100"/>
                  <a:gd name="connsiteY21" fmla="*/ 1547812 h 1785937"/>
                  <a:gd name="connsiteX22" fmla="*/ 238125 w 800100"/>
                  <a:gd name="connsiteY22" fmla="*/ 1585912 h 1785937"/>
                  <a:gd name="connsiteX23" fmla="*/ 312160 w 800100"/>
                  <a:gd name="connsiteY23" fmla="*/ 1475779 h 1785937"/>
                  <a:gd name="connsiteX24" fmla="*/ 308552 w 800100"/>
                  <a:gd name="connsiteY24" fmla="*/ 1621967 h 1785937"/>
                  <a:gd name="connsiteX25" fmla="*/ 300037 w 800100"/>
                  <a:gd name="connsiteY25" fmla="*/ 1676400 h 1785937"/>
                  <a:gd name="connsiteX26" fmla="*/ 257175 w 800100"/>
                  <a:gd name="connsiteY26" fmla="*/ 1733550 h 1785937"/>
                  <a:gd name="connsiteX27" fmla="*/ 322694 w 800100"/>
                  <a:gd name="connsiteY27" fmla="*/ 1664882 h 1785937"/>
                  <a:gd name="connsiteX28" fmla="*/ 366712 w 800100"/>
                  <a:gd name="connsiteY28" fmla="*/ 1785937 h 1785937"/>
                  <a:gd name="connsiteX29" fmla="*/ 357187 w 800100"/>
                  <a:gd name="connsiteY29" fmla="*/ 1704975 h 1785937"/>
                  <a:gd name="connsiteX30" fmla="*/ 404812 w 800100"/>
                  <a:gd name="connsiteY30" fmla="*/ 1747837 h 1785937"/>
                  <a:gd name="connsiteX31" fmla="*/ 328612 w 800100"/>
                  <a:gd name="connsiteY31" fmla="*/ 1652587 h 1785937"/>
                  <a:gd name="connsiteX32" fmla="*/ 328612 w 800100"/>
                  <a:gd name="connsiteY32" fmla="*/ 1566862 h 1785937"/>
                  <a:gd name="connsiteX33" fmla="*/ 323850 w 800100"/>
                  <a:gd name="connsiteY33" fmla="*/ 1509712 h 1785937"/>
                  <a:gd name="connsiteX34" fmla="*/ 331932 w 800100"/>
                  <a:gd name="connsiteY34" fmla="*/ 1445082 h 1785937"/>
                  <a:gd name="connsiteX35" fmla="*/ 344054 w 800100"/>
                  <a:gd name="connsiteY35" fmla="*/ 1364120 h 1785937"/>
                  <a:gd name="connsiteX36" fmla="*/ 326013 w 800100"/>
                  <a:gd name="connsiteY36" fmla="*/ 1305597 h 1785937"/>
                  <a:gd name="connsiteX37" fmla="*/ 304800 w 800100"/>
                  <a:gd name="connsiteY37" fmla="*/ 1228725 h 1785937"/>
                  <a:gd name="connsiteX38" fmla="*/ 278369 w 800100"/>
                  <a:gd name="connsiteY38" fmla="*/ 1196007 h 1785937"/>
                  <a:gd name="connsiteX39" fmla="*/ 260640 w 800100"/>
                  <a:gd name="connsiteY39" fmla="*/ 1157287 h 1785937"/>
                  <a:gd name="connsiteX40" fmla="*/ 242887 w 800100"/>
                  <a:gd name="connsiteY40" fmla="*/ 1071562 h 1785937"/>
                  <a:gd name="connsiteX41" fmla="*/ 249959 w 800100"/>
                  <a:gd name="connsiteY41" fmla="*/ 1011721 h 1785937"/>
                  <a:gd name="connsiteX42" fmla="*/ 323850 w 800100"/>
                  <a:gd name="connsiteY42" fmla="*/ 1128712 h 1785937"/>
                  <a:gd name="connsiteX43" fmla="*/ 379389 w 800100"/>
                  <a:gd name="connsiteY43" fmla="*/ 1225901 h 1785937"/>
                  <a:gd name="connsiteX44" fmla="*/ 414337 w 800100"/>
                  <a:gd name="connsiteY44" fmla="*/ 1285875 h 1785937"/>
                  <a:gd name="connsiteX45" fmla="*/ 476250 w 800100"/>
                  <a:gd name="connsiteY45" fmla="*/ 1404937 h 1785937"/>
                  <a:gd name="connsiteX46" fmla="*/ 500062 w 800100"/>
                  <a:gd name="connsiteY46" fmla="*/ 1524000 h 1785937"/>
                  <a:gd name="connsiteX47" fmla="*/ 495300 w 800100"/>
                  <a:gd name="connsiteY47" fmla="*/ 1647825 h 1785937"/>
                  <a:gd name="connsiteX48" fmla="*/ 490537 w 800100"/>
                  <a:gd name="connsiteY48" fmla="*/ 1738312 h 1785937"/>
                  <a:gd name="connsiteX49" fmla="*/ 506990 w 800100"/>
                  <a:gd name="connsiteY49" fmla="*/ 1651941 h 1785937"/>
                  <a:gd name="connsiteX50" fmla="*/ 508145 w 800100"/>
                  <a:gd name="connsiteY50" fmla="*/ 1593445 h 1785937"/>
                  <a:gd name="connsiteX51" fmla="*/ 522578 w 800100"/>
                  <a:gd name="connsiteY51" fmla="*/ 1522680 h 1785937"/>
                  <a:gd name="connsiteX52" fmla="*/ 552450 w 800100"/>
                  <a:gd name="connsiteY52" fmla="*/ 1590675 h 1785937"/>
                  <a:gd name="connsiteX53" fmla="*/ 547687 w 800100"/>
                  <a:gd name="connsiteY53" fmla="*/ 1662112 h 1785937"/>
                  <a:gd name="connsiteX54" fmla="*/ 561975 w 800100"/>
                  <a:gd name="connsiteY54" fmla="*/ 1714500 h 1785937"/>
                  <a:gd name="connsiteX55" fmla="*/ 604837 w 800100"/>
                  <a:gd name="connsiteY55" fmla="*/ 1781175 h 1785937"/>
                  <a:gd name="connsiteX56" fmla="*/ 572510 w 800100"/>
                  <a:gd name="connsiteY56" fmla="*/ 1710411 h 1785937"/>
                  <a:gd name="connsiteX57" fmla="*/ 562986 w 800100"/>
                  <a:gd name="connsiteY57" fmla="*/ 1651240 h 1785937"/>
                  <a:gd name="connsiteX58" fmla="*/ 574963 w 800100"/>
                  <a:gd name="connsiteY58" fmla="*/ 1591374 h 1785937"/>
                  <a:gd name="connsiteX59" fmla="*/ 623887 w 800100"/>
                  <a:gd name="connsiteY59" fmla="*/ 1652587 h 1785937"/>
                  <a:gd name="connsiteX60" fmla="*/ 633412 w 800100"/>
                  <a:gd name="connsiteY60" fmla="*/ 1743075 h 1785937"/>
                  <a:gd name="connsiteX61" fmla="*/ 643948 w 800100"/>
                  <a:gd name="connsiteY61" fmla="*/ 1658722 h 1785937"/>
                  <a:gd name="connsiteX62" fmla="*/ 685800 w 800100"/>
                  <a:gd name="connsiteY62" fmla="*/ 1700212 h 1785937"/>
                  <a:gd name="connsiteX63" fmla="*/ 728662 w 800100"/>
                  <a:gd name="connsiteY63" fmla="*/ 1781175 h 1785937"/>
                  <a:gd name="connsiteX64" fmla="*/ 685656 w 800100"/>
                  <a:gd name="connsiteY64" fmla="*/ 1664131 h 1785937"/>
                  <a:gd name="connsiteX65" fmla="*/ 628363 w 800100"/>
                  <a:gd name="connsiteY65" fmla="*/ 1630121 h 1785937"/>
                  <a:gd name="connsiteX66" fmla="*/ 556174 w 800100"/>
                  <a:gd name="connsiteY66" fmla="*/ 1543873 h 1785937"/>
                  <a:gd name="connsiteX67" fmla="*/ 531091 w 800100"/>
                  <a:gd name="connsiteY67" fmla="*/ 1497470 h 1785937"/>
                  <a:gd name="connsiteX68" fmla="*/ 512880 w 800100"/>
                  <a:gd name="connsiteY68" fmla="*/ 1470495 h 1785937"/>
                  <a:gd name="connsiteX69" fmla="*/ 486785 w 800100"/>
                  <a:gd name="connsiteY69" fmla="*/ 1395412 h 1785937"/>
                  <a:gd name="connsiteX70" fmla="*/ 418812 w 800100"/>
                  <a:gd name="connsiteY70" fmla="*/ 1253961 h 1785937"/>
                  <a:gd name="connsiteX71" fmla="*/ 528637 w 800100"/>
                  <a:gd name="connsiteY71" fmla="*/ 1366837 h 1785937"/>
                  <a:gd name="connsiteX72" fmla="*/ 634855 w 800100"/>
                  <a:gd name="connsiteY72" fmla="*/ 1406309 h 1785937"/>
                  <a:gd name="connsiteX73" fmla="*/ 725342 w 800100"/>
                  <a:gd name="connsiteY73" fmla="*/ 1452588 h 1785937"/>
                  <a:gd name="connsiteX74" fmla="*/ 776287 w 800100"/>
                  <a:gd name="connsiteY74" fmla="*/ 1562100 h 1785937"/>
                  <a:gd name="connsiteX75" fmla="*/ 738187 w 800100"/>
                  <a:gd name="connsiteY75" fmla="*/ 1447800 h 1785937"/>
                  <a:gd name="connsiteX76" fmla="*/ 647700 w 800100"/>
                  <a:gd name="connsiteY76" fmla="*/ 1390650 h 1785937"/>
                  <a:gd name="connsiteX77" fmla="*/ 700087 w 800100"/>
                  <a:gd name="connsiteY77" fmla="*/ 1376362 h 1785937"/>
                  <a:gd name="connsiteX78" fmla="*/ 747712 w 800100"/>
                  <a:gd name="connsiteY78" fmla="*/ 1352550 h 1785937"/>
                  <a:gd name="connsiteX79" fmla="*/ 800100 w 800100"/>
                  <a:gd name="connsiteY79" fmla="*/ 1347787 h 1785937"/>
                  <a:gd name="connsiteX80" fmla="*/ 687099 w 800100"/>
                  <a:gd name="connsiteY80" fmla="*/ 1354569 h 1785937"/>
                  <a:gd name="connsiteX81" fmla="*/ 610754 w 800100"/>
                  <a:gd name="connsiteY81" fmla="*/ 1385861 h 1785937"/>
                  <a:gd name="connsiteX82" fmla="*/ 520267 w 800100"/>
                  <a:gd name="connsiteY82" fmla="*/ 1338910 h 1785937"/>
                  <a:gd name="connsiteX83" fmla="*/ 457200 w 800100"/>
                  <a:gd name="connsiteY83" fmla="*/ 1271587 h 1785937"/>
                  <a:gd name="connsiteX84" fmla="*/ 410729 w 800100"/>
                  <a:gd name="connsiteY84" fmla="*/ 1233487 h 1785937"/>
                  <a:gd name="connsiteX85" fmla="*/ 346365 w 800100"/>
                  <a:gd name="connsiteY85" fmla="*/ 1138911 h 1785937"/>
                  <a:gd name="connsiteX86" fmla="*/ 302347 w 800100"/>
                  <a:gd name="connsiteY86" fmla="*/ 1064754 h 1785937"/>
                  <a:gd name="connsiteX87" fmla="*/ 266700 w 800100"/>
                  <a:gd name="connsiteY87" fmla="*/ 1009650 h 1785937"/>
                  <a:gd name="connsiteX88" fmla="*/ 223837 w 800100"/>
                  <a:gd name="connsiteY88" fmla="*/ 957262 h 1785937"/>
                  <a:gd name="connsiteX89" fmla="*/ 161925 w 800100"/>
                  <a:gd name="connsiteY89" fmla="*/ 852487 h 1785937"/>
                  <a:gd name="connsiteX90" fmla="*/ 232207 w 800100"/>
                  <a:gd name="connsiteY90" fmla="*/ 876998 h 1785937"/>
                  <a:gd name="connsiteX91" fmla="*/ 317932 w 800100"/>
                  <a:gd name="connsiteY91" fmla="*/ 855230 h 1785937"/>
                  <a:gd name="connsiteX92" fmla="*/ 409575 w 800100"/>
                  <a:gd name="connsiteY92" fmla="*/ 885825 h 1785937"/>
                  <a:gd name="connsiteX93" fmla="*/ 485775 w 800100"/>
                  <a:gd name="connsiteY93" fmla="*/ 919162 h 1785937"/>
                  <a:gd name="connsiteX94" fmla="*/ 552450 w 800100"/>
                  <a:gd name="connsiteY94" fmla="*/ 995362 h 1785937"/>
                  <a:gd name="connsiteX95" fmla="*/ 552450 w 800100"/>
                  <a:gd name="connsiteY95" fmla="*/ 1042987 h 1785937"/>
                  <a:gd name="connsiteX96" fmla="*/ 538162 w 800100"/>
                  <a:gd name="connsiteY96" fmla="*/ 1171575 h 1785937"/>
                  <a:gd name="connsiteX97" fmla="*/ 572655 w 800100"/>
                  <a:gd name="connsiteY97" fmla="*/ 1020599 h 1785937"/>
                  <a:gd name="connsiteX98" fmla="*/ 588645 w 800100"/>
                  <a:gd name="connsiteY98" fmla="*/ 1041097 h 1785937"/>
                  <a:gd name="connsiteX99" fmla="*/ 619125 w 800100"/>
                  <a:gd name="connsiteY99" fmla="*/ 1114425 h 1785937"/>
                  <a:gd name="connsiteX100" fmla="*/ 666750 w 800100"/>
                  <a:gd name="connsiteY100" fmla="*/ 1185862 h 1785937"/>
                  <a:gd name="connsiteX101" fmla="*/ 626053 w 800100"/>
                  <a:gd name="connsiteY101" fmla="*/ 1090638 h 1785937"/>
                  <a:gd name="connsiteX102" fmla="*/ 685800 w 800100"/>
                  <a:gd name="connsiteY102" fmla="*/ 1100837 h 1785937"/>
                  <a:gd name="connsiteX103" fmla="*/ 723900 w 800100"/>
                  <a:gd name="connsiteY103" fmla="*/ 1143000 h 1785937"/>
                  <a:gd name="connsiteX104" fmla="*/ 709612 w 800100"/>
                  <a:gd name="connsiteY104" fmla="*/ 1081087 h 1785937"/>
                  <a:gd name="connsiteX105" fmla="*/ 623887 w 800100"/>
                  <a:gd name="connsiteY105" fmla="*/ 1081087 h 1785937"/>
                  <a:gd name="connsiteX106" fmla="*/ 590550 w 800100"/>
                  <a:gd name="connsiteY106" fmla="*/ 1009650 h 1785937"/>
                  <a:gd name="connsiteX107" fmla="*/ 482890 w 800100"/>
                  <a:gd name="connsiteY107" fmla="*/ 907619 h 1785937"/>
                  <a:gd name="connsiteX108" fmla="*/ 595312 w 800100"/>
                  <a:gd name="connsiteY108" fmla="*/ 942975 h 1785937"/>
                  <a:gd name="connsiteX109" fmla="*/ 633412 w 800100"/>
                  <a:gd name="connsiteY109" fmla="*/ 995362 h 1785937"/>
                  <a:gd name="connsiteX110" fmla="*/ 589251 w 800100"/>
                  <a:gd name="connsiteY110" fmla="*/ 925271 h 1785937"/>
                  <a:gd name="connsiteX111" fmla="*/ 500062 w 800100"/>
                  <a:gd name="connsiteY111" fmla="*/ 895350 h 1785937"/>
                  <a:gd name="connsiteX112" fmla="*/ 426171 w 800100"/>
                  <a:gd name="connsiteY112" fmla="*/ 874928 h 1785937"/>
                  <a:gd name="connsiteX113" fmla="*/ 309562 w 800100"/>
                  <a:gd name="connsiteY113" fmla="*/ 842962 h 1785937"/>
                  <a:gd name="connsiteX114" fmla="*/ 242887 w 800100"/>
                  <a:gd name="connsiteY114" fmla="*/ 862012 h 1785937"/>
                  <a:gd name="connsiteX115" fmla="*/ 180975 w 800100"/>
                  <a:gd name="connsiteY115" fmla="*/ 842962 h 1785937"/>
                  <a:gd name="connsiteX116" fmla="*/ 119062 w 800100"/>
                  <a:gd name="connsiteY116" fmla="*/ 814387 h 1785937"/>
                  <a:gd name="connsiteX117" fmla="*/ 42862 w 800100"/>
                  <a:gd name="connsiteY117" fmla="*/ 681037 h 1785937"/>
                  <a:gd name="connsiteX118" fmla="*/ 33337 w 800100"/>
                  <a:gd name="connsiteY118" fmla="*/ 633412 h 1785937"/>
                  <a:gd name="connsiteX119" fmla="*/ 14995 w 800100"/>
                  <a:gd name="connsiteY119" fmla="*/ 524732 h 1785937"/>
                  <a:gd name="connsiteX120" fmla="*/ 25819 w 800100"/>
                  <a:gd name="connsiteY120" fmla="*/ 225785 h 1785937"/>
                  <a:gd name="connsiteX121" fmla="*/ 29427 w 800100"/>
                  <a:gd name="connsiteY121" fmla="*/ 152406 h 1785937"/>
                  <a:gd name="connsiteX122" fmla="*/ 47625 w 800100"/>
                  <a:gd name="connsiteY122" fmla="*/ 57150 h 1785937"/>
                  <a:gd name="connsiteX123" fmla="*/ 0 w 800100"/>
                  <a:gd name="connsiteY123" fmla="*/ 0 h 1785937"/>
                  <a:gd name="connsiteX0" fmla="*/ 24918 w 825018"/>
                  <a:gd name="connsiteY0" fmla="*/ 0 h 1785937"/>
                  <a:gd name="connsiteX1" fmla="*/ 64 w 825018"/>
                  <a:gd name="connsiteY1" fmla="*/ 369386 h 1785937"/>
                  <a:gd name="connsiteX2" fmla="*/ 24918 w 825018"/>
                  <a:gd name="connsiteY2" fmla="*/ 557212 h 1785937"/>
                  <a:gd name="connsiteX3" fmla="*/ 34443 w 825018"/>
                  <a:gd name="connsiteY3" fmla="*/ 661987 h 1785937"/>
                  <a:gd name="connsiteX4" fmla="*/ 84665 w 825018"/>
                  <a:gd name="connsiteY4" fmla="*/ 746366 h 1785937"/>
                  <a:gd name="connsiteX5" fmla="*/ 160720 w 825018"/>
                  <a:gd name="connsiteY5" fmla="*/ 845034 h 1785937"/>
                  <a:gd name="connsiteX6" fmla="*/ 202267 w 825018"/>
                  <a:gd name="connsiteY6" fmla="*/ 899776 h 1785937"/>
                  <a:gd name="connsiteX7" fmla="*/ 251209 w 825018"/>
                  <a:gd name="connsiteY7" fmla="*/ 995388 h 1785937"/>
                  <a:gd name="connsiteX8" fmla="*/ 257269 w 825018"/>
                  <a:gd name="connsiteY8" fmla="*/ 1107618 h 1785937"/>
                  <a:gd name="connsiteX9" fmla="*/ 277474 w 825018"/>
                  <a:gd name="connsiteY9" fmla="*/ 1180426 h 1785937"/>
                  <a:gd name="connsiteX10" fmla="*/ 325243 w 825018"/>
                  <a:gd name="connsiteY10" fmla="*/ 1253211 h 1785937"/>
                  <a:gd name="connsiteX11" fmla="*/ 252362 w 825018"/>
                  <a:gd name="connsiteY11" fmla="*/ 1344371 h 1785937"/>
                  <a:gd name="connsiteX12" fmla="*/ 167793 w 825018"/>
                  <a:gd name="connsiteY12" fmla="*/ 1333500 h 1785937"/>
                  <a:gd name="connsiteX13" fmla="*/ 234468 w 825018"/>
                  <a:gd name="connsiteY13" fmla="*/ 1352550 h 1785937"/>
                  <a:gd name="connsiteX14" fmla="*/ 220180 w 825018"/>
                  <a:gd name="connsiteY14" fmla="*/ 1409700 h 1785937"/>
                  <a:gd name="connsiteX15" fmla="*/ 249168 w 825018"/>
                  <a:gd name="connsiteY15" fmla="*/ 1359069 h 1785937"/>
                  <a:gd name="connsiteX16" fmla="*/ 296071 w 825018"/>
                  <a:gd name="connsiteY16" fmla="*/ 1304715 h 1785937"/>
                  <a:gd name="connsiteX17" fmla="*/ 324955 w 825018"/>
                  <a:gd name="connsiteY17" fmla="*/ 1281112 h 1785937"/>
                  <a:gd name="connsiteX18" fmla="*/ 353674 w 825018"/>
                  <a:gd name="connsiteY18" fmla="*/ 1347787 h 1785937"/>
                  <a:gd name="connsiteX19" fmla="*/ 342851 w 825018"/>
                  <a:gd name="connsiteY19" fmla="*/ 1421917 h 1785937"/>
                  <a:gd name="connsiteX20" fmla="*/ 329718 w 825018"/>
                  <a:gd name="connsiteY20" fmla="*/ 1457325 h 1785937"/>
                  <a:gd name="connsiteX21" fmla="*/ 277330 w 825018"/>
                  <a:gd name="connsiteY21" fmla="*/ 1547812 h 1785937"/>
                  <a:gd name="connsiteX22" fmla="*/ 263043 w 825018"/>
                  <a:gd name="connsiteY22" fmla="*/ 1585912 h 1785937"/>
                  <a:gd name="connsiteX23" fmla="*/ 337078 w 825018"/>
                  <a:gd name="connsiteY23" fmla="*/ 1475779 h 1785937"/>
                  <a:gd name="connsiteX24" fmla="*/ 333470 w 825018"/>
                  <a:gd name="connsiteY24" fmla="*/ 1621967 h 1785937"/>
                  <a:gd name="connsiteX25" fmla="*/ 324955 w 825018"/>
                  <a:gd name="connsiteY25" fmla="*/ 1676400 h 1785937"/>
                  <a:gd name="connsiteX26" fmla="*/ 282093 w 825018"/>
                  <a:gd name="connsiteY26" fmla="*/ 1733550 h 1785937"/>
                  <a:gd name="connsiteX27" fmla="*/ 347612 w 825018"/>
                  <a:gd name="connsiteY27" fmla="*/ 1664882 h 1785937"/>
                  <a:gd name="connsiteX28" fmla="*/ 391630 w 825018"/>
                  <a:gd name="connsiteY28" fmla="*/ 1785937 h 1785937"/>
                  <a:gd name="connsiteX29" fmla="*/ 382105 w 825018"/>
                  <a:gd name="connsiteY29" fmla="*/ 1704975 h 1785937"/>
                  <a:gd name="connsiteX30" fmla="*/ 429730 w 825018"/>
                  <a:gd name="connsiteY30" fmla="*/ 1747837 h 1785937"/>
                  <a:gd name="connsiteX31" fmla="*/ 353530 w 825018"/>
                  <a:gd name="connsiteY31" fmla="*/ 1652587 h 1785937"/>
                  <a:gd name="connsiteX32" fmla="*/ 353530 w 825018"/>
                  <a:gd name="connsiteY32" fmla="*/ 1566862 h 1785937"/>
                  <a:gd name="connsiteX33" fmla="*/ 348768 w 825018"/>
                  <a:gd name="connsiteY33" fmla="*/ 1509712 h 1785937"/>
                  <a:gd name="connsiteX34" fmla="*/ 356850 w 825018"/>
                  <a:gd name="connsiteY34" fmla="*/ 1445082 h 1785937"/>
                  <a:gd name="connsiteX35" fmla="*/ 368972 w 825018"/>
                  <a:gd name="connsiteY35" fmla="*/ 1364120 h 1785937"/>
                  <a:gd name="connsiteX36" fmla="*/ 350931 w 825018"/>
                  <a:gd name="connsiteY36" fmla="*/ 1305597 h 1785937"/>
                  <a:gd name="connsiteX37" fmla="*/ 329718 w 825018"/>
                  <a:gd name="connsiteY37" fmla="*/ 1228725 h 1785937"/>
                  <a:gd name="connsiteX38" fmla="*/ 303287 w 825018"/>
                  <a:gd name="connsiteY38" fmla="*/ 1196007 h 1785937"/>
                  <a:gd name="connsiteX39" fmla="*/ 285558 w 825018"/>
                  <a:gd name="connsiteY39" fmla="*/ 1157287 h 1785937"/>
                  <a:gd name="connsiteX40" fmla="*/ 267805 w 825018"/>
                  <a:gd name="connsiteY40" fmla="*/ 1071562 h 1785937"/>
                  <a:gd name="connsiteX41" fmla="*/ 274877 w 825018"/>
                  <a:gd name="connsiteY41" fmla="*/ 1011721 h 1785937"/>
                  <a:gd name="connsiteX42" fmla="*/ 348768 w 825018"/>
                  <a:gd name="connsiteY42" fmla="*/ 1128712 h 1785937"/>
                  <a:gd name="connsiteX43" fmla="*/ 404307 w 825018"/>
                  <a:gd name="connsiteY43" fmla="*/ 1225901 h 1785937"/>
                  <a:gd name="connsiteX44" fmla="*/ 439255 w 825018"/>
                  <a:gd name="connsiteY44" fmla="*/ 1285875 h 1785937"/>
                  <a:gd name="connsiteX45" fmla="*/ 501168 w 825018"/>
                  <a:gd name="connsiteY45" fmla="*/ 1404937 h 1785937"/>
                  <a:gd name="connsiteX46" fmla="*/ 524980 w 825018"/>
                  <a:gd name="connsiteY46" fmla="*/ 1524000 h 1785937"/>
                  <a:gd name="connsiteX47" fmla="*/ 520218 w 825018"/>
                  <a:gd name="connsiteY47" fmla="*/ 1647825 h 1785937"/>
                  <a:gd name="connsiteX48" fmla="*/ 515455 w 825018"/>
                  <a:gd name="connsiteY48" fmla="*/ 1738312 h 1785937"/>
                  <a:gd name="connsiteX49" fmla="*/ 531908 w 825018"/>
                  <a:gd name="connsiteY49" fmla="*/ 1651941 h 1785937"/>
                  <a:gd name="connsiteX50" fmla="*/ 533063 w 825018"/>
                  <a:gd name="connsiteY50" fmla="*/ 1593445 h 1785937"/>
                  <a:gd name="connsiteX51" fmla="*/ 547496 w 825018"/>
                  <a:gd name="connsiteY51" fmla="*/ 1522680 h 1785937"/>
                  <a:gd name="connsiteX52" fmla="*/ 577368 w 825018"/>
                  <a:gd name="connsiteY52" fmla="*/ 1590675 h 1785937"/>
                  <a:gd name="connsiteX53" fmla="*/ 572605 w 825018"/>
                  <a:gd name="connsiteY53" fmla="*/ 1662112 h 1785937"/>
                  <a:gd name="connsiteX54" fmla="*/ 586893 w 825018"/>
                  <a:gd name="connsiteY54" fmla="*/ 1714500 h 1785937"/>
                  <a:gd name="connsiteX55" fmla="*/ 629755 w 825018"/>
                  <a:gd name="connsiteY55" fmla="*/ 1781175 h 1785937"/>
                  <a:gd name="connsiteX56" fmla="*/ 597428 w 825018"/>
                  <a:gd name="connsiteY56" fmla="*/ 1710411 h 1785937"/>
                  <a:gd name="connsiteX57" fmla="*/ 587904 w 825018"/>
                  <a:gd name="connsiteY57" fmla="*/ 1651240 h 1785937"/>
                  <a:gd name="connsiteX58" fmla="*/ 599881 w 825018"/>
                  <a:gd name="connsiteY58" fmla="*/ 1591374 h 1785937"/>
                  <a:gd name="connsiteX59" fmla="*/ 648805 w 825018"/>
                  <a:gd name="connsiteY59" fmla="*/ 1652587 h 1785937"/>
                  <a:gd name="connsiteX60" fmla="*/ 658330 w 825018"/>
                  <a:gd name="connsiteY60" fmla="*/ 1743075 h 1785937"/>
                  <a:gd name="connsiteX61" fmla="*/ 668866 w 825018"/>
                  <a:gd name="connsiteY61" fmla="*/ 1658722 h 1785937"/>
                  <a:gd name="connsiteX62" fmla="*/ 710718 w 825018"/>
                  <a:gd name="connsiteY62" fmla="*/ 1700212 h 1785937"/>
                  <a:gd name="connsiteX63" fmla="*/ 753580 w 825018"/>
                  <a:gd name="connsiteY63" fmla="*/ 1781175 h 1785937"/>
                  <a:gd name="connsiteX64" fmla="*/ 710574 w 825018"/>
                  <a:gd name="connsiteY64" fmla="*/ 1664131 h 1785937"/>
                  <a:gd name="connsiteX65" fmla="*/ 653281 w 825018"/>
                  <a:gd name="connsiteY65" fmla="*/ 1630121 h 1785937"/>
                  <a:gd name="connsiteX66" fmla="*/ 581092 w 825018"/>
                  <a:gd name="connsiteY66" fmla="*/ 1543873 h 1785937"/>
                  <a:gd name="connsiteX67" fmla="*/ 556009 w 825018"/>
                  <a:gd name="connsiteY67" fmla="*/ 1497470 h 1785937"/>
                  <a:gd name="connsiteX68" fmla="*/ 537798 w 825018"/>
                  <a:gd name="connsiteY68" fmla="*/ 1470495 h 1785937"/>
                  <a:gd name="connsiteX69" fmla="*/ 511703 w 825018"/>
                  <a:gd name="connsiteY69" fmla="*/ 1395412 h 1785937"/>
                  <a:gd name="connsiteX70" fmla="*/ 443730 w 825018"/>
                  <a:gd name="connsiteY70" fmla="*/ 1253961 h 1785937"/>
                  <a:gd name="connsiteX71" fmla="*/ 553555 w 825018"/>
                  <a:gd name="connsiteY71" fmla="*/ 1366837 h 1785937"/>
                  <a:gd name="connsiteX72" fmla="*/ 659773 w 825018"/>
                  <a:gd name="connsiteY72" fmla="*/ 1406309 h 1785937"/>
                  <a:gd name="connsiteX73" fmla="*/ 750260 w 825018"/>
                  <a:gd name="connsiteY73" fmla="*/ 1452588 h 1785937"/>
                  <a:gd name="connsiteX74" fmla="*/ 801205 w 825018"/>
                  <a:gd name="connsiteY74" fmla="*/ 1562100 h 1785937"/>
                  <a:gd name="connsiteX75" fmla="*/ 763105 w 825018"/>
                  <a:gd name="connsiteY75" fmla="*/ 1447800 h 1785937"/>
                  <a:gd name="connsiteX76" fmla="*/ 672618 w 825018"/>
                  <a:gd name="connsiteY76" fmla="*/ 1390650 h 1785937"/>
                  <a:gd name="connsiteX77" fmla="*/ 725005 w 825018"/>
                  <a:gd name="connsiteY77" fmla="*/ 1376362 h 1785937"/>
                  <a:gd name="connsiteX78" fmla="*/ 772630 w 825018"/>
                  <a:gd name="connsiteY78" fmla="*/ 1352550 h 1785937"/>
                  <a:gd name="connsiteX79" fmla="*/ 825018 w 825018"/>
                  <a:gd name="connsiteY79" fmla="*/ 1347787 h 1785937"/>
                  <a:gd name="connsiteX80" fmla="*/ 712017 w 825018"/>
                  <a:gd name="connsiteY80" fmla="*/ 1354569 h 1785937"/>
                  <a:gd name="connsiteX81" fmla="*/ 635672 w 825018"/>
                  <a:gd name="connsiteY81" fmla="*/ 1385861 h 1785937"/>
                  <a:gd name="connsiteX82" fmla="*/ 545185 w 825018"/>
                  <a:gd name="connsiteY82" fmla="*/ 1338910 h 1785937"/>
                  <a:gd name="connsiteX83" fmla="*/ 482118 w 825018"/>
                  <a:gd name="connsiteY83" fmla="*/ 1271587 h 1785937"/>
                  <a:gd name="connsiteX84" fmla="*/ 435647 w 825018"/>
                  <a:gd name="connsiteY84" fmla="*/ 1233487 h 1785937"/>
                  <a:gd name="connsiteX85" fmla="*/ 371283 w 825018"/>
                  <a:gd name="connsiteY85" fmla="*/ 1138911 h 1785937"/>
                  <a:gd name="connsiteX86" fmla="*/ 327265 w 825018"/>
                  <a:gd name="connsiteY86" fmla="*/ 1064754 h 1785937"/>
                  <a:gd name="connsiteX87" fmla="*/ 291618 w 825018"/>
                  <a:gd name="connsiteY87" fmla="*/ 1009650 h 1785937"/>
                  <a:gd name="connsiteX88" fmla="*/ 248755 w 825018"/>
                  <a:gd name="connsiteY88" fmla="*/ 957262 h 1785937"/>
                  <a:gd name="connsiteX89" fmla="*/ 186843 w 825018"/>
                  <a:gd name="connsiteY89" fmla="*/ 852487 h 1785937"/>
                  <a:gd name="connsiteX90" fmla="*/ 257125 w 825018"/>
                  <a:gd name="connsiteY90" fmla="*/ 876998 h 1785937"/>
                  <a:gd name="connsiteX91" fmla="*/ 342850 w 825018"/>
                  <a:gd name="connsiteY91" fmla="*/ 855230 h 1785937"/>
                  <a:gd name="connsiteX92" fmla="*/ 434493 w 825018"/>
                  <a:gd name="connsiteY92" fmla="*/ 885825 h 1785937"/>
                  <a:gd name="connsiteX93" fmla="*/ 510693 w 825018"/>
                  <a:gd name="connsiteY93" fmla="*/ 919162 h 1785937"/>
                  <a:gd name="connsiteX94" fmla="*/ 577368 w 825018"/>
                  <a:gd name="connsiteY94" fmla="*/ 995362 h 1785937"/>
                  <a:gd name="connsiteX95" fmla="*/ 577368 w 825018"/>
                  <a:gd name="connsiteY95" fmla="*/ 1042987 h 1785937"/>
                  <a:gd name="connsiteX96" fmla="*/ 563080 w 825018"/>
                  <a:gd name="connsiteY96" fmla="*/ 1171575 h 1785937"/>
                  <a:gd name="connsiteX97" fmla="*/ 597573 w 825018"/>
                  <a:gd name="connsiteY97" fmla="*/ 1020599 h 1785937"/>
                  <a:gd name="connsiteX98" fmla="*/ 613563 w 825018"/>
                  <a:gd name="connsiteY98" fmla="*/ 1041097 h 1785937"/>
                  <a:gd name="connsiteX99" fmla="*/ 644043 w 825018"/>
                  <a:gd name="connsiteY99" fmla="*/ 1114425 h 1785937"/>
                  <a:gd name="connsiteX100" fmla="*/ 691668 w 825018"/>
                  <a:gd name="connsiteY100" fmla="*/ 1185862 h 1785937"/>
                  <a:gd name="connsiteX101" fmla="*/ 650971 w 825018"/>
                  <a:gd name="connsiteY101" fmla="*/ 1090638 h 1785937"/>
                  <a:gd name="connsiteX102" fmla="*/ 710718 w 825018"/>
                  <a:gd name="connsiteY102" fmla="*/ 1100837 h 1785937"/>
                  <a:gd name="connsiteX103" fmla="*/ 748818 w 825018"/>
                  <a:gd name="connsiteY103" fmla="*/ 1143000 h 1785937"/>
                  <a:gd name="connsiteX104" fmla="*/ 734530 w 825018"/>
                  <a:gd name="connsiteY104" fmla="*/ 1081087 h 1785937"/>
                  <a:gd name="connsiteX105" fmla="*/ 648805 w 825018"/>
                  <a:gd name="connsiteY105" fmla="*/ 1081087 h 1785937"/>
                  <a:gd name="connsiteX106" fmla="*/ 615468 w 825018"/>
                  <a:gd name="connsiteY106" fmla="*/ 1009650 h 1785937"/>
                  <a:gd name="connsiteX107" fmla="*/ 507808 w 825018"/>
                  <a:gd name="connsiteY107" fmla="*/ 907619 h 1785937"/>
                  <a:gd name="connsiteX108" fmla="*/ 620230 w 825018"/>
                  <a:gd name="connsiteY108" fmla="*/ 942975 h 1785937"/>
                  <a:gd name="connsiteX109" fmla="*/ 658330 w 825018"/>
                  <a:gd name="connsiteY109" fmla="*/ 995362 h 1785937"/>
                  <a:gd name="connsiteX110" fmla="*/ 614169 w 825018"/>
                  <a:gd name="connsiteY110" fmla="*/ 925271 h 1785937"/>
                  <a:gd name="connsiteX111" fmla="*/ 524980 w 825018"/>
                  <a:gd name="connsiteY111" fmla="*/ 895350 h 1785937"/>
                  <a:gd name="connsiteX112" fmla="*/ 451089 w 825018"/>
                  <a:gd name="connsiteY112" fmla="*/ 874928 h 1785937"/>
                  <a:gd name="connsiteX113" fmla="*/ 334480 w 825018"/>
                  <a:gd name="connsiteY113" fmla="*/ 842962 h 1785937"/>
                  <a:gd name="connsiteX114" fmla="*/ 267805 w 825018"/>
                  <a:gd name="connsiteY114" fmla="*/ 862012 h 1785937"/>
                  <a:gd name="connsiteX115" fmla="*/ 205893 w 825018"/>
                  <a:gd name="connsiteY115" fmla="*/ 842962 h 1785937"/>
                  <a:gd name="connsiteX116" fmla="*/ 143980 w 825018"/>
                  <a:gd name="connsiteY116" fmla="*/ 814387 h 1785937"/>
                  <a:gd name="connsiteX117" fmla="*/ 67780 w 825018"/>
                  <a:gd name="connsiteY117" fmla="*/ 681037 h 1785937"/>
                  <a:gd name="connsiteX118" fmla="*/ 58255 w 825018"/>
                  <a:gd name="connsiteY118" fmla="*/ 633412 h 1785937"/>
                  <a:gd name="connsiteX119" fmla="*/ 39913 w 825018"/>
                  <a:gd name="connsiteY119" fmla="*/ 524732 h 1785937"/>
                  <a:gd name="connsiteX120" fmla="*/ 50737 w 825018"/>
                  <a:gd name="connsiteY120" fmla="*/ 225785 h 1785937"/>
                  <a:gd name="connsiteX121" fmla="*/ 54345 w 825018"/>
                  <a:gd name="connsiteY121" fmla="*/ 152406 h 1785937"/>
                  <a:gd name="connsiteX122" fmla="*/ 72543 w 825018"/>
                  <a:gd name="connsiteY122" fmla="*/ 57150 h 1785937"/>
                  <a:gd name="connsiteX123" fmla="*/ 24918 w 825018"/>
                  <a:gd name="connsiteY123" fmla="*/ 0 h 1785937"/>
                  <a:gd name="connsiteX0" fmla="*/ 28636 w 828736"/>
                  <a:gd name="connsiteY0" fmla="*/ 0 h 1785937"/>
                  <a:gd name="connsiteX1" fmla="*/ 2003 w 828736"/>
                  <a:gd name="connsiteY1" fmla="*/ 123676 h 1785937"/>
                  <a:gd name="connsiteX2" fmla="*/ 3782 w 828736"/>
                  <a:gd name="connsiteY2" fmla="*/ 369386 h 1785937"/>
                  <a:gd name="connsiteX3" fmla="*/ 28636 w 828736"/>
                  <a:gd name="connsiteY3" fmla="*/ 557212 h 1785937"/>
                  <a:gd name="connsiteX4" fmla="*/ 38161 w 828736"/>
                  <a:gd name="connsiteY4" fmla="*/ 661987 h 1785937"/>
                  <a:gd name="connsiteX5" fmla="*/ 88383 w 828736"/>
                  <a:gd name="connsiteY5" fmla="*/ 746366 h 1785937"/>
                  <a:gd name="connsiteX6" fmla="*/ 164438 w 828736"/>
                  <a:gd name="connsiteY6" fmla="*/ 845034 h 1785937"/>
                  <a:gd name="connsiteX7" fmla="*/ 205985 w 828736"/>
                  <a:gd name="connsiteY7" fmla="*/ 899776 h 1785937"/>
                  <a:gd name="connsiteX8" fmla="*/ 254927 w 828736"/>
                  <a:gd name="connsiteY8" fmla="*/ 995388 h 1785937"/>
                  <a:gd name="connsiteX9" fmla="*/ 260987 w 828736"/>
                  <a:gd name="connsiteY9" fmla="*/ 1107618 h 1785937"/>
                  <a:gd name="connsiteX10" fmla="*/ 281192 w 828736"/>
                  <a:gd name="connsiteY10" fmla="*/ 1180426 h 1785937"/>
                  <a:gd name="connsiteX11" fmla="*/ 328961 w 828736"/>
                  <a:gd name="connsiteY11" fmla="*/ 1253211 h 1785937"/>
                  <a:gd name="connsiteX12" fmla="*/ 256080 w 828736"/>
                  <a:gd name="connsiteY12" fmla="*/ 1344371 h 1785937"/>
                  <a:gd name="connsiteX13" fmla="*/ 171511 w 828736"/>
                  <a:gd name="connsiteY13" fmla="*/ 1333500 h 1785937"/>
                  <a:gd name="connsiteX14" fmla="*/ 238186 w 828736"/>
                  <a:gd name="connsiteY14" fmla="*/ 1352550 h 1785937"/>
                  <a:gd name="connsiteX15" fmla="*/ 223898 w 828736"/>
                  <a:gd name="connsiteY15" fmla="*/ 1409700 h 1785937"/>
                  <a:gd name="connsiteX16" fmla="*/ 252886 w 828736"/>
                  <a:gd name="connsiteY16" fmla="*/ 1359069 h 1785937"/>
                  <a:gd name="connsiteX17" fmla="*/ 299789 w 828736"/>
                  <a:gd name="connsiteY17" fmla="*/ 1304715 h 1785937"/>
                  <a:gd name="connsiteX18" fmla="*/ 328673 w 828736"/>
                  <a:gd name="connsiteY18" fmla="*/ 1281112 h 1785937"/>
                  <a:gd name="connsiteX19" fmla="*/ 357392 w 828736"/>
                  <a:gd name="connsiteY19" fmla="*/ 1347787 h 1785937"/>
                  <a:gd name="connsiteX20" fmla="*/ 346569 w 828736"/>
                  <a:gd name="connsiteY20" fmla="*/ 1421917 h 1785937"/>
                  <a:gd name="connsiteX21" fmla="*/ 333436 w 828736"/>
                  <a:gd name="connsiteY21" fmla="*/ 1457325 h 1785937"/>
                  <a:gd name="connsiteX22" fmla="*/ 281048 w 828736"/>
                  <a:gd name="connsiteY22" fmla="*/ 1547812 h 1785937"/>
                  <a:gd name="connsiteX23" fmla="*/ 266761 w 828736"/>
                  <a:gd name="connsiteY23" fmla="*/ 1585912 h 1785937"/>
                  <a:gd name="connsiteX24" fmla="*/ 340796 w 828736"/>
                  <a:gd name="connsiteY24" fmla="*/ 1475779 h 1785937"/>
                  <a:gd name="connsiteX25" fmla="*/ 337188 w 828736"/>
                  <a:gd name="connsiteY25" fmla="*/ 1621967 h 1785937"/>
                  <a:gd name="connsiteX26" fmla="*/ 328673 w 828736"/>
                  <a:gd name="connsiteY26" fmla="*/ 1676400 h 1785937"/>
                  <a:gd name="connsiteX27" fmla="*/ 285811 w 828736"/>
                  <a:gd name="connsiteY27" fmla="*/ 1733550 h 1785937"/>
                  <a:gd name="connsiteX28" fmla="*/ 351330 w 828736"/>
                  <a:gd name="connsiteY28" fmla="*/ 1664882 h 1785937"/>
                  <a:gd name="connsiteX29" fmla="*/ 395348 w 828736"/>
                  <a:gd name="connsiteY29" fmla="*/ 1785937 h 1785937"/>
                  <a:gd name="connsiteX30" fmla="*/ 385823 w 828736"/>
                  <a:gd name="connsiteY30" fmla="*/ 1704975 h 1785937"/>
                  <a:gd name="connsiteX31" fmla="*/ 433448 w 828736"/>
                  <a:gd name="connsiteY31" fmla="*/ 1747837 h 1785937"/>
                  <a:gd name="connsiteX32" fmla="*/ 357248 w 828736"/>
                  <a:gd name="connsiteY32" fmla="*/ 1652587 h 1785937"/>
                  <a:gd name="connsiteX33" fmla="*/ 357248 w 828736"/>
                  <a:gd name="connsiteY33" fmla="*/ 1566862 h 1785937"/>
                  <a:gd name="connsiteX34" fmla="*/ 352486 w 828736"/>
                  <a:gd name="connsiteY34" fmla="*/ 1509712 h 1785937"/>
                  <a:gd name="connsiteX35" fmla="*/ 360568 w 828736"/>
                  <a:gd name="connsiteY35" fmla="*/ 1445082 h 1785937"/>
                  <a:gd name="connsiteX36" fmla="*/ 372690 w 828736"/>
                  <a:gd name="connsiteY36" fmla="*/ 1364120 h 1785937"/>
                  <a:gd name="connsiteX37" fmla="*/ 354649 w 828736"/>
                  <a:gd name="connsiteY37" fmla="*/ 1305597 h 1785937"/>
                  <a:gd name="connsiteX38" fmla="*/ 333436 w 828736"/>
                  <a:gd name="connsiteY38" fmla="*/ 1228725 h 1785937"/>
                  <a:gd name="connsiteX39" fmla="*/ 307005 w 828736"/>
                  <a:gd name="connsiteY39" fmla="*/ 1196007 h 1785937"/>
                  <a:gd name="connsiteX40" fmla="*/ 289276 w 828736"/>
                  <a:gd name="connsiteY40" fmla="*/ 1157287 h 1785937"/>
                  <a:gd name="connsiteX41" fmla="*/ 271523 w 828736"/>
                  <a:gd name="connsiteY41" fmla="*/ 1071562 h 1785937"/>
                  <a:gd name="connsiteX42" fmla="*/ 278595 w 828736"/>
                  <a:gd name="connsiteY42" fmla="*/ 1011721 h 1785937"/>
                  <a:gd name="connsiteX43" fmla="*/ 352486 w 828736"/>
                  <a:gd name="connsiteY43" fmla="*/ 1128712 h 1785937"/>
                  <a:gd name="connsiteX44" fmla="*/ 408025 w 828736"/>
                  <a:gd name="connsiteY44" fmla="*/ 1225901 h 1785937"/>
                  <a:gd name="connsiteX45" fmla="*/ 442973 w 828736"/>
                  <a:gd name="connsiteY45" fmla="*/ 1285875 h 1785937"/>
                  <a:gd name="connsiteX46" fmla="*/ 504886 w 828736"/>
                  <a:gd name="connsiteY46" fmla="*/ 1404937 h 1785937"/>
                  <a:gd name="connsiteX47" fmla="*/ 528698 w 828736"/>
                  <a:gd name="connsiteY47" fmla="*/ 1524000 h 1785937"/>
                  <a:gd name="connsiteX48" fmla="*/ 523936 w 828736"/>
                  <a:gd name="connsiteY48" fmla="*/ 1647825 h 1785937"/>
                  <a:gd name="connsiteX49" fmla="*/ 519173 w 828736"/>
                  <a:gd name="connsiteY49" fmla="*/ 1738312 h 1785937"/>
                  <a:gd name="connsiteX50" fmla="*/ 535626 w 828736"/>
                  <a:gd name="connsiteY50" fmla="*/ 1651941 h 1785937"/>
                  <a:gd name="connsiteX51" fmla="*/ 536781 w 828736"/>
                  <a:gd name="connsiteY51" fmla="*/ 1593445 h 1785937"/>
                  <a:gd name="connsiteX52" fmla="*/ 551214 w 828736"/>
                  <a:gd name="connsiteY52" fmla="*/ 1522680 h 1785937"/>
                  <a:gd name="connsiteX53" fmla="*/ 581086 w 828736"/>
                  <a:gd name="connsiteY53" fmla="*/ 1590675 h 1785937"/>
                  <a:gd name="connsiteX54" fmla="*/ 576323 w 828736"/>
                  <a:gd name="connsiteY54" fmla="*/ 1662112 h 1785937"/>
                  <a:gd name="connsiteX55" fmla="*/ 590611 w 828736"/>
                  <a:gd name="connsiteY55" fmla="*/ 1714500 h 1785937"/>
                  <a:gd name="connsiteX56" fmla="*/ 633473 w 828736"/>
                  <a:gd name="connsiteY56" fmla="*/ 1781175 h 1785937"/>
                  <a:gd name="connsiteX57" fmla="*/ 601146 w 828736"/>
                  <a:gd name="connsiteY57" fmla="*/ 1710411 h 1785937"/>
                  <a:gd name="connsiteX58" fmla="*/ 591622 w 828736"/>
                  <a:gd name="connsiteY58" fmla="*/ 1651240 h 1785937"/>
                  <a:gd name="connsiteX59" fmla="*/ 603599 w 828736"/>
                  <a:gd name="connsiteY59" fmla="*/ 1591374 h 1785937"/>
                  <a:gd name="connsiteX60" fmla="*/ 652523 w 828736"/>
                  <a:gd name="connsiteY60" fmla="*/ 1652587 h 1785937"/>
                  <a:gd name="connsiteX61" fmla="*/ 662048 w 828736"/>
                  <a:gd name="connsiteY61" fmla="*/ 1743075 h 1785937"/>
                  <a:gd name="connsiteX62" fmla="*/ 672584 w 828736"/>
                  <a:gd name="connsiteY62" fmla="*/ 1658722 h 1785937"/>
                  <a:gd name="connsiteX63" fmla="*/ 714436 w 828736"/>
                  <a:gd name="connsiteY63" fmla="*/ 1700212 h 1785937"/>
                  <a:gd name="connsiteX64" fmla="*/ 757298 w 828736"/>
                  <a:gd name="connsiteY64" fmla="*/ 1781175 h 1785937"/>
                  <a:gd name="connsiteX65" fmla="*/ 714292 w 828736"/>
                  <a:gd name="connsiteY65" fmla="*/ 1664131 h 1785937"/>
                  <a:gd name="connsiteX66" fmla="*/ 656999 w 828736"/>
                  <a:gd name="connsiteY66" fmla="*/ 1630121 h 1785937"/>
                  <a:gd name="connsiteX67" fmla="*/ 584810 w 828736"/>
                  <a:gd name="connsiteY67" fmla="*/ 1543873 h 1785937"/>
                  <a:gd name="connsiteX68" fmla="*/ 559727 w 828736"/>
                  <a:gd name="connsiteY68" fmla="*/ 1497470 h 1785937"/>
                  <a:gd name="connsiteX69" fmla="*/ 541516 w 828736"/>
                  <a:gd name="connsiteY69" fmla="*/ 1470495 h 1785937"/>
                  <a:gd name="connsiteX70" fmla="*/ 515421 w 828736"/>
                  <a:gd name="connsiteY70" fmla="*/ 1395412 h 1785937"/>
                  <a:gd name="connsiteX71" fmla="*/ 447448 w 828736"/>
                  <a:gd name="connsiteY71" fmla="*/ 1253961 h 1785937"/>
                  <a:gd name="connsiteX72" fmla="*/ 557273 w 828736"/>
                  <a:gd name="connsiteY72" fmla="*/ 1366837 h 1785937"/>
                  <a:gd name="connsiteX73" fmla="*/ 663491 w 828736"/>
                  <a:gd name="connsiteY73" fmla="*/ 1406309 h 1785937"/>
                  <a:gd name="connsiteX74" fmla="*/ 753978 w 828736"/>
                  <a:gd name="connsiteY74" fmla="*/ 1452588 h 1785937"/>
                  <a:gd name="connsiteX75" fmla="*/ 804923 w 828736"/>
                  <a:gd name="connsiteY75" fmla="*/ 1562100 h 1785937"/>
                  <a:gd name="connsiteX76" fmla="*/ 766823 w 828736"/>
                  <a:gd name="connsiteY76" fmla="*/ 1447800 h 1785937"/>
                  <a:gd name="connsiteX77" fmla="*/ 676336 w 828736"/>
                  <a:gd name="connsiteY77" fmla="*/ 1390650 h 1785937"/>
                  <a:gd name="connsiteX78" fmla="*/ 728723 w 828736"/>
                  <a:gd name="connsiteY78" fmla="*/ 1376362 h 1785937"/>
                  <a:gd name="connsiteX79" fmla="*/ 776348 w 828736"/>
                  <a:gd name="connsiteY79" fmla="*/ 1352550 h 1785937"/>
                  <a:gd name="connsiteX80" fmla="*/ 828736 w 828736"/>
                  <a:gd name="connsiteY80" fmla="*/ 1347787 h 1785937"/>
                  <a:gd name="connsiteX81" fmla="*/ 715735 w 828736"/>
                  <a:gd name="connsiteY81" fmla="*/ 1354569 h 1785937"/>
                  <a:gd name="connsiteX82" fmla="*/ 639390 w 828736"/>
                  <a:gd name="connsiteY82" fmla="*/ 1385861 h 1785937"/>
                  <a:gd name="connsiteX83" fmla="*/ 548903 w 828736"/>
                  <a:gd name="connsiteY83" fmla="*/ 1338910 h 1785937"/>
                  <a:gd name="connsiteX84" fmla="*/ 485836 w 828736"/>
                  <a:gd name="connsiteY84" fmla="*/ 1271587 h 1785937"/>
                  <a:gd name="connsiteX85" fmla="*/ 439365 w 828736"/>
                  <a:gd name="connsiteY85" fmla="*/ 1233487 h 1785937"/>
                  <a:gd name="connsiteX86" fmla="*/ 375001 w 828736"/>
                  <a:gd name="connsiteY86" fmla="*/ 1138911 h 1785937"/>
                  <a:gd name="connsiteX87" fmla="*/ 330983 w 828736"/>
                  <a:gd name="connsiteY87" fmla="*/ 1064754 h 1785937"/>
                  <a:gd name="connsiteX88" fmla="*/ 295336 w 828736"/>
                  <a:gd name="connsiteY88" fmla="*/ 1009650 h 1785937"/>
                  <a:gd name="connsiteX89" fmla="*/ 252473 w 828736"/>
                  <a:gd name="connsiteY89" fmla="*/ 957262 h 1785937"/>
                  <a:gd name="connsiteX90" fmla="*/ 190561 w 828736"/>
                  <a:gd name="connsiteY90" fmla="*/ 852487 h 1785937"/>
                  <a:gd name="connsiteX91" fmla="*/ 260843 w 828736"/>
                  <a:gd name="connsiteY91" fmla="*/ 876998 h 1785937"/>
                  <a:gd name="connsiteX92" fmla="*/ 346568 w 828736"/>
                  <a:gd name="connsiteY92" fmla="*/ 855230 h 1785937"/>
                  <a:gd name="connsiteX93" fmla="*/ 438211 w 828736"/>
                  <a:gd name="connsiteY93" fmla="*/ 885825 h 1785937"/>
                  <a:gd name="connsiteX94" fmla="*/ 514411 w 828736"/>
                  <a:gd name="connsiteY94" fmla="*/ 919162 h 1785937"/>
                  <a:gd name="connsiteX95" fmla="*/ 581086 w 828736"/>
                  <a:gd name="connsiteY95" fmla="*/ 995362 h 1785937"/>
                  <a:gd name="connsiteX96" fmla="*/ 581086 w 828736"/>
                  <a:gd name="connsiteY96" fmla="*/ 1042987 h 1785937"/>
                  <a:gd name="connsiteX97" fmla="*/ 566798 w 828736"/>
                  <a:gd name="connsiteY97" fmla="*/ 1171575 h 1785937"/>
                  <a:gd name="connsiteX98" fmla="*/ 601291 w 828736"/>
                  <a:gd name="connsiteY98" fmla="*/ 1020599 h 1785937"/>
                  <a:gd name="connsiteX99" fmla="*/ 617281 w 828736"/>
                  <a:gd name="connsiteY99" fmla="*/ 1041097 h 1785937"/>
                  <a:gd name="connsiteX100" fmla="*/ 647761 w 828736"/>
                  <a:gd name="connsiteY100" fmla="*/ 1114425 h 1785937"/>
                  <a:gd name="connsiteX101" fmla="*/ 695386 w 828736"/>
                  <a:gd name="connsiteY101" fmla="*/ 1185862 h 1785937"/>
                  <a:gd name="connsiteX102" fmla="*/ 654689 w 828736"/>
                  <a:gd name="connsiteY102" fmla="*/ 1090638 h 1785937"/>
                  <a:gd name="connsiteX103" fmla="*/ 714436 w 828736"/>
                  <a:gd name="connsiteY103" fmla="*/ 1100837 h 1785937"/>
                  <a:gd name="connsiteX104" fmla="*/ 752536 w 828736"/>
                  <a:gd name="connsiteY104" fmla="*/ 1143000 h 1785937"/>
                  <a:gd name="connsiteX105" fmla="*/ 738248 w 828736"/>
                  <a:gd name="connsiteY105" fmla="*/ 1081087 h 1785937"/>
                  <a:gd name="connsiteX106" fmla="*/ 652523 w 828736"/>
                  <a:gd name="connsiteY106" fmla="*/ 1081087 h 1785937"/>
                  <a:gd name="connsiteX107" fmla="*/ 619186 w 828736"/>
                  <a:gd name="connsiteY107" fmla="*/ 1009650 h 1785937"/>
                  <a:gd name="connsiteX108" fmla="*/ 511526 w 828736"/>
                  <a:gd name="connsiteY108" fmla="*/ 907619 h 1785937"/>
                  <a:gd name="connsiteX109" fmla="*/ 623948 w 828736"/>
                  <a:gd name="connsiteY109" fmla="*/ 942975 h 1785937"/>
                  <a:gd name="connsiteX110" fmla="*/ 662048 w 828736"/>
                  <a:gd name="connsiteY110" fmla="*/ 995362 h 1785937"/>
                  <a:gd name="connsiteX111" fmla="*/ 617887 w 828736"/>
                  <a:gd name="connsiteY111" fmla="*/ 925271 h 1785937"/>
                  <a:gd name="connsiteX112" fmla="*/ 528698 w 828736"/>
                  <a:gd name="connsiteY112" fmla="*/ 895350 h 1785937"/>
                  <a:gd name="connsiteX113" fmla="*/ 454807 w 828736"/>
                  <a:gd name="connsiteY113" fmla="*/ 874928 h 1785937"/>
                  <a:gd name="connsiteX114" fmla="*/ 338198 w 828736"/>
                  <a:gd name="connsiteY114" fmla="*/ 842962 h 1785937"/>
                  <a:gd name="connsiteX115" fmla="*/ 271523 w 828736"/>
                  <a:gd name="connsiteY115" fmla="*/ 862012 h 1785937"/>
                  <a:gd name="connsiteX116" fmla="*/ 209611 w 828736"/>
                  <a:gd name="connsiteY116" fmla="*/ 842962 h 1785937"/>
                  <a:gd name="connsiteX117" fmla="*/ 147698 w 828736"/>
                  <a:gd name="connsiteY117" fmla="*/ 814387 h 1785937"/>
                  <a:gd name="connsiteX118" fmla="*/ 71498 w 828736"/>
                  <a:gd name="connsiteY118" fmla="*/ 681037 h 1785937"/>
                  <a:gd name="connsiteX119" fmla="*/ 61973 w 828736"/>
                  <a:gd name="connsiteY119" fmla="*/ 633412 h 1785937"/>
                  <a:gd name="connsiteX120" fmla="*/ 43631 w 828736"/>
                  <a:gd name="connsiteY120" fmla="*/ 524732 h 1785937"/>
                  <a:gd name="connsiteX121" fmla="*/ 54455 w 828736"/>
                  <a:gd name="connsiteY121" fmla="*/ 225785 h 1785937"/>
                  <a:gd name="connsiteX122" fmla="*/ 58063 w 828736"/>
                  <a:gd name="connsiteY122" fmla="*/ 152406 h 1785937"/>
                  <a:gd name="connsiteX123" fmla="*/ 76261 w 828736"/>
                  <a:gd name="connsiteY123" fmla="*/ 57150 h 1785937"/>
                  <a:gd name="connsiteX124" fmla="*/ 28636 w 828736"/>
                  <a:gd name="connsiteY124" fmla="*/ 0 h 1785937"/>
                  <a:gd name="connsiteX0" fmla="*/ 28636 w 828736"/>
                  <a:gd name="connsiteY0" fmla="*/ 0 h 1785937"/>
                  <a:gd name="connsiteX1" fmla="*/ 2003 w 828736"/>
                  <a:gd name="connsiteY1" fmla="*/ 123676 h 1785937"/>
                  <a:gd name="connsiteX2" fmla="*/ 3782 w 828736"/>
                  <a:gd name="connsiteY2" fmla="*/ 369386 h 1785937"/>
                  <a:gd name="connsiteX3" fmla="*/ 28636 w 828736"/>
                  <a:gd name="connsiteY3" fmla="*/ 557212 h 1785937"/>
                  <a:gd name="connsiteX4" fmla="*/ 38161 w 828736"/>
                  <a:gd name="connsiteY4" fmla="*/ 661987 h 1785937"/>
                  <a:gd name="connsiteX5" fmla="*/ 88383 w 828736"/>
                  <a:gd name="connsiteY5" fmla="*/ 746366 h 1785937"/>
                  <a:gd name="connsiteX6" fmla="*/ 164438 w 828736"/>
                  <a:gd name="connsiteY6" fmla="*/ 845034 h 1785937"/>
                  <a:gd name="connsiteX7" fmla="*/ 205985 w 828736"/>
                  <a:gd name="connsiteY7" fmla="*/ 899776 h 1785937"/>
                  <a:gd name="connsiteX8" fmla="*/ 254927 w 828736"/>
                  <a:gd name="connsiteY8" fmla="*/ 995388 h 1785937"/>
                  <a:gd name="connsiteX9" fmla="*/ 260987 w 828736"/>
                  <a:gd name="connsiteY9" fmla="*/ 1107618 h 1785937"/>
                  <a:gd name="connsiteX10" fmla="*/ 281192 w 828736"/>
                  <a:gd name="connsiteY10" fmla="*/ 1180426 h 1785937"/>
                  <a:gd name="connsiteX11" fmla="*/ 328961 w 828736"/>
                  <a:gd name="connsiteY11" fmla="*/ 1253211 h 1785937"/>
                  <a:gd name="connsiteX12" fmla="*/ 256080 w 828736"/>
                  <a:gd name="connsiteY12" fmla="*/ 1344371 h 1785937"/>
                  <a:gd name="connsiteX13" fmla="*/ 171511 w 828736"/>
                  <a:gd name="connsiteY13" fmla="*/ 1333500 h 1785937"/>
                  <a:gd name="connsiteX14" fmla="*/ 238186 w 828736"/>
                  <a:gd name="connsiteY14" fmla="*/ 1352550 h 1785937"/>
                  <a:gd name="connsiteX15" fmla="*/ 223898 w 828736"/>
                  <a:gd name="connsiteY15" fmla="*/ 1409700 h 1785937"/>
                  <a:gd name="connsiteX16" fmla="*/ 252886 w 828736"/>
                  <a:gd name="connsiteY16" fmla="*/ 1359069 h 1785937"/>
                  <a:gd name="connsiteX17" fmla="*/ 299789 w 828736"/>
                  <a:gd name="connsiteY17" fmla="*/ 1304715 h 1785937"/>
                  <a:gd name="connsiteX18" fmla="*/ 328673 w 828736"/>
                  <a:gd name="connsiteY18" fmla="*/ 1281112 h 1785937"/>
                  <a:gd name="connsiteX19" fmla="*/ 357392 w 828736"/>
                  <a:gd name="connsiteY19" fmla="*/ 1347787 h 1785937"/>
                  <a:gd name="connsiteX20" fmla="*/ 346569 w 828736"/>
                  <a:gd name="connsiteY20" fmla="*/ 1421917 h 1785937"/>
                  <a:gd name="connsiteX21" fmla="*/ 333436 w 828736"/>
                  <a:gd name="connsiteY21" fmla="*/ 1457325 h 1785937"/>
                  <a:gd name="connsiteX22" fmla="*/ 281048 w 828736"/>
                  <a:gd name="connsiteY22" fmla="*/ 1547812 h 1785937"/>
                  <a:gd name="connsiteX23" fmla="*/ 266761 w 828736"/>
                  <a:gd name="connsiteY23" fmla="*/ 1585912 h 1785937"/>
                  <a:gd name="connsiteX24" fmla="*/ 340796 w 828736"/>
                  <a:gd name="connsiteY24" fmla="*/ 1475779 h 1785937"/>
                  <a:gd name="connsiteX25" fmla="*/ 337188 w 828736"/>
                  <a:gd name="connsiteY25" fmla="*/ 1621967 h 1785937"/>
                  <a:gd name="connsiteX26" fmla="*/ 328673 w 828736"/>
                  <a:gd name="connsiteY26" fmla="*/ 1676400 h 1785937"/>
                  <a:gd name="connsiteX27" fmla="*/ 285811 w 828736"/>
                  <a:gd name="connsiteY27" fmla="*/ 1733550 h 1785937"/>
                  <a:gd name="connsiteX28" fmla="*/ 351330 w 828736"/>
                  <a:gd name="connsiteY28" fmla="*/ 1664882 h 1785937"/>
                  <a:gd name="connsiteX29" fmla="*/ 395348 w 828736"/>
                  <a:gd name="connsiteY29" fmla="*/ 1785937 h 1785937"/>
                  <a:gd name="connsiteX30" fmla="*/ 385823 w 828736"/>
                  <a:gd name="connsiteY30" fmla="*/ 1704975 h 1785937"/>
                  <a:gd name="connsiteX31" fmla="*/ 433448 w 828736"/>
                  <a:gd name="connsiteY31" fmla="*/ 1747837 h 1785937"/>
                  <a:gd name="connsiteX32" fmla="*/ 357248 w 828736"/>
                  <a:gd name="connsiteY32" fmla="*/ 1652587 h 1785937"/>
                  <a:gd name="connsiteX33" fmla="*/ 357248 w 828736"/>
                  <a:gd name="connsiteY33" fmla="*/ 1566862 h 1785937"/>
                  <a:gd name="connsiteX34" fmla="*/ 352486 w 828736"/>
                  <a:gd name="connsiteY34" fmla="*/ 1509712 h 1785937"/>
                  <a:gd name="connsiteX35" fmla="*/ 360568 w 828736"/>
                  <a:gd name="connsiteY35" fmla="*/ 1445082 h 1785937"/>
                  <a:gd name="connsiteX36" fmla="*/ 372690 w 828736"/>
                  <a:gd name="connsiteY36" fmla="*/ 1364120 h 1785937"/>
                  <a:gd name="connsiteX37" fmla="*/ 354649 w 828736"/>
                  <a:gd name="connsiteY37" fmla="*/ 1305597 h 1785937"/>
                  <a:gd name="connsiteX38" fmla="*/ 333436 w 828736"/>
                  <a:gd name="connsiteY38" fmla="*/ 1228725 h 1785937"/>
                  <a:gd name="connsiteX39" fmla="*/ 307005 w 828736"/>
                  <a:gd name="connsiteY39" fmla="*/ 1196007 h 1785937"/>
                  <a:gd name="connsiteX40" fmla="*/ 289276 w 828736"/>
                  <a:gd name="connsiteY40" fmla="*/ 1157287 h 1785937"/>
                  <a:gd name="connsiteX41" fmla="*/ 271523 w 828736"/>
                  <a:gd name="connsiteY41" fmla="*/ 1071562 h 1785937"/>
                  <a:gd name="connsiteX42" fmla="*/ 278595 w 828736"/>
                  <a:gd name="connsiteY42" fmla="*/ 1011721 h 1785937"/>
                  <a:gd name="connsiteX43" fmla="*/ 352486 w 828736"/>
                  <a:gd name="connsiteY43" fmla="*/ 1128712 h 1785937"/>
                  <a:gd name="connsiteX44" fmla="*/ 408025 w 828736"/>
                  <a:gd name="connsiteY44" fmla="*/ 1225901 h 1785937"/>
                  <a:gd name="connsiteX45" fmla="*/ 442973 w 828736"/>
                  <a:gd name="connsiteY45" fmla="*/ 1285875 h 1785937"/>
                  <a:gd name="connsiteX46" fmla="*/ 504886 w 828736"/>
                  <a:gd name="connsiteY46" fmla="*/ 1404937 h 1785937"/>
                  <a:gd name="connsiteX47" fmla="*/ 528698 w 828736"/>
                  <a:gd name="connsiteY47" fmla="*/ 1524000 h 1785937"/>
                  <a:gd name="connsiteX48" fmla="*/ 523936 w 828736"/>
                  <a:gd name="connsiteY48" fmla="*/ 1647825 h 1785937"/>
                  <a:gd name="connsiteX49" fmla="*/ 519173 w 828736"/>
                  <a:gd name="connsiteY49" fmla="*/ 1738312 h 1785937"/>
                  <a:gd name="connsiteX50" fmla="*/ 535626 w 828736"/>
                  <a:gd name="connsiteY50" fmla="*/ 1651941 h 1785937"/>
                  <a:gd name="connsiteX51" fmla="*/ 536781 w 828736"/>
                  <a:gd name="connsiteY51" fmla="*/ 1593445 h 1785937"/>
                  <a:gd name="connsiteX52" fmla="*/ 551214 w 828736"/>
                  <a:gd name="connsiteY52" fmla="*/ 1522680 h 1785937"/>
                  <a:gd name="connsiteX53" fmla="*/ 581086 w 828736"/>
                  <a:gd name="connsiteY53" fmla="*/ 1590675 h 1785937"/>
                  <a:gd name="connsiteX54" fmla="*/ 576323 w 828736"/>
                  <a:gd name="connsiteY54" fmla="*/ 1662112 h 1785937"/>
                  <a:gd name="connsiteX55" fmla="*/ 590611 w 828736"/>
                  <a:gd name="connsiteY55" fmla="*/ 1714500 h 1785937"/>
                  <a:gd name="connsiteX56" fmla="*/ 633473 w 828736"/>
                  <a:gd name="connsiteY56" fmla="*/ 1781175 h 1785937"/>
                  <a:gd name="connsiteX57" fmla="*/ 601146 w 828736"/>
                  <a:gd name="connsiteY57" fmla="*/ 1710411 h 1785937"/>
                  <a:gd name="connsiteX58" fmla="*/ 591622 w 828736"/>
                  <a:gd name="connsiteY58" fmla="*/ 1651240 h 1785937"/>
                  <a:gd name="connsiteX59" fmla="*/ 603599 w 828736"/>
                  <a:gd name="connsiteY59" fmla="*/ 1591374 h 1785937"/>
                  <a:gd name="connsiteX60" fmla="*/ 652523 w 828736"/>
                  <a:gd name="connsiteY60" fmla="*/ 1652587 h 1785937"/>
                  <a:gd name="connsiteX61" fmla="*/ 662048 w 828736"/>
                  <a:gd name="connsiteY61" fmla="*/ 1743075 h 1785937"/>
                  <a:gd name="connsiteX62" fmla="*/ 672584 w 828736"/>
                  <a:gd name="connsiteY62" fmla="*/ 1658722 h 1785937"/>
                  <a:gd name="connsiteX63" fmla="*/ 714436 w 828736"/>
                  <a:gd name="connsiteY63" fmla="*/ 1700212 h 1785937"/>
                  <a:gd name="connsiteX64" fmla="*/ 757298 w 828736"/>
                  <a:gd name="connsiteY64" fmla="*/ 1781175 h 1785937"/>
                  <a:gd name="connsiteX65" fmla="*/ 714292 w 828736"/>
                  <a:gd name="connsiteY65" fmla="*/ 1664131 h 1785937"/>
                  <a:gd name="connsiteX66" fmla="*/ 656999 w 828736"/>
                  <a:gd name="connsiteY66" fmla="*/ 1630121 h 1785937"/>
                  <a:gd name="connsiteX67" fmla="*/ 584810 w 828736"/>
                  <a:gd name="connsiteY67" fmla="*/ 1543873 h 1785937"/>
                  <a:gd name="connsiteX68" fmla="*/ 559727 w 828736"/>
                  <a:gd name="connsiteY68" fmla="*/ 1497470 h 1785937"/>
                  <a:gd name="connsiteX69" fmla="*/ 541516 w 828736"/>
                  <a:gd name="connsiteY69" fmla="*/ 1470495 h 1785937"/>
                  <a:gd name="connsiteX70" fmla="*/ 515421 w 828736"/>
                  <a:gd name="connsiteY70" fmla="*/ 1395412 h 1785937"/>
                  <a:gd name="connsiteX71" fmla="*/ 447448 w 828736"/>
                  <a:gd name="connsiteY71" fmla="*/ 1253961 h 1785937"/>
                  <a:gd name="connsiteX72" fmla="*/ 557273 w 828736"/>
                  <a:gd name="connsiteY72" fmla="*/ 1366837 h 1785937"/>
                  <a:gd name="connsiteX73" fmla="*/ 663491 w 828736"/>
                  <a:gd name="connsiteY73" fmla="*/ 1406309 h 1785937"/>
                  <a:gd name="connsiteX74" fmla="*/ 753978 w 828736"/>
                  <a:gd name="connsiteY74" fmla="*/ 1452588 h 1785937"/>
                  <a:gd name="connsiteX75" fmla="*/ 804923 w 828736"/>
                  <a:gd name="connsiteY75" fmla="*/ 1562100 h 1785937"/>
                  <a:gd name="connsiteX76" fmla="*/ 766823 w 828736"/>
                  <a:gd name="connsiteY76" fmla="*/ 1447800 h 1785937"/>
                  <a:gd name="connsiteX77" fmla="*/ 676336 w 828736"/>
                  <a:gd name="connsiteY77" fmla="*/ 1390650 h 1785937"/>
                  <a:gd name="connsiteX78" fmla="*/ 728723 w 828736"/>
                  <a:gd name="connsiteY78" fmla="*/ 1376362 h 1785937"/>
                  <a:gd name="connsiteX79" fmla="*/ 776348 w 828736"/>
                  <a:gd name="connsiteY79" fmla="*/ 1352550 h 1785937"/>
                  <a:gd name="connsiteX80" fmla="*/ 828736 w 828736"/>
                  <a:gd name="connsiteY80" fmla="*/ 1347787 h 1785937"/>
                  <a:gd name="connsiteX81" fmla="*/ 715735 w 828736"/>
                  <a:gd name="connsiteY81" fmla="*/ 1354569 h 1785937"/>
                  <a:gd name="connsiteX82" fmla="*/ 639390 w 828736"/>
                  <a:gd name="connsiteY82" fmla="*/ 1385861 h 1785937"/>
                  <a:gd name="connsiteX83" fmla="*/ 548903 w 828736"/>
                  <a:gd name="connsiteY83" fmla="*/ 1338910 h 1785937"/>
                  <a:gd name="connsiteX84" fmla="*/ 485836 w 828736"/>
                  <a:gd name="connsiteY84" fmla="*/ 1271587 h 1785937"/>
                  <a:gd name="connsiteX85" fmla="*/ 439365 w 828736"/>
                  <a:gd name="connsiteY85" fmla="*/ 1233487 h 1785937"/>
                  <a:gd name="connsiteX86" fmla="*/ 375001 w 828736"/>
                  <a:gd name="connsiteY86" fmla="*/ 1138911 h 1785937"/>
                  <a:gd name="connsiteX87" fmla="*/ 330983 w 828736"/>
                  <a:gd name="connsiteY87" fmla="*/ 1064754 h 1785937"/>
                  <a:gd name="connsiteX88" fmla="*/ 295336 w 828736"/>
                  <a:gd name="connsiteY88" fmla="*/ 1009650 h 1785937"/>
                  <a:gd name="connsiteX89" fmla="*/ 252473 w 828736"/>
                  <a:gd name="connsiteY89" fmla="*/ 957262 h 1785937"/>
                  <a:gd name="connsiteX90" fmla="*/ 190561 w 828736"/>
                  <a:gd name="connsiteY90" fmla="*/ 852487 h 1785937"/>
                  <a:gd name="connsiteX91" fmla="*/ 260843 w 828736"/>
                  <a:gd name="connsiteY91" fmla="*/ 876998 h 1785937"/>
                  <a:gd name="connsiteX92" fmla="*/ 346568 w 828736"/>
                  <a:gd name="connsiteY92" fmla="*/ 855230 h 1785937"/>
                  <a:gd name="connsiteX93" fmla="*/ 438211 w 828736"/>
                  <a:gd name="connsiteY93" fmla="*/ 885825 h 1785937"/>
                  <a:gd name="connsiteX94" fmla="*/ 514411 w 828736"/>
                  <a:gd name="connsiteY94" fmla="*/ 919162 h 1785937"/>
                  <a:gd name="connsiteX95" fmla="*/ 581086 w 828736"/>
                  <a:gd name="connsiteY95" fmla="*/ 995362 h 1785937"/>
                  <a:gd name="connsiteX96" fmla="*/ 581086 w 828736"/>
                  <a:gd name="connsiteY96" fmla="*/ 1042987 h 1785937"/>
                  <a:gd name="connsiteX97" fmla="*/ 566798 w 828736"/>
                  <a:gd name="connsiteY97" fmla="*/ 1171575 h 1785937"/>
                  <a:gd name="connsiteX98" fmla="*/ 601291 w 828736"/>
                  <a:gd name="connsiteY98" fmla="*/ 1020599 h 1785937"/>
                  <a:gd name="connsiteX99" fmla="*/ 617281 w 828736"/>
                  <a:gd name="connsiteY99" fmla="*/ 1041097 h 1785937"/>
                  <a:gd name="connsiteX100" fmla="*/ 647761 w 828736"/>
                  <a:gd name="connsiteY100" fmla="*/ 1114425 h 1785937"/>
                  <a:gd name="connsiteX101" fmla="*/ 695386 w 828736"/>
                  <a:gd name="connsiteY101" fmla="*/ 1185862 h 1785937"/>
                  <a:gd name="connsiteX102" fmla="*/ 654689 w 828736"/>
                  <a:gd name="connsiteY102" fmla="*/ 1090638 h 1785937"/>
                  <a:gd name="connsiteX103" fmla="*/ 714436 w 828736"/>
                  <a:gd name="connsiteY103" fmla="*/ 1100837 h 1785937"/>
                  <a:gd name="connsiteX104" fmla="*/ 752536 w 828736"/>
                  <a:gd name="connsiteY104" fmla="*/ 1143000 h 1785937"/>
                  <a:gd name="connsiteX105" fmla="*/ 738248 w 828736"/>
                  <a:gd name="connsiteY105" fmla="*/ 1081087 h 1785937"/>
                  <a:gd name="connsiteX106" fmla="*/ 652523 w 828736"/>
                  <a:gd name="connsiteY106" fmla="*/ 1081087 h 1785937"/>
                  <a:gd name="connsiteX107" fmla="*/ 619186 w 828736"/>
                  <a:gd name="connsiteY107" fmla="*/ 1009650 h 1785937"/>
                  <a:gd name="connsiteX108" fmla="*/ 511526 w 828736"/>
                  <a:gd name="connsiteY108" fmla="*/ 907619 h 1785937"/>
                  <a:gd name="connsiteX109" fmla="*/ 623948 w 828736"/>
                  <a:gd name="connsiteY109" fmla="*/ 942975 h 1785937"/>
                  <a:gd name="connsiteX110" fmla="*/ 662048 w 828736"/>
                  <a:gd name="connsiteY110" fmla="*/ 995362 h 1785937"/>
                  <a:gd name="connsiteX111" fmla="*/ 617887 w 828736"/>
                  <a:gd name="connsiteY111" fmla="*/ 925271 h 1785937"/>
                  <a:gd name="connsiteX112" fmla="*/ 528698 w 828736"/>
                  <a:gd name="connsiteY112" fmla="*/ 895350 h 1785937"/>
                  <a:gd name="connsiteX113" fmla="*/ 454807 w 828736"/>
                  <a:gd name="connsiteY113" fmla="*/ 874928 h 1785937"/>
                  <a:gd name="connsiteX114" fmla="*/ 338198 w 828736"/>
                  <a:gd name="connsiteY114" fmla="*/ 842962 h 1785937"/>
                  <a:gd name="connsiteX115" fmla="*/ 271523 w 828736"/>
                  <a:gd name="connsiteY115" fmla="*/ 862012 h 1785937"/>
                  <a:gd name="connsiteX116" fmla="*/ 209611 w 828736"/>
                  <a:gd name="connsiteY116" fmla="*/ 842962 h 1785937"/>
                  <a:gd name="connsiteX117" fmla="*/ 147698 w 828736"/>
                  <a:gd name="connsiteY117" fmla="*/ 814387 h 1785937"/>
                  <a:gd name="connsiteX118" fmla="*/ 71498 w 828736"/>
                  <a:gd name="connsiteY118" fmla="*/ 681037 h 1785937"/>
                  <a:gd name="connsiteX119" fmla="*/ 61973 w 828736"/>
                  <a:gd name="connsiteY119" fmla="*/ 633412 h 1785937"/>
                  <a:gd name="connsiteX120" fmla="*/ 43631 w 828736"/>
                  <a:gd name="connsiteY120" fmla="*/ 524732 h 1785937"/>
                  <a:gd name="connsiteX121" fmla="*/ 39646 w 828736"/>
                  <a:gd name="connsiteY121" fmla="*/ 225785 h 1785937"/>
                  <a:gd name="connsiteX122" fmla="*/ 58063 w 828736"/>
                  <a:gd name="connsiteY122" fmla="*/ 152406 h 1785937"/>
                  <a:gd name="connsiteX123" fmla="*/ 76261 w 828736"/>
                  <a:gd name="connsiteY123" fmla="*/ 57150 h 1785937"/>
                  <a:gd name="connsiteX124" fmla="*/ 28636 w 828736"/>
                  <a:gd name="connsiteY124" fmla="*/ 0 h 1785937"/>
                  <a:gd name="connsiteX0" fmla="*/ 28636 w 828736"/>
                  <a:gd name="connsiteY0" fmla="*/ 0 h 1785937"/>
                  <a:gd name="connsiteX1" fmla="*/ 2003 w 828736"/>
                  <a:gd name="connsiteY1" fmla="*/ 123676 h 1785937"/>
                  <a:gd name="connsiteX2" fmla="*/ 3782 w 828736"/>
                  <a:gd name="connsiteY2" fmla="*/ 369386 h 1785937"/>
                  <a:gd name="connsiteX3" fmla="*/ 28636 w 828736"/>
                  <a:gd name="connsiteY3" fmla="*/ 557212 h 1785937"/>
                  <a:gd name="connsiteX4" fmla="*/ 38161 w 828736"/>
                  <a:gd name="connsiteY4" fmla="*/ 661987 h 1785937"/>
                  <a:gd name="connsiteX5" fmla="*/ 88383 w 828736"/>
                  <a:gd name="connsiteY5" fmla="*/ 746366 h 1785937"/>
                  <a:gd name="connsiteX6" fmla="*/ 164438 w 828736"/>
                  <a:gd name="connsiteY6" fmla="*/ 845034 h 1785937"/>
                  <a:gd name="connsiteX7" fmla="*/ 205985 w 828736"/>
                  <a:gd name="connsiteY7" fmla="*/ 899776 h 1785937"/>
                  <a:gd name="connsiteX8" fmla="*/ 254927 w 828736"/>
                  <a:gd name="connsiteY8" fmla="*/ 995388 h 1785937"/>
                  <a:gd name="connsiteX9" fmla="*/ 260987 w 828736"/>
                  <a:gd name="connsiteY9" fmla="*/ 1107618 h 1785937"/>
                  <a:gd name="connsiteX10" fmla="*/ 281192 w 828736"/>
                  <a:gd name="connsiteY10" fmla="*/ 1180426 h 1785937"/>
                  <a:gd name="connsiteX11" fmla="*/ 328961 w 828736"/>
                  <a:gd name="connsiteY11" fmla="*/ 1253211 h 1785937"/>
                  <a:gd name="connsiteX12" fmla="*/ 256080 w 828736"/>
                  <a:gd name="connsiteY12" fmla="*/ 1344371 h 1785937"/>
                  <a:gd name="connsiteX13" fmla="*/ 171511 w 828736"/>
                  <a:gd name="connsiteY13" fmla="*/ 1333500 h 1785937"/>
                  <a:gd name="connsiteX14" fmla="*/ 238186 w 828736"/>
                  <a:gd name="connsiteY14" fmla="*/ 1352550 h 1785937"/>
                  <a:gd name="connsiteX15" fmla="*/ 223898 w 828736"/>
                  <a:gd name="connsiteY15" fmla="*/ 1409700 h 1785937"/>
                  <a:gd name="connsiteX16" fmla="*/ 252886 w 828736"/>
                  <a:gd name="connsiteY16" fmla="*/ 1359069 h 1785937"/>
                  <a:gd name="connsiteX17" fmla="*/ 299789 w 828736"/>
                  <a:gd name="connsiteY17" fmla="*/ 1304715 h 1785937"/>
                  <a:gd name="connsiteX18" fmla="*/ 328673 w 828736"/>
                  <a:gd name="connsiteY18" fmla="*/ 1281112 h 1785937"/>
                  <a:gd name="connsiteX19" fmla="*/ 357392 w 828736"/>
                  <a:gd name="connsiteY19" fmla="*/ 1347787 h 1785937"/>
                  <a:gd name="connsiteX20" fmla="*/ 346569 w 828736"/>
                  <a:gd name="connsiteY20" fmla="*/ 1421917 h 1785937"/>
                  <a:gd name="connsiteX21" fmla="*/ 333436 w 828736"/>
                  <a:gd name="connsiteY21" fmla="*/ 1457325 h 1785937"/>
                  <a:gd name="connsiteX22" fmla="*/ 281048 w 828736"/>
                  <a:gd name="connsiteY22" fmla="*/ 1547812 h 1785937"/>
                  <a:gd name="connsiteX23" fmla="*/ 266761 w 828736"/>
                  <a:gd name="connsiteY23" fmla="*/ 1585912 h 1785937"/>
                  <a:gd name="connsiteX24" fmla="*/ 340796 w 828736"/>
                  <a:gd name="connsiteY24" fmla="*/ 1475779 h 1785937"/>
                  <a:gd name="connsiteX25" fmla="*/ 337188 w 828736"/>
                  <a:gd name="connsiteY25" fmla="*/ 1621967 h 1785937"/>
                  <a:gd name="connsiteX26" fmla="*/ 328673 w 828736"/>
                  <a:gd name="connsiteY26" fmla="*/ 1676400 h 1785937"/>
                  <a:gd name="connsiteX27" fmla="*/ 285811 w 828736"/>
                  <a:gd name="connsiteY27" fmla="*/ 1733550 h 1785937"/>
                  <a:gd name="connsiteX28" fmla="*/ 351330 w 828736"/>
                  <a:gd name="connsiteY28" fmla="*/ 1664882 h 1785937"/>
                  <a:gd name="connsiteX29" fmla="*/ 395348 w 828736"/>
                  <a:gd name="connsiteY29" fmla="*/ 1785937 h 1785937"/>
                  <a:gd name="connsiteX30" fmla="*/ 385823 w 828736"/>
                  <a:gd name="connsiteY30" fmla="*/ 1704975 h 1785937"/>
                  <a:gd name="connsiteX31" fmla="*/ 433448 w 828736"/>
                  <a:gd name="connsiteY31" fmla="*/ 1747837 h 1785937"/>
                  <a:gd name="connsiteX32" fmla="*/ 357248 w 828736"/>
                  <a:gd name="connsiteY32" fmla="*/ 1652587 h 1785937"/>
                  <a:gd name="connsiteX33" fmla="*/ 357248 w 828736"/>
                  <a:gd name="connsiteY33" fmla="*/ 1566862 h 1785937"/>
                  <a:gd name="connsiteX34" fmla="*/ 352486 w 828736"/>
                  <a:gd name="connsiteY34" fmla="*/ 1509712 h 1785937"/>
                  <a:gd name="connsiteX35" fmla="*/ 360568 w 828736"/>
                  <a:gd name="connsiteY35" fmla="*/ 1445082 h 1785937"/>
                  <a:gd name="connsiteX36" fmla="*/ 372690 w 828736"/>
                  <a:gd name="connsiteY36" fmla="*/ 1364120 h 1785937"/>
                  <a:gd name="connsiteX37" fmla="*/ 354649 w 828736"/>
                  <a:gd name="connsiteY37" fmla="*/ 1305597 h 1785937"/>
                  <a:gd name="connsiteX38" fmla="*/ 333436 w 828736"/>
                  <a:gd name="connsiteY38" fmla="*/ 1228725 h 1785937"/>
                  <a:gd name="connsiteX39" fmla="*/ 307005 w 828736"/>
                  <a:gd name="connsiteY39" fmla="*/ 1196007 h 1785937"/>
                  <a:gd name="connsiteX40" fmla="*/ 289276 w 828736"/>
                  <a:gd name="connsiteY40" fmla="*/ 1157287 h 1785937"/>
                  <a:gd name="connsiteX41" fmla="*/ 271523 w 828736"/>
                  <a:gd name="connsiteY41" fmla="*/ 1071562 h 1785937"/>
                  <a:gd name="connsiteX42" fmla="*/ 278595 w 828736"/>
                  <a:gd name="connsiteY42" fmla="*/ 1011721 h 1785937"/>
                  <a:gd name="connsiteX43" fmla="*/ 352486 w 828736"/>
                  <a:gd name="connsiteY43" fmla="*/ 1128712 h 1785937"/>
                  <a:gd name="connsiteX44" fmla="*/ 408025 w 828736"/>
                  <a:gd name="connsiteY44" fmla="*/ 1225901 h 1785937"/>
                  <a:gd name="connsiteX45" fmla="*/ 442973 w 828736"/>
                  <a:gd name="connsiteY45" fmla="*/ 1285875 h 1785937"/>
                  <a:gd name="connsiteX46" fmla="*/ 504886 w 828736"/>
                  <a:gd name="connsiteY46" fmla="*/ 1404937 h 1785937"/>
                  <a:gd name="connsiteX47" fmla="*/ 528698 w 828736"/>
                  <a:gd name="connsiteY47" fmla="*/ 1524000 h 1785937"/>
                  <a:gd name="connsiteX48" fmla="*/ 523936 w 828736"/>
                  <a:gd name="connsiteY48" fmla="*/ 1647825 h 1785937"/>
                  <a:gd name="connsiteX49" fmla="*/ 519173 w 828736"/>
                  <a:gd name="connsiteY49" fmla="*/ 1738312 h 1785937"/>
                  <a:gd name="connsiteX50" fmla="*/ 535626 w 828736"/>
                  <a:gd name="connsiteY50" fmla="*/ 1651941 h 1785937"/>
                  <a:gd name="connsiteX51" fmla="*/ 536781 w 828736"/>
                  <a:gd name="connsiteY51" fmla="*/ 1593445 h 1785937"/>
                  <a:gd name="connsiteX52" fmla="*/ 551214 w 828736"/>
                  <a:gd name="connsiteY52" fmla="*/ 1522680 h 1785937"/>
                  <a:gd name="connsiteX53" fmla="*/ 581086 w 828736"/>
                  <a:gd name="connsiteY53" fmla="*/ 1590675 h 1785937"/>
                  <a:gd name="connsiteX54" fmla="*/ 576323 w 828736"/>
                  <a:gd name="connsiteY54" fmla="*/ 1662112 h 1785937"/>
                  <a:gd name="connsiteX55" fmla="*/ 590611 w 828736"/>
                  <a:gd name="connsiteY55" fmla="*/ 1714500 h 1785937"/>
                  <a:gd name="connsiteX56" fmla="*/ 633473 w 828736"/>
                  <a:gd name="connsiteY56" fmla="*/ 1781175 h 1785937"/>
                  <a:gd name="connsiteX57" fmla="*/ 601146 w 828736"/>
                  <a:gd name="connsiteY57" fmla="*/ 1710411 h 1785937"/>
                  <a:gd name="connsiteX58" fmla="*/ 591622 w 828736"/>
                  <a:gd name="connsiteY58" fmla="*/ 1651240 h 1785937"/>
                  <a:gd name="connsiteX59" fmla="*/ 603599 w 828736"/>
                  <a:gd name="connsiteY59" fmla="*/ 1591374 h 1785937"/>
                  <a:gd name="connsiteX60" fmla="*/ 652523 w 828736"/>
                  <a:gd name="connsiteY60" fmla="*/ 1652587 h 1785937"/>
                  <a:gd name="connsiteX61" fmla="*/ 662048 w 828736"/>
                  <a:gd name="connsiteY61" fmla="*/ 1743075 h 1785937"/>
                  <a:gd name="connsiteX62" fmla="*/ 672584 w 828736"/>
                  <a:gd name="connsiteY62" fmla="*/ 1658722 h 1785937"/>
                  <a:gd name="connsiteX63" fmla="*/ 714436 w 828736"/>
                  <a:gd name="connsiteY63" fmla="*/ 1700212 h 1785937"/>
                  <a:gd name="connsiteX64" fmla="*/ 757298 w 828736"/>
                  <a:gd name="connsiteY64" fmla="*/ 1781175 h 1785937"/>
                  <a:gd name="connsiteX65" fmla="*/ 714292 w 828736"/>
                  <a:gd name="connsiteY65" fmla="*/ 1664131 h 1785937"/>
                  <a:gd name="connsiteX66" fmla="*/ 656999 w 828736"/>
                  <a:gd name="connsiteY66" fmla="*/ 1630121 h 1785937"/>
                  <a:gd name="connsiteX67" fmla="*/ 584810 w 828736"/>
                  <a:gd name="connsiteY67" fmla="*/ 1543873 h 1785937"/>
                  <a:gd name="connsiteX68" fmla="*/ 559727 w 828736"/>
                  <a:gd name="connsiteY68" fmla="*/ 1497470 h 1785937"/>
                  <a:gd name="connsiteX69" fmla="*/ 541516 w 828736"/>
                  <a:gd name="connsiteY69" fmla="*/ 1470495 h 1785937"/>
                  <a:gd name="connsiteX70" fmla="*/ 515421 w 828736"/>
                  <a:gd name="connsiteY70" fmla="*/ 1395412 h 1785937"/>
                  <a:gd name="connsiteX71" fmla="*/ 447448 w 828736"/>
                  <a:gd name="connsiteY71" fmla="*/ 1253961 h 1785937"/>
                  <a:gd name="connsiteX72" fmla="*/ 557273 w 828736"/>
                  <a:gd name="connsiteY72" fmla="*/ 1366837 h 1785937"/>
                  <a:gd name="connsiteX73" fmla="*/ 663491 w 828736"/>
                  <a:gd name="connsiteY73" fmla="*/ 1406309 h 1785937"/>
                  <a:gd name="connsiteX74" fmla="*/ 753978 w 828736"/>
                  <a:gd name="connsiteY74" fmla="*/ 1452588 h 1785937"/>
                  <a:gd name="connsiteX75" fmla="*/ 804923 w 828736"/>
                  <a:gd name="connsiteY75" fmla="*/ 1562100 h 1785937"/>
                  <a:gd name="connsiteX76" fmla="*/ 766823 w 828736"/>
                  <a:gd name="connsiteY76" fmla="*/ 1447800 h 1785937"/>
                  <a:gd name="connsiteX77" fmla="*/ 676336 w 828736"/>
                  <a:gd name="connsiteY77" fmla="*/ 1390650 h 1785937"/>
                  <a:gd name="connsiteX78" fmla="*/ 728723 w 828736"/>
                  <a:gd name="connsiteY78" fmla="*/ 1376362 h 1785937"/>
                  <a:gd name="connsiteX79" fmla="*/ 776348 w 828736"/>
                  <a:gd name="connsiteY79" fmla="*/ 1352550 h 1785937"/>
                  <a:gd name="connsiteX80" fmla="*/ 828736 w 828736"/>
                  <a:gd name="connsiteY80" fmla="*/ 1347787 h 1785937"/>
                  <a:gd name="connsiteX81" fmla="*/ 715735 w 828736"/>
                  <a:gd name="connsiteY81" fmla="*/ 1354569 h 1785937"/>
                  <a:gd name="connsiteX82" fmla="*/ 639390 w 828736"/>
                  <a:gd name="connsiteY82" fmla="*/ 1385861 h 1785937"/>
                  <a:gd name="connsiteX83" fmla="*/ 548903 w 828736"/>
                  <a:gd name="connsiteY83" fmla="*/ 1338910 h 1785937"/>
                  <a:gd name="connsiteX84" fmla="*/ 485836 w 828736"/>
                  <a:gd name="connsiteY84" fmla="*/ 1271587 h 1785937"/>
                  <a:gd name="connsiteX85" fmla="*/ 439365 w 828736"/>
                  <a:gd name="connsiteY85" fmla="*/ 1233487 h 1785937"/>
                  <a:gd name="connsiteX86" fmla="*/ 375001 w 828736"/>
                  <a:gd name="connsiteY86" fmla="*/ 1138911 h 1785937"/>
                  <a:gd name="connsiteX87" fmla="*/ 330983 w 828736"/>
                  <a:gd name="connsiteY87" fmla="*/ 1064754 h 1785937"/>
                  <a:gd name="connsiteX88" fmla="*/ 295336 w 828736"/>
                  <a:gd name="connsiteY88" fmla="*/ 1009650 h 1785937"/>
                  <a:gd name="connsiteX89" fmla="*/ 252473 w 828736"/>
                  <a:gd name="connsiteY89" fmla="*/ 957262 h 1785937"/>
                  <a:gd name="connsiteX90" fmla="*/ 190561 w 828736"/>
                  <a:gd name="connsiteY90" fmla="*/ 852487 h 1785937"/>
                  <a:gd name="connsiteX91" fmla="*/ 260843 w 828736"/>
                  <a:gd name="connsiteY91" fmla="*/ 876998 h 1785937"/>
                  <a:gd name="connsiteX92" fmla="*/ 346568 w 828736"/>
                  <a:gd name="connsiteY92" fmla="*/ 855230 h 1785937"/>
                  <a:gd name="connsiteX93" fmla="*/ 438211 w 828736"/>
                  <a:gd name="connsiteY93" fmla="*/ 885825 h 1785937"/>
                  <a:gd name="connsiteX94" fmla="*/ 514411 w 828736"/>
                  <a:gd name="connsiteY94" fmla="*/ 919162 h 1785937"/>
                  <a:gd name="connsiteX95" fmla="*/ 581086 w 828736"/>
                  <a:gd name="connsiteY95" fmla="*/ 995362 h 1785937"/>
                  <a:gd name="connsiteX96" fmla="*/ 581086 w 828736"/>
                  <a:gd name="connsiteY96" fmla="*/ 1042987 h 1785937"/>
                  <a:gd name="connsiteX97" fmla="*/ 566798 w 828736"/>
                  <a:gd name="connsiteY97" fmla="*/ 1171575 h 1785937"/>
                  <a:gd name="connsiteX98" fmla="*/ 601291 w 828736"/>
                  <a:gd name="connsiteY98" fmla="*/ 1020599 h 1785937"/>
                  <a:gd name="connsiteX99" fmla="*/ 617281 w 828736"/>
                  <a:gd name="connsiteY99" fmla="*/ 1041097 h 1785937"/>
                  <a:gd name="connsiteX100" fmla="*/ 647761 w 828736"/>
                  <a:gd name="connsiteY100" fmla="*/ 1114425 h 1785937"/>
                  <a:gd name="connsiteX101" fmla="*/ 695386 w 828736"/>
                  <a:gd name="connsiteY101" fmla="*/ 1185862 h 1785937"/>
                  <a:gd name="connsiteX102" fmla="*/ 654689 w 828736"/>
                  <a:gd name="connsiteY102" fmla="*/ 1090638 h 1785937"/>
                  <a:gd name="connsiteX103" fmla="*/ 714436 w 828736"/>
                  <a:gd name="connsiteY103" fmla="*/ 1100837 h 1785937"/>
                  <a:gd name="connsiteX104" fmla="*/ 752536 w 828736"/>
                  <a:gd name="connsiteY104" fmla="*/ 1143000 h 1785937"/>
                  <a:gd name="connsiteX105" fmla="*/ 738248 w 828736"/>
                  <a:gd name="connsiteY105" fmla="*/ 1081087 h 1785937"/>
                  <a:gd name="connsiteX106" fmla="*/ 652523 w 828736"/>
                  <a:gd name="connsiteY106" fmla="*/ 1081087 h 1785937"/>
                  <a:gd name="connsiteX107" fmla="*/ 619186 w 828736"/>
                  <a:gd name="connsiteY107" fmla="*/ 1009650 h 1785937"/>
                  <a:gd name="connsiteX108" fmla="*/ 511526 w 828736"/>
                  <a:gd name="connsiteY108" fmla="*/ 907619 h 1785937"/>
                  <a:gd name="connsiteX109" fmla="*/ 623948 w 828736"/>
                  <a:gd name="connsiteY109" fmla="*/ 942975 h 1785937"/>
                  <a:gd name="connsiteX110" fmla="*/ 662048 w 828736"/>
                  <a:gd name="connsiteY110" fmla="*/ 995362 h 1785937"/>
                  <a:gd name="connsiteX111" fmla="*/ 617887 w 828736"/>
                  <a:gd name="connsiteY111" fmla="*/ 925271 h 1785937"/>
                  <a:gd name="connsiteX112" fmla="*/ 528698 w 828736"/>
                  <a:gd name="connsiteY112" fmla="*/ 895350 h 1785937"/>
                  <a:gd name="connsiteX113" fmla="*/ 454807 w 828736"/>
                  <a:gd name="connsiteY113" fmla="*/ 874928 h 1785937"/>
                  <a:gd name="connsiteX114" fmla="*/ 338198 w 828736"/>
                  <a:gd name="connsiteY114" fmla="*/ 842962 h 1785937"/>
                  <a:gd name="connsiteX115" fmla="*/ 271523 w 828736"/>
                  <a:gd name="connsiteY115" fmla="*/ 862012 h 1785937"/>
                  <a:gd name="connsiteX116" fmla="*/ 209611 w 828736"/>
                  <a:gd name="connsiteY116" fmla="*/ 842962 h 1785937"/>
                  <a:gd name="connsiteX117" fmla="*/ 147698 w 828736"/>
                  <a:gd name="connsiteY117" fmla="*/ 814387 h 1785937"/>
                  <a:gd name="connsiteX118" fmla="*/ 71498 w 828736"/>
                  <a:gd name="connsiteY118" fmla="*/ 681037 h 1785937"/>
                  <a:gd name="connsiteX119" fmla="*/ 61973 w 828736"/>
                  <a:gd name="connsiteY119" fmla="*/ 633412 h 1785937"/>
                  <a:gd name="connsiteX120" fmla="*/ 43631 w 828736"/>
                  <a:gd name="connsiteY120" fmla="*/ 524732 h 1785937"/>
                  <a:gd name="connsiteX121" fmla="*/ 39646 w 828736"/>
                  <a:gd name="connsiteY121" fmla="*/ 225785 h 1785937"/>
                  <a:gd name="connsiteX122" fmla="*/ 38320 w 828736"/>
                  <a:gd name="connsiteY122" fmla="*/ 152406 h 1785937"/>
                  <a:gd name="connsiteX123" fmla="*/ 76261 w 828736"/>
                  <a:gd name="connsiteY123" fmla="*/ 57150 h 1785937"/>
                  <a:gd name="connsiteX124" fmla="*/ 28636 w 828736"/>
                  <a:gd name="connsiteY124" fmla="*/ 0 h 1785937"/>
                  <a:gd name="connsiteX0" fmla="*/ 28636 w 828736"/>
                  <a:gd name="connsiteY0" fmla="*/ 0 h 1785937"/>
                  <a:gd name="connsiteX1" fmla="*/ 2003 w 828736"/>
                  <a:gd name="connsiteY1" fmla="*/ 123676 h 1785937"/>
                  <a:gd name="connsiteX2" fmla="*/ 3782 w 828736"/>
                  <a:gd name="connsiteY2" fmla="*/ 369386 h 1785937"/>
                  <a:gd name="connsiteX3" fmla="*/ 18764 w 828736"/>
                  <a:gd name="connsiteY3" fmla="*/ 557212 h 1785937"/>
                  <a:gd name="connsiteX4" fmla="*/ 38161 w 828736"/>
                  <a:gd name="connsiteY4" fmla="*/ 661987 h 1785937"/>
                  <a:gd name="connsiteX5" fmla="*/ 88383 w 828736"/>
                  <a:gd name="connsiteY5" fmla="*/ 746366 h 1785937"/>
                  <a:gd name="connsiteX6" fmla="*/ 164438 w 828736"/>
                  <a:gd name="connsiteY6" fmla="*/ 845034 h 1785937"/>
                  <a:gd name="connsiteX7" fmla="*/ 205985 w 828736"/>
                  <a:gd name="connsiteY7" fmla="*/ 899776 h 1785937"/>
                  <a:gd name="connsiteX8" fmla="*/ 254927 w 828736"/>
                  <a:gd name="connsiteY8" fmla="*/ 995388 h 1785937"/>
                  <a:gd name="connsiteX9" fmla="*/ 260987 w 828736"/>
                  <a:gd name="connsiteY9" fmla="*/ 1107618 h 1785937"/>
                  <a:gd name="connsiteX10" fmla="*/ 281192 w 828736"/>
                  <a:gd name="connsiteY10" fmla="*/ 1180426 h 1785937"/>
                  <a:gd name="connsiteX11" fmla="*/ 328961 w 828736"/>
                  <a:gd name="connsiteY11" fmla="*/ 1253211 h 1785937"/>
                  <a:gd name="connsiteX12" fmla="*/ 256080 w 828736"/>
                  <a:gd name="connsiteY12" fmla="*/ 1344371 h 1785937"/>
                  <a:gd name="connsiteX13" fmla="*/ 171511 w 828736"/>
                  <a:gd name="connsiteY13" fmla="*/ 1333500 h 1785937"/>
                  <a:gd name="connsiteX14" fmla="*/ 238186 w 828736"/>
                  <a:gd name="connsiteY14" fmla="*/ 1352550 h 1785937"/>
                  <a:gd name="connsiteX15" fmla="*/ 223898 w 828736"/>
                  <a:gd name="connsiteY15" fmla="*/ 1409700 h 1785937"/>
                  <a:gd name="connsiteX16" fmla="*/ 252886 w 828736"/>
                  <a:gd name="connsiteY16" fmla="*/ 1359069 h 1785937"/>
                  <a:gd name="connsiteX17" fmla="*/ 299789 w 828736"/>
                  <a:gd name="connsiteY17" fmla="*/ 1304715 h 1785937"/>
                  <a:gd name="connsiteX18" fmla="*/ 328673 w 828736"/>
                  <a:gd name="connsiteY18" fmla="*/ 1281112 h 1785937"/>
                  <a:gd name="connsiteX19" fmla="*/ 357392 w 828736"/>
                  <a:gd name="connsiteY19" fmla="*/ 1347787 h 1785937"/>
                  <a:gd name="connsiteX20" fmla="*/ 346569 w 828736"/>
                  <a:gd name="connsiteY20" fmla="*/ 1421917 h 1785937"/>
                  <a:gd name="connsiteX21" fmla="*/ 333436 w 828736"/>
                  <a:gd name="connsiteY21" fmla="*/ 1457325 h 1785937"/>
                  <a:gd name="connsiteX22" fmla="*/ 281048 w 828736"/>
                  <a:gd name="connsiteY22" fmla="*/ 1547812 h 1785937"/>
                  <a:gd name="connsiteX23" fmla="*/ 266761 w 828736"/>
                  <a:gd name="connsiteY23" fmla="*/ 1585912 h 1785937"/>
                  <a:gd name="connsiteX24" fmla="*/ 340796 w 828736"/>
                  <a:gd name="connsiteY24" fmla="*/ 1475779 h 1785937"/>
                  <a:gd name="connsiteX25" fmla="*/ 337188 w 828736"/>
                  <a:gd name="connsiteY25" fmla="*/ 1621967 h 1785937"/>
                  <a:gd name="connsiteX26" fmla="*/ 328673 w 828736"/>
                  <a:gd name="connsiteY26" fmla="*/ 1676400 h 1785937"/>
                  <a:gd name="connsiteX27" fmla="*/ 285811 w 828736"/>
                  <a:gd name="connsiteY27" fmla="*/ 1733550 h 1785937"/>
                  <a:gd name="connsiteX28" fmla="*/ 351330 w 828736"/>
                  <a:gd name="connsiteY28" fmla="*/ 1664882 h 1785937"/>
                  <a:gd name="connsiteX29" fmla="*/ 395348 w 828736"/>
                  <a:gd name="connsiteY29" fmla="*/ 1785937 h 1785937"/>
                  <a:gd name="connsiteX30" fmla="*/ 385823 w 828736"/>
                  <a:gd name="connsiteY30" fmla="*/ 1704975 h 1785937"/>
                  <a:gd name="connsiteX31" fmla="*/ 433448 w 828736"/>
                  <a:gd name="connsiteY31" fmla="*/ 1747837 h 1785937"/>
                  <a:gd name="connsiteX32" fmla="*/ 357248 w 828736"/>
                  <a:gd name="connsiteY32" fmla="*/ 1652587 h 1785937"/>
                  <a:gd name="connsiteX33" fmla="*/ 357248 w 828736"/>
                  <a:gd name="connsiteY33" fmla="*/ 1566862 h 1785937"/>
                  <a:gd name="connsiteX34" fmla="*/ 352486 w 828736"/>
                  <a:gd name="connsiteY34" fmla="*/ 1509712 h 1785937"/>
                  <a:gd name="connsiteX35" fmla="*/ 360568 w 828736"/>
                  <a:gd name="connsiteY35" fmla="*/ 1445082 h 1785937"/>
                  <a:gd name="connsiteX36" fmla="*/ 372690 w 828736"/>
                  <a:gd name="connsiteY36" fmla="*/ 1364120 h 1785937"/>
                  <a:gd name="connsiteX37" fmla="*/ 354649 w 828736"/>
                  <a:gd name="connsiteY37" fmla="*/ 1305597 h 1785937"/>
                  <a:gd name="connsiteX38" fmla="*/ 333436 w 828736"/>
                  <a:gd name="connsiteY38" fmla="*/ 1228725 h 1785937"/>
                  <a:gd name="connsiteX39" fmla="*/ 307005 w 828736"/>
                  <a:gd name="connsiteY39" fmla="*/ 1196007 h 1785937"/>
                  <a:gd name="connsiteX40" fmla="*/ 289276 w 828736"/>
                  <a:gd name="connsiteY40" fmla="*/ 1157287 h 1785937"/>
                  <a:gd name="connsiteX41" fmla="*/ 271523 w 828736"/>
                  <a:gd name="connsiteY41" fmla="*/ 1071562 h 1785937"/>
                  <a:gd name="connsiteX42" fmla="*/ 278595 w 828736"/>
                  <a:gd name="connsiteY42" fmla="*/ 1011721 h 1785937"/>
                  <a:gd name="connsiteX43" fmla="*/ 352486 w 828736"/>
                  <a:gd name="connsiteY43" fmla="*/ 1128712 h 1785937"/>
                  <a:gd name="connsiteX44" fmla="*/ 408025 w 828736"/>
                  <a:gd name="connsiteY44" fmla="*/ 1225901 h 1785937"/>
                  <a:gd name="connsiteX45" fmla="*/ 442973 w 828736"/>
                  <a:gd name="connsiteY45" fmla="*/ 1285875 h 1785937"/>
                  <a:gd name="connsiteX46" fmla="*/ 504886 w 828736"/>
                  <a:gd name="connsiteY46" fmla="*/ 1404937 h 1785937"/>
                  <a:gd name="connsiteX47" fmla="*/ 528698 w 828736"/>
                  <a:gd name="connsiteY47" fmla="*/ 1524000 h 1785937"/>
                  <a:gd name="connsiteX48" fmla="*/ 523936 w 828736"/>
                  <a:gd name="connsiteY48" fmla="*/ 1647825 h 1785937"/>
                  <a:gd name="connsiteX49" fmla="*/ 519173 w 828736"/>
                  <a:gd name="connsiteY49" fmla="*/ 1738312 h 1785937"/>
                  <a:gd name="connsiteX50" fmla="*/ 535626 w 828736"/>
                  <a:gd name="connsiteY50" fmla="*/ 1651941 h 1785937"/>
                  <a:gd name="connsiteX51" fmla="*/ 536781 w 828736"/>
                  <a:gd name="connsiteY51" fmla="*/ 1593445 h 1785937"/>
                  <a:gd name="connsiteX52" fmla="*/ 551214 w 828736"/>
                  <a:gd name="connsiteY52" fmla="*/ 1522680 h 1785937"/>
                  <a:gd name="connsiteX53" fmla="*/ 581086 w 828736"/>
                  <a:gd name="connsiteY53" fmla="*/ 1590675 h 1785937"/>
                  <a:gd name="connsiteX54" fmla="*/ 576323 w 828736"/>
                  <a:gd name="connsiteY54" fmla="*/ 1662112 h 1785937"/>
                  <a:gd name="connsiteX55" fmla="*/ 590611 w 828736"/>
                  <a:gd name="connsiteY55" fmla="*/ 1714500 h 1785937"/>
                  <a:gd name="connsiteX56" fmla="*/ 633473 w 828736"/>
                  <a:gd name="connsiteY56" fmla="*/ 1781175 h 1785937"/>
                  <a:gd name="connsiteX57" fmla="*/ 601146 w 828736"/>
                  <a:gd name="connsiteY57" fmla="*/ 1710411 h 1785937"/>
                  <a:gd name="connsiteX58" fmla="*/ 591622 w 828736"/>
                  <a:gd name="connsiteY58" fmla="*/ 1651240 h 1785937"/>
                  <a:gd name="connsiteX59" fmla="*/ 603599 w 828736"/>
                  <a:gd name="connsiteY59" fmla="*/ 1591374 h 1785937"/>
                  <a:gd name="connsiteX60" fmla="*/ 652523 w 828736"/>
                  <a:gd name="connsiteY60" fmla="*/ 1652587 h 1785937"/>
                  <a:gd name="connsiteX61" fmla="*/ 662048 w 828736"/>
                  <a:gd name="connsiteY61" fmla="*/ 1743075 h 1785937"/>
                  <a:gd name="connsiteX62" fmla="*/ 672584 w 828736"/>
                  <a:gd name="connsiteY62" fmla="*/ 1658722 h 1785937"/>
                  <a:gd name="connsiteX63" fmla="*/ 714436 w 828736"/>
                  <a:gd name="connsiteY63" fmla="*/ 1700212 h 1785937"/>
                  <a:gd name="connsiteX64" fmla="*/ 757298 w 828736"/>
                  <a:gd name="connsiteY64" fmla="*/ 1781175 h 1785937"/>
                  <a:gd name="connsiteX65" fmla="*/ 714292 w 828736"/>
                  <a:gd name="connsiteY65" fmla="*/ 1664131 h 1785937"/>
                  <a:gd name="connsiteX66" fmla="*/ 656999 w 828736"/>
                  <a:gd name="connsiteY66" fmla="*/ 1630121 h 1785937"/>
                  <a:gd name="connsiteX67" fmla="*/ 584810 w 828736"/>
                  <a:gd name="connsiteY67" fmla="*/ 1543873 h 1785937"/>
                  <a:gd name="connsiteX68" fmla="*/ 559727 w 828736"/>
                  <a:gd name="connsiteY68" fmla="*/ 1497470 h 1785937"/>
                  <a:gd name="connsiteX69" fmla="*/ 541516 w 828736"/>
                  <a:gd name="connsiteY69" fmla="*/ 1470495 h 1785937"/>
                  <a:gd name="connsiteX70" fmla="*/ 515421 w 828736"/>
                  <a:gd name="connsiteY70" fmla="*/ 1395412 h 1785937"/>
                  <a:gd name="connsiteX71" fmla="*/ 447448 w 828736"/>
                  <a:gd name="connsiteY71" fmla="*/ 1253961 h 1785937"/>
                  <a:gd name="connsiteX72" fmla="*/ 557273 w 828736"/>
                  <a:gd name="connsiteY72" fmla="*/ 1366837 h 1785937"/>
                  <a:gd name="connsiteX73" fmla="*/ 663491 w 828736"/>
                  <a:gd name="connsiteY73" fmla="*/ 1406309 h 1785937"/>
                  <a:gd name="connsiteX74" fmla="*/ 753978 w 828736"/>
                  <a:gd name="connsiteY74" fmla="*/ 1452588 h 1785937"/>
                  <a:gd name="connsiteX75" fmla="*/ 804923 w 828736"/>
                  <a:gd name="connsiteY75" fmla="*/ 1562100 h 1785937"/>
                  <a:gd name="connsiteX76" fmla="*/ 766823 w 828736"/>
                  <a:gd name="connsiteY76" fmla="*/ 1447800 h 1785937"/>
                  <a:gd name="connsiteX77" fmla="*/ 676336 w 828736"/>
                  <a:gd name="connsiteY77" fmla="*/ 1390650 h 1785937"/>
                  <a:gd name="connsiteX78" fmla="*/ 728723 w 828736"/>
                  <a:gd name="connsiteY78" fmla="*/ 1376362 h 1785937"/>
                  <a:gd name="connsiteX79" fmla="*/ 776348 w 828736"/>
                  <a:gd name="connsiteY79" fmla="*/ 1352550 h 1785937"/>
                  <a:gd name="connsiteX80" fmla="*/ 828736 w 828736"/>
                  <a:gd name="connsiteY80" fmla="*/ 1347787 h 1785937"/>
                  <a:gd name="connsiteX81" fmla="*/ 715735 w 828736"/>
                  <a:gd name="connsiteY81" fmla="*/ 1354569 h 1785937"/>
                  <a:gd name="connsiteX82" fmla="*/ 639390 w 828736"/>
                  <a:gd name="connsiteY82" fmla="*/ 1385861 h 1785937"/>
                  <a:gd name="connsiteX83" fmla="*/ 548903 w 828736"/>
                  <a:gd name="connsiteY83" fmla="*/ 1338910 h 1785937"/>
                  <a:gd name="connsiteX84" fmla="*/ 485836 w 828736"/>
                  <a:gd name="connsiteY84" fmla="*/ 1271587 h 1785937"/>
                  <a:gd name="connsiteX85" fmla="*/ 439365 w 828736"/>
                  <a:gd name="connsiteY85" fmla="*/ 1233487 h 1785937"/>
                  <a:gd name="connsiteX86" fmla="*/ 375001 w 828736"/>
                  <a:gd name="connsiteY86" fmla="*/ 1138911 h 1785937"/>
                  <a:gd name="connsiteX87" fmla="*/ 330983 w 828736"/>
                  <a:gd name="connsiteY87" fmla="*/ 1064754 h 1785937"/>
                  <a:gd name="connsiteX88" fmla="*/ 295336 w 828736"/>
                  <a:gd name="connsiteY88" fmla="*/ 1009650 h 1785937"/>
                  <a:gd name="connsiteX89" fmla="*/ 252473 w 828736"/>
                  <a:gd name="connsiteY89" fmla="*/ 957262 h 1785937"/>
                  <a:gd name="connsiteX90" fmla="*/ 190561 w 828736"/>
                  <a:gd name="connsiteY90" fmla="*/ 852487 h 1785937"/>
                  <a:gd name="connsiteX91" fmla="*/ 260843 w 828736"/>
                  <a:gd name="connsiteY91" fmla="*/ 876998 h 1785937"/>
                  <a:gd name="connsiteX92" fmla="*/ 346568 w 828736"/>
                  <a:gd name="connsiteY92" fmla="*/ 855230 h 1785937"/>
                  <a:gd name="connsiteX93" fmla="*/ 438211 w 828736"/>
                  <a:gd name="connsiteY93" fmla="*/ 885825 h 1785937"/>
                  <a:gd name="connsiteX94" fmla="*/ 514411 w 828736"/>
                  <a:gd name="connsiteY94" fmla="*/ 919162 h 1785937"/>
                  <a:gd name="connsiteX95" fmla="*/ 581086 w 828736"/>
                  <a:gd name="connsiteY95" fmla="*/ 995362 h 1785937"/>
                  <a:gd name="connsiteX96" fmla="*/ 581086 w 828736"/>
                  <a:gd name="connsiteY96" fmla="*/ 1042987 h 1785937"/>
                  <a:gd name="connsiteX97" fmla="*/ 566798 w 828736"/>
                  <a:gd name="connsiteY97" fmla="*/ 1171575 h 1785937"/>
                  <a:gd name="connsiteX98" fmla="*/ 601291 w 828736"/>
                  <a:gd name="connsiteY98" fmla="*/ 1020599 h 1785937"/>
                  <a:gd name="connsiteX99" fmla="*/ 617281 w 828736"/>
                  <a:gd name="connsiteY99" fmla="*/ 1041097 h 1785937"/>
                  <a:gd name="connsiteX100" fmla="*/ 647761 w 828736"/>
                  <a:gd name="connsiteY100" fmla="*/ 1114425 h 1785937"/>
                  <a:gd name="connsiteX101" fmla="*/ 695386 w 828736"/>
                  <a:gd name="connsiteY101" fmla="*/ 1185862 h 1785937"/>
                  <a:gd name="connsiteX102" fmla="*/ 654689 w 828736"/>
                  <a:gd name="connsiteY102" fmla="*/ 1090638 h 1785937"/>
                  <a:gd name="connsiteX103" fmla="*/ 714436 w 828736"/>
                  <a:gd name="connsiteY103" fmla="*/ 1100837 h 1785937"/>
                  <a:gd name="connsiteX104" fmla="*/ 752536 w 828736"/>
                  <a:gd name="connsiteY104" fmla="*/ 1143000 h 1785937"/>
                  <a:gd name="connsiteX105" fmla="*/ 738248 w 828736"/>
                  <a:gd name="connsiteY105" fmla="*/ 1081087 h 1785937"/>
                  <a:gd name="connsiteX106" fmla="*/ 652523 w 828736"/>
                  <a:gd name="connsiteY106" fmla="*/ 1081087 h 1785937"/>
                  <a:gd name="connsiteX107" fmla="*/ 619186 w 828736"/>
                  <a:gd name="connsiteY107" fmla="*/ 1009650 h 1785937"/>
                  <a:gd name="connsiteX108" fmla="*/ 511526 w 828736"/>
                  <a:gd name="connsiteY108" fmla="*/ 907619 h 1785937"/>
                  <a:gd name="connsiteX109" fmla="*/ 623948 w 828736"/>
                  <a:gd name="connsiteY109" fmla="*/ 942975 h 1785937"/>
                  <a:gd name="connsiteX110" fmla="*/ 662048 w 828736"/>
                  <a:gd name="connsiteY110" fmla="*/ 995362 h 1785937"/>
                  <a:gd name="connsiteX111" fmla="*/ 617887 w 828736"/>
                  <a:gd name="connsiteY111" fmla="*/ 925271 h 1785937"/>
                  <a:gd name="connsiteX112" fmla="*/ 528698 w 828736"/>
                  <a:gd name="connsiteY112" fmla="*/ 895350 h 1785937"/>
                  <a:gd name="connsiteX113" fmla="*/ 454807 w 828736"/>
                  <a:gd name="connsiteY113" fmla="*/ 874928 h 1785937"/>
                  <a:gd name="connsiteX114" fmla="*/ 338198 w 828736"/>
                  <a:gd name="connsiteY114" fmla="*/ 842962 h 1785937"/>
                  <a:gd name="connsiteX115" fmla="*/ 271523 w 828736"/>
                  <a:gd name="connsiteY115" fmla="*/ 862012 h 1785937"/>
                  <a:gd name="connsiteX116" fmla="*/ 209611 w 828736"/>
                  <a:gd name="connsiteY116" fmla="*/ 842962 h 1785937"/>
                  <a:gd name="connsiteX117" fmla="*/ 147698 w 828736"/>
                  <a:gd name="connsiteY117" fmla="*/ 814387 h 1785937"/>
                  <a:gd name="connsiteX118" fmla="*/ 71498 w 828736"/>
                  <a:gd name="connsiteY118" fmla="*/ 681037 h 1785937"/>
                  <a:gd name="connsiteX119" fmla="*/ 61973 w 828736"/>
                  <a:gd name="connsiteY119" fmla="*/ 633412 h 1785937"/>
                  <a:gd name="connsiteX120" fmla="*/ 43631 w 828736"/>
                  <a:gd name="connsiteY120" fmla="*/ 524732 h 1785937"/>
                  <a:gd name="connsiteX121" fmla="*/ 39646 w 828736"/>
                  <a:gd name="connsiteY121" fmla="*/ 225785 h 1785937"/>
                  <a:gd name="connsiteX122" fmla="*/ 38320 w 828736"/>
                  <a:gd name="connsiteY122" fmla="*/ 152406 h 1785937"/>
                  <a:gd name="connsiteX123" fmla="*/ 76261 w 828736"/>
                  <a:gd name="connsiteY123" fmla="*/ 57150 h 1785937"/>
                  <a:gd name="connsiteX124" fmla="*/ 28636 w 828736"/>
                  <a:gd name="connsiteY124" fmla="*/ 0 h 1785937"/>
                  <a:gd name="connsiteX0" fmla="*/ 28636 w 828736"/>
                  <a:gd name="connsiteY0" fmla="*/ 0 h 1785937"/>
                  <a:gd name="connsiteX1" fmla="*/ 2003 w 828736"/>
                  <a:gd name="connsiteY1" fmla="*/ 123676 h 1785937"/>
                  <a:gd name="connsiteX2" fmla="*/ 3782 w 828736"/>
                  <a:gd name="connsiteY2" fmla="*/ 369386 h 1785937"/>
                  <a:gd name="connsiteX3" fmla="*/ 18764 w 828736"/>
                  <a:gd name="connsiteY3" fmla="*/ 557212 h 1785937"/>
                  <a:gd name="connsiteX4" fmla="*/ 38161 w 828736"/>
                  <a:gd name="connsiteY4" fmla="*/ 661987 h 1785937"/>
                  <a:gd name="connsiteX5" fmla="*/ 88383 w 828736"/>
                  <a:gd name="connsiteY5" fmla="*/ 746366 h 1785937"/>
                  <a:gd name="connsiteX6" fmla="*/ 164438 w 828736"/>
                  <a:gd name="connsiteY6" fmla="*/ 845034 h 1785937"/>
                  <a:gd name="connsiteX7" fmla="*/ 191177 w 828736"/>
                  <a:gd name="connsiteY7" fmla="*/ 903494 h 1785937"/>
                  <a:gd name="connsiteX8" fmla="*/ 254927 w 828736"/>
                  <a:gd name="connsiteY8" fmla="*/ 995388 h 1785937"/>
                  <a:gd name="connsiteX9" fmla="*/ 260987 w 828736"/>
                  <a:gd name="connsiteY9" fmla="*/ 1107618 h 1785937"/>
                  <a:gd name="connsiteX10" fmla="*/ 281192 w 828736"/>
                  <a:gd name="connsiteY10" fmla="*/ 1180426 h 1785937"/>
                  <a:gd name="connsiteX11" fmla="*/ 328961 w 828736"/>
                  <a:gd name="connsiteY11" fmla="*/ 1253211 h 1785937"/>
                  <a:gd name="connsiteX12" fmla="*/ 256080 w 828736"/>
                  <a:gd name="connsiteY12" fmla="*/ 1344371 h 1785937"/>
                  <a:gd name="connsiteX13" fmla="*/ 171511 w 828736"/>
                  <a:gd name="connsiteY13" fmla="*/ 1333500 h 1785937"/>
                  <a:gd name="connsiteX14" fmla="*/ 238186 w 828736"/>
                  <a:gd name="connsiteY14" fmla="*/ 1352550 h 1785937"/>
                  <a:gd name="connsiteX15" fmla="*/ 223898 w 828736"/>
                  <a:gd name="connsiteY15" fmla="*/ 1409700 h 1785937"/>
                  <a:gd name="connsiteX16" fmla="*/ 252886 w 828736"/>
                  <a:gd name="connsiteY16" fmla="*/ 1359069 h 1785937"/>
                  <a:gd name="connsiteX17" fmla="*/ 299789 w 828736"/>
                  <a:gd name="connsiteY17" fmla="*/ 1304715 h 1785937"/>
                  <a:gd name="connsiteX18" fmla="*/ 328673 w 828736"/>
                  <a:gd name="connsiteY18" fmla="*/ 1281112 h 1785937"/>
                  <a:gd name="connsiteX19" fmla="*/ 357392 w 828736"/>
                  <a:gd name="connsiteY19" fmla="*/ 1347787 h 1785937"/>
                  <a:gd name="connsiteX20" fmla="*/ 346569 w 828736"/>
                  <a:gd name="connsiteY20" fmla="*/ 1421917 h 1785937"/>
                  <a:gd name="connsiteX21" fmla="*/ 333436 w 828736"/>
                  <a:gd name="connsiteY21" fmla="*/ 1457325 h 1785937"/>
                  <a:gd name="connsiteX22" fmla="*/ 281048 w 828736"/>
                  <a:gd name="connsiteY22" fmla="*/ 1547812 h 1785937"/>
                  <a:gd name="connsiteX23" fmla="*/ 266761 w 828736"/>
                  <a:gd name="connsiteY23" fmla="*/ 1585912 h 1785937"/>
                  <a:gd name="connsiteX24" fmla="*/ 340796 w 828736"/>
                  <a:gd name="connsiteY24" fmla="*/ 1475779 h 1785937"/>
                  <a:gd name="connsiteX25" fmla="*/ 337188 w 828736"/>
                  <a:gd name="connsiteY25" fmla="*/ 1621967 h 1785937"/>
                  <a:gd name="connsiteX26" fmla="*/ 328673 w 828736"/>
                  <a:gd name="connsiteY26" fmla="*/ 1676400 h 1785937"/>
                  <a:gd name="connsiteX27" fmla="*/ 285811 w 828736"/>
                  <a:gd name="connsiteY27" fmla="*/ 1733550 h 1785937"/>
                  <a:gd name="connsiteX28" fmla="*/ 351330 w 828736"/>
                  <a:gd name="connsiteY28" fmla="*/ 1664882 h 1785937"/>
                  <a:gd name="connsiteX29" fmla="*/ 395348 w 828736"/>
                  <a:gd name="connsiteY29" fmla="*/ 1785937 h 1785937"/>
                  <a:gd name="connsiteX30" fmla="*/ 385823 w 828736"/>
                  <a:gd name="connsiteY30" fmla="*/ 1704975 h 1785937"/>
                  <a:gd name="connsiteX31" fmla="*/ 433448 w 828736"/>
                  <a:gd name="connsiteY31" fmla="*/ 1747837 h 1785937"/>
                  <a:gd name="connsiteX32" fmla="*/ 357248 w 828736"/>
                  <a:gd name="connsiteY32" fmla="*/ 1652587 h 1785937"/>
                  <a:gd name="connsiteX33" fmla="*/ 357248 w 828736"/>
                  <a:gd name="connsiteY33" fmla="*/ 1566862 h 1785937"/>
                  <a:gd name="connsiteX34" fmla="*/ 352486 w 828736"/>
                  <a:gd name="connsiteY34" fmla="*/ 1509712 h 1785937"/>
                  <a:gd name="connsiteX35" fmla="*/ 360568 w 828736"/>
                  <a:gd name="connsiteY35" fmla="*/ 1445082 h 1785937"/>
                  <a:gd name="connsiteX36" fmla="*/ 372690 w 828736"/>
                  <a:gd name="connsiteY36" fmla="*/ 1364120 h 1785937"/>
                  <a:gd name="connsiteX37" fmla="*/ 354649 w 828736"/>
                  <a:gd name="connsiteY37" fmla="*/ 1305597 h 1785937"/>
                  <a:gd name="connsiteX38" fmla="*/ 333436 w 828736"/>
                  <a:gd name="connsiteY38" fmla="*/ 1228725 h 1785937"/>
                  <a:gd name="connsiteX39" fmla="*/ 307005 w 828736"/>
                  <a:gd name="connsiteY39" fmla="*/ 1196007 h 1785937"/>
                  <a:gd name="connsiteX40" fmla="*/ 289276 w 828736"/>
                  <a:gd name="connsiteY40" fmla="*/ 1157287 h 1785937"/>
                  <a:gd name="connsiteX41" fmla="*/ 271523 w 828736"/>
                  <a:gd name="connsiteY41" fmla="*/ 1071562 h 1785937"/>
                  <a:gd name="connsiteX42" fmla="*/ 278595 w 828736"/>
                  <a:gd name="connsiteY42" fmla="*/ 1011721 h 1785937"/>
                  <a:gd name="connsiteX43" fmla="*/ 352486 w 828736"/>
                  <a:gd name="connsiteY43" fmla="*/ 1128712 h 1785937"/>
                  <a:gd name="connsiteX44" fmla="*/ 408025 w 828736"/>
                  <a:gd name="connsiteY44" fmla="*/ 1225901 h 1785937"/>
                  <a:gd name="connsiteX45" fmla="*/ 442973 w 828736"/>
                  <a:gd name="connsiteY45" fmla="*/ 1285875 h 1785937"/>
                  <a:gd name="connsiteX46" fmla="*/ 504886 w 828736"/>
                  <a:gd name="connsiteY46" fmla="*/ 1404937 h 1785937"/>
                  <a:gd name="connsiteX47" fmla="*/ 528698 w 828736"/>
                  <a:gd name="connsiteY47" fmla="*/ 1524000 h 1785937"/>
                  <a:gd name="connsiteX48" fmla="*/ 523936 w 828736"/>
                  <a:gd name="connsiteY48" fmla="*/ 1647825 h 1785937"/>
                  <a:gd name="connsiteX49" fmla="*/ 519173 w 828736"/>
                  <a:gd name="connsiteY49" fmla="*/ 1738312 h 1785937"/>
                  <a:gd name="connsiteX50" fmla="*/ 535626 w 828736"/>
                  <a:gd name="connsiteY50" fmla="*/ 1651941 h 1785937"/>
                  <a:gd name="connsiteX51" fmla="*/ 536781 w 828736"/>
                  <a:gd name="connsiteY51" fmla="*/ 1593445 h 1785937"/>
                  <a:gd name="connsiteX52" fmla="*/ 551214 w 828736"/>
                  <a:gd name="connsiteY52" fmla="*/ 1522680 h 1785937"/>
                  <a:gd name="connsiteX53" fmla="*/ 581086 w 828736"/>
                  <a:gd name="connsiteY53" fmla="*/ 1590675 h 1785937"/>
                  <a:gd name="connsiteX54" fmla="*/ 576323 w 828736"/>
                  <a:gd name="connsiteY54" fmla="*/ 1662112 h 1785937"/>
                  <a:gd name="connsiteX55" fmla="*/ 590611 w 828736"/>
                  <a:gd name="connsiteY55" fmla="*/ 1714500 h 1785937"/>
                  <a:gd name="connsiteX56" fmla="*/ 633473 w 828736"/>
                  <a:gd name="connsiteY56" fmla="*/ 1781175 h 1785937"/>
                  <a:gd name="connsiteX57" fmla="*/ 601146 w 828736"/>
                  <a:gd name="connsiteY57" fmla="*/ 1710411 h 1785937"/>
                  <a:gd name="connsiteX58" fmla="*/ 591622 w 828736"/>
                  <a:gd name="connsiteY58" fmla="*/ 1651240 h 1785937"/>
                  <a:gd name="connsiteX59" fmla="*/ 603599 w 828736"/>
                  <a:gd name="connsiteY59" fmla="*/ 1591374 h 1785937"/>
                  <a:gd name="connsiteX60" fmla="*/ 652523 w 828736"/>
                  <a:gd name="connsiteY60" fmla="*/ 1652587 h 1785937"/>
                  <a:gd name="connsiteX61" fmla="*/ 662048 w 828736"/>
                  <a:gd name="connsiteY61" fmla="*/ 1743075 h 1785937"/>
                  <a:gd name="connsiteX62" fmla="*/ 672584 w 828736"/>
                  <a:gd name="connsiteY62" fmla="*/ 1658722 h 1785937"/>
                  <a:gd name="connsiteX63" fmla="*/ 714436 w 828736"/>
                  <a:gd name="connsiteY63" fmla="*/ 1700212 h 1785937"/>
                  <a:gd name="connsiteX64" fmla="*/ 757298 w 828736"/>
                  <a:gd name="connsiteY64" fmla="*/ 1781175 h 1785937"/>
                  <a:gd name="connsiteX65" fmla="*/ 714292 w 828736"/>
                  <a:gd name="connsiteY65" fmla="*/ 1664131 h 1785937"/>
                  <a:gd name="connsiteX66" fmla="*/ 656999 w 828736"/>
                  <a:gd name="connsiteY66" fmla="*/ 1630121 h 1785937"/>
                  <a:gd name="connsiteX67" fmla="*/ 584810 w 828736"/>
                  <a:gd name="connsiteY67" fmla="*/ 1543873 h 1785937"/>
                  <a:gd name="connsiteX68" fmla="*/ 559727 w 828736"/>
                  <a:gd name="connsiteY68" fmla="*/ 1497470 h 1785937"/>
                  <a:gd name="connsiteX69" fmla="*/ 541516 w 828736"/>
                  <a:gd name="connsiteY69" fmla="*/ 1470495 h 1785937"/>
                  <a:gd name="connsiteX70" fmla="*/ 515421 w 828736"/>
                  <a:gd name="connsiteY70" fmla="*/ 1395412 h 1785937"/>
                  <a:gd name="connsiteX71" fmla="*/ 447448 w 828736"/>
                  <a:gd name="connsiteY71" fmla="*/ 1253961 h 1785937"/>
                  <a:gd name="connsiteX72" fmla="*/ 557273 w 828736"/>
                  <a:gd name="connsiteY72" fmla="*/ 1366837 h 1785937"/>
                  <a:gd name="connsiteX73" fmla="*/ 663491 w 828736"/>
                  <a:gd name="connsiteY73" fmla="*/ 1406309 h 1785937"/>
                  <a:gd name="connsiteX74" fmla="*/ 753978 w 828736"/>
                  <a:gd name="connsiteY74" fmla="*/ 1452588 h 1785937"/>
                  <a:gd name="connsiteX75" fmla="*/ 804923 w 828736"/>
                  <a:gd name="connsiteY75" fmla="*/ 1562100 h 1785937"/>
                  <a:gd name="connsiteX76" fmla="*/ 766823 w 828736"/>
                  <a:gd name="connsiteY76" fmla="*/ 1447800 h 1785937"/>
                  <a:gd name="connsiteX77" fmla="*/ 676336 w 828736"/>
                  <a:gd name="connsiteY77" fmla="*/ 1390650 h 1785937"/>
                  <a:gd name="connsiteX78" fmla="*/ 728723 w 828736"/>
                  <a:gd name="connsiteY78" fmla="*/ 1376362 h 1785937"/>
                  <a:gd name="connsiteX79" fmla="*/ 776348 w 828736"/>
                  <a:gd name="connsiteY79" fmla="*/ 1352550 h 1785937"/>
                  <a:gd name="connsiteX80" fmla="*/ 828736 w 828736"/>
                  <a:gd name="connsiteY80" fmla="*/ 1347787 h 1785937"/>
                  <a:gd name="connsiteX81" fmla="*/ 715735 w 828736"/>
                  <a:gd name="connsiteY81" fmla="*/ 1354569 h 1785937"/>
                  <a:gd name="connsiteX82" fmla="*/ 639390 w 828736"/>
                  <a:gd name="connsiteY82" fmla="*/ 1385861 h 1785937"/>
                  <a:gd name="connsiteX83" fmla="*/ 548903 w 828736"/>
                  <a:gd name="connsiteY83" fmla="*/ 1338910 h 1785937"/>
                  <a:gd name="connsiteX84" fmla="*/ 485836 w 828736"/>
                  <a:gd name="connsiteY84" fmla="*/ 1271587 h 1785937"/>
                  <a:gd name="connsiteX85" fmla="*/ 439365 w 828736"/>
                  <a:gd name="connsiteY85" fmla="*/ 1233487 h 1785937"/>
                  <a:gd name="connsiteX86" fmla="*/ 375001 w 828736"/>
                  <a:gd name="connsiteY86" fmla="*/ 1138911 h 1785937"/>
                  <a:gd name="connsiteX87" fmla="*/ 330983 w 828736"/>
                  <a:gd name="connsiteY87" fmla="*/ 1064754 h 1785937"/>
                  <a:gd name="connsiteX88" fmla="*/ 295336 w 828736"/>
                  <a:gd name="connsiteY88" fmla="*/ 1009650 h 1785937"/>
                  <a:gd name="connsiteX89" fmla="*/ 252473 w 828736"/>
                  <a:gd name="connsiteY89" fmla="*/ 957262 h 1785937"/>
                  <a:gd name="connsiteX90" fmla="*/ 190561 w 828736"/>
                  <a:gd name="connsiteY90" fmla="*/ 852487 h 1785937"/>
                  <a:gd name="connsiteX91" fmla="*/ 260843 w 828736"/>
                  <a:gd name="connsiteY91" fmla="*/ 876998 h 1785937"/>
                  <a:gd name="connsiteX92" fmla="*/ 346568 w 828736"/>
                  <a:gd name="connsiteY92" fmla="*/ 855230 h 1785937"/>
                  <a:gd name="connsiteX93" fmla="*/ 438211 w 828736"/>
                  <a:gd name="connsiteY93" fmla="*/ 885825 h 1785937"/>
                  <a:gd name="connsiteX94" fmla="*/ 514411 w 828736"/>
                  <a:gd name="connsiteY94" fmla="*/ 919162 h 1785937"/>
                  <a:gd name="connsiteX95" fmla="*/ 581086 w 828736"/>
                  <a:gd name="connsiteY95" fmla="*/ 995362 h 1785937"/>
                  <a:gd name="connsiteX96" fmla="*/ 581086 w 828736"/>
                  <a:gd name="connsiteY96" fmla="*/ 1042987 h 1785937"/>
                  <a:gd name="connsiteX97" fmla="*/ 566798 w 828736"/>
                  <a:gd name="connsiteY97" fmla="*/ 1171575 h 1785937"/>
                  <a:gd name="connsiteX98" fmla="*/ 601291 w 828736"/>
                  <a:gd name="connsiteY98" fmla="*/ 1020599 h 1785937"/>
                  <a:gd name="connsiteX99" fmla="*/ 617281 w 828736"/>
                  <a:gd name="connsiteY99" fmla="*/ 1041097 h 1785937"/>
                  <a:gd name="connsiteX100" fmla="*/ 647761 w 828736"/>
                  <a:gd name="connsiteY100" fmla="*/ 1114425 h 1785937"/>
                  <a:gd name="connsiteX101" fmla="*/ 695386 w 828736"/>
                  <a:gd name="connsiteY101" fmla="*/ 1185862 h 1785937"/>
                  <a:gd name="connsiteX102" fmla="*/ 654689 w 828736"/>
                  <a:gd name="connsiteY102" fmla="*/ 1090638 h 1785937"/>
                  <a:gd name="connsiteX103" fmla="*/ 714436 w 828736"/>
                  <a:gd name="connsiteY103" fmla="*/ 1100837 h 1785937"/>
                  <a:gd name="connsiteX104" fmla="*/ 752536 w 828736"/>
                  <a:gd name="connsiteY104" fmla="*/ 1143000 h 1785937"/>
                  <a:gd name="connsiteX105" fmla="*/ 738248 w 828736"/>
                  <a:gd name="connsiteY105" fmla="*/ 1081087 h 1785937"/>
                  <a:gd name="connsiteX106" fmla="*/ 652523 w 828736"/>
                  <a:gd name="connsiteY106" fmla="*/ 1081087 h 1785937"/>
                  <a:gd name="connsiteX107" fmla="*/ 619186 w 828736"/>
                  <a:gd name="connsiteY107" fmla="*/ 1009650 h 1785937"/>
                  <a:gd name="connsiteX108" fmla="*/ 511526 w 828736"/>
                  <a:gd name="connsiteY108" fmla="*/ 907619 h 1785937"/>
                  <a:gd name="connsiteX109" fmla="*/ 623948 w 828736"/>
                  <a:gd name="connsiteY109" fmla="*/ 942975 h 1785937"/>
                  <a:gd name="connsiteX110" fmla="*/ 662048 w 828736"/>
                  <a:gd name="connsiteY110" fmla="*/ 995362 h 1785937"/>
                  <a:gd name="connsiteX111" fmla="*/ 617887 w 828736"/>
                  <a:gd name="connsiteY111" fmla="*/ 925271 h 1785937"/>
                  <a:gd name="connsiteX112" fmla="*/ 528698 w 828736"/>
                  <a:gd name="connsiteY112" fmla="*/ 895350 h 1785937"/>
                  <a:gd name="connsiteX113" fmla="*/ 454807 w 828736"/>
                  <a:gd name="connsiteY113" fmla="*/ 874928 h 1785937"/>
                  <a:gd name="connsiteX114" fmla="*/ 338198 w 828736"/>
                  <a:gd name="connsiteY114" fmla="*/ 842962 h 1785937"/>
                  <a:gd name="connsiteX115" fmla="*/ 271523 w 828736"/>
                  <a:gd name="connsiteY115" fmla="*/ 862012 h 1785937"/>
                  <a:gd name="connsiteX116" fmla="*/ 209611 w 828736"/>
                  <a:gd name="connsiteY116" fmla="*/ 842962 h 1785937"/>
                  <a:gd name="connsiteX117" fmla="*/ 147698 w 828736"/>
                  <a:gd name="connsiteY117" fmla="*/ 814387 h 1785937"/>
                  <a:gd name="connsiteX118" fmla="*/ 71498 w 828736"/>
                  <a:gd name="connsiteY118" fmla="*/ 681037 h 1785937"/>
                  <a:gd name="connsiteX119" fmla="*/ 61973 w 828736"/>
                  <a:gd name="connsiteY119" fmla="*/ 633412 h 1785937"/>
                  <a:gd name="connsiteX120" fmla="*/ 43631 w 828736"/>
                  <a:gd name="connsiteY120" fmla="*/ 524732 h 1785937"/>
                  <a:gd name="connsiteX121" fmla="*/ 39646 w 828736"/>
                  <a:gd name="connsiteY121" fmla="*/ 225785 h 1785937"/>
                  <a:gd name="connsiteX122" fmla="*/ 38320 w 828736"/>
                  <a:gd name="connsiteY122" fmla="*/ 152406 h 1785937"/>
                  <a:gd name="connsiteX123" fmla="*/ 76261 w 828736"/>
                  <a:gd name="connsiteY123" fmla="*/ 57150 h 1785937"/>
                  <a:gd name="connsiteX124" fmla="*/ 28636 w 828736"/>
                  <a:gd name="connsiteY124" fmla="*/ 0 h 1785937"/>
                  <a:gd name="connsiteX0" fmla="*/ 28636 w 828736"/>
                  <a:gd name="connsiteY0" fmla="*/ 0 h 1785937"/>
                  <a:gd name="connsiteX1" fmla="*/ 2003 w 828736"/>
                  <a:gd name="connsiteY1" fmla="*/ 123676 h 1785937"/>
                  <a:gd name="connsiteX2" fmla="*/ 3782 w 828736"/>
                  <a:gd name="connsiteY2" fmla="*/ 369386 h 1785937"/>
                  <a:gd name="connsiteX3" fmla="*/ 18764 w 828736"/>
                  <a:gd name="connsiteY3" fmla="*/ 557212 h 1785937"/>
                  <a:gd name="connsiteX4" fmla="*/ 38161 w 828736"/>
                  <a:gd name="connsiteY4" fmla="*/ 661987 h 1785937"/>
                  <a:gd name="connsiteX5" fmla="*/ 78511 w 828736"/>
                  <a:gd name="connsiteY5" fmla="*/ 761239 h 1785937"/>
                  <a:gd name="connsiteX6" fmla="*/ 164438 w 828736"/>
                  <a:gd name="connsiteY6" fmla="*/ 845034 h 1785937"/>
                  <a:gd name="connsiteX7" fmla="*/ 191177 w 828736"/>
                  <a:gd name="connsiteY7" fmla="*/ 903494 h 1785937"/>
                  <a:gd name="connsiteX8" fmla="*/ 254927 w 828736"/>
                  <a:gd name="connsiteY8" fmla="*/ 995388 h 1785937"/>
                  <a:gd name="connsiteX9" fmla="*/ 260987 w 828736"/>
                  <a:gd name="connsiteY9" fmla="*/ 1107618 h 1785937"/>
                  <a:gd name="connsiteX10" fmla="*/ 281192 w 828736"/>
                  <a:gd name="connsiteY10" fmla="*/ 1180426 h 1785937"/>
                  <a:gd name="connsiteX11" fmla="*/ 328961 w 828736"/>
                  <a:gd name="connsiteY11" fmla="*/ 1253211 h 1785937"/>
                  <a:gd name="connsiteX12" fmla="*/ 256080 w 828736"/>
                  <a:gd name="connsiteY12" fmla="*/ 1344371 h 1785937"/>
                  <a:gd name="connsiteX13" fmla="*/ 171511 w 828736"/>
                  <a:gd name="connsiteY13" fmla="*/ 1333500 h 1785937"/>
                  <a:gd name="connsiteX14" fmla="*/ 238186 w 828736"/>
                  <a:gd name="connsiteY14" fmla="*/ 1352550 h 1785937"/>
                  <a:gd name="connsiteX15" fmla="*/ 223898 w 828736"/>
                  <a:gd name="connsiteY15" fmla="*/ 1409700 h 1785937"/>
                  <a:gd name="connsiteX16" fmla="*/ 252886 w 828736"/>
                  <a:gd name="connsiteY16" fmla="*/ 1359069 h 1785937"/>
                  <a:gd name="connsiteX17" fmla="*/ 299789 w 828736"/>
                  <a:gd name="connsiteY17" fmla="*/ 1304715 h 1785937"/>
                  <a:gd name="connsiteX18" fmla="*/ 328673 w 828736"/>
                  <a:gd name="connsiteY18" fmla="*/ 1281112 h 1785937"/>
                  <a:gd name="connsiteX19" fmla="*/ 357392 w 828736"/>
                  <a:gd name="connsiteY19" fmla="*/ 1347787 h 1785937"/>
                  <a:gd name="connsiteX20" fmla="*/ 346569 w 828736"/>
                  <a:gd name="connsiteY20" fmla="*/ 1421917 h 1785937"/>
                  <a:gd name="connsiteX21" fmla="*/ 333436 w 828736"/>
                  <a:gd name="connsiteY21" fmla="*/ 1457325 h 1785937"/>
                  <a:gd name="connsiteX22" fmla="*/ 281048 w 828736"/>
                  <a:gd name="connsiteY22" fmla="*/ 1547812 h 1785937"/>
                  <a:gd name="connsiteX23" fmla="*/ 266761 w 828736"/>
                  <a:gd name="connsiteY23" fmla="*/ 1585912 h 1785937"/>
                  <a:gd name="connsiteX24" fmla="*/ 340796 w 828736"/>
                  <a:gd name="connsiteY24" fmla="*/ 1475779 h 1785937"/>
                  <a:gd name="connsiteX25" fmla="*/ 337188 w 828736"/>
                  <a:gd name="connsiteY25" fmla="*/ 1621967 h 1785937"/>
                  <a:gd name="connsiteX26" fmla="*/ 328673 w 828736"/>
                  <a:gd name="connsiteY26" fmla="*/ 1676400 h 1785937"/>
                  <a:gd name="connsiteX27" fmla="*/ 285811 w 828736"/>
                  <a:gd name="connsiteY27" fmla="*/ 1733550 h 1785937"/>
                  <a:gd name="connsiteX28" fmla="*/ 351330 w 828736"/>
                  <a:gd name="connsiteY28" fmla="*/ 1664882 h 1785937"/>
                  <a:gd name="connsiteX29" fmla="*/ 395348 w 828736"/>
                  <a:gd name="connsiteY29" fmla="*/ 1785937 h 1785937"/>
                  <a:gd name="connsiteX30" fmla="*/ 385823 w 828736"/>
                  <a:gd name="connsiteY30" fmla="*/ 1704975 h 1785937"/>
                  <a:gd name="connsiteX31" fmla="*/ 433448 w 828736"/>
                  <a:gd name="connsiteY31" fmla="*/ 1747837 h 1785937"/>
                  <a:gd name="connsiteX32" fmla="*/ 357248 w 828736"/>
                  <a:gd name="connsiteY32" fmla="*/ 1652587 h 1785937"/>
                  <a:gd name="connsiteX33" fmla="*/ 357248 w 828736"/>
                  <a:gd name="connsiteY33" fmla="*/ 1566862 h 1785937"/>
                  <a:gd name="connsiteX34" fmla="*/ 352486 w 828736"/>
                  <a:gd name="connsiteY34" fmla="*/ 1509712 h 1785937"/>
                  <a:gd name="connsiteX35" fmla="*/ 360568 w 828736"/>
                  <a:gd name="connsiteY35" fmla="*/ 1445082 h 1785937"/>
                  <a:gd name="connsiteX36" fmla="*/ 372690 w 828736"/>
                  <a:gd name="connsiteY36" fmla="*/ 1364120 h 1785937"/>
                  <a:gd name="connsiteX37" fmla="*/ 354649 w 828736"/>
                  <a:gd name="connsiteY37" fmla="*/ 1305597 h 1785937"/>
                  <a:gd name="connsiteX38" fmla="*/ 333436 w 828736"/>
                  <a:gd name="connsiteY38" fmla="*/ 1228725 h 1785937"/>
                  <a:gd name="connsiteX39" fmla="*/ 307005 w 828736"/>
                  <a:gd name="connsiteY39" fmla="*/ 1196007 h 1785937"/>
                  <a:gd name="connsiteX40" fmla="*/ 289276 w 828736"/>
                  <a:gd name="connsiteY40" fmla="*/ 1157287 h 1785937"/>
                  <a:gd name="connsiteX41" fmla="*/ 271523 w 828736"/>
                  <a:gd name="connsiteY41" fmla="*/ 1071562 h 1785937"/>
                  <a:gd name="connsiteX42" fmla="*/ 278595 w 828736"/>
                  <a:gd name="connsiteY42" fmla="*/ 1011721 h 1785937"/>
                  <a:gd name="connsiteX43" fmla="*/ 352486 w 828736"/>
                  <a:gd name="connsiteY43" fmla="*/ 1128712 h 1785937"/>
                  <a:gd name="connsiteX44" fmla="*/ 408025 w 828736"/>
                  <a:gd name="connsiteY44" fmla="*/ 1225901 h 1785937"/>
                  <a:gd name="connsiteX45" fmla="*/ 442973 w 828736"/>
                  <a:gd name="connsiteY45" fmla="*/ 1285875 h 1785937"/>
                  <a:gd name="connsiteX46" fmla="*/ 504886 w 828736"/>
                  <a:gd name="connsiteY46" fmla="*/ 1404937 h 1785937"/>
                  <a:gd name="connsiteX47" fmla="*/ 528698 w 828736"/>
                  <a:gd name="connsiteY47" fmla="*/ 1524000 h 1785937"/>
                  <a:gd name="connsiteX48" fmla="*/ 523936 w 828736"/>
                  <a:gd name="connsiteY48" fmla="*/ 1647825 h 1785937"/>
                  <a:gd name="connsiteX49" fmla="*/ 519173 w 828736"/>
                  <a:gd name="connsiteY49" fmla="*/ 1738312 h 1785937"/>
                  <a:gd name="connsiteX50" fmla="*/ 535626 w 828736"/>
                  <a:gd name="connsiteY50" fmla="*/ 1651941 h 1785937"/>
                  <a:gd name="connsiteX51" fmla="*/ 536781 w 828736"/>
                  <a:gd name="connsiteY51" fmla="*/ 1593445 h 1785937"/>
                  <a:gd name="connsiteX52" fmla="*/ 551214 w 828736"/>
                  <a:gd name="connsiteY52" fmla="*/ 1522680 h 1785937"/>
                  <a:gd name="connsiteX53" fmla="*/ 581086 w 828736"/>
                  <a:gd name="connsiteY53" fmla="*/ 1590675 h 1785937"/>
                  <a:gd name="connsiteX54" fmla="*/ 576323 w 828736"/>
                  <a:gd name="connsiteY54" fmla="*/ 1662112 h 1785937"/>
                  <a:gd name="connsiteX55" fmla="*/ 590611 w 828736"/>
                  <a:gd name="connsiteY55" fmla="*/ 1714500 h 1785937"/>
                  <a:gd name="connsiteX56" fmla="*/ 633473 w 828736"/>
                  <a:gd name="connsiteY56" fmla="*/ 1781175 h 1785937"/>
                  <a:gd name="connsiteX57" fmla="*/ 601146 w 828736"/>
                  <a:gd name="connsiteY57" fmla="*/ 1710411 h 1785937"/>
                  <a:gd name="connsiteX58" fmla="*/ 591622 w 828736"/>
                  <a:gd name="connsiteY58" fmla="*/ 1651240 h 1785937"/>
                  <a:gd name="connsiteX59" fmla="*/ 603599 w 828736"/>
                  <a:gd name="connsiteY59" fmla="*/ 1591374 h 1785937"/>
                  <a:gd name="connsiteX60" fmla="*/ 652523 w 828736"/>
                  <a:gd name="connsiteY60" fmla="*/ 1652587 h 1785937"/>
                  <a:gd name="connsiteX61" fmla="*/ 662048 w 828736"/>
                  <a:gd name="connsiteY61" fmla="*/ 1743075 h 1785937"/>
                  <a:gd name="connsiteX62" fmla="*/ 672584 w 828736"/>
                  <a:gd name="connsiteY62" fmla="*/ 1658722 h 1785937"/>
                  <a:gd name="connsiteX63" fmla="*/ 714436 w 828736"/>
                  <a:gd name="connsiteY63" fmla="*/ 1700212 h 1785937"/>
                  <a:gd name="connsiteX64" fmla="*/ 757298 w 828736"/>
                  <a:gd name="connsiteY64" fmla="*/ 1781175 h 1785937"/>
                  <a:gd name="connsiteX65" fmla="*/ 714292 w 828736"/>
                  <a:gd name="connsiteY65" fmla="*/ 1664131 h 1785937"/>
                  <a:gd name="connsiteX66" fmla="*/ 656999 w 828736"/>
                  <a:gd name="connsiteY66" fmla="*/ 1630121 h 1785937"/>
                  <a:gd name="connsiteX67" fmla="*/ 584810 w 828736"/>
                  <a:gd name="connsiteY67" fmla="*/ 1543873 h 1785937"/>
                  <a:gd name="connsiteX68" fmla="*/ 559727 w 828736"/>
                  <a:gd name="connsiteY68" fmla="*/ 1497470 h 1785937"/>
                  <a:gd name="connsiteX69" fmla="*/ 541516 w 828736"/>
                  <a:gd name="connsiteY69" fmla="*/ 1470495 h 1785937"/>
                  <a:gd name="connsiteX70" fmla="*/ 515421 w 828736"/>
                  <a:gd name="connsiteY70" fmla="*/ 1395412 h 1785937"/>
                  <a:gd name="connsiteX71" fmla="*/ 447448 w 828736"/>
                  <a:gd name="connsiteY71" fmla="*/ 1253961 h 1785937"/>
                  <a:gd name="connsiteX72" fmla="*/ 557273 w 828736"/>
                  <a:gd name="connsiteY72" fmla="*/ 1366837 h 1785937"/>
                  <a:gd name="connsiteX73" fmla="*/ 663491 w 828736"/>
                  <a:gd name="connsiteY73" fmla="*/ 1406309 h 1785937"/>
                  <a:gd name="connsiteX74" fmla="*/ 753978 w 828736"/>
                  <a:gd name="connsiteY74" fmla="*/ 1452588 h 1785937"/>
                  <a:gd name="connsiteX75" fmla="*/ 804923 w 828736"/>
                  <a:gd name="connsiteY75" fmla="*/ 1562100 h 1785937"/>
                  <a:gd name="connsiteX76" fmla="*/ 766823 w 828736"/>
                  <a:gd name="connsiteY76" fmla="*/ 1447800 h 1785937"/>
                  <a:gd name="connsiteX77" fmla="*/ 676336 w 828736"/>
                  <a:gd name="connsiteY77" fmla="*/ 1390650 h 1785937"/>
                  <a:gd name="connsiteX78" fmla="*/ 728723 w 828736"/>
                  <a:gd name="connsiteY78" fmla="*/ 1376362 h 1785937"/>
                  <a:gd name="connsiteX79" fmla="*/ 776348 w 828736"/>
                  <a:gd name="connsiteY79" fmla="*/ 1352550 h 1785937"/>
                  <a:gd name="connsiteX80" fmla="*/ 828736 w 828736"/>
                  <a:gd name="connsiteY80" fmla="*/ 1347787 h 1785937"/>
                  <a:gd name="connsiteX81" fmla="*/ 715735 w 828736"/>
                  <a:gd name="connsiteY81" fmla="*/ 1354569 h 1785937"/>
                  <a:gd name="connsiteX82" fmla="*/ 639390 w 828736"/>
                  <a:gd name="connsiteY82" fmla="*/ 1385861 h 1785937"/>
                  <a:gd name="connsiteX83" fmla="*/ 548903 w 828736"/>
                  <a:gd name="connsiteY83" fmla="*/ 1338910 h 1785937"/>
                  <a:gd name="connsiteX84" fmla="*/ 485836 w 828736"/>
                  <a:gd name="connsiteY84" fmla="*/ 1271587 h 1785937"/>
                  <a:gd name="connsiteX85" fmla="*/ 439365 w 828736"/>
                  <a:gd name="connsiteY85" fmla="*/ 1233487 h 1785937"/>
                  <a:gd name="connsiteX86" fmla="*/ 375001 w 828736"/>
                  <a:gd name="connsiteY86" fmla="*/ 1138911 h 1785937"/>
                  <a:gd name="connsiteX87" fmla="*/ 330983 w 828736"/>
                  <a:gd name="connsiteY87" fmla="*/ 1064754 h 1785937"/>
                  <a:gd name="connsiteX88" fmla="*/ 295336 w 828736"/>
                  <a:gd name="connsiteY88" fmla="*/ 1009650 h 1785937"/>
                  <a:gd name="connsiteX89" fmla="*/ 252473 w 828736"/>
                  <a:gd name="connsiteY89" fmla="*/ 957262 h 1785937"/>
                  <a:gd name="connsiteX90" fmla="*/ 190561 w 828736"/>
                  <a:gd name="connsiteY90" fmla="*/ 852487 h 1785937"/>
                  <a:gd name="connsiteX91" fmla="*/ 260843 w 828736"/>
                  <a:gd name="connsiteY91" fmla="*/ 876998 h 1785937"/>
                  <a:gd name="connsiteX92" fmla="*/ 346568 w 828736"/>
                  <a:gd name="connsiteY92" fmla="*/ 855230 h 1785937"/>
                  <a:gd name="connsiteX93" fmla="*/ 438211 w 828736"/>
                  <a:gd name="connsiteY93" fmla="*/ 885825 h 1785937"/>
                  <a:gd name="connsiteX94" fmla="*/ 514411 w 828736"/>
                  <a:gd name="connsiteY94" fmla="*/ 919162 h 1785937"/>
                  <a:gd name="connsiteX95" fmla="*/ 581086 w 828736"/>
                  <a:gd name="connsiteY95" fmla="*/ 995362 h 1785937"/>
                  <a:gd name="connsiteX96" fmla="*/ 581086 w 828736"/>
                  <a:gd name="connsiteY96" fmla="*/ 1042987 h 1785937"/>
                  <a:gd name="connsiteX97" fmla="*/ 566798 w 828736"/>
                  <a:gd name="connsiteY97" fmla="*/ 1171575 h 1785937"/>
                  <a:gd name="connsiteX98" fmla="*/ 601291 w 828736"/>
                  <a:gd name="connsiteY98" fmla="*/ 1020599 h 1785937"/>
                  <a:gd name="connsiteX99" fmla="*/ 617281 w 828736"/>
                  <a:gd name="connsiteY99" fmla="*/ 1041097 h 1785937"/>
                  <a:gd name="connsiteX100" fmla="*/ 647761 w 828736"/>
                  <a:gd name="connsiteY100" fmla="*/ 1114425 h 1785937"/>
                  <a:gd name="connsiteX101" fmla="*/ 695386 w 828736"/>
                  <a:gd name="connsiteY101" fmla="*/ 1185862 h 1785937"/>
                  <a:gd name="connsiteX102" fmla="*/ 654689 w 828736"/>
                  <a:gd name="connsiteY102" fmla="*/ 1090638 h 1785937"/>
                  <a:gd name="connsiteX103" fmla="*/ 714436 w 828736"/>
                  <a:gd name="connsiteY103" fmla="*/ 1100837 h 1785937"/>
                  <a:gd name="connsiteX104" fmla="*/ 752536 w 828736"/>
                  <a:gd name="connsiteY104" fmla="*/ 1143000 h 1785937"/>
                  <a:gd name="connsiteX105" fmla="*/ 738248 w 828736"/>
                  <a:gd name="connsiteY105" fmla="*/ 1081087 h 1785937"/>
                  <a:gd name="connsiteX106" fmla="*/ 652523 w 828736"/>
                  <a:gd name="connsiteY106" fmla="*/ 1081087 h 1785937"/>
                  <a:gd name="connsiteX107" fmla="*/ 619186 w 828736"/>
                  <a:gd name="connsiteY107" fmla="*/ 1009650 h 1785937"/>
                  <a:gd name="connsiteX108" fmla="*/ 511526 w 828736"/>
                  <a:gd name="connsiteY108" fmla="*/ 907619 h 1785937"/>
                  <a:gd name="connsiteX109" fmla="*/ 623948 w 828736"/>
                  <a:gd name="connsiteY109" fmla="*/ 942975 h 1785937"/>
                  <a:gd name="connsiteX110" fmla="*/ 662048 w 828736"/>
                  <a:gd name="connsiteY110" fmla="*/ 995362 h 1785937"/>
                  <a:gd name="connsiteX111" fmla="*/ 617887 w 828736"/>
                  <a:gd name="connsiteY111" fmla="*/ 925271 h 1785937"/>
                  <a:gd name="connsiteX112" fmla="*/ 528698 w 828736"/>
                  <a:gd name="connsiteY112" fmla="*/ 895350 h 1785937"/>
                  <a:gd name="connsiteX113" fmla="*/ 454807 w 828736"/>
                  <a:gd name="connsiteY113" fmla="*/ 874928 h 1785937"/>
                  <a:gd name="connsiteX114" fmla="*/ 338198 w 828736"/>
                  <a:gd name="connsiteY114" fmla="*/ 842962 h 1785937"/>
                  <a:gd name="connsiteX115" fmla="*/ 271523 w 828736"/>
                  <a:gd name="connsiteY115" fmla="*/ 862012 h 1785937"/>
                  <a:gd name="connsiteX116" fmla="*/ 209611 w 828736"/>
                  <a:gd name="connsiteY116" fmla="*/ 842962 h 1785937"/>
                  <a:gd name="connsiteX117" fmla="*/ 147698 w 828736"/>
                  <a:gd name="connsiteY117" fmla="*/ 814387 h 1785937"/>
                  <a:gd name="connsiteX118" fmla="*/ 71498 w 828736"/>
                  <a:gd name="connsiteY118" fmla="*/ 681037 h 1785937"/>
                  <a:gd name="connsiteX119" fmla="*/ 61973 w 828736"/>
                  <a:gd name="connsiteY119" fmla="*/ 633412 h 1785937"/>
                  <a:gd name="connsiteX120" fmla="*/ 43631 w 828736"/>
                  <a:gd name="connsiteY120" fmla="*/ 524732 h 1785937"/>
                  <a:gd name="connsiteX121" fmla="*/ 39646 w 828736"/>
                  <a:gd name="connsiteY121" fmla="*/ 225785 h 1785937"/>
                  <a:gd name="connsiteX122" fmla="*/ 38320 w 828736"/>
                  <a:gd name="connsiteY122" fmla="*/ 152406 h 1785937"/>
                  <a:gd name="connsiteX123" fmla="*/ 76261 w 828736"/>
                  <a:gd name="connsiteY123" fmla="*/ 57150 h 1785937"/>
                  <a:gd name="connsiteX124" fmla="*/ 28636 w 828736"/>
                  <a:gd name="connsiteY124" fmla="*/ 0 h 1785937"/>
                  <a:gd name="connsiteX0" fmla="*/ 28636 w 828736"/>
                  <a:gd name="connsiteY0" fmla="*/ 0 h 1785937"/>
                  <a:gd name="connsiteX1" fmla="*/ 2003 w 828736"/>
                  <a:gd name="connsiteY1" fmla="*/ 123676 h 1785937"/>
                  <a:gd name="connsiteX2" fmla="*/ 3782 w 828736"/>
                  <a:gd name="connsiteY2" fmla="*/ 369386 h 1785937"/>
                  <a:gd name="connsiteX3" fmla="*/ 18764 w 828736"/>
                  <a:gd name="connsiteY3" fmla="*/ 557212 h 1785937"/>
                  <a:gd name="connsiteX4" fmla="*/ 38161 w 828736"/>
                  <a:gd name="connsiteY4" fmla="*/ 661987 h 1785937"/>
                  <a:gd name="connsiteX5" fmla="*/ 78511 w 828736"/>
                  <a:gd name="connsiteY5" fmla="*/ 761239 h 1785937"/>
                  <a:gd name="connsiteX6" fmla="*/ 144693 w 828736"/>
                  <a:gd name="connsiteY6" fmla="*/ 856189 h 1785937"/>
                  <a:gd name="connsiteX7" fmla="*/ 191177 w 828736"/>
                  <a:gd name="connsiteY7" fmla="*/ 903494 h 1785937"/>
                  <a:gd name="connsiteX8" fmla="*/ 254927 w 828736"/>
                  <a:gd name="connsiteY8" fmla="*/ 995388 h 1785937"/>
                  <a:gd name="connsiteX9" fmla="*/ 260987 w 828736"/>
                  <a:gd name="connsiteY9" fmla="*/ 1107618 h 1785937"/>
                  <a:gd name="connsiteX10" fmla="*/ 281192 w 828736"/>
                  <a:gd name="connsiteY10" fmla="*/ 1180426 h 1785937"/>
                  <a:gd name="connsiteX11" fmla="*/ 328961 w 828736"/>
                  <a:gd name="connsiteY11" fmla="*/ 1253211 h 1785937"/>
                  <a:gd name="connsiteX12" fmla="*/ 256080 w 828736"/>
                  <a:gd name="connsiteY12" fmla="*/ 1344371 h 1785937"/>
                  <a:gd name="connsiteX13" fmla="*/ 171511 w 828736"/>
                  <a:gd name="connsiteY13" fmla="*/ 1333500 h 1785937"/>
                  <a:gd name="connsiteX14" fmla="*/ 238186 w 828736"/>
                  <a:gd name="connsiteY14" fmla="*/ 1352550 h 1785937"/>
                  <a:gd name="connsiteX15" fmla="*/ 223898 w 828736"/>
                  <a:gd name="connsiteY15" fmla="*/ 1409700 h 1785937"/>
                  <a:gd name="connsiteX16" fmla="*/ 252886 w 828736"/>
                  <a:gd name="connsiteY16" fmla="*/ 1359069 h 1785937"/>
                  <a:gd name="connsiteX17" fmla="*/ 299789 w 828736"/>
                  <a:gd name="connsiteY17" fmla="*/ 1304715 h 1785937"/>
                  <a:gd name="connsiteX18" fmla="*/ 328673 w 828736"/>
                  <a:gd name="connsiteY18" fmla="*/ 1281112 h 1785937"/>
                  <a:gd name="connsiteX19" fmla="*/ 357392 w 828736"/>
                  <a:gd name="connsiteY19" fmla="*/ 1347787 h 1785937"/>
                  <a:gd name="connsiteX20" fmla="*/ 346569 w 828736"/>
                  <a:gd name="connsiteY20" fmla="*/ 1421917 h 1785937"/>
                  <a:gd name="connsiteX21" fmla="*/ 333436 w 828736"/>
                  <a:gd name="connsiteY21" fmla="*/ 1457325 h 1785937"/>
                  <a:gd name="connsiteX22" fmla="*/ 281048 w 828736"/>
                  <a:gd name="connsiteY22" fmla="*/ 1547812 h 1785937"/>
                  <a:gd name="connsiteX23" fmla="*/ 266761 w 828736"/>
                  <a:gd name="connsiteY23" fmla="*/ 1585912 h 1785937"/>
                  <a:gd name="connsiteX24" fmla="*/ 340796 w 828736"/>
                  <a:gd name="connsiteY24" fmla="*/ 1475779 h 1785937"/>
                  <a:gd name="connsiteX25" fmla="*/ 337188 w 828736"/>
                  <a:gd name="connsiteY25" fmla="*/ 1621967 h 1785937"/>
                  <a:gd name="connsiteX26" fmla="*/ 328673 w 828736"/>
                  <a:gd name="connsiteY26" fmla="*/ 1676400 h 1785937"/>
                  <a:gd name="connsiteX27" fmla="*/ 285811 w 828736"/>
                  <a:gd name="connsiteY27" fmla="*/ 1733550 h 1785937"/>
                  <a:gd name="connsiteX28" fmla="*/ 351330 w 828736"/>
                  <a:gd name="connsiteY28" fmla="*/ 1664882 h 1785937"/>
                  <a:gd name="connsiteX29" fmla="*/ 395348 w 828736"/>
                  <a:gd name="connsiteY29" fmla="*/ 1785937 h 1785937"/>
                  <a:gd name="connsiteX30" fmla="*/ 385823 w 828736"/>
                  <a:gd name="connsiteY30" fmla="*/ 1704975 h 1785937"/>
                  <a:gd name="connsiteX31" fmla="*/ 433448 w 828736"/>
                  <a:gd name="connsiteY31" fmla="*/ 1747837 h 1785937"/>
                  <a:gd name="connsiteX32" fmla="*/ 357248 w 828736"/>
                  <a:gd name="connsiteY32" fmla="*/ 1652587 h 1785937"/>
                  <a:gd name="connsiteX33" fmla="*/ 357248 w 828736"/>
                  <a:gd name="connsiteY33" fmla="*/ 1566862 h 1785937"/>
                  <a:gd name="connsiteX34" fmla="*/ 352486 w 828736"/>
                  <a:gd name="connsiteY34" fmla="*/ 1509712 h 1785937"/>
                  <a:gd name="connsiteX35" fmla="*/ 360568 w 828736"/>
                  <a:gd name="connsiteY35" fmla="*/ 1445082 h 1785937"/>
                  <a:gd name="connsiteX36" fmla="*/ 372690 w 828736"/>
                  <a:gd name="connsiteY36" fmla="*/ 1364120 h 1785937"/>
                  <a:gd name="connsiteX37" fmla="*/ 354649 w 828736"/>
                  <a:gd name="connsiteY37" fmla="*/ 1305597 h 1785937"/>
                  <a:gd name="connsiteX38" fmla="*/ 333436 w 828736"/>
                  <a:gd name="connsiteY38" fmla="*/ 1228725 h 1785937"/>
                  <a:gd name="connsiteX39" fmla="*/ 307005 w 828736"/>
                  <a:gd name="connsiteY39" fmla="*/ 1196007 h 1785937"/>
                  <a:gd name="connsiteX40" fmla="*/ 289276 w 828736"/>
                  <a:gd name="connsiteY40" fmla="*/ 1157287 h 1785937"/>
                  <a:gd name="connsiteX41" fmla="*/ 271523 w 828736"/>
                  <a:gd name="connsiteY41" fmla="*/ 1071562 h 1785937"/>
                  <a:gd name="connsiteX42" fmla="*/ 278595 w 828736"/>
                  <a:gd name="connsiteY42" fmla="*/ 1011721 h 1785937"/>
                  <a:gd name="connsiteX43" fmla="*/ 352486 w 828736"/>
                  <a:gd name="connsiteY43" fmla="*/ 1128712 h 1785937"/>
                  <a:gd name="connsiteX44" fmla="*/ 408025 w 828736"/>
                  <a:gd name="connsiteY44" fmla="*/ 1225901 h 1785937"/>
                  <a:gd name="connsiteX45" fmla="*/ 442973 w 828736"/>
                  <a:gd name="connsiteY45" fmla="*/ 1285875 h 1785937"/>
                  <a:gd name="connsiteX46" fmla="*/ 504886 w 828736"/>
                  <a:gd name="connsiteY46" fmla="*/ 1404937 h 1785937"/>
                  <a:gd name="connsiteX47" fmla="*/ 528698 w 828736"/>
                  <a:gd name="connsiteY47" fmla="*/ 1524000 h 1785937"/>
                  <a:gd name="connsiteX48" fmla="*/ 523936 w 828736"/>
                  <a:gd name="connsiteY48" fmla="*/ 1647825 h 1785937"/>
                  <a:gd name="connsiteX49" fmla="*/ 519173 w 828736"/>
                  <a:gd name="connsiteY49" fmla="*/ 1738312 h 1785937"/>
                  <a:gd name="connsiteX50" fmla="*/ 535626 w 828736"/>
                  <a:gd name="connsiteY50" fmla="*/ 1651941 h 1785937"/>
                  <a:gd name="connsiteX51" fmla="*/ 536781 w 828736"/>
                  <a:gd name="connsiteY51" fmla="*/ 1593445 h 1785937"/>
                  <a:gd name="connsiteX52" fmla="*/ 551214 w 828736"/>
                  <a:gd name="connsiteY52" fmla="*/ 1522680 h 1785937"/>
                  <a:gd name="connsiteX53" fmla="*/ 581086 w 828736"/>
                  <a:gd name="connsiteY53" fmla="*/ 1590675 h 1785937"/>
                  <a:gd name="connsiteX54" fmla="*/ 576323 w 828736"/>
                  <a:gd name="connsiteY54" fmla="*/ 1662112 h 1785937"/>
                  <a:gd name="connsiteX55" fmla="*/ 590611 w 828736"/>
                  <a:gd name="connsiteY55" fmla="*/ 1714500 h 1785937"/>
                  <a:gd name="connsiteX56" fmla="*/ 633473 w 828736"/>
                  <a:gd name="connsiteY56" fmla="*/ 1781175 h 1785937"/>
                  <a:gd name="connsiteX57" fmla="*/ 601146 w 828736"/>
                  <a:gd name="connsiteY57" fmla="*/ 1710411 h 1785937"/>
                  <a:gd name="connsiteX58" fmla="*/ 591622 w 828736"/>
                  <a:gd name="connsiteY58" fmla="*/ 1651240 h 1785937"/>
                  <a:gd name="connsiteX59" fmla="*/ 603599 w 828736"/>
                  <a:gd name="connsiteY59" fmla="*/ 1591374 h 1785937"/>
                  <a:gd name="connsiteX60" fmla="*/ 652523 w 828736"/>
                  <a:gd name="connsiteY60" fmla="*/ 1652587 h 1785937"/>
                  <a:gd name="connsiteX61" fmla="*/ 662048 w 828736"/>
                  <a:gd name="connsiteY61" fmla="*/ 1743075 h 1785937"/>
                  <a:gd name="connsiteX62" fmla="*/ 672584 w 828736"/>
                  <a:gd name="connsiteY62" fmla="*/ 1658722 h 1785937"/>
                  <a:gd name="connsiteX63" fmla="*/ 714436 w 828736"/>
                  <a:gd name="connsiteY63" fmla="*/ 1700212 h 1785937"/>
                  <a:gd name="connsiteX64" fmla="*/ 757298 w 828736"/>
                  <a:gd name="connsiteY64" fmla="*/ 1781175 h 1785937"/>
                  <a:gd name="connsiteX65" fmla="*/ 714292 w 828736"/>
                  <a:gd name="connsiteY65" fmla="*/ 1664131 h 1785937"/>
                  <a:gd name="connsiteX66" fmla="*/ 656999 w 828736"/>
                  <a:gd name="connsiteY66" fmla="*/ 1630121 h 1785937"/>
                  <a:gd name="connsiteX67" fmla="*/ 584810 w 828736"/>
                  <a:gd name="connsiteY67" fmla="*/ 1543873 h 1785937"/>
                  <a:gd name="connsiteX68" fmla="*/ 559727 w 828736"/>
                  <a:gd name="connsiteY68" fmla="*/ 1497470 h 1785937"/>
                  <a:gd name="connsiteX69" fmla="*/ 541516 w 828736"/>
                  <a:gd name="connsiteY69" fmla="*/ 1470495 h 1785937"/>
                  <a:gd name="connsiteX70" fmla="*/ 515421 w 828736"/>
                  <a:gd name="connsiteY70" fmla="*/ 1395412 h 1785937"/>
                  <a:gd name="connsiteX71" fmla="*/ 447448 w 828736"/>
                  <a:gd name="connsiteY71" fmla="*/ 1253961 h 1785937"/>
                  <a:gd name="connsiteX72" fmla="*/ 557273 w 828736"/>
                  <a:gd name="connsiteY72" fmla="*/ 1366837 h 1785937"/>
                  <a:gd name="connsiteX73" fmla="*/ 663491 w 828736"/>
                  <a:gd name="connsiteY73" fmla="*/ 1406309 h 1785937"/>
                  <a:gd name="connsiteX74" fmla="*/ 753978 w 828736"/>
                  <a:gd name="connsiteY74" fmla="*/ 1452588 h 1785937"/>
                  <a:gd name="connsiteX75" fmla="*/ 804923 w 828736"/>
                  <a:gd name="connsiteY75" fmla="*/ 1562100 h 1785937"/>
                  <a:gd name="connsiteX76" fmla="*/ 766823 w 828736"/>
                  <a:gd name="connsiteY76" fmla="*/ 1447800 h 1785937"/>
                  <a:gd name="connsiteX77" fmla="*/ 676336 w 828736"/>
                  <a:gd name="connsiteY77" fmla="*/ 1390650 h 1785937"/>
                  <a:gd name="connsiteX78" fmla="*/ 728723 w 828736"/>
                  <a:gd name="connsiteY78" fmla="*/ 1376362 h 1785937"/>
                  <a:gd name="connsiteX79" fmla="*/ 776348 w 828736"/>
                  <a:gd name="connsiteY79" fmla="*/ 1352550 h 1785937"/>
                  <a:gd name="connsiteX80" fmla="*/ 828736 w 828736"/>
                  <a:gd name="connsiteY80" fmla="*/ 1347787 h 1785937"/>
                  <a:gd name="connsiteX81" fmla="*/ 715735 w 828736"/>
                  <a:gd name="connsiteY81" fmla="*/ 1354569 h 1785937"/>
                  <a:gd name="connsiteX82" fmla="*/ 639390 w 828736"/>
                  <a:gd name="connsiteY82" fmla="*/ 1385861 h 1785937"/>
                  <a:gd name="connsiteX83" fmla="*/ 548903 w 828736"/>
                  <a:gd name="connsiteY83" fmla="*/ 1338910 h 1785937"/>
                  <a:gd name="connsiteX84" fmla="*/ 485836 w 828736"/>
                  <a:gd name="connsiteY84" fmla="*/ 1271587 h 1785937"/>
                  <a:gd name="connsiteX85" fmla="*/ 439365 w 828736"/>
                  <a:gd name="connsiteY85" fmla="*/ 1233487 h 1785937"/>
                  <a:gd name="connsiteX86" fmla="*/ 375001 w 828736"/>
                  <a:gd name="connsiteY86" fmla="*/ 1138911 h 1785937"/>
                  <a:gd name="connsiteX87" fmla="*/ 330983 w 828736"/>
                  <a:gd name="connsiteY87" fmla="*/ 1064754 h 1785937"/>
                  <a:gd name="connsiteX88" fmla="*/ 295336 w 828736"/>
                  <a:gd name="connsiteY88" fmla="*/ 1009650 h 1785937"/>
                  <a:gd name="connsiteX89" fmla="*/ 252473 w 828736"/>
                  <a:gd name="connsiteY89" fmla="*/ 957262 h 1785937"/>
                  <a:gd name="connsiteX90" fmla="*/ 190561 w 828736"/>
                  <a:gd name="connsiteY90" fmla="*/ 852487 h 1785937"/>
                  <a:gd name="connsiteX91" fmla="*/ 260843 w 828736"/>
                  <a:gd name="connsiteY91" fmla="*/ 876998 h 1785937"/>
                  <a:gd name="connsiteX92" fmla="*/ 346568 w 828736"/>
                  <a:gd name="connsiteY92" fmla="*/ 855230 h 1785937"/>
                  <a:gd name="connsiteX93" fmla="*/ 438211 w 828736"/>
                  <a:gd name="connsiteY93" fmla="*/ 885825 h 1785937"/>
                  <a:gd name="connsiteX94" fmla="*/ 514411 w 828736"/>
                  <a:gd name="connsiteY94" fmla="*/ 919162 h 1785937"/>
                  <a:gd name="connsiteX95" fmla="*/ 581086 w 828736"/>
                  <a:gd name="connsiteY95" fmla="*/ 995362 h 1785937"/>
                  <a:gd name="connsiteX96" fmla="*/ 581086 w 828736"/>
                  <a:gd name="connsiteY96" fmla="*/ 1042987 h 1785937"/>
                  <a:gd name="connsiteX97" fmla="*/ 566798 w 828736"/>
                  <a:gd name="connsiteY97" fmla="*/ 1171575 h 1785937"/>
                  <a:gd name="connsiteX98" fmla="*/ 601291 w 828736"/>
                  <a:gd name="connsiteY98" fmla="*/ 1020599 h 1785937"/>
                  <a:gd name="connsiteX99" fmla="*/ 617281 w 828736"/>
                  <a:gd name="connsiteY99" fmla="*/ 1041097 h 1785937"/>
                  <a:gd name="connsiteX100" fmla="*/ 647761 w 828736"/>
                  <a:gd name="connsiteY100" fmla="*/ 1114425 h 1785937"/>
                  <a:gd name="connsiteX101" fmla="*/ 695386 w 828736"/>
                  <a:gd name="connsiteY101" fmla="*/ 1185862 h 1785937"/>
                  <a:gd name="connsiteX102" fmla="*/ 654689 w 828736"/>
                  <a:gd name="connsiteY102" fmla="*/ 1090638 h 1785937"/>
                  <a:gd name="connsiteX103" fmla="*/ 714436 w 828736"/>
                  <a:gd name="connsiteY103" fmla="*/ 1100837 h 1785937"/>
                  <a:gd name="connsiteX104" fmla="*/ 752536 w 828736"/>
                  <a:gd name="connsiteY104" fmla="*/ 1143000 h 1785937"/>
                  <a:gd name="connsiteX105" fmla="*/ 738248 w 828736"/>
                  <a:gd name="connsiteY105" fmla="*/ 1081087 h 1785937"/>
                  <a:gd name="connsiteX106" fmla="*/ 652523 w 828736"/>
                  <a:gd name="connsiteY106" fmla="*/ 1081087 h 1785937"/>
                  <a:gd name="connsiteX107" fmla="*/ 619186 w 828736"/>
                  <a:gd name="connsiteY107" fmla="*/ 1009650 h 1785937"/>
                  <a:gd name="connsiteX108" fmla="*/ 511526 w 828736"/>
                  <a:gd name="connsiteY108" fmla="*/ 907619 h 1785937"/>
                  <a:gd name="connsiteX109" fmla="*/ 623948 w 828736"/>
                  <a:gd name="connsiteY109" fmla="*/ 942975 h 1785937"/>
                  <a:gd name="connsiteX110" fmla="*/ 662048 w 828736"/>
                  <a:gd name="connsiteY110" fmla="*/ 995362 h 1785937"/>
                  <a:gd name="connsiteX111" fmla="*/ 617887 w 828736"/>
                  <a:gd name="connsiteY111" fmla="*/ 925271 h 1785937"/>
                  <a:gd name="connsiteX112" fmla="*/ 528698 w 828736"/>
                  <a:gd name="connsiteY112" fmla="*/ 895350 h 1785937"/>
                  <a:gd name="connsiteX113" fmla="*/ 454807 w 828736"/>
                  <a:gd name="connsiteY113" fmla="*/ 874928 h 1785937"/>
                  <a:gd name="connsiteX114" fmla="*/ 338198 w 828736"/>
                  <a:gd name="connsiteY114" fmla="*/ 842962 h 1785937"/>
                  <a:gd name="connsiteX115" fmla="*/ 271523 w 828736"/>
                  <a:gd name="connsiteY115" fmla="*/ 862012 h 1785937"/>
                  <a:gd name="connsiteX116" fmla="*/ 209611 w 828736"/>
                  <a:gd name="connsiteY116" fmla="*/ 842962 h 1785937"/>
                  <a:gd name="connsiteX117" fmla="*/ 147698 w 828736"/>
                  <a:gd name="connsiteY117" fmla="*/ 814387 h 1785937"/>
                  <a:gd name="connsiteX118" fmla="*/ 71498 w 828736"/>
                  <a:gd name="connsiteY118" fmla="*/ 681037 h 1785937"/>
                  <a:gd name="connsiteX119" fmla="*/ 61973 w 828736"/>
                  <a:gd name="connsiteY119" fmla="*/ 633412 h 1785937"/>
                  <a:gd name="connsiteX120" fmla="*/ 43631 w 828736"/>
                  <a:gd name="connsiteY120" fmla="*/ 524732 h 1785937"/>
                  <a:gd name="connsiteX121" fmla="*/ 39646 w 828736"/>
                  <a:gd name="connsiteY121" fmla="*/ 225785 h 1785937"/>
                  <a:gd name="connsiteX122" fmla="*/ 38320 w 828736"/>
                  <a:gd name="connsiteY122" fmla="*/ 152406 h 1785937"/>
                  <a:gd name="connsiteX123" fmla="*/ 76261 w 828736"/>
                  <a:gd name="connsiteY123" fmla="*/ 57150 h 1785937"/>
                  <a:gd name="connsiteX124" fmla="*/ 28636 w 828736"/>
                  <a:gd name="connsiteY124" fmla="*/ 0 h 178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828736" h="1785937">
                    <a:moveTo>
                      <a:pt x="28636" y="0"/>
                    </a:moveTo>
                    <a:cubicBezTo>
                      <a:pt x="17905" y="11088"/>
                      <a:pt x="6145" y="62112"/>
                      <a:pt x="2003" y="123676"/>
                    </a:cubicBezTo>
                    <a:cubicBezTo>
                      <a:pt x="-2139" y="185240"/>
                      <a:pt x="988" y="297130"/>
                      <a:pt x="3782" y="369386"/>
                    </a:cubicBezTo>
                    <a:lnTo>
                      <a:pt x="18764" y="557212"/>
                    </a:lnTo>
                    <a:lnTo>
                      <a:pt x="38161" y="661987"/>
                    </a:lnTo>
                    <a:lnTo>
                      <a:pt x="78511" y="761239"/>
                    </a:lnTo>
                    <a:lnTo>
                      <a:pt x="144693" y="856189"/>
                    </a:lnTo>
                    <a:cubicBezTo>
                      <a:pt x="152529" y="870813"/>
                      <a:pt x="183341" y="888870"/>
                      <a:pt x="191177" y="903494"/>
                    </a:cubicBezTo>
                    <a:lnTo>
                      <a:pt x="254927" y="995388"/>
                    </a:lnTo>
                    <a:lnTo>
                      <a:pt x="260987" y="1107618"/>
                    </a:lnTo>
                    <a:lnTo>
                      <a:pt x="281192" y="1180426"/>
                    </a:lnTo>
                    <a:lnTo>
                      <a:pt x="328961" y="1253211"/>
                    </a:lnTo>
                    <a:lnTo>
                      <a:pt x="256080" y="1344371"/>
                    </a:lnTo>
                    <a:lnTo>
                      <a:pt x="171511" y="1333500"/>
                    </a:lnTo>
                    <a:lnTo>
                      <a:pt x="238186" y="1352550"/>
                    </a:lnTo>
                    <a:lnTo>
                      <a:pt x="223898" y="1409700"/>
                    </a:lnTo>
                    <a:lnTo>
                      <a:pt x="252886" y="1359069"/>
                    </a:lnTo>
                    <a:cubicBezTo>
                      <a:pt x="266115" y="1341857"/>
                      <a:pt x="286560" y="1321927"/>
                      <a:pt x="299789" y="1304715"/>
                    </a:cubicBezTo>
                    <a:lnTo>
                      <a:pt x="328673" y="1281112"/>
                    </a:lnTo>
                    <a:lnTo>
                      <a:pt x="357392" y="1347787"/>
                    </a:lnTo>
                    <a:lnTo>
                      <a:pt x="346569" y="1421917"/>
                    </a:lnTo>
                    <a:lnTo>
                      <a:pt x="333436" y="1457325"/>
                    </a:lnTo>
                    <a:lnTo>
                      <a:pt x="281048" y="1547812"/>
                    </a:lnTo>
                    <a:lnTo>
                      <a:pt x="266761" y="1585912"/>
                    </a:lnTo>
                    <a:lnTo>
                      <a:pt x="340796" y="1475779"/>
                    </a:lnTo>
                    <a:cubicBezTo>
                      <a:pt x="339593" y="1524508"/>
                      <a:pt x="338391" y="1573238"/>
                      <a:pt x="337188" y="1621967"/>
                    </a:cubicBezTo>
                    <a:lnTo>
                      <a:pt x="328673" y="1676400"/>
                    </a:lnTo>
                    <a:lnTo>
                      <a:pt x="285811" y="1733550"/>
                    </a:lnTo>
                    <a:lnTo>
                      <a:pt x="351330" y="1664882"/>
                    </a:lnTo>
                    <a:lnTo>
                      <a:pt x="395348" y="1785937"/>
                    </a:lnTo>
                    <a:lnTo>
                      <a:pt x="385823" y="1704975"/>
                    </a:lnTo>
                    <a:lnTo>
                      <a:pt x="433448" y="1747837"/>
                    </a:lnTo>
                    <a:lnTo>
                      <a:pt x="357248" y="1652587"/>
                    </a:lnTo>
                    <a:lnTo>
                      <a:pt x="357248" y="1566862"/>
                    </a:lnTo>
                    <a:lnTo>
                      <a:pt x="352486" y="1509712"/>
                    </a:lnTo>
                    <a:lnTo>
                      <a:pt x="360568" y="1445082"/>
                    </a:lnTo>
                    <a:lnTo>
                      <a:pt x="372690" y="1364120"/>
                    </a:lnTo>
                    <a:lnTo>
                      <a:pt x="354649" y="1305597"/>
                    </a:lnTo>
                    <a:lnTo>
                      <a:pt x="333436" y="1228725"/>
                    </a:lnTo>
                    <a:cubicBezTo>
                      <a:pt x="327031" y="1216007"/>
                      <a:pt x="313410" y="1208725"/>
                      <a:pt x="307005" y="1196007"/>
                    </a:cubicBezTo>
                    <a:lnTo>
                      <a:pt x="289276" y="1157287"/>
                    </a:lnTo>
                    <a:lnTo>
                      <a:pt x="271523" y="1071562"/>
                    </a:lnTo>
                    <a:lnTo>
                      <a:pt x="278595" y="1011721"/>
                    </a:lnTo>
                    <a:lnTo>
                      <a:pt x="352486" y="1128712"/>
                    </a:lnTo>
                    <a:cubicBezTo>
                      <a:pt x="369796" y="1162920"/>
                      <a:pt x="390715" y="1191693"/>
                      <a:pt x="408025" y="1225901"/>
                    </a:cubicBezTo>
                    <a:lnTo>
                      <a:pt x="442973" y="1285875"/>
                    </a:lnTo>
                    <a:lnTo>
                      <a:pt x="504886" y="1404937"/>
                    </a:lnTo>
                    <a:lnTo>
                      <a:pt x="528698" y="1524000"/>
                    </a:lnTo>
                    <a:lnTo>
                      <a:pt x="523936" y="1647825"/>
                    </a:lnTo>
                    <a:lnTo>
                      <a:pt x="519173" y="1738312"/>
                    </a:lnTo>
                    <a:lnTo>
                      <a:pt x="535626" y="1651941"/>
                    </a:lnTo>
                    <a:lnTo>
                      <a:pt x="536781" y="1593445"/>
                    </a:lnTo>
                    <a:cubicBezTo>
                      <a:pt x="545199" y="1579822"/>
                      <a:pt x="543830" y="1523142"/>
                      <a:pt x="551214" y="1522680"/>
                    </a:cubicBezTo>
                    <a:cubicBezTo>
                      <a:pt x="558598" y="1522218"/>
                      <a:pt x="574736" y="1577975"/>
                      <a:pt x="581086" y="1590675"/>
                    </a:cubicBezTo>
                    <a:lnTo>
                      <a:pt x="576323" y="1662112"/>
                    </a:lnTo>
                    <a:lnTo>
                      <a:pt x="590611" y="1714500"/>
                    </a:lnTo>
                    <a:lnTo>
                      <a:pt x="633473" y="1781175"/>
                    </a:lnTo>
                    <a:lnTo>
                      <a:pt x="601146" y="1710411"/>
                    </a:lnTo>
                    <a:lnTo>
                      <a:pt x="591622" y="1651240"/>
                    </a:lnTo>
                    <a:lnTo>
                      <a:pt x="603599" y="1591374"/>
                    </a:lnTo>
                    <a:lnTo>
                      <a:pt x="652523" y="1652587"/>
                    </a:lnTo>
                    <a:lnTo>
                      <a:pt x="662048" y="1743075"/>
                    </a:lnTo>
                    <a:lnTo>
                      <a:pt x="672584" y="1658722"/>
                    </a:lnTo>
                    <a:lnTo>
                      <a:pt x="714436" y="1700212"/>
                    </a:lnTo>
                    <a:lnTo>
                      <a:pt x="757298" y="1781175"/>
                    </a:lnTo>
                    <a:lnTo>
                      <a:pt x="714292" y="1664131"/>
                    </a:lnTo>
                    <a:lnTo>
                      <a:pt x="656999" y="1630121"/>
                    </a:lnTo>
                    <a:cubicBezTo>
                      <a:pt x="640229" y="1607360"/>
                      <a:pt x="598617" y="1565981"/>
                      <a:pt x="584810" y="1543873"/>
                    </a:cubicBezTo>
                    <a:cubicBezTo>
                      <a:pt x="571003" y="1521765"/>
                      <a:pt x="563335" y="1511964"/>
                      <a:pt x="559727" y="1497470"/>
                    </a:cubicBezTo>
                    <a:cubicBezTo>
                      <a:pt x="556119" y="1482976"/>
                      <a:pt x="551306" y="1487505"/>
                      <a:pt x="541516" y="1470495"/>
                    </a:cubicBezTo>
                    <a:cubicBezTo>
                      <a:pt x="531727" y="1453485"/>
                      <a:pt x="534707" y="1429236"/>
                      <a:pt x="515421" y="1395412"/>
                    </a:cubicBezTo>
                    <a:lnTo>
                      <a:pt x="447448" y="1253961"/>
                    </a:lnTo>
                    <a:lnTo>
                      <a:pt x="557273" y="1366837"/>
                    </a:lnTo>
                    <a:lnTo>
                      <a:pt x="663491" y="1406309"/>
                    </a:lnTo>
                    <a:lnTo>
                      <a:pt x="753978" y="1452588"/>
                    </a:lnTo>
                    <a:lnTo>
                      <a:pt x="804923" y="1562100"/>
                    </a:lnTo>
                    <a:lnTo>
                      <a:pt x="766823" y="1447800"/>
                    </a:lnTo>
                    <a:lnTo>
                      <a:pt x="676336" y="1390650"/>
                    </a:lnTo>
                    <a:lnTo>
                      <a:pt x="728723" y="1376362"/>
                    </a:lnTo>
                    <a:lnTo>
                      <a:pt x="776348" y="1352550"/>
                    </a:lnTo>
                    <a:lnTo>
                      <a:pt x="828736" y="1347787"/>
                    </a:lnTo>
                    <a:lnTo>
                      <a:pt x="715735" y="1354569"/>
                    </a:lnTo>
                    <a:lnTo>
                      <a:pt x="639390" y="1385861"/>
                    </a:lnTo>
                    <a:lnTo>
                      <a:pt x="548903" y="1338910"/>
                    </a:lnTo>
                    <a:lnTo>
                      <a:pt x="485836" y="1271587"/>
                    </a:lnTo>
                    <a:lnTo>
                      <a:pt x="439365" y="1233487"/>
                    </a:lnTo>
                    <a:lnTo>
                      <a:pt x="375001" y="1138911"/>
                    </a:lnTo>
                    <a:lnTo>
                      <a:pt x="330983" y="1064754"/>
                    </a:lnTo>
                    <a:cubicBezTo>
                      <a:pt x="319101" y="1046386"/>
                      <a:pt x="308421" y="1027565"/>
                      <a:pt x="295336" y="1009650"/>
                    </a:cubicBezTo>
                    <a:cubicBezTo>
                      <a:pt x="282251" y="991735"/>
                      <a:pt x="266761" y="974725"/>
                      <a:pt x="252473" y="957262"/>
                    </a:cubicBezTo>
                    <a:lnTo>
                      <a:pt x="190561" y="852487"/>
                    </a:lnTo>
                    <a:lnTo>
                      <a:pt x="260843" y="876998"/>
                    </a:lnTo>
                    <a:lnTo>
                      <a:pt x="346568" y="855230"/>
                    </a:lnTo>
                    <a:lnTo>
                      <a:pt x="438211" y="885825"/>
                    </a:lnTo>
                    <a:lnTo>
                      <a:pt x="514411" y="919162"/>
                    </a:lnTo>
                    <a:lnTo>
                      <a:pt x="581086" y="995362"/>
                    </a:lnTo>
                    <a:lnTo>
                      <a:pt x="581086" y="1042987"/>
                    </a:lnTo>
                    <a:lnTo>
                      <a:pt x="566798" y="1171575"/>
                    </a:lnTo>
                    <a:lnTo>
                      <a:pt x="601291" y="1020599"/>
                    </a:lnTo>
                    <a:cubicBezTo>
                      <a:pt x="605419" y="1031961"/>
                      <a:pt x="613153" y="1029735"/>
                      <a:pt x="617281" y="1041097"/>
                    </a:cubicBezTo>
                    <a:lnTo>
                      <a:pt x="647761" y="1114425"/>
                    </a:lnTo>
                    <a:lnTo>
                      <a:pt x="695386" y="1185862"/>
                    </a:lnTo>
                    <a:lnTo>
                      <a:pt x="654689" y="1090638"/>
                    </a:lnTo>
                    <a:lnTo>
                      <a:pt x="714436" y="1100837"/>
                    </a:lnTo>
                    <a:lnTo>
                      <a:pt x="752536" y="1143000"/>
                    </a:lnTo>
                    <a:lnTo>
                      <a:pt x="738248" y="1081087"/>
                    </a:lnTo>
                    <a:lnTo>
                      <a:pt x="652523" y="1081087"/>
                    </a:lnTo>
                    <a:lnTo>
                      <a:pt x="619186" y="1009650"/>
                    </a:lnTo>
                    <a:lnTo>
                      <a:pt x="511526" y="907619"/>
                    </a:lnTo>
                    <a:lnTo>
                      <a:pt x="623948" y="942975"/>
                    </a:lnTo>
                    <a:lnTo>
                      <a:pt x="662048" y="995362"/>
                    </a:lnTo>
                    <a:lnTo>
                      <a:pt x="617887" y="925271"/>
                    </a:lnTo>
                    <a:lnTo>
                      <a:pt x="528698" y="895350"/>
                    </a:lnTo>
                    <a:lnTo>
                      <a:pt x="454807" y="874928"/>
                    </a:lnTo>
                    <a:lnTo>
                      <a:pt x="338198" y="842962"/>
                    </a:lnTo>
                    <a:lnTo>
                      <a:pt x="271523" y="862012"/>
                    </a:lnTo>
                    <a:lnTo>
                      <a:pt x="209611" y="842962"/>
                    </a:lnTo>
                    <a:lnTo>
                      <a:pt x="147698" y="814387"/>
                    </a:lnTo>
                    <a:lnTo>
                      <a:pt x="71498" y="681037"/>
                    </a:lnTo>
                    <a:lnTo>
                      <a:pt x="61973" y="633412"/>
                    </a:lnTo>
                    <a:cubicBezTo>
                      <a:pt x="60335" y="607361"/>
                      <a:pt x="44884" y="592670"/>
                      <a:pt x="43631" y="524732"/>
                    </a:cubicBezTo>
                    <a:cubicBezTo>
                      <a:pt x="42378" y="456794"/>
                      <a:pt x="35437" y="286480"/>
                      <a:pt x="39646" y="225785"/>
                    </a:cubicBezTo>
                    <a:cubicBezTo>
                      <a:pt x="44456" y="204043"/>
                      <a:pt x="33510" y="174148"/>
                      <a:pt x="38320" y="152406"/>
                    </a:cubicBezTo>
                    <a:lnTo>
                      <a:pt x="76261" y="57150"/>
                    </a:lnTo>
                    <a:lnTo>
                      <a:pt x="2863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973680" y="1146427"/>
              <a:ext cx="5107838" cy="5438412"/>
              <a:chOff x="922553" y="766354"/>
              <a:chExt cx="5306797" cy="57912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979626" y="766354"/>
                <a:ext cx="1174402" cy="1306286"/>
                <a:chOff x="2979626" y="766354"/>
                <a:chExt cx="1174402" cy="1306286"/>
              </a:xfrm>
            </p:grpSpPr>
            <p:sp>
              <p:nvSpPr>
                <p:cNvPr id="70" name="Freeform 69"/>
                <p:cNvSpPr/>
                <p:nvPr/>
              </p:nvSpPr>
              <p:spPr>
                <a:xfrm rot="4252283">
                  <a:off x="3695152" y="1717722"/>
                  <a:ext cx="253508" cy="445824"/>
                </a:xfrm>
                <a:custGeom>
                  <a:avLst/>
                  <a:gdLst>
                    <a:gd name="connsiteX0" fmla="*/ 148046 w 391886"/>
                    <a:gd name="connsiteY0" fmla="*/ 653143 h 653143"/>
                    <a:gd name="connsiteX1" fmla="*/ 287383 w 391886"/>
                    <a:gd name="connsiteY1" fmla="*/ 635726 h 653143"/>
                    <a:gd name="connsiteX2" fmla="*/ 365760 w 391886"/>
                    <a:gd name="connsiteY2" fmla="*/ 583475 h 653143"/>
                    <a:gd name="connsiteX3" fmla="*/ 391886 w 391886"/>
                    <a:gd name="connsiteY3" fmla="*/ 505097 h 653143"/>
                    <a:gd name="connsiteX4" fmla="*/ 322218 w 391886"/>
                    <a:gd name="connsiteY4" fmla="*/ 496389 h 653143"/>
                    <a:gd name="connsiteX5" fmla="*/ 348343 w 391886"/>
                    <a:gd name="connsiteY5" fmla="*/ 383177 h 653143"/>
                    <a:gd name="connsiteX6" fmla="*/ 304800 w 391886"/>
                    <a:gd name="connsiteY6" fmla="*/ 391886 h 653143"/>
                    <a:gd name="connsiteX7" fmla="*/ 304800 w 391886"/>
                    <a:gd name="connsiteY7" fmla="*/ 322217 h 653143"/>
                    <a:gd name="connsiteX8" fmla="*/ 252549 w 391886"/>
                    <a:gd name="connsiteY8" fmla="*/ 330926 h 653143"/>
                    <a:gd name="connsiteX9" fmla="*/ 261258 w 391886"/>
                    <a:gd name="connsiteY9" fmla="*/ 252549 h 653143"/>
                    <a:gd name="connsiteX10" fmla="*/ 243840 w 391886"/>
                    <a:gd name="connsiteY10" fmla="*/ 235132 h 653143"/>
                    <a:gd name="connsiteX11" fmla="*/ 182880 w 391886"/>
                    <a:gd name="connsiteY11" fmla="*/ 87086 h 653143"/>
                    <a:gd name="connsiteX12" fmla="*/ 78378 w 391886"/>
                    <a:gd name="connsiteY12" fmla="*/ 0 h 653143"/>
                    <a:gd name="connsiteX13" fmla="*/ 52252 w 391886"/>
                    <a:gd name="connsiteY13" fmla="*/ 165463 h 653143"/>
                    <a:gd name="connsiteX14" fmla="*/ 43543 w 391886"/>
                    <a:gd name="connsiteY14" fmla="*/ 252549 h 653143"/>
                    <a:gd name="connsiteX15" fmla="*/ 87086 w 391886"/>
                    <a:gd name="connsiteY15" fmla="*/ 322217 h 653143"/>
                    <a:gd name="connsiteX16" fmla="*/ 17418 w 391886"/>
                    <a:gd name="connsiteY16" fmla="*/ 313509 h 653143"/>
                    <a:gd name="connsiteX17" fmla="*/ 60960 w 391886"/>
                    <a:gd name="connsiteY17" fmla="*/ 452846 h 653143"/>
                    <a:gd name="connsiteX18" fmla="*/ 0 w 391886"/>
                    <a:gd name="connsiteY18" fmla="*/ 478972 h 653143"/>
                    <a:gd name="connsiteX19" fmla="*/ 60960 w 391886"/>
                    <a:gd name="connsiteY19" fmla="*/ 600892 h 653143"/>
                    <a:gd name="connsiteX20" fmla="*/ 148046 w 391886"/>
                    <a:gd name="connsiteY20" fmla="*/ 653143 h 653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1886" h="653143">
                      <a:moveTo>
                        <a:pt x="148046" y="653143"/>
                      </a:moveTo>
                      <a:lnTo>
                        <a:pt x="287383" y="635726"/>
                      </a:lnTo>
                      <a:lnTo>
                        <a:pt x="365760" y="583475"/>
                      </a:lnTo>
                      <a:lnTo>
                        <a:pt x="391886" y="505097"/>
                      </a:lnTo>
                      <a:lnTo>
                        <a:pt x="322218" y="496389"/>
                      </a:lnTo>
                      <a:lnTo>
                        <a:pt x="348343" y="383177"/>
                      </a:lnTo>
                      <a:lnTo>
                        <a:pt x="304800" y="391886"/>
                      </a:lnTo>
                      <a:lnTo>
                        <a:pt x="304800" y="322217"/>
                      </a:lnTo>
                      <a:lnTo>
                        <a:pt x="252549" y="330926"/>
                      </a:lnTo>
                      <a:lnTo>
                        <a:pt x="261258" y="252549"/>
                      </a:lnTo>
                      <a:lnTo>
                        <a:pt x="243840" y="235132"/>
                      </a:lnTo>
                      <a:lnTo>
                        <a:pt x="182880" y="87086"/>
                      </a:lnTo>
                      <a:lnTo>
                        <a:pt x="78378" y="0"/>
                      </a:lnTo>
                      <a:lnTo>
                        <a:pt x="52252" y="165463"/>
                      </a:lnTo>
                      <a:lnTo>
                        <a:pt x="43543" y="252549"/>
                      </a:lnTo>
                      <a:lnTo>
                        <a:pt x="87086" y="322217"/>
                      </a:lnTo>
                      <a:lnTo>
                        <a:pt x="17418" y="313509"/>
                      </a:lnTo>
                      <a:lnTo>
                        <a:pt x="60960" y="452846"/>
                      </a:lnTo>
                      <a:lnTo>
                        <a:pt x="0" y="478972"/>
                      </a:lnTo>
                      <a:lnTo>
                        <a:pt x="60960" y="600892"/>
                      </a:lnTo>
                      <a:lnTo>
                        <a:pt x="148046" y="65314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3344091" y="766354"/>
                  <a:ext cx="391886" cy="653143"/>
                </a:xfrm>
                <a:custGeom>
                  <a:avLst/>
                  <a:gdLst>
                    <a:gd name="connsiteX0" fmla="*/ 148046 w 391886"/>
                    <a:gd name="connsiteY0" fmla="*/ 653143 h 653143"/>
                    <a:gd name="connsiteX1" fmla="*/ 287383 w 391886"/>
                    <a:gd name="connsiteY1" fmla="*/ 635726 h 653143"/>
                    <a:gd name="connsiteX2" fmla="*/ 365760 w 391886"/>
                    <a:gd name="connsiteY2" fmla="*/ 583475 h 653143"/>
                    <a:gd name="connsiteX3" fmla="*/ 391886 w 391886"/>
                    <a:gd name="connsiteY3" fmla="*/ 505097 h 653143"/>
                    <a:gd name="connsiteX4" fmla="*/ 322218 w 391886"/>
                    <a:gd name="connsiteY4" fmla="*/ 496389 h 653143"/>
                    <a:gd name="connsiteX5" fmla="*/ 348343 w 391886"/>
                    <a:gd name="connsiteY5" fmla="*/ 383177 h 653143"/>
                    <a:gd name="connsiteX6" fmla="*/ 304800 w 391886"/>
                    <a:gd name="connsiteY6" fmla="*/ 391886 h 653143"/>
                    <a:gd name="connsiteX7" fmla="*/ 304800 w 391886"/>
                    <a:gd name="connsiteY7" fmla="*/ 322217 h 653143"/>
                    <a:gd name="connsiteX8" fmla="*/ 252549 w 391886"/>
                    <a:gd name="connsiteY8" fmla="*/ 330926 h 653143"/>
                    <a:gd name="connsiteX9" fmla="*/ 261258 w 391886"/>
                    <a:gd name="connsiteY9" fmla="*/ 252549 h 653143"/>
                    <a:gd name="connsiteX10" fmla="*/ 243840 w 391886"/>
                    <a:gd name="connsiteY10" fmla="*/ 235132 h 653143"/>
                    <a:gd name="connsiteX11" fmla="*/ 182880 w 391886"/>
                    <a:gd name="connsiteY11" fmla="*/ 87086 h 653143"/>
                    <a:gd name="connsiteX12" fmla="*/ 78378 w 391886"/>
                    <a:gd name="connsiteY12" fmla="*/ 0 h 653143"/>
                    <a:gd name="connsiteX13" fmla="*/ 52252 w 391886"/>
                    <a:gd name="connsiteY13" fmla="*/ 165463 h 653143"/>
                    <a:gd name="connsiteX14" fmla="*/ 43543 w 391886"/>
                    <a:gd name="connsiteY14" fmla="*/ 252549 h 653143"/>
                    <a:gd name="connsiteX15" fmla="*/ 87086 w 391886"/>
                    <a:gd name="connsiteY15" fmla="*/ 322217 h 653143"/>
                    <a:gd name="connsiteX16" fmla="*/ 17418 w 391886"/>
                    <a:gd name="connsiteY16" fmla="*/ 313509 h 653143"/>
                    <a:gd name="connsiteX17" fmla="*/ 60960 w 391886"/>
                    <a:gd name="connsiteY17" fmla="*/ 452846 h 653143"/>
                    <a:gd name="connsiteX18" fmla="*/ 0 w 391886"/>
                    <a:gd name="connsiteY18" fmla="*/ 478972 h 653143"/>
                    <a:gd name="connsiteX19" fmla="*/ 60960 w 391886"/>
                    <a:gd name="connsiteY19" fmla="*/ 600892 h 653143"/>
                    <a:gd name="connsiteX20" fmla="*/ 148046 w 391886"/>
                    <a:gd name="connsiteY20" fmla="*/ 653143 h 653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1886" h="653143">
                      <a:moveTo>
                        <a:pt x="148046" y="653143"/>
                      </a:moveTo>
                      <a:lnTo>
                        <a:pt x="287383" y="635726"/>
                      </a:lnTo>
                      <a:lnTo>
                        <a:pt x="365760" y="583475"/>
                      </a:lnTo>
                      <a:lnTo>
                        <a:pt x="391886" y="505097"/>
                      </a:lnTo>
                      <a:lnTo>
                        <a:pt x="322218" y="496389"/>
                      </a:lnTo>
                      <a:lnTo>
                        <a:pt x="348343" y="383177"/>
                      </a:lnTo>
                      <a:lnTo>
                        <a:pt x="304800" y="391886"/>
                      </a:lnTo>
                      <a:lnTo>
                        <a:pt x="304800" y="322217"/>
                      </a:lnTo>
                      <a:lnTo>
                        <a:pt x="252549" y="330926"/>
                      </a:lnTo>
                      <a:lnTo>
                        <a:pt x="261258" y="252549"/>
                      </a:lnTo>
                      <a:lnTo>
                        <a:pt x="243840" y="235132"/>
                      </a:lnTo>
                      <a:lnTo>
                        <a:pt x="182880" y="87086"/>
                      </a:lnTo>
                      <a:lnTo>
                        <a:pt x="78378" y="0"/>
                      </a:lnTo>
                      <a:lnTo>
                        <a:pt x="52252" y="165463"/>
                      </a:lnTo>
                      <a:lnTo>
                        <a:pt x="43543" y="252549"/>
                      </a:lnTo>
                      <a:lnTo>
                        <a:pt x="87086" y="322217"/>
                      </a:lnTo>
                      <a:lnTo>
                        <a:pt x="17418" y="313509"/>
                      </a:lnTo>
                      <a:lnTo>
                        <a:pt x="60960" y="452846"/>
                      </a:lnTo>
                      <a:lnTo>
                        <a:pt x="0" y="478972"/>
                      </a:lnTo>
                      <a:lnTo>
                        <a:pt x="60960" y="600892"/>
                      </a:lnTo>
                      <a:lnTo>
                        <a:pt x="148046" y="65314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 rot="3472687">
                  <a:off x="3720463" y="1198341"/>
                  <a:ext cx="302897" cy="564233"/>
                </a:xfrm>
                <a:custGeom>
                  <a:avLst/>
                  <a:gdLst>
                    <a:gd name="connsiteX0" fmla="*/ 148046 w 391886"/>
                    <a:gd name="connsiteY0" fmla="*/ 653143 h 653143"/>
                    <a:gd name="connsiteX1" fmla="*/ 287383 w 391886"/>
                    <a:gd name="connsiteY1" fmla="*/ 635726 h 653143"/>
                    <a:gd name="connsiteX2" fmla="*/ 365760 w 391886"/>
                    <a:gd name="connsiteY2" fmla="*/ 583475 h 653143"/>
                    <a:gd name="connsiteX3" fmla="*/ 391886 w 391886"/>
                    <a:gd name="connsiteY3" fmla="*/ 505097 h 653143"/>
                    <a:gd name="connsiteX4" fmla="*/ 322218 w 391886"/>
                    <a:gd name="connsiteY4" fmla="*/ 496389 h 653143"/>
                    <a:gd name="connsiteX5" fmla="*/ 348343 w 391886"/>
                    <a:gd name="connsiteY5" fmla="*/ 383177 h 653143"/>
                    <a:gd name="connsiteX6" fmla="*/ 304800 w 391886"/>
                    <a:gd name="connsiteY6" fmla="*/ 391886 h 653143"/>
                    <a:gd name="connsiteX7" fmla="*/ 304800 w 391886"/>
                    <a:gd name="connsiteY7" fmla="*/ 322217 h 653143"/>
                    <a:gd name="connsiteX8" fmla="*/ 252549 w 391886"/>
                    <a:gd name="connsiteY8" fmla="*/ 330926 h 653143"/>
                    <a:gd name="connsiteX9" fmla="*/ 261258 w 391886"/>
                    <a:gd name="connsiteY9" fmla="*/ 252549 h 653143"/>
                    <a:gd name="connsiteX10" fmla="*/ 243840 w 391886"/>
                    <a:gd name="connsiteY10" fmla="*/ 235132 h 653143"/>
                    <a:gd name="connsiteX11" fmla="*/ 182880 w 391886"/>
                    <a:gd name="connsiteY11" fmla="*/ 87086 h 653143"/>
                    <a:gd name="connsiteX12" fmla="*/ 78378 w 391886"/>
                    <a:gd name="connsiteY12" fmla="*/ 0 h 653143"/>
                    <a:gd name="connsiteX13" fmla="*/ 52252 w 391886"/>
                    <a:gd name="connsiteY13" fmla="*/ 165463 h 653143"/>
                    <a:gd name="connsiteX14" fmla="*/ 43543 w 391886"/>
                    <a:gd name="connsiteY14" fmla="*/ 252549 h 653143"/>
                    <a:gd name="connsiteX15" fmla="*/ 87086 w 391886"/>
                    <a:gd name="connsiteY15" fmla="*/ 322217 h 653143"/>
                    <a:gd name="connsiteX16" fmla="*/ 17418 w 391886"/>
                    <a:gd name="connsiteY16" fmla="*/ 313509 h 653143"/>
                    <a:gd name="connsiteX17" fmla="*/ 60960 w 391886"/>
                    <a:gd name="connsiteY17" fmla="*/ 452846 h 653143"/>
                    <a:gd name="connsiteX18" fmla="*/ 0 w 391886"/>
                    <a:gd name="connsiteY18" fmla="*/ 478972 h 653143"/>
                    <a:gd name="connsiteX19" fmla="*/ 60960 w 391886"/>
                    <a:gd name="connsiteY19" fmla="*/ 600892 h 653143"/>
                    <a:gd name="connsiteX20" fmla="*/ 148046 w 391886"/>
                    <a:gd name="connsiteY20" fmla="*/ 653143 h 653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1886" h="653143">
                      <a:moveTo>
                        <a:pt x="148046" y="653143"/>
                      </a:moveTo>
                      <a:lnTo>
                        <a:pt x="287383" y="635726"/>
                      </a:lnTo>
                      <a:lnTo>
                        <a:pt x="365760" y="583475"/>
                      </a:lnTo>
                      <a:lnTo>
                        <a:pt x="391886" y="505097"/>
                      </a:lnTo>
                      <a:lnTo>
                        <a:pt x="322218" y="496389"/>
                      </a:lnTo>
                      <a:lnTo>
                        <a:pt x="348343" y="383177"/>
                      </a:lnTo>
                      <a:lnTo>
                        <a:pt x="304800" y="391886"/>
                      </a:lnTo>
                      <a:lnTo>
                        <a:pt x="304800" y="322217"/>
                      </a:lnTo>
                      <a:lnTo>
                        <a:pt x="252549" y="330926"/>
                      </a:lnTo>
                      <a:lnTo>
                        <a:pt x="261258" y="252549"/>
                      </a:lnTo>
                      <a:lnTo>
                        <a:pt x="243840" y="235132"/>
                      </a:lnTo>
                      <a:lnTo>
                        <a:pt x="182880" y="87086"/>
                      </a:lnTo>
                      <a:lnTo>
                        <a:pt x="78378" y="0"/>
                      </a:lnTo>
                      <a:lnTo>
                        <a:pt x="52252" y="165463"/>
                      </a:lnTo>
                      <a:lnTo>
                        <a:pt x="43543" y="252549"/>
                      </a:lnTo>
                      <a:lnTo>
                        <a:pt x="87086" y="322217"/>
                      </a:lnTo>
                      <a:lnTo>
                        <a:pt x="17418" y="313509"/>
                      </a:lnTo>
                      <a:lnTo>
                        <a:pt x="60960" y="452846"/>
                      </a:lnTo>
                      <a:lnTo>
                        <a:pt x="0" y="478972"/>
                      </a:lnTo>
                      <a:lnTo>
                        <a:pt x="60960" y="600892"/>
                      </a:lnTo>
                      <a:lnTo>
                        <a:pt x="148046" y="65314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 rot="17638478">
                  <a:off x="3090660" y="1679459"/>
                  <a:ext cx="239486" cy="461554"/>
                </a:xfrm>
                <a:custGeom>
                  <a:avLst/>
                  <a:gdLst>
                    <a:gd name="connsiteX0" fmla="*/ 148046 w 391886"/>
                    <a:gd name="connsiteY0" fmla="*/ 653143 h 653143"/>
                    <a:gd name="connsiteX1" fmla="*/ 287383 w 391886"/>
                    <a:gd name="connsiteY1" fmla="*/ 635726 h 653143"/>
                    <a:gd name="connsiteX2" fmla="*/ 365760 w 391886"/>
                    <a:gd name="connsiteY2" fmla="*/ 583475 h 653143"/>
                    <a:gd name="connsiteX3" fmla="*/ 391886 w 391886"/>
                    <a:gd name="connsiteY3" fmla="*/ 505097 h 653143"/>
                    <a:gd name="connsiteX4" fmla="*/ 322218 w 391886"/>
                    <a:gd name="connsiteY4" fmla="*/ 496389 h 653143"/>
                    <a:gd name="connsiteX5" fmla="*/ 348343 w 391886"/>
                    <a:gd name="connsiteY5" fmla="*/ 383177 h 653143"/>
                    <a:gd name="connsiteX6" fmla="*/ 304800 w 391886"/>
                    <a:gd name="connsiteY6" fmla="*/ 391886 h 653143"/>
                    <a:gd name="connsiteX7" fmla="*/ 304800 w 391886"/>
                    <a:gd name="connsiteY7" fmla="*/ 322217 h 653143"/>
                    <a:gd name="connsiteX8" fmla="*/ 252549 w 391886"/>
                    <a:gd name="connsiteY8" fmla="*/ 330926 h 653143"/>
                    <a:gd name="connsiteX9" fmla="*/ 261258 w 391886"/>
                    <a:gd name="connsiteY9" fmla="*/ 252549 h 653143"/>
                    <a:gd name="connsiteX10" fmla="*/ 243840 w 391886"/>
                    <a:gd name="connsiteY10" fmla="*/ 235132 h 653143"/>
                    <a:gd name="connsiteX11" fmla="*/ 182880 w 391886"/>
                    <a:gd name="connsiteY11" fmla="*/ 87086 h 653143"/>
                    <a:gd name="connsiteX12" fmla="*/ 78378 w 391886"/>
                    <a:gd name="connsiteY12" fmla="*/ 0 h 653143"/>
                    <a:gd name="connsiteX13" fmla="*/ 52252 w 391886"/>
                    <a:gd name="connsiteY13" fmla="*/ 165463 h 653143"/>
                    <a:gd name="connsiteX14" fmla="*/ 43543 w 391886"/>
                    <a:gd name="connsiteY14" fmla="*/ 252549 h 653143"/>
                    <a:gd name="connsiteX15" fmla="*/ 87086 w 391886"/>
                    <a:gd name="connsiteY15" fmla="*/ 322217 h 653143"/>
                    <a:gd name="connsiteX16" fmla="*/ 17418 w 391886"/>
                    <a:gd name="connsiteY16" fmla="*/ 313509 h 653143"/>
                    <a:gd name="connsiteX17" fmla="*/ 60960 w 391886"/>
                    <a:gd name="connsiteY17" fmla="*/ 452846 h 653143"/>
                    <a:gd name="connsiteX18" fmla="*/ 0 w 391886"/>
                    <a:gd name="connsiteY18" fmla="*/ 478972 h 653143"/>
                    <a:gd name="connsiteX19" fmla="*/ 60960 w 391886"/>
                    <a:gd name="connsiteY19" fmla="*/ 600892 h 653143"/>
                    <a:gd name="connsiteX20" fmla="*/ 148046 w 391886"/>
                    <a:gd name="connsiteY20" fmla="*/ 653143 h 653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1886" h="653143">
                      <a:moveTo>
                        <a:pt x="148046" y="653143"/>
                      </a:moveTo>
                      <a:lnTo>
                        <a:pt x="287383" y="635726"/>
                      </a:lnTo>
                      <a:lnTo>
                        <a:pt x="365760" y="583475"/>
                      </a:lnTo>
                      <a:lnTo>
                        <a:pt x="391886" y="505097"/>
                      </a:lnTo>
                      <a:lnTo>
                        <a:pt x="322218" y="496389"/>
                      </a:lnTo>
                      <a:lnTo>
                        <a:pt x="348343" y="383177"/>
                      </a:lnTo>
                      <a:lnTo>
                        <a:pt x="304800" y="391886"/>
                      </a:lnTo>
                      <a:lnTo>
                        <a:pt x="304800" y="322217"/>
                      </a:lnTo>
                      <a:lnTo>
                        <a:pt x="252549" y="330926"/>
                      </a:lnTo>
                      <a:lnTo>
                        <a:pt x="261258" y="252549"/>
                      </a:lnTo>
                      <a:lnTo>
                        <a:pt x="243840" y="235132"/>
                      </a:lnTo>
                      <a:lnTo>
                        <a:pt x="182880" y="87086"/>
                      </a:lnTo>
                      <a:lnTo>
                        <a:pt x="78378" y="0"/>
                      </a:lnTo>
                      <a:lnTo>
                        <a:pt x="52252" y="165463"/>
                      </a:lnTo>
                      <a:lnTo>
                        <a:pt x="43543" y="252549"/>
                      </a:lnTo>
                      <a:lnTo>
                        <a:pt x="87086" y="322217"/>
                      </a:lnTo>
                      <a:lnTo>
                        <a:pt x="17418" y="313509"/>
                      </a:lnTo>
                      <a:lnTo>
                        <a:pt x="60960" y="452846"/>
                      </a:lnTo>
                      <a:lnTo>
                        <a:pt x="0" y="478972"/>
                      </a:lnTo>
                      <a:lnTo>
                        <a:pt x="60960" y="600892"/>
                      </a:lnTo>
                      <a:lnTo>
                        <a:pt x="148046" y="65314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 rot="19491952">
                  <a:off x="3070049" y="1258594"/>
                  <a:ext cx="358676" cy="424722"/>
                </a:xfrm>
                <a:custGeom>
                  <a:avLst/>
                  <a:gdLst>
                    <a:gd name="connsiteX0" fmla="*/ 148046 w 391886"/>
                    <a:gd name="connsiteY0" fmla="*/ 653143 h 653143"/>
                    <a:gd name="connsiteX1" fmla="*/ 287383 w 391886"/>
                    <a:gd name="connsiteY1" fmla="*/ 635726 h 653143"/>
                    <a:gd name="connsiteX2" fmla="*/ 365760 w 391886"/>
                    <a:gd name="connsiteY2" fmla="*/ 583475 h 653143"/>
                    <a:gd name="connsiteX3" fmla="*/ 391886 w 391886"/>
                    <a:gd name="connsiteY3" fmla="*/ 505097 h 653143"/>
                    <a:gd name="connsiteX4" fmla="*/ 322218 w 391886"/>
                    <a:gd name="connsiteY4" fmla="*/ 496389 h 653143"/>
                    <a:gd name="connsiteX5" fmla="*/ 348343 w 391886"/>
                    <a:gd name="connsiteY5" fmla="*/ 383177 h 653143"/>
                    <a:gd name="connsiteX6" fmla="*/ 304800 w 391886"/>
                    <a:gd name="connsiteY6" fmla="*/ 391886 h 653143"/>
                    <a:gd name="connsiteX7" fmla="*/ 304800 w 391886"/>
                    <a:gd name="connsiteY7" fmla="*/ 322217 h 653143"/>
                    <a:gd name="connsiteX8" fmla="*/ 252549 w 391886"/>
                    <a:gd name="connsiteY8" fmla="*/ 330926 h 653143"/>
                    <a:gd name="connsiteX9" fmla="*/ 261258 w 391886"/>
                    <a:gd name="connsiteY9" fmla="*/ 252549 h 653143"/>
                    <a:gd name="connsiteX10" fmla="*/ 243840 w 391886"/>
                    <a:gd name="connsiteY10" fmla="*/ 235132 h 653143"/>
                    <a:gd name="connsiteX11" fmla="*/ 182880 w 391886"/>
                    <a:gd name="connsiteY11" fmla="*/ 87086 h 653143"/>
                    <a:gd name="connsiteX12" fmla="*/ 78378 w 391886"/>
                    <a:gd name="connsiteY12" fmla="*/ 0 h 653143"/>
                    <a:gd name="connsiteX13" fmla="*/ 52252 w 391886"/>
                    <a:gd name="connsiteY13" fmla="*/ 165463 h 653143"/>
                    <a:gd name="connsiteX14" fmla="*/ 43543 w 391886"/>
                    <a:gd name="connsiteY14" fmla="*/ 252549 h 653143"/>
                    <a:gd name="connsiteX15" fmla="*/ 87086 w 391886"/>
                    <a:gd name="connsiteY15" fmla="*/ 322217 h 653143"/>
                    <a:gd name="connsiteX16" fmla="*/ 17418 w 391886"/>
                    <a:gd name="connsiteY16" fmla="*/ 313509 h 653143"/>
                    <a:gd name="connsiteX17" fmla="*/ 60960 w 391886"/>
                    <a:gd name="connsiteY17" fmla="*/ 452846 h 653143"/>
                    <a:gd name="connsiteX18" fmla="*/ 0 w 391886"/>
                    <a:gd name="connsiteY18" fmla="*/ 478972 h 653143"/>
                    <a:gd name="connsiteX19" fmla="*/ 60960 w 391886"/>
                    <a:gd name="connsiteY19" fmla="*/ 600892 h 653143"/>
                    <a:gd name="connsiteX20" fmla="*/ 148046 w 391886"/>
                    <a:gd name="connsiteY20" fmla="*/ 653143 h 653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1886" h="653143">
                      <a:moveTo>
                        <a:pt x="148046" y="653143"/>
                      </a:moveTo>
                      <a:lnTo>
                        <a:pt x="287383" y="635726"/>
                      </a:lnTo>
                      <a:lnTo>
                        <a:pt x="365760" y="583475"/>
                      </a:lnTo>
                      <a:lnTo>
                        <a:pt x="391886" y="505097"/>
                      </a:lnTo>
                      <a:lnTo>
                        <a:pt x="322218" y="496389"/>
                      </a:lnTo>
                      <a:lnTo>
                        <a:pt x="348343" y="383177"/>
                      </a:lnTo>
                      <a:lnTo>
                        <a:pt x="304800" y="391886"/>
                      </a:lnTo>
                      <a:lnTo>
                        <a:pt x="304800" y="322217"/>
                      </a:lnTo>
                      <a:lnTo>
                        <a:pt x="252549" y="330926"/>
                      </a:lnTo>
                      <a:lnTo>
                        <a:pt x="261258" y="252549"/>
                      </a:lnTo>
                      <a:lnTo>
                        <a:pt x="243840" y="235132"/>
                      </a:lnTo>
                      <a:lnTo>
                        <a:pt x="182880" y="87086"/>
                      </a:lnTo>
                      <a:lnTo>
                        <a:pt x="78378" y="0"/>
                      </a:lnTo>
                      <a:lnTo>
                        <a:pt x="52252" y="165463"/>
                      </a:lnTo>
                      <a:lnTo>
                        <a:pt x="43543" y="252549"/>
                      </a:lnTo>
                      <a:lnTo>
                        <a:pt x="87086" y="322217"/>
                      </a:lnTo>
                      <a:lnTo>
                        <a:pt x="17418" y="313509"/>
                      </a:lnTo>
                      <a:lnTo>
                        <a:pt x="60960" y="452846"/>
                      </a:lnTo>
                      <a:lnTo>
                        <a:pt x="0" y="478972"/>
                      </a:lnTo>
                      <a:lnTo>
                        <a:pt x="60960" y="600892"/>
                      </a:lnTo>
                      <a:lnTo>
                        <a:pt x="148046" y="65314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3048000" y="827314"/>
                  <a:ext cx="862149" cy="1245326"/>
                </a:xfrm>
                <a:custGeom>
                  <a:avLst/>
                  <a:gdLst>
                    <a:gd name="connsiteX0" fmla="*/ 418011 w 862149"/>
                    <a:gd name="connsiteY0" fmla="*/ 1236617 h 1245326"/>
                    <a:gd name="connsiteX1" fmla="*/ 470263 w 862149"/>
                    <a:gd name="connsiteY1" fmla="*/ 1245326 h 1245326"/>
                    <a:gd name="connsiteX2" fmla="*/ 470263 w 862149"/>
                    <a:gd name="connsiteY2" fmla="*/ 1193075 h 1245326"/>
                    <a:gd name="connsiteX3" fmla="*/ 548640 w 862149"/>
                    <a:gd name="connsiteY3" fmla="*/ 1193075 h 1245326"/>
                    <a:gd name="connsiteX4" fmla="*/ 696686 w 862149"/>
                    <a:gd name="connsiteY4" fmla="*/ 1132115 h 1245326"/>
                    <a:gd name="connsiteX5" fmla="*/ 783771 w 862149"/>
                    <a:gd name="connsiteY5" fmla="*/ 1071155 h 1245326"/>
                    <a:gd name="connsiteX6" fmla="*/ 862149 w 862149"/>
                    <a:gd name="connsiteY6" fmla="*/ 1036320 h 1245326"/>
                    <a:gd name="connsiteX7" fmla="*/ 687977 w 862149"/>
                    <a:gd name="connsiteY7" fmla="*/ 1088572 h 1245326"/>
                    <a:gd name="connsiteX8" fmla="*/ 609600 w 862149"/>
                    <a:gd name="connsiteY8" fmla="*/ 1140823 h 1245326"/>
                    <a:gd name="connsiteX9" fmla="*/ 461554 w 862149"/>
                    <a:gd name="connsiteY9" fmla="*/ 1175657 h 1245326"/>
                    <a:gd name="connsiteX10" fmla="*/ 478971 w 862149"/>
                    <a:gd name="connsiteY10" fmla="*/ 1001486 h 1245326"/>
                    <a:gd name="connsiteX11" fmla="*/ 505097 w 862149"/>
                    <a:gd name="connsiteY11" fmla="*/ 809897 h 1245326"/>
                    <a:gd name="connsiteX12" fmla="*/ 653143 w 862149"/>
                    <a:gd name="connsiteY12" fmla="*/ 757646 h 1245326"/>
                    <a:gd name="connsiteX13" fmla="*/ 731520 w 862149"/>
                    <a:gd name="connsiteY13" fmla="*/ 705395 h 1245326"/>
                    <a:gd name="connsiteX14" fmla="*/ 844731 w 862149"/>
                    <a:gd name="connsiteY14" fmla="*/ 609600 h 1245326"/>
                    <a:gd name="connsiteX15" fmla="*/ 653143 w 862149"/>
                    <a:gd name="connsiteY15" fmla="*/ 731520 h 1245326"/>
                    <a:gd name="connsiteX16" fmla="*/ 539931 w 862149"/>
                    <a:gd name="connsiteY16" fmla="*/ 775063 h 1245326"/>
                    <a:gd name="connsiteX17" fmla="*/ 505097 w 862149"/>
                    <a:gd name="connsiteY17" fmla="*/ 775063 h 1245326"/>
                    <a:gd name="connsiteX18" fmla="*/ 513806 w 862149"/>
                    <a:gd name="connsiteY18" fmla="*/ 653143 h 1245326"/>
                    <a:gd name="connsiteX19" fmla="*/ 513806 w 862149"/>
                    <a:gd name="connsiteY19" fmla="*/ 557349 h 1245326"/>
                    <a:gd name="connsiteX20" fmla="*/ 496389 w 862149"/>
                    <a:gd name="connsiteY20" fmla="*/ 330926 h 1245326"/>
                    <a:gd name="connsiteX21" fmla="*/ 452846 w 862149"/>
                    <a:gd name="connsiteY21" fmla="*/ 95795 h 1245326"/>
                    <a:gd name="connsiteX22" fmla="*/ 409303 w 862149"/>
                    <a:gd name="connsiteY22" fmla="*/ 0 h 1245326"/>
                    <a:gd name="connsiteX23" fmla="*/ 461554 w 862149"/>
                    <a:gd name="connsiteY23" fmla="*/ 243840 h 1245326"/>
                    <a:gd name="connsiteX24" fmla="*/ 478971 w 862149"/>
                    <a:gd name="connsiteY24" fmla="*/ 426720 h 1245326"/>
                    <a:gd name="connsiteX25" fmla="*/ 478971 w 862149"/>
                    <a:gd name="connsiteY25" fmla="*/ 574766 h 1245326"/>
                    <a:gd name="connsiteX26" fmla="*/ 478971 w 862149"/>
                    <a:gd name="connsiteY26" fmla="*/ 661852 h 1245326"/>
                    <a:gd name="connsiteX27" fmla="*/ 461554 w 862149"/>
                    <a:gd name="connsiteY27" fmla="*/ 783772 h 1245326"/>
                    <a:gd name="connsiteX28" fmla="*/ 374469 w 862149"/>
                    <a:gd name="connsiteY28" fmla="*/ 757646 h 1245326"/>
                    <a:gd name="connsiteX29" fmla="*/ 235131 w 862149"/>
                    <a:gd name="connsiteY29" fmla="*/ 679269 h 1245326"/>
                    <a:gd name="connsiteX30" fmla="*/ 87086 w 862149"/>
                    <a:gd name="connsiteY30" fmla="*/ 600892 h 1245326"/>
                    <a:gd name="connsiteX31" fmla="*/ 339634 w 862149"/>
                    <a:gd name="connsiteY31" fmla="*/ 757646 h 1245326"/>
                    <a:gd name="connsiteX32" fmla="*/ 478971 w 862149"/>
                    <a:gd name="connsiteY32" fmla="*/ 818606 h 1245326"/>
                    <a:gd name="connsiteX33" fmla="*/ 444137 w 862149"/>
                    <a:gd name="connsiteY33" fmla="*/ 984069 h 1245326"/>
                    <a:gd name="connsiteX34" fmla="*/ 444137 w 862149"/>
                    <a:gd name="connsiteY34" fmla="*/ 1132115 h 1245326"/>
                    <a:gd name="connsiteX35" fmla="*/ 418011 w 862149"/>
                    <a:gd name="connsiteY35" fmla="*/ 1184366 h 1245326"/>
                    <a:gd name="connsiteX36" fmla="*/ 304800 w 862149"/>
                    <a:gd name="connsiteY36" fmla="*/ 1132115 h 1245326"/>
                    <a:gd name="connsiteX37" fmla="*/ 139337 w 862149"/>
                    <a:gd name="connsiteY37" fmla="*/ 1079863 h 1245326"/>
                    <a:gd name="connsiteX38" fmla="*/ 0 w 862149"/>
                    <a:gd name="connsiteY38" fmla="*/ 1053737 h 1245326"/>
                    <a:gd name="connsiteX39" fmla="*/ 182880 w 862149"/>
                    <a:gd name="connsiteY39" fmla="*/ 1114697 h 1245326"/>
                    <a:gd name="connsiteX40" fmla="*/ 339634 w 862149"/>
                    <a:gd name="connsiteY40" fmla="*/ 1175657 h 1245326"/>
                    <a:gd name="connsiteX41" fmla="*/ 418011 w 862149"/>
                    <a:gd name="connsiteY41" fmla="*/ 1236617 h 1245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862149" h="1245326">
                      <a:moveTo>
                        <a:pt x="418011" y="1236617"/>
                      </a:moveTo>
                      <a:lnTo>
                        <a:pt x="470263" y="1245326"/>
                      </a:lnTo>
                      <a:lnTo>
                        <a:pt x="470263" y="1193075"/>
                      </a:lnTo>
                      <a:lnTo>
                        <a:pt x="548640" y="1193075"/>
                      </a:lnTo>
                      <a:lnTo>
                        <a:pt x="696686" y="1132115"/>
                      </a:lnTo>
                      <a:lnTo>
                        <a:pt x="783771" y="1071155"/>
                      </a:lnTo>
                      <a:lnTo>
                        <a:pt x="862149" y="1036320"/>
                      </a:lnTo>
                      <a:lnTo>
                        <a:pt x="687977" y="1088572"/>
                      </a:lnTo>
                      <a:lnTo>
                        <a:pt x="609600" y="1140823"/>
                      </a:lnTo>
                      <a:lnTo>
                        <a:pt x="461554" y="1175657"/>
                      </a:lnTo>
                      <a:lnTo>
                        <a:pt x="478971" y="1001486"/>
                      </a:lnTo>
                      <a:lnTo>
                        <a:pt x="505097" y="809897"/>
                      </a:lnTo>
                      <a:lnTo>
                        <a:pt x="653143" y="757646"/>
                      </a:lnTo>
                      <a:lnTo>
                        <a:pt x="731520" y="705395"/>
                      </a:lnTo>
                      <a:lnTo>
                        <a:pt x="844731" y="609600"/>
                      </a:lnTo>
                      <a:lnTo>
                        <a:pt x="653143" y="731520"/>
                      </a:lnTo>
                      <a:lnTo>
                        <a:pt x="539931" y="775063"/>
                      </a:lnTo>
                      <a:lnTo>
                        <a:pt x="505097" y="775063"/>
                      </a:lnTo>
                      <a:lnTo>
                        <a:pt x="513806" y="653143"/>
                      </a:lnTo>
                      <a:lnTo>
                        <a:pt x="513806" y="557349"/>
                      </a:lnTo>
                      <a:lnTo>
                        <a:pt x="496389" y="330926"/>
                      </a:lnTo>
                      <a:lnTo>
                        <a:pt x="452846" y="95795"/>
                      </a:lnTo>
                      <a:lnTo>
                        <a:pt x="409303" y="0"/>
                      </a:lnTo>
                      <a:lnTo>
                        <a:pt x="461554" y="243840"/>
                      </a:lnTo>
                      <a:lnTo>
                        <a:pt x="478971" y="426720"/>
                      </a:lnTo>
                      <a:lnTo>
                        <a:pt x="478971" y="574766"/>
                      </a:lnTo>
                      <a:lnTo>
                        <a:pt x="478971" y="661852"/>
                      </a:lnTo>
                      <a:lnTo>
                        <a:pt x="461554" y="783772"/>
                      </a:lnTo>
                      <a:lnTo>
                        <a:pt x="374469" y="757646"/>
                      </a:lnTo>
                      <a:lnTo>
                        <a:pt x="235131" y="679269"/>
                      </a:lnTo>
                      <a:lnTo>
                        <a:pt x="87086" y="600892"/>
                      </a:lnTo>
                      <a:lnTo>
                        <a:pt x="339634" y="757646"/>
                      </a:lnTo>
                      <a:lnTo>
                        <a:pt x="478971" y="818606"/>
                      </a:lnTo>
                      <a:lnTo>
                        <a:pt x="444137" y="984069"/>
                      </a:lnTo>
                      <a:lnTo>
                        <a:pt x="444137" y="1132115"/>
                      </a:lnTo>
                      <a:lnTo>
                        <a:pt x="418011" y="1184366"/>
                      </a:lnTo>
                      <a:lnTo>
                        <a:pt x="304800" y="1132115"/>
                      </a:lnTo>
                      <a:lnTo>
                        <a:pt x="139337" y="1079863"/>
                      </a:lnTo>
                      <a:lnTo>
                        <a:pt x="0" y="1053737"/>
                      </a:lnTo>
                      <a:lnTo>
                        <a:pt x="182880" y="1114697"/>
                      </a:lnTo>
                      <a:lnTo>
                        <a:pt x="339634" y="1175657"/>
                      </a:lnTo>
                      <a:lnTo>
                        <a:pt x="418011" y="1236617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3652838" y="4266247"/>
                <a:ext cx="2576512" cy="1796416"/>
                <a:chOff x="3652838" y="4266247"/>
                <a:chExt cx="2576512" cy="1796416"/>
              </a:xfrm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3752850" y="4752975"/>
                  <a:ext cx="238125" cy="409575"/>
                </a:xfrm>
                <a:custGeom>
                  <a:avLst/>
                  <a:gdLst>
                    <a:gd name="connsiteX0" fmla="*/ 66675 w 238125"/>
                    <a:gd name="connsiteY0" fmla="*/ 409575 h 409575"/>
                    <a:gd name="connsiteX1" fmla="*/ 9525 w 238125"/>
                    <a:gd name="connsiteY1" fmla="*/ 357188 h 409575"/>
                    <a:gd name="connsiteX2" fmla="*/ 0 w 238125"/>
                    <a:gd name="connsiteY2" fmla="*/ 280988 h 409575"/>
                    <a:gd name="connsiteX3" fmla="*/ 0 w 238125"/>
                    <a:gd name="connsiteY3" fmla="*/ 147638 h 409575"/>
                    <a:gd name="connsiteX4" fmla="*/ 23813 w 238125"/>
                    <a:gd name="connsiteY4" fmla="*/ 66675 h 409575"/>
                    <a:gd name="connsiteX5" fmla="*/ 66675 w 238125"/>
                    <a:gd name="connsiteY5" fmla="*/ 0 h 409575"/>
                    <a:gd name="connsiteX6" fmla="*/ 161925 w 238125"/>
                    <a:gd name="connsiteY6" fmla="*/ 52388 h 409575"/>
                    <a:gd name="connsiteX7" fmla="*/ 223838 w 238125"/>
                    <a:gd name="connsiteY7" fmla="*/ 142875 h 409575"/>
                    <a:gd name="connsiteX8" fmla="*/ 238125 w 238125"/>
                    <a:gd name="connsiteY8" fmla="*/ 242888 h 409575"/>
                    <a:gd name="connsiteX9" fmla="*/ 204788 w 238125"/>
                    <a:gd name="connsiteY9" fmla="*/ 338138 h 409575"/>
                    <a:gd name="connsiteX10" fmla="*/ 138113 w 238125"/>
                    <a:gd name="connsiteY10" fmla="*/ 390525 h 409575"/>
                    <a:gd name="connsiteX11" fmla="*/ 66675 w 238125"/>
                    <a:gd name="connsiteY11" fmla="*/ 409575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8125" h="409575">
                      <a:moveTo>
                        <a:pt x="66675" y="409575"/>
                      </a:moveTo>
                      <a:lnTo>
                        <a:pt x="9525" y="357188"/>
                      </a:lnTo>
                      <a:lnTo>
                        <a:pt x="0" y="280988"/>
                      </a:lnTo>
                      <a:lnTo>
                        <a:pt x="0" y="147638"/>
                      </a:lnTo>
                      <a:lnTo>
                        <a:pt x="23813" y="66675"/>
                      </a:lnTo>
                      <a:lnTo>
                        <a:pt x="66675" y="0"/>
                      </a:lnTo>
                      <a:lnTo>
                        <a:pt x="161925" y="52388"/>
                      </a:lnTo>
                      <a:lnTo>
                        <a:pt x="223838" y="142875"/>
                      </a:lnTo>
                      <a:lnTo>
                        <a:pt x="238125" y="242888"/>
                      </a:lnTo>
                      <a:lnTo>
                        <a:pt x="204788" y="338138"/>
                      </a:lnTo>
                      <a:lnTo>
                        <a:pt x="138113" y="390525"/>
                      </a:lnTo>
                      <a:lnTo>
                        <a:pt x="66675" y="409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4067175" y="4581525"/>
                  <a:ext cx="261938" cy="528638"/>
                </a:xfrm>
                <a:custGeom>
                  <a:avLst/>
                  <a:gdLst>
                    <a:gd name="connsiteX0" fmla="*/ 180975 w 261938"/>
                    <a:gd name="connsiteY0" fmla="*/ 490538 h 528638"/>
                    <a:gd name="connsiteX1" fmla="*/ 147638 w 261938"/>
                    <a:gd name="connsiteY1" fmla="*/ 528638 h 528638"/>
                    <a:gd name="connsiteX2" fmla="*/ 104775 w 261938"/>
                    <a:gd name="connsiteY2" fmla="*/ 495300 h 528638"/>
                    <a:gd name="connsiteX3" fmla="*/ 47625 w 261938"/>
                    <a:gd name="connsiteY3" fmla="*/ 423863 h 528638"/>
                    <a:gd name="connsiteX4" fmla="*/ 19050 w 261938"/>
                    <a:gd name="connsiteY4" fmla="*/ 366713 h 528638"/>
                    <a:gd name="connsiteX5" fmla="*/ 80963 w 261938"/>
                    <a:gd name="connsiteY5" fmla="*/ 361950 h 528638"/>
                    <a:gd name="connsiteX6" fmla="*/ 14288 w 261938"/>
                    <a:gd name="connsiteY6" fmla="*/ 304800 h 528638"/>
                    <a:gd name="connsiteX7" fmla="*/ 38100 w 261938"/>
                    <a:gd name="connsiteY7" fmla="*/ 285750 h 528638"/>
                    <a:gd name="connsiteX8" fmla="*/ 0 w 261938"/>
                    <a:gd name="connsiteY8" fmla="*/ 257175 h 528638"/>
                    <a:gd name="connsiteX9" fmla="*/ 33338 w 261938"/>
                    <a:gd name="connsiteY9" fmla="*/ 238125 h 528638"/>
                    <a:gd name="connsiteX10" fmla="*/ 28575 w 261938"/>
                    <a:gd name="connsiteY10" fmla="*/ 157163 h 528638"/>
                    <a:gd name="connsiteX11" fmla="*/ 33338 w 261938"/>
                    <a:gd name="connsiteY11" fmla="*/ 0 h 528638"/>
                    <a:gd name="connsiteX12" fmla="*/ 147638 w 261938"/>
                    <a:gd name="connsiteY12" fmla="*/ 100013 h 528638"/>
                    <a:gd name="connsiteX13" fmla="*/ 204788 w 261938"/>
                    <a:gd name="connsiteY13" fmla="*/ 190500 h 528638"/>
                    <a:gd name="connsiteX14" fmla="*/ 223838 w 261938"/>
                    <a:gd name="connsiteY14" fmla="*/ 157163 h 528638"/>
                    <a:gd name="connsiteX15" fmla="*/ 242888 w 261938"/>
                    <a:gd name="connsiteY15" fmla="*/ 257175 h 528638"/>
                    <a:gd name="connsiteX16" fmla="*/ 261938 w 261938"/>
                    <a:gd name="connsiteY16" fmla="*/ 357188 h 528638"/>
                    <a:gd name="connsiteX17" fmla="*/ 242888 w 261938"/>
                    <a:gd name="connsiteY17" fmla="*/ 419100 h 528638"/>
                    <a:gd name="connsiteX18" fmla="*/ 180975 w 261938"/>
                    <a:gd name="connsiteY18" fmla="*/ 490538 h 52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1938" h="528638">
                      <a:moveTo>
                        <a:pt x="180975" y="490538"/>
                      </a:moveTo>
                      <a:lnTo>
                        <a:pt x="147638" y="528638"/>
                      </a:lnTo>
                      <a:lnTo>
                        <a:pt x="104775" y="495300"/>
                      </a:lnTo>
                      <a:lnTo>
                        <a:pt x="47625" y="423863"/>
                      </a:lnTo>
                      <a:lnTo>
                        <a:pt x="19050" y="366713"/>
                      </a:lnTo>
                      <a:lnTo>
                        <a:pt x="80963" y="361950"/>
                      </a:lnTo>
                      <a:lnTo>
                        <a:pt x="14288" y="304800"/>
                      </a:lnTo>
                      <a:lnTo>
                        <a:pt x="38100" y="285750"/>
                      </a:lnTo>
                      <a:lnTo>
                        <a:pt x="0" y="257175"/>
                      </a:lnTo>
                      <a:lnTo>
                        <a:pt x="33338" y="238125"/>
                      </a:lnTo>
                      <a:lnTo>
                        <a:pt x="28575" y="157163"/>
                      </a:lnTo>
                      <a:lnTo>
                        <a:pt x="33338" y="0"/>
                      </a:lnTo>
                      <a:lnTo>
                        <a:pt x="147638" y="100013"/>
                      </a:lnTo>
                      <a:lnTo>
                        <a:pt x="204788" y="190500"/>
                      </a:lnTo>
                      <a:lnTo>
                        <a:pt x="223838" y="157163"/>
                      </a:lnTo>
                      <a:lnTo>
                        <a:pt x="242888" y="257175"/>
                      </a:lnTo>
                      <a:lnTo>
                        <a:pt x="261938" y="357188"/>
                      </a:lnTo>
                      <a:lnTo>
                        <a:pt x="242888" y="419100"/>
                      </a:lnTo>
                      <a:lnTo>
                        <a:pt x="180975" y="49053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4586288" y="4795838"/>
                  <a:ext cx="138112" cy="238125"/>
                </a:xfrm>
                <a:custGeom>
                  <a:avLst/>
                  <a:gdLst>
                    <a:gd name="connsiteX0" fmla="*/ 52387 w 138112"/>
                    <a:gd name="connsiteY0" fmla="*/ 238125 h 238125"/>
                    <a:gd name="connsiteX1" fmla="*/ 0 w 138112"/>
                    <a:gd name="connsiteY1" fmla="*/ 185737 h 238125"/>
                    <a:gd name="connsiteX2" fmla="*/ 4762 w 138112"/>
                    <a:gd name="connsiteY2" fmla="*/ 119062 h 238125"/>
                    <a:gd name="connsiteX3" fmla="*/ 23812 w 138112"/>
                    <a:gd name="connsiteY3" fmla="*/ 80962 h 238125"/>
                    <a:gd name="connsiteX4" fmla="*/ 23812 w 138112"/>
                    <a:gd name="connsiteY4" fmla="*/ 0 h 238125"/>
                    <a:gd name="connsiteX5" fmla="*/ 109537 w 138112"/>
                    <a:gd name="connsiteY5" fmla="*/ 76200 h 238125"/>
                    <a:gd name="connsiteX6" fmla="*/ 138112 w 138112"/>
                    <a:gd name="connsiteY6" fmla="*/ 157162 h 238125"/>
                    <a:gd name="connsiteX7" fmla="*/ 114300 w 138112"/>
                    <a:gd name="connsiteY7" fmla="*/ 233362 h 238125"/>
                    <a:gd name="connsiteX8" fmla="*/ 52387 w 138112"/>
                    <a:gd name="connsiteY8" fmla="*/ 238125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112" h="238125">
                      <a:moveTo>
                        <a:pt x="52387" y="238125"/>
                      </a:moveTo>
                      <a:lnTo>
                        <a:pt x="0" y="185737"/>
                      </a:lnTo>
                      <a:lnTo>
                        <a:pt x="4762" y="119062"/>
                      </a:lnTo>
                      <a:lnTo>
                        <a:pt x="23812" y="80962"/>
                      </a:lnTo>
                      <a:lnTo>
                        <a:pt x="23812" y="0"/>
                      </a:lnTo>
                      <a:lnTo>
                        <a:pt x="109537" y="76200"/>
                      </a:lnTo>
                      <a:lnTo>
                        <a:pt x="138112" y="157162"/>
                      </a:lnTo>
                      <a:lnTo>
                        <a:pt x="114300" y="233362"/>
                      </a:lnTo>
                      <a:lnTo>
                        <a:pt x="52387" y="23812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4867274" y="4266247"/>
                  <a:ext cx="390639" cy="767716"/>
                </a:xfrm>
                <a:custGeom>
                  <a:avLst/>
                  <a:gdLst>
                    <a:gd name="connsiteX0" fmla="*/ 119063 w 361950"/>
                    <a:gd name="connsiteY0" fmla="*/ 666750 h 666750"/>
                    <a:gd name="connsiteX1" fmla="*/ 47625 w 361950"/>
                    <a:gd name="connsiteY1" fmla="*/ 657225 h 666750"/>
                    <a:gd name="connsiteX2" fmla="*/ 9525 w 361950"/>
                    <a:gd name="connsiteY2" fmla="*/ 571500 h 666750"/>
                    <a:gd name="connsiteX3" fmla="*/ 0 w 361950"/>
                    <a:gd name="connsiteY3" fmla="*/ 533400 h 666750"/>
                    <a:gd name="connsiteX4" fmla="*/ 47625 w 361950"/>
                    <a:gd name="connsiteY4" fmla="*/ 547687 h 666750"/>
                    <a:gd name="connsiteX5" fmla="*/ 0 w 361950"/>
                    <a:gd name="connsiteY5" fmla="*/ 476250 h 666750"/>
                    <a:gd name="connsiteX6" fmla="*/ 14288 w 361950"/>
                    <a:gd name="connsiteY6" fmla="*/ 400050 h 666750"/>
                    <a:gd name="connsiteX7" fmla="*/ 52388 w 361950"/>
                    <a:gd name="connsiteY7" fmla="*/ 333375 h 666750"/>
                    <a:gd name="connsiteX8" fmla="*/ 71438 w 361950"/>
                    <a:gd name="connsiteY8" fmla="*/ 381000 h 666750"/>
                    <a:gd name="connsiteX9" fmla="*/ 109538 w 361950"/>
                    <a:gd name="connsiteY9" fmla="*/ 280987 h 666750"/>
                    <a:gd name="connsiteX10" fmla="*/ 166688 w 361950"/>
                    <a:gd name="connsiteY10" fmla="*/ 171450 h 666750"/>
                    <a:gd name="connsiteX11" fmla="*/ 238125 w 361950"/>
                    <a:gd name="connsiteY11" fmla="*/ 90487 h 666750"/>
                    <a:gd name="connsiteX12" fmla="*/ 357188 w 361950"/>
                    <a:gd name="connsiteY12" fmla="*/ 0 h 666750"/>
                    <a:gd name="connsiteX13" fmla="*/ 361950 w 361950"/>
                    <a:gd name="connsiteY13" fmla="*/ 228600 h 666750"/>
                    <a:gd name="connsiteX14" fmla="*/ 347663 w 361950"/>
                    <a:gd name="connsiteY14" fmla="*/ 366712 h 666750"/>
                    <a:gd name="connsiteX15" fmla="*/ 280988 w 361950"/>
                    <a:gd name="connsiteY15" fmla="*/ 485775 h 666750"/>
                    <a:gd name="connsiteX16" fmla="*/ 323850 w 361950"/>
                    <a:gd name="connsiteY16" fmla="*/ 466725 h 666750"/>
                    <a:gd name="connsiteX17" fmla="*/ 252413 w 361950"/>
                    <a:gd name="connsiteY17" fmla="*/ 547687 h 666750"/>
                    <a:gd name="connsiteX18" fmla="*/ 285750 w 361950"/>
                    <a:gd name="connsiteY18" fmla="*/ 552450 h 666750"/>
                    <a:gd name="connsiteX19" fmla="*/ 233363 w 361950"/>
                    <a:gd name="connsiteY19" fmla="*/ 628650 h 666750"/>
                    <a:gd name="connsiteX20" fmla="*/ 119063 w 361950"/>
                    <a:gd name="connsiteY20" fmla="*/ 66675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1950" h="666750">
                      <a:moveTo>
                        <a:pt x="119063" y="666750"/>
                      </a:moveTo>
                      <a:lnTo>
                        <a:pt x="47625" y="657225"/>
                      </a:lnTo>
                      <a:lnTo>
                        <a:pt x="9525" y="571500"/>
                      </a:lnTo>
                      <a:lnTo>
                        <a:pt x="0" y="533400"/>
                      </a:lnTo>
                      <a:lnTo>
                        <a:pt x="47625" y="547687"/>
                      </a:lnTo>
                      <a:lnTo>
                        <a:pt x="0" y="476250"/>
                      </a:lnTo>
                      <a:lnTo>
                        <a:pt x="14288" y="400050"/>
                      </a:lnTo>
                      <a:lnTo>
                        <a:pt x="52388" y="333375"/>
                      </a:lnTo>
                      <a:lnTo>
                        <a:pt x="71438" y="381000"/>
                      </a:lnTo>
                      <a:lnTo>
                        <a:pt x="109538" y="280987"/>
                      </a:lnTo>
                      <a:lnTo>
                        <a:pt x="166688" y="171450"/>
                      </a:lnTo>
                      <a:lnTo>
                        <a:pt x="238125" y="90487"/>
                      </a:lnTo>
                      <a:lnTo>
                        <a:pt x="357188" y="0"/>
                      </a:lnTo>
                      <a:cubicBezTo>
                        <a:pt x="358775" y="76200"/>
                        <a:pt x="360363" y="152400"/>
                        <a:pt x="361950" y="228600"/>
                      </a:cubicBezTo>
                      <a:lnTo>
                        <a:pt x="347663" y="366712"/>
                      </a:lnTo>
                      <a:lnTo>
                        <a:pt x="280988" y="485775"/>
                      </a:lnTo>
                      <a:lnTo>
                        <a:pt x="323850" y="466725"/>
                      </a:lnTo>
                      <a:lnTo>
                        <a:pt x="252413" y="547687"/>
                      </a:lnTo>
                      <a:lnTo>
                        <a:pt x="285750" y="552450"/>
                      </a:lnTo>
                      <a:lnTo>
                        <a:pt x="233363" y="628650"/>
                      </a:lnTo>
                      <a:lnTo>
                        <a:pt x="119063" y="6667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3852863" y="5491163"/>
                  <a:ext cx="238125" cy="342900"/>
                </a:xfrm>
                <a:custGeom>
                  <a:avLst/>
                  <a:gdLst>
                    <a:gd name="connsiteX0" fmla="*/ 123825 w 238125"/>
                    <a:gd name="connsiteY0" fmla="*/ 0 h 342900"/>
                    <a:gd name="connsiteX1" fmla="*/ 14287 w 238125"/>
                    <a:gd name="connsiteY1" fmla="*/ 28575 h 342900"/>
                    <a:gd name="connsiteX2" fmla="*/ 0 w 238125"/>
                    <a:gd name="connsiteY2" fmla="*/ 128587 h 342900"/>
                    <a:gd name="connsiteX3" fmla="*/ 19050 w 238125"/>
                    <a:gd name="connsiteY3" fmla="*/ 233362 h 342900"/>
                    <a:gd name="connsiteX4" fmla="*/ 71437 w 238125"/>
                    <a:gd name="connsiteY4" fmla="*/ 342900 h 342900"/>
                    <a:gd name="connsiteX5" fmla="*/ 152400 w 238125"/>
                    <a:gd name="connsiteY5" fmla="*/ 271462 h 342900"/>
                    <a:gd name="connsiteX6" fmla="*/ 238125 w 238125"/>
                    <a:gd name="connsiteY6" fmla="*/ 166687 h 342900"/>
                    <a:gd name="connsiteX7" fmla="*/ 233362 w 238125"/>
                    <a:gd name="connsiteY7" fmla="*/ 71437 h 342900"/>
                    <a:gd name="connsiteX8" fmla="*/ 185737 w 238125"/>
                    <a:gd name="connsiteY8" fmla="*/ 0 h 342900"/>
                    <a:gd name="connsiteX9" fmla="*/ 123825 w 238125"/>
                    <a:gd name="connsiteY9" fmla="*/ 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42900">
                      <a:moveTo>
                        <a:pt x="123825" y="0"/>
                      </a:moveTo>
                      <a:lnTo>
                        <a:pt x="14287" y="28575"/>
                      </a:lnTo>
                      <a:lnTo>
                        <a:pt x="0" y="128587"/>
                      </a:lnTo>
                      <a:lnTo>
                        <a:pt x="19050" y="233362"/>
                      </a:lnTo>
                      <a:lnTo>
                        <a:pt x="71437" y="342900"/>
                      </a:lnTo>
                      <a:lnTo>
                        <a:pt x="152400" y="271462"/>
                      </a:lnTo>
                      <a:lnTo>
                        <a:pt x="238125" y="166687"/>
                      </a:lnTo>
                      <a:lnTo>
                        <a:pt x="233362" y="71437"/>
                      </a:lnTo>
                      <a:lnTo>
                        <a:pt x="185737" y="0"/>
                      </a:lnTo>
                      <a:lnTo>
                        <a:pt x="12382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4210050" y="5276850"/>
                  <a:ext cx="342900" cy="785813"/>
                </a:xfrm>
                <a:custGeom>
                  <a:avLst/>
                  <a:gdLst>
                    <a:gd name="connsiteX0" fmla="*/ 138113 w 342900"/>
                    <a:gd name="connsiteY0" fmla="*/ 42863 h 785813"/>
                    <a:gd name="connsiteX1" fmla="*/ 76200 w 342900"/>
                    <a:gd name="connsiteY1" fmla="*/ 0 h 785813"/>
                    <a:gd name="connsiteX2" fmla="*/ 0 w 342900"/>
                    <a:gd name="connsiteY2" fmla="*/ 80963 h 785813"/>
                    <a:gd name="connsiteX3" fmla="*/ 0 w 342900"/>
                    <a:gd name="connsiteY3" fmla="*/ 138113 h 785813"/>
                    <a:gd name="connsiteX4" fmla="*/ 28575 w 342900"/>
                    <a:gd name="connsiteY4" fmla="*/ 142875 h 785813"/>
                    <a:gd name="connsiteX5" fmla="*/ 14288 w 342900"/>
                    <a:gd name="connsiteY5" fmla="*/ 185738 h 785813"/>
                    <a:gd name="connsiteX6" fmla="*/ 57150 w 342900"/>
                    <a:gd name="connsiteY6" fmla="*/ 195263 h 785813"/>
                    <a:gd name="connsiteX7" fmla="*/ 52388 w 342900"/>
                    <a:gd name="connsiteY7" fmla="*/ 266700 h 785813"/>
                    <a:gd name="connsiteX8" fmla="*/ 80963 w 342900"/>
                    <a:gd name="connsiteY8" fmla="*/ 309563 h 785813"/>
                    <a:gd name="connsiteX9" fmla="*/ 42863 w 342900"/>
                    <a:gd name="connsiteY9" fmla="*/ 352425 h 785813"/>
                    <a:gd name="connsiteX10" fmla="*/ 85725 w 342900"/>
                    <a:gd name="connsiteY10" fmla="*/ 404813 h 785813"/>
                    <a:gd name="connsiteX11" fmla="*/ 61913 w 342900"/>
                    <a:gd name="connsiteY11" fmla="*/ 519113 h 785813"/>
                    <a:gd name="connsiteX12" fmla="*/ 109538 w 342900"/>
                    <a:gd name="connsiteY12" fmla="*/ 628650 h 785813"/>
                    <a:gd name="connsiteX13" fmla="*/ 138113 w 342900"/>
                    <a:gd name="connsiteY13" fmla="*/ 700088 h 785813"/>
                    <a:gd name="connsiteX14" fmla="*/ 161925 w 342900"/>
                    <a:gd name="connsiteY14" fmla="*/ 785813 h 785813"/>
                    <a:gd name="connsiteX15" fmla="*/ 242888 w 342900"/>
                    <a:gd name="connsiteY15" fmla="*/ 681038 h 785813"/>
                    <a:gd name="connsiteX16" fmla="*/ 280988 w 342900"/>
                    <a:gd name="connsiteY16" fmla="*/ 619125 h 785813"/>
                    <a:gd name="connsiteX17" fmla="*/ 276225 w 342900"/>
                    <a:gd name="connsiteY17" fmla="*/ 547688 h 785813"/>
                    <a:gd name="connsiteX18" fmla="*/ 323850 w 342900"/>
                    <a:gd name="connsiteY18" fmla="*/ 466725 h 785813"/>
                    <a:gd name="connsiteX19" fmla="*/ 342900 w 342900"/>
                    <a:gd name="connsiteY19" fmla="*/ 381000 h 785813"/>
                    <a:gd name="connsiteX20" fmla="*/ 309563 w 342900"/>
                    <a:gd name="connsiteY20" fmla="*/ 328613 h 785813"/>
                    <a:gd name="connsiteX21" fmla="*/ 338138 w 342900"/>
                    <a:gd name="connsiteY21" fmla="*/ 280988 h 785813"/>
                    <a:gd name="connsiteX22" fmla="*/ 290513 w 342900"/>
                    <a:gd name="connsiteY22" fmla="*/ 223838 h 785813"/>
                    <a:gd name="connsiteX23" fmla="*/ 319088 w 342900"/>
                    <a:gd name="connsiteY23" fmla="*/ 195263 h 785813"/>
                    <a:gd name="connsiteX24" fmla="*/ 242888 w 342900"/>
                    <a:gd name="connsiteY24" fmla="*/ 80963 h 785813"/>
                    <a:gd name="connsiteX25" fmla="*/ 209550 w 342900"/>
                    <a:gd name="connsiteY25" fmla="*/ 42863 h 785813"/>
                    <a:gd name="connsiteX26" fmla="*/ 138113 w 342900"/>
                    <a:gd name="connsiteY26" fmla="*/ 42863 h 785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42900" h="785813">
                      <a:moveTo>
                        <a:pt x="138113" y="42863"/>
                      </a:moveTo>
                      <a:lnTo>
                        <a:pt x="76200" y="0"/>
                      </a:lnTo>
                      <a:lnTo>
                        <a:pt x="0" y="80963"/>
                      </a:lnTo>
                      <a:lnTo>
                        <a:pt x="0" y="138113"/>
                      </a:lnTo>
                      <a:lnTo>
                        <a:pt x="28575" y="142875"/>
                      </a:lnTo>
                      <a:lnTo>
                        <a:pt x="14288" y="185738"/>
                      </a:lnTo>
                      <a:lnTo>
                        <a:pt x="57150" y="195263"/>
                      </a:lnTo>
                      <a:lnTo>
                        <a:pt x="52388" y="266700"/>
                      </a:lnTo>
                      <a:lnTo>
                        <a:pt x="80963" y="309563"/>
                      </a:lnTo>
                      <a:lnTo>
                        <a:pt x="42863" y="352425"/>
                      </a:lnTo>
                      <a:lnTo>
                        <a:pt x="85725" y="404813"/>
                      </a:lnTo>
                      <a:lnTo>
                        <a:pt x="61913" y="519113"/>
                      </a:lnTo>
                      <a:lnTo>
                        <a:pt x="109538" y="628650"/>
                      </a:lnTo>
                      <a:lnTo>
                        <a:pt x="138113" y="700088"/>
                      </a:lnTo>
                      <a:lnTo>
                        <a:pt x="161925" y="785813"/>
                      </a:lnTo>
                      <a:lnTo>
                        <a:pt x="242888" y="681038"/>
                      </a:lnTo>
                      <a:lnTo>
                        <a:pt x="280988" y="619125"/>
                      </a:lnTo>
                      <a:lnTo>
                        <a:pt x="276225" y="547688"/>
                      </a:lnTo>
                      <a:lnTo>
                        <a:pt x="323850" y="466725"/>
                      </a:lnTo>
                      <a:lnTo>
                        <a:pt x="342900" y="381000"/>
                      </a:lnTo>
                      <a:lnTo>
                        <a:pt x="309563" y="328613"/>
                      </a:lnTo>
                      <a:lnTo>
                        <a:pt x="338138" y="280988"/>
                      </a:lnTo>
                      <a:lnTo>
                        <a:pt x="290513" y="223838"/>
                      </a:lnTo>
                      <a:lnTo>
                        <a:pt x="319088" y="195263"/>
                      </a:lnTo>
                      <a:lnTo>
                        <a:pt x="242888" y="80963"/>
                      </a:lnTo>
                      <a:lnTo>
                        <a:pt x="209550" y="42863"/>
                      </a:lnTo>
                      <a:lnTo>
                        <a:pt x="138113" y="4286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4581525" y="5210175"/>
                  <a:ext cx="161925" cy="223838"/>
                </a:xfrm>
                <a:custGeom>
                  <a:avLst/>
                  <a:gdLst>
                    <a:gd name="connsiteX0" fmla="*/ 57150 w 161925"/>
                    <a:gd name="connsiteY0" fmla="*/ 0 h 223838"/>
                    <a:gd name="connsiteX1" fmla="*/ 0 w 161925"/>
                    <a:gd name="connsiteY1" fmla="*/ 57150 h 223838"/>
                    <a:gd name="connsiteX2" fmla="*/ 33338 w 161925"/>
                    <a:gd name="connsiteY2" fmla="*/ 152400 h 223838"/>
                    <a:gd name="connsiteX3" fmla="*/ 109538 w 161925"/>
                    <a:gd name="connsiteY3" fmla="*/ 190500 h 223838"/>
                    <a:gd name="connsiteX4" fmla="*/ 128588 w 161925"/>
                    <a:gd name="connsiteY4" fmla="*/ 223838 h 223838"/>
                    <a:gd name="connsiteX5" fmla="*/ 152400 w 161925"/>
                    <a:gd name="connsiteY5" fmla="*/ 138113 h 223838"/>
                    <a:gd name="connsiteX6" fmla="*/ 161925 w 161925"/>
                    <a:gd name="connsiteY6" fmla="*/ 57150 h 223838"/>
                    <a:gd name="connsiteX7" fmla="*/ 57150 w 161925"/>
                    <a:gd name="connsiteY7" fmla="*/ 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223838">
                      <a:moveTo>
                        <a:pt x="57150" y="0"/>
                      </a:moveTo>
                      <a:lnTo>
                        <a:pt x="0" y="57150"/>
                      </a:lnTo>
                      <a:lnTo>
                        <a:pt x="33338" y="152400"/>
                      </a:lnTo>
                      <a:lnTo>
                        <a:pt x="109538" y="190500"/>
                      </a:lnTo>
                      <a:lnTo>
                        <a:pt x="128588" y="223838"/>
                      </a:lnTo>
                      <a:lnTo>
                        <a:pt x="152400" y="138113"/>
                      </a:lnTo>
                      <a:lnTo>
                        <a:pt x="161925" y="57150"/>
                      </a:lnTo>
                      <a:lnTo>
                        <a:pt x="5715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4800600" y="5172075"/>
                  <a:ext cx="280988" cy="714375"/>
                </a:xfrm>
                <a:custGeom>
                  <a:avLst/>
                  <a:gdLst>
                    <a:gd name="connsiteX0" fmla="*/ 147638 w 280988"/>
                    <a:gd name="connsiteY0" fmla="*/ 0 h 714375"/>
                    <a:gd name="connsiteX1" fmla="*/ 66675 w 280988"/>
                    <a:gd name="connsiteY1" fmla="*/ 19050 h 714375"/>
                    <a:gd name="connsiteX2" fmla="*/ 61913 w 280988"/>
                    <a:gd name="connsiteY2" fmla="*/ 85725 h 714375"/>
                    <a:gd name="connsiteX3" fmla="*/ 4763 w 280988"/>
                    <a:gd name="connsiteY3" fmla="*/ 142875 h 714375"/>
                    <a:gd name="connsiteX4" fmla="*/ 47625 w 280988"/>
                    <a:gd name="connsiteY4" fmla="*/ 200025 h 714375"/>
                    <a:gd name="connsiteX5" fmla="*/ 0 w 280988"/>
                    <a:gd name="connsiteY5" fmla="*/ 242888 h 714375"/>
                    <a:gd name="connsiteX6" fmla="*/ 42863 w 280988"/>
                    <a:gd name="connsiteY6" fmla="*/ 295275 h 714375"/>
                    <a:gd name="connsiteX7" fmla="*/ 19050 w 280988"/>
                    <a:gd name="connsiteY7" fmla="*/ 342900 h 714375"/>
                    <a:gd name="connsiteX8" fmla="*/ 38100 w 280988"/>
                    <a:gd name="connsiteY8" fmla="*/ 390525 h 714375"/>
                    <a:gd name="connsiteX9" fmla="*/ 38100 w 280988"/>
                    <a:gd name="connsiteY9" fmla="*/ 509588 h 714375"/>
                    <a:gd name="connsiteX10" fmla="*/ 95250 w 280988"/>
                    <a:gd name="connsiteY10" fmla="*/ 585788 h 714375"/>
                    <a:gd name="connsiteX11" fmla="*/ 180975 w 280988"/>
                    <a:gd name="connsiteY11" fmla="*/ 642938 h 714375"/>
                    <a:gd name="connsiteX12" fmla="*/ 252413 w 280988"/>
                    <a:gd name="connsiteY12" fmla="*/ 714375 h 714375"/>
                    <a:gd name="connsiteX13" fmla="*/ 238125 w 280988"/>
                    <a:gd name="connsiteY13" fmla="*/ 614363 h 714375"/>
                    <a:gd name="connsiteX14" fmla="*/ 238125 w 280988"/>
                    <a:gd name="connsiteY14" fmla="*/ 542925 h 714375"/>
                    <a:gd name="connsiteX15" fmla="*/ 257175 w 280988"/>
                    <a:gd name="connsiteY15" fmla="*/ 571500 h 714375"/>
                    <a:gd name="connsiteX16" fmla="*/ 247650 w 280988"/>
                    <a:gd name="connsiteY16" fmla="*/ 471488 h 714375"/>
                    <a:gd name="connsiteX17" fmla="*/ 261938 w 280988"/>
                    <a:gd name="connsiteY17" fmla="*/ 509588 h 714375"/>
                    <a:gd name="connsiteX18" fmla="*/ 247650 w 280988"/>
                    <a:gd name="connsiteY18" fmla="*/ 409575 h 714375"/>
                    <a:gd name="connsiteX19" fmla="*/ 266700 w 280988"/>
                    <a:gd name="connsiteY19" fmla="*/ 414338 h 714375"/>
                    <a:gd name="connsiteX20" fmla="*/ 257175 w 280988"/>
                    <a:gd name="connsiteY20" fmla="*/ 295275 h 714375"/>
                    <a:gd name="connsiteX21" fmla="*/ 280988 w 280988"/>
                    <a:gd name="connsiteY21" fmla="*/ 290513 h 714375"/>
                    <a:gd name="connsiteX22" fmla="*/ 280988 w 280988"/>
                    <a:gd name="connsiteY22" fmla="*/ 166688 h 714375"/>
                    <a:gd name="connsiteX23" fmla="*/ 247650 w 280988"/>
                    <a:gd name="connsiteY23" fmla="*/ 76200 h 714375"/>
                    <a:gd name="connsiteX24" fmla="*/ 209550 w 280988"/>
                    <a:gd name="connsiteY24" fmla="*/ 42863 h 714375"/>
                    <a:gd name="connsiteX25" fmla="*/ 147638 w 280988"/>
                    <a:gd name="connsiteY25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80988" h="714375">
                      <a:moveTo>
                        <a:pt x="147638" y="0"/>
                      </a:moveTo>
                      <a:lnTo>
                        <a:pt x="66675" y="19050"/>
                      </a:lnTo>
                      <a:lnTo>
                        <a:pt x="61913" y="85725"/>
                      </a:lnTo>
                      <a:lnTo>
                        <a:pt x="4763" y="142875"/>
                      </a:lnTo>
                      <a:lnTo>
                        <a:pt x="47625" y="200025"/>
                      </a:lnTo>
                      <a:lnTo>
                        <a:pt x="0" y="242888"/>
                      </a:lnTo>
                      <a:lnTo>
                        <a:pt x="42863" y="295275"/>
                      </a:lnTo>
                      <a:lnTo>
                        <a:pt x="19050" y="342900"/>
                      </a:lnTo>
                      <a:lnTo>
                        <a:pt x="38100" y="390525"/>
                      </a:lnTo>
                      <a:lnTo>
                        <a:pt x="38100" y="509588"/>
                      </a:lnTo>
                      <a:lnTo>
                        <a:pt x="95250" y="585788"/>
                      </a:lnTo>
                      <a:lnTo>
                        <a:pt x="180975" y="642938"/>
                      </a:lnTo>
                      <a:lnTo>
                        <a:pt x="252413" y="714375"/>
                      </a:lnTo>
                      <a:lnTo>
                        <a:pt x="238125" y="614363"/>
                      </a:lnTo>
                      <a:lnTo>
                        <a:pt x="238125" y="542925"/>
                      </a:lnTo>
                      <a:lnTo>
                        <a:pt x="257175" y="571500"/>
                      </a:lnTo>
                      <a:lnTo>
                        <a:pt x="247650" y="471488"/>
                      </a:lnTo>
                      <a:lnTo>
                        <a:pt x="261938" y="509588"/>
                      </a:lnTo>
                      <a:lnTo>
                        <a:pt x="247650" y="409575"/>
                      </a:lnTo>
                      <a:lnTo>
                        <a:pt x="266700" y="414338"/>
                      </a:lnTo>
                      <a:lnTo>
                        <a:pt x="257175" y="295275"/>
                      </a:lnTo>
                      <a:lnTo>
                        <a:pt x="280988" y="290513"/>
                      </a:lnTo>
                      <a:lnTo>
                        <a:pt x="280988" y="166688"/>
                      </a:lnTo>
                      <a:lnTo>
                        <a:pt x="247650" y="76200"/>
                      </a:lnTo>
                      <a:lnTo>
                        <a:pt x="209550" y="42863"/>
                      </a:lnTo>
                      <a:lnTo>
                        <a:pt x="1476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5486400" y="5200650"/>
                  <a:ext cx="742950" cy="539129"/>
                </a:xfrm>
                <a:custGeom>
                  <a:avLst/>
                  <a:gdLst>
                    <a:gd name="connsiteX0" fmla="*/ 85725 w 714375"/>
                    <a:gd name="connsiteY0" fmla="*/ 66675 h 523875"/>
                    <a:gd name="connsiteX1" fmla="*/ 119063 w 714375"/>
                    <a:gd name="connsiteY1" fmla="*/ 19050 h 523875"/>
                    <a:gd name="connsiteX2" fmla="*/ 180975 w 714375"/>
                    <a:gd name="connsiteY2" fmla="*/ 14288 h 523875"/>
                    <a:gd name="connsiteX3" fmla="*/ 285750 w 714375"/>
                    <a:gd name="connsiteY3" fmla="*/ 0 h 523875"/>
                    <a:gd name="connsiteX4" fmla="*/ 257175 w 714375"/>
                    <a:gd name="connsiteY4" fmla="*/ 33338 h 523875"/>
                    <a:gd name="connsiteX5" fmla="*/ 414338 w 714375"/>
                    <a:gd name="connsiteY5" fmla="*/ 71438 h 523875"/>
                    <a:gd name="connsiteX6" fmla="*/ 338138 w 714375"/>
                    <a:gd name="connsiteY6" fmla="*/ 104775 h 523875"/>
                    <a:gd name="connsiteX7" fmla="*/ 371475 w 714375"/>
                    <a:gd name="connsiteY7" fmla="*/ 142875 h 523875"/>
                    <a:gd name="connsiteX8" fmla="*/ 471488 w 714375"/>
                    <a:gd name="connsiteY8" fmla="*/ 119063 h 523875"/>
                    <a:gd name="connsiteX9" fmla="*/ 423863 w 714375"/>
                    <a:gd name="connsiteY9" fmla="*/ 161925 h 523875"/>
                    <a:gd name="connsiteX10" fmla="*/ 514350 w 714375"/>
                    <a:gd name="connsiteY10" fmla="*/ 219075 h 523875"/>
                    <a:gd name="connsiteX11" fmla="*/ 500063 w 714375"/>
                    <a:gd name="connsiteY11" fmla="*/ 228600 h 523875"/>
                    <a:gd name="connsiteX12" fmla="*/ 666750 w 714375"/>
                    <a:gd name="connsiteY12" fmla="*/ 438150 h 523875"/>
                    <a:gd name="connsiteX13" fmla="*/ 714375 w 714375"/>
                    <a:gd name="connsiteY13" fmla="*/ 490538 h 523875"/>
                    <a:gd name="connsiteX14" fmla="*/ 614363 w 714375"/>
                    <a:gd name="connsiteY14" fmla="*/ 504825 h 523875"/>
                    <a:gd name="connsiteX15" fmla="*/ 590550 w 714375"/>
                    <a:gd name="connsiteY15" fmla="*/ 523875 h 523875"/>
                    <a:gd name="connsiteX16" fmla="*/ 466725 w 714375"/>
                    <a:gd name="connsiteY16" fmla="*/ 500063 h 523875"/>
                    <a:gd name="connsiteX17" fmla="*/ 423863 w 714375"/>
                    <a:gd name="connsiteY17" fmla="*/ 481013 h 523875"/>
                    <a:gd name="connsiteX18" fmla="*/ 419100 w 714375"/>
                    <a:gd name="connsiteY18" fmla="*/ 495300 h 523875"/>
                    <a:gd name="connsiteX19" fmla="*/ 366713 w 714375"/>
                    <a:gd name="connsiteY19" fmla="*/ 466725 h 523875"/>
                    <a:gd name="connsiteX20" fmla="*/ 366713 w 714375"/>
                    <a:gd name="connsiteY20" fmla="*/ 514350 h 523875"/>
                    <a:gd name="connsiteX21" fmla="*/ 252413 w 714375"/>
                    <a:gd name="connsiteY21" fmla="*/ 481013 h 523875"/>
                    <a:gd name="connsiteX22" fmla="*/ 204788 w 714375"/>
                    <a:gd name="connsiteY22" fmla="*/ 438150 h 523875"/>
                    <a:gd name="connsiteX23" fmla="*/ 185738 w 714375"/>
                    <a:gd name="connsiteY23" fmla="*/ 395288 h 523875"/>
                    <a:gd name="connsiteX24" fmla="*/ 180975 w 714375"/>
                    <a:gd name="connsiteY24" fmla="*/ 519113 h 523875"/>
                    <a:gd name="connsiteX25" fmla="*/ 85725 w 714375"/>
                    <a:gd name="connsiteY25" fmla="*/ 447675 h 523875"/>
                    <a:gd name="connsiteX26" fmla="*/ 4763 w 714375"/>
                    <a:gd name="connsiteY26" fmla="*/ 342900 h 523875"/>
                    <a:gd name="connsiteX27" fmla="*/ 0 w 714375"/>
                    <a:gd name="connsiteY27" fmla="*/ 214313 h 523875"/>
                    <a:gd name="connsiteX28" fmla="*/ 47625 w 714375"/>
                    <a:gd name="connsiteY28" fmla="*/ 147638 h 523875"/>
                    <a:gd name="connsiteX29" fmla="*/ 85725 w 714375"/>
                    <a:gd name="connsiteY29" fmla="*/ 6667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14375" h="523875">
                      <a:moveTo>
                        <a:pt x="85725" y="66675"/>
                      </a:moveTo>
                      <a:lnTo>
                        <a:pt x="119063" y="19050"/>
                      </a:lnTo>
                      <a:lnTo>
                        <a:pt x="180975" y="14288"/>
                      </a:lnTo>
                      <a:lnTo>
                        <a:pt x="285750" y="0"/>
                      </a:lnTo>
                      <a:lnTo>
                        <a:pt x="257175" y="33338"/>
                      </a:lnTo>
                      <a:lnTo>
                        <a:pt x="414338" y="71438"/>
                      </a:lnTo>
                      <a:lnTo>
                        <a:pt x="338138" y="104775"/>
                      </a:lnTo>
                      <a:lnTo>
                        <a:pt x="371475" y="142875"/>
                      </a:lnTo>
                      <a:lnTo>
                        <a:pt x="471488" y="119063"/>
                      </a:lnTo>
                      <a:lnTo>
                        <a:pt x="423863" y="161925"/>
                      </a:lnTo>
                      <a:lnTo>
                        <a:pt x="514350" y="219075"/>
                      </a:lnTo>
                      <a:lnTo>
                        <a:pt x="500063" y="228600"/>
                      </a:lnTo>
                      <a:lnTo>
                        <a:pt x="666750" y="438150"/>
                      </a:lnTo>
                      <a:lnTo>
                        <a:pt x="714375" y="490538"/>
                      </a:lnTo>
                      <a:lnTo>
                        <a:pt x="614363" y="504825"/>
                      </a:lnTo>
                      <a:lnTo>
                        <a:pt x="590550" y="523875"/>
                      </a:lnTo>
                      <a:lnTo>
                        <a:pt x="466725" y="500063"/>
                      </a:lnTo>
                      <a:lnTo>
                        <a:pt x="423863" y="481013"/>
                      </a:lnTo>
                      <a:lnTo>
                        <a:pt x="419100" y="495300"/>
                      </a:lnTo>
                      <a:lnTo>
                        <a:pt x="366713" y="466725"/>
                      </a:lnTo>
                      <a:lnTo>
                        <a:pt x="366713" y="514350"/>
                      </a:lnTo>
                      <a:lnTo>
                        <a:pt x="252413" y="481013"/>
                      </a:lnTo>
                      <a:lnTo>
                        <a:pt x="204788" y="438150"/>
                      </a:lnTo>
                      <a:lnTo>
                        <a:pt x="185738" y="395288"/>
                      </a:lnTo>
                      <a:lnTo>
                        <a:pt x="180975" y="519113"/>
                      </a:lnTo>
                      <a:lnTo>
                        <a:pt x="85725" y="447675"/>
                      </a:lnTo>
                      <a:lnTo>
                        <a:pt x="4763" y="342900"/>
                      </a:lnTo>
                      <a:lnTo>
                        <a:pt x="0" y="214313"/>
                      </a:lnTo>
                      <a:lnTo>
                        <a:pt x="47625" y="147638"/>
                      </a:lnTo>
                      <a:lnTo>
                        <a:pt x="85725" y="666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3652838" y="4452938"/>
                  <a:ext cx="2433637" cy="1543050"/>
                </a:xfrm>
                <a:custGeom>
                  <a:avLst/>
                  <a:gdLst>
                    <a:gd name="connsiteX0" fmla="*/ 0 w 2433637"/>
                    <a:gd name="connsiteY0" fmla="*/ 1019175 h 1543050"/>
                    <a:gd name="connsiteX1" fmla="*/ 280987 w 2433637"/>
                    <a:gd name="connsiteY1" fmla="*/ 895350 h 1543050"/>
                    <a:gd name="connsiteX2" fmla="*/ 333375 w 2433637"/>
                    <a:gd name="connsiteY2" fmla="*/ 1047750 h 1543050"/>
                    <a:gd name="connsiteX3" fmla="*/ 280987 w 2433637"/>
                    <a:gd name="connsiteY3" fmla="*/ 1314450 h 1543050"/>
                    <a:gd name="connsiteX4" fmla="*/ 357187 w 2433637"/>
                    <a:gd name="connsiteY4" fmla="*/ 1028700 h 1543050"/>
                    <a:gd name="connsiteX5" fmla="*/ 304800 w 2433637"/>
                    <a:gd name="connsiteY5" fmla="*/ 885825 h 1543050"/>
                    <a:gd name="connsiteX6" fmla="*/ 681037 w 2433637"/>
                    <a:gd name="connsiteY6" fmla="*/ 762000 h 1543050"/>
                    <a:gd name="connsiteX7" fmla="*/ 700087 w 2433637"/>
                    <a:gd name="connsiteY7" fmla="*/ 890587 h 1543050"/>
                    <a:gd name="connsiteX8" fmla="*/ 738187 w 2433637"/>
                    <a:gd name="connsiteY8" fmla="*/ 1047750 h 1543050"/>
                    <a:gd name="connsiteX9" fmla="*/ 747712 w 2433637"/>
                    <a:gd name="connsiteY9" fmla="*/ 1133475 h 1543050"/>
                    <a:gd name="connsiteX10" fmla="*/ 747712 w 2433637"/>
                    <a:gd name="connsiteY10" fmla="*/ 1295400 h 1543050"/>
                    <a:gd name="connsiteX11" fmla="*/ 723900 w 2433637"/>
                    <a:gd name="connsiteY11" fmla="*/ 1543050 h 1543050"/>
                    <a:gd name="connsiteX12" fmla="*/ 766762 w 2433637"/>
                    <a:gd name="connsiteY12" fmla="*/ 1281112 h 1543050"/>
                    <a:gd name="connsiteX13" fmla="*/ 766762 w 2433637"/>
                    <a:gd name="connsiteY13" fmla="*/ 1138237 h 1543050"/>
                    <a:gd name="connsiteX14" fmla="*/ 747712 w 2433637"/>
                    <a:gd name="connsiteY14" fmla="*/ 966787 h 1543050"/>
                    <a:gd name="connsiteX15" fmla="*/ 700087 w 2433637"/>
                    <a:gd name="connsiteY15" fmla="*/ 752475 h 1543050"/>
                    <a:gd name="connsiteX16" fmla="*/ 971550 w 2433637"/>
                    <a:gd name="connsiteY16" fmla="*/ 700087 h 1543050"/>
                    <a:gd name="connsiteX17" fmla="*/ 1038225 w 2433637"/>
                    <a:gd name="connsiteY17" fmla="*/ 909637 h 1543050"/>
                    <a:gd name="connsiteX18" fmla="*/ 990600 w 2433637"/>
                    <a:gd name="connsiteY18" fmla="*/ 690562 h 1543050"/>
                    <a:gd name="connsiteX19" fmla="*/ 1152525 w 2433637"/>
                    <a:gd name="connsiteY19" fmla="*/ 676275 h 1543050"/>
                    <a:gd name="connsiteX20" fmla="*/ 1252537 w 2433637"/>
                    <a:gd name="connsiteY20" fmla="*/ 661987 h 1543050"/>
                    <a:gd name="connsiteX21" fmla="*/ 1328737 w 2433637"/>
                    <a:gd name="connsiteY21" fmla="*/ 666750 h 1543050"/>
                    <a:gd name="connsiteX22" fmla="*/ 1262062 w 2433637"/>
                    <a:gd name="connsiteY22" fmla="*/ 990600 h 1543050"/>
                    <a:gd name="connsiteX23" fmla="*/ 1266825 w 2433637"/>
                    <a:gd name="connsiteY23" fmla="*/ 1147762 h 1543050"/>
                    <a:gd name="connsiteX24" fmla="*/ 1343025 w 2433637"/>
                    <a:gd name="connsiteY24" fmla="*/ 1333500 h 1543050"/>
                    <a:gd name="connsiteX25" fmla="*/ 1285875 w 2433637"/>
                    <a:gd name="connsiteY25" fmla="*/ 1095375 h 1543050"/>
                    <a:gd name="connsiteX26" fmla="*/ 1304925 w 2433637"/>
                    <a:gd name="connsiteY26" fmla="*/ 971550 h 1543050"/>
                    <a:gd name="connsiteX27" fmla="*/ 1333500 w 2433637"/>
                    <a:gd name="connsiteY27" fmla="*/ 771525 h 1543050"/>
                    <a:gd name="connsiteX28" fmla="*/ 1362075 w 2433637"/>
                    <a:gd name="connsiteY28" fmla="*/ 681037 h 1543050"/>
                    <a:gd name="connsiteX29" fmla="*/ 1552575 w 2433637"/>
                    <a:gd name="connsiteY29" fmla="*/ 709612 h 1543050"/>
                    <a:gd name="connsiteX30" fmla="*/ 1700212 w 2433637"/>
                    <a:gd name="connsiteY30" fmla="*/ 762000 h 1543050"/>
                    <a:gd name="connsiteX31" fmla="*/ 1857375 w 2433637"/>
                    <a:gd name="connsiteY31" fmla="*/ 828675 h 1543050"/>
                    <a:gd name="connsiteX32" fmla="*/ 2047875 w 2433637"/>
                    <a:gd name="connsiteY32" fmla="*/ 942975 h 1543050"/>
                    <a:gd name="connsiteX33" fmla="*/ 2200275 w 2433637"/>
                    <a:gd name="connsiteY33" fmla="*/ 1052512 h 1543050"/>
                    <a:gd name="connsiteX34" fmla="*/ 2433637 w 2433637"/>
                    <a:gd name="connsiteY34" fmla="*/ 1200150 h 1543050"/>
                    <a:gd name="connsiteX35" fmla="*/ 1895475 w 2433637"/>
                    <a:gd name="connsiteY35" fmla="*/ 828675 h 1543050"/>
                    <a:gd name="connsiteX36" fmla="*/ 1757362 w 2433637"/>
                    <a:gd name="connsiteY36" fmla="*/ 762000 h 1543050"/>
                    <a:gd name="connsiteX37" fmla="*/ 1552575 w 2433637"/>
                    <a:gd name="connsiteY37" fmla="*/ 671512 h 1543050"/>
                    <a:gd name="connsiteX38" fmla="*/ 1362075 w 2433637"/>
                    <a:gd name="connsiteY38" fmla="*/ 638175 h 1543050"/>
                    <a:gd name="connsiteX39" fmla="*/ 1385887 w 2433637"/>
                    <a:gd name="connsiteY39" fmla="*/ 395287 h 1543050"/>
                    <a:gd name="connsiteX40" fmla="*/ 1414462 w 2433637"/>
                    <a:gd name="connsiteY40" fmla="*/ 280987 h 1543050"/>
                    <a:gd name="connsiteX41" fmla="*/ 1519237 w 2433637"/>
                    <a:gd name="connsiteY41" fmla="*/ 0 h 1543050"/>
                    <a:gd name="connsiteX42" fmla="*/ 1376362 w 2433637"/>
                    <a:gd name="connsiteY42" fmla="*/ 342900 h 1543050"/>
                    <a:gd name="connsiteX43" fmla="*/ 1347787 w 2433637"/>
                    <a:gd name="connsiteY43" fmla="*/ 490537 h 1543050"/>
                    <a:gd name="connsiteX44" fmla="*/ 1333500 w 2433637"/>
                    <a:gd name="connsiteY44" fmla="*/ 633412 h 1543050"/>
                    <a:gd name="connsiteX45" fmla="*/ 1181100 w 2433637"/>
                    <a:gd name="connsiteY45" fmla="*/ 628650 h 1543050"/>
                    <a:gd name="connsiteX46" fmla="*/ 1066800 w 2433637"/>
                    <a:gd name="connsiteY46" fmla="*/ 638175 h 1543050"/>
                    <a:gd name="connsiteX47" fmla="*/ 1009650 w 2433637"/>
                    <a:gd name="connsiteY47" fmla="*/ 652462 h 1543050"/>
                    <a:gd name="connsiteX48" fmla="*/ 1033462 w 2433637"/>
                    <a:gd name="connsiteY48" fmla="*/ 566737 h 1543050"/>
                    <a:gd name="connsiteX49" fmla="*/ 1023937 w 2433637"/>
                    <a:gd name="connsiteY49" fmla="*/ 485775 h 1543050"/>
                    <a:gd name="connsiteX50" fmla="*/ 995362 w 2433637"/>
                    <a:gd name="connsiteY50" fmla="*/ 414337 h 1543050"/>
                    <a:gd name="connsiteX51" fmla="*/ 1014412 w 2433637"/>
                    <a:gd name="connsiteY51" fmla="*/ 523875 h 1543050"/>
                    <a:gd name="connsiteX52" fmla="*/ 1000125 w 2433637"/>
                    <a:gd name="connsiteY52" fmla="*/ 585787 h 1543050"/>
                    <a:gd name="connsiteX53" fmla="*/ 990600 w 2433637"/>
                    <a:gd name="connsiteY53" fmla="*/ 671512 h 1543050"/>
                    <a:gd name="connsiteX54" fmla="*/ 838200 w 2433637"/>
                    <a:gd name="connsiteY54" fmla="*/ 681037 h 1543050"/>
                    <a:gd name="connsiteX55" fmla="*/ 695325 w 2433637"/>
                    <a:gd name="connsiteY55" fmla="*/ 695325 h 1543050"/>
                    <a:gd name="connsiteX56" fmla="*/ 609600 w 2433637"/>
                    <a:gd name="connsiteY56" fmla="*/ 538162 h 1543050"/>
                    <a:gd name="connsiteX57" fmla="*/ 571500 w 2433637"/>
                    <a:gd name="connsiteY57" fmla="*/ 423862 h 1543050"/>
                    <a:gd name="connsiteX58" fmla="*/ 533400 w 2433637"/>
                    <a:gd name="connsiteY58" fmla="*/ 309562 h 1543050"/>
                    <a:gd name="connsiteX59" fmla="*/ 471487 w 2433637"/>
                    <a:gd name="connsiteY59" fmla="*/ 204787 h 1543050"/>
                    <a:gd name="connsiteX60" fmla="*/ 538162 w 2433637"/>
                    <a:gd name="connsiteY60" fmla="*/ 376237 h 1543050"/>
                    <a:gd name="connsiteX61" fmla="*/ 571500 w 2433637"/>
                    <a:gd name="connsiteY61" fmla="*/ 542925 h 1543050"/>
                    <a:gd name="connsiteX62" fmla="*/ 619125 w 2433637"/>
                    <a:gd name="connsiteY62" fmla="*/ 623887 h 1543050"/>
                    <a:gd name="connsiteX63" fmla="*/ 657225 w 2433637"/>
                    <a:gd name="connsiteY63" fmla="*/ 690562 h 1543050"/>
                    <a:gd name="connsiteX64" fmla="*/ 447675 w 2433637"/>
                    <a:gd name="connsiteY64" fmla="*/ 757237 h 1543050"/>
                    <a:gd name="connsiteX65" fmla="*/ 323850 w 2433637"/>
                    <a:gd name="connsiteY65" fmla="*/ 809625 h 1543050"/>
                    <a:gd name="connsiteX66" fmla="*/ 266700 w 2433637"/>
                    <a:gd name="connsiteY66" fmla="*/ 814387 h 1543050"/>
                    <a:gd name="connsiteX67" fmla="*/ 223837 w 2433637"/>
                    <a:gd name="connsiteY67" fmla="*/ 704850 h 1543050"/>
                    <a:gd name="connsiteX68" fmla="*/ 223837 w 2433637"/>
                    <a:gd name="connsiteY68" fmla="*/ 619125 h 1543050"/>
                    <a:gd name="connsiteX69" fmla="*/ 223837 w 2433637"/>
                    <a:gd name="connsiteY69" fmla="*/ 481012 h 1543050"/>
                    <a:gd name="connsiteX70" fmla="*/ 185737 w 2433637"/>
                    <a:gd name="connsiteY70" fmla="*/ 381000 h 1543050"/>
                    <a:gd name="connsiteX71" fmla="*/ 204787 w 2433637"/>
                    <a:gd name="connsiteY71" fmla="*/ 504825 h 1543050"/>
                    <a:gd name="connsiteX72" fmla="*/ 185737 w 2433637"/>
                    <a:gd name="connsiteY72" fmla="*/ 704850 h 1543050"/>
                    <a:gd name="connsiteX73" fmla="*/ 242887 w 2433637"/>
                    <a:gd name="connsiteY73" fmla="*/ 828675 h 1543050"/>
                    <a:gd name="connsiteX74" fmla="*/ 0 w 2433637"/>
                    <a:gd name="connsiteY74" fmla="*/ 919162 h 1543050"/>
                    <a:gd name="connsiteX75" fmla="*/ 0 w 2433637"/>
                    <a:gd name="connsiteY75" fmla="*/ 1019175 h 154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2433637" h="1543050">
                      <a:moveTo>
                        <a:pt x="0" y="1019175"/>
                      </a:moveTo>
                      <a:lnTo>
                        <a:pt x="280987" y="895350"/>
                      </a:lnTo>
                      <a:lnTo>
                        <a:pt x="333375" y="1047750"/>
                      </a:lnTo>
                      <a:lnTo>
                        <a:pt x="280987" y="1314450"/>
                      </a:lnTo>
                      <a:lnTo>
                        <a:pt x="357187" y="1028700"/>
                      </a:lnTo>
                      <a:lnTo>
                        <a:pt x="304800" y="885825"/>
                      </a:lnTo>
                      <a:lnTo>
                        <a:pt x="681037" y="762000"/>
                      </a:lnTo>
                      <a:lnTo>
                        <a:pt x="700087" y="890587"/>
                      </a:lnTo>
                      <a:lnTo>
                        <a:pt x="738187" y="1047750"/>
                      </a:lnTo>
                      <a:lnTo>
                        <a:pt x="747712" y="1133475"/>
                      </a:lnTo>
                      <a:lnTo>
                        <a:pt x="747712" y="1295400"/>
                      </a:lnTo>
                      <a:lnTo>
                        <a:pt x="723900" y="1543050"/>
                      </a:lnTo>
                      <a:lnTo>
                        <a:pt x="766762" y="1281112"/>
                      </a:lnTo>
                      <a:lnTo>
                        <a:pt x="766762" y="1138237"/>
                      </a:lnTo>
                      <a:lnTo>
                        <a:pt x="747712" y="966787"/>
                      </a:lnTo>
                      <a:lnTo>
                        <a:pt x="700087" y="752475"/>
                      </a:lnTo>
                      <a:lnTo>
                        <a:pt x="971550" y="700087"/>
                      </a:lnTo>
                      <a:lnTo>
                        <a:pt x="1038225" y="909637"/>
                      </a:lnTo>
                      <a:lnTo>
                        <a:pt x="990600" y="690562"/>
                      </a:lnTo>
                      <a:lnTo>
                        <a:pt x="1152525" y="676275"/>
                      </a:lnTo>
                      <a:lnTo>
                        <a:pt x="1252537" y="661987"/>
                      </a:lnTo>
                      <a:lnTo>
                        <a:pt x="1328737" y="666750"/>
                      </a:lnTo>
                      <a:lnTo>
                        <a:pt x="1262062" y="990600"/>
                      </a:lnTo>
                      <a:lnTo>
                        <a:pt x="1266825" y="1147762"/>
                      </a:lnTo>
                      <a:lnTo>
                        <a:pt x="1343025" y="1333500"/>
                      </a:lnTo>
                      <a:lnTo>
                        <a:pt x="1285875" y="1095375"/>
                      </a:lnTo>
                      <a:lnTo>
                        <a:pt x="1304925" y="971550"/>
                      </a:lnTo>
                      <a:lnTo>
                        <a:pt x="1333500" y="771525"/>
                      </a:lnTo>
                      <a:lnTo>
                        <a:pt x="1362075" y="681037"/>
                      </a:lnTo>
                      <a:lnTo>
                        <a:pt x="1552575" y="709612"/>
                      </a:lnTo>
                      <a:lnTo>
                        <a:pt x="1700212" y="762000"/>
                      </a:lnTo>
                      <a:lnTo>
                        <a:pt x="1857375" y="828675"/>
                      </a:lnTo>
                      <a:lnTo>
                        <a:pt x="2047875" y="942975"/>
                      </a:lnTo>
                      <a:lnTo>
                        <a:pt x="2200275" y="1052512"/>
                      </a:lnTo>
                      <a:lnTo>
                        <a:pt x="2433637" y="1200150"/>
                      </a:lnTo>
                      <a:lnTo>
                        <a:pt x="1895475" y="828675"/>
                      </a:lnTo>
                      <a:lnTo>
                        <a:pt x="1757362" y="762000"/>
                      </a:lnTo>
                      <a:lnTo>
                        <a:pt x="1552575" y="671512"/>
                      </a:lnTo>
                      <a:lnTo>
                        <a:pt x="1362075" y="638175"/>
                      </a:lnTo>
                      <a:lnTo>
                        <a:pt x="1385887" y="395287"/>
                      </a:lnTo>
                      <a:lnTo>
                        <a:pt x="1414462" y="280987"/>
                      </a:lnTo>
                      <a:lnTo>
                        <a:pt x="1519237" y="0"/>
                      </a:lnTo>
                      <a:lnTo>
                        <a:pt x="1376362" y="342900"/>
                      </a:lnTo>
                      <a:lnTo>
                        <a:pt x="1347787" y="490537"/>
                      </a:lnTo>
                      <a:lnTo>
                        <a:pt x="1333500" y="633412"/>
                      </a:lnTo>
                      <a:lnTo>
                        <a:pt x="1181100" y="628650"/>
                      </a:lnTo>
                      <a:lnTo>
                        <a:pt x="1066800" y="638175"/>
                      </a:lnTo>
                      <a:lnTo>
                        <a:pt x="1009650" y="652462"/>
                      </a:lnTo>
                      <a:lnTo>
                        <a:pt x="1033462" y="566737"/>
                      </a:lnTo>
                      <a:lnTo>
                        <a:pt x="1023937" y="485775"/>
                      </a:lnTo>
                      <a:lnTo>
                        <a:pt x="995362" y="414337"/>
                      </a:lnTo>
                      <a:lnTo>
                        <a:pt x="1014412" y="523875"/>
                      </a:lnTo>
                      <a:lnTo>
                        <a:pt x="1000125" y="585787"/>
                      </a:lnTo>
                      <a:lnTo>
                        <a:pt x="990600" y="671512"/>
                      </a:lnTo>
                      <a:lnTo>
                        <a:pt x="838200" y="681037"/>
                      </a:lnTo>
                      <a:lnTo>
                        <a:pt x="695325" y="695325"/>
                      </a:lnTo>
                      <a:lnTo>
                        <a:pt x="609600" y="538162"/>
                      </a:lnTo>
                      <a:lnTo>
                        <a:pt x="571500" y="423862"/>
                      </a:lnTo>
                      <a:lnTo>
                        <a:pt x="533400" y="309562"/>
                      </a:lnTo>
                      <a:lnTo>
                        <a:pt x="471487" y="204787"/>
                      </a:lnTo>
                      <a:lnTo>
                        <a:pt x="538162" y="376237"/>
                      </a:lnTo>
                      <a:lnTo>
                        <a:pt x="571500" y="542925"/>
                      </a:lnTo>
                      <a:lnTo>
                        <a:pt x="619125" y="623887"/>
                      </a:lnTo>
                      <a:lnTo>
                        <a:pt x="657225" y="690562"/>
                      </a:lnTo>
                      <a:lnTo>
                        <a:pt x="447675" y="757237"/>
                      </a:lnTo>
                      <a:lnTo>
                        <a:pt x="323850" y="809625"/>
                      </a:lnTo>
                      <a:lnTo>
                        <a:pt x="266700" y="814387"/>
                      </a:lnTo>
                      <a:lnTo>
                        <a:pt x="223837" y="704850"/>
                      </a:lnTo>
                      <a:lnTo>
                        <a:pt x="223837" y="619125"/>
                      </a:lnTo>
                      <a:lnTo>
                        <a:pt x="223837" y="481012"/>
                      </a:lnTo>
                      <a:lnTo>
                        <a:pt x="185737" y="381000"/>
                      </a:lnTo>
                      <a:lnTo>
                        <a:pt x="204787" y="504825"/>
                      </a:lnTo>
                      <a:lnTo>
                        <a:pt x="185737" y="704850"/>
                      </a:lnTo>
                      <a:lnTo>
                        <a:pt x="242887" y="828675"/>
                      </a:lnTo>
                      <a:lnTo>
                        <a:pt x="0" y="919162"/>
                      </a:lnTo>
                      <a:lnTo>
                        <a:pt x="0" y="1019175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>
                <a:off x="3378926" y="949234"/>
                <a:ext cx="269965" cy="5608320"/>
              </a:xfrm>
              <a:custGeom>
                <a:avLst/>
                <a:gdLst>
                  <a:gd name="connsiteX0" fmla="*/ 78377 w 269965"/>
                  <a:gd name="connsiteY0" fmla="*/ 5608320 h 5608320"/>
                  <a:gd name="connsiteX1" fmla="*/ 243840 w 269965"/>
                  <a:gd name="connsiteY1" fmla="*/ 5590903 h 5608320"/>
                  <a:gd name="connsiteX2" fmla="*/ 269965 w 269965"/>
                  <a:gd name="connsiteY2" fmla="*/ 5164183 h 5608320"/>
                  <a:gd name="connsiteX3" fmla="*/ 261257 w 269965"/>
                  <a:gd name="connsiteY3" fmla="*/ 4833257 h 5608320"/>
                  <a:gd name="connsiteX4" fmla="*/ 269965 w 269965"/>
                  <a:gd name="connsiteY4" fmla="*/ 4537166 h 5608320"/>
                  <a:gd name="connsiteX5" fmla="*/ 261257 w 269965"/>
                  <a:gd name="connsiteY5" fmla="*/ 4293326 h 5608320"/>
                  <a:gd name="connsiteX6" fmla="*/ 252548 w 269965"/>
                  <a:gd name="connsiteY6" fmla="*/ 3884023 h 5608320"/>
                  <a:gd name="connsiteX7" fmla="*/ 217714 w 269965"/>
                  <a:gd name="connsiteY7" fmla="*/ 3396343 h 5608320"/>
                  <a:gd name="connsiteX8" fmla="*/ 200297 w 269965"/>
                  <a:gd name="connsiteY8" fmla="*/ 3091543 h 5608320"/>
                  <a:gd name="connsiteX9" fmla="*/ 165463 w 269965"/>
                  <a:gd name="connsiteY9" fmla="*/ 2804160 h 5608320"/>
                  <a:gd name="connsiteX10" fmla="*/ 113211 w 269965"/>
                  <a:gd name="connsiteY10" fmla="*/ 2551612 h 5608320"/>
                  <a:gd name="connsiteX11" fmla="*/ 69668 w 269965"/>
                  <a:gd name="connsiteY11" fmla="*/ 2307772 h 5608320"/>
                  <a:gd name="connsiteX12" fmla="*/ 69668 w 269965"/>
                  <a:gd name="connsiteY12" fmla="*/ 2029097 h 5608320"/>
                  <a:gd name="connsiteX13" fmla="*/ 78377 w 269965"/>
                  <a:gd name="connsiteY13" fmla="*/ 1698172 h 5608320"/>
                  <a:gd name="connsiteX14" fmla="*/ 104503 w 269965"/>
                  <a:gd name="connsiteY14" fmla="*/ 1419497 h 5608320"/>
                  <a:gd name="connsiteX15" fmla="*/ 121920 w 269965"/>
                  <a:gd name="connsiteY15" fmla="*/ 1158240 h 5608320"/>
                  <a:gd name="connsiteX16" fmla="*/ 156754 w 269965"/>
                  <a:gd name="connsiteY16" fmla="*/ 949235 h 5608320"/>
                  <a:gd name="connsiteX17" fmla="*/ 182880 w 269965"/>
                  <a:gd name="connsiteY17" fmla="*/ 600892 h 5608320"/>
                  <a:gd name="connsiteX18" fmla="*/ 182880 w 269965"/>
                  <a:gd name="connsiteY18" fmla="*/ 348343 h 5608320"/>
                  <a:gd name="connsiteX19" fmla="*/ 174171 w 269965"/>
                  <a:gd name="connsiteY19" fmla="*/ 217715 h 5608320"/>
                  <a:gd name="connsiteX20" fmla="*/ 113211 w 269965"/>
                  <a:gd name="connsiteY20" fmla="*/ 0 h 5608320"/>
                  <a:gd name="connsiteX21" fmla="*/ 156754 w 269965"/>
                  <a:gd name="connsiteY21" fmla="*/ 278675 h 5608320"/>
                  <a:gd name="connsiteX22" fmla="*/ 148045 w 269965"/>
                  <a:gd name="connsiteY22" fmla="*/ 409303 h 5608320"/>
                  <a:gd name="connsiteX23" fmla="*/ 139337 w 269965"/>
                  <a:gd name="connsiteY23" fmla="*/ 670560 h 5608320"/>
                  <a:gd name="connsiteX24" fmla="*/ 113211 w 269965"/>
                  <a:gd name="connsiteY24" fmla="*/ 862149 h 5608320"/>
                  <a:gd name="connsiteX25" fmla="*/ 78377 w 269965"/>
                  <a:gd name="connsiteY25" fmla="*/ 1140823 h 5608320"/>
                  <a:gd name="connsiteX26" fmla="*/ 26125 w 269965"/>
                  <a:gd name="connsiteY26" fmla="*/ 1550126 h 5608320"/>
                  <a:gd name="connsiteX27" fmla="*/ 0 w 269965"/>
                  <a:gd name="connsiteY27" fmla="*/ 1959429 h 5608320"/>
                  <a:gd name="connsiteX28" fmla="*/ 0 w 269965"/>
                  <a:gd name="connsiteY28" fmla="*/ 2246812 h 5608320"/>
                  <a:gd name="connsiteX29" fmla="*/ 52251 w 269965"/>
                  <a:gd name="connsiteY29" fmla="*/ 2577737 h 5608320"/>
                  <a:gd name="connsiteX30" fmla="*/ 87085 w 269965"/>
                  <a:gd name="connsiteY30" fmla="*/ 2830286 h 5608320"/>
                  <a:gd name="connsiteX31" fmla="*/ 130628 w 269965"/>
                  <a:gd name="connsiteY31" fmla="*/ 3169920 h 5608320"/>
                  <a:gd name="connsiteX32" fmla="*/ 139337 w 269965"/>
                  <a:gd name="connsiteY32" fmla="*/ 3526972 h 5608320"/>
                  <a:gd name="connsiteX33" fmla="*/ 148045 w 269965"/>
                  <a:gd name="connsiteY33" fmla="*/ 4136572 h 5608320"/>
                  <a:gd name="connsiteX34" fmla="*/ 130628 w 269965"/>
                  <a:gd name="connsiteY34" fmla="*/ 4572000 h 5608320"/>
                  <a:gd name="connsiteX35" fmla="*/ 104503 w 269965"/>
                  <a:gd name="connsiteY35" fmla="*/ 5103223 h 5608320"/>
                  <a:gd name="connsiteX36" fmla="*/ 87085 w 269965"/>
                  <a:gd name="connsiteY36" fmla="*/ 5486400 h 5608320"/>
                  <a:gd name="connsiteX37" fmla="*/ 78377 w 269965"/>
                  <a:gd name="connsiteY37" fmla="*/ 5608320 h 560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69965" h="5608320">
                    <a:moveTo>
                      <a:pt x="78377" y="5608320"/>
                    </a:moveTo>
                    <a:lnTo>
                      <a:pt x="243840" y="5590903"/>
                    </a:lnTo>
                    <a:lnTo>
                      <a:pt x="269965" y="5164183"/>
                    </a:lnTo>
                    <a:lnTo>
                      <a:pt x="261257" y="4833257"/>
                    </a:lnTo>
                    <a:lnTo>
                      <a:pt x="269965" y="4537166"/>
                    </a:lnTo>
                    <a:lnTo>
                      <a:pt x="261257" y="4293326"/>
                    </a:lnTo>
                    <a:lnTo>
                      <a:pt x="252548" y="3884023"/>
                    </a:lnTo>
                    <a:lnTo>
                      <a:pt x="217714" y="3396343"/>
                    </a:lnTo>
                    <a:lnTo>
                      <a:pt x="200297" y="3091543"/>
                    </a:lnTo>
                    <a:lnTo>
                      <a:pt x="165463" y="2804160"/>
                    </a:lnTo>
                    <a:lnTo>
                      <a:pt x="113211" y="2551612"/>
                    </a:lnTo>
                    <a:lnTo>
                      <a:pt x="69668" y="2307772"/>
                    </a:lnTo>
                    <a:lnTo>
                      <a:pt x="69668" y="2029097"/>
                    </a:lnTo>
                    <a:lnTo>
                      <a:pt x="78377" y="1698172"/>
                    </a:lnTo>
                    <a:lnTo>
                      <a:pt x="104503" y="1419497"/>
                    </a:lnTo>
                    <a:lnTo>
                      <a:pt x="121920" y="1158240"/>
                    </a:lnTo>
                    <a:lnTo>
                      <a:pt x="156754" y="949235"/>
                    </a:lnTo>
                    <a:lnTo>
                      <a:pt x="182880" y="600892"/>
                    </a:lnTo>
                    <a:lnTo>
                      <a:pt x="182880" y="348343"/>
                    </a:lnTo>
                    <a:lnTo>
                      <a:pt x="174171" y="217715"/>
                    </a:lnTo>
                    <a:lnTo>
                      <a:pt x="113211" y="0"/>
                    </a:lnTo>
                    <a:lnTo>
                      <a:pt x="156754" y="278675"/>
                    </a:lnTo>
                    <a:lnTo>
                      <a:pt x="148045" y="409303"/>
                    </a:lnTo>
                    <a:lnTo>
                      <a:pt x="139337" y="670560"/>
                    </a:lnTo>
                    <a:lnTo>
                      <a:pt x="113211" y="862149"/>
                    </a:lnTo>
                    <a:lnTo>
                      <a:pt x="78377" y="1140823"/>
                    </a:lnTo>
                    <a:lnTo>
                      <a:pt x="26125" y="1550126"/>
                    </a:lnTo>
                    <a:lnTo>
                      <a:pt x="0" y="1959429"/>
                    </a:lnTo>
                    <a:lnTo>
                      <a:pt x="0" y="2246812"/>
                    </a:lnTo>
                    <a:lnTo>
                      <a:pt x="52251" y="2577737"/>
                    </a:lnTo>
                    <a:lnTo>
                      <a:pt x="87085" y="2830286"/>
                    </a:lnTo>
                    <a:lnTo>
                      <a:pt x="130628" y="3169920"/>
                    </a:lnTo>
                    <a:lnTo>
                      <a:pt x="139337" y="3526972"/>
                    </a:lnTo>
                    <a:lnTo>
                      <a:pt x="148045" y="4136572"/>
                    </a:lnTo>
                    <a:lnTo>
                      <a:pt x="130628" y="4572000"/>
                    </a:lnTo>
                    <a:lnTo>
                      <a:pt x="104503" y="5103223"/>
                    </a:lnTo>
                    <a:lnTo>
                      <a:pt x="87085" y="5486400"/>
                    </a:lnTo>
                    <a:lnTo>
                      <a:pt x="78377" y="560832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21243007">
                <a:off x="3520288" y="2807325"/>
                <a:ext cx="2314924" cy="1591154"/>
                <a:chOff x="3652838" y="4322671"/>
                <a:chExt cx="2586980" cy="1739992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3752850" y="4752975"/>
                  <a:ext cx="238125" cy="409575"/>
                </a:xfrm>
                <a:custGeom>
                  <a:avLst/>
                  <a:gdLst>
                    <a:gd name="connsiteX0" fmla="*/ 66675 w 238125"/>
                    <a:gd name="connsiteY0" fmla="*/ 409575 h 409575"/>
                    <a:gd name="connsiteX1" fmla="*/ 9525 w 238125"/>
                    <a:gd name="connsiteY1" fmla="*/ 357188 h 409575"/>
                    <a:gd name="connsiteX2" fmla="*/ 0 w 238125"/>
                    <a:gd name="connsiteY2" fmla="*/ 280988 h 409575"/>
                    <a:gd name="connsiteX3" fmla="*/ 0 w 238125"/>
                    <a:gd name="connsiteY3" fmla="*/ 147638 h 409575"/>
                    <a:gd name="connsiteX4" fmla="*/ 23813 w 238125"/>
                    <a:gd name="connsiteY4" fmla="*/ 66675 h 409575"/>
                    <a:gd name="connsiteX5" fmla="*/ 66675 w 238125"/>
                    <a:gd name="connsiteY5" fmla="*/ 0 h 409575"/>
                    <a:gd name="connsiteX6" fmla="*/ 161925 w 238125"/>
                    <a:gd name="connsiteY6" fmla="*/ 52388 h 409575"/>
                    <a:gd name="connsiteX7" fmla="*/ 223838 w 238125"/>
                    <a:gd name="connsiteY7" fmla="*/ 142875 h 409575"/>
                    <a:gd name="connsiteX8" fmla="*/ 238125 w 238125"/>
                    <a:gd name="connsiteY8" fmla="*/ 242888 h 409575"/>
                    <a:gd name="connsiteX9" fmla="*/ 204788 w 238125"/>
                    <a:gd name="connsiteY9" fmla="*/ 338138 h 409575"/>
                    <a:gd name="connsiteX10" fmla="*/ 138113 w 238125"/>
                    <a:gd name="connsiteY10" fmla="*/ 390525 h 409575"/>
                    <a:gd name="connsiteX11" fmla="*/ 66675 w 238125"/>
                    <a:gd name="connsiteY11" fmla="*/ 409575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8125" h="409575">
                      <a:moveTo>
                        <a:pt x="66675" y="409575"/>
                      </a:moveTo>
                      <a:lnTo>
                        <a:pt x="9525" y="357188"/>
                      </a:lnTo>
                      <a:lnTo>
                        <a:pt x="0" y="280988"/>
                      </a:lnTo>
                      <a:lnTo>
                        <a:pt x="0" y="147638"/>
                      </a:lnTo>
                      <a:lnTo>
                        <a:pt x="23813" y="66675"/>
                      </a:lnTo>
                      <a:lnTo>
                        <a:pt x="66675" y="0"/>
                      </a:lnTo>
                      <a:lnTo>
                        <a:pt x="161925" y="52388"/>
                      </a:lnTo>
                      <a:lnTo>
                        <a:pt x="223838" y="142875"/>
                      </a:lnTo>
                      <a:lnTo>
                        <a:pt x="238125" y="242888"/>
                      </a:lnTo>
                      <a:lnTo>
                        <a:pt x="204788" y="338138"/>
                      </a:lnTo>
                      <a:lnTo>
                        <a:pt x="138113" y="390525"/>
                      </a:lnTo>
                      <a:lnTo>
                        <a:pt x="66675" y="409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4067175" y="4581525"/>
                  <a:ext cx="261938" cy="528638"/>
                </a:xfrm>
                <a:custGeom>
                  <a:avLst/>
                  <a:gdLst>
                    <a:gd name="connsiteX0" fmla="*/ 180975 w 261938"/>
                    <a:gd name="connsiteY0" fmla="*/ 490538 h 528638"/>
                    <a:gd name="connsiteX1" fmla="*/ 147638 w 261938"/>
                    <a:gd name="connsiteY1" fmla="*/ 528638 h 528638"/>
                    <a:gd name="connsiteX2" fmla="*/ 104775 w 261938"/>
                    <a:gd name="connsiteY2" fmla="*/ 495300 h 528638"/>
                    <a:gd name="connsiteX3" fmla="*/ 47625 w 261938"/>
                    <a:gd name="connsiteY3" fmla="*/ 423863 h 528638"/>
                    <a:gd name="connsiteX4" fmla="*/ 19050 w 261938"/>
                    <a:gd name="connsiteY4" fmla="*/ 366713 h 528638"/>
                    <a:gd name="connsiteX5" fmla="*/ 80963 w 261938"/>
                    <a:gd name="connsiteY5" fmla="*/ 361950 h 528638"/>
                    <a:gd name="connsiteX6" fmla="*/ 14288 w 261938"/>
                    <a:gd name="connsiteY6" fmla="*/ 304800 h 528638"/>
                    <a:gd name="connsiteX7" fmla="*/ 38100 w 261938"/>
                    <a:gd name="connsiteY7" fmla="*/ 285750 h 528638"/>
                    <a:gd name="connsiteX8" fmla="*/ 0 w 261938"/>
                    <a:gd name="connsiteY8" fmla="*/ 257175 h 528638"/>
                    <a:gd name="connsiteX9" fmla="*/ 33338 w 261938"/>
                    <a:gd name="connsiteY9" fmla="*/ 238125 h 528638"/>
                    <a:gd name="connsiteX10" fmla="*/ 28575 w 261938"/>
                    <a:gd name="connsiteY10" fmla="*/ 157163 h 528638"/>
                    <a:gd name="connsiteX11" fmla="*/ 33338 w 261938"/>
                    <a:gd name="connsiteY11" fmla="*/ 0 h 528638"/>
                    <a:gd name="connsiteX12" fmla="*/ 147638 w 261938"/>
                    <a:gd name="connsiteY12" fmla="*/ 100013 h 528638"/>
                    <a:gd name="connsiteX13" fmla="*/ 204788 w 261938"/>
                    <a:gd name="connsiteY13" fmla="*/ 190500 h 528638"/>
                    <a:gd name="connsiteX14" fmla="*/ 223838 w 261938"/>
                    <a:gd name="connsiteY14" fmla="*/ 157163 h 528638"/>
                    <a:gd name="connsiteX15" fmla="*/ 242888 w 261938"/>
                    <a:gd name="connsiteY15" fmla="*/ 257175 h 528638"/>
                    <a:gd name="connsiteX16" fmla="*/ 261938 w 261938"/>
                    <a:gd name="connsiteY16" fmla="*/ 357188 h 528638"/>
                    <a:gd name="connsiteX17" fmla="*/ 242888 w 261938"/>
                    <a:gd name="connsiteY17" fmla="*/ 419100 h 528638"/>
                    <a:gd name="connsiteX18" fmla="*/ 180975 w 261938"/>
                    <a:gd name="connsiteY18" fmla="*/ 490538 h 52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1938" h="528638">
                      <a:moveTo>
                        <a:pt x="180975" y="490538"/>
                      </a:moveTo>
                      <a:lnTo>
                        <a:pt x="147638" y="528638"/>
                      </a:lnTo>
                      <a:lnTo>
                        <a:pt x="104775" y="495300"/>
                      </a:lnTo>
                      <a:lnTo>
                        <a:pt x="47625" y="423863"/>
                      </a:lnTo>
                      <a:lnTo>
                        <a:pt x="19050" y="366713"/>
                      </a:lnTo>
                      <a:lnTo>
                        <a:pt x="80963" y="361950"/>
                      </a:lnTo>
                      <a:lnTo>
                        <a:pt x="14288" y="304800"/>
                      </a:lnTo>
                      <a:lnTo>
                        <a:pt x="38100" y="285750"/>
                      </a:lnTo>
                      <a:lnTo>
                        <a:pt x="0" y="257175"/>
                      </a:lnTo>
                      <a:lnTo>
                        <a:pt x="33338" y="238125"/>
                      </a:lnTo>
                      <a:lnTo>
                        <a:pt x="28575" y="157163"/>
                      </a:lnTo>
                      <a:lnTo>
                        <a:pt x="33338" y="0"/>
                      </a:lnTo>
                      <a:lnTo>
                        <a:pt x="147638" y="100013"/>
                      </a:lnTo>
                      <a:lnTo>
                        <a:pt x="204788" y="190500"/>
                      </a:lnTo>
                      <a:lnTo>
                        <a:pt x="223838" y="157163"/>
                      </a:lnTo>
                      <a:lnTo>
                        <a:pt x="242888" y="257175"/>
                      </a:lnTo>
                      <a:lnTo>
                        <a:pt x="261938" y="357188"/>
                      </a:lnTo>
                      <a:lnTo>
                        <a:pt x="242888" y="419100"/>
                      </a:lnTo>
                      <a:lnTo>
                        <a:pt x="180975" y="49053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4586288" y="4795838"/>
                  <a:ext cx="138112" cy="238125"/>
                </a:xfrm>
                <a:custGeom>
                  <a:avLst/>
                  <a:gdLst>
                    <a:gd name="connsiteX0" fmla="*/ 52387 w 138112"/>
                    <a:gd name="connsiteY0" fmla="*/ 238125 h 238125"/>
                    <a:gd name="connsiteX1" fmla="*/ 0 w 138112"/>
                    <a:gd name="connsiteY1" fmla="*/ 185737 h 238125"/>
                    <a:gd name="connsiteX2" fmla="*/ 4762 w 138112"/>
                    <a:gd name="connsiteY2" fmla="*/ 119062 h 238125"/>
                    <a:gd name="connsiteX3" fmla="*/ 23812 w 138112"/>
                    <a:gd name="connsiteY3" fmla="*/ 80962 h 238125"/>
                    <a:gd name="connsiteX4" fmla="*/ 23812 w 138112"/>
                    <a:gd name="connsiteY4" fmla="*/ 0 h 238125"/>
                    <a:gd name="connsiteX5" fmla="*/ 109537 w 138112"/>
                    <a:gd name="connsiteY5" fmla="*/ 76200 h 238125"/>
                    <a:gd name="connsiteX6" fmla="*/ 138112 w 138112"/>
                    <a:gd name="connsiteY6" fmla="*/ 157162 h 238125"/>
                    <a:gd name="connsiteX7" fmla="*/ 114300 w 138112"/>
                    <a:gd name="connsiteY7" fmla="*/ 233362 h 238125"/>
                    <a:gd name="connsiteX8" fmla="*/ 52387 w 138112"/>
                    <a:gd name="connsiteY8" fmla="*/ 238125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112" h="238125">
                      <a:moveTo>
                        <a:pt x="52387" y="238125"/>
                      </a:moveTo>
                      <a:lnTo>
                        <a:pt x="0" y="185737"/>
                      </a:lnTo>
                      <a:lnTo>
                        <a:pt x="4762" y="119062"/>
                      </a:lnTo>
                      <a:lnTo>
                        <a:pt x="23812" y="80962"/>
                      </a:lnTo>
                      <a:lnTo>
                        <a:pt x="23812" y="0"/>
                      </a:lnTo>
                      <a:lnTo>
                        <a:pt x="109537" y="76200"/>
                      </a:lnTo>
                      <a:lnTo>
                        <a:pt x="138112" y="157162"/>
                      </a:lnTo>
                      <a:lnTo>
                        <a:pt x="114300" y="233362"/>
                      </a:lnTo>
                      <a:lnTo>
                        <a:pt x="52387" y="23812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4867275" y="4322671"/>
                  <a:ext cx="356239" cy="711293"/>
                </a:xfrm>
                <a:custGeom>
                  <a:avLst/>
                  <a:gdLst>
                    <a:gd name="connsiteX0" fmla="*/ 119063 w 361950"/>
                    <a:gd name="connsiteY0" fmla="*/ 666750 h 666750"/>
                    <a:gd name="connsiteX1" fmla="*/ 47625 w 361950"/>
                    <a:gd name="connsiteY1" fmla="*/ 657225 h 666750"/>
                    <a:gd name="connsiteX2" fmla="*/ 9525 w 361950"/>
                    <a:gd name="connsiteY2" fmla="*/ 571500 h 666750"/>
                    <a:gd name="connsiteX3" fmla="*/ 0 w 361950"/>
                    <a:gd name="connsiteY3" fmla="*/ 533400 h 666750"/>
                    <a:gd name="connsiteX4" fmla="*/ 47625 w 361950"/>
                    <a:gd name="connsiteY4" fmla="*/ 547687 h 666750"/>
                    <a:gd name="connsiteX5" fmla="*/ 0 w 361950"/>
                    <a:gd name="connsiteY5" fmla="*/ 476250 h 666750"/>
                    <a:gd name="connsiteX6" fmla="*/ 14288 w 361950"/>
                    <a:gd name="connsiteY6" fmla="*/ 400050 h 666750"/>
                    <a:gd name="connsiteX7" fmla="*/ 52388 w 361950"/>
                    <a:gd name="connsiteY7" fmla="*/ 333375 h 666750"/>
                    <a:gd name="connsiteX8" fmla="*/ 71438 w 361950"/>
                    <a:gd name="connsiteY8" fmla="*/ 381000 h 666750"/>
                    <a:gd name="connsiteX9" fmla="*/ 109538 w 361950"/>
                    <a:gd name="connsiteY9" fmla="*/ 280987 h 666750"/>
                    <a:gd name="connsiteX10" fmla="*/ 166688 w 361950"/>
                    <a:gd name="connsiteY10" fmla="*/ 171450 h 666750"/>
                    <a:gd name="connsiteX11" fmla="*/ 238125 w 361950"/>
                    <a:gd name="connsiteY11" fmla="*/ 90487 h 666750"/>
                    <a:gd name="connsiteX12" fmla="*/ 357188 w 361950"/>
                    <a:gd name="connsiteY12" fmla="*/ 0 h 666750"/>
                    <a:gd name="connsiteX13" fmla="*/ 361950 w 361950"/>
                    <a:gd name="connsiteY13" fmla="*/ 228600 h 666750"/>
                    <a:gd name="connsiteX14" fmla="*/ 347663 w 361950"/>
                    <a:gd name="connsiteY14" fmla="*/ 366712 h 666750"/>
                    <a:gd name="connsiteX15" fmla="*/ 280988 w 361950"/>
                    <a:gd name="connsiteY15" fmla="*/ 485775 h 666750"/>
                    <a:gd name="connsiteX16" fmla="*/ 323850 w 361950"/>
                    <a:gd name="connsiteY16" fmla="*/ 466725 h 666750"/>
                    <a:gd name="connsiteX17" fmla="*/ 252413 w 361950"/>
                    <a:gd name="connsiteY17" fmla="*/ 547687 h 666750"/>
                    <a:gd name="connsiteX18" fmla="*/ 285750 w 361950"/>
                    <a:gd name="connsiteY18" fmla="*/ 552450 h 666750"/>
                    <a:gd name="connsiteX19" fmla="*/ 233363 w 361950"/>
                    <a:gd name="connsiteY19" fmla="*/ 628650 h 666750"/>
                    <a:gd name="connsiteX20" fmla="*/ 119063 w 361950"/>
                    <a:gd name="connsiteY20" fmla="*/ 66675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1950" h="666750">
                      <a:moveTo>
                        <a:pt x="119063" y="666750"/>
                      </a:moveTo>
                      <a:lnTo>
                        <a:pt x="47625" y="657225"/>
                      </a:lnTo>
                      <a:lnTo>
                        <a:pt x="9525" y="571500"/>
                      </a:lnTo>
                      <a:lnTo>
                        <a:pt x="0" y="533400"/>
                      </a:lnTo>
                      <a:lnTo>
                        <a:pt x="47625" y="547687"/>
                      </a:lnTo>
                      <a:lnTo>
                        <a:pt x="0" y="476250"/>
                      </a:lnTo>
                      <a:lnTo>
                        <a:pt x="14288" y="400050"/>
                      </a:lnTo>
                      <a:lnTo>
                        <a:pt x="52388" y="333375"/>
                      </a:lnTo>
                      <a:lnTo>
                        <a:pt x="71438" y="381000"/>
                      </a:lnTo>
                      <a:lnTo>
                        <a:pt x="109538" y="280987"/>
                      </a:lnTo>
                      <a:lnTo>
                        <a:pt x="166688" y="171450"/>
                      </a:lnTo>
                      <a:lnTo>
                        <a:pt x="238125" y="90487"/>
                      </a:lnTo>
                      <a:lnTo>
                        <a:pt x="357188" y="0"/>
                      </a:lnTo>
                      <a:cubicBezTo>
                        <a:pt x="358775" y="76200"/>
                        <a:pt x="360363" y="152400"/>
                        <a:pt x="361950" y="228600"/>
                      </a:cubicBezTo>
                      <a:lnTo>
                        <a:pt x="347663" y="366712"/>
                      </a:lnTo>
                      <a:lnTo>
                        <a:pt x="280988" y="485775"/>
                      </a:lnTo>
                      <a:lnTo>
                        <a:pt x="323850" y="466725"/>
                      </a:lnTo>
                      <a:lnTo>
                        <a:pt x="252413" y="547687"/>
                      </a:lnTo>
                      <a:lnTo>
                        <a:pt x="285750" y="552450"/>
                      </a:lnTo>
                      <a:lnTo>
                        <a:pt x="233363" y="628650"/>
                      </a:lnTo>
                      <a:lnTo>
                        <a:pt x="119063" y="6667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3852863" y="5491163"/>
                  <a:ext cx="238125" cy="342900"/>
                </a:xfrm>
                <a:custGeom>
                  <a:avLst/>
                  <a:gdLst>
                    <a:gd name="connsiteX0" fmla="*/ 123825 w 238125"/>
                    <a:gd name="connsiteY0" fmla="*/ 0 h 342900"/>
                    <a:gd name="connsiteX1" fmla="*/ 14287 w 238125"/>
                    <a:gd name="connsiteY1" fmla="*/ 28575 h 342900"/>
                    <a:gd name="connsiteX2" fmla="*/ 0 w 238125"/>
                    <a:gd name="connsiteY2" fmla="*/ 128587 h 342900"/>
                    <a:gd name="connsiteX3" fmla="*/ 19050 w 238125"/>
                    <a:gd name="connsiteY3" fmla="*/ 233362 h 342900"/>
                    <a:gd name="connsiteX4" fmla="*/ 71437 w 238125"/>
                    <a:gd name="connsiteY4" fmla="*/ 342900 h 342900"/>
                    <a:gd name="connsiteX5" fmla="*/ 152400 w 238125"/>
                    <a:gd name="connsiteY5" fmla="*/ 271462 h 342900"/>
                    <a:gd name="connsiteX6" fmla="*/ 238125 w 238125"/>
                    <a:gd name="connsiteY6" fmla="*/ 166687 h 342900"/>
                    <a:gd name="connsiteX7" fmla="*/ 233362 w 238125"/>
                    <a:gd name="connsiteY7" fmla="*/ 71437 h 342900"/>
                    <a:gd name="connsiteX8" fmla="*/ 185737 w 238125"/>
                    <a:gd name="connsiteY8" fmla="*/ 0 h 342900"/>
                    <a:gd name="connsiteX9" fmla="*/ 123825 w 238125"/>
                    <a:gd name="connsiteY9" fmla="*/ 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42900">
                      <a:moveTo>
                        <a:pt x="123825" y="0"/>
                      </a:moveTo>
                      <a:lnTo>
                        <a:pt x="14287" y="28575"/>
                      </a:lnTo>
                      <a:lnTo>
                        <a:pt x="0" y="128587"/>
                      </a:lnTo>
                      <a:lnTo>
                        <a:pt x="19050" y="233362"/>
                      </a:lnTo>
                      <a:lnTo>
                        <a:pt x="71437" y="342900"/>
                      </a:lnTo>
                      <a:lnTo>
                        <a:pt x="152400" y="271462"/>
                      </a:lnTo>
                      <a:lnTo>
                        <a:pt x="238125" y="166687"/>
                      </a:lnTo>
                      <a:lnTo>
                        <a:pt x="233362" y="71437"/>
                      </a:lnTo>
                      <a:lnTo>
                        <a:pt x="185737" y="0"/>
                      </a:lnTo>
                      <a:lnTo>
                        <a:pt x="12382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4210050" y="5276850"/>
                  <a:ext cx="342900" cy="785813"/>
                </a:xfrm>
                <a:custGeom>
                  <a:avLst/>
                  <a:gdLst>
                    <a:gd name="connsiteX0" fmla="*/ 138113 w 342900"/>
                    <a:gd name="connsiteY0" fmla="*/ 42863 h 785813"/>
                    <a:gd name="connsiteX1" fmla="*/ 76200 w 342900"/>
                    <a:gd name="connsiteY1" fmla="*/ 0 h 785813"/>
                    <a:gd name="connsiteX2" fmla="*/ 0 w 342900"/>
                    <a:gd name="connsiteY2" fmla="*/ 80963 h 785813"/>
                    <a:gd name="connsiteX3" fmla="*/ 0 w 342900"/>
                    <a:gd name="connsiteY3" fmla="*/ 138113 h 785813"/>
                    <a:gd name="connsiteX4" fmla="*/ 28575 w 342900"/>
                    <a:gd name="connsiteY4" fmla="*/ 142875 h 785813"/>
                    <a:gd name="connsiteX5" fmla="*/ 14288 w 342900"/>
                    <a:gd name="connsiteY5" fmla="*/ 185738 h 785813"/>
                    <a:gd name="connsiteX6" fmla="*/ 57150 w 342900"/>
                    <a:gd name="connsiteY6" fmla="*/ 195263 h 785813"/>
                    <a:gd name="connsiteX7" fmla="*/ 52388 w 342900"/>
                    <a:gd name="connsiteY7" fmla="*/ 266700 h 785813"/>
                    <a:gd name="connsiteX8" fmla="*/ 80963 w 342900"/>
                    <a:gd name="connsiteY8" fmla="*/ 309563 h 785813"/>
                    <a:gd name="connsiteX9" fmla="*/ 42863 w 342900"/>
                    <a:gd name="connsiteY9" fmla="*/ 352425 h 785813"/>
                    <a:gd name="connsiteX10" fmla="*/ 85725 w 342900"/>
                    <a:gd name="connsiteY10" fmla="*/ 404813 h 785813"/>
                    <a:gd name="connsiteX11" fmla="*/ 61913 w 342900"/>
                    <a:gd name="connsiteY11" fmla="*/ 519113 h 785813"/>
                    <a:gd name="connsiteX12" fmla="*/ 109538 w 342900"/>
                    <a:gd name="connsiteY12" fmla="*/ 628650 h 785813"/>
                    <a:gd name="connsiteX13" fmla="*/ 138113 w 342900"/>
                    <a:gd name="connsiteY13" fmla="*/ 700088 h 785813"/>
                    <a:gd name="connsiteX14" fmla="*/ 161925 w 342900"/>
                    <a:gd name="connsiteY14" fmla="*/ 785813 h 785813"/>
                    <a:gd name="connsiteX15" fmla="*/ 242888 w 342900"/>
                    <a:gd name="connsiteY15" fmla="*/ 681038 h 785813"/>
                    <a:gd name="connsiteX16" fmla="*/ 280988 w 342900"/>
                    <a:gd name="connsiteY16" fmla="*/ 619125 h 785813"/>
                    <a:gd name="connsiteX17" fmla="*/ 276225 w 342900"/>
                    <a:gd name="connsiteY17" fmla="*/ 547688 h 785813"/>
                    <a:gd name="connsiteX18" fmla="*/ 323850 w 342900"/>
                    <a:gd name="connsiteY18" fmla="*/ 466725 h 785813"/>
                    <a:gd name="connsiteX19" fmla="*/ 342900 w 342900"/>
                    <a:gd name="connsiteY19" fmla="*/ 381000 h 785813"/>
                    <a:gd name="connsiteX20" fmla="*/ 309563 w 342900"/>
                    <a:gd name="connsiteY20" fmla="*/ 328613 h 785813"/>
                    <a:gd name="connsiteX21" fmla="*/ 338138 w 342900"/>
                    <a:gd name="connsiteY21" fmla="*/ 280988 h 785813"/>
                    <a:gd name="connsiteX22" fmla="*/ 290513 w 342900"/>
                    <a:gd name="connsiteY22" fmla="*/ 223838 h 785813"/>
                    <a:gd name="connsiteX23" fmla="*/ 319088 w 342900"/>
                    <a:gd name="connsiteY23" fmla="*/ 195263 h 785813"/>
                    <a:gd name="connsiteX24" fmla="*/ 242888 w 342900"/>
                    <a:gd name="connsiteY24" fmla="*/ 80963 h 785813"/>
                    <a:gd name="connsiteX25" fmla="*/ 209550 w 342900"/>
                    <a:gd name="connsiteY25" fmla="*/ 42863 h 785813"/>
                    <a:gd name="connsiteX26" fmla="*/ 138113 w 342900"/>
                    <a:gd name="connsiteY26" fmla="*/ 42863 h 785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42900" h="785813">
                      <a:moveTo>
                        <a:pt x="138113" y="42863"/>
                      </a:moveTo>
                      <a:lnTo>
                        <a:pt x="76200" y="0"/>
                      </a:lnTo>
                      <a:lnTo>
                        <a:pt x="0" y="80963"/>
                      </a:lnTo>
                      <a:lnTo>
                        <a:pt x="0" y="138113"/>
                      </a:lnTo>
                      <a:lnTo>
                        <a:pt x="28575" y="142875"/>
                      </a:lnTo>
                      <a:lnTo>
                        <a:pt x="14288" y="185738"/>
                      </a:lnTo>
                      <a:lnTo>
                        <a:pt x="57150" y="195263"/>
                      </a:lnTo>
                      <a:lnTo>
                        <a:pt x="52388" y="266700"/>
                      </a:lnTo>
                      <a:lnTo>
                        <a:pt x="80963" y="309563"/>
                      </a:lnTo>
                      <a:lnTo>
                        <a:pt x="42863" y="352425"/>
                      </a:lnTo>
                      <a:lnTo>
                        <a:pt x="85725" y="404813"/>
                      </a:lnTo>
                      <a:lnTo>
                        <a:pt x="61913" y="519113"/>
                      </a:lnTo>
                      <a:lnTo>
                        <a:pt x="109538" y="628650"/>
                      </a:lnTo>
                      <a:lnTo>
                        <a:pt x="138113" y="700088"/>
                      </a:lnTo>
                      <a:lnTo>
                        <a:pt x="161925" y="785813"/>
                      </a:lnTo>
                      <a:lnTo>
                        <a:pt x="242888" y="681038"/>
                      </a:lnTo>
                      <a:lnTo>
                        <a:pt x="280988" y="619125"/>
                      </a:lnTo>
                      <a:lnTo>
                        <a:pt x="276225" y="547688"/>
                      </a:lnTo>
                      <a:lnTo>
                        <a:pt x="323850" y="466725"/>
                      </a:lnTo>
                      <a:lnTo>
                        <a:pt x="342900" y="381000"/>
                      </a:lnTo>
                      <a:lnTo>
                        <a:pt x="309563" y="328613"/>
                      </a:lnTo>
                      <a:lnTo>
                        <a:pt x="338138" y="280988"/>
                      </a:lnTo>
                      <a:lnTo>
                        <a:pt x="290513" y="223838"/>
                      </a:lnTo>
                      <a:lnTo>
                        <a:pt x="319088" y="195263"/>
                      </a:lnTo>
                      <a:lnTo>
                        <a:pt x="242888" y="80963"/>
                      </a:lnTo>
                      <a:lnTo>
                        <a:pt x="209550" y="42863"/>
                      </a:lnTo>
                      <a:lnTo>
                        <a:pt x="138113" y="4286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4581525" y="5210175"/>
                  <a:ext cx="161925" cy="223838"/>
                </a:xfrm>
                <a:custGeom>
                  <a:avLst/>
                  <a:gdLst>
                    <a:gd name="connsiteX0" fmla="*/ 57150 w 161925"/>
                    <a:gd name="connsiteY0" fmla="*/ 0 h 223838"/>
                    <a:gd name="connsiteX1" fmla="*/ 0 w 161925"/>
                    <a:gd name="connsiteY1" fmla="*/ 57150 h 223838"/>
                    <a:gd name="connsiteX2" fmla="*/ 33338 w 161925"/>
                    <a:gd name="connsiteY2" fmla="*/ 152400 h 223838"/>
                    <a:gd name="connsiteX3" fmla="*/ 109538 w 161925"/>
                    <a:gd name="connsiteY3" fmla="*/ 190500 h 223838"/>
                    <a:gd name="connsiteX4" fmla="*/ 128588 w 161925"/>
                    <a:gd name="connsiteY4" fmla="*/ 223838 h 223838"/>
                    <a:gd name="connsiteX5" fmla="*/ 152400 w 161925"/>
                    <a:gd name="connsiteY5" fmla="*/ 138113 h 223838"/>
                    <a:gd name="connsiteX6" fmla="*/ 161925 w 161925"/>
                    <a:gd name="connsiteY6" fmla="*/ 57150 h 223838"/>
                    <a:gd name="connsiteX7" fmla="*/ 57150 w 161925"/>
                    <a:gd name="connsiteY7" fmla="*/ 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223838">
                      <a:moveTo>
                        <a:pt x="57150" y="0"/>
                      </a:moveTo>
                      <a:lnTo>
                        <a:pt x="0" y="57150"/>
                      </a:lnTo>
                      <a:lnTo>
                        <a:pt x="33338" y="152400"/>
                      </a:lnTo>
                      <a:lnTo>
                        <a:pt x="109538" y="190500"/>
                      </a:lnTo>
                      <a:lnTo>
                        <a:pt x="128588" y="223838"/>
                      </a:lnTo>
                      <a:lnTo>
                        <a:pt x="152400" y="138113"/>
                      </a:lnTo>
                      <a:lnTo>
                        <a:pt x="161925" y="57150"/>
                      </a:lnTo>
                      <a:lnTo>
                        <a:pt x="5715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4800600" y="5172075"/>
                  <a:ext cx="280988" cy="714375"/>
                </a:xfrm>
                <a:custGeom>
                  <a:avLst/>
                  <a:gdLst>
                    <a:gd name="connsiteX0" fmla="*/ 147638 w 280988"/>
                    <a:gd name="connsiteY0" fmla="*/ 0 h 714375"/>
                    <a:gd name="connsiteX1" fmla="*/ 66675 w 280988"/>
                    <a:gd name="connsiteY1" fmla="*/ 19050 h 714375"/>
                    <a:gd name="connsiteX2" fmla="*/ 61913 w 280988"/>
                    <a:gd name="connsiteY2" fmla="*/ 85725 h 714375"/>
                    <a:gd name="connsiteX3" fmla="*/ 4763 w 280988"/>
                    <a:gd name="connsiteY3" fmla="*/ 142875 h 714375"/>
                    <a:gd name="connsiteX4" fmla="*/ 47625 w 280988"/>
                    <a:gd name="connsiteY4" fmla="*/ 200025 h 714375"/>
                    <a:gd name="connsiteX5" fmla="*/ 0 w 280988"/>
                    <a:gd name="connsiteY5" fmla="*/ 242888 h 714375"/>
                    <a:gd name="connsiteX6" fmla="*/ 42863 w 280988"/>
                    <a:gd name="connsiteY6" fmla="*/ 295275 h 714375"/>
                    <a:gd name="connsiteX7" fmla="*/ 19050 w 280988"/>
                    <a:gd name="connsiteY7" fmla="*/ 342900 h 714375"/>
                    <a:gd name="connsiteX8" fmla="*/ 38100 w 280988"/>
                    <a:gd name="connsiteY8" fmla="*/ 390525 h 714375"/>
                    <a:gd name="connsiteX9" fmla="*/ 38100 w 280988"/>
                    <a:gd name="connsiteY9" fmla="*/ 509588 h 714375"/>
                    <a:gd name="connsiteX10" fmla="*/ 95250 w 280988"/>
                    <a:gd name="connsiteY10" fmla="*/ 585788 h 714375"/>
                    <a:gd name="connsiteX11" fmla="*/ 180975 w 280988"/>
                    <a:gd name="connsiteY11" fmla="*/ 642938 h 714375"/>
                    <a:gd name="connsiteX12" fmla="*/ 252413 w 280988"/>
                    <a:gd name="connsiteY12" fmla="*/ 714375 h 714375"/>
                    <a:gd name="connsiteX13" fmla="*/ 238125 w 280988"/>
                    <a:gd name="connsiteY13" fmla="*/ 614363 h 714375"/>
                    <a:gd name="connsiteX14" fmla="*/ 238125 w 280988"/>
                    <a:gd name="connsiteY14" fmla="*/ 542925 h 714375"/>
                    <a:gd name="connsiteX15" fmla="*/ 257175 w 280988"/>
                    <a:gd name="connsiteY15" fmla="*/ 571500 h 714375"/>
                    <a:gd name="connsiteX16" fmla="*/ 247650 w 280988"/>
                    <a:gd name="connsiteY16" fmla="*/ 471488 h 714375"/>
                    <a:gd name="connsiteX17" fmla="*/ 261938 w 280988"/>
                    <a:gd name="connsiteY17" fmla="*/ 509588 h 714375"/>
                    <a:gd name="connsiteX18" fmla="*/ 247650 w 280988"/>
                    <a:gd name="connsiteY18" fmla="*/ 409575 h 714375"/>
                    <a:gd name="connsiteX19" fmla="*/ 266700 w 280988"/>
                    <a:gd name="connsiteY19" fmla="*/ 414338 h 714375"/>
                    <a:gd name="connsiteX20" fmla="*/ 257175 w 280988"/>
                    <a:gd name="connsiteY20" fmla="*/ 295275 h 714375"/>
                    <a:gd name="connsiteX21" fmla="*/ 280988 w 280988"/>
                    <a:gd name="connsiteY21" fmla="*/ 290513 h 714375"/>
                    <a:gd name="connsiteX22" fmla="*/ 280988 w 280988"/>
                    <a:gd name="connsiteY22" fmla="*/ 166688 h 714375"/>
                    <a:gd name="connsiteX23" fmla="*/ 247650 w 280988"/>
                    <a:gd name="connsiteY23" fmla="*/ 76200 h 714375"/>
                    <a:gd name="connsiteX24" fmla="*/ 209550 w 280988"/>
                    <a:gd name="connsiteY24" fmla="*/ 42863 h 714375"/>
                    <a:gd name="connsiteX25" fmla="*/ 147638 w 280988"/>
                    <a:gd name="connsiteY25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80988" h="714375">
                      <a:moveTo>
                        <a:pt x="147638" y="0"/>
                      </a:moveTo>
                      <a:lnTo>
                        <a:pt x="66675" y="19050"/>
                      </a:lnTo>
                      <a:lnTo>
                        <a:pt x="61913" y="85725"/>
                      </a:lnTo>
                      <a:lnTo>
                        <a:pt x="4763" y="142875"/>
                      </a:lnTo>
                      <a:lnTo>
                        <a:pt x="47625" y="200025"/>
                      </a:lnTo>
                      <a:lnTo>
                        <a:pt x="0" y="242888"/>
                      </a:lnTo>
                      <a:lnTo>
                        <a:pt x="42863" y="295275"/>
                      </a:lnTo>
                      <a:lnTo>
                        <a:pt x="19050" y="342900"/>
                      </a:lnTo>
                      <a:lnTo>
                        <a:pt x="38100" y="390525"/>
                      </a:lnTo>
                      <a:lnTo>
                        <a:pt x="38100" y="509588"/>
                      </a:lnTo>
                      <a:lnTo>
                        <a:pt x="95250" y="585788"/>
                      </a:lnTo>
                      <a:lnTo>
                        <a:pt x="180975" y="642938"/>
                      </a:lnTo>
                      <a:lnTo>
                        <a:pt x="252413" y="714375"/>
                      </a:lnTo>
                      <a:lnTo>
                        <a:pt x="238125" y="614363"/>
                      </a:lnTo>
                      <a:lnTo>
                        <a:pt x="238125" y="542925"/>
                      </a:lnTo>
                      <a:lnTo>
                        <a:pt x="257175" y="571500"/>
                      </a:lnTo>
                      <a:lnTo>
                        <a:pt x="247650" y="471488"/>
                      </a:lnTo>
                      <a:lnTo>
                        <a:pt x="261938" y="509588"/>
                      </a:lnTo>
                      <a:lnTo>
                        <a:pt x="247650" y="409575"/>
                      </a:lnTo>
                      <a:lnTo>
                        <a:pt x="266700" y="414338"/>
                      </a:lnTo>
                      <a:lnTo>
                        <a:pt x="257175" y="295275"/>
                      </a:lnTo>
                      <a:lnTo>
                        <a:pt x="280988" y="290513"/>
                      </a:lnTo>
                      <a:lnTo>
                        <a:pt x="280988" y="166688"/>
                      </a:lnTo>
                      <a:lnTo>
                        <a:pt x="247650" y="76200"/>
                      </a:lnTo>
                      <a:lnTo>
                        <a:pt x="209550" y="42863"/>
                      </a:lnTo>
                      <a:lnTo>
                        <a:pt x="1476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5486399" y="5200650"/>
                  <a:ext cx="753419" cy="594635"/>
                </a:xfrm>
                <a:custGeom>
                  <a:avLst/>
                  <a:gdLst>
                    <a:gd name="connsiteX0" fmla="*/ 85725 w 714375"/>
                    <a:gd name="connsiteY0" fmla="*/ 66675 h 523875"/>
                    <a:gd name="connsiteX1" fmla="*/ 119063 w 714375"/>
                    <a:gd name="connsiteY1" fmla="*/ 19050 h 523875"/>
                    <a:gd name="connsiteX2" fmla="*/ 180975 w 714375"/>
                    <a:gd name="connsiteY2" fmla="*/ 14288 h 523875"/>
                    <a:gd name="connsiteX3" fmla="*/ 285750 w 714375"/>
                    <a:gd name="connsiteY3" fmla="*/ 0 h 523875"/>
                    <a:gd name="connsiteX4" fmla="*/ 257175 w 714375"/>
                    <a:gd name="connsiteY4" fmla="*/ 33338 h 523875"/>
                    <a:gd name="connsiteX5" fmla="*/ 414338 w 714375"/>
                    <a:gd name="connsiteY5" fmla="*/ 71438 h 523875"/>
                    <a:gd name="connsiteX6" fmla="*/ 338138 w 714375"/>
                    <a:gd name="connsiteY6" fmla="*/ 104775 h 523875"/>
                    <a:gd name="connsiteX7" fmla="*/ 371475 w 714375"/>
                    <a:gd name="connsiteY7" fmla="*/ 142875 h 523875"/>
                    <a:gd name="connsiteX8" fmla="*/ 471488 w 714375"/>
                    <a:gd name="connsiteY8" fmla="*/ 119063 h 523875"/>
                    <a:gd name="connsiteX9" fmla="*/ 423863 w 714375"/>
                    <a:gd name="connsiteY9" fmla="*/ 161925 h 523875"/>
                    <a:gd name="connsiteX10" fmla="*/ 514350 w 714375"/>
                    <a:gd name="connsiteY10" fmla="*/ 219075 h 523875"/>
                    <a:gd name="connsiteX11" fmla="*/ 500063 w 714375"/>
                    <a:gd name="connsiteY11" fmla="*/ 228600 h 523875"/>
                    <a:gd name="connsiteX12" fmla="*/ 666750 w 714375"/>
                    <a:gd name="connsiteY12" fmla="*/ 438150 h 523875"/>
                    <a:gd name="connsiteX13" fmla="*/ 714375 w 714375"/>
                    <a:gd name="connsiteY13" fmla="*/ 490538 h 523875"/>
                    <a:gd name="connsiteX14" fmla="*/ 614363 w 714375"/>
                    <a:gd name="connsiteY14" fmla="*/ 504825 h 523875"/>
                    <a:gd name="connsiteX15" fmla="*/ 590550 w 714375"/>
                    <a:gd name="connsiteY15" fmla="*/ 523875 h 523875"/>
                    <a:gd name="connsiteX16" fmla="*/ 466725 w 714375"/>
                    <a:gd name="connsiteY16" fmla="*/ 500063 h 523875"/>
                    <a:gd name="connsiteX17" fmla="*/ 423863 w 714375"/>
                    <a:gd name="connsiteY17" fmla="*/ 481013 h 523875"/>
                    <a:gd name="connsiteX18" fmla="*/ 419100 w 714375"/>
                    <a:gd name="connsiteY18" fmla="*/ 495300 h 523875"/>
                    <a:gd name="connsiteX19" fmla="*/ 366713 w 714375"/>
                    <a:gd name="connsiteY19" fmla="*/ 466725 h 523875"/>
                    <a:gd name="connsiteX20" fmla="*/ 366713 w 714375"/>
                    <a:gd name="connsiteY20" fmla="*/ 514350 h 523875"/>
                    <a:gd name="connsiteX21" fmla="*/ 252413 w 714375"/>
                    <a:gd name="connsiteY21" fmla="*/ 481013 h 523875"/>
                    <a:gd name="connsiteX22" fmla="*/ 204788 w 714375"/>
                    <a:gd name="connsiteY22" fmla="*/ 438150 h 523875"/>
                    <a:gd name="connsiteX23" fmla="*/ 185738 w 714375"/>
                    <a:gd name="connsiteY23" fmla="*/ 395288 h 523875"/>
                    <a:gd name="connsiteX24" fmla="*/ 180975 w 714375"/>
                    <a:gd name="connsiteY24" fmla="*/ 519113 h 523875"/>
                    <a:gd name="connsiteX25" fmla="*/ 85725 w 714375"/>
                    <a:gd name="connsiteY25" fmla="*/ 447675 h 523875"/>
                    <a:gd name="connsiteX26" fmla="*/ 4763 w 714375"/>
                    <a:gd name="connsiteY26" fmla="*/ 342900 h 523875"/>
                    <a:gd name="connsiteX27" fmla="*/ 0 w 714375"/>
                    <a:gd name="connsiteY27" fmla="*/ 214313 h 523875"/>
                    <a:gd name="connsiteX28" fmla="*/ 47625 w 714375"/>
                    <a:gd name="connsiteY28" fmla="*/ 147638 h 523875"/>
                    <a:gd name="connsiteX29" fmla="*/ 85725 w 714375"/>
                    <a:gd name="connsiteY29" fmla="*/ 6667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14375" h="523875">
                      <a:moveTo>
                        <a:pt x="85725" y="66675"/>
                      </a:moveTo>
                      <a:lnTo>
                        <a:pt x="119063" y="19050"/>
                      </a:lnTo>
                      <a:lnTo>
                        <a:pt x="180975" y="14288"/>
                      </a:lnTo>
                      <a:lnTo>
                        <a:pt x="285750" y="0"/>
                      </a:lnTo>
                      <a:lnTo>
                        <a:pt x="257175" y="33338"/>
                      </a:lnTo>
                      <a:lnTo>
                        <a:pt x="414338" y="71438"/>
                      </a:lnTo>
                      <a:lnTo>
                        <a:pt x="338138" y="104775"/>
                      </a:lnTo>
                      <a:lnTo>
                        <a:pt x="371475" y="142875"/>
                      </a:lnTo>
                      <a:lnTo>
                        <a:pt x="471488" y="119063"/>
                      </a:lnTo>
                      <a:lnTo>
                        <a:pt x="423863" y="161925"/>
                      </a:lnTo>
                      <a:lnTo>
                        <a:pt x="514350" y="219075"/>
                      </a:lnTo>
                      <a:lnTo>
                        <a:pt x="500063" y="228600"/>
                      </a:lnTo>
                      <a:lnTo>
                        <a:pt x="666750" y="438150"/>
                      </a:lnTo>
                      <a:lnTo>
                        <a:pt x="714375" y="490538"/>
                      </a:lnTo>
                      <a:lnTo>
                        <a:pt x="614363" y="504825"/>
                      </a:lnTo>
                      <a:lnTo>
                        <a:pt x="590550" y="523875"/>
                      </a:lnTo>
                      <a:lnTo>
                        <a:pt x="466725" y="500063"/>
                      </a:lnTo>
                      <a:lnTo>
                        <a:pt x="423863" y="481013"/>
                      </a:lnTo>
                      <a:lnTo>
                        <a:pt x="419100" y="495300"/>
                      </a:lnTo>
                      <a:lnTo>
                        <a:pt x="366713" y="466725"/>
                      </a:lnTo>
                      <a:lnTo>
                        <a:pt x="366713" y="514350"/>
                      </a:lnTo>
                      <a:lnTo>
                        <a:pt x="252413" y="481013"/>
                      </a:lnTo>
                      <a:lnTo>
                        <a:pt x="204788" y="438150"/>
                      </a:lnTo>
                      <a:lnTo>
                        <a:pt x="185738" y="395288"/>
                      </a:lnTo>
                      <a:lnTo>
                        <a:pt x="180975" y="519113"/>
                      </a:lnTo>
                      <a:lnTo>
                        <a:pt x="85725" y="447675"/>
                      </a:lnTo>
                      <a:lnTo>
                        <a:pt x="4763" y="342900"/>
                      </a:lnTo>
                      <a:lnTo>
                        <a:pt x="0" y="214313"/>
                      </a:lnTo>
                      <a:lnTo>
                        <a:pt x="47625" y="147638"/>
                      </a:lnTo>
                      <a:lnTo>
                        <a:pt x="85725" y="666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3652838" y="4452938"/>
                  <a:ext cx="2433637" cy="1543050"/>
                </a:xfrm>
                <a:custGeom>
                  <a:avLst/>
                  <a:gdLst>
                    <a:gd name="connsiteX0" fmla="*/ 0 w 2433637"/>
                    <a:gd name="connsiteY0" fmla="*/ 1019175 h 1543050"/>
                    <a:gd name="connsiteX1" fmla="*/ 280987 w 2433637"/>
                    <a:gd name="connsiteY1" fmla="*/ 895350 h 1543050"/>
                    <a:gd name="connsiteX2" fmla="*/ 333375 w 2433637"/>
                    <a:gd name="connsiteY2" fmla="*/ 1047750 h 1543050"/>
                    <a:gd name="connsiteX3" fmla="*/ 280987 w 2433637"/>
                    <a:gd name="connsiteY3" fmla="*/ 1314450 h 1543050"/>
                    <a:gd name="connsiteX4" fmla="*/ 357187 w 2433637"/>
                    <a:gd name="connsiteY4" fmla="*/ 1028700 h 1543050"/>
                    <a:gd name="connsiteX5" fmla="*/ 304800 w 2433637"/>
                    <a:gd name="connsiteY5" fmla="*/ 885825 h 1543050"/>
                    <a:gd name="connsiteX6" fmla="*/ 681037 w 2433637"/>
                    <a:gd name="connsiteY6" fmla="*/ 762000 h 1543050"/>
                    <a:gd name="connsiteX7" fmla="*/ 700087 w 2433637"/>
                    <a:gd name="connsiteY7" fmla="*/ 890587 h 1543050"/>
                    <a:gd name="connsiteX8" fmla="*/ 738187 w 2433637"/>
                    <a:gd name="connsiteY8" fmla="*/ 1047750 h 1543050"/>
                    <a:gd name="connsiteX9" fmla="*/ 747712 w 2433637"/>
                    <a:gd name="connsiteY9" fmla="*/ 1133475 h 1543050"/>
                    <a:gd name="connsiteX10" fmla="*/ 747712 w 2433637"/>
                    <a:gd name="connsiteY10" fmla="*/ 1295400 h 1543050"/>
                    <a:gd name="connsiteX11" fmla="*/ 723900 w 2433637"/>
                    <a:gd name="connsiteY11" fmla="*/ 1543050 h 1543050"/>
                    <a:gd name="connsiteX12" fmla="*/ 766762 w 2433637"/>
                    <a:gd name="connsiteY12" fmla="*/ 1281112 h 1543050"/>
                    <a:gd name="connsiteX13" fmla="*/ 766762 w 2433637"/>
                    <a:gd name="connsiteY13" fmla="*/ 1138237 h 1543050"/>
                    <a:gd name="connsiteX14" fmla="*/ 747712 w 2433637"/>
                    <a:gd name="connsiteY14" fmla="*/ 966787 h 1543050"/>
                    <a:gd name="connsiteX15" fmla="*/ 700087 w 2433637"/>
                    <a:gd name="connsiteY15" fmla="*/ 752475 h 1543050"/>
                    <a:gd name="connsiteX16" fmla="*/ 971550 w 2433637"/>
                    <a:gd name="connsiteY16" fmla="*/ 700087 h 1543050"/>
                    <a:gd name="connsiteX17" fmla="*/ 1038225 w 2433637"/>
                    <a:gd name="connsiteY17" fmla="*/ 909637 h 1543050"/>
                    <a:gd name="connsiteX18" fmla="*/ 990600 w 2433637"/>
                    <a:gd name="connsiteY18" fmla="*/ 690562 h 1543050"/>
                    <a:gd name="connsiteX19" fmla="*/ 1152525 w 2433637"/>
                    <a:gd name="connsiteY19" fmla="*/ 676275 h 1543050"/>
                    <a:gd name="connsiteX20" fmla="*/ 1252537 w 2433637"/>
                    <a:gd name="connsiteY20" fmla="*/ 661987 h 1543050"/>
                    <a:gd name="connsiteX21" fmla="*/ 1328737 w 2433637"/>
                    <a:gd name="connsiteY21" fmla="*/ 666750 h 1543050"/>
                    <a:gd name="connsiteX22" fmla="*/ 1262062 w 2433637"/>
                    <a:gd name="connsiteY22" fmla="*/ 990600 h 1543050"/>
                    <a:gd name="connsiteX23" fmla="*/ 1266825 w 2433637"/>
                    <a:gd name="connsiteY23" fmla="*/ 1147762 h 1543050"/>
                    <a:gd name="connsiteX24" fmla="*/ 1343025 w 2433637"/>
                    <a:gd name="connsiteY24" fmla="*/ 1333500 h 1543050"/>
                    <a:gd name="connsiteX25" fmla="*/ 1285875 w 2433637"/>
                    <a:gd name="connsiteY25" fmla="*/ 1095375 h 1543050"/>
                    <a:gd name="connsiteX26" fmla="*/ 1304925 w 2433637"/>
                    <a:gd name="connsiteY26" fmla="*/ 971550 h 1543050"/>
                    <a:gd name="connsiteX27" fmla="*/ 1333500 w 2433637"/>
                    <a:gd name="connsiteY27" fmla="*/ 771525 h 1543050"/>
                    <a:gd name="connsiteX28" fmla="*/ 1362075 w 2433637"/>
                    <a:gd name="connsiteY28" fmla="*/ 681037 h 1543050"/>
                    <a:gd name="connsiteX29" fmla="*/ 1552575 w 2433637"/>
                    <a:gd name="connsiteY29" fmla="*/ 709612 h 1543050"/>
                    <a:gd name="connsiteX30" fmla="*/ 1700212 w 2433637"/>
                    <a:gd name="connsiteY30" fmla="*/ 762000 h 1543050"/>
                    <a:gd name="connsiteX31" fmla="*/ 1857375 w 2433637"/>
                    <a:gd name="connsiteY31" fmla="*/ 828675 h 1543050"/>
                    <a:gd name="connsiteX32" fmla="*/ 2047875 w 2433637"/>
                    <a:gd name="connsiteY32" fmla="*/ 942975 h 1543050"/>
                    <a:gd name="connsiteX33" fmla="*/ 2200275 w 2433637"/>
                    <a:gd name="connsiteY33" fmla="*/ 1052512 h 1543050"/>
                    <a:gd name="connsiteX34" fmla="*/ 2433637 w 2433637"/>
                    <a:gd name="connsiteY34" fmla="*/ 1200150 h 1543050"/>
                    <a:gd name="connsiteX35" fmla="*/ 1895475 w 2433637"/>
                    <a:gd name="connsiteY35" fmla="*/ 828675 h 1543050"/>
                    <a:gd name="connsiteX36" fmla="*/ 1757362 w 2433637"/>
                    <a:gd name="connsiteY36" fmla="*/ 762000 h 1543050"/>
                    <a:gd name="connsiteX37" fmla="*/ 1552575 w 2433637"/>
                    <a:gd name="connsiteY37" fmla="*/ 671512 h 1543050"/>
                    <a:gd name="connsiteX38" fmla="*/ 1362075 w 2433637"/>
                    <a:gd name="connsiteY38" fmla="*/ 638175 h 1543050"/>
                    <a:gd name="connsiteX39" fmla="*/ 1385887 w 2433637"/>
                    <a:gd name="connsiteY39" fmla="*/ 395287 h 1543050"/>
                    <a:gd name="connsiteX40" fmla="*/ 1414462 w 2433637"/>
                    <a:gd name="connsiteY40" fmla="*/ 280987 h 1543050"/>
                    <a:gd name="connsiteX41" fmla="*/ 1519237 w 2433637"/>
                    <a:gd name="connsiteY41" fmla="*/ 0 h 1543050"/>
                    <a:gd name="connsiteX42" fmla="*/ 1376362 w 2433637"/>
                    <a:gd name="connsiteY42" fmla="*/ 342900 h 1543050"/>
                    <a:gd name="connsiteX43" fmla="*/ 1347787 w 2433637"/>
                    <a:gd name="connsiteY43" fmla="*/ 490537 h 1543050"/>
                    <a:gd name="connsiteX44" fmla="*/ 1333500 w 2433637"/>
                    <a:gd name="connsiteY44" fmla="*/ 633412 h 1543050"/>
                    <a:gd name="connsiteX45" fmla="*/ 1181100 w 2433637"/>
                    <a:gd name="connsiteY45" fmla="*/ 628650 h 1543050"/>
                    <a:gd name="connsiteX46" fmla="*/ 1066800 w 2433637"/>
                    <a:gd name="connsiteY46" fmla="*/ 638175 h 1543050"/>
                    <a:gd name="connsiteX47" fmla="*/ 1009650 w 2433637"/>
                    <a:gd name="connsiteY47" fmla="*/ 652462 h 1543050"/>
                    <a:gd name="connsiteX48" fmla="*/ 1033462 w 2433637"/>
                    <a:gd name="connsiteY48" fmla="*/ 566737 h 1543050"/>
                    <a:gd name="connsiteX49" fmla="*/ 1023937 w 2433637"/>
                    <a:gd name="connsiteY49" fmla="*/ 485775 h 1543050"/>
                    <a:gd name="connsiteX50" fmla="*/ 995362 w 2433637"/>
                    <a:gd name="connsiteY50" fmla="*/ 414337 h 1543050"/>
                    <a:gd name="connsiteX51" fmla="*/ 1014412 w 2433637"/>
                    <a:gd name="connsiteY51" fmla="*/ 523875 h 1543050"/>
                    <a:gd name="connsiteX52" fmla="*/ 1000125 w 2433637"/>
                    <a:gd name="connsiteY52" fmla="*/ 585787 h 1543050"/>
                    <a:gd name="connsiteX53" fmla="*/ 990600 w 2433637"/>
                    <a:gd name="connsiteY53" fmla="*/ 671512 h 1543050"/>
                    <a:gd name="connsiteX54" fmla="*/ 838200 w 2433637"/>
                    <a:gd name="connsiteY54" fmla="*/ 681037 h 1543050"/>
                    <a:gd name="connsiteX55" fmla="*/ 695325 w 2433637"/>
                    <a:gd name="connsiteY55" fmla="*/ 695325 h 1543050"/>
                    <a:gd name="connsiteX56" fmla="*/ 609600 w 2433637"/>
                    <a:gd name="connsiteY56" fmla="*/ 538162 h 1543050"/>
                    <a:gd name="connsiteX57" fmla="*/ 571500 w 2433637"/>
                    <a:gd name="connsiteY57" fmla="*/ 423862 h 1543050"/>
                    <a:gd name="connsiteX58" fmla="*/ 533400 w 2433637"/>
                    <a:gd name="connsiteY58" fmla="*/ 309562 h 1543050"/>
                    <a:gd name="connsiteX59" fmla="*/ 471487 w 2433637"/>
                    <a:gd name="connsiteY59" fmla="*/ 204787 h 1543050"/>
                    <a:gd name="connsiteX60" fmla="*/ 538162 w 2433637"/>
                    <a:gd name="connsiteY60" fmla="*/ 376237 h 1543050"/>
                    <a:gd name="connsiteX61" fmla="*/ 571500 w 2433637"/>
                    <a:gd name="connsiteY61" fmla="*/ 542925 h 1543050"/>
                    <a:gd name="connsiteX62" fmla="*/ 619125 w 2433637"/>
                    <a:gd name="connsiteY62" fmla="*/ 623887 h 1543050"/>
                    <a:gd name="connsiteX63" fmla="*/ 657225 w 2433637"/>
                    <a:gd name="connsiteY63" fmla="*/ 690562 h 1543050"/>
                    <a:gd name="connsiteX64" fmla="*/ 447675 w 2433637"/>
                    <a:gd name="connsiteY64" fmla="*/ 757237 h 1543050"/>
                    <a:gd name="connsiteX65" fmla="*/ 323850 w 2433637"/>
                    <a:gd name="connsiteY65" fmla="*/ 809625 h 1543050"/>
                    <a:gd name="connsiteX66" fmla="*/ 266700 w 2433637"/>
                    <a:gd name="connsiteY66" fmla="*/ 814387 h 1543050"/>
                    <a:gd name="connsiteX67" fmla="*/ 223837 w 2433637"/>
                    <a:gd name="connsiteY67" fmla="*/ 704850 h 1543050"/>
                    <a:gd name="connsiteX68" fmla="*/ 223837 w 2433637"/>
                    <a:gd name="connsiteY68" fmla="*/ 619125 h 1543050"/>
                    <a:gd name="connsiteX69" fmla="*/ 223837 w 2433637"/>
                    <a:gd name="connsiteY69" fmla="*/ 481012 h 1543050"/>
                    <a:gd name="connsiteX70" fmla="*/ 185737 w 2433637"/>
                    <a:gd name="connsiteY70" fmla="*/ 381000 h 1543050"/>
                    <a:gd name="connsiteX71" fmla="*/ 204787 w 2433637"/>
                    <a:gd name="connsiteY71" fmla="*/ 504825 h 1543050"/>
                    <a:gd name="connsiteX72" fmla="*/ 185737 w 2433637"/>
                    <a:gd name="connsiteY72" fmla="*/ 704850 h 1543050"/>
                    <a:gd name="connsiteX73" fmla="*/ 242887 w 2433637"/>
                    <a:gd name="connsiteY73" fmla="*/ 828675 h 1543050"/>
                    <a:gd name="connsiteX74" fmla="*/ 0 w 2433637"/>
                    <a:gd name="connsiteY74" fmla="*/ 919162 h 1543050"/>
                    <a:gd name="connsiteX75" fmla="*/ 0 w 2433637"/>
                    <a:gd name="connsiteY75" fmla="*/ 1019175 h 154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2433637" h="1543050">
                      <a:moveTo>
                        <a:pt x="0" y="1019175"/>
                      </a:moveTo>
                      <a:lnTo>
                        <a:pt x="280987" y="895350"/>
                      </a:lnTo>
                      <a:lnTo>
                        <a:pt x="333375" y="1047750"/>
                      </a:lnTo>
                      <a:lnTo>
                        <a:pt x="280987" y="1314450"/>
                      </a:lnTo>
                      <a:lnTo>
                        <a:pt x="357187" y="1028700"/>
                      </a:lnTo>
                      <a:lnTo>
                        <a:pt x="304800" y="885825"/>
                      </a:lnTo>
                      <a:lnTo>
                        <a:pt x="681037" y="762000"/>
                      </a:lnTo>
                      <a:lnTo>
                        <a:pt x="700087" y="890587"/>
                      </a:lnTo>
                      <a:lnTo>
                        <a:pt x="738187" y="1047750"/>
                      </a:lnTo>
                      <a:lnTo>
                        <a:pt x="747712" y="1133475"/>
                      </a:lnTo>
                      <a:lnTo>
                        <a:pt x="747712" y="1295400"/>
                      </a:lnTo>
                      <a:lnTo>
                        <a:pt x="723900" y="1543050"/>
                      </a:lnTo>
                      <a:lnTo>
                        <a:pt x="766762" y="1281112"/>
                      </a:lnTo>
                      <a:lnTo>
                        <a:pt x="766762" y="1138237"/>
                      </a:lnTo>
                      <a:lnTo>
                        <a:pt x="747712" y="966787"/>
                      </a:lnTo>
                      <a:lnTo>
                        <a:pt x="700087" y="752475"/>
                      </a:lnTo>
                      <a:lnTo>
                        <a:pt x="971550" y="700087"/>
                      </a:lnTo>
                      <a:lnTo>
                        <a:pt x="1038225" y="909637"/>
                      </a:lnTo>
                      <a:lnTo>
                        <a:pt x="990600" y="690562"/>
                      </a:lnTo>
                      <a:lnTo>
                        <a:pt x="1152525" y="676275"/>
                      </a:lnTo>
                      <a:lnTo>
                        <a:pt x="1252537" y="661987"/>
                      </a:lnTo>
                      <a:lnTo>
                        <a:pt x="1328737" y="666750"/>
                      </a:lnTo>
                      <a:lnTo>
                        <a:pt x="1262062" y="990600"/>
                      </a:lnTo>
                      <a:lnTo>
                        <a:pt x="1266825" y="1147762"/>
                      </a:lnTo>
                      <a:lnTo>
                        <a:pt x="1343025" y="1333500"/>
                      </a:lnTo>
                      <a:lnTo>
                        <a:pt x="1285875" y="1095375"/>
                      </a:lnTo>
                      <a:lnTo>
                        <a:pt x="1304925" y="971550"/>
                      </a:lnTo>
                      <a:lnTo>
                        <a:pt x="1333500" y="771525"/>
                      </a:lnTo>
                      <a:lnTo>
                        <a:pt x="1362075" y="681037"/>
                      </a:lnTo>
                      <a:lnTo>
                        <a:pt x="1552575" y="709612"/>
                      </a:lnTo>
                      <a:lnTo>
                        <a:pt x="1700212" y="762000"/>
                      </a:lnTo>
                      <a:lnTo>
                        <a:pt x="1857375" y="828675"/>
                      </a:lnTo>
                      <a:lnTo>
                        <a:pt x="2047875" y="942975"/>
                      </a:lnTo>
                      <a:lnTo>
                        <a:pt x="2200275" y="1052512"/>
                      </a:lnTo>
                      <a:lnTo>
                        <a:pt x="2433637" y="1200150"/>
                      </a:lnTo>
                      <a:lnTo>
                        <a:pt x="1895475" y="828675"/>
                      </a:lnTo>
                      <a:lnTo>
                        <a:pt x="1757362" y="762000"/>
                      </a:lnTo>
                      <a:lnTo>
                        <a:pt x="1552575" y="671512"/>
                      </a:lnTo>
                      <a:lnTo>
                        <a:pt x="1362075" y="638175"/>
                      </a:lnTo>
                      <a:lnTo>
                        <a:pt x="1385887" y="395287"/>
                      </a:lnTo>
                      <a:lnTo>
                        <a:pt x="1414462" y="280987"/>
                      </a:lnTo>
                      <a:lnTo>
                        <a:pt x="1519237" y="0"/>
                      </a:lnTo>
                      <a:lnTo>
                        <a:pt x="1376362" y="342900"/>
                      </a:lnTo>
                      <a:lnTo>
                        <a:pt x="1347787" y="490537"/>
                      </a:lnTo>
                      <a:lnTo>
                        <a:pt x="1333500" y="633412"/>
                      </a:lnTo>
                      <a:lnTo>
                        <a:pt x="1181100" y="628650"/>
                      </a:lnTo>
                      <a:lnTo>
                        <a:pt x="1066800" y="638175"/>
                      </a:lnTo>
                      <a:lnTo>
                        <a:pt x="1009650" y="652462"/>
                      </a:lnTo>
                      <a:lnTo>
                        <a:pt x="1033462" y="566737"/>
                      </a:lnTo>
                      <a:lnTo>
                        <a:pt x="1023937" y="485775"/>
                      </a:lnTo>
                      <a:lnTo>
                        <a:pt x="995362" y="414337"/>
                      </a:lnTo>
                      <a:lnTo>
                        <a:pt x="1014412" y="523875"/>
                      </a:lnTo>
                      <a:lnTo>
                        <a:pt x="1000125" y="585787"/>
                      </a:lnTo>
                      <a:lnTo>
                        <a:pt x="990600" y="671512"/>
                      </a:lnTo>
                      <a:lnTo>
                        <a:pt x="838200" y="681037"/>
                      </a:lnTo>
                      <a:lnTo>
                        <a:pt x="695325" y="695325"/>
                      </a:lnTo>
                      <a:lnTo>
                        <a:pt x="609600" y="538162"/>
                      </a:lnTo>
                      <a:lnTo>
                        <a:pt x="571500" y="423862"/>
                      </a:lnTo>
                      <a:lnTo>
                        <a:pt x="533400" y="309562"/>
                      </a:lnTo>
                      <a:lnTo>
                        <a:pt x="471487" y="204787"/>
                      </a:lnTo>
                      <a:lnTo>
                        <a:pt x="538162" y="376237"/>
                      </a:lnTo>
                      <a:lnTo>
                        <a:pt x="571500" y="542925"/>
                      </a:lnTo>
                      <a:lnTo>
                        <a:pt x="619125" y="623887"/>
                      </a:lnTo>
                      <a:lnTo>
                        <a:pt x="657225" y="690562"/>
                      </a:lnTo>
                      <a:lnTo>
                        <a:pt x="447675" y="757237"/>
                      </a:lnTo>
                      <a:lnTo>
                        <a:pt x="323850" y="809625"/>
                      </a:lnTo>
                      <a:lnTo>
                        <a:pt x="266700" y="814387"/>
                      </a:lnTo>
                      <a:lnTo>
                        <a:pt x="223837" y="704850"/>
                      </a:lnTo>
                      <a:lnTo>
                        <a:pt x="223837" y="619125"/>
                      </a:lnTo>
                      <a:lnTo>
                        <a:pt x="223837" y="481012"/>
                      </a:lnTo>
                      <a:lnTo>
                        <a:pt x="185737" y="381000"/>
                      </a:lnTo>
                      <a:lnTo>
                        <a:pt x="204787" y="504825"/>
                      </a:lnTo>
                      <a:lnTo>
                        <a:pt x="185737" y="704850"/>
                      </a:lnTo>
                      <a:lnTo>
                        <a:pt x="242887" y="828675"/>
                      </a:lnTo>
                      <a:lnTo>
                        <a:pt x="0" y="919162"/>
                      </a:lnTo>
                      <a:lnTo>
                        <a:pt x="0" y="1019175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1243007">
                <a:off x="3398924" y="1853819"/>
                <a:ext cx="1932641" cy="1295895"/>
                <a:chOff x="3652838" y="4272220"/>
                <a:chExt cx="2611049" cy="1790443"/>
              </a:xfrm>
            </p:grpSpPr>
            <p:sp>
              <p:nvSpPr>
                <p:cNvPr id="40" name="Freeform 39"/>
                <p:cNvSpPr/>
                <p:nvPr/>
              </p:nvSpPr>
              <p:spPr>
                <a:xfrm>
                  <a:off x="3752850" y="4752975"/>
                  <a:ext cx="238125" cy="409575"/>
                </a:xfrm>
                <a:custGeom>
                  <a:avLst/>
                  <a:gdLst>
                    <a:gd name="connsiteX0" fmla="*/ 66675 w 238125"/>
                    <a:gd name="connsiteY0" fmla="*/ 409575 h 409575"/>
                    <a:gd name="connsiteX1" fmla="*/ 9525 w 238125"/>
                    <a:gd name="connsiteY1" fmla="*/ 357188 h 409575"/>
                    <a:gd name="connsiteX2" fmla="*/ 0 w 238125"/>
                    <a:gd name="connsiteY2" fmla="*/ 280988 h 409575"/>
                    <a:gd name="connsiteX3" fmla="*/ 0 w 238125"/>
                    <a:gd name="connsiteY3" fmla="*/ 147638 h 409575"/>
                    <a:gd name="connsiteX4" fmla="*/ 23813 w 238125"/>
                    <a:gd name="connsiteY4" fmla="*/ 66675 h 409575"/>
                    <a:gd name="connsiteX5" fmla="*/ 66675 w 238125"/>
                    <a:gd name="connsiteY5" fmla="*/ 0 h 409575"/>
                    <a:gd name="connsiteX6" fmla="*/ 161925 w 238125"/>
                    <a:gd name="connsiteY6" fmla="*/ 52388 h 409575"/>
                    <a:gd name="connsiteX7" fmla="*/ 223838 w 238125"/>
                    <a:gd name="connsiteY7" fmla="*/ 142875 h 409575"/>
                    <a:gd name="connsiteX8" fmla="*/ 238125 w 238125"/>
                    <a:gd name="connsiteY8" fmla="*/ 242888 h 409575"/>
                    <a:gd name="connsiteX9" fmla="*/ 204788 w 238125"/>
                    <a:gd name="connsiteY9" fmla="*/ 338138 h 409575"/>
                    <a:gd name="connsiteX10" fmla="*/ 138113 w 238125"/>
                    <a:gd name="connsiteY10" fmla="*/ 390525 h 409575"/>
                    <a:gd name="connsiteX11" fmla="*/ 66675 w 238125"/>
                    <a:gd name="connsiteY11" fmla="*/ 409575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8125" h="409575">
                      <a:moveTo>
                        <a:pt x="66675" y="409575"/>
                      </a:moveTo>
                      <a:lnTo>
                        <a:pt x="9525" y="357188"/>
                      </a:lnTo>
                      <a:lnTo>
                        <a:pt x="0" y="280988"/>
                      </a:lnTo>
                      <a:lnTo>
                        <a:pt x="0" y="147638"/>
                      </a:lnTo>
                      <a:lnTo>
                        <a:pt x="23813" y="66675"/>
                      </a:lnTo>
                      <a:lnTo>
                        <a:pt x="66675" y="0"/>
                      </a:lnTo>
                      <a:lnTo>
                        <a:pt x="161925" y="52388"/>
                      </a:lnTo>
                      <a:lnTo>
                        <a:pt x="223838" y="142875"/>
                      </a:lnTo>
                      <a:lnTo>
                        <a:pt x="238125" y="242888"/>
                      </a:lnTo>
                      <a:lnTo>
                        <a:pt x="204788" y="338138"/>
                      </a:lnTo>
                      <a:lnTo>
                        <a:pt x="138113" y="390525"/>
                      </a:lnTo>
                      <a:lnTo>
                        <a:pt x="66675" y="409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4067175" y="4581525"/>
                  <a:ext cx="261938" cy="528638"/>
                </a:xfrm>
                <a:custGeom>
                  <a:avLst/>
                  <a:gdLst>
                    <a:gd name="connsiteX0" fmla="*/ 180975 w 261938"/>
                    <a:gd name="connsiteY0" fmla="*/ 490538 h 528638"/>
                    <a:gd name="connsiteX1" fmla="*/ 147638 w 261938"/>
                    <a:gd name="connsiteY1" fmla="*/ 528638 h 528638"/>
                    <a:gd name="connsiteX2" fmla="*/ 104775 w 261938"/>
                    <a:gd name="connsiteY2" fmla="*/ 495300 h 528638"/>
                    <a:gd name="connsiteX3" fmla="*/ 47625 w 261938"/>
                    <a:gd name="connsiteY3" fmla="*/ 423863 h 528638"/>
                    <a:gd name="connsiteX4" fmla="*/ 19050 w 261938"/>
                    <a:gd name="connsiteY4" fmla="*/ 366713 h 528638"/>
                    <a:gd name="connsiteX5" fmla="*/ 80963 w 261938"/>
                    <a:gd name="connsiteY5" fmla="*/ 361950 h 528638"/>
                    <a:gd name="connsiteX6" fmla="*/ 14288 w 261938"/>
                    <a:gd name="connsiteY6" fmla="*/ 304800 h 528638"/>
                    <a:gd name="connsiteX7" fmla="*/ 38100 w 261938"/>
                    <a:gd name="connsiteY7" fmla="*/ 285750 h 528638"/>
                    <a:gd name="connsiteX8" fmla="*/ 0 w 261938"/>
                    <a:gd name="connsiteY8" fmla="*/ 257175 h 528638"/>
                    <a:gd name="connsiteX9" fmla="*/ 33338 w 261938"/>
                    <a:gd name="connsiteY9" fmla="*/ 238125 h 528638"/>
                    <a:gd name="connsiteX10" fmla="*/ 28575 w 261938"/>
                    <a:gd name="connsiteY10" fmla="*/ 157163 h 528638"/>
                    <a:gd name="connsiteX11" fmla="*/ 33338 w 261938"/>
                    <a:gd name="connsiteY11" fmla="*/ 0 h 528638"/>
                    <a:gd name="connsiteX12" fmla="*/ 147638 w 261938"/>
                    <a:gd name="connsiteY12" fmla="*/ 100013 h 528638"/>
                    <a:gd name="connsiteX13" fmla="*/ 204788 w 261938"/>
                    <a:gd name="connsiteY13" fmla="*/ 190500 h 528638"/>
                    <a:gd name="connsiteX14" fmla="*/ 223838 w 261938"/>
                    <a:gd name="connsiteY14" fmla="*/ 157163 h 528638"/>
                    <a:gd name="connsiteX15" fmla="*/ 242888 w 261938"/>
                    <a:gd name="connsiteY15" fmla="*/ 257175 h 528638"/>
                    <a:gd name="connsiteX16" fmla="*/ 261938 w 261938"/>
                    <a:gd name="connsiteY16" fmla="*/ 357188 h 528638"/>
                    <a:gd name="connsiteX17" fmla="*/ 242888 w 261938"/>
                    <a:gd name="connsiteY17" fmla="*/ 419100 h 528638"/>
                    <a:gd name="connsiteX18" fmla="*/ 180975 w 261938"/>
                    <a:gd name="connsiteY18" fmla="*/ 490538 h 52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1938" h="528638">
                      <a:moveTo>
                        <a:pt x="180975" y="490538"/>
                      </a:moveTo>
                      <a:lnTo>
                        <a:pt x="147638" y="528638"/>
                      </a:lnTo>
                      <a:lnTo>
                        <a:pt x="104775" y="495300"/>
                      </a:lnTo>
                      <a:lnTo>
                        <a:pt x="47625" y="423863"/>
                      </a:lnTo>
                      <a:lnTo>
                        <a:pt x="19050" y="366713"/>
                      </a:lnTo>
                      <a:lnTo>
                        <a:pt x="80963" y="361950"/>
                      </a:lnTo>
                      <a:lnTo>
                        <a:pt x="14288" y="304800"/>
                      </a:lnTo>
                      <a:lnTo>
                        <a:pt x="38100" y="285750"/>
                      </a:lnTo>
                      <a:lnTo>
                        <a:pt x="0" y="257175"/>
                      </a:lnTo>
                      <a:lnTo>
                        <a:pt x="33338" y="238125"/>
                      </a:lnTo>
                      <a:lnTo>
                        <a:pt x="28575" y="157163"/>
                      </a:lnTo>
                      <a:lnTo>
                        <a:pt x="33338" y="0"/>
                      </a:lnTo>
                      <a:lnTo>
                        <a:pt x="147638" y="100013"/>
                      </a:lnTo>
                      <a:lnTo>
                        <a:pt x="204788" y="190500"/>
                      </a:lnTo>
                      <a:lnTo>
                        <a:pt x="223838" y="157163"/>
                      </a:lnTo>
                      <a:lnTo>
                        <a:pt x="242888" y="257175"/>
                      </a:lnTo>
                      <a:lnTo>
                        <a:pt x="261938" y="357188"/>
                      </a:lnTo>
                      <a:lnTo>
                        <a:pt x="242888" y="419100"/>
                      </a:lnTo>
                      <a:lnTo>
                        <a:pt x="180975" y="49053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4586288" y="4795838"/>
                  <a:ext cx="138112" cy="238125"/>
                </a:xfrm>
                <a:custGeom>
                  <a:avLst/>
                  <a:gdLst>
                    <a:gd name="connsiteX0" fmla="*/ 52387 w 138112"/>
                    <a:gd name="connsiteY0" fmla="*/ 238125 h 238125"/>
                    <a:gd name="connsiteX1" fmla="*/ 0 w 138112"/>
                    <a:gd name="connsiteY1" fmla="*/ 185737 h 238125"/>
                    <a:gd name="connsiteX2" fmla="*/ 4762 w 138112"/>
                    <a:gd name="connsiteY2" fmla="*/ 119062 h 238125"/>
                    <a:gd name="connsiteX3" fmla="*/ 23812 w 138112"/>
                    <a:gd name="connsiteY3" fmla="*/ 80962 h 238125"/>
                    <a:gd name="connsiteX4" fmla="*/ 23812 w 138112"/>
                    <a:gd name="connsiteY4" fmla="*/ 0 h 238125"/>
                    <a:gd name="connsiteX5" fmla="*/ 109537 w 138112"/>
                    <a:gd name="connsiteY5" fmla="*/ 76200 h 238125"/>
                    <a:gd name="connsiteX6" fmla="*/ 138112 w 138112"/>
                    <a:gd name="connsiteY6" fmla="*/ 157162 h 238125"/>
                    <a:gd name="connsiteX7" fmla="*/ 114300 w 138112"/>
                    <a:gd name="connsiteY7" fmla="*/ 233362 h 238125"/>
                    <a:gd name="connsiteX8" fmla="*/ 52387 w 138112"/>
                    <a:gd name="connsiteY8" fmla="*/ 238125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112" h="238125">
                      <a:moveTo>
                        <a:pt x="52387" y="238125"/>
                      </a:moveTo>
                      <a:lnTo>
                        <a:pt x="0" y="185737"/>
                      </a:lnTo>
                      <a:lnTo>
                        <a:pt x="4762" y="119062"/>
                      </a:lnTo>
                      <a:lnTo>
                        <a:pt x="23812" y="80962"/>
                      </a:lnTo>
                      <a:lnTo>
                        <a:pt x="23812" y="0"/>
                      </a:lnTo>
                      <a:lnTo>
                        <a:pt x="109537" y="76200"/>
                      </a:lnTo>
                      <a:lnTo>
                        <a:pt x="138112" y="157162"/>
                      </a:lnTo>
                      <a:lnTo>
                        <a:pt x="114300" y="233362"/>
                      </a:lnTo>
                      <a:lnTo>
                        <a:pt x="52387" y="23812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4867274" y="4272220"/>
                  <a:ext cx="392618" cy="761744"/>
                </a:xfrm>
                <a:custGeom>
                  <a:avLst/>
                  <a:gdLst>
                    <a:gd name="connsiteX0" fmla="*/ 119063 w 361950"/>
                    <a:gd name="connsiteY0" fmla="*/ 666750 h 666750"/>
                    <a:gd name="connsiteX1" fmla="*/ 47625 w 361950"/>
                    <a:gd name="connsiteY1" fmla="*/ 657225 h 666750"/>
                    <a:gd name="connsiteX2" fmla="*/ 9525 w 361950"/>
                    <a:gd name="connsiteY2" fmla="*/ 571500 h 666750"/>
                    <a:gd name="connsiteX3" fmla="*/ 0 w 361950"/>
                    <a:gd name="connsiteY3" fmla="*/ 533400 h 666750"/>
                    <a:gd name="connsiteX4" fmla="*/ 47625 w 361950"/>
                    <a:gd name="connsiteY4" fmla="*/ 547687 h 666750"/>
                    <a:gd name="connsiteX5" fmla="*/ 0 w 361950"/>
                    <a:gd name="connsiteY5" fmla="*/ 476250 h 666750"/>
                    <a:gd name="connsiteX6" fmla="*/ 14288 w 361950"/>
                    <a:gd name="connsiteY6" fmla="*/ 400050 h 666750"/>
                    <a:gd name="connsiteX7" fmla="*/ 52388 w 361950"/>
                    <a:gd name="connsiteY7" fmla="*/ 333375 h 666750"/>
                    <a:gd name="connsiteX8" fmla="*/ 71438 w 361950"/>
                    <a:gd name="connsiteY8" fmla="*/ 381000 h 666750"/>
                    <a:gd name="connsiteX9" fmla="*/ 109538 w 361950"/>
                    <a:gd name="connsiteY9" fmla="*/ 280987 h 666750"/>
                    <a:gd name="connsiteX10" fmla="*/ 166688 w 361950"/>
                    <a:gd name="connsiteY10" fmla="*/ 171450 h 666750"/>
                    <a:gd name="connsiteX11" fmla="*/ 238125 w 361950"/>
                    <a:gd name="connsiteY11" fmla="*/ 90487 h 666750"/>
                    <a:gd name="connsiteX12" fmla="*/ 357188 w 361950"/>
                    <a:gd name="connsiteY12" fmla="*/ 0 h 666750"/>
                    <a:gd name="connsiteX13" fmla="*/ 361950 w 361950"/>
                    <a:gd name="connsiteY13" fmla="*/ 228600 h 666750"/>
                    <a:gd name="connsiteX14" fmla="*/ 347663 w 361950"/>
                    <a:gd name="connsiteY14" fmla="*/ 366712 h 666750"/>
                    <a:gd name="connsiteX15" fmla="*/ 280988 w 361950"/>
                    <a:gd name="connsiteY15" fmla="*/ 485775 h 666750"/>
                    <a:gd name="connsiteX16" fmla="*/ 323850 w 361950"/>
                    <a:gd name="connsiteY16" fmla="*/ 466725 h 666750"/>
                    <a:gd name="connsiteX17" fmla="*/ 252413 w 361950"/>
                    <a:gd name="connsiteY17" fmla="*/ 547687 h 666750"/>
                    <a:gd name="connsiteX18" fmla="*/ 285750 w 361950"/>
                    <a:gd name="connsiteY18" fmla="*/ 552450 h 666750"/>
                    <a:gd name="connsiteX19" fmla="*/ 233363 w 361950"/>
                    <a:gd name="connsiteY19" fmla="*/ 628650 h 666750"/>
                    <a:gd name="connsiteX20" fmla="*/ 119063 w 361950"/>
                    <a:gd name="connsiteY20" fmla="*/ 66675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1950" h="666750">
                      <a:moveTo>
                        <a:pt x="119063" y="666750"/>
                      </a:moveTo>
                      <a:lnTo>
                        <a:pt x="47625" y="657225"/>
                      </a:lnTo>
                      <a:lnTo>
                        <a:pt x="9525" y="571500"/>
                      </a:lnTo>
                      <a:lnTo>
                        <a:pt x="0" y="533400"/>
                      </a:lnTo>
                      <a:lnTo>
                        <a:pt x="47625" y="547687"/>
                      </a:lnTo>
                      <a:lnTo>
                        <a:pt x="0" y="476250"/>
                      </a:lnTo>
                      <a:lnTo>
                        <a:pt x="14288" y="400050"/>
                      </a:lnTo>
                      <a:lnTo>
                        <a:pt x="52388" y="333375"/>
                      </a:lnTo>
                      <a:lnTo>
                        <a:pt x="71438" y="381000"/>
                      </a:lnTo>
                      <a:lnTo>
                        <a:pt x="109538" y="280987"/>
                      </a:lnTo>
                      <a:lnTo>
                        <a:pt x="166688" y="171450"/>
                      </a:lnTo>
                      <a:lnTo>
                        <a:pt x="238125" y="90487"/>
                      </a:lnTo>
                      <a:lnTo>
                        <a:pt x="357188" y="0"/>
                      </a:lnTo>
                      <a:cubicBezTo>
                        <a:pt x="358775" y="76200"/>
                        <a:pt x="360363" y="152400"/>
                        <a:pt x="361950" y="228600"/>
                      </a:cubicBezTo>
                      <a:lnTo>
                        <a:pt x="347663" y="366712"/>
                      </a:lnTo>
                      <a:lnTo>
                        <a:pt x="280988" y="485775"/>
                      </a:lnTo>
                      <a:lnTo>
                        <a:pt x="323850" y="466725"/>
                      </a:lnTo>
                      <a:lnTo>
                        <a:pt x="252413" y="547687"/>
                      </a:lnTo>
                      <a:lnTo>
                        <a:pt x="285750" y="552450"/>
                      </a:lnTo>
                      <a:lnTo>
                        <a:pt x="233363" y="628650"/>
                      </a:lnTo>
                      <a:lnTo>
                        <a:pt x="119063" y="6667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3852863" y="5491163"/>
                  <a:ext cx="238125" cy="342900"/>
                </a:xfrm>
                <a:custGeom>
                  <a:avLst/>
                  <a:gdLst>
                    <a:gd name="connsiteX0" fmla="*/ 123825 w 238125"/>
                    <a:gd name="connsiteY0" fmla="*/ 0 h 342900"/>
                    <a:gd name="connsiteX1" fmla="*/ 14287 w 238125"/>
                    <a:gd name="connsiteY1" fmla="*/ 28575 h 342900"/>
                    <a:gd name="connsiteX2" fmla="*/ 0 w 238125"/>
                    <a:gd name="connsiteY2" fmla="*/ 128587 h 342900"/>
                    <a:gd name="connsiteX3" fmla="*/ 19050 w 238125"/>
                    <a:gd name="connsiteY3" fmla="*/ 233362 h 342900"/>
                    <a:gd name="connsiteX4" fmla="*/ 71437 w 238125"/>
                    <a:gd name="connsiteY4" fmla="*/ 342900 h 342900"/>
                    <a:gd name="connsiteX5" fmla="*/ 152400 w 238125"/>
                    <a:gd name="connsiteY5" fmla="*/ 271462 h 342900"/>
                    <a:gd name="connsiteX6" fmla="*/ 238125 w 238125"/>
                    <a:gd name="connsiteY6" fmla="*/ 166687 h 342900"/>
                    <a:gd name="connsiteX7" fmla="*/ 233362 w 238125"/>
                    <a:gd name="connsiteY7" fmla="*/ 71437 h 342900"/>
                    <a:gd name="connsiteX8" fmla="*/ 185737 w 238125"/>
                    <a:gd name="connsiteY8" fmla="*/ 0 h 342900"/>
                    <a:gd name="connsiteX9" fmla="*/ 123825 w 238125"/>
                    <a:gd name="connsiteY9" fmla="*/ 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42900">
                      <a:moveTo>
                        <a:pt x="123825" y="0"/>
                      </a:moveTo>
                      <a:lnTo>
                        <a:pt x="14287" y="28575"/>
                      </a:lnTo>
                      <a:lnTo>
                        <a:pt x="0" y="128587"/>
                      </a:lnTo>
                      <a:lnTo>
                        <a:pt x="19050" y="233362"/>
                      </a:lnTo>
                      <a:lnTo>
                        <a:pt x="71437" y="342900"/>
                      </a:lnTo>
                      <a:lnTo>
                        <a:pt x="152400" y="271462"/>
                      </a:lnTo>
                      <a:lnTo>
                        <a:pt x="238125" y="166687"/>
                      </a:lnTo>
                      <a:lnTo>
                        <a:pt x="233362" y="71437"/>
                      </a:lnTo>
                      <a:lnTo>
                        <a:pt x="185737" y="0"/>
                      </a:lnTo>
                      <a:lnTo>
                        <a:pt x="12382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4210050" y="5276850"/>
                  <a:ext cx="342900" cy="785813"/>
                </a:xfrm>
                <a:custGeom>
                  <a:avLst/>
                  <a:gdLst>
                    <a:gd name="connsiteX0" fmla="*/ 138113 w 342900"/>
                    <a:gd name="connsiteY0" fmla="*/ 42863 h 785813"/>
                    <a:gd name="connsiteX1" fmla="*/ 76200 w 342900"/>
                    <a:gd name="connsiteY1" fmla="*/ 0 h 785813"/>
                    <a:gd name="connsiteX2" fmla="*/ 0 w 342900"/>
                    <a:gd name="connsiteY2" fmla="*/ 80963 h 785813"/>
                    <a:gd name="connsiteX3" fmla="*/ 0 w 342900"/>
                    <a:gd name="connsiteY3" fmla="*/ 138113 h 785813"/>
                    <a:gd name="connsiteX4" fmla="*/ 28575 w 342900"/>
                    <a:gd name="connsiteY4" fmla="*/ 142875 h 785813"/>
                    <a:gd name="connsiteX5" fmla="*/ 14288 w 342900"/>
                    <a:gd name="connsiteY5" fmla="*/ 185738 h 785813"/>
                    <a:gd name="connsiteX6" fmla="*/ 57150 w 342900"/>
                    <a:gd name="connsiteY6" fmla="*/ 195263 h 785813"/>
                    <a:gd name="connsiteX7" fmla="*/ 52388 w 342900"/>
                    <a:gd name="connsiteY7" fmla="*/ 266700 h 785813"/>
                    <a:gd name="connsiteX8" fmla="*/ 80963 w 342900"/>
                    <a:gd name="connsiteY8" fmla="*/ 309563 h 785813"/>
                    <a:gd name="connsiteX9" fmla="*/ 42863 w 342900"/>
                    <a:gd name="connsiteY9" fmla="*/ 352425 h 785813"/>
                    <a:gd name="connsiteX10" fmla="*/ 85725 w 342900"/>
                    <a:gd name="connsiteY10" fmla="*/ 404813 h 785813"/>
                    <a:gd name="connsiteX11" fmla="*/ 61913 w 342900"/>
                    <a:gd name="connsiteY11" fmla="*/ 519113 h 785813"/>
                    <a:gd name="connsiteX12" fmla="*/ 109538 w 342900"/>
                    <a:gd name="connsiteY12" fmla="*/ 628650 h 785813"/>
                    <a:gd name="connsiteX13" fmla="*/ 138113 w 342900"/>
                    <a:gd name="connsiteY13" fmla="*/ 700088 h 785813"/>
                    <a:gd name="connsiteX14" fmla="*/ 161925 w 342900"/>
                    <a:gd name="connsiteY14" fmla="*/ 785813 h 785813"/>
                    <a:gd name="connsiteX15" fmla="*/ 242888 w 342900"/>
                    <a:gd name="connsiteY15" fmla="*/ 681038 h 785813"/>
                    <a:gd name="connsiteX16" fmla="*/ 280988 w 342900"/>
                    <a:gd name="connsiteY16" fmla="*/ 619125 h 785813"/>
                    <a:gd name="connsiteX17" fmla="*/ 276225 w 342900"/>
                    <a:gd name="connsiteY17" fmla="*/ 547688 h 785813"/>
                    <a:gd name="connsiteX18" fmla="*/ 323850 w 342900"/>
                    <a:gd name="connsiteY18" fmla="*/ 466725 h 785813"/>
                    <a:gd name="connsiteX19" fmla="*/ 342900 w 342900"/>
                    <a:gd name="connsiteY19" fmla="*/ 381000 h 785813"/>
                    <a:gd name="connsiteX20" fmla="*/ 309563 w 342900"/>
                    <a:gd name="connsiteY20" fmla="*/ 328613 h 785813"/>
                    <a:gd name="connsiteX21" fmla="*/ 338138 w 342900"/>
                    <a:gd name="connsiteY21" fmla="*/ 280988 h 785813"/>
                    <a:gd name="connsiteX22" fmla="*/ 290513 w 342900"/>
                    <a:gd name="connsiteY22" fmla="*/ 223838 h 785813"/>
                    <a:gd name="connsiteX23" fmla="*/ 319088 w 342900"/>
                    <a:gd name="connsiteY23" fmla="*/ 195263 h 785813"/>
                    <a:gd name="connsiteX24" fmla="*/ 242888 w 342900"/>
                    <a:gd name="connsiteY24" fmla="*/ 80963 h 785813"/>
                    <a:gd name="connsiteX25" fmla="*/ 209550 w 342900"/>
                    <a:gd name="connsiteY25" fmla="*/ 42863 h 785813"/>
                    <a:gd name="connsiteX26" fmla="*/ 138113 w 342900"/>
                    <a:gd name="connsiteY26" fmla="*/ 42863 h 785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42900" h="785813">
                      <a:moveTo>
                        <a:pt x="138113" y="42863"/>
                      </a:moveTo>
                      <a:lnTo>
                        <a:pt x="76200" y="0"/>
                      </a:lnTo>
                      <a:lnTo>
                        <a:pt x="0" y="80963"/>
                      </a:lnTo>
                      <a:lnTo>
                        <a:pt x="0" y="138113"/>
                      </a:lnTo>
                      <a:lnTo>
                        <a:pt x="28575" y="142875"/>
                      </a:lnTo>
                      <a:lnTo>
                        <a:pt x="14288" y="185738"/>
                      </a:lnTo>
                      <a:lnTo>
                        <a:pt x="57150" y="195263"/>
                      </a:lnTo>
                      <a:lnTo>
                        <a:pt x="52388" y="266700"/>
                      </a:lnTo>
                      <a:lnTo>
                        <a:pt x="80963" y="309563"/>
                      </a:lnTo>
                      <a:lnTo>
                        <a:pt x="42863" y="352425"/>
                      </a:lnTo>
                      <a:lnTo>
                        <a:pt x="85725" y="404813"/>
                      </a:lnTo>
                      <a:lnTo>
                        <a:pt x="61913" y="519113"/>
                      </a:lnTo>
                      <a:lnTo>
                        <a:pt x="109538" y="628650"/>
                      </a:lnTo>
                      <a:lnTo>
                        <a:pt x="138113" y="700088"/>
                      </a:lnTo>
                      <a:lnTo>
                        <a:pt x="161925" y="785813"/>
                      </a:lnTo>
                      <a:lnTo>
                        <a:pt x="242888" y="681038"/>
                      </a:lnTo>
                      <a:lnTo>
                        <a:pt x="280988" y="619125"/>
                      </a:lnTo>
                      <a:lnTo>
                        <a:pt x="276225" y="547688"/>
                      </a:lnTo>
                      <a:lnTo>
                        <a:pt x="323850" y="466725"/>
                      </a:lnTo>
                      <a:lnTo>
                        <a:pt x="342900" y="381000"/>
                      </a:lnTo>
                      <a:lnTo>
                        <a:pt x="309563" y="328613"/>
                      </a:lnTo>
                      <a:lnTo>
                        <a:pt x="338138" y="280988"/>
                      </a:lnTo>
                      <a:lnTo>
                        <a:pt x="290513" y="223838"/>
                      </a:lnTo>
                      <a:lnTo>
                        <a:pt x="319088" y="195263"/>
                      </a:lnTo>
                      <a:lnTo>
                        <a:pt x="242888" y="80963"/>
                      </a:lnTo>
                      <a:lnTo>
                        <a:pt x="209550" y="42863"/>
                      </a:lnTo>
                      <a:lnTo>
                        <a:pt x="138113" y="4286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4581525" y="5210175"/>
                  <a:ext cx="161925" cy="223838"/>
                </a:xfrm>
                <a:custGeom>
                  <a:avLst/>
                  <a:gdLst>
                    <a:gd name="connsiteX0" fmla="*/ 57150 w 161925"/>
                    <a:gd name="connsiteY0" fmla="*/ 0 h 223838"/>
                    <a:gd name="connsiteX1" fmla="*/ 0 w 161925"/>
                    <a:gd name="connsiteY1" fmla="*/ 57150 h 223838"/>
                    <a:gd name="connsiteX2" fmla="*/ 33338 w 161925"/>
                    <a:gd name="connsiteY2" fmla="*/ 152400 h 223838"/>
                    <a:gd name="connsiteX3" fmla="*/ 109538 w 161925"/>
                    <a:gd name="connsiteY3" fmla="*/ 190500 h 223838"/>
                    <a:gd name="connsiteX4" fmla="*/ 128588 w 161925"/>
                    <a:gd name="connsiteY4" fmla="*/ 223838 h 223838"/>
                    <a:gd name="connsiteX5" fmla="*/ 152400 w 161925"/>
                    <a:gd name="connsiteY5" fmla="*/ 138113 h 223838"/>
                    <a:gd name="connsiteX6" fmla="*/ 161925 w 161925"/>
                    <a:gd name="connsiteY6" fmla="*/ 57150 h 223838"/>
                    <a:gd name="connsiteX7" fmla="*/ 57150 w 161925"/>
                    <a:gd name="connsiteY7" fmla="*/ 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223838">
                      <a:moveTo>
                        <a:pt x="57150" y="0"/>
                      </a:moveTo>
                      <a:lnTo>
                        <a:pt x="0" y="57150"/>
                      </a:lnTo>
                      <a:lnTo>
                        <a:pt x="33338" y="152400"/>
                      </a:lnTo>
                      <a:lnTo>
                        <a:pt x="109538" y="190500"/>
                      </a:lnTo>
                      <a:lnTo>
                        <a:pt x="128588" y="223838"/>
                      </a:lnTo>
                      <a:lnTo>
                        <a:pt x="152400" y="138113"/>
                      </a:lnTo>
                      <a:lnTo>
                        <a:pt x="161925" y="57150"/>
                      </a:lnTo>
                      <a:lnTo>
                        <a:pt x="5715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4800600" y="5172075"/>
                  <a:ext cx="280988" cy="714375"/>
                </a:xfrm>
                <a:custGeom>
                  <a:avLst/>
                  <a:gdLst>
                    <a:gd name="connsiteX0" fmla="*/ 147638 w 280988"/>
                    <a:gd name="connsiteY0" fmla="*/ 0 h 714375"/>
                    <a:gd name="connsiteX1" fmla="*/ 66675 w 280988"/>
                    <a:gd name="connsiteY1" fmla="*/ 19050 h 714375"/>
                    <a:gd name="connsiteX2" fmla="*/ 61913 w 280988"/>
                    <a:gd name="connsiteY2" fmla="*/ 85725 h 714375"/>
                    <a:gd name="connsiteX3" fmla="*/ 4763 w 280988"/>
                    <a:gd name="connsiteY3" fmla="*/ 142875 h 714375"/>
                    <a:gd name="connsiteX4" fmla="*/ 47625 w 280988"/>
                    <a:gd name="connsiteY4" fmla="*/ 200025 h 714375"/>
                    <a:gd name="connsiteX5" fmla="*/ 0 w 280988"/>
                    <a:gd name="connsiteY5" fmla="*/ 242888 h 714375"/>
                    <a:gd name="connsiteX6" fmla="*/ 42863 w 280988"/>
                    <a:gd name="connsiteY6" fmla="*/ 295275 h 714375"/>
                    <a:gd name="connsiteX7" fmla="*/ 19050 w 280988"/>
                    <a:gd name="connsiteY7" fmla="*/ 342900 h 714375"/>
                    <a:gd name="connsiteX8" fmla="*/ 38100 w 280988"/>
                    <a:gd name="connsiteY8" fmla="*/ 390525 h 714375"/>
                    <a:gd name="connsiteX9" fmla="*/ 38100 w 280988"/>
                    <a:gd name="connsiteY9" fmla="*/ 509588 h 714375"/>
                    <a:gd name="connsiteX10" fmla="*/ 95250 w 280988"/>
                    <a:gd name="connsiteY10" fmla="*/ 585788 h 714375"/>
                    <a:gd name="connsiteX11" fmla="*/ 180975 w 280988"/>
                    <a:gd name="connsiteY11" fmla="*/ 642938 h 714375"/>
                    <a:gd name="connsiteX12" fmla="*/ 252413 w 280988"/>
                    <a:gd name="connsiteY12" fmla="*/ 714375 h 714375"/>
                    <a:gd name="connsiteX13" fmla="*/ 238125 w 280988"/>
                    <a:gd name="connsiteY13" fmla="*/ 614363 h 714375"/>
                    <a:gd name="connsiteX14" fmla="*/ 238125 w 280988"/>
                    <a:gd name="connsiteY14" fmla="*/ 542925 h 714375"/>
                    <a:gd name="connsiteX15" fmla="*/ 257175 w 280988"/>
                    <a:gd name="connsiteY15" fmla="*/ 571500 h 714375"/>
                    <a:gd name="connsiteX16" fmla="*/ 247650 w 280988"/>
                    <a:gd name="connsiteY16" fmla="*/ 471488 h 714375"/>
                    <a:gd name="connsiteX17" fmla="*/ 261938 w 280988"/>
                    <a:gd name="connsiteY17" fmla="*/ 509588 h 714375"/>
                    <a:gd name="connsiteX18" fmla="*/ 247650 w 280988"/>
                    <a:gd name="connsiteY18" fmla="*/ 409575 h 714375"/>
                    <a:gd name="connsiteX19" fmla="*/ 266700 w 280988"/>
                    <a:gd name="connsiteY19" fmla="*/ 414338 h 714375"/>
                    <a:gd name="connsiteX20" fmla="*/ 257175 w 280988"/>
                    <a:gd name="connsiteY20" fmla="*/ 295275 h 714375"/>
                    <a:gd name="connsiteX21" fmla="*/ 280988 w 280988"/>
                    <a:gd name="connsiteY21" fmla="*/ 290513 h 714375"/>
                    <a:gd name="connsiteX22" fmla="*/ 280988 w 280988"/>
                    <a:gd name="connsiteY22" fmla="*/ 166688 h 714375"/>
                    <a:gd name="connsiteX23" fmla="*/ 247650 w 280988"/>
                    <a:gd name="connsiteY23" fmla="*/ 76200 h 714375"/>
                    <a:gd name="connsiteX24" fmla="*/ 209550 w 280988"/>
                    <a:gd name="connsiteY24" fmla="*/ 42863 h 714375"/>
                    <a:gd name="connsiteX25" fmla="*/ 147638 w 280988"/>
                    <a:gd name="connsiteY25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80988" h="714375">
                      <a:moveTo>
                        <a:pt x="147638" y="0"/>
                      </a:moveTo>
                      <a:lnTo>
                        <a:pt x="66675" y="19050"/>
                      </a:lnTo>
                      <a:lnTo>
                        <a:pt x="61913" y="85725"/>
                      </a:lnTo>
                      <a:lnTo>
                        <a:pt x="4763" y="142875"/>
                      </a:lnTo>
                      <a:lnTo>
                        <a:pt x="47625" y="200025"/>
                      </a:lnTo>
                      <a:lnTo>
                        <a:pt x="0" y="242888"/>
                      </a:lnTo>
                      <a:lnTo>
                        <a:pt x="42863" y="295275"/>
                      </a:lnTo>
                      <a:lnTo>
                        <a:pt x="19050" y="342900"/>
                      </a:lnTo>
                      <a:lnTo>
                        <a:pt x="38100" y="390525"/>
                      </a:lnTo>
                      <a:lnTo>
                        <a:pt x="38100" y="509588"/>
                      </a:lnTo>
                      <a:lnTo>
                        <a:pt x="95250" y="585788"/>
                      </a:lnTo>
                      <a:lnTo>
                        <a:pt x="180975" y="642938"/>
                      </a:lnTo>
                      <a:lnTo>
                        <a:pt x="252413" y="714375"/>
                      </a:lnTo>
                      <a:lnTo>
                        <a:pt x="238125" y="614363"/>
                      </a:lnTo>
                      <a:lnTo>
                        <a:pt x="238125" y="542925"/>
                      </a:lnTo>
                      <a:lnTo>
                        <a:pt x="257175" y="571500"/>
                      </a:lnTo>
                      <a:lnTo>
                        <a:pt x="247650" y="471488"/>
                      </a:lnTo>
                      <a:lnTo>
                        <a:pt x="261938" y="509588"/>
                      </a:lnTo>
                      <a:lnTo>
                        <a:pt x="247650" y="409575"/>
                      </a:lnTo>
                      <a:lnTo>
                        <a:pt x="266700" y="414338"/>
                      </a:lnTo>
                      <a:lnTo>
                        <a:pt x="257175" y="295275"/>
                      </a:lnTo>
                      <a:lnTo>
                        <a:pt x="280988" y="290513"/>
                      </a:lnTo>
                      <a:lnTo>
                        <a:pt x="280988" y="166688"/>
                      </a:lnTo>
                      <a:lnTo>
                        <a:pt x="247650" y="76200"/>
                      </a:lnTo>
                      <a:lnTo>
                        <a:pt x="209550" y="42863"/>
                      </a:lnTo>
                      <a:lnTo>
                        <a:pt x="1476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5486401" y="5200651"/>
                  <a:ext cx="777486" cy="593950"/>
                </a:xfrm>
                <a:custGeom>
                  <a:avLst/>
                  <a:gdLst>
                    <a:gd name="connsiteX0" fmla="*/ 85725 w 714375"/>
                    <a:gd name="connsiteY0" fmla="*/ 66675 h 523875"/>
                    <a:gd name="connsiteX1" fmla="*/ 119063 w 714375"/>
                    <a:gd name="connsiteY1" fmla="*/ 19050 h 523875"/>
                    <a:gd name="connsiteX2" fmla="*/ 180975 w 714375"/>
                    <a:gd name="connsiteY2" fmla="*/ 14288 h 523875"/>
                    <a:gd name="connsiteX3" fmla="*/ 285750 w 714375"/>
                    <a:gd name="connsiteY3" fmla="*/ 0 h 523875"/>
                    <a:gd name="connsiteX4" fmla="*/ 257175 w 714375"/>
                    <a:gd name="connsiteY4" fmla="*/ 33338 h 523875"/>
                    <a:gd name="connsiteX5" fmla="*/ 414338 w 714375"/>
                    <a:gd name="connsiteY5" fmla="*/ 71438 h 523875"/>
                    <a:gd name="connsiteX6" fmla="*/ 338138 w 714375"/>
                    <a:gd name="connsiteY6" fmla="*/ 104775 h 523875"/>
                    <a:gd name="connsiteX7" fmla="*/ 371475 w 714375"/>
                    <a:gd name="connsiteY7" fmla="*/ 142875 h 523875"/>
                    <a:gd name="connsiteX8" fmla="*/ 471488 w 714375"/>
                    <a:gd name="connsiteY8" fmla="*/ 119063 h 523875"/>
                    <a:gd name="connsiteX9" fmla="*/ 423863 w 714375"/>
                    <a:gd name="connsiteY9" fmla="*/ 161925 h 523875"/>
                    <a:gd name="connsiteX10" fmla="*/ 514350 w 714375"/>
                    <a:gd name="connsiteY10" fmla="*/ 219075 h 523875"/>
                    <a:gd name="connsiteX11" fmla="*/ 500063 w 714375"/>
                    <a:gd name="connsiteY11" fmla="*/ 228600 h 523875"/>
                    <a:gd name="connsiteX12" fmla="*/ 666750 w 714375"/>
                    <a:gd name="connsiteY12" fmla="*/ 438150 h 523875"/>
                    <a:gd name="connsiteX13" fmla="*/ 714375 w 714375"/>
                    <a:gd name="connsiteY13" fmla="*/ 490538 h 523875"/>
                    <a:gd name="connsiteX14" fmla="*/ 614363 w 714375"/>
                    <a:gd name="connsiteY14" fmla="*/ 504825 h 523875"/>
                    <a:gd name="connsiteX15" fmla="*/ 590550 w 714375"/>
                    <a:gd name="connsiteY15" fmla="*/ 523875 h 523875"/>
                    <a:gd name="connsiteX16" fmla="*/ 466725 w 714375"/>
                    <a:gd name="connsiteY16" fmla="*/ 500063 h 523875"/>
                    <a:gd name="connsiteX17" fmla="*/ 423863 w 714375"/>
                    <a:gd name="connsiteY17" fmla="*/ 481013 h 523875"/>
                    <a:gd name="connsiteX18" fmla="*/ 419100 w 714375"/>
                    <a:gd name="connsiteY18" fmla="*/ 495300 h 523875"/>
                    <a:gd name="connsiteX19" fmla="*/ 366713 w 714375"/>
                    <a:gd name="connsiteY19" fmla="*/ 466725 h 523875"/>
                    <a:gd name="connsiteX20" fmla="*/ 366713 w 714375"/>
                    <a:gd name="connsiteY20" fmla="*/ 514350 h 523875"/>
                    <a:gd name="connsiteX21" fmla="*/ 252413 w 714375"/>
                    <a:gd name="connsiteY21" fmla="*/ 481013 h 523875"/>
                    <a:gd name="connsiteX22" fmla="*/ 204788 w 714375"/>
                    <a:gd name="connsiteY22" fmla="*/ 438150 h 523875"/>
                    <a:gd name="connsiteX23" fmla="*/ 185738 w 714375"/>
                    <a:gd name="connsiteY23" fmla="*/ 395288 h 523875"/>
                    <a:gd name="connsiteX24" fmla="*/ 180975 w 714375"/>
                    <a:gd name="connsiteY24" fmla="*/ 519113 h 523875"/>
                    <a:gd name="connsiteX25" fmla="*/ 85725 w 714375"/>
                    <a:gd name="connsiteY25" fmla="*/ 447675 h 523875"/>
                    <a:gd name="connsiteX26" fmla="*/ 4763 w 714375"/>
                    <a:gd name="connsiteY26" fmla="*/ 342900 h 523875"/>
                    <a:gd name="connsiteX27" fmla="*/ 0 w 714375"/>
                    <a:gd name="connsiteY27" fmla="*/ 214313 h 523875"/>
                    <a:gd name="connsiteX28" fmla="*/ 47625 w 714375"/>
                    <a:gd name="connsiteY28" fmla="*/ 147638 h 523875"/>
                    <a:gd name="connsiteX29" fmla="*/ 85725 w 714375"/>
                    <a:gd name="connsiteY29" fmla="*/ 6667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14375" h="523875">
                      <a:moveTo>
                        <a:pt x="85725" y="66675"/>
                      </a:moveTo>
                      <a:lnTo>
                        <a:pt x="119063" y="19050"/>
                      </a:lnTo>
                      <a:lnTo>
                        <a:pt x="180975" y="14288"/>
                      </a:lnTo>
                      <a:lnTo>
                        <a:pt x="285750" y="0"/>
                      </a:lnTo>
                      <a:lnTo>
                        <a:pt x="257175" y="33338"/>
                      </a:lnTo>
                      <a:lnTo>
                        <a:pt x="414338" y="71438"/>
                      </a:lnTo>
                      <a:lnTo>
                        <a:pt x="338138" y="104775"/>
                      </a:lnTo>
                      <a:lnTo>
                        <a:pt x="371475" y="142875"/>
                      </a:lnTo>
                      <a:lnTo>
                        <a:pt x="471488" y="119063"/>
                      </a:lnTo>
                      <a:lnTo>
                        <a:pt x="423863" y="161925"/>
                      </a:lnTo>
                      <a:lnTo>
                        <a:pt x="514350" y="219075"/>
                      </a:lnTo>
                      <a:lnTo>
                        <a:pt x="500063" y="228600"/>
                      </a:lnTo>
                      <a:lnTo>
                        <a:pt x="666750" y="438150"/>
                      </a:lnTo>
                      <a:lnTo>
                        <a:pt x="714375" y="490538"/>
                      </a:lnTo>
                      <a:lnTo>
                        <a:pt x="614363" y="504825"/>
                      </a:lnTo>
                      <a:lnTo>
                        <a:pt x="590550" y="523875"/>
                      </a:lnTo>
                      <a:lnTo>
                        <a:pt x="466725" y="500063"/>
                      </a:lnTo>
                      <a:lnTo>
                        <a:pt x="423863" y="481013"/>
                      </a:lnTo>
                      <a:lnTo>
                        <a:pt x="419100" y="495300"/>
                      </a:lnTo>
                      <a:lnTo>
                        <a:pt x="366713" y="466725"/>
                      </a:lnTo>
                      <a:lnTo>
                        <a:pt x="366713" y="514350"/>
                      </a:lnTo>
                      <a:lnTo>
                        <a:pt x="252413" y="481013"/>
                      </a:lnTo>
                      <a:lnTo>
                        <a:pt x="204788" y="438150"/>
                      </a:lnTo>
                      <a:lnTo>
                        <a:pt x="185738" y="395288"/>
                      </a:lnTo>
                      <a:lnTo>
                        <a:pt x="180975" y="519113"/>
                      </a:lnTo>
                      <a:lnTo>
                        <a:pt x="85725" y="447675"/>
                      </a:lnTo>
                      <a:lnTo>
                        <a:pt x="4763" y="342900"/>
                      </a:lnTo>
                      <a:lnTo>
                        <a:pt x="0" y="214313"/>
                      </a:lnTo>
                      <a:lnTo>
                        <a:pt x="47625" y="147638"/>
                      </a:lnTo>
                      <a:lnTo>
                        <a:pt x="85725" y="666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652838" y="4452938"/>
                  <a:ext cx="2433637" cy="1543051"/>
                </a:xfrm>
                <a:custGeom>
                  <a:avLst/>
                  <a:gdLst>
                    <a:gd name="connsiteX0" fmla="*/ 0 w 2433637"/>
                    <a:gd name="connsiteY0" fmla="*/ 1019175 h 1543050"/>
                    <a:gd name="connsiteX1" fmla="*/ 280987 w 2433637"/>
                    <a:gd name="connsiteY1" fmla="*/ 895350 h 1543050"/>
                    <a:gd name="connsiteX2" fmla="*/ 333375 w 2433637"/>
                    <a:gd name="connsiteY2" fmla="*/ 1047750 h 1543050"/>
                    <a:gd name="connsiteX3" fmla="*/ 280987 w 2433637"/>
                    <a:gd name="connsiteY3" fmla="*/ 1314450 h 1543050"/>
                    <a:gd name="connsiteX4" fmla="*/ 357187 w 2433637"/>
                    <a:gd name="connsiteY4" fmla="*/ 1028700 h 1543050"/>
                    <a:gd name="connsiteX5" fmla="*/ 304800 w 2433637"/>
                    <a:gd name="connsiteY5" fmla="*/ 885825 h 1543050"/>
                    <a:gd name="connsiteX6" fmla="*/ 681037 w 2433637"/>
                    <a:gd name="connsiteY6" fmla="*/ 762000 h 1543050"/>
                    <a:gd name="connsiteX7" fmla="*/ 700087 w 2433637"/>
                    <a:gd name="connsiteY7" fmla="*/ 890587 h 1543050"/>
                    <a:gd name="connsiteX8" fmla="*/ 738187 w 2433637"/>
                    <a:gd name="connsiteY8" fmla="*/ 1047750 h 1543050"/>
                    <a:gd name="connsiteX9" fmla="*/ 747712 w 2433637"/>
                    <a:gd name="connsiteY9" fmla="*/ 1133475 h 1543050"/>
                    <a:gd name="connsiteX10" fmla="*/ 747712 w 2433637"/>
                    <a:gd name="connsiteY10" fmla="*/ 1295400 h 1543050"/>
                    <a:gd name="connsiteX11" fmla="*/ 723900 w 2433637"/>
                    <a:gd name="connsiteY11" fmla="*/ 1543050 h 1543050"/>
                    <a:gd name="connsiteX12" fmla="*/ 766762 w 2433637"/>
                    <a:gd name="connsiteY12" fmla="*/ 1281112 h 1543050"/>
                    <a:gd name="connsiteX13" fmla="*/ 766762 w 2433637"/>
                    <a:gd name="connsiteY13" fmla="*/ 1138237 h 1543050"/>
                    <a:gd name="connsiteX14" fmla="*/ 747712 w 2433637"/>
                    <a:gd name="connsiteY14" fmla="*/ 966787 h 1543050"/>
                    <a:gd name="connsiteX15" fmla="*/ 700087 w 2433637"/>
                    <a:gd name="connsiteY15" fmla="*/ 752475 h 1543050"/>
                    <a:gd name="connsiteX16" fmla="*/ 971550 w 2433637"/>
                    <a:gd name="connsiteY16" fmla="*/ 700087 h 1543050"/>
                    <a:gd name="connsiteX17" fmla="*/ 1038225 w 2433637"/>
                    <a:gd name="connsiteY17" fmla="*/ 909637 h 1543050"/>
                    <a:gd name="connsiteX18" fmla="*/ 990600 w 2433637"/>
                    <a:gd name="connsiteY18" fmla="*/ 690562 h 1543050"/>
                    <a:gd name="connsiteX19" fmla="*/ 1152525 w 2433637"/>
                    <a:gd name="connsiteY19" fmla="*/ 676275 h 1543050"/>
                    <a:gd name="connsiteX20" fmla="*/ 1252537 w 2433637"/>
                    <a:gd name="connsiteY20" fmla="*/ 661987 h 1543050"/>
                    <a:gd name="connsiteX21" fmla="*/ 1328737 w 2433637"/>
                    <a:gd name="connsiteY21" fmla="*/ 666750 h 1543050"/>
                    <a:gd name="connsiteX22" fmla="*/ 1262062 w 2433637"/>
                    <a:gd name="connsiteY22" fmla="*/ 990600 h 1543050"/>
                    <a:gd name="connsiteX23" fmla="*/ 1266825 w 2433637"/>
                    <a:gd name="connsiteY23" fmla="*/ 1147762 h 1543050"/>
                    <a:gd name="connsiteX24" fmla="*/ 1343025 w 2433637"/>
                    <a:gd name="connsiteY24" fmla="*/ 1333500 h 1543050"/>
                    <a:gd name="connsiteX25" fmla="*/ 1285875 w 2433637"/>
                    <a:gd name="connsiteY25" fmla="*/ 1095375 h 1543050"/>
                    <a:gd name="connsiteX26" fmla="*/ 1304925 w 2433637"/>
                    <a:gd name="connsiteY26" fmla="*/ 971550 h 1543050"/>
                    <a:gd name="connsiteX27" fmla="*/ 1333500 w 2433637"/>
                    <a:gd name="connsiteY27" fmla="*/ 771525 h 1543050"/>
                    <a:gd name="connsiteX28" fmla="*/ 1362075 w 2433637"/>
                    <a:gd name="connsiteY28" fmla="*/ 681037 h 1543050"/>
                    <a:gd name="connsiteX29" fmla="*/ 1552575 w 2433637"/>
                    <a:gd name="connsiteY29" fmla="*/ 709612 h 1543050"/>
                    <a:gd name="connsiteX30" fmla="*/ 1700212 w 2433637"/>
                    <a:gd name="connsiteY30" fmla="*/ 762000 h 1543050"/>
                    <a:gd name="connsiteX31" fmla="*/ 1857375 w 2433637"/>
                    <a:gd name="connsiteY31" fmla="*/ 828675 h 1543050"/>
                    <a:gd name="connsiteX32" fmla="*/ 2047875 w 2433637"/>
                    <a:gd name="connsiteY32" fmla="*/ 942975 h 1543050"/>
                    <a:gd name="connsiteX33" fmla="*/ 2200275 w 2433637"/>
                    <a:gd name="connsiteY33" fmla="*/ 1052512 h 1543050"/>
                    <a:gd name="connsiteX34" fmla="*/ 2433637 w 2433637"/>
                    <a:gd name="connsiteY34" fmla="*/ 1200150 h 1543050"/>
                    <a:gd name="connsiteX35" fmla="*/ 1895475 w 2433637"/>
                    <a:gd name="connsiteY35" fmla="*/ 828675 h 1543050"/>
                    <a:gd name="connsiteX36" fmla="*/ 1757362 w 2433637"/>
                    <a:gd name="connsiteY36" fmla="*/ 762000 h 1543050"/>
                    <a:gd name="connsiteX37" fmla="*/ 1552575 w 2433637"/>
                    <a:gd name="connsiteY37" fmla="*/ 671512 h 1543050"/>
                    <a:gd name="connsiteX38" fmla="*/ 1362075 w 2433637"/>
                    <a:gd name="connsiteY38" fmla="*/ 638175 h 1543050"/>
                    <a:gd name="connsiteX39" fmla="*/ 1385887 w 2433637"/>
                    <a:gd name="connsiteY39" fmla="*/ 395287 h 1543050"/>
                    <a:gd name="connsiteX40" fmla="*/ 1414462 w 2433637"/>
                    <a:gd name="connsiteY40" fmla="*/ 280987 h 1543050"/>
                    <a:gd name="connsiteX41" fmla="*/ 1519237 w 2433637"/>
                    <a:gd name="connsiteY41" fmla="*/ 0 h 1543050"/>
                    <a:gd name="connsiteX42" fmla="*/ 1376362 w 2433637"/>
                    <a:gd name="connsiteY42" fmla="*/ 342900 h 1543050"/>
                    <a:gd name="connsiteX43" fmla="*/ 1347787 w 2433637"/>
                    <a:gd name="connsiteY43" fmla="*/ 490537 h 1543050"/>
                    <a:gd name="connsiteX44" fmla="*/ 1333500 w 2433637"/>
                    <a:gd name="connsiteY44" fmla="*/ 633412 h 1543050"/>
                    <a:gd name="connsiteX45" fmla="*/ 1181100 w 2433637"/>
                    <a:gd name="connsiteY45" fmla="*/ 628650 h 1543050"/>
                    <a:gd name="connsiteX46" fmla="*/ 1066800 w 2433637"/>
                    <a:gd name="connsiteY46" fmla="*/ 638175 h 1543050"/>
                    <a:gd name="connsiteX47" fmla="*/ 1009650 w 2433637"/>
                    <a:gd name="connsiteY47" fmla="*/ 652462 h 1543050"/>
                    <a:gd name="connsiteX48" fmla="*/ 1033462 w 2433637"/>
                    <a:gd name="connsiteY48" fmla="*/ 566737 h 1543050"/>
                    <a:gd name="connsiteX49" fmla="*/ 1023937 w 2433637"/>
                    <a:gd name="connsiteY49" fmla="*/ 485775 h 1543050"/>
                    <a:gd name="connsiteX50" fmla="*/ 995362 w 2433637"/>
                    <a:gd name="connsiteY50" fmla="*/ 414337 h 1543050"/>
                    <a:gd name="connsiteX51" fmla="*/ 1014412 w 2433637"/>
                    <a:gd name="connsiteY51" fmla="*/ 523875 h 1543050"/>
                    <a:gd name="connsiteX52" fmla="*/ 1000125 w 2433637"/>
                    <a:gd name="connsiteY52" fmla="*/ 585787 h 1543050"/>
                    <a:gd name="connsiteX53" fmla="*/ 990600 w 2433637"/>
                    <a:gd name="connsiteY53" fmla="*/ 671512 h 1543050"/>
                    <a:gd name="connsiteX54" fmla="*/ 838200 w 2433637"/>
                    <a:gd name="connsiteY54" fmla="*/ 681037 h 1543050"/>
                    <a:gd name="connsiteX55" fmla="*/ 695325 w 2433637"/>
                    <a:gd name="connsiteY55" fmla="*/ 695325 h 1543050"/>
                    <a:gd name="connsiteX56" fmla="*/ 609600 w 2433637"/>
                    <a:gd name="connsiteY56" fmla="*/ 538162 h 1543050"/>
                    <a:gd name="connsiteX57" fmla="*/ 571500 w 2433637"/>
                    <a:gd name="connsiteY57" fmla="*/ 423862 h 1543050"/>
                    <a:gd name="connsiteX58" fmla="*/ 533400 w 2433637"/>
                    <a:gd name="connsiteY58" fmla="*/ 309562 h 1543050"/>
                    <a:gd name="connsiteX59" fmla="*/ 471487 w 2433637"/>
                    <a:gd name="connsiteY59" fmla="*/ 204787 h 1543050"/>
                    <a:gd name="connsiteX60" fmla="*/ 538162 w 2433637"/>
                    <a:gd name="connsiteY60" fmla="*/ 376237 h 1543050"/>
                    <a:gd name="connsiteX61" fmla="*/ 571500 w 2433637"/>
                    <a:gd name="connsiteY61" fmla="*/ 542925 h 1543050"/>
                    <a:gd name="connsiteX62" fmla="*/ 619125 w 2433637"/>
                    <a:gd name="connsiteY62" fmla="*/ 623887 h 1543050"/>
                    <a:gd name="connsiteX63" fmla="*/ 657225 w 2433637"/>
                    <a:gd name="connsiteY63" fmla="*/ 690562 h 1543050"/>
                    <a:gd name="connsiteX64" fmla="*/ 447675 w 2433637"/>
                    <a:gd name="connsiteY64" fmla="*/ 757237 h 1543050"/>
                    <a:gd name="connsiteX65" fmla="*/ 323850 w 2433637"/>
                    <a:gd name="connsiteY65" fmla="*/ 809625 h 1543050"/>
                    <a:gd name="connsiteX66" fmla="*/ 266700 w 2433637"/>
                    <a:gd name="connsiteY66" fmla="*/ 814387 h 1543050"/>
                    <a:gd name="connsiteX67" fmla="*/ 223837 w 2433637"/>
                    <a:gd name="connsiteY67" fmla="*/ 704850 h 1543050"/>
                    <a:gd name="connsiteX68" fmla="*/ 223837 w 2433637"/>
                    <a:gd name="connsiteY68" fmla="*/ 619125 h 1543050"/>
                    <a:gd name="connsiteX69" fmla="*/ 223837 w 2433637"/>
                    <a:gd name="connsiteY69" fmla="*/ 481012 h 1543050"/>
                    <a:gd name="connsiteX70" fmla="*/ 185737 w 2433637"/>
                    <a:gd name="connsiteY70" fmla="*/ 381000 h 1543050"/>
                    <a:gd name="connsiteX71" fmla="*/ 204787 w 2433637"/>
                    <a:gd name="connsiteY71" fmla="*/ 504825 h 1543050"/>
                    <a:gd name="connsiteX72" fmla="*/ 185737 w 2433637"/>
                    <a:gd name="connsiteY72" fmla="*/ 704850 h 1543050"/>
                    <a:gd name="connsiteX73" fmla="*/ 242887 w 2433637"/>
                    <a:gd name="connsiteY73" fmla="*/ 828675 h 1543050"/>
                    <a:gd name="connsiteX74" fmla="*/ 0 w 2433637"/>
                    <a:gd name="connsiteY74" fmla="*/ 919162 h 1543050"/>
                    <a:gd name="connsiteX75" fmla="*/ 0 w 2433637"/>
                    <a:gd name="connsiteY75" fmla="*/ 1019175 h 154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2433637" h="1543050">
                      <a:moveTo>
                        <a:pt x="0" y="1019175"/>
                      </a:moveTo>
                      <a:lnTo>
                        <a:pt x="280987" y="895350"/>
                      </a:lnTo>
                      <a:lnTo>
                        <a:pt x="333375" y="1047750"/>
                      </a:lnTo>
                      <a:lnTo>
                        <a:pt x="280987" y="1314450"/>
                      </a:lnTo>
                      <a:lnTo>
                        <a:pt x="357187" y="1028700"/>
                      </a:lnTo>
                      <a:lnTo>
                        <a:pt x="304800" y="885825"/>
                      </a:lnTo>
                      <a:lnTo>
                        <a:pt x="681037" y="762000"/>
                      </a:lnTo>
                      <a:lnTo>
                        <a:pt x="700087" y="890587"/>
                      </a:lnTo>
                      <a:lnTo>
                        <a:pt x="738187" y="1047750"/>
                      </a:lnTo>
                      <a:lnTo>
                        <a:pt x="747712" y="1133475"/>
                      </a:lnTo>
                      <a:lnTo>
                        <a:pt x="747712" y="1295400"/>
                      </a:lnTo>
                      <a:lnTo>
                        <a:pt x="723900" y="1543050"/>
                      </a:lnTo>
                      <a:lnTo>
                        <a:pt x="766762" y="1281112"/>
                      </a:lnTo>
                      <a:lnTo>
                        <a:pt x="766762" y="1138237"/>
                      </a:lnTo>
                      <a:lnTo>
                        <a:pt x="747712" y="966787"/>
                      </a:lnTo>
                      <a:lnTo>
                        <a:pt x="700087" y="752475"/>
                      </a:lnTo>
                      <a:lnTo>
                        <a:pt x="971550" y="700087"/>
                      </a:lnTo>
                      <a:lnTo>
                        <a:pt x="1038225" y="909637"/>
                      </a:lnTo>
                      <a:lnTo>
                        <a:pt x="990600" y="690562"/>
                      </a:lnTo>
                      <a:lnTo>
                        <a:pt x="1152525" y="676275"/>
                      </a:lnTo>
                      <a:lnTo>
                        <a:pt x="1252537" y="661987"/>
                      </a:lnTo>
                      <a:lnTo>
                        <a:pt x="1328737" y="666750"/>
                      </a:lnTo>
                      <a:lnTo>
                        <a:pt x="1262062" y="990600"/>
                      </a:lnTo>
                      <a:lnTo>
                        <a:pt x="1266825" y="1147762"/>
                      </a:lnTo>
                      <a:lnTo>
                        <a:pt x="1343025" y="1333500"/>
                      </a:lnTo>
                      <a:lnTo>
                        <a:pt x="1285875" y="1095375"/>
                      </a:lnTo>
                      <a:lnTo>
                        <a:pt x="1304925" y="971550"/>
                      </a:lnTo>
                      <a:lnTo>
                        <a:pt x="1333500" y="771525"/>
                      </a:lnTo>
                      <a:lnTo>
                        <a:pt x="1362075" y="681037"/>
                      </a:lnTo>
                      <a:lnTo>
                        <a:pt x="1552575" y="709612"/>
                      </a:lnTo>
                      <a:lnTo>
                        <a:pt x="1700212" y="762000"/>
                      </a:lnTo>
                      <a:lnTo>
                        <a:pt x="1857375" y="828675"/>
                      </a:lnTo>
                      <a:lnTo>
                        <a:pt x="2047875" y="942975"/>
                      </a:lnTo>
                      <a:lnTo>
                        <a:pt x="2200275" y="1052512"/>
                      </a:lnTo>
                      <a:lnTo>
                        <a:pt x="2433637" y="1200150"/>
                      </a:lnTo>
                      <a:lnTo>
                        <a:pt x="1895475" y="828675"/>
                      </a:lnTo>
                      <a:lnTo>
                        <a:pt x="1757362" y="762000"/>
                      </a:lnTo>
                      <a:lnTo>
                        <a:pt x="1552575" y="671512"/>
                      </a:lnTo>
                      <a:lnTo>
                        <a:pt x="1362075" y="638175"/>
                      </a:lnTo>
                      <a:lnTo>
                        <a:pt x="1385887" y="395287"/>
                      </a:lnTo>
                      <a:lnTo>
                        <a:pt x="1414462" y="280987"/>
                      </a:lnTo>
                      <a:lnTo>
                        <a:pt x="1519237" y="0"/>
                      </a:lnTo>
                      <a:lnTo>
                        <a:pt x="1376362" y="342900"/>
                      </a:lnTo>
                      <a:lnTo>
                        <a:pt x="1347787" y="490537"/>
                      </a:lnTo>
                      <a:lnTo>
                        <a:pt x="1333500" y="633412"/>
                      </a:lnTo>
                      <a:lnTo>
                        <a:pt x="1181100" y="628650"/>
                      </a:lnTo>
                      <a:lnTo>
                        <a:pt x="1066800" y="638175"/>
                      </a:lnTo>
                      <a:lnTo>
                        <a:pt x="1009650" y="652462"/>
                      </a:lnTo>
                      <a:lnTo>
                        <a:pt x="1033462" y="566737"/>
                      </a:lnTo>
                      <a:lnTo>
                        <a:pt x="1023937" y="485775"/>
                      </a:lnTo>
                      <a:lnTo>
                        <a:pt x="995362" y="414337"/>
                      </a:lnTo>
                      <a:lnTo>
                        <a:pt x="1014412" y="523875"/>
                      </a:lnTo>
                      <a:lnTo>
                        <a:pt x="1000125" y="585787"/>
                      </a:lnTo>
                      <a:lnTo>
                        <a:pt x="990600" y="671512"/>
                      </a:lnTo>
                      <a:lnTo>
                        <a:pt x="838200" y="681037"/>
                      </a:lnTo>
                      <a:lnTo>
                        <a:pt x="695325" y="695325"/>
                      </a:lnTo>
                      <a:lnTo>
                        <a:pt x="609600" y="538162"/>
                      </a:lnTo>
                      <a:lnTo>
                        <a:pt x="571500" y="423862"/>
                      </a:lnTo>
                      <a:lnTo>
                        <a:pt x="533400" y="309562"/>
                      </a:lnTo>
                      <a:lnTo>
                        <a:pt x="471487" y="204787"/>
                      </a:lnTo>
                      <a:lnTo>
                        <a:pt x="538162" y="376237"/>
                      </a:lnTo>
                      <a:lnTo>
                        <a:pt x="571500" y="542925"/>
                      </a:lnTo>
                      <a:lnTo>
                        <a:pt x="619125" y="623887"/>
                      </a:lnTo>
                      <a:lnTo>
                        <a:pt x="657225" y="690562"/>
                      </a:lnTo>
                      <a:lnTo>
                        <a:pt x="447675" y="757237"/>
                      </a:lnTo>
                      <a:lnTo>
                        <a:pt x="323850" y="809625"/>
                      </a:lnTo>
                      <a:lnTo>
                        <a:pt x="266700" y="814387"/>
                      </a:lnTo>
                      <a:lnTo>
                        <a:pt x="223837" y="704850"/>
                      </a:lnTo>
                      <a:lnTo>
                        <a:pt x="223837" y="619125"/>
                      </a:lnTo>
                      <a:lnTo>
                        <a:pt x="223837" y="481012"/>
                      </a:lnTo>
                      <a:lnTo>
                        <a:pt x="185737" y="381000"/>
                      </a:lnTo>
                      <a:lnTo>
                        <a:pt x="204787" y="504825"/>
                      </a:lnTo>
                      <a:lnTo>
                        <a:pt x="185737" y="704850"/>
                      </a:lnTo>
                      <a:lnTo>
                        <a:pt x="242887" y="828675"/>
                      </a:lnTo>
                      <a:lnTo>
                        <a:pt x="0" y="919162"/>
                      </a:lnTo>
                      <a:lnTo>
                        <a:pt x="0" y="1019175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 rot="356993" flipH="1">
                <a:off x="2096260" y="1735100"/>
                <a:ext cx="1327878" cy="1048047"/>
                <a:chOff x="3737877" y="4052958"/>
                <a:chExt cx="1793998" cy="1448009"/>
              </a:xfrm>
            </p:grpSpPr>
            <p:sp>
              <p:nvSpPr>
                <p:cNvPr id="30" name="Freeform 29"/>
                <p:cNvSpPr/>
                <p:nvPr/>
              </p:nvSpPr>
              <p:spPr>
                <a:xfrm>
                  <a:off x="3803282" y="4489974"/>
                  <a:ext cx="160941" cy="270242"/>
                </a:xfrm>
                <a:custGeom>
                  <a:avLst/>
                  <a:gdLst>
                    <a:gd name="connsiteX0" fmla="*/ 66675 w 238125"/>
                    <a:gd name="connsiteY0" fmla="*/ 409575 h 409575"/>
                    <a:gd name="connsiteX1" fmla="*/ 9525 w 238125"/>
                    <a:gd name="connsiteY1" fmla="*/ 357188 h 409575"/>
                    <a:gd name="connsiteX2" fmla="*/ 0 w 238125"/>
                    <a:gd name="connsiteY2" fmla="*/ 280988 h 409575"/>
                    <a:gd name="connsiteX3" fmla="*/ 0 w 238125"/>
                    <a:gd name="connsiteY3" fmla="*/ 147638 h 409575"/>
                    <a:gd name="connsiteX4" fmla="*/ 23813 w 238125"/>
                    <a:gd name="connsiteY4" fmla="*/ 66675 h 409575"/>
                    <a:gd name="connsiteX5" fmla="*/ 66675 w 238125"/>
                    <a:gd name="connsiteY5" fmla="*/ 0 h 409575"/>
                    <a:gd name="connsiteX6" fmla="*/ 161925 w 238125"/>
                    <a:gd name="connsiteY6" fmla="*/ 52388 h 409575"/>
                    <a:gd name="connsiteX7" fmla="*/ 223838 w 238125"/>
                    <a:gd name="connsiteY7" fmla="*/ 142875 h 409575"/>
                    <a:gd name="connsiteX8" fmla="*/ 238125 w 238125"/>
                    <a:gd name="connsiteY8" fmla="*/ 242888 h 409575"/>
                    <a:gd name="connsiteX9" fmla="*/ 204788 w 238125"/>
                    <a:gd name="connsiteY9" fmla="*/ 338138 h 409575"/>
                    <a:gd name="connsiteX10" fmla="*/ 138113 w 238125"/>
                    <a:gd name="connsiteY10" fmla="*/ 390525 h 409575"/>
                    <a:gd name="connsiteX11" fmla="*/ 66675 w 238125"/>
                    <a:gd name="connsiteY11" fmla="*/ 409575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8125" h="409575">
                      <a:moveTo>
                        <a:pt x="66675" y="409575"/>
                      </a:moveTo>
                      <a:lnTo>
                        <a:pt x="9525" y="357188"/>
                      </a:lnTo>
                      <a:lnTo>
                        <a:pt x="0" y="280988"/>
                      </a:lnTo>
                      <a:lnTo>
                        <a:pt x="0" y="147638"/>
                      </a:lnTo>
                      <a:lnTo>
                        <a:pt x="23813" y="66675"/>
                      </a:lnTo>
                      <a:lnTo>
                        <a:pt x="66675" y="0"/>
                      </a:lnTo>
                      <a:lnTo>
                        <a:pt x="161925" y="52388"/>
                      </a:lnTo>
                      <a:lnTo>
                        <a:pt x="223838" y="142875"/>
                      </a:lnTo>
                      <a:lnTo>
                        <a:pt x="238125" y="242888"/>
                      </a:lnTo>
                      <a:lnTo>
                        <a:pt x="204788" y="338138"/>
                      </a:lnTo>
                      <a:lnTo>
                        <a:pt x="138113" y="390525"/>
                      </a:lnTo>
                      <a:lnTo>
                        <a:pt x="66675" y="409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3987593" y="4364752"/>
                  <a:ext cx="177036" cy="348800"/>
                </a:xfrm>
                <a:custGeom>
                  <a:avLst/>
                  <a:gdLst>
                    <a:gd name="connsiteX0" fmla="*/ 180975 w 261938"/>
                    <a:gd name="connsiteY0" fmla="*/ 490538 h 528638"/>
                    <a:gd name="connsiteX1" fmla="*/ 147638 w 261938"/>
                    <a:gd name="connsiteY1" fmla="*/ 528638 h 528638"/>
                    <a:gd name="connsiteX2" fmla="*/ 104775 w 261938"/>
                    <a:gd name="connsiteY2" fmla="*/ 495300 h 528638"/>
                    <a:gd name="connsiteX3" fmla="*/ 47625 w 261938"/>
                    <a:gd name="connsiteY3" fmla="*/ 423863 h 528638"/>
                    <a:gd name="connsiteX4" fmla="*/ 19050 w 261938"/>
                    <a:gd name="connsiteY4" fmla="*/ 366713 h 528638"/>
                    <a:gd name="connsiteX5" fmla="*/ 80963 w 261938"/>
                    <a:gd name="connsiteY5" fmla="*/ 361950 h 528638"/>
                    <a:gd name="connsiteX6" fmla="*/ 14288 w 261938"/>
                    <a:gd name="connsiteY6" fmla="*/ 304800 h 528638"/>
                    <a:gd name="connsiteX7" fmla="*/ 38100 w 261938"/>
                    <a:gd name="connsiteY7" fmla="*/ 285750 h 528638"/>
                    <a:gd name="connsiteX8" fmla="*/ 0 w 261938"/>
                    <a:gd name="connsiteY8" fmla="*/ 257175 h 528638"/>
                    <a:gd name="connsiteX9" fmla="*/ 33338 w 261938"/>
                    <a:gd name="connsiteY9" fmla="*/ 238125 h 528638"/>
                    <a:gd name="connsiteX10" fmla="*/ 28575 w 261938"/>
                    <a:gd name="connsiteY10" fmla="*/ 157163 h 528638"/>
                    <a:gd name="connsiteX11" fmla="*/ 33338 w 261938"/>
                    <a:gd name="connsiteY11" fmla="*/ 0 h 528638"/>
                    <a:gd name="connsiteX12" fmla="*/ 147638 w 261938"/>
                    <a:gd name="connsiteY12" fmla="*/ 100013 h 528638"/>
                    <a:gd name="connsiteX13" fmla="*/ 204788 w 261938"/>
                    <a:gd name="connsiteY13" fmla="*/ 190500 h 528638"/>
                    <a:gd name="connsiteX14" fmla="*/ 223838 w 261938"/>
                    <a:gd name="connsiteY14" fmla="*/ 157163 h 528638"/>
                    <a:gd name="connsiteX15" fmla="*/ 242888 w 261938"/>
                    <a:gd name="connsiteY15" fmla="*/ 257175 h 528638"/>
                    <a:gd name="connsiteX16" fmla="*/ 261938 w 261938"/>
                    <a:gd name="connsiteY16" fmla="*/ 357188 h 528638"/>
                    <a:gd name="connsiteX17" fmla="*/ 242888 w 261938"/>
                    <a:gd name="connsiteY17" fmla="*/ 419100 h 528638"/>
                    <a:gd name="connsiteX18" fmla="*/ 180975 w 261938"/>
                    <a:gd name="connsiteY18" fmla="*/ 490538 h 52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1938" h="528638">
                      <a:moveTo>
                        <a:pt x="180975" y="490538"/>
                      </a:moveTo>
                      <a:lnTo>
                        <a:pt x="147638" y="528638"/>
                      </a:lnTo>
                      <a:lnTo>
                        <a:pt x="104775" y="495300"/>
                      </a:lnTo>
                      <a:lnTo>
                        <a:pt x="47625" y="423863"/>
                      </a:lnTo>
                      <a:lnTo>
                        <a:pt x="19050" y="366713"/>
                      </a:lnTo>
                      <a:lnTo>
                        <a:pt x="80963" y="361950"/>
                      </a:lnTo>
                      <a:lnTo>
                        <a:pt x="14288" y="304800"/>
                      </a:lnTo>
                      <a:lnTo>
                        <a:pt x="38100" y="285750"/>
                      </a:lnTo>
                      <a:lnTo>
                        <a:pt x="0" y="257175"/>
                      </a:lnTo>
                      <a:lnTo>
                        <a:pt x="33338" y="238125"/>
                      </a:lnTo>
                      <a:lnTo>
                        <a:pt x="28575" y="157163"/>
                      </a:lnTo>
                      <a:lnTo>
                        <a:pt x="33338" y="0"/>
                      </a:lnTo>
                      <a:lnTo>
                        <a:pt x="147638" y="100013"/>
                      </a:lnTo>
                      <a:lnTo>
                        <a:pt x="204788" y="190500"/>
                      </a:lnTo>
                      <a:lnTo>
                        <a:pt x="223838" y="157163"/>
                      </a:lnTo>
                      <a:lnTo>
                        <a:pt x="242888" y="257175"/>
                      </a:lnTo>
                      <a:lnTo>
                        <a:pt x="261938" y="357188"/>
                      </a:lnTo>
                      <a:lnTo>
                        <a:pt x="242888" y="419100"/>
                      </a:lnTo>
                      <a:lnTo>
                        <a:pt x="180975" y="49053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4374276" y="4501008"/>
                  <a:ext cx="93345" cy="157117"/>
                </a:xfrm>
                <a:custGeom>
                  <a:avLst/>
                  <a:gdLst>
                    <a:gd name="connsiteX0" fmla="*/ 52387 w 138112"/>
                    <a:gd name="connsiteY0" fmla="*/ 238125 h 238125"/>
                    <a:gd name="connsiteX1" fmla="*/ 0 w 138112"/>
                    <a:gd name="connsiteY1" fmla="*/ 185737 h 238125"/>
                    <a:gd name="connsiteX2" fmla="*/ 4762 w 138112"/>
                    <a:gd name="connsiteY2" fmla="*/ 119062 h 238125"/>
                    <a:gd name="connsiteX3" fmla="*/ 23812 w 138112"/>
                    <a:gd name="connsiteY3" fmla="*/ 80962 h 238125"/>
                    <a:gd name="connsiteX4" fmla="*/ 23812 w 138112"/>
                    <a:gd name="connsiteY4" fmla="*/ 0 h 238125"/>
                    <a:gd name="connsiteX5" fmla="*/ 109537 w 138112"/>
                    <a:gd name="connsiteY5" fmla="*/ 76200 h 238125"/>
                    <a:gd name="connsiteX6" fmla="*/ 138112 w 138112"/>
                    <a:gd name="connsiteY6" fmla="*/ 157162 h 238125"/>
                    <a:gd name="connsiteX7" fmla="*/ 114300 w 138112"/>
                    <a:gd name="connsiteY7" fmla="*/ 233362 h 238125"/>
                    <a:gd name="connsiteX8" fmla="*/ 52387 w 138112"/>
                    <a:gd name="connsiteY8" fmla="*/ 238125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112" h="238125">
                      <a:moveTo>
                        <a:pt x="52387" y="238125"/>
                      </a:moveTo>
                      <a:lnTo>
                        <a:pt x="0" y="185737"/>
                      </a:lnTo>
                      <a:lnTo>
                        <a:pt x="4762" y="119062"/>
                      </a:lnTo>
                      <a:lnTo>
                        <a:pt x="23812" y="80962"/>
                      </a:lnTo>
                      <a:lnTo>
                        <a:pt x="23812" y="0"/>
                      </a:lnTo>
                      <a:lnTo>
                        <a:pt x="109537" y="76200"/>
                      </a:lnTo>
                      <a:lnTo>
                        <a:pt x="138112" y="157162"/>
                      </a:lnTo>
                      <a:lnTo>
                        <a:pt x="114300" y="233362"/>
                      </a:lnTo>
                      <a:lnTo>
                        <a:pt x="52387" y="23812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4600842" y="4052958"/>
                  <a:ext cx="270442" cy="521627"/>
                </a:xfrm>
                <a:custGeom>
                  <a:avLst/>
                  <a:gdLst>
                    <a:gd name="connsiteX0" fmla="*/ 119063 w 361950"/>
                    <a:gd name="connsiteY0" fmla="*/ 666750 h 666750"/>
                    <a:gd name="connsiteX1" fmla="*/ 47625 w 361950"/>
                    <a:gd name="connsiteY1" fmla="*/ 657225 h 666750"/>
                    <a:gd name="connsiteX2" fmla="*/ 9525 w 361950"/>
                    <a:gd name="connsiteY2" fmla="*/ 571500 h 666750"/>
                    <a:gd name="connsiteX3" fmla="*/ 0 w 361950"/>
                    <a:gd name="connsiteY3" fmla="*/ 533400 h 666750"/>
                    <a:gd name="connsiteX4" fmla="*/ 47625 w 361950"/>
                    <a:gd name="connsiteY4" fmla="*/ 547687 h 666750"/>
                    <a:gd name="connsiteX5" fmla="*/ 0 w 361950"/>
                    <a:gd name="connsiteY5" fmla="*/ 476250 h 666750"/>
                    <a:gd name="connsiteX6" fmla="*/ 14288 w 361950"/>
                    <a:gd name="connsiteY6" fmla="*/ 400050 h 666750"/>
                    <a:gd name="connsiteX7" fmla="*/ 52388 w 361950"/>
                    <a:gd name="connsiteY7" fmla="*/ 333375 h 666750"/>
                    <a:gd name="connsiteX8" fmla="*/ 71438 w 361950"/>
                    <a:gd name="connsiteY8" fmla="*/ 381000 h 666750"/>
                    <a:gd name="connsiteX9" fmla="*/ 109538 w 361950"/>
                    <a:gd name="connsiteY9" fmla="*/ 280987 h 666750"/>
                    <a:gd name="connsiteX10" fmla="*/ 166688 w 361950"/>
                    <a:gd name="connsiteY10" fmla="*/ 171450 h 666750"/>
                    <a:gd name="connsiteX11" fmla="*/ 238125 w 361950"/>
                    <a:gd name="connsiteY11" fmla="*/ 90487 h 666750"/>
                    <a:gd name="connsiteX12" fmla="*/ 357188 w 361950"/>
                    <a:gd name="connsiteY12" fmla="*/ 0 h 666750"/>
                    <a:gd name="connsiteX13" fmla="*/ 361950 w 361950"/>
                    <a:gd name="connsiteY13" fmla="*/ 228600 h 666750"/>
                    <a:gd name="connsiteX14" fmla="*/ 347663 w 361950"/>
                    <a:gd name="connsiteY14" fmla="*/ 366712 h 666750"/>
                    <a:gd name="connsiteX15" fmla="*/ 280988 w 361950"/>
                    <a:gd name="connsiteY15" fmla="*/ 485775 h 666750"/>
                    <a:gd name="connsiteX16" fmla="*/ 323850 w 361950"/>
                    <a:gd name="connsiteY16" fmla="*/ 466725 h 666750"/>
                    <a:gd name="connsiteX17" fmla="*/ 252413 w 361950"/>
                    <a:gd name="connsiteY17" fmla="*/ 547687 h 666750"/>
                    <a:gd name="connsiteX18" fmla="*/ 285750 w 361950"/>
                    <a:gd name="connsiteY18" fmla="*/ 552450 h 666750"/>
                    <a:gd name="connsiteX19" fmla="*/ 233363 w 361950"/>
                    <a:gd name="connsiteY19" fmla="*/ 628650 h 666750"/>
                    <a:gd name="connsiteX20" fmla="*/ 119063 w 361950"/>
                    <a:gd name="connsiteY20" fmla="*/ 66675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1950" h="666750">
                      <a:moveTo>
                        <a:pt x="119063" y="666750"/>
                      </a:moveTo>
                      <a:lnTo>
                        <a:pt x="47625" y="657225"/>
                      </a:lnTo>
                      <a:lnTo>
                        <a:pt x="9525" y="571500"/>
                      </a:lnTo>
                      <a:lnTo>
                        <a:pt x="0" y="533400"/>
                      </a:lnTo>
                      <a:lnTo>
                        <a:pt x="47625" y="547687"/>
                      </a:lnTo>
                      <a:lnTo>
                        <a:pt x="0" y="476250"/>
                      </a:lnTo>
                      <a:lnTo>
                        <a:pt x="14288" y="400050"/>
                      </a:lnTo>
                      <a:lnTo>
                        <a:pt x="52388" y="333375"/>
                      </a:lnTo>
                      <a:lnTo>
                        <a:pt x="71438" y="381000"/>
                      </a:lnTo>
                      <a:lnTo>
                        <a:pt x="109538" y="280987"/>
                      </a:lnTo>
                      <a:lnTo>
                        <a:pt x="166688" y="171450"/>
                      </a:lnTo>
                      <a:lnTo>
                        <a:pt x="238125" y="90487"/>
                      </a:lnTo>
                      <a:lnTo>
                        <a:pt x="357188" y="0"/>
                      </a:lnTo>
                      <a:cubicBezTo>
                        <a:pt x="358775" y="76200"/>
                        <a:pt x="360363" y="152400"/>
                        <a:pt x="361950" y="228600"/>
                      </a:cubicBezTo>
                      <a:lnTo>
                        <a:pt x="347663" y="366712"/>
                      </a:lnTo>
                      <a:lnTo>
                        <a:pt x="280988" y="485775"/>
                      </a:lnTo>
                      <a:lnTo>
                        <a:pt x="323850" y="466725"/>
                      </a:lnTo>
                      <a:lnTo>
                        <a:pt x="252413" y="547687"/>
                      </a:lnTo>
                      <a:lnTo>
                        <a:pt x="285750" y="552450"/>
                      </a:lnTo>
                      <a:lnTo>
                        <a:pt x="233363" y="628650"/>
                      </a:lnTo>
                      <a:lnTo>
                        <a:pt x="119063" y="6667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3870134" y="5036027"/>
                  <a:ext cx="160941" cy="226245"/>
                </a:xfrm>
                <a:custGeom>
                  <a:avLst/>
                  <a:gdLst>
                    <a:gd name="connsiteX0" fmla="*/ 123825 w 238125"/>
                    <a:gd name="connsiteY0" fmla="*/ 0 h 342900"/>
                    <a:gd name="connsiteX1" fmla="*/ 14287 w 238125"/>
                    <a:gd name="connsiteY1" fmla="*/ 28575 h 342900"/>
                    <a:gd name="connsiteX2" fmla="*/ 0 w 238125"/>
                    <a:gd name="connsiteY2" fmla="*/ 128587 h 342900"/>
                    <a:gd name="connsiteX3" fmla="*/ 19050 w 238125"/>
                    <a:gd name="connsiteY3" fmla="*/ 233362 h 342900"/>
                    <a:gd name="connsiteX4" fmla="*/ 71437 w 238125"/>
                    <a:gd name="connsiteY4" fmla="*/ 342900 h 342900"/>
                    <a:gd name="connsiteX5" fmla="*/ 152400 w 238125"/>
                    <a:gd name="connsiteY5" fmla="*/ 271462 h 342900"/>
                    <a:gd name="connsiteX6" fmla="*/ 238125 w 238125"/>
                    <a:gd name="connsiteY6" fmla="*/ 166687 h 342900"/>
                    <a:gd name="connsiteX7" fmla="*/ 233362 w 238125"/>
                    <a:gd name="connsiteY7" fmla="*/ 71437 h 342900"/>
                    <a:gd name="connsiteX8" fmla="*/ 185737 w 238125"/>
                    <a:gd name="connsiteY8" fmla="*/ 0 h 342900"/>
                    <a:gd name="connsiteX9" fmla="*/ 123825 w 238125"/>
                    <a:gd name="connsiteY9" fmla="*/ 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42900">
                      <a:moveTo>
                        <a:pt x="123825" y="0"/>
                      </a:moveTo>
                      <a:lnTo>
                        <a:pt x="14287" y="28575"/>
                      </a:lnTo>
                      <a:lnTo>
                        <a:pt x="0" y="128587"/>
                      </a:lnTo>
                      <a:lnTo>
                        <a:pt x="19050" y="233362"/>
                      </a:lnTo>
                      <a:lnTo>
                        <a:pt x="71437" y="342900"/>
                      </a:lnTo>
                      <a:lnTo>
                        <a:pt x="152400" y="271462"/>
                      </a:lnTo>
                      <a:lnTo>
                        <a:pt x="238125" y="166687"/>
                      </a:lnTo>
                      <a:lnTo>
                        <a:pt x="233362" y="71437"/>
                      </a:lnTo>
                      <a:lnTo>
                        <a:pt x="185737" y="0"/>
                      </a:lnTo>
                      <a:lnTo>
                        <a:pt x="12382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4061278" y="4943545"/>
                  <a:ext cx="287766" cy="557422"/>
                </a:xfrm>
                <a:custGeom>
                  <a:avLst/>
                  <a:gdLst>
                    <a:gd name="connsiteX0" fmla="*/ 138113 w 342900"/>
                    <a:gd name="connsiteY0" fmla="*/ 42863 h 785813"/>
                    <a:gd name="connsiteX1" fmla="*/ 76200 w 342900"/>
                    <a:gd name="connsiteY1" fmla="*/ 0 h 785813"/>
                    <a:gd name="connsiteX2" fmla="*/ 0 w 342900"/>
                    <a:gd name="connsiteY2" fmla="*/ 80963 h 785813"/>
                    <a:gd name="connsiteX3" fmla="*/ 0 w 342900"/>
                    <a:gd name="connsiteY3" fmla="*/ 138113 h 785813"/>
                    <a:gd name="connsiteX4" fmla="*/ 28575 w 342900"/>
                    <a:gd name="connsiteY4" fmla="*/ 142875 h 785813"/>
                    <a:gd name="connsiteX5" fmla="*/ 14288 w 342900"/>
                    <a:gd name="connsiteY5" fmla="*/ 185738 h 785813"/>
                    <a:gd name="connsiteX6" fmla="*/ 57150 w 342900"/>
                    <a:gd name="connsiteY6" fmla="*/ 195263 h 785813"/>
                    <a:gd name="connsiteX7" fmla="*/ 52388 w 342900"/>
                    <a:gd name="connsiteY7" fmla="*/ 266700 h 785813"/>
                    <a:gd name="connsiteX8" fmla="*/ 80963 w 342900"/>
                    <a:gd name="connsiteY8" fmla="*/ 309563 h 785813"/>
                    <a:gd name="connsiteX9" fmla="*/ 42863 w 342900"/>
                    <a:gd name="connsiteY9" fmla="*/ 352425 h 785813"/>
                    <a:gd name="connsiteX10" fmla="*/ 85725 w 342900"/>
                    <a:gd name="connsiteY10" fmla="*/ 404813 h 785813"/>
                    <a:gd name="connsiteX11" fmla="*/ 61913 w 342900"/>
                    <a:gd name="connsiteY11" fmla="*/ 519113 h 785813"/>
                    <a:gd name="connsiteX12" fmla="*/ 109538 w 342900"/>
                    <a:gd name="connsiteY12" fmla="*/ 628650 h 785813"/>
                    <a:gd name="connsiteX13" fmla="*/ 138113 w 342900"/>
                    <a:gd name="connsiteY13" fmla="*/ 700088 h 785813"/>
                    <a:gd name="connsiteX14" fmla="*/ 161925 w 342900"/>
                    <a:gd name="connsiteY14" fmla="*/ 785813 h 785813"/>
                    <a:gd name="connsiteX15" fmla="*/ 242888 w 342900"/>
                    <a:gd name="connsiteY15" fmla="*/ 681038 h 785813"/>
                    <a:gd name="connsiteX16" fmla="*/ 280988 w 342900"/>
                    <a:gd name="connsiteY16" fmla="*/ 619125 h 785813"/>
                    <a:gd name="connsiteX17" fmla="*/ 276225 w 342900"/>
                    <a:gd name="connsiteY17" fmla="*/ 547688 h 785813"/>
                    <a:gd name="connsiteX18" fmla="*/ 323850 w 342900"/>
                    <a:gd name="connsiteY18" fmla="*/ 466725 h 785813"/>
                    <a:gd name="connsiteX19" fmla="*/ 342900 w 342900"/>
                    <a:gd name="connsiteY19" fmla="*/ 381000 h 785813"/>
                    <a:gd name="connsiteX20" fmla="*/ 309563 w 342900"/>
                    <a:gd name="connsiteY20" fmla="*/ 328613 h 785813"/>
                    <a:gd name="connsiteX21" fmla="*/ 338138 w 342900"/>
                    <a:gd name="connsiteY21" fmla="*/ 280988 h 785813"/>
                    <a:gd name="connsiteX22" fmla="*/ 290513 w 342900"/>
                    <a:gd name="connsiteY22" fmla="*/ 223838 h 785813"/>
                    <a:gd name="connsiteX23" fmla="*/ 319088 w 342900"/>
                    <a:gd name="connsiteY23" fmla="*/ 195263 h 785813"/>
                    <a:gd name="connsiteX24" fmla="*/ 242888 w 342900"/>
                    <a:gd name="connsiteY24" fmla="*/ 80963 h 785813"/>
                    <a:gd name="connsiteX25" fmla="*/ 209550 w 342900"/>
                    <a:gd name="connsiteY25" fmla="*/ 42863 h 785813"/>
                    <a:gd name="connsiteX26" fmla="*/ 138113 w 342900"/>
                    <a:gd name="connsiteY26" fmla="*/ 42863 h 785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42900" h="785813">
                      <a:moveTo>
                        <a:pt x="138113" y="42863"/>
                      </a:moveTo>
                      <a:lnTo>
                        <a:pt x="76200" y="0"/>
                      </a:lnTo>
                      <a:lnTo>
                        <a:pt x="0" y="80963"/>
                      </a:lnTo>
                      <a:lnTo>
                        <a:pt x="0" y="138113"/>
                      </a:lnTo>
                      <a:lnTo>
                        <a:pt x="28575" y="142875"/>
                      </a:lnTo>
                      <a:lnTo>
                        <a:pt x="14288" y="185738"/>
                      </a:lnTo>
                      <a:lnTo>
                        <a:pt x="57150" y="195263"/>
                      </a:lnTo>
                      <a:lnTo>
                        <a:pt x="52388" y="266700"/>
                      </a:lnTo>
                      <a:lnTo>
                        <a:pt x="80963" y="309563"/>
                      </a:lnTo>
                      <a:lnTo>
                        <a:pt x="42863" y="352425"/>
                      </a:lnTo>
                      <a:lnTo>
                        <a:pt x="85725" y="404813"/>
                      </a:lnTo>
                      <a:lnTo>
                        <a:pt x="61913" y="519113"/>
                      </a:lnTo>
                      <a:lnTo>
                        <a:pt x="109538" y="628650"/>
                      </a:lnTo>
                      <a:lnTo>
                        <a:pt x="138113" y="700088"/>
                      </a:lnTo>
                      <a:lnTo>
                        <a:pt x="161925" y="785813"/>
                      </a:lnTo>
                      <a:lnTo>
                        <a:pt x="242888" y="681038"/>
                      </a:lnTo>
                      <a:lnTo>
                        <a:pt x="280988" y="619125"/>
                      </a:lnTo>
                      <a:lnTo>
                        <a:pt x="276225" y="547688"/>
                      </a:lnTo>
                      <a:lnTo>
                        <a:pt x="323850" y="466725"/>
                      </a:lnTo>
                      <a:lnTo>
                        <a:pt x="342900" y="381000"/>
                      </a:lnTo>
                      <a:lnTo>
                        <a:pt x="309563" y="328613"/>
                      </a:lnTo>
                      <a:lnTo>
                        <a:pt x="338138" y="280988"/>
                      </a:lnTo>
                      <a:lnTo>
                        <a:pt x="290513" y="223838"/>
                      </a:lnTo>
                      <a:lnTo>
                        <a:pt x="319088" y="195263"/>
                      </a:lnTo>
                      <a:lnTo>
                        <a:pt x="242888" y="80963"/>
                      </a:lnTo>
                      <a:lnTo>
                        <a:pt x="209550" y="42863"/>
                      </a:lnTo>
                      <a:lnTo>
                        <a:pt x="138113" y="4286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4376966" y="4837522"/>
                  <a:ext cx="109440" cy="147688"/>
                </a:xfrm>
                <a:custGeom>
                  <a:avLst/>
                  <a:gdLst>
                    <a:gd name="connsiteX0" fmla="*/ 57150 w 161925"/>
                    <a:gd name="connsiteY0" fmla="*/ 0 h 223838"/>
                    <a:gd name="connsiteX1" fmla="*/ 0 w 161925"/>
                    <a:gd name="connsiteY1" fmla="*/ 57150 h 223838"/>
                    <a:gd name="connsiteX2" fmla="*/ 33338 w 161925"/>
                    <a:gd name="connsiteY2" fmla="*/ 152400 h 223838"/>
                    <a:gd name="connsiteX3" fmla="*/ 109538 w 161925"/>
                    <a:gd name="connsiteY3" fmla="*/ 190500 h 223838"/>
                    <a:gd name="connsiteX4" fmla="*/ 128588 w 161925"/>
                    <a:gd name="connsiteY4" fmla="*/ 223838 h 223838"/>
                    <a:gd name="connsiteX5" fmla="*/ 152400 w 161925"/>
                    <a:gd name="connsiteY5" fmla="*/ 138113 h 223838"/>
                    <a:gd name="connsiteX6" fmla="*/ 161925 w 161925"/>
                    <a:gd name="connsiteY6" fmla="*/ 57150 h 223838"/>
                    <a:gd name="connsiteX7" fmla="*/ 57150 w 161925"/>
                    <a:gd name="connsiteY7" fmla="*/ 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223838">
                      <a:moveTo>
                        <a:pt x="57150" y="0"/>
                      </a:moveTo>
                      <a:lnTo>
                        <a:pt x="0" y="57150"/>
                      </a:lnTo>
                      <a:lnTo>
                        <a:pt x="33338" y="152400"/>
                      </a:lnTo>
                      <a:lnTo>
                        <a:pt x="109538" y="190500"/>
                      </a:lnTo>
                      <a:lnTo>
                        <a:pt x="128588" y="223838"/>
                      </a:lnTo>
                      <a:lnTo>
                        <a:pt x="152400" y="138113"/>
                      </a:lnTo>
                      <a:lnTo>
                        <a:pt x="161925" y="57150"/>
                      </a:lnTo>
                      <a:lnTo>
                        <a:pt x="5715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4513517" y="4843874"/>
                  <a:ext cx="209070" cy="520903"/>
                </a:xfrm>
                <a:custGeom>
                  <a:avLst/>
                  <a:gdLst>
                    <a:gd name="connsiteX0" fmla="*/ 147638 w 280988"/>
                    <a:gd name="connsiteY0" fmla="*/ 0 h 714375"/>
                    <a:gd name="connsiteX1" fmla="*/ 66675 w 280988"/>
                    <a:gd name="connsiteY1" fmla="*/ 19050 h 714375"/>
                    <a:gd name="connsiteX2" fmla="*/ 61913 w 280988"/>
                    <a:gd name="connsiteY2" fmla="*/ 85725 h 714375"/>
                    <a:gd name="connsiteX3" fmla="*/ 4763 w 280988"/>
                    <a:gd name="connsiteY3" fmla="*/ 142875 h 714375"/>
                    <a:gd name="connsiteX4" fmla="*/ 47625 w 280988"/>
                    <a:gd name="connsiteY4" fmla="*/ 200025 h 714375"/>
                    <a:gd name="connsiteX5" fmla="*/ 0 w 280988"/>
                    <a:gd name="connsiteY5" fmla="*/ 242888 h 714375"/>
                    <a:gd name="connsiteX6" fmla="*/ 42863 w 280988"/>
                    <a:gd name="connsiteY6" fmla="*/ 295275 h 714375"/>
                    <a:gd name="connsiteX7" fmla="*/ 19050 w 280988"/>
                    <a:gd name="connsiteY7" fmla="*/ 342900 h 714375"/>
                    <a:gd name="connsiteX8" fmla="*/ 38100 w 280988"/>
                    <a:gd name="connsiteY8" fmla="*/ 390525 h 714375"/>
                    <a:gd name="connsiteX9" fmla="*/ 38100 w 280988"/>
                    <a:gd name="connsiteY9" fmla="*/ 509588 h 714375"/>
                    <a:gd name="connsiteX10" fmla="*/ 95250 w 280988"/>
                    <a:gd name="connsiteY10" fmla="*/ 585788 h 714375"/>
                    <a:gd name="connsiteX11" fmla="*/ 180975 w 280988"/>
                    <a:gd name="connsiteY11" fmla="*/ 642938 h 714375"/>
                    <a:gd name="connsiteX12" fmla="*/ 252413 w 280988"/>
                    <a:gd name="connsiteY12" fmla="*/ 714375 h 714375"/>
                    <a:gd name="connsiteX13" fmla="*/ 238125 w 280988"/>
                    <a:gd name="connsiteY13" fmla="*/ 614363 h 714375"/>
                    <a:gd name="connsiteX14" fmla="*/ 238125 w 280988"/>
                    <a:gd name="connsiteY14" fmla="*/ 542925 h 714375"/>
                    <a:gd name="connsiteX15" fmla="*/ 257175 w 280988"/>
                    <a:gd name="connsiteY15" fmla="*/ 571500 h 714375"/>
                    <a:gd name="connsiteX16" fmla="*/ 247650 w 280988"/>
                    <a:gd name="connsiteY16" fmla="*/ 471488 h 714375"/>
                    <a:gd name="connsiteX17" fmla="*/ 261938 w 280988"/>
                    <a:gd name="connsiteY17" fmla="*/ 509588 h 714375"/>
                    <a:gd name="connsiteX18" fmla="*/ 247650 w 280988"/>
                    <a:gd name="connsiteY18" fmla="*/ 409575 h 714375"/>
                    <a:gd name="connsiteX19" fmla="*/ 266700 w 280988"/>
                    <a:gd name="connsiteY19" fmla="*/ 414338 h 714375"/>
                    <a:gd name="connsiteX20" fmla="*/ 257175 w 280988"/>
                    <a:gd name="connsiteY20" fmla="*/ 295275 h 714375"/>
                    <a:gd name="connsiteX21" fmla="*/ 280988 w 280988"/>
                    <a:gd name="connsiteY21" fmla="*/ 290513 h 714375"/>
                    <a:gd name="connsiteX22" fmla="*/ 280988 w 280988"/>
                    <a:gd name="connsiteY22" fmla="*/ 166688 h 714375"/>
                    <a:gd name="connsiteX23" fmla="*/ 247650 w 280988"/>
                    <a:gd name="connsiteY23" fmla="*/ 76200 h 714375"/>
                    <a:gd name="connsiteX24" fmla="*/ 209550 w 280988"/>
                    <a:gd name="connsiteY24" fmla="*/ 42863 h 714375"/>
                    <a:gd name="connsiteX25" fmla="*/ 147638 w 280988"/>
                    <a:gd name="connsiteY25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80988" h="714375">
                      <a:moveTo>
                        <a:pt x="147638" y="0"/>
                      </a:moveTo>
                      <a:lnTo>
                        <a:pt x="66675" y="19050"/>
                      </a:lnTo>
                      <a:lnTo>
                        <a:pt x="61913" y="85725"/>
                      </a:lnTo>
                      <a:lnTo>
                        <a:pt x="4763" y="142875"/>
                      </a:lnTo>
                      <a:lnTo>
                        <a:pt x="47625" y="200025"/>
                      </a:lnTo>
                      <a:lnTo>
                        <a:pt x="0" y="242888"/>
                      </a:lnTo>
                      <a:lnTo>
                        <a:pt x="42863" y="295275"/>
                      </a:lnTo>
                      <a:lnTo>
                        <a:pt x="19050" y="342900"/>
                      </a:lnTo>
                      <a:lnTo>
                        <a:pt x="38100" y="390525"/>
                      </a:lnTo>
                      <a:lnTo>
                        <a:pt x="38100" y="509588"/>
                      </a:lnTo>
                      <a:lnTo>
                        <a:pt x="95250" y="585788"/>
                      </a:lnTo>
                      <a:lnTo>
                        <a:pt x="180975" y="642938"/>
                      </a:lnTo>
                      <a:lnTo>
                        <a:pt x="252413" y="714375"/>
                      </a:lnTo>
                      <a:lnTo>
                        <a:pt x="238125" y="614363"/>
                      </a:lnTo>
                      <a:lnTo>
                        <a:pt x="238125" y="542925"/>
                      </a:lnTo>
                      <a:lnTo>
                        <a:pt x="257175" y="571500"/>
                      </a:lnTo>
                      <a:lnTo>
                        <a:pt x="247650" y="471488"/>
                      </a:lnTo>
                      <a:lnTo>
                        <a:pt x="261938" y="509588"/>
                      </a:lnTo>
                      <a:lnTo>
                        <a:pt x="247650" y="409575"/>
                      </a:lnTo>
                      <a:lnTo>
                        <a:pt x="266700" y="414338"/>
                      </a:lnTo>
                      <a:lnTo>
                        <a:pt x="257175" y="295275"/>
                      </a:lnTo>
                      <a:lnTo>
                        <a:pt x="280988" y="290513"/>
                      </a:lnTo>
                      <a:lnTo>
                        <a:pt x="280988" y="166688"/>
                      </a:lnTo>
                      <a:lnTo>
                        <a:pt x="247650" y="76200"/>
                      </a:lnTo>
                      <a:lnTo>
                        <a:pt x="209550" y="42863"/>
                      </a:lnTo>
                      <a:lnTo>
                        <a:pt x="1476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4982440" y="4826377"/>
                  <a:ext cx="549435" cy="390327"/>
                </a:xfrm>
                <a:custGeom>
                  <a:avLst/>
                  <a:gdLst>
                    <a:gd name="connsiteX0" fmla="*/ 85725 w 714375"/>
                    <a:gd name="connsiteY0" fmla="*/ 66675 h 523875"/>
                    <a:gd name="connsiteX1" fmla="*/ 119063 w 714375"/>
                    <a:gd name="connsiteY1" fmla="*/ 19050 h 523875"/>
                    <a:gd name="connsiteX2" fmla="*/ 180975 w 714375"/>
                    <a:gd name="connsiteY2" fmla="*/ 14288 h 523875"/>
                    <a:gd name="connsiteX3" fmla="*/ 285750 w 714375"/>
                    <a:gd name="connsiteY3" fmla="*/ 0 h 523875"/>
                    <a:gd name="connsiteX4" fmla="*/ 257175 w 714375"/>
                    <a:gd name="connsiteY4" fmla="*/ 33338 h 523875"/>
                    <a:gd name="connsiteX5" fmla="*/ 414338 w 714375"/>
                    <a:gd name="connsiteY5" fmla="*/ 71438 h 523875"/>
                    <a:gd name="connsiteX6" fmla="*/ 338138 w 714375"/>
                    <a:gd name="connsiteY6" fmla="*/ 104775 h 523875"/>
                    <a:gd name="connsiteX7" fmla="*/ 371475 w 714375"/>
                    <a:gd name="connsiteY7" fmla="*/ 142875 h 523875"/>
                    <a:gd name="connsiteX8" fmla="*/ 471488 w 714375"/>
                    <a:gd name="connsiteY8" fmla="*/ 119063 h 523875"/>
                    <a:gd name="connsiteX9" fmla="*/ 423863 w 714375"/>
                    <a:gd name="connsiteY9" fmla="*/ 161925 h 523875"/>
                    <a:gd name="connsiteX10" fmla="*/ 514350 w 714375"/>
                    <a:gd name="connsiteY10" fmla="*/ 219075 h 523875"/>
                    <a:gd name="connsiteX11" fmla="*/ 500063 w 714375"/>
                    <a:gd name="connsiteY11" fmla="*/ 228600 h 523875"/>
                    <a:gd name="connsiteX12" fmla="*/ 666750 w 714375"/>
                    <a:gd name="connsiteY12" fmla="*/ 438150 h 523875"/>
                    <a:gd name="connsiteX13" fmla="*/ 714375 w 714375"/>
                    <a:gd name="connsiteY13" fmla="*/ 490538 h 523875"/>
                    <a:gd name="connsiteX14" fmla="*/ 614363 w 714375"/>
                    <a:gd name="connsiteY14" fmla="*/ 504825 h 523875"/>
                    <a:gd name="connsiteX15" fmla="*/ 590550 w 714375"/>
                    <a:gd name="connsiteY15" fmla="*/ 523875 h 523875"/>
                    <a:gd name="connsiteX16" fmla="*/ 466725 w 714375"/>
                    <a:gd name="connsiteY16" fmla="*/ 500063 h 523875"/>
                    <a:gd name="connsiteX17" fmla="*/ 423863 w 714375"/>
                    <a:gd name="connsiteY17" fmla="*/ 481013 h 523875"/>
                    <a:gd name="connsiteX18" fmla="*/ 419100 w 714375"/>
                    <a:gd name="connsiteY18" fmla="*/ 495300 h 523875"/>
                    <a:gd name="connsiteX19" fmla="*/ 366713 w 714375"/>
                    <a:gd name="connsiteY19" fmla="*/ 466725 h 523875"/>
                    <a:gd name="connsiteX20" fmla="*/ 366713 w 714375"/>
                    <a:gd name="connsiteY20" fmla="*/ 514350 h 523875"/>
                    <a:gd name="connsiteX21" fmla="*/ 252413 w 714375"/>
                    <a:gd name="connsiteY21" fmla="*/ 481013 h 523875"/>
                    <a:gd name="connsiteX22" fmla="*/ 204788 w 714375"/>
                    <a:gd name="connsiteY22" fmla="*/ 438150 h 523875"/>
                    <a:gd name="connsiteX23" fmla="*/ 185738 w 714375"/>
                    <a:gd name="connsiteY23" fmla="*/ 395288 h 523875"/>
                    <a:gd name="connsiteX24" fmla="*/ 180975 w 714375"/>
                    <a:gd name="connsiteY24" fmla="*/ 519113 h 523875"/>
                    <a:gd name="connsiteX25" fmla="*/ 85725 w 714375"/>
                    <a:gd name="connsiteY25" fmla="*/ 447675 h 523875"/>
                    <a:gd name="connsiteX26" fmla="*/ 4763 w 714375"/>
                    <a:gd name="connsiteY26" fmla="*/ 342900 h 523875"/>
                    <a:gd name="connsiteX27" fmla="*/ 0 w 714375"/>
                    <a:gd name="connsiteY27" fmla="*/ 214313 h 523875"/>
                    <a:gd name="connsiteX28" fmla="*/ 47625 w 714375"/>
                    <a:gd name="connsiteY28" fmla="*/ 147638 h 523875"/>
                    <a:gd name="connsiteX29" fmla="*/ 85725 w 714375"/>
                    <a:gd name="connsiteY29" fmla="*/ 6667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14375" h="523875">
                      <a:moveTo>
                        <a:pt x="85725" y="66675"/>
                      </a:moveTo>
                      <a:lnTo>
                        <a:pt x="119063" y="19050"/>
                      </a:lnTo>
                      <a:lnTo>
                        <a:pt x="180975" y="14288"/>
                      </a:lnTo>
                      <a:lnTo>
                        <a:pt x="285750" y="0"/>
                      </a:lnTo>
                      <a:lnTo>
                        <a:pt x="257175" y="33338"/>
                      </a:lnTo>
                      <a:lnTo>
                        <a:pt x="414338" y="71438"/>
                      </a:lnTo>
                      <a:lnTo>
                        <a:pt x="338138" y="104775"/>
                      </a:lnTo>
                      <a:lnTo>
                        <a:pt x="371475" y="142875"/>
                      </a:lnTo>
                      <a:lnTo>
                        <a:pt x="471488" y="119063"/>
                      </a:lnTo>
                      <a:lnTo>
                        <a:pt x="423863" y="161925"/>
                      </a:lnTo>
                      <a:lnTo>
                        <a:pt x="514350" y="219075"/>
                      </a:lnTo>
                      <a:lnTo>
                        <a:pt x="500063" y="228600"/>
                      </a:lnTo>
                      <a:lnTo>
                        <a:pt x="666750" y="438150"/>
                      </a:lnTo>
                      <a:lnTo>
                        <a:pt x="714375" y="490538"/>
                      </a:lnTo>
                      <a:lnTo>
                        <a:pt x="614363" y="504825"/>
                      </a:lnTo>
                      <a:lnTo>
                        <a:pt x="590550" y="523875"/>
                      </a:lnTo>
                      <a:lnTo>
                        <a:pt x="466725" y="500063"/>
                      </a:lnTo>
                      <a:lnTo>
                        <a:pt x="423863" y="481013"/>
                      </a:lnTo>
                      <a:lnTo>
                        <a:pt x="419100" y="495300"/>
                      </a:lnTo>
                      <a:lnTo>
                        <a:pt x="366713" y="466725"/>
                      </a:lnTo>
                      <a:lnTo>
                        <a:pt x="366713" y="514350"/>
                      </a:lnTo>
                      <a:lnTo>
                        <a:pt x="252413" y="481013"/>
                      </a:lnTo>
                      <a:lnTo>
                        <a:pt x="204788" y="438150"/>
                      </a:lnTo>
                      <a:lnTo>
                        <a:pt x="185738" y="395288"/>
                      </a:lnTo>
                      <a:lnTo>
                        <a:pt x="180975" y="519113"/>
                      </a:lnTo>
                      <a:lnTo>
                        <a:pt x="85725" y="447675"/>
                      </a:lnTo>
                      <a:lnTo>
                        <a:pt x="4763" y="342900"/>
                      </a:lnTo>
                      <a:lnTo>
                        <a:pt x="0" y="214313"/>
                      </a:lnTo>
                      <a:lnTo>
                        <a:pt x="47625" y="147638"/>
                      </a:lnTo>
                      <a:lnTo>
                        <a:pt x="85725" y="666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3737877" y="4305446"/>
                  <a:ext cx="1644817" cy="1018119"/>
                </a:xfrm>
                <a:custGeom>
                  <a:avLst/>
                  <a:gdLst>
                    <a:gd name="connsiteX0" fmla="*/ 0 w 2433637"/>
                    <a:gd name="connsiteY0" fmla="*/ 1019175 h 1543050"/>
                    <a:gd name="connsiteX1" fmla="*/ 280987 w 2433637"/>
                    <a:gd name="connsiteY1" fmla="*/ 895350 h 1543050"/>
                    <a:gd name="connsiteX2" fmla="*/ 333375 w 2433637"/>
                    <a:gd name="connsiteY2" fmla="*/ 1047750 h 1543050"/>
                    <a:gd name="connsiteX3" fmla="*/ 280987 w 2433637"/>
                    <a:gd name="connsiteY3" fmla="*/ 1314450 h 1543050"/>
                    <a:gd name="connsiteX4" fmla="*/ 357187 w 2433637"/>
                    <a:gd name="connsiteY4" fmla="*/ 1028700 h 1543050"/>
                    <a:gd name="connsiteX5" fmla="*/ 304800 w 2433637"/>
                    <a:gd name="connsiteY5" fmla="*/ 885825 h 1543050"/>
                    <a:gd name="connsiteX6" fmla="*/ 681037 w 2433637"/>
                    <a:gd name="connsiteY6" fmla="*/ 762000 h 1543050"/>
                    <a:gd name="connsiteX7" fmla="*/ 700087 w 2433637"/>
                    <a:gd name="connsiteY7" fmla="*/ 890587 h 1543050"/>
                    <a:gd name="connsiteX8" fmla="*/ 738187 w 2433637"/>
                    <a:gd name="connsiteY8" fmla="*/ 1047750 h 1543050"/>
                    <a:gd name="connsiteX9" fmla="*/ 747712 w 2433637"/>
                    <a:gd name="connsiteY9" fmla="*/ 1133475 h 1543050"/>
                    <a:gd name="connsiteX10" fmla="*/ 747712 w 2433637"/>
                    <a:gd name="connsiteY10" fmla="*/ 1295400 h 1543050"/>
                    <a:gd name="connsiteX11" fmla="*/ 723900 w 2433637"/>
                    <a:gd name="connsiteY11" fmla="*/ 1543050 h 1543050"/>
                    <a:gd name="connsiteX12" fmla="*/ 766762 w 2433637"/>
                    <a:gd name="connsiteY12" fmla="*/ 1281112 h 1543050"/>
                    <a:gd name="connsiteX13" fmla="*/ 766762 w 2433637"/>
                    <a:gd name="connsiteY13" fmla="*/ 1138237 h 1543050"/>
                    <a:gd name="connsiteX14" fmla="*/ 747712 w 2433637"/>
                    <a:gd name="connsiteY14" fmla="*/ 966787 h 1543050"/>
                    <a:gd name="connsiteX15" fmla="*/ 700087 w 2433637"/>
                    <a:gd name="connsiteY15" fmla="*/ 752475 h 1543050"/>
                    <a:gd name="connsiteX16" fmla="*/ 971550 w 2433637"/>
                    <a:gd name="connsiteY16" fmla="*/ 700087 h 1543050"/>
                    <a:gd name="connsiteX17" fmla="*/ 1038225 w 2433637"/>
                    <a:gd name="connsiteY17" fmla="*/ 909637 h 1543050"/>
                    <a:gd name="connsiteX18" fmla="*/ 990600 w 2433637"/>
                    <a:gd name="connsiteY18" fmla="*/ 690562 h 1543050"/>
                    <a:gd name="connsiteX19" fmla="*/ 1152525 w 2433637"/>
                    <a:gd name="connsiteY19" fmla="*/ 676275 h 1543050"/>
                    <a:gd name="connsiteX20" fmla="*/ 1252537 w 2433637"/>
                    <a:gd name="connsiteY20" fmla="*/ 661987 h 1543050"/>
                    <a:gd name="connsiteX21" fmla="*/ 1328737 w 2433637"/>
                    <a:gd name="connsiteY21" fmla="*/ 666750 h 1543050"/>
                    <a:gd name="connsiteX22" fmla="*/ 1262062 w 2433637"/>
                    <a:gd name="connsiteY22" fmla="*/ 990600 h 1543050"/>
                    <a:gd name="connsiteX23" fmla="*/ 1266825 w 2433637"/>
                    <a:gd name="connsiteY23" fmla="*/ 1147762 h 1543050"/>
                    <a:gd name="connsiteX24" fmla="*/ 1343025 w 2433637"/>
                    <a:gd name="connsiteY24" fmla="*/ 1333500 h 1543050"/>
                    <a:gd name="connsiteX25" fmla="*/ 1285875 w 2433637"/>
                    <a:gd name="connsiteY25" fmla="*/ 1095375 h 1543050"/>
                    <a:gd name="connsiteX26" fmla="*/ 1304925 w 2433637"/>
                    <a:gd name="connsiteY26" fmla="*/ 971550 h 1543050"/>
                    <a:gd name="connsiteX27" fmla="*/ 1333500 w 2433637"/>
                    <a:gd name="connsiteY27" fmla="*/ 771525 h 1543050"/>
                    <a:gd name="connsiteX28" fmla="*/ 1362075 w 2433637"/>
                    <a:gd name="connsiteY28" fmla="*/ 681037 h 1543050"/>
                    <a:gd name="connsiteX29" fmla="*/ 1552575 w 2433637"/>
                    <a:gd name="connsiteY29" fmla="*/ 709612 h 1543050"/>
                    <a:gd name="connsiteX30" fmla="*/ 1700212 w 2433637"/>
                    <a:gd name="connsiteY30" fmla="*/ 762000 h 1543050"/>
                    <a:gd name="connsiteX31" fmla="*/ 1857375 w 2433637"/>
                    <a:gd name="connsiteY31" fmla="*/ 828675 h 1543050"/>
                    <a:gd name="connsiteX32" fmla="*/ 2047875 w 2433637"/>
                    <a:gd name="connsiteY32" fmla="*/ 942975 h 1543050"/>
                    <a:gd name="connsiteX33" fmla="*/ 2200275 w 2433637"/>
                    <a:gd name="connsiteY33" fmla="*/ 1052512 h 1543050"/>
                    <a:gd name="connsiteX34" fmla="*/ 2433637 w 2433637"/>
                    <a:gd name="connsiteY34" fmla="*/ 1200150 h 1543050"/>
                    <a:gd name="connsiteX35" fmla="*/ 1895475 w 2433637"/>
                    <a:gd name="connsiteY35" fmla="*/ 828675 h 1543050"/>
                    <a:gd name="connsiteX36" fmla="*/ 1757362 w 2433637"/>
                    <a:gd name="connsiteY36" fmla="*/ 762000 h 1543050"/>
                    <a:gd name="connsiteX37" fmla="*/ 1552575 w 2433637"/>
                    <a:gd name="connsiteY37" fmla="*/ 671512 h 1543050"/>
                    <a:gd name="connsiteX38" fmla="*/ 1362075 w 2433637"/>
                    <a:gd name="connsiteY38" fmla="*/ 638175 h 1543050"/>
                    <a:gd name="connsiteX39" fmla="*/ 1385887 w 2433637"/>
                    <a:gd name="connsiteY39" fmla="*/ 395287 h 1543050"/>
                    <a:gd name="connsiteX40" fmla="*/ 1414462 w 2433637"/>
                    <a:gd name="connsiteY40" fmla="*/ 280987 h 1543050"/>
                    <a:gd name="connsiteX41" fmla="*/ 1519237 w 2433637"/>
                    <a:gd name="connsiteY41" fmla="*/ 0 h 1543050"/>
                    <a:gd name="connsiteX42" fmla="*/ 1376362 w 2433637"/>
                    <a:gd name="connsiteY42" fmla="*/ 342900 h 1543050"/>
                    <a:gd name="connsiteX43" fmla="*/ 1347787 w 2433637"/>
                    <a:gd name="connsiteY43" fmla="*/ 490537 h 1543050"/>
                    <a:gd name="connsiteX44" fmla="*/ 1333500 w 2433637"/>
                    <a:gd name="connsiteY44" fmla="*/ 633412 h 1543050"/>
                    <a:gd name="connsiteX45" fmla="*/ 1181100 w 2433637"/>
                    <a:gd name="connsiteY45" fmla="*/ 628650 h 1543050"/>
                    <a:gd name="connsiteX46" fmla="*/ 1066800 w 2433637"/>
                    <a:gd name="connsiteY46" fmla="*/ 638175 h 1543050"/>
                    <a:gd name="connsiteX47" fmla="*/ 1009650 w 2433637"/>
                    <a:gd name="connsiteY47" fmla="*/ 652462 h 1543050"/>
                    <a:gd name="connsiteX48" fmla="*/ 1033462 w 2433637"/>
                    <a:gd name="connsiteY48" fmla="*/ 566737 h 1543050"/>
                    <a:gd name="connsiteX49" fmla="*/ 1023937 w 2433637"/>
                    <a:gd name="connsiteY49" fmla="*/ 485775 h 1543050"/>
                    <a:gd name="connsiteX50" fmla="*/ 995362 w 2433637"/>
                    <a:gd name="connsiteY50" fmla="*/ 414337 h 1543050"/>
                    <a:gd name="connsiteX51" fmla="*/ 1014412 w 2433637"/>
                    <a:gd name="connsiteY51" fmla="*/ 523875 h 1543050"/>
                    <a:gd name="connsiteX52" fmla="*/ 1000125 w 2433637"/>
                    <a:gd name="connsiteY52" fmla="*/ 585787 h 1543050"/>
                    <a:gd name="connsiteX53" fmla="*/ 990600 w 2433637"/>
                    <a:gd name="connsiteY53" fmla="*/ 671512 h 1543050"/>
                    <a:gd name="connsiteX54" fmla="*/ 838200 w 2433637"/>
                    <a:gd name="connsiteY54" fmla="*/ 681037 h 1543050"/>
                    <a:gd name="connsiteX55" fmla="*/ 695325 w 2433637"/>
                    <a:gd name="connsiteY55" fmla="*/ 695325 h 1543050"/>
                    <a:gd name="connsiteX56" fmla="*/ 609600 w 2433637"/>
                    <a:gd name="connsiteY56" fmla="*/ 538162 h 1543050"/>
                    <a:gd name="connsiteX57" fmla="*/ 571500 w 2433637"/>
                    <a:gd name="connsiteY57" fmla="*/ 423862 h 1543050"/>
                    <a:gd name="connsiteX58" fmla="*/ 533400 w 2433637"/>
                    <a:gd name="connsiteY58" fmla="*/ 309562 h 1543050"/>
                    <a:gd name="connsiteX59" fmla="*/ 471487 w 2433637"/>
                    <a:gd name="connsiteY59" fmla="*/ 204787 h 1543050"/>
                    <a:gd name="connsiteX60" fmla="*/ 538162 w 2433637"/>
                    <a:gd name="connsiteY60" fmla="*/ 376237 h 1543050"/>
                    <a:gd name="connsiteX61" fmla="*/ 571500 w 2433637"/>
                    <a:gd name="connsiteY61" fmla="*/ 542925 h 1543050"/>
                    <a:gd name="connsiteX62" fmla="*/ 619125 w 2433637"/>
                    <a:gd name="connsiteY62" fmla="*/ 623887 h 1543050"/>
                    <a:gd name="connsiteX63" fmla="*/ 657225 w 2433637"/>
                    <a:gd name="connsiteY63" fmla="*/ 690562 h 1543050"/>
                    <a:gd name="connsiteX64" fmla="*/ 447675 w 2433637"/>
                    <a:gd name="connsiteY64" fmla="*/ 757237 h 1543050"/>
                    <a:gd name="connsiteX65" fmla="*/ 323850 w 2433637"/>
                    <a:gd name="connsiteY65" fmla="*/ 809625 h 1543050"/>
                    <a:gd name="connsiteX66" fmla="*/ 266700 w 2433637"/>
                    <a:gd name="connsiteY66" fmla="*/ 814387 h 1543050"/>
                    <a:gd name="connsiteX67" fmla="*/ 223837 w 2433637"/>
                    <a:gd name="connsiteY67" fmla="*/ 704850 h 1543050"/>
                    <a:gd name="connsiteX68" fmla="*/ 223837 w 2433637"/>
                    <a:gd name="connsiteY68" fmla="*/ 619125 h 1543050"/>
                    <a:gd name="connsiteX69" fmla="*/ 223837 w 2433637"/>
                    <a:gd name="connsiteY69" fmla="*/ 481012 h 1543050"/>
                    <a:gd name="connsiteX70" fmla="*/ 185737 w 2433637"/>
                    <a:gd name="connsiteY70" fmla="*/ 381000 h 1543050"/>
                    <a:gd name="connsiteX71" fmla="*/ 204787 w 2433637"/>
                    <a:gd name="connsiteY71" fmla="*/ 504825 h 1543050"/>
                    <a:gd name="connsiteX72" fmla="*/ 185737 w 2433637"/>
                    <a:gd name="connsiteY72" fmla="*/ 704850 h 1543050"/>
                    <a:gd name="connsiteX73" fmla="*/ 242887 w 2433637"/>
                    <a:gd name="connsiteY73" fmla="*/ 828675 h 1543050"/>
                    <a:gd name="connsiteX74" fmla="*/ 0 w 2433637"/>
                    <a:gd name="connsiteY74" fmla="*/ 919162 h 1543050"/>
                    <a:gd name="connsiteX75" fmla="*/ 0 w 2433637"/>
                    <a:gd name="connsiteY75" fmla="*/ 1019175 h 154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2433637" h="1543050">
                      <a:moveTo>
                        <a:pt x="0" y="1019175"/>
                      </a:moveTo>
                      <a:lnTo>
                        <a:pt x="280987" y="895350"/>
                      </a:lnTo>
                      <a:lnTo>
                        <a:pt x="333375" y="1047750"/>
                      </a:lnTo>
                      <a:lnTo>
                        <a:pt x="280987" y="1314450"/>
                      </a:lnTo>
                      <a:lnTo>
                        <a:pt x="357187" y="1028700"/>
                      </a:lnTo>
                      <a:lnTo>
                        <a:pt x="304800" y="885825"/>
                      </a:lnTo>
                      <a:lnTo>
                        <a:pt x="681037" y="762000"/>
                      </a:lnTo>
                      <a:lnTo>
                        <a:pt x="700087" y="890587"/>
                      </a:lnTo>
                      <a:lnTo>
                        <a:pt x="738187" y="1047750"/>
                      </a:lnTo>
                      <a:lnTo>
                        <a:pt x="747712" y="1133475"/>
                      </a:lnTo>
                      <a:lnTo>
                        <a:pt x="747712" y="1295400"/>
                      </a:lnTo>
                      <a:lnTo>
                        <a:pt x="723900" y="1543050"/>
                      </a:lnTo>
                      <a:lnTo>
                        <a:pt x="766762" y="1281112"/>
                      </a:lnTo>
                      <a:lnTo>
                        <a:pt x="766762" y="1138237"/>
                      </a:lnTo>
                      <a:lnTo>
                        <a:pt x="747712" y="966787"/>
                      </a:lnTo>
                      <a:lnTo>
                        <a:pt x="700087" y="752475"/>
                      </a:lnTo>
                      <a:lnTo>
                        <a:pt x="971550" y="700087"/>
                      </a:lnTo>
                      <a:lnTo>
                        <a:pt x="1038225" y="909637"/>
                      </a:lnTo>
                      <a:lnTo>
                        <a:pt x="990600" y="690562"/>
                      </a:lnTo>
                      <a:lnTo>
                        <a:pt x="1152525" y="676275"/>
                      </a:lnTo>
                      <a:lnTo>
                        <a:pt x="1252537" y="661987"/>
                      </a:lnTo>
                      <a:lnTo>
                        <a:pt x="1328737" y="666750"/>
                      </a:lnTo>
                      <a:lnTo>
                        <a:pt x="1262062" y="990600"/>
                      </a:lnTo>
                      <a:lnTo>
                        <a:pt x="1266825" y="1147762"/>
                      </a:lnTo>
                      <a:lnTo>
                        <a:pt x="1343025" y="1333500"/>
                      </a:lnTo>
                      <a:lnTo>
                        <a:pt x="1285875" y="1095375"/>
                      </a:lnTo>
                      <a:lnTo>
                        <a:pt x="1304925" y="971550"/>
                      </a:lnTo>
                      <a:lnTo>
                        <a:pt x="1333500" y="771525"/>
                      </a:lnTo>
                      <a:lnTo>
                        <a:pt x="1362075" y="681037"/>
                      </a:lnTo>
                      <a:lnTo>
                        <a:pt x="1552575" y="709612"/>
                      </a:lnTo>
                      <a:lnTo>
                        <a:pt x="1700212" y="762000"/>
                      </a:lnTo>
                      <a:lnTo>
                        <a:pt x="1857375" y="828675"/>
                      </a:lnTo>
                      <a:lnTo>
                        <a:pt x="2047875" y="942975"/>
                      </a:lnTo>
                      <a:lnTo>
                        <a:pt x="2200275" y="1052512"/>
                      </a:lnTo>
                      <a:lnTo>
                        <a:pt x="2433637" y="1200150"/>
                      </a:lnTo>
                      <a:lnTo>
                        <a:pt x="1895475" y="828675"/>
                      </a:lnTo>
                      <a:lnTo>
                        <a:pt x="1757362" y="762000"/>
                      </a:lnTo>
                      <a:lnTo>
                        <a:pt x="1552575" y="671512"/>
                      </a:lnTo>
                      <a:lnTo>
                        <a:pt x="1362075" y="638175"/>
                      </a:lnTo>
                      <a:lnTo>
                        <a:pt x="1385887" y="395287"/>
                      </a:lnTo>
                      <a:lnTo>
                        <a:pt x="1414462" y="280987"/>
                      </a:lnTo>
                      <a:lnTo>
                        <a:pt x="1519237" y="0"/>
                      </a:lnTo>
                      <a:lnTo>
                        <a:pt x="1376362" y="342900"/>
                      </a:lnTo>
                      <a:lnTo>
                        <a:pt x="1347787" y="490537"/>
                      </a:lnTo>
                      <a:lnTo>
                        <a:pt x="1333500" y="633412"/>
                      </a:lnTo>
                      <a:lnTo>
                        <a:pt x="1181100" y="628650"/>
                      </a:lnTo>
                      <a:lnTo>
                        <a:pt x="1066800" y="638175"/>
                      </a:lnTo>
                      <a:lnTo>
                        <a:pt x="1009650" y="652462"/>
                      </a:lnTo>
                      <a:lnTo>
                        <a:pt x="1033462" y="566737"/>
                      </a:lnTo>
                      <a:lnTo>
                        <a:pt x="1023937" y="485775"/>
                      </a:lnTo>
                      <a:lnTo>
                        <a:pt x="995362" y="414337"/>
                      </a:lnTo>
                      <a:lnTo>
                        <a:pt x="1014412" y="523875"/>
                      </a:lnTo>
                      <a:lnTo>
                        <a:pt x="1000125" y="585787"/>
                      </a:lnTo>
                      <a:lnTo>
                        <a:pt x="990600" y="671512"/>
                      </a:lnTo>
                      <a:lnTo>
                        <a:pt x="838200" y="681037"/>
                      </a:lnTo>
                      <a:lnTo>
                        <a:pt x="695325" y="695325"/>
                      </a:lnTo>
                      <a:lnTo>
                        <a:pt x="609600" y="538162"/>
                      </a:lnTo>
                      <a:lnTo>
                        <a:pt x="571500" y="423862"/>
                      </a:lnTo>
                      <a:lnTo>
                        <a:pt x="533400" y="309562"/>
                      </a:lnTo>
                      <a:lnTo>
                        <a:pt x="471487" y="204787"/>
                      </a:lnTo>
                      <a:lnTo>
                        <a:pt x="538162" y="376237"/>
                      </a:lnTo>
                      <a:lnTo>
                        <a:pt x="571500" y="542925"/>
                      </a:lnTo>
                      <a:lnTo>
                        <a:pt x="619125" y="623887"/>
                      </a:lnTo>
                      <a:lnTo>
                        <a:pt x="657225" y="690562"/>
                      </a:lnTo>
                      <a:lnTo>
                        <a:pt x="447675" y="757237"/>
                      </a:lnTo>
                      <a:lnTo>
                        <a:pt x="323850" y="809625"/>
                      </a:lnTo>
                      <a:lnTo>
                        <a:pt x="266700" y="814387"/>
                      </a:lnTo>
                      <a:lnTo>
                        <a:pt x="223837" y="704850"/>
                      </a:lnTo>
                      <a:lnTo>
                        <a:pt x="223837" y="619125"/>
                      </a:lnTo>
                      <a:lnTo>
                        <a:pt x="223837" y="481012"/>
                      </a:lnTo>
                      <a:lnTo>
                        <a:pt x="185737" y="381000"/>
                      </a:lnTo>
                      <a:lnTo>
                        <a:pt x="204787" y="504825"/>
                      </a:lnTo>
                      <a:lnTo>
                        <a:pt x="185737" y="704850"/>
                      </a:lnTo>
                      <a:lnTo>
                        <a:pt x="242887" y="828675"/>
                      </a:lnTo>
                      <a:lnTo>
                        <a:pt x="0" y="919162"/>
                      </a:lnTo>
                      <a:lnTo>
                        <a:pt x="0" y="1019175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 flipH="1">
                <a:off x="922553" y="3630595"/>
                <a:ext cx="2606721" cy="1730267"/>
                <a:chOff x="3662102" y="3615341"/>
                <a:chExt cx="2606721" cy="1730267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3762114" y="4035920"/>
                  <a:ext cx="238125" cy="409575"/>
                </a:xfrm>
                <a:custGeom>
                  <a:avLst/>
                  <a:gdLst>
                    <a:gd name="connsiteX0" fmla="*/ 66675 w 238125"/>
                    <a:gd name="connsiteY0" fmla="*/ 409575 h 409575"/>
                    <a:gd name="connsiteX1" fmla="*/ 9525 w 238125"/>
                    <a:gd name="connsiteY1" fmla="*/ 357188 h 409575"/>
                    <a:gd name="connsiteX2" fmla="*/ 0 w 238125"/>
                    <a:gd name="connsiteY2" fmla="*/ 280988 h 409575"/>
                    <a:gd name="connsiteX3" fmla="*/ 0 w 238125"/>
                    <a:gd name="connsiteY3" fmla="*/ 147638 h 409575"/>
                    <a:gd name="connsiteX4" fmla="*/ 23813 w 238125"/>
                    <a:gd name="connsiteY4" fmla="*/ 66675 h 409575"/>
                    <a:gd name="connsiteX5" fmla="*/ 66675 w 238125"/>
                    <a:gd name="connsiteY5" fmla="*/ 0 h 409575"/>
                    <a:gd name="connsiteX6" fmla="*/ 161925 w 238125"/>
                    <a:gd name="connsiteY6" fmla="*/ 52388 h 409575"/>
                    <a:gd name="connsiteX7" fmla="*/ 223838 w 238125"/>
                    <a:gd name="connsiteY7" fmla="*/ 142875 h 409575"/>
                    <a:gd name="connsiteX8" fmla="*/ 238125 w 238125"/>
                    <a:gd name="connsiteY8" fmla="*/ 242888 h 409575"/>
                    <a:gd name="connsiteX9" fmla="*/ 204788 w 238125"/>
                    <a:gd name="connsiteY9" fmla="*/ 338138 h 409575"/>
                    <a:gd name="connsiteX10" fmla="*/ 138113 w 238125"/>
                    <a:gd name="connsiteY10" fmla="*/ 390525 h 409575"/>
                    <a:gd name="connsiteX11" fmla="*/ 66675 w 238125"/>
                    <a:gd name="connsiteY11" fmla="*/ 409575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8125" h="409575">
                      <a:moveTo>
                        <a:pt x="66675" y="409575"/>
                      </a:moveTo>
                      <a:lnTo>
                        <a:pt x="9525" y="357188"/>
                      </a:lnTo>
                      <a:lnTo>
                        <a:pt x="0" y="280988"/>
                      </a:lnTo>
                      <a:lnTo>
                        <a:pt x="0" y="147638"/>
                      </a:lnTo>
                      <a:lnTo>
                        <a:pt x="23813" y="66675"/>
                      </a:lnTo>
                      <a:lnTo>
                        <a:pt x="66675" y="0"/>
                      </a:lnTo>
                      <a:lnTo>
                        <a:pt x="161925" y="52388"/>
                      </a:lnTo>
                      <a:lnTo>
                        <a:pt x="223838" y="142875"/>
                      </a:lnTo>
                      <a:lnTo>
                        <a:pt x="238125" y="242888"/>
                      </a:lnTo>
                      <a:lnTo>
                        <a:pt x="204788" y="338138"/>
                      </a:lnTo>
                      <a:lnTo>
                        <a:pt x="138113" y="390525"/>
                      </a:lnTo>
                      <a:lnTo>
                        <a:pt x="66675" y="409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4076439" y="3864470"/>
                  <a:ext cx="261938" cy="528638"/>
                </a:xfrm>
                <a:custGeom>
                  <a:avLst/>
                  <a:gdLst>
                    <a:gd name="connsiteX0" fmla="*/ 180975 w 261938"/>
                    <a:gd name="connsiteY0" fmla="*/ 490538 h 528638"/>
                    <a:gd name="connsiteX1" fmla="*/ 147638 w 261938"/>
                    <a:gd name="connsiteY1" fmla="*/ 528638 h 528638"/>
                    <a:gd name="connsiteX2" fmla="*/ 104775 w 261938"/>
                    <a:gd name="connsiteY2" fmla="*/ 495300 h 528638"/>
                    <a:gd name="connsiteX3" fmla="*/ 47625 w 261938"/>
                    <a:gd name="connsiteY3" fmla="*/ 423863 h 528638"/>
                    <a:gd name="connsiteX4" fmla="*/ 19050 w 261938"/>
                    <a:gd name="connsiteY4" fmla="*/ 366713 h 528638"/>
                    <a:gd name="connsiteX5" fmla="*/ 80963 w 261938"/>
                    <a:gd name="connsiteY5" fmla="*/ 361950 h 528638"/>
                    <a:gd name="connsiteX6" fmla="*/ 14288 w 261938"/>
                    <a:gd name="connsiteY6" fmla="*/ 304800 h 528638"/>
                    <a:gd name="connsiteX7" fmla="*/ 38100 w 261938"/>
                    <a:gd name="connsiteY7" fmla="*/ 285750 h 528638"/>
                    <a:gd name="connsiteX8" fmla="*/ 0 w 261938"/>
                    <a:gd name="connsiteY8" fmla="*/ 257175 h 528638"/>
                    <a:gd name="connsiteX9" fmla="*/ 33338 w 261938"/>
                    <a:gd name="connsiteY9" fmla="*/ 238125 h 528638"/>
                    <a:gd name="connsiteX10" fmla="*/ 28575 w 261938"/>
                    <a:gd name="connsiteY10" fmla="*/ 157163 h 528638"/>
                    <a:gd name="connsiteX11" fmla="*/ 33338 w 261938"/>
                    <a:gd name="connsiteY11" fmla="*/ 0 h 528638"/>
                    <a:gd name="connsiteX12" fmla="*/ 147638 w 261938"/>
                    <a:gd name="connsiteY12" fmla="*/ 100013 h 528638"/>
                    <a:gd name="connsiteX13" fmla="*/ 204788 w 261938"/>
                    <a:gd name="connsiteY13" fmla="*/ 190500 h 528638"/>
                    <a:gd name="connsiteX14" fmla="*/ 223838 w 261938"/>
                    <a:gd name="connsiteY14" fmla="*/ 157163 h 528638"/>
                    <a:gd name="connsiteX15" fmla="*/ 242888 w 261938"/>
                    <a:gd name="connsiteY15" fmla="*/ 257175 h 528638"/>
                    <a:gd name="connsiteX16" fmla="*/ 261938 w 261938"/>
                    <a:gd name="connsiteY16" fmla="*/ 357188 h 528638"/>
                    <a:gd name="connsiteX17" fmla="*/ 242888 w 261938"/>
                    <a:gd name="connsiteY17" fmla="*/ 419100 h 528638"/>
                    <a:gd name="connsiteX18" fmla="*/ 180975 w 261938"/>
                    <a:gd name="connsiteY18" fmla="*/ 490538 h 52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1938" h="528638">
                      <a:moveTo>
                        <a:pt x="180975" y="490538"/>
                      </a:moveTo>
                      <a:lnTo>
                        <a:pt x="147638" y="528638"/>
                      </a:lnTo>
                      <a:lnTo>
                        <a:pt x="104775" y="495300"/>
                      </a:lnTo>
                      <a:lnTo>
                        <a:pt x="47625" y="423863"/>
                      </a:lnTo>
                      <a:lnTo>
                        <a:pt x="19050" y="366713"/>
                      </a:lnTo>
                      <a:lnTo>
                        <a:pt x="80963" y="361950"/>
                      </a:lnTo>
                      <a:lnTo>
                        <a:pt x="14288" y="304800"/>
                      </a:lnTo>
                      <a:lnTo>
                        <a:pt x="38100" y="285750"/>
                      </a:lnTo>
                      <a:lnTo>
                        <a:pt x="0" y="257175"/>
                      </a:lnTo>
                      <a:lnTo>
                        <a:pt x="33338" y="238125"/>
                      </a:lnTo>
                      <a:lnTo>
                        <a:pt x="28575" y="157163"/>
                      </a:lnTo>
                      <a:lnTo>
                        <a:pt x="33338" y="0"/>
                      </a:lnTo>
                      <a:lnTo>
                        <a:pt x="147638" y="100013"/>
                      </a:lnTo>
                      <a:lnTo>
                        <a:pt x="204788" y="190500"/>
                      </a:lnTo>
                      <a:lnTo>
                        <a:pt x="223838" y="157163"/>
                      </a:lnTo>
                      <a:lnTo>
                        <a:pt x="242888" y="257175"/>
                      </a:lnTo>
                      <a:lnTo>
                        <a:pt x="261938" y="357188"/>
                      </a:lnTo>
                      <a:lnTo>
                        <a:pt x="242888" y="419100"/>
                      </a:lnTo>
                      <a:lnTo>
                        <a:pt x="180975" y="49053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4595552" y="4078783"/>
                  <a:ext cx="138112" cy="238125"/>
                </a:xfrm>
                <a:custGeom>
                  <a:avLst/>
                  <a:gdLst>
                    <a:gd name="connsiteX0" fmla="*/ 52387 w 138112"/>
                    <a:gd name="connsiteY0" fmla="*/ 238125 h 238125"/>
                    <a:gd name="connsiteX1" fmla="*/ 0 w 138112"/>
                    <a:gd name="connsiteY1" fmla="*/ 185737 h 238125"/>
                    <a:gd name="connsiteX2" fmla="*/ 4762 w 138112"/>
                    <a:gd name="connsiteY2" fmla="*/ 119062 h 238125"/>
                    <a:gd name="connsiteX3" fmla="*/ 23812 w 138112"/>
                    <a:gd name="connsiteY3" fmla="*/ 80962 h 238125"/>
                    <a:gd name="connsiteX4" fmla="*/ 23812 w 138112"/>
                    <a:gd name="connsiteY4" fmla="*/ 0 h 238125"/>
                    <a:gd name="connsiteX5" fmla="*/ 109537 w 138112"/>
                    <a:gd name="connsiteY5" fmla="*/ 76200 h 238125"/>
                    <a:gd name="connsiteX6" fmla="*/ 138112 w 138112"/>
                    <a:gd name="connsiteY6" fmla="*/ 157162 h 238125"/>
                    <a:gd name="connsiteX7" fmla="*/ 114300 w 138112"/>
                    <a:gd name="connsiteY7" fmla="*/ 233362 h 238125"/>
                    <a:gd name="connsiteX8" fmla="*/ 52387 w 138112"/>
                    <a:gd name="connsiteY8" fmla="*/ 238125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112" h="238125">
                      <a:moveTo>
                        <a:pt x="52387" y="238125"/>
                      </a:moveTo>
                      <a:lnTo>
                        <a:pt x="0" y="185737"/>
                      </a:lnTo>
                      <a:lnTo>
                        <a:pt x="4762" y="119062"/>
                      </a:lnTo>
                      <a:lnTo>
                        <a:pt x="23812" y="80962"/>
                      </a:lnTo>
                      <a:lnTo>
                        <a:pt x="23812" y="0"/>
                      </a:lnTo>
                      <a:lnTo>
                        <a:pt x="109537" y="76200"/>
                      </a:lnTo>
                      <a:lnTo>
                        <a:pt x="138112" y="157162"/>
                      </a:lnTo>
                      <a:lnTo>
                        <a:pt x="114300" y="233362"/>
                      </a:lnTo>
                      <a:lnTo>
                        <a:pt x="52387" y="23812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4876539" y="3615341"/>
                  <a:ext cx="367859" cy="701567"/>
                </a:xfrm>
                <a:custGeom>
                  <a:avLst/>
                  <a:gdLst>
                    <a:gd name="connsiteX0" fmla="*/ 119063 w 361950"/>
                    <a:gd name="connsiteY0" fmla="*/ 666750 h 666750"/>
                    <a:gd name="connsiteX1" fmla="*/ 47625 w 361950"/>
                    <a:gd name="connsiteY1" fmla="*/ 657225 h 666750"/>
                    <a:gd name="connsiteX2" fmla="*/ 9525 w 361950"/>
                    <a:gd name="connsiteY2" fmla="*/ 571500 h 666750"/>
                    <a:gd name="connsiteX3" fmla="*/ 0 w 361950"/>
                    <a:gd name="connsiteY3" fmla="*/ 533400 h 666750"/>
                    <a:gd name="connsiteX4" fmla="*/ 47625 w 361950"/>
                    <a:gd name="connsiteY4" fmla="*/ 547687 h 666750"/>
                    <a:gd name="connsiteX5" fmla="*/ 0 w 361950"/>
                    <a:gd name="connsiteY5" fmla="*/ 476250 h 666750"/>
                    <a:gd name="connsiteX6" fmla="*/ 14288 w 361950"/>
                    <a:gd name="connsiteY6" fmla="*/ 400050 h 666750"/>
                    <a:gd name="connsiteX7" fmla="*/ 52388 w 361950"/>
                    <a:gd name="connsiteY7" fmla="*/ 333375 h 666750"/>
                    <a:gd name="connsiteX8" fmla="*/ 71438 w 361950"/>
                    <a:gd name="connsiteY8" fmla="*/ 381000 h 666750"/>
                    <a:gd name="connsiteX9" fmla="*/ 109538 w 361950"/>
                    <a:gd name="connsiteY9" fmla="*/ 280987 h 666750"/>
                    <a:gd name="connsiteX10" fmla="*/ 166688 w 361950"/>
                    <a:gd name="connsiteY10" fmla="*/ 171450 h 666750"/>
                    <a:gd name="connsiteX11" fmla="*/ 238125 w 361950"/>
                    <a:gd name="connsiteY11" fmla="*/ 90487 h 666750"/>
                    <a:gd name="connsiteX12" fmla="*/ 357188 w 361950"/>
                    <a:gd name="connsiteY12" fmla="*/ 0 h 666750"/>
                    <a:gd name="connsiteX13" fmla="*/ 361950 w 361950"/>
                    <a:gd name="connsiteY13" fmla="*/ 228600 h 666750"/>
                    <a:gd name="connsiteX14" fmla="*/ 347663 w 361950"/>
                    <a:gd name="connsiteY14" fmla="*/ 366712 h 666750"/>
                    <a:gd name="connsiteX15" fmla="*/ 280988 w 361950"/>
                    <a:gd name="connsiteY15" fmla="*/ 485775 h 666750"/>
                    <a:gd name="connsiteX16" fmla="*/ 323850 w 361950"/>
                    <a:gd name="connsiteY16" fmla="*/ 466725 h 666750"/>
                    <a:gd name="connsiteX17" fmla="*/ 252413 w 361950"/>
                    <a:gd name="connsiteY17" fmla="*/ 547687 h 666750"/>
                    <a:gd name="connsiteX18" fmla="*/ 285750 w 361950"/>
                    <a:gd name="connsiteY18" fmla="*/ 552450 h 666750"/>
                    <a:gd name="connsiteX19" fmla="*/ 233363 w 361950"/>
                    <a:gd name="connsiteY19" fmla="*/ 628650 h 666750"/>
                    <a:gd name="connsiteX20" fmla="*/ 119063 w 361950"/>
                    <a:gd name="connsiteY20" fmla="*/ 66675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1950" h="666750">
                      <a:moveTo>
                        <a:pt x="119063" y="666750"/>
                      </a:moveTo>
                      <a:lnTo>
                        <a:pt x="47625" y="657225"/>
                      </a:lnTo>
                      <a:lnTo>
                        <a:pt x="9525" y="571500"/>
                      </a:lnTo>
                      <a:lnTo>
                        <a:pt x="0" y="533400"/>
                      </a:lnTo>
                      <a:lnTo>
                        <a:pt x="47625" y="547687"/>
                      </a:lnTo>
                      <a:lnTo>
                        <a:pt x="0" y="476250"/>
                      </a:lnTo>
                      <a:lnTo>
                        <a:pt x="14288" y="400050"/>
                      </a:lnTo>
                      <a:lnTo>
                        <a:pt x="52388" y="333375"/>
                      </a:lnTo>
                      <a:lnTo>
                        <a:pt x="71438" y="381000"/>
                      </a:lnTo>
                      <a:lnTo>
                        <a:pt x="109538" y="280987"/>
                      </a:lnTo>
                      <a:lnTo>
                        <a:pt x="166688" y="171450"/>
                      </a:lnTo>
                      <a:lnTo>
                        <a:pt x="238125" y="90487"/>
                      </a:lnTo>
                      <a:lnTo>
                        <a:pt x="357188" y="0"/>
                      </a:lnTo>
                      <a:cubicBezTo>
                        <a:pt x="358775" y="76200"/>
                        <a:pt x="360363" y="152400"/>
                        <a:pt x="361950" y="228600"/>
                      </a:cubicBezTo>
                      <a:lnTo>
                        <a:pt x="347663" y="366712"/>
                      </a:lnTo>
                      <a:lnTo>
                        <a:pt x="280988" y="485775"/>
                      </a:lnTo>
                      <a:lnTo>
                        <a:pt x="323850" y="466725"/>
                      </a:lnTo>
                      <a:lnTo>
                        <a:pt x="252413" y="547687"/>
                      </a:lnTo>
                      <a:lnTo>
                        <a:pt x="285750" y="552450"/>
                      </a:lnTo>
                      <a:lnTo>
                        <a:pt x="233363" y="628650"/>
                      </a:lnTo>
                      <a:lnTo>
                        <a:pt x="119063" y="6667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3862127" y="4774108"/>
                  <a:ext cx="238125" cy="342900"/>
                </a:xfrm>
                <a:custGeom>
                  <a:avLst/>
                  <a:gdLst>
                    <a:gd name="connsiteX0" fmla="*/ 123825 w 238125"/>
                    <a:gd name="connsiteY0" fmla="*/ 0 h 342900"/>
                    <a:gd name="connsiteX1" fmla="*/ 14287 w 238125"/>
                    <a:gd name="connsiteY1" fmla="*/ 28575 h 342900"/>
                    <a:gd name="connsiteX2" fmla="*/ 0 w 238125"/>
                    <a:gd name="connsiteY2" fmla="*/ 128587 h 342900"/>
                    <a:gd name="connsiteX3" fmla="*/ 19050 w 238125"/>
                    <a:gd name="connsiteY3" fmla="*/ 233362 h 342900"/>
                    <a:gd name="connsiteX4" fmla="*/ 71437 w 238125"/>
                    <a:gd name="connsiteY4" fmla="*/ 342900 h 342900"/>
                    <a:gd name="connsiteX5" fmla="*/ 152400 w 238125"/>
                    <a:gd name="connsiteY5" fmla="*/ 271462 h 342900"/>
                    <a:gd name="connsiteX6" fmla="*/ 238125 w 238125"/>
                    <a:gd name="connsiteY6" fmla="*/ 166687 h 342900"/>
                    <a:gd name="connsiteX7" fmla="*/ 233362 w 238125"/>
                    <a:gd name="connsiteY7" fmla="*/ 71437 h 342900"/>
                    <a:gd name="connsiteX8" fmla="*/ 185737 w 238125"/>
                    <a:gd name="connsiteY8" fmla="*/ 0 h 342900"/>
                    <a:gd name="connsiteX9" fmla="*/ 123825 w 238125"/>
                    <a:gd name="connsiteY9" fmla="*/ 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42900">
                      <a:moveTo>
                        <a:pt x="123825" y="0"/>
                      </a:moveTo>
                      <a:lnTo>
                        <a:pt x="14287" y="28575"/>
                      </a:lnTo>
                      <a:lnTo>
                        <a:pt x="0" y="128587"/>
                      </a:lnTo>
                      <a:lnTo>
                        <a:pt x="19050" y="233362"/>
                      </a:lnTo>
                      <a:lnTo>
                        <a:pt x="71437" y="342900"/>
                      </a:lnTo>
                      <a:lnTo>
                        <a:pt x="152400" y="271462"/>
                      </a:lnTo>
                      <a:lnTo>
                        <a:pt x="238125" y="166687"/>
                      </a:lnTo>
                      <a:lnTo>
                        <a:pt x="233362" y="71437"/>
                      </a:lnTo>
                      <a:lnTo>
                        <a:pt x="185737" y="0"/>
                      </a:lnTo>
                      <a:lnTo>
                        <a:pt x="12382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4219314" y="4559795"/>
                  <a:ext cx="342900" cy="785813"/>
                </a:xfrm>
                <a:custGeom>
                  <a:avLst/>
                  <a:gdLst>
                    <a:gd name="connsiteX0" fmla="*/ 138113 w 342900"/>
                    <a:gd name="connsiteY0" fmla="*/ 42863 h 785813"/>
                    <a:gd name="connsiteX1" fmla="*/ 76200 w 342900"/>
                    <a:gd name="connsiteY1" fmla="*/ 0 h 785813"/>
                    <a:gd name="connsiteX2" fmla="*/ 0 w 342900"/>
                    <a:gd name="connsiteY2" fmla="*/ 80963 h 785813"/>
                    <a:gd name="connsiteX3" fmla="*/ 0 w 342900"/>
                    <a:gd name="connsiteY3" fmla="*/ 138113 h 785813"/>
                    <a:gd name="connsiteX4" fmla="*/ 28575 w 342900"/>
                    <a:gd name="connsiteY4" fmla="*/ 142875 h 785813"/>
                    <a:gd name="connsiteX5" fmla="*/ 14288 w 342900"/>
                    <a:gd name="connsiteY5" fmla="*/ 185738 h 785813"/>
                    <a:gd name="connsiteX6" fmla="*/ 57150 w 342900"/>
                    <a:gd name="connsiteY6" fmla="*/ 195263 h 785813"/>
                    <a:gd name="connsiteX7" fmla="*/ 52388 w 342900"/>
                    <a:gd name="connsiteY7" fmla="*/ 266700 h 785813"/>
                    <a:gd name="connsiteX8" fmla="*/ 80963 w 342900"/>
                    <a:gd name="connsiteY8" fmla="*/ 309563 h 785813"/>
                    <a:gd name="connsiteX9" fmla="*/ 42863 w 342900"/>
                    <a:gd name="connsiteY9" fmla="*/ 352425 h 785813"/>
                    <a:gd name="connsiteX10" fmla="*/ 85725 w 342900"/>
                    <a:gd name="connsiteY10" fmla="*/ 404813 h 785813"/>
                    <a:gd name="connsiteX11" fmla="*/ 61913 w 342900"/>
                    <a:gd name="connsiteY11" fmla="*/ 519113 h 785813"/>
                    <a:gd name="connsiteX12" fmla="*/ 109538 w 342900"/>
                    <a:gd name="connsiteY12" fmla="*/ 628650 h 785813"/>
                    <a:gd name="connsiteX13" fmla="*/ 138113 w 342900"/>
                    <a:gd name="connsiteY13" fmla="*/ 700088 h 785813"/>
                    <a:gd name="connsiteX14" fmla="*/ 161925 w 342900"/>
                    <a:gd name="connsiteY14" fmla="*/ 785813 h 785813"/>
                    <a:gd name="connsiteX15" fmla="*/ 242888 w 342900"/>
                    <a:gd name="connsiteY15" fmla="*/ 681038 h 785813"/>
                    <a:gd name="connsiteX16" fmla="*/ 280988 w 342900"/>
                    <a:gd name="connsiteY16" fmla="*/ 619125 h 785813"/>
                    <a:gd name="connsiteX17" fmla="*/ 276225 w 342900"/>
                    <a:gd name="connsiteY17" fmla="*/ 547688 h 785813"/>
                    <a:gd name="connsiteX18" fmla="*/ 323850 w 342900"/>
                    <a:gd name="connsiteY18" fmla="*/ 466725 h 785813"/>
                    <a:gd name="connsiteX19" fmla="*/ 342900 w 342900"/>
                    <a:gd name="connsiteY19" fmla="*/ 381000 h 785813"/>
                    <a:gd name="connsiteX20" fmla="*/ 309563 w 342900"/>
                    <a:gd name="connsiteY20" fmla="*/ 328613 h 785813"/>
                    <a:gd name="connsiteX21" fmla="*/ 338138 w 342900"/>
                    <a:gd name="connsiteY21" fmla="*/ 280988 h 785813"/>
                    <a:gd name="connsiteX22" fmla="*/ 290513 w 342900"/>
                    <a:gd name="connsiteY22" fmla="*/ 223838 h 785813"/>
                    <a:gd name="connsiteX23" fmla="*/ 319088 w 342900"/>
                    <a:gd name="connsiteY23" fmla="*/ 195263 h 785813"/>
                    <a:gd name="connsiteX24" fmla="*/ 242888 w 342900"/>
                    <a:gd name="connsiteY24" fmla="*/ 80963 h 785813"/>
                    <a:gd name="connsiteX25" fmla="*/ 209550 w 342900"/>
                    <a:gd name="connsiteY25" fmla="*/ 42863 h 785813"/>
                    <a:gd name="connsiteX26" fmla="*/ 138113 w 342900"/>
                    <a:gd name="connsiteY26" fmla="*/ 42863 h 785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42900" h="785813">
                      <a:moveTo>
                        <a:pt x="138113" y="42863"/>
                      </a:moveTo>
                      <a:lnTo>
                        <a:pt x="76200" y="0"/>
                      </a:lnTo>
                      <a:lnTo>
                        <a:pt x="0" y="80963"/>
                      </a:lnTo>
                      <a:lnTo>
                        <a:pt x="0" y="138113"/>
                      </a:lnTo>
                      <a:lnTo>
                        <a:pt x="28575" y="142875"/>
                      </a:lnTo>
                      <a:lnTo>
                        <a:pt x="14288" y="185738"/>
                      </a:lnTo>
                      <a:lnTo>
                        <a:pt x="57150" y="195263"/>
                      </a:lnTo>
                      <a:lnTo>
                        <a:pt x="52388" y="266700"/>
                      </a:lnTo>
                      <a:lnTo>
                        <a:pt x="80963" y="309563"/>
                      </a:lnTo>
                      <a:lnTo>
                        <a:pt x="42863" y="352425"/>
                      </a:lnTo>
                      <a:lnTo>
                        <a:pt x="85725" y="404813"/>
                      </a:lnTo>
                      <a:lnTo>
                        <a:pt x="61913" y="519113"/>
                      </a:lnTo>
                      <a:lnTo>
                        <a:pt x="109538" y="628650"/>
                      </a:lnTo>
                      <a:lnTo>
                        <a:pt x="138113" y="700088"/>
                      </a:lnTo>
                      <a:lnTo>
                        <a:pt x="161925" y="785813"/>
                      </a:lnTo>
                      <a:lnTo>
                        <a:pt x="242888" y="681038"/>
                      </a:lnTo>
                      <a:lnTo>
                        <a:pt x="280988" y="619125"/>
                      </a:lnTo>
                      <a:lnTo>
                        <a:pt x="276225" y="547688"/>
                      </a:lnTo>
                      <a:lnTo>
                        <a:pt x="323850" y="466725"/>
                      </a:lnTo>
                      <a:lnTo>
                        <a:pt x="342900" y="381000"/>
                      </a:lnTo>
                      <a:lnTo>
                        <a:pt x="309563" y="328613"/>
                      </a:lnTo>
                      <a:lnTo>
                        <a:pt x="338138" y="280988"/>
                      </a:lnTo>
                      <a:lnTo>
                        <a:pt x="290513" y="223838"/>
                      </a:lnTo>
                      <a:lnTo>
                        <a:pt x="319088" y="195263"/>
                      </a:lnTo>
                      <a:lnTo>
                        <a:pt x="242888" y="80963"/>
                      </a:lnTo>
                      <a:lnTo>
                        <a:pt x="209550" y="42863"/>
                      </a:lnTo>
                      <a:lnTo>
                        <a:pt x="138113" y="4286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4590789" y="4493120"/>
                  <a:ext cx="161925" cy="223838"/>
                </a:xfrm>
                <a:custGeom>
                  <a:avLst/>
                  <a:gdLst>
                    <a:gd name="connsiteX0" fmla="*/ 57150 w 161925"/>
                    <a:gd name="connsiteY0" fmla="*/ 0 h 223838"/>
                    <a:gd name="connsiteX1" fmla="*/ 0 w 161925"/>
                    <a:gd name="connsiteY1" fmla="*/ 57150 h 223838"/>
                    <a:gd name="connsiteX2" fmla="*/ 33338 w 161925"/>
                    <a:gd name="connsiteY2" fmla="*/ 152400 h 223838"/>
                    <a:gd name="connsiteX3" fmla="*/ 109538 w 161925"/>
                    <a:gd name="connsiteY3" fmla="*/ 190500 h 223838"/>
                    <a:gd name="connsiteX4" fmla="*/ 128588 w 161925"/>
                    <a:gd name="connsiteY4" fmla="*/ 223838 h 223838"/>
                    <a:gd name="connsiteX5" fmla="*/ 152400 w 161925"/>
                    <a:gd name="connsiteY5" fmla="*/ 138113 h 223838"/>
                    <a:gd name="connsiteX6" fmla="*/ 161925 w 161925"/>
                    <a:gd name="connsiteY6" fmla="*/ 57150 h 223838"/>
                    <a:gd name="connsiteX7" fmla="*/ 57150 w 161925"/>
                    <a:gd name="connsiteY7" fmla="*/ 0 h 223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223838">
                      <a:moveTo>
                        <a:pt x="57150" y="0"/>
                      </a:moveTo>
                      <a:lnTo>
                        <a:pt x="0" y="57150"/>
                      </a:lnTo>
                      <a:lnTo>
                        <a:pt x="33338" y="152400"/>
                      </a:lnTo>
                      <a:lnTo>
                        <a:pt x="109538" y="190500"/>
                      </a:lnTo>
                      <a:lnTo>
                        <a:pt x="128588" y="223838"/>
                      </a:lnTo>
                      <a:lnTo>
                        <a:pt x="152400" y="138113"/>
                      </a:lnTo>
                      <a:lnTo>
                        <a:pt x="161925" y="57150"/>
                      </a:lnTo>
                      <a:lnTo>
                        <a:pt x="5715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4809864" y="4455020"/>
                  <a:ext cx="280988" cy="714375"/>
                </a:xfrm>
                <a:custGeom>
                  <a:avLst/>
                  <a:gdLst>
                    <a:gd name="connsiteX0" fmla="*/ 147638 w 280988"/>
                    <a:gd name="connsiteY0" fmla="*/ 0 h 714375"/>
                    <a:gd name="connsiteX1" fmla="*/ 66675 w 280988"/>
                    <a:gd name="connsiteY1" fmla="*/ 19050 h 714375"/>
                    <a:gd name="connsiteX2" fmla="*/ 61913 w 280988"/>
                    <a:gd name="connsiteY2" fmla="*/ 85725 h 714375"/>
                    <a:gd name="connsiteX3" fmla="*/ 4763 w 280988"/>
                    <a:gd name="connsiteY3" fmla="*/ 142875 h 714375"/>
                    <a:gd name="connsiteX4" fmla="*/ 47625 w 280988"/>
                    <a:gd name="connsiteY4" fmla="*/ 200025 h 714375"/>
                    <a:gd name="connsiteX5" fmla="*/ 0 w 280988"/>
                    <a:gd name="connsiteY5" fmla="*/ 242888 h 714375"/>
                    <a:gd name="connsiteX6" fmla="*/ 42863 w 280988"/>
                    <a:gd name="connsiteY6" fmla="*/ 295275 h 714375"/>
                    <a:gd name="connsiteX7" fmla="*/ 19050 w 280988"/>
                    <a:gd name="connsiteY7" fmla="*/ 342900 h 714375"/>
                    <a:gd name="connsiteX8" fmla="*/ 38100 w 280988"/>
                    <a:gd name="connsiteY8" fmla="*/ 390525 h 714375"/>
                    <a:gd name="connsiteX9" fmla="*/ 38100 w 280988"/>
                    <a:gd name="connsiteY9" fmla="*/ 509588 h 714375"/>
                    <a:gd name="connsiteX10" fmla="*/ 95250 w 280988"/>
                    <a:gd name="connsiteY10" fmla="*/ 585788 h 714375"/>
                    <a:gd name="connsiteX11" fmla="*/ 180975 w 280988"/>
                    <a:gd name="connsiteY11" fmla="*/ 642938 h 714375"/>
                    <a:gd name="connsiteX12" fmla="*/ 252413 w 280988"/>
                    <a:gd name="connsiteY12" fmla="*/ 714375 h 714375"/>
                    <a:gd name="connsiteX13" fmla="*/ 238125 w 280988"/>
                    <a:gd name="connsiteY13" fmla="*/ 614363 h 714375"/>
                    <a:gd name="connsiteX14" fmla="*/ 238125 w 280988"/>
                    <a:gd name="connsiteY14" fmla="*/ 542925 h 714375"/>
                    <a:gd name="connsiteX15" fmla="*/ 257175 w 280988"/>
                    <a:gd name="connsiteY15" fmla="*/ 571500 h 714375"/>
                    <a:gd name="connsiteX16" fmla="*/ 247650 w 280988"/>
                    <a:gd name="connsiteY16" fmla="*/ 471488 h 714375"/>
                    <a:gd name="connsiteX17" fmla="*/ 261938 w 280988"/>
                    <a:gd name="connsiteY17" fmla="*/ 509588 h 714375"/>
                    <a:gd name="connsiteX18" fmla="*/ 247650 w 280988"/>
                    <a:gd name="connsiteY18" fmla="*/ 409575 h 714375"/>
                    <a:gd name="connsiteX19" fmla="*/ 266700 w 280988"/>
                    <a:gd name="connsiteY19" fmla="*/ 414338 h 714375"/>
                    <a:gd name="connsiteX20" fmla="*/ 257175 w 280988"/>
                    <a:gd name="connsiteY20" fmla="*/ 295275 h 714375"/>
                    <a:gd name="connsiteX21" fmla="*/ 280988 w 280988"/>
                    <a:gd name="connsiteY21" fmla="*/ 290513 h 714375"/>
                    <a:gd name="connsiteX22" fmla="*/ 280988 w 280988"/>
                    <a:gd name="connsiteY22" fmla="*/ 166688 h 714375"/>
                    <a:gd name="connsiteX23" fmla="*/ 247650 w 280988"/>
                    <a:gd name="connsiteY23" fmla="*/ 76200 h 714375"/>
                    <a:gd name="connsiteX24" fmla="*/ 209550 w 280988"/>
                    <a:gd name="connsiteY24" fmla="*/ 42863 h 714375"/>
                    <a:gd name="connsiteX25" fmla="*/ 147638 w 280988"/>
                    <a:gd name="connsiteY25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80988" h="714375">
                      <a:moveTo>
                        <a:pt x="147638" y="0"/>
                      </a:moveTo>
                      <a:lnTo>
                        <a:pt x="66675" y="19050"/>
                      </a:lnTo>
                      <a:lnTo>
                        <a:pt x="61913" y="85725"/>
                      </a:lnTo>
                      <a:lnTo>
                        <a:pt x="4763" y="142875"/>
                      </a:lnTo>
                      <a:lnTo>
                        <a:pt x="47625" y="200025"/>
                      </a:lnTo>
                      <a:lnTo>
                        <a:pt x="0" y="242888"/>
                      </a:lnTo>
                      <a:lnTo>
                        <a:pt x="42863" y="295275"/>
                      </a:lnTo>
                      <a:lnTo>
                        <a:pt x="19050" y="342900"/>
                      </a:lnTo>
                      <a:lnTo>
                        <a:pt x="38100" y="390525"/>
                      </a:lnTo>
                      <a:lnTo>
                        <a:pt x="38100" y="509588"/>
                      </a:lnTo>
                      <a:lnTo>
                        <a:pt x="95250" y="585788"/>
                      </a:lnTo>
                      <a:lnTo>
                        <a:pt x="180975" y="642938"/>
                      </a:lnTo>
                      <a:lnTo>
                        <a:pt x="252413" y="714375"/>
                      </a:lnTo>
                      <a:lnTo>
                        <a:pt x="238125" y="614363"/>
                      </a:lnTo>
                      <a:lnTo>
                        <a:pt x="238125" y="542925"/>
                      </a:lnTo>
                      <a:lnTo>
                        <a:pt x="257175" y="571500"/>
                      </a:lnTo>
                      <a:lnTo>
                        <a:pt x="247650" y="471488"/>
                      </a:lnTo>
                      <a:lnTo>
                        <a:pt x="261938" y="509588"/>
                      </a:lnTo>
                      <a:lnTo>
                        <a:pt x="247650" y="409575"/>
                      </a:lnTo>
                      <a:lnTo>
                        <a:pt x="266700" y="414338"/>
                      </a:lnTo>
                      <a:lnTo>
                        <a:pt x="257175" y="295275"/>
                      </a:lnTo>
                      <a:lnTo>
                        <a:pt x="280988" y="290513"/>
                      </a:lnTo>
                      <a:lnTo>
                        <a:pt x="280988" y="166688"/>
                      </a:lnTo>
                      <a:lnTo>
                        <a:pt x="247650" y="76200"/>
                      </a:lnTo>
                      <a:lnTo>
                        <a:pt x="209550" y="42863"/>
                      </a:lnTo>
                      <a:lnTo>
                        <a:pt x="1476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5495664" y="4483595"/>
                  <a:ext cx="773159" cy="618159"/>
                </a:xfrm>
                <a:custGeom>
                  <a:avLst/>
                  <a:gdLst>
                    <a:gd name="connsiteX0" fmla="*/ 85725 w 714375"/>
                    <a:gd name="connsiteY0" fmla="*/ 66675 h 523875"/>
                    <a:gd name="connsiteX1" fmla="*/ 119063 w 714375"/>
                    <a:gd name="connsiteY1" fmla="*/ 19050 h 523875"/>
                    <a:gd name="connsiteX2" fmla="*/ 180975 w 714375"/>
                    <a:gd name="connsiteY2" fmla="*/ 14288 h 523875"/>
                    <a:gd name="connsiteX3" fmla="*/ 285750 w 714375"/>
                    <a:gd name="connsiteY3" fmla="*/ 0 h 523875"/>
                    <a:gd name="connsiteX4" fmla="*/ 257175 w 714375"/>
                    <a:gd name="connsiteY4" fmla="*/ 33338 h 523875"/>
                    <a:gd name="connsiteX5" fmla="*/ 414338 w 714375"/>
                    <a:gd name="connsiteY5" fmla="*/ 71438 h 523875"/>
                    <a:gd name="connsiteX6" fmla="*/ 338138 w 714375"/>
                    <a:gd name="connsiteY6" fmla="*/ 104775 h 523875"/>
                    <a:gd name="connsiteX7" fmla="*/ 371475 w 714375"/>
                    <a:gd name="connsiteY7" fmla="*/ 142875 h 523875"/>
                    <a:gd name="connsiteX8" fmla="*/ 471488 w 714375"/>
                    <a:gd name="connsiteY8" fmla="*/ 119063 h 523875"/>
                    <a:gd name="connsiteX9" fmla="*/ 423863 w 714375"/>
                    <a:gd name="connsiteY9" fmla="*/ 161925 h 523875"/>
                    <a:gd name="connsiteX10" fmla="*/ 514350 w 714375"/>
                    <a:gd name="connsiteY10" fmla="*/ 219075 h 523875"/>
                    <a:gd name="connsiteX11" fmla="*/ 500063 w 714375"/>
                    <a:gd name="connsiteY11" fmla="*/ 228600 h 523875"/>
                    <a:gd name="connsiteX12" fmla="*/ 666750 w 714375"/>
                    <a:gd name="connsiteY12" fmla="*/ 438150 h 523875"/>
                    <a:gd name="connsiteX13" fmla="*/ 714375 w 714375"/>
                    <a:gd name="connsiteY13" fmla="*/ 490538 h 523875"/>
                    <a:gd name="connsiteX14" fmla="*/ 614363 w 714375"/>
                    <a:gd name="connsiteY14" fmla="*/ 504825 h 523875"/>
                    <a:gd name="connsiteX15" fmla="*/ 590550 w 714375"/>
                    <a:gd name="connsiteY15" fmla="*/ 523875 h 523875"/>
                    <a:gd name="connsiteX16" fmla="*/ 466725 w 714375"/>
                    <a:gd name="connsiteY16" fmla="*/ 500063 h 523875"/>
                    <a:gd name="connsiteX17" fmla="*/ 423863 w 714375"/>
                    <a:gd name="connsiteY17" fmla="*/ 481013 h 523875"/>
                    <a:gd name="connsiteX18" fmla="*/ 419100 w 714375"/>
                    <a:gd name="connsiteY18" fmla="*/ 495300 h 523875"/>
                    <a:gd name="connsiteX19" fmla="*/ 366713 w 714375"/>
                    <a:gd name="connsiteY19" fmla="*/ 466725 h 523875"/>
                    <a:gd name="connsiteX20" fmla="*/ 366713 w 714375"/>
                    <a:gd name="connsiteY20" fmla="*/ 514350 h 523875"/>
                    <a:gd name="connsiteX21" fmla="*/ 252413 w 714375"/>
                    <a:gd name="connsiteY21" fmla="*/ 481013 h 523875"/>
                    <a:gd name="connsiteX22" fmla="*/ 204788 w 714375"/>
                    <a:gd name="connsiteY22" fmla="*/ 438150 h 523875"/>
                    <a:gd name="connsiteX23" fmla="*/ 185738 w 714375"/>
                    <a:gd name="connsiteY23" fmla="*/ 395288 h 523875"/>
                    <a:gd name="connsiteX24" fmla="*/ 180975 w 714375"/>
                    <a:gd name="connsiteY24" fmla="*/ 519113 h 523875"/>
                    <a:gd name="connsiteX25" fmla="*/ 85725 w 714375"/>
                    <a:gd name="connsiteY25" fmla="*/ 447675 h 523875"/>
                    <a:gd name="connsiteX26" fmla="*/ 4763 w 714375"/>
                    <a:gd name="connsiteY26" fmla="*/ 342900 h 523875"/>
                    <a:gd name="connsiteX27" fmla="*/ 0 w 714375"/>
                    <a:gd name="connsiteY27" fmla="*/ 214313 h 523875"/>
                    <a:gd name="connsiteX28" fmla="*/ 47625 w 714375"/>
                    <a:gd name="connsiteY28" fmla="*/ 147638 h 523875"/>
                    <a:gd name="connsiteX29" fmla="*/ 85725 w 714375"/>
                    <a:gd name="connsiteY29" fmla="*/ 6667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14375" h="523875">
                      <a:moveTo>
                        <a:pt x="85725" y="66675"/>
                      </a:moveTo>
                      <a:lnTo>
                        <a:pt x="119063" y="19050"/>
                      </a:lnTo>
                      <a:lnTo>
                        <a:pt x="180975" y="14288"/>
                      </a:lnTo>
                      <a:lnTo>
                        <a:pt x="285750" y="0"/>
                      </a:lnTo>
                      <a:lnTo>
                        <a:pt x="257175" y="33338"/>
                      </a:lnTo>
                      <a:lnTo>
                        <a:pt x="414338" y="71438"/>
                      </a:lnTo>
                      <a:lnTo>
                        <a:pt x="338138" y="104775"/>
                      </a:lnTo>
                      <a:lnTo>
                        <a:pt x="371475" y="142875"/>
                      </a:lnTo>
                      <a:lnTo>
                        <a:pt x="471488" y="119063"/>
                      </a:lnTo>
                      <a:lnTo>
                        <a:pt x="423863" y="161925"/>
                      </a:lnTo>
                      <a:lnTo>
                        <a:pt x="514350" y="219075"/>
                      </a:lnTo>
                      <a:lnTo>
                        <a:pt x="500063" y="228600"/>
                      </a:lnTo>
                      <a:lnTo>
                        <a:pt x="666750" y="438150"/>
                      </a:lnTo>
                      <a:lnTo>
                        <a:pt x="714375" y="490538"/>
                      </a:lnTo>
                      <a:lnTo>
                        <a:pt x="614363" y="504825"/>
                      </a:lnTo>
                      <a:lnTo>
                        <a:pt x="590550" y="523875"/>
                      </a:lnTo>
                      <a:lnTo>
                        <a:pt x="466725" y="500063"/>
                      </a:lnTo>
                      <a:lnTo>
                        <a:pt x="423863" y="481013"/>
                      </a:lnTo>
                      <a:lnTo>
                        <a:pt x="419100" y="495300"/>
                      </a:lnTo>
                      <a:lnTo>
                        <a:pt x="366713" y="466725"/>
                      </a:lnTo>
                      <a:lnTo>
                        <a:pt x="366713" y="514350"/>
                      </a:lnTo>
                      <a:lnTo>
                        <a:pt x="252413" y="481013"/>
                      </a:lnTo>
                      <a:lnTo>
                        <a:pt x="204788" y="438150"/>
                      </a:lnTo>
                      <a:lnTo>
                        <a:pt x="185738" y="395288"/>
                      </a:lnTo>
                      <a:lnTo>
                        <a:pt x="180975" y="519113"/>
                      </a:lnTo>
                      <a:lnTo>
                        <a:pt x="85725" y="447675"/>
                      </a:lnTo>
                      <a:lnTo>
                        <a:pt x="4763" y="342900"/>
                      </a:lnTo>
                      <a:lnTo>
                        <a:pt x="0" y="214313"/>
                      </a:lnTo>
                      <a:lnTo>
                        <a:pt x="47625" y="147638"/>
                      </a:lnTo>
                      <a:lnTo>
                        <a:pt x="85725" y="666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3662102" y="3735883"/>
                  <a:ext cx="2433637" cy="1543050"/>
                </a:xfrm>
                <a:custGeom>
                  <a:avLst/>
                  <a:gdLst>
                    <a:gd name="connsiteX0" fmla="*/ 0 w 2433637"/>
                    <a:gd name="connsiteY0" fmla="*/ 1019175 h 1543050"/>
                    <a:gd name="connsiteX1" fmla="*/ 280987 w 2433637"/>
                    <a:gd name="connsiteY1" fmla="*/ 895350 h 1543050"/>
                    <a:gd name="connsiteX2" fmla="*/ 333375 w 2433637"/>
                    <a:gd name="connsiteY2" fmla="*/ 1047750 h 1543050"/>
                    <a:gd name="connsiteX3" fmla="*/ 280987 w 2433637"/>
                    <a:gd name="connsiteY3" fmla="*/ 1314450 h 1543050"/>
                    <a:gd name="connsiteX4" fmla="*/ 357187 w 2433637"/>
                    <a:gd name="connsiteY4" fmla="*/ 1028700 h 1543050"/>
                    <a:gd name="connsiteX5" fmla="*/ 304800 w 2433637"/>
                    <a:gd name="connsiteY5" fmla="*/ 885825 h 1543050"/>
                    <a:gd name="connsiteX6" fmla="*/ 681037 w 2433637"/>
                    <a:gd name="connsiteY6" fmla="*/ 762000 h 1543050"/>
                    <a:gd name="connsiteX7" fmla="*/ 700087 w 2433637"/>
                    <a:gd name="connsiteY7" fmla="*/ 890587 h 1543050"/>
                    <a:gd name="connsiteX8" fmla="*/ 738187 w 2433637"/>
                    <a:gd name="connsiteY8" fmla="*/ 1047750 h 1543050"/>
                    <a:gd name="connsiteX9" fmla="*/ 747712 w 2433637"/>
                    <a:gd name="connsiteY9" fmla="*/ 1133475 h 1543050"/>
                    <a:gd name="connsiteX10" fmla="*/ 747712 w 2433637"/>
                    <a:gd name="connsiteY10" fmla="*/ 1295400 h 1543050"/>
                    <a:gd name="connsiteX11" fmla="*/ 723900 w 2433637"/>
                    <a:gd name="connsiteY11" fmla="*/ 1543050 h 1543050"/>
                    <a:gd name="connsiteX12" fmla="*/ 766762 w 2433637"/>
                    <a:gd name="connsiteY12" fmla="*/ 1281112 h 1543050"/>
                    <a:gd name="connsiteX13" fmla="*/ 766762 w 2433637"/>
                    <a:gd name="connsiteY13" fmla="*/ 1138237 h 1543050"/>
                    <a:gd name="connsiteX14" fmla="*/ 747712 w 2433637"/>
                    <a:gd name="connsiteY14" fmla="*/ 966787 h 1543050"/>
                    <a:gd name="connsiteX15" fmla="*/ 700087 w 2433637"/>
                    <a:gd name="connsiteY15" fmla="*/ 752475 h 1543050"/>
                    <a:gd name="connsiteX16" fmla="*/ 971550 w 2433637"/>
                    <a:gd name="connsiteY16" fmla="*/ 700087 h 1543050"/>
                    <a:gd name="connsiteX17" fmla="*/ 1038225 w 2433637"/>
                    <a:gd name="connsiteY17" fmla="*/ 909637 h 1543050"/>
                    <a:gd name="connsiteX18" fmla="*/ 990600 w 2433637"/>
                    <a:gd name="connsiteY18" fmla="*/ 690562 h 1543050"/>
                    <a:gd name="connsiteX19" fmla="*/ 1152525 w 2433637"/>
                    <a:gd name="connsiteY19" fmla="*/ 676275 h 1543050"/>
                    <a:gd name="connsiteX20" fmla="*/ 1252537 w 2433637"/>
                    <a:gd name="connsiteY20" fmla="*/ 661987 h 1543050"/>
                    <a:gd name="connsiteX21" fmla="*/ 1328737 w 2433637"/>
                    <a:gd name="connsiteY21" fmla="*/ 666750 h 1543050"/>
                    <a:gd name="connsiteX22" fmla="*/ 1262062 w 2433637"/>
                    <a:gd name="connsiteY22" fmla="*/ 990600 h 1543050"/>
                    <a:gd name="connsiteX23" fmla="*/ 1266825 w 2433637"/>
                    <a:gd name="connsiteY23" fmla="*/ 1147762 h 1543050"/>
                    <a:gd name="connsiteX24" fmla="*/ 1343025 w 2433637"/>
                    <a:gd name="connsiteY24" fmla="*/ 1333500 h 1543050"/>
                    <a:gd name="connsiteX25" fmla="*/ 1285875 w 2433637"/>
                    <a:gd name="connsiteY25" fmla="*/ 1095375 h 1543050"/>
                    <a:gd name="connsiteX26" fmla="*/ 1304925 w 2433637"/>
                    <a:gd name="connsiteY26" fmla="*/ 971550 h 1543050"/>
                    <a:gd name="connsiteX27" fmla="*/ 1333500 w 2433637"/>
                    <a:gd name="connsiteY27" fmla="*/ 771525 h 1543050"/>
                    <a:gd name="connsiteX28" fmla="*/ 1362075 w 2433637"/>
                    <a:gd name="connsiteY28" fmla="*/ 681037 h 1543050"/>
                    <a:gd name="connsiteX29" fmla="*/ 1552575 w 2433637"/>
                    <a:gd name="connsiteY29" fmla="*/ 709612 h 1543050"/>
                    <a:gd name="connsiteX30" fmla="*/ 1700212 w 2433637"/>
                    <a:gd name="connsiteY30" fmla="*/ 762000 h 1543050"/>
                    <a:gd name="connsiteX31" fmla="*/ 1857375 w 2433637"/>
                    <a:gd name="connsiteY31" fmla="*/ 828675 h 1543050"/>
                    <a:gd name="connsiteX32" fmla="*/ 2047875 w 2433637"/>
                    <a:gd name="connsiteY32" fmla="*/ 942975 h 1543050"/>
                    <a:gd name="connsiteX33" fmla="*/ 2200275 w 2433637"/>
                    <a:gd name="connsiteY33" fmla="*/ 1052512 h 1543050"/>
                    <a:gd name="connsiteX34" fmla="*/ 2433637 w 2433637"/>
                    <a:gd name="connsiteY34" fmla="*/ 1200150 h 1543050"/>
                    <a:gd name="connsiteX35" fmla="*/ 1895475 w 2433637"/>
                    <a:gd name="connsiteY35" fmla="*/ 828675 h 1543050"/>
                    <a:gd name="connsiteX36" fmla="*/ 1757362 w 2433637"/>
                    <a:gd name="connsiteY36" fmla="*/ 762000 h 1543050"/>
                    <a:gd name="connsiteX37" fmla="*/ 1552575 w 2433637"/>
                    <a:gd name="connsiteY37" fmla="*/ 671512 h 1543050"/>
                    <a:gd name="connsiteX38" fmla="*/ 1362075 w 2433637"/>
                    <a:gd name="connsiteY38" fmla="*/ 638175 h 1543050"/>
                    <a:gd name="connsiteX39" fmla="*/ 1385887 w 2433637"/>
                    <a:gd name="connsiteY39" fmla="*/ 395287 h 1543050"/>
                    <a:gd name="connsiteX40" fmla="*/ 1414462 w 2433637"/>
                    <a:gd name="connsiteY40" fmla="*/ 280987 h 1543050"/>
                    <a:gd name="connsiteX41" fmla="*/ 1519237 w 2433637"/>
                    <a:gd name="connsiteY41" fmla="*/ 0 h 1543050"/>
                    <a:gd name="connsiteX42" fmla="*/ 1376362 w 2433637"/>
                    <a:gd name="connsiteY42" fmla="*/ 342900 h 1543050"/>
                    <a:gd name="connsiteX43" fmla="*/ 1347787 w 2433637"/>
                    <a:gd name="connsiteY43" fmla="*/ 490537 h 1543050"/>
                    <a:gd name="connsiteX44" fmla="*/ 1333500 w 2433637"/>
                    <a:gd name="connsiteY44" fmla="*/ 633412 h 1543050"/>
                    <a:gd name="connsiteX45" fmla="*/ 1181100 w 2433637"/>
                    <a:gd name="connsiteY45" fmla="*/ 628650 h 1543050"/>
                    <a:gd name="connsiteX46" fmla="*/ 1066800 w 2433637"/>
                    <a:gd name="connsiteY46" fmla="*/ 638175 h 1543050"/>
                    <a:gd name="connsiteX47" fmla="*/ 1009650 w 2433637"/>
                    <a:gd name="connsiteY47" fmla="*/ 652462 h 1543050"/>
                    <a:gd name="connsiteX48" fmla="*/ 1033462 w 2433637"/>
                    <a:gd name="connsiteY48" fmla="*/ 566737 h 1543050"/>
                    <a:gd name="connsiteX49" fmla="*/ 1023937 w 2433637"/>
                    <a:gd name="connsiteY49" fmla="*/ 485775 h 1543050"/>
                    <a:gd name="connsiteX50" fmla="*/ 995362 w 2433637"/>
                    <a:gd name="connsiteY50" fmla="*/ 414337 h 1543050"/>
                    <a:gd name="connsiteX51" fmla="*/ 1014412 w 2433637"/>
                    <a:gd name="connsiteY51" fmla="*/ 523875 h 1543050"/>
                    <a:gd name="connsiteX52" fmla="*/ 1000125 w 2433637"/>
                    <a:gd name="connsiteY52" fmla="*/ 585787 h 1543050"/>
                    <a:gd name="connsiteX53" fmla="*/ 990600 w 2433637"/>
                    <a:gd name="connsiteY53" fmla="*/ 671512 h 1543050"/>
                    <a:gd name="connsiteX54" fmla="*/ 838200 w 2433637"/>
                    <a:gd name="connsiteY54" fmla="*/ 681037 h 1543050"/>
                    <a:gd name="connsiteX55" fmla="*/ 695325 w 2433637"/>
                    <a:gd name="connsiteY55" fmla="*/ 695325 h 1543050"/>
                    <a:gd name="connsiteX56" fmla="*/ 609600 w 2433637"/>
                    <a:gd name="connsiteY56" fmla="*/ 538162 h 1543050"/>
                    <a:gd name="connsiteX57" fmla="*/ 571500 w 2433637"/>
                    <a:gd name="connsiteY57" fmla="*/ 423862 h 1543050"/>
                    <a:gd name="connsiteX58" fmla="*/ 533400 w 2433637"/>
                    <a:gd name="connsiteY58" fmla="*/ 309562 h 1543050"/>
                    <a:gd name="connsiteX59" fmla="*/ 471487 w 2433637"/>
                    <a:gd name="connsiteY59" fmla="*/ 204787 h 1543050"/>
                    <a:gd name="connsiteX60" fmla="*/ 538162 w 2433637"/>
                    <a:gd name="connsiteY60" fmla="*/ 376237 h 1543050"/>
                    <a:gd name="connsiteX61" fmla="*/ 571500 w 2433637"/>
                    <a:gd name="connsiteY61" fmla="*/ 542925 h 1543050"/>
                    <a:gd name="connsiteX62" fmla="*/ 619125 w 2433637"/>
                    <a:gd name="connsiteY62" fmla="*/ 623887 h 1543050"/>
                    <a:gd name="connsiteX63" fmla="*/ 657225 w 2433637"/>
                    <a:gd name="connsiteY63" fmla="*/ 690562 h 1543050"/>
                    <a:gd name="connsiteX64" fmla="*/ 447675 w 2433637"/>
                    <a:gd name="connsiteY64" fmla="*/ 757237 h 1543050"/>
                    <a:gd name="connsiteX65" fmla="*/ 323850 w 2433637"/>
                    <a:gd name="connsiteY65" fmla="*/ 809625 h 1543050"/>
                    <a:gd name="connsiteX66" fmla="*/ 266700 w 2433637"/>
                    <a:gd name="connsiteY66" fmla="*/ 814387 h 1543050"/>
                    <a:gd name="connsiteX67" fmla="*/ 223837 w 2433637"/>
                    <a:gd name="connsiteY67" fmla="*/ 704850 h 1543050"/>
                    <a:gd name="connsiteX68" fmla="*/ 223837 w 2433637"/>
                    <a:gd name="connsiteY68" fmla="*/ 619125 h 1543050"/>
                    <a:gd name="connsiteX69" fmla="*/ 223837 w 2433637"/>
                    <a:gd name="connsiteY69" fmla="*/ 481012 h 1543050"/>
                    <a:gd name="connsiteX70" fmla="*/ 185737 w 2433637"/>
                    <a:gd name="connsiteY70" fmla="*/ 381000 h 1543050"/>
                    <a:gd name="connsiteX71" fmla="*/ 204787 w 2433637"/>
                    <a:gd name="connsiteY71" fmla="*/ 504825 h 1543050"/>
                    <a:gd name="connsiteX72" fmla="*/ 185737 w 2433637"/>
                    <a:gd name="connsiteY72" fmla="*/ 704850 h 1543050"/>
                    <a:gd name="connsiteX73" fmla="*/ 242887 w 2433637"/>
                    <a:gd name="connsiteY73" fmla="*/ 828675 h 1543050"/>
                    <a:gd name="connsiteX74" fmla="*/ 0 w 2433637"/>
                    <a:gd name="connsiteY74" fmla="*/ 919162 h 1543050"/>
                    <a:gd name="connsiteX75" fmla="*/ 0 w 2433637"/>
                    <a:gd name="connsiteY75" fmla="*/ 1019175 h 154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2433637" h="1543050">
                      <a:moveTo>
                        <a:pt x="0" y="1019175"/>
                      </a:moveTo>
                      <a:lnTo>
                        <a:pt x="280987" y="895350"/>
                      </a:lnTo>
                      <a:lnTo>
                        <a:pt x="333375" y="1047750"/>
                      </a:lnTo>
                      <a:lnTo>
                        <a:pt x="280987" y="1314450"/>
                      </a:lnTo>
                      <a:lnTo>
                        <a:pt x="357187" y="1028700"/>
                      </a:lnTo>
                      <a:lnTo>
                        <a:pt x="304800" y="885825"/>
                      </a:lnTo>
                      <a:lnTo>
                        <a:pt x="681037" y="762000"/>
                      </a:lnTo>
                      <a:lnTo>
                        <a:pt x="700087" y="890587"/>
                      </a:lnTo>
                      <a:lnTo>
                        <a:pt x="738187" y="1047750"/>
                      </a:lnTo>
                      <a:lnTo>
                        <a:pt x="747712" y="1133475"/>
                      </a:lnTo>
                      <a:lnTo>
                        <a:pt x="747712" y="1295400"/>
                      </a:lnTo>
                      <a:lnTo>
                        <a:pt x="723900" y="1543050"/>
                      </a:lnTo>
                      <a:lnTo>
                        <a:pt x="766762" y="1281112"/>
                      </a:lnTo>
                      <a:lnTo>
                        <a:pt x="766762" y="1138237"/>
                      </a:lnTo>
                      <a:lnTo>
                        <a:pt x="747712" y="966787"/>
                      </a:lnTo>
                      <a:lnTo>
                        <a:pt x="700087" y="752475"/>
                      </a:lnTo>
                      <a:lnTo>
                        <a:pt x="971550" y="700087"/>
                      </a:lnTo>
                      <a:lnTo>
                        <a:pt x="1038225" y="909637"/>
                      </a:lnTo>
                      <a:lnTo>
                        <a:pt x="990600" y="690562"/>
                      </a:lnTo>
                      <a:lnTo>
                        <a:pt x="1152525" y="676275"/>
                      </a:lnTo>
                      <a:lnTo>
                        <a:pt x="1252537" y="661987"/>
                      </a:lnTo>
                      <a:lnTo>
                        <a:pt x="1328737" y="666750"/>
                      </a:lnTo>
                      <a:lnTo>
                        <a:pt x="1262062" y="990600"/>
                      </a:lnTo>
                      <a:lnTo>
                        <a:pt x="1266825" y="1147762"/>
                      </a:lnTo>
                      <a:lnTo>
                        <a:pt x="1343025" y="1333500"/>
                      </a:lnTo>
                      <a:lnTo>
                        <a:pt x="1285875" y="1095375"/>
                      </a:lnTo>
                      <a:lnTo>
                        <a:pt x="1304925" y="971550"/>
                      </a:lnTo>
                      <a:lnTo>
                        <a:pt x="1333500" y="771525"/>
                      </a:lnTo>
                      <a:lnTo>
                        <a:pt x="1362075" y="681037"/>
                      </a:lnTo>
                      <a:lnTo>
                        <a:pt x="1552575" y="709612"/>
                      </a:lnTo>
                      <a:lnTo>
                        <a:pt x="1700212" y="762000"/>
                      </a:lnTo>
                      <a:lnTo>
                        <a:pt x="1857375" y="828675"/>
                      </a:lnTo>
                      <a:lnTo>
                        <a:pt x="2047875" y="942975"/>
                      </a:lnTo>
                      <a:lnTo>
                        <a:pt x="2200275" y="1052512"/>
                      </a:lnTo>
                      <a:lnTo>
                        <a:pt x="2433637" y="1200150"/>
                      </a:lnTo>
                      <a:lnTo>
                        <a:pt x="1895475" y="828675"/>
                      </a:lnTo>
                      <a:lnTo>
                        <a:pt x="1757362" y="762000"/>
                      </a:lnTo>
                      <a:lnTo>
                        <a:pt x="1552575" y="671512"/>
                      </a:lnTo>
                      <a:lnTo>
                        <a:pt x="1362075" y="638175"/>
                      </a:lnTo>
                      <a:lnTo>
                        <a:pt x="1385887" y="395287"/>
                      </a:lnTo>
                      <a:lnTo>
                        <a:pt x="1414462" y="280987"/>
                      </a:lnTo>
                      <a:lnTo>
                        <a:pt x="1519237" y="0"/>
                      </a:lnTo>
                      <a:lnTo>
                        <a:pt x="1376362" y="342900"/>
                      </a:lnTo>
                      <a:lnTo>
                        <a:pt x="1347787" y="490537"/>
                      </a:lnTo>
                      <a:lnTo>
                        <a:pt x="1333500" y="633412"/>
                      </a:lnTo>
                      <a:lnTo>
                        <a:pt x="1181100" y="628650"/>
                      </a:lnTo>
                      <a:lnTo>
                        <a:pt x="1066800" y="638175"/>
                      </a:lnTo>
                      <a:lnTo>
                        <a:pt x="1009650" y="652462"/>
                      </a:lnTo>
                      <a:lnTo>
                        <a:pt x="1033462" y="566737"/>
                      </a:lnTo>
                      <a:lnTo>
                        <a:pt x="1023937" y="485775"/>
                      </a:lnTo>
                      <a:lnTo>
                        <a:pt x="995362" y="414337"/>
                      </a:lnTo>
                      <a:lnTo>
                        <a:pt x="1014412" y="523875"/>
                      </a:lnTo>
                      <a:lnTo>
                        <a:pt x="1000125" y="585787"/>
                      </a:lnTo>
                      <a:lnTo>
                        <a:pt x="990600" y="671512"/>
                      </a:lnTo>
                      <a:lnTo>
                        <a:pt x="838200" y="681037"/>
                      </a:lnTo>
                      <a:lnTo>
                        <a:pt x="695325" y="695325"/>
                      </a:lnTo>
                      <a:lnTo>
                        <a:pt x="609600" y="538162"/>
                      </a:lnTo>
                      <a:lnTo>
                        <a:pt x="571500" y="423862"/>
                      </a:lnTo>
                      <a:lnTo>
                        <a:pt x="533400" y="309562"/>
                      </a:lnTo>
                      <a:lnTo>
                        <a:pt x="471487" y="204787"/>
                      </a:lnTo>
                      <a:lnTo>
                        <a:pt x="538162" y="376237"/>
                      </a:lnTo>
                      <a:lnTo>
                        <a:pt x="571500" y="542925"/>
                      </a:lnTo>
                      <a:lnTo>
                        <a:pt x="619125" y="623887"/>
                      </a:lnTo>
                      <a:lnTo>
                        <a:pt x="657225" y="690562"/>
                      </a:lnTo>
                      <a:lnTo>
                        <a:pt x="447675" y="757237"/>
                      </a:lnTo>
                      <a:lnTo>
                        <a:pt x="323850" y="809625"/>
                      </a:lnTo>
                      <a:lnTo>
                        <a:pt x="266700" y="814387"/>
                      </a:lnTo>
                      <a:lnTo>
                        <a:pt x="223837" y="704850"/>
                      </a:lnTo>
                      <a:lnTo>
                        <a:pt x="223837" y="619125"/>
                      </a:lnTo>
                      <a:lnTo>
                        <a:pt x="223837" y="481012"/>
                      </a:lnTo>
                      <a:lnTo>
                        <a:pt x="185737" y="381000"/>
                      </a:lnTo>
                      <a:lnTo>
                        <a:pt x="204787" y="504825"/>
                      </a:lnTo>
                      <a:lnTo>
                        <a:pt x="185737" y="704850"/>
                      </a:lnTo>
                      <a:lnTo>
                        <a:pt x="242887" y="828675"/>
                      </a:lnTo>
                      <a:lnTo>
                        <a:pt x="0" y="919162"/>
                      </a:lnTo>
                      <a:lnTo>
                        <a:pt x="0" y="1019175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uppo 8">
              <a:extLst>
                <a:ext uri="{FF2B5EF4-FFF2-40B4-BE49-F238E27FC236}">
                  <a16:creationId xmlns:a16="http://schemas.microsoft.com/office/drawing/2014/main" id="{1A1F2F01-396C-4780-9983-B733728C5522}"/>
                </a:ext>
              </a:extLst>
            </p:cNvPr>
            <p:cNvGrpSpPr/>
            <p:nvPr/>
          </p:nvGrpSpPr>
          <p:grpSpPr>
            <a:xfrm>
              <a:off x="1873703" y="2992481"/>
              <a:ext cx="1483629" cy="834867"/>
              <a:chOff x="1863620" y="2886836"/>
              <a:chExt cx="1602473" cy="810640"/>
            </a:xfrm>
          </p:grpSpPr>
          <p:sp>
            <p:nvSpPr>
              <p:cNvPr id="8" name="Ovale 2">
                <a:extLst>
                  <a:ext uri="{FF2B5EF4-FFF2-40B4-BE49-F238E27FC236}">
                    <a16:creationId xmlns:a16="http://schemas.microsoft.com/office/drawing/2014/main" id="{15D188B4-4B41-438A-B64C-884FF935C3FD}"/>
                  </a:ext>
                </a:extLst>
              </p:cNvPr>
              <p:cNvSpPr/>
              <p:nvPr/>
            </p:nvSpPr>
            <p:spPr>
              <a:xfrm>
                <a:off x="2443765" y="3261855"/>
                <a:ext cx="406142" cy="354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Figura a mano libera: forma 1">
                <a:extLst>
                  <a:ext uri="{FF2B5EF4-FFF2-40B4-BE49-F238E27FC236}">
                    <a16:creationId xmlns:a16="http://schemas.microsoft.com/office/drawing/2014/main" id="{28521623-A2E1-4A38-8F68-8B9023C1E84D}"/>
                  </a:ext>
                </a:extLst>
              </p:cNvPr>
              <p:cNvSpPr/>
              <p:nvPr/>
            </p:nvSpPr>
            <p:spPr>
              <a:xfrm>
                <a:off x="1999243" y="2967243"/>
                <a:ext cx="1466850" cy="482600"/>
              </a:xfrm>
              <a:custGeom>
                <a:avLst/>
                <a:gdLst>
                  <a:gd name="connsiteX0" fmla="*/ 1454150 w 1466850"/>
                  <a:gd name="connsiteY0" fmla="*/ 419100 h 482600"/>
                  <a:gd name="connsiteX1" fmla="*/ 1454150 w 1466850"/>
                  <a:gd name="connsiteY1" fmla="*/ 419100 h 482600"/>
                  <a:gd name="connsiteX2" fmla="*/ 1428750 w 1466850"/>
                  <a:gd name="connsiteY2" fmla="*/ 368300 h 482600"/>
                  <a:gd name="connsiteX3" fmla="*/ 1416050 w 1466850"/>
                  <a:gd name="connsiteY3" fmla="*/ 349250 h 482600"/>
                  <a:gd name="connsiteX4" fmla="*/ 1397000 w 1466850"/>
                  <a:gd name="connsiteY4" fmla="*/ 342900 h 482600"/>
                  <a:gd name="connsiteX5" fmla="*/ 1358900 w 1466850"/>
                  <a:gd name="connsiteY5" fmla="*/ 323850 h 482600"/>
                  <a:gd name="connsiteX6" fmla="*/ 1333500 w 1466850"/>
                  <a:gd name="connsiteY6" fmla="*/ 285750 h 482600"/>
                  <a:gd name="connsiteX7" fmla="*/ 1314450 w 1466850"/>
                  <a:gd name="connsiteY7" fmla="*/ 266700 h 482600"/>
                  <a:gd name="connsiteX8" fmla="*/ 1250950 w 1466850"/>
                  <a:gd name="connsiteY8" fmla="*/ 222250 h 482600"/>
                  <a:gd name="connsiteX9" fmla="*/ 1079500 w 1466850"/>
                  <a:gd name="connsiteY9" fmla="*/ 146050 h 482600"/>
                  <a:gd name="connsiteX10" fmla="*/ 876300 w 1466850"/>
                  <a:gd name="connsiteY10" fmla="*/ 101600 h 482600"/>
                  <a:gd name="connsiteX11" fmla="*/ 685800 w 1466850"/>
                  <a:gd name="connsiteY11" fmla="*/ 101600 h 482600"/>
                  <a:gd name="connsiteX12" fmla="*/ 546100 w 1466850"/>
                  <a:gd name="connsiteY12" fmla="*/ 114300 h 482600"/>
                  <a:gd name="connsiteX13" fmla="*/ 495300 w 1466850"/>
                  <a:gd name="connsiteY13" fmla="*/ 38100 h 482600"/>
                  <a:gd name="connsiteX14" fmla="*/ 374650 w 1466850"/>
                  <a:gd name="connsiteY14" fmla="*/ 6350 h 482600"/>
                  <a:gd name="connsiteX15" fmla="*/ 298450 w 1466850"/>
                  <a:gd name="connsiteY15" fmla="*/ 0 h 482600"/>
                  <a:gd name="connsiteX16" fmla="*/ 317500 w 1466850"/>
                  <a:gd name="connsiteY16" fmla="*/ 50800 h 482600"/>
                  <a:gd name="connsiteX17" fmla="*/ 342900 w 1466850"/>
                  <a:gd name="connsiteY17" fmla="*/ 31750 h 482600"/>
                  <a:gd name="connsiteX18" fmla="*/ 412750 w 1466850"/>
                  <a:gd name="connsiteY18" fmla="*/ 31750 h 482600"/>
                  <a:gd name="connsiteX19" fmla="*/ 476250 w 1466850"/>
                  <a:gd name="connsiteY19" fmla="*/ 63500 h 482600"/>
                  <a:gd name="connsiteX20" fmla="*/ 527050 w 1466850"/>
                  <a:gd name="connsiteY20" fmla="*/ 127000 h 482600"/>
                  <a:gd name="connsiteX21" fmla="*/ 400050 w 1466850"/>
                  <a:gd name="connsiteY21" fmla="*/ 177800 h 482600"/>
                  <a:gd name="connsiteX22" fmla="*/ 304800 w 1466850"/>
                  <a:gd name="connsiteY22" fmla="*/ 247650 h 482600"/>
                  <a:gd name="connsiteX23" fmla="*/ 266700 w 1466850"/>
                  <a:gd name="connsiteY23" fmla="*/ 298450 h 482600"/>
                  <a:gd name="connsiteX24" fmla="*/ 177800 w 1466850"/>
                  <a:gd name="connsiteY24" fmla="*/ 260350 h 482600"/>
                  <a:gd name="connsiteX25" fmla="*/ 76200 w 1466850"/>
                  <a:gd name="connsiteY25" fmla="*/ 241300 h 482600"/>
                  <a:gd name="connsiteX26" fmla="*/ 19050 w 1466850"/>
                  <a:gd name="connsiteY26" fmla="*/ 260350 h 482600"/>
                  <a:gd name="connsiteX27" fmla="*/ 0 w 1466850"/>
                  <a:gd name="connsiteY27" fmla="*/ 273050 h 482600"/>
                  <a:gd name="connsiteX28" fmla="*/ 25400 w 1466850"/>
                  <a:gd name="connsiteY28" fmla="*/ 298450 h 482600"/>
                  <a:gd name="connsiteX29" fmla="*/ 57150 w 1466850"/>
                  <a:gd name="connsiteY29" fmla="*/ 273050 h 482600"/>
                  <a:gd name="connsiteX30" fmla="*/ 107950 w 1466850"/>
                  <a:gd name="connsiteY30" fmla="*/ 273050 h 482600"/>
                  <a:gd name="connsiteX31" fmla="*/ 177800 w 1466850"/>
                  <a:gd name="connsiteY31" fmla="*/ 285750 h 482600"/>
                  <a:gd name="connsiteX32" fmla="*/ 247650 w 1466850"/>
                  <a:gd name="connsiteY32" fmla="*/ 330200 h 482600"/>
                  <a:gd name="connsiteX33" fmla="*/ 209550 w 1466850"/>
                  <a:gd name="connsiteY33" fmla="*/ 374650 h 482600"/>
                  <a:gd name="connsiteX34" fmla="*/ 196850 w 1466850"/>
                  <a:gd name="connsiteY34" fmla="*/ 450850 h 482600"/>
                  <a:gd name="connsiteX35" fmla="*/ 184150 w 1466850"/>
                  <a:gd name="connsiteY35" fmla="*/ 469900 h 482600"/>
                  <a:gd name="connsiteX36" fmla="*/ 228600 w 1466850"/>
                  <a:gd name="connsiteY36" fmla="*/ 476250 h 482600"/>
                  <a:gd name="connsiteX37" fmla="*/ 247650 w 1466850"/>
                  <a:gd name="connsiteY37" fmla="*/ 400050 h 482600"/>
                  <a:gd name="connsiteX38" fmla="*/ 298450 w 1466850"/>
                  <a:gd name="connsiteY38" fmla="*/ 323850 h 482600"/>
                  <a:gd name="connsiteX39" fmla="*/ 349250 w 1466850"/>
                  <a:gd name="connsiteY39" fmla="*/ 279400 h 482600"/>
                  <a:gd name="connsiteX40" fmla="*/ 412750 w 1466850"/>
                  <a:gd name="connsiteY40" fmla="*/ 222250 h 482600"/>
                  <a:gd name="connsiteX41" fmla="*/ 425450 w 1466850"/>
                  <a:gd name="connsiteY41" fmla="*/ 285750 h 482600"/>
                  <a:gd name="connsiteX42" fmla="*/ 476250 w 1466850"/>
                  <a:gd name="connsiteY42" fmla="*/ 317500 h 482600"/>
                  <a:gd name="connsiteX43" fmla="*/ 533400 w 1466850"/>
                  <a:gd name="connsiteY43" fmla="*/ 355600 h 482600"/>
                  <a:gd name="connsiteX44" fmla="*/ 495300 w 1466850"/>
                  <a:gd name="connsiteY44" fmla="*/ 412750 h 482600"/>
                  <a:gd name="connsiteX45" fmla="*/ 552450 w 1466850"/>
                  <a:gd name="connsiteY45" fmla="*/ 387350 h 482600"/>
                  <a:gd name="connsiteX46" fmla="*/ 565150 w 1466850"/>
                  <a:gd name="connsiteY46" fmla="*/ 419100 h 482600"/>
                  <a:gd name="connsiteX47" fmla="*/ 565150 w 1466850"/>
                  <a:gd name="connsiteY47" fmla="*/ 368300 h 482600"/>
                  <a:gd name="connsiteX48" fmla="*/ 622300 w 1466850"/>
                  <a:gd name="connsiteY48" fmla="*/ 374650 h 482600"/>
                  <a:gd name="connsiteX49" fmla="*/ 584200 w 1466850"/>
                  <a:gd name="connsiteY49" fmla="*/ 349250 h 482600"/>
                  <a:gd name="connsiteX50" fmla="*/ 647700 w 1466850"/>
                  <a:gd name="connsiteY50" fmla="*/ 304800 h 482600"/>
                  <a:gd name="connsiteX51" fmla="*/ 558800 w 1466850"/>
                  <a:gd name="connsiteY51" fmla="*/ 336550 h 482600"/>
                  <a:gd name="connsiteX52" fmla="*/ 488950 w 1466850"/>
                  <a:gd name="connsiteY52" fmla="*/ 298450 h 482600"/>
                  <a:gd name="connsiteX53" fmla="*/ 457200 w 1466850"/>
                  <a:gd name="connsiteY53" fmla="*/ 273050 h 482600"/>
                  <a:gd name="connsiteX54" fmla="*/ 431800 w 1466850"/>
                  <a:gd name="connsiteY54" fmla="*/ 203200 h 482600"/>
                  <a:gd name="connsiteX55" fmla="*/ 590550 w 1466850"/>
                  <a:gd name="connsiteY55" fmla="*/ 158750 h 482600"/>
                  <a:gd name="connsiteX56" fmla="*/ 781050 w 1466850"/>
                  <a:gd name="connsiteY56" fmla="*/ 139700 h 482600"/>
                  <a:gd name="connsiteX57" fmla="*/ 920750 w 1466850"/>
                  <a:gd name="connsiteY57" fmla="*/ 152400 h 482600"/>
                  <a:gd name="connsiteX58" fmla="*/ 1111250 w 1466850"/>
                  <a:gd name="connsiteY58" fmla="*/ 196850 h 482600"/>
                  <a:gd name="connsiteX59" fmla="*/ 1212850 w 1466850"/>
                  <a:gd name="connsiteY59" fmla="*/ 247650 h 482600"/>
                  <a:gd name="connsiteX60" fmla="*/ 1314450 w 1466850"/>
                  <a:gd name="connsiteY60" fmla="*/ 336550 h 482600"/>
                  <a:gd name="connsiteX61" fmla="*/ 1384300 w 1466850"/>
                  <a:gd name="connsiteY61" fmla="*/ 393700 h 482600"/>
                  <a:gd name="connsiteX62" fmla="*/ 1466850 w 1466850"/>
                  <a:gd name="connsiteY62" fmla="*/ 482600 h 482600"/>
                  <a:gd name="connsiteX63" fmla="*/ 1454150 w 1466850"/>
                  <a:gd name="connsiteY63" fmla="*/ 419100 h 48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466850" h="482600">
                    <a:moveTo>
                      <a:pt x="1454150" y="419100"/>
                    </a:moveTo>
                    <a:lnTo>
                      <a:pt x="1454150" y="419100"/>
                    </a:lnTo>
                    <a:cubicBezTo>
                      <a:pt x="1445683" y="402167"/>
                      <a:pt x="1437816" y="384920"/>
                      <a:pt x="1428750" y="368300"/>
                    </a:cubicBezTo>
                    <a:cubicBezTo>
                      <a:pt x="1425096" y="361600"/>
                      <a:pt x="1422009" y="354018"/>
                      <a:pt x="1416050" y="349250"/>
                    </a:cubicBezTo>
                    <a:cubicBezTo>
                      <a:pt x="1410823" y="345069"/>
                      <a:pt x="1402987" y="345893"/>
                      <a:pt x="1397000" y="342900"/>
                    </a:cubicBezTo>
                    <a:cubicBezTo>
                      <a:pt x="1347761" y="318281"/>
                      <a:pt x="1406783" y="339811"/>
                      <a:pt x="1358900" y="323850"/>
                    </a:cubicBezTo>
                    <a:cubicBezTo>
                      <a:pt x="1350433" y="311150"/>
                      <a:pt x="1346200" y="294217"/>
                      <a:pt x="1333500" y="285750"/>
                    </a:cubicBezTo>
                    <a:cubicBezTo>
                      <a:pt x="1312689" y="271876"/>
                      <a:pt x="1314450" y="280682"/>
                      <a:pt x="1314450" y="266700"/>
                    </a:cubicBezTo>
                    <a:lnTo>
                      <a:pt x="1250950" y="222250"/>
                    </a:lnTo>
                    <a:lnTo>
                      <a:pt x="1079500" y="146050"/>
                    </a:lnTo>
                    <a:lnTo>
                      <a:pt x="876300" y="101600"/>
                    </a:lnTo>
                    <a:lnTo>
                      <a:pt x="685800" y="101600"/>
                    </a:lnTo>
                    <a:lnTo>
                      <a:pt x="546100" y="114300"/>
                    </a:lnTo>
                    <a:lnTo>
                      <a:pt x="495300" y="38100"/>
                    </a:lnTo>
                    <a:lnTo>
                      <a:pt x="374650" y="6350"/>
                    </a:lnTo>
                    <a:lnTo>
                      <a:pt x="298450" y="0"/>
                    </a:lnTo>
                    <a:lnTo>
                      <a:pt x="317500" y="50800"/>
                    </a:lnTo>
                    <a:lnTo>
                      <a:pt x="342900" y="31750"/>
                    </a:lnTo>
                    <a:lnTo>
                      <a:pt x="412750" y="31750"/>
                    </a:lnTo>
                    <a:lnTo>
                      <a:pt x="476250" y="63500"/>
                    </a:lnTo>
                    <a:lnTo>
                      <a:pt x="527050" y="127000"/>
                    </a:lnTo>
                    <a:lnTo>
                      <a:pt x="400050" y="177800"/>
                    </a:lnTo>
                    <a:lnTo>
                      <a:pt x="304800" y="247650"/>
                    </a:lnTo>
                    <a:lnTo>
                      <a:pt x="266700" y="298450"/>
                    </a:lnTo>
                    <a:lnTo>
                      <a:pt x="177800" y="260350"/>
                    </a:lnTo>
                    <a:lnTo>
                      <a:pt x="76200" y="241300"/>
                    </a:lnTo>
                    <a:lnTo>
                      <a:pt x="19050" y="260350"/>
                    </a:lnTo>
                    <a:lnTo>
                      <a:pt x="0" y="273050"/>
                    </a:lnTo>
                    <a:lnTo>
                      <a:pt x="25400" y="298450"/>
                    </a:lnTo>
                    <a:lnTo>
                      <a:pt x="57150" y="273050"/>
                    </a:lnTo>
                    <a:lnTo>
                      <a:pt x="107950" y="273050"/>
                    </a:lnTo>
                    <a:lnTo>
                      <a:pt x="177800" y="285750"/>
                    </a:lnTo>
                    <a:lnTo>
                      <a:pt x="247650" y="330200"/>
                    </a:lnTo>
                    <a:lnTo>
                      <a:pt x="209550" y="374650"/>
                    </a:lnTo>
                    <a:lnTo>
                      <a:pt x="196850" y="450850"/>
                    </a:lnTo>
                    <a:lnTo>
                      <a:pt x="184150" y="469900"/>
                    </a:lnTo>
                    <a:lnTo>
                      <a:pt x="228600" y="476250"/>
                    </a:lnTo>
                    <a:lnTo>
                      <a:pt x="247650" y="400050"/>
                    </a:lnTo>
                    <a:lnTo>
                      <a:pt x="298450" y="323850"/>
                    </a:lnTo>
                    <a:lnTo>
                      <a:pt x="349250" y="279400"/>
                    </a:lnTo>
                    <a:lnTo>
                      <a:pt x="412750" y="222250"/>
                    </a:lnTo>
                    <a:lnTo>
                      <a:pt x="425450" y="285750"/>
                    </a:lnTo>
                    <a:lnTo>
                      <a:pt x="476250" y="317500"/>
                    </a:lnTo>
                    <a:lnTo>
                      <a:pt x="533400" y="355600"/>
                    </a:lnTo>
                    <a:lnTo>
                      <a:pt x="495300" y="412750"/>
                    </a:lnTo>
                    <a:lnTo>
                      <a:pt x="552450" y="387350"/>
                    </a:lnTo>
                    <a:lnTo>
                      <a:pt x="565150" y="419100"/>
                    </a:lnTo>
                    <a:lnTo>
                      <a:pt x="565150" y="368300"/>
                    </a:lnTo>
                    <a:lnTo>
                      <a:pt x="622300" y="374650"/>
                    </a:lnTo>
                    <a:lnTo>
                      <a:pt x="584200" y="349250"/>
                    </a:lnTo>
                    <a:lnTo>
                      <a:pt x="647700" y="304800"/>
                    </a:lnTo>
                    <a:lnTo>
                      <a:pt x="558800" y="336550"/>
                    </a:lnTo>
                    <a:lnTo>
                      <a:pt x="488950" y="298450"/>
                    </a:lnTo>
                    <a:lnTo>
                      <a:pt x="457200" y="273050"/>
                    </a:lnTo>
                    <a:lnTo>
                      <a:pt x="431800" y="203200"/>
                    </a:lnTo>
                    <a:lnTo>
                      <a:pt x="590550" y="158750"/>
                    </a:lnTo>
                    <a:lnTo>
                      <a:pt x="781050" y="139700"/>
                    </a:lnTo>
                    <a:lnTo>
                      <a:pt x="920750" y="152400"/>
                    </a:lnTo>
                    <a:lnTo>
                      <a:pt x="1111250" y="196850"/>
                    </a:lnTo>
                    <a:lnTo>
                      <a:pt x="1212850" y="247650"/>
                    </a:lnTo>
                    <a:lnTo>
                      <a:pt x="1314450" y="336550"/>
                    </a:lnTo>
                    <a:lnTo>
                      <a:pt x="1384300" y="393700"/>
                    </a:lnTo>
                    <a:lnTo>
                      <a:pt x="1466850" y="482600"/>
                    </a:lnTo>
                    <a:lnTo>
                      <a:pt x="1454150" y="41910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Ovale 3">
                <a:extLst>
                  <a:ext uri="{FF2B5EF4-FFF2-40B4-BE49-F238E27FC236}">
                    <a16:creationId xmlns:a16="http://schemas.microsoft.com/office/drawing/2014/main" id="{80C7D321-0698-400A-A772-160DAF16D8F3}"/>
                  </a:ext>
                </a:extLst>
              </p:cNvPr>
              <p:cNvSpPr/>
              <p:nvPr/>
            </p:nvSpPr>
            <p:spPr>
              <a:xfrm>
                <a:off x="2054448" y="3431784"/>
                <a:ext cx="309133" cy="26569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4">
                <a:extLst>
                  <a:ext uri="{FF2B5EF4-FFF2-40B4-BE49-F238E27FC236}">
                    <a16:creationId xmlns:a16="http://schemas.microsoft.com/office/drawing/2014/main" id="{898054A0-C2A9-4E41-BF5E-8AFC67F21F81}"/>
                  </a:ext>
                </a:extLst>
              </p:cNvPr>
              <p:cNvSpPr/>
              <p:nvPr/>
            </p:nvSpPr>
            <p:spPr>
              <a:xfrm>
                <a:off x="2073262" y="2886836"/>
                <a:ext cx="231758" cy="26569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Ovale 5">
                <a:extLst>
                  <a:ext uri="{FF2B5EF4-FFF2-40B4-BE49-F238E27FC236}">
                    <a16:creationId xmlns:a16="http://schemas.microsoft.com/office/drawing/2014/main" id="{EA0FF62B-83CD-49AD-B492-8B92E5337839}"/>
                  </a:ext>
                </a:extLst>
              </p:cNvPr>
              <p:cNvSpPr/>
              <p:nvPr/>
            </p:nvSpPr>
            <p:spPr>
              <a:xfrm>
                <a:off x="1863620" y="3205741"/>
                <a:ext cx="161762" cy="15025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3144237" y="6019021"/>
            <a:ext cx="193488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Low soil water potential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5343105" y="5867596"/>
            <a:ext cx="1862176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Aquaporin downregulation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600956" y="6251022"/>
            <a:ext cx="1995098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Increased root-to-shoot ratio</a:t>
            </a:r>
            <a:endParaRPr lang="en-US" sz="1200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9601200" y="1645529"/>
            <a:ext cx="70338" cy="5133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964872" y="1142972"/>
            <a:ext cx="127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8075604" y="1542555"/>
            <a:ext cx="68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9945647" y="1542555"/>
            <a:ext cx="71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985847" y="4482877"/>
            <a:ext cx="2088842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Altered </a:t>
            </a:r>
            <a:r>
              <a:rPr lang="en-US" sz="1200" dirty="0" err="1" smtClean="0"/>
              <a:t>phytohormonal</a:t>
            </a:r>
            <a:r>
              <a:rPr lang="en-US" sz="1200" dirty="0" smtClean="0"/>
              <a:t> profile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5399375" y="3358496"/>
            <a:ext cx="1261786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Stomatal closure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5143826" y="2713652"/>
            <a:ext cx="1774668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Less photosynthetic rate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3150767" y="1915375"/>
            <a:ext cx="1703738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Less leaf water potential</a:t>
            </a:r>
            <a:endParaRPr lang="en-US" sz="1200" dirty="0"/>
          </a:p>
        </p:txBody>
      </p:sp>
      <p:cxnSp>
        <p:nvCxnSpPr>
          <p:cNvPr id="102" name="Straight Arrow Connector 101"/>
          <p:cNvCxnSpPr>
            <a:stCxn id="81" idx="3"/>
            <a:endCxn id="82" idx="1"/>
          </p:cNvCxnSpPr>
          <p:nvPr/>
        </p:nvCxnSpPr>
        <p:spPr>
          <a:xfrm flipV="1">
            <a:off x="5079126" y="6006096"/>
            <a:ext cx="263979" cy="16681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81" idx="0"/>
            <a:endCxn id="94" idx="2"/>
          </p:cNvCxnSpPr>
          <p:nvPr/>
        </p:nvCxnSpPr>
        <p:spPr>
          <a:xfrm flipH="1" flipV="1">
            <a:off x="4002636" y="2192374"/>
            <a:ext cx="109046" cy="382664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6157602" y="4734825"/>
            <a:ext cx="0" cy="11249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90" idx="0"/>
            <a:endCxn id="91" idx="2"/>
          </p:cNvCxnSpPr>
          <p:nvPr/>
        </p:nvCxnSpPr>
        <p:spPr>
          <a:xfrm flipV="1">
            <a:off x="6030268" y="3635495"/>
            <a:ext cx="0" cy="84738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6157602" y="3626659"/>
            <a:ext cx="1612" cy="86505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0" idx="2"/>
          </p:cNvCxnSpPr>
          <p:nvPr/>
        </p:nvCxnSpPr>
        <p:spPr>
          <a:xfrm>
            <a:off x="6030268" y="4759876"/>
            <a:ext cx="0" cy="112685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94" idx="2"/>
            <a:endCxn id="91" idx="1"/>
          </p:cNvCxnSpPr>
          <p:nvPr/>
        </p:nvCxnSpPr>
        <p:spPr>
          <a:xfrm>
            <a:off x="4002636" y="2192374"/>
            <a:ext cx="1396739" cy="130462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398223" y="5861930"/>
            <a:ext cx="2273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Less incidence of hydraulic failure</a:t>
            </a:r>
            <a:endParaRPr lang="en-US" sz="1200" dirty="0"/>
          </a:p>
        </p:txBody>
      </p:sp>
      <p:sp>
        <p:nvSpPr>
          <p:cNvPr id="130" name="TextBox 129"/>
          <p:cNvSpPr txBox="1"/>
          <p:nvPr/>
        </p:nvSpPr>
        <p:spPr>
          <a:xfrm>
            <a:off x="9738073" y="5861930"/>
            <a:ext cx="246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Less water and nutrient flow to the shoot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404211" y="5356046"/>
            <a:ext cx="220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Better management of soil water availability</a:t>
            </a:r>
            <a:endParaRPr lang="en-US" sz="1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295899" y="5575902"/>
            <a:ext cx="194206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Deposition of </a:t>
            </a:r>
            <a:r>
              <a:rPr lang="en-US" sz="1200" dirty="0" err="1" smtClean="0"/>
              <a:t>suberin</a:t>
            </a:r>
            <a:r>
              <a:rPr lang="en-US" sz="1200" dirty="0" smtClean="0"/>
              <a:t> and lignin in root </a:t>
            </a:r>
            <a:r>
              <a:rPr lang="en-US" sz="1200" dirty="0" err="1" smtClean="0"/>
              <a:t>exodermis</a:t>
            </a:r>
            <a:r>
              <a:rPr lang="en-US" sz="1200" dirty="0" smtClean="0"/>
              <a:t> and endodermis</a:t>
            </a:r>
            <a:endParaRPr lang="en-US" sz="1200" dirty="0"/>
          </a:p>
        </p:txBody>
      </p:sp>
      <p:sp>
        <p:nvSpPr>
          <p:cNvPr id="133" name="TextBox 132"/>
          <p:cNvSpPr txBox="1"/>
          <p:nvPr/>
        </p:nvSpPr>
        <p:spPr>
          <a:xfrm>
            <a:off x="908269" y="5085448"/>
            <a:ext cx="131818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Higher number of root cortex cells</a:t>
            </a:r>
            <a:endParaRPr lang="en-US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7343828" y="1954078"/>
            <a:ext cx="222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Less work for water to come up </a:t>
            </a:r>
          </a:p>
          <a:p>
            <a:r>
              <a:rPr lang="en-US" sz="1200" dirty="0" smtClean="0"/>
              <a:t>(in terms of difference in potential energy between the soil and the leaf)</a:t>
            </a:r>
            <a:endParaRPr lang="en-US" sz="1200" dirty="0"/>
          </a:p>
        </p:txBody>
      </p:sp>
      <p:sp>
        <p:nvSpPr>
          <p:cNvPr id="146" name="TextBox 145"/>
          <p:cNvSpPr txBox="1"/>
          <p:nvPr/>
        </p:nvSpPr>
        <p:spPr>
          <a:xfrm>
            <a:off x="9652035" y="2154213"/>
            <a:ext cx="238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Less leaf growth and cell expansion</a:t>
            </a:r>
            <a:endParaRPr lang="en-US" sz="1200" dirty="0"/>
          </a:p>
        </p:txBody>
      </p:sp>
      <p:sp>
        <p:nvSpPr>
          <p:cNvPr id="147" name="TextBox 146"/>
          <p:cNvSpPr txBox="1"/>
          <p:nvPr/>
        </p:nvSpPr>
        <p:spPr>
          <a:xfrm flipH="1">
            <a:off x="7398223" y="3835785"/>
            <a:ext cx="217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 saving, maintenance of leaf turgor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9656280" y="3878544"/>
            <a:ext cx="169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Less carbon assimilation</a:t>
            </a:r>
          </a:p>
          <a:p>
            <a:r>
              <a:rPr lang="en-US" sz="1200" dirty="0" smtClean="0"/>
              <a:t>Less growth</a:t>
            </a:r>
          </a:p>
          <a:p>
            <a:r>
              <a:rPr lang="en-US" sz="1200" dirty="0" smtClean="0"/>
              <a:t>Less yield</a:t>
            </a:r>
            <a:endParaRPr lang="en-US" sz="1200" dirty="0"/>
          </a:p>
        </p:txBody>
      </p:sp>
      <p:cxnSp>
        <p:nvCxnSpPr>
          <p:cNvPr id="149" name="Straight Arrow Connector 148"/>
          <p:cNvCxnSpPr>
            <a:stCxn id="91" idx="0"/>
            <a:endCxn id="93" idx="2"/>
          </p:cNvCxnSpPr>
          <p:nvPr/>
        </p:nvCxnSpPr>
        <p:spPr>
          <a:xfrm flipV="1">
            <a:off x="6030268" y="2990651"/>
            <a:ext cx="892" cy="36784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5075019" y="1750964"/>
            <a:ext cx="1153014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Less leaf turgor</a:t>
            </a:r>
            <a:endParaRPr lang="en-US" sz="12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075019" y="2056472"/>
            <a:ext cx="2041962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dirty="0" smtClean="0"/>
              <a:t>igher leaf osmotic potential </a:t>
            </a:r>
            <a:endParaRPr lang="en-US" sz="1200" dirty="0"/>
          </a:p>
        </p:txBody>
      </p:sp>
      <p:cxnSp>
        <p:nvCxnSpPr>
          <p:cNvPr id="173" name="Straight Arrow Connector 172"/>
          <p:cNvCxnSpPr>
            <a:stCxn id="94" idx="3"/>
            <a:endCxn id="159" idx="1"/>
          </p:cNvCxnSpPr>
          <p:nvPr/>
        </p:nvCxnSpPr>
        <p:spPr>
          <a:xfrm flipV="1">
            <a:off x="4854505" y="1889464"/>
            <a:ext cx="220514" cy="164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94" idx="3"/>
            <a:endCxn id="160" idx="1"/>
          </p:cNvCxnSpPr>
          <p:nvPr/>
        </p:nvCxnSpPr>
        <p:spPr>
          <a:xfrm>
            <a:off x="4854505" y="2053875"/>
            <a:ext cx="220514" cy="141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5342005" y="1186117"/>
            <a:ext cx="116801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First hours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241527" y="1178919"/>
            <a:ext cx="1056571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First days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3377338" y="3366898"/>
            <a:ext cx="1304517" cy="2616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Nutrient imbalance</a:t>
            </a:r>
            <a:endParaRPr 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469594" y="3660933"/>
            <a:ext cx="1121137" cy="2616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Oxidative stress</a:t>
            </a:r>
            <a:endParaRPr 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394844" y="3937265"/>
            <a:ext cx="1224003" cy="2616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Lipid peroxidation</a:t>
            </a:r>
            <a:endParaRPr 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322579" y="4213025"/>
            <a:ext cx="1401338" cy="2616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Membrane damages</a:t>
            </a:r>
            <a:endParaRPr 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3353078" y="4493043"/>
            <a:ext cx="1354170" cy="2616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Less enzyme activity</a:t>
            </a:r>
            <a:endParaRPr lang="en-US" sz="1100" baseline="-25000" dirty="0">
              <a:solidFill>
                <a:schemeClr val="bg1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94301" y="3171956"/>
            <a:ext cx="2282180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Deposition of cuticle in the leaves</a:t>
            </a:r>
            <a:endParaRPr lang="en-US" sz="1200" dirty="0"/>
          </a:p>
        </p:txBody>
      </p:sp>
      <p:sp>
        <p:nvSpPr>
          <p:cNvPr id="194" name="TextBox 193"/>
          <p:cNvSpPr txBox="1"/>
          <p:nvPr/>
        </p:nvSpPr>
        <p:spPr>
          <a:xfrm>
            <a:off x="2834912" y="3085861"/>
            <a:ext cx="2240107" cy="2616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Impaired source to sink relationship</a:t>
            </a:r>
            <a:endParaRPr lang="en-US" sz="1100" dirty="0"/>
          </a:p>
        </p:txBody>
      </p:sp>
      <p:sp>
        <p:nvSpPr>
          <p:cNvPr id="195" name="TextBox 194"/>
          <p:cNvSpPr txBox="1"/>
          <p:nvPr/>
        </p:nvSpPr>
        <p:spPr>
          <a:xfrm>
            <a:off x="7393056" y="2964464"/>
            <a:ext cx="2109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Less epidermal conductance</a:t>
            </a:r>
            <a:endParaRPr lang="en-US" sz="1200" dirty="0"/>
          </a:p>
        </p:txBody>
      </p:sp>
      <p:sp>
        <p:nvSpPr>
          <p:cNvPr id="197" name="TextBox 196"/>
          <p:cNvSpPr txBox="1"/>
          <p:nvPr/>
        </p:nvSpPr>
        <p:spPr>
          <a:xfrm>
            <a:off x="488058" y="2694891"/>
            <a:ext cx="1478678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Higher leaf thickness</a:t>
            </a:r>
            <a:endParaRPr lang="en-US" sz="1200" dirty="0"/>
          </a:p>
        </p:txBody>
      </p:sp>
      <p:sp>
        <p:nvSpPr>
          <p:cNvPr id="198" name="TextBox 197"/>
          <p:cNvSpPr txBox="1"/>
          <p:nvPr/>
        </p:nvSpPr>
        <p:spPr>
          <a:xfrm>
            <a:off x="7404211" y="3285682"/>
            <a:ext cx="218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Higher concentration of chloroplasts per unit leaf area </a:t>
            </a:r>
            <a:endParaRPr lang="en-US" sz="1200" dirty="0"/>
          </a:p>
        </p:txBody>
      </p:sp>
      <p:sp>
        <p:nvSpPr>
          <p:cNvPr id="199" name="TextBox 198"/>
          <p:cNvSpPr txBox="1"/>
          <p:nvPr/>
        </p:nvSpPr>
        <p:spPr>
          <a:xfrm>
            <a:off x="7371026" y="6379532"/>
            <a:ext cx="2257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Higher water and nutrient uptake</a:t>
            </a:r>
            <a:endParaRPr lang="en-US" sz="1200" dirty="0"/>
          </a:p>
        </p:txBody>
      </p:sp>
      <p:sp>
        <p:nvSpPr>
          <p:cNvPr id="200" name="TextBox 199"/>
          <p:cNvSpPr txBox="1"/>
          <p:nvPr/>
        </p:nvSpPr>
        <p:spPr>
          <a:xfrm>
            <a:off x="9667736" y="6326798"/>
            <a:ext cx="252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Less biomass allocation to the shoot (yield)</a:t>
            </a:r>
            <a:endParaRPr lang="en-US" sz="1200" dirty="0"/>
          </a:p>
        </p:txBody>
      </p:sp>
      <p:sp>
        <p:nvSpPr>
          <p:cNvPr id="201" name="TextBox 200"/>
          <p:cNvSpPr txBox="1"/>
          <p:nvPr/>
        </p:nvSpPr>
        <p:spPr>
          <a:xfrm>
            <a:off x="487212" y="2267749"/>
            <a:ext cx="2124568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Leaf senescence (auto-pruning)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234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90" grpId="0" animBg="1"/>
      <p:bldP spid="91" grpId="0" animBg="1"/>
      <p:bldP spid="93" grpId="0" animBg="1"/>
      <p:bldP spid="94" grpId="0" animBg="1"/>
      <p:bldP spid="129" grpId="0"/>
      <p:bldP spid="130" grpId="0"/>
      <p:bldP spid="131" grpId="0"/>
      <p:bldP spid="132" grpId="0" animBg="1"/>
      <p:bldP spid="133" grpId="0" animBg="1"/>
      <p:bldP spid="145" grpId="0"/>
      <p:bldP spid="146" grpId="0"/>
      <p:bldP spid="147" grpId="0"/>
      <p:bldP spid="148" grpId="0"/>
      <p:bldP spid="159" grpId="0" animBg="1"/>
      <p:bldP spid="160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/>
      <p:bldP spid="197" grpId="0" animBg="1"/>
      <p:bldP spid="198" grpId="0"/>
      <p:bldP spid="199" grpId="0"/>
      <p:bldP spid="200" grpId="0"/>
      <p:bldP spid="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157"/>
            <a:ext cx="10515600" cy="1325563"/>
          </a:xfrm>
        </p:spPr>
        <p:txBody>
          <a:bodyPr/>
          <a:lstStyle/>
          <a:p>
            <a:r>
              <a:rPr lang="en-US" dirty="0" smtClean="0"/>
              <a:t>How do we target drought tolerance in tomato?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9862"/>
            <a:ext cx="5749031" cy="3977773"/>
          </a:xfrm>
        </p:spPr>
        <p:txBody>
          <a:bodyPr>
            <a:normAutofit/>
          </a:bodyPr>
          <a:lstStyle/>
          <a:p>
            <a:r>
              <a:rPr lang="en-US" dirty="0" smtClean="0"/>
              <a:t>Genetic engineering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Traditional breeding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Trait introgression from drought tolerant wild relatives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5859"/>
          <a:stretch/>
        </p:blipFill>
        <p:spPr>
          <a:xfrm>
            <a:off x="5899236" y="2384425"/>
            <a:ext cx="5925819" cy="3698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8066" y="6082969"/>
            <a:ext cx="356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Dodsworth</a:t>
            </a:r>
            <a:r>
              <a:rPr lang="en-US" dirty="0" smtClean="0"/>
              <a:t> et al., 2016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3972" y="2061663"/>
            <a:ext cx="4789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Solanum</a:t>
            </a:r>
            <a:r>
              <a:rPr lang="en-US" sz="1600" dirty="0" smtClean="0"/>
              <a:t> sect. </a:t>
            </a:r>
            <a:r>
              <a:rPr lang="en-US" sz="1600" i="1" dirty="0" err="1" smtClean="0"/>
              <a:t>Lycopersicon</a:t>
            </a:r>
            <a:r>
              <a:rPr lang="en-US" sz="1600" dirty="0" smtClean="0"/>
              <a:t> (From </a:t>
            </a:r>
            <a:r>
              <a:rPr lang="en-US" sz="1600" dirty="0" err="1" smtClean="0"/>
              <a:t>latin</a:t>
            </a:r>
            <a:r>
              <a:rPr lang="en-US" sz="1600" dirty="0" smtClean="0"/>
              <a:t>= “</a:t>
            </a:r>
            <a:r>
              <a:rPr lang="en-US" sz="1600" dirty="0" err="1" smtClean="0"/>
              <a:t>wolfpeach</a:t>
            </a:r>
            <a:r>
              <a:rPr lang="en-US" sz="1600" dirty="0" smtClean="0"/>
              <a:t>”)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104660" y="2061663"/>
            <a:ext cx="1065321" cy="965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Solanum</a:t>
            </a:r>
            <a:r>
              <a:rPr lang="en-US" i="1" dirty="0" smtClean="0"/>
              <a:t> </a:t>
            </a:r>
            <a:r>
              <a:rPr lang="en-US" i="1" dirty="0" err="1" smtClean="0"/>
              <a:t>pennellii</a:t>
            </a:r>
            <a:r>
              <a:rPr lang="en-US" i="1" dirty="0" smtClean="0"/>
              <a:t> </a:t>
            </a:r>
            <a:r>
              <a:rPr lang="en-US" dirty="0" smtClean="0"/>
              <a:t>Cor.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1" y="1760034"/>
            <a:ext cx="2632822" cy="13295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023" y="1756022"/>
            <a:ext cx="3160363" cy="1329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8851" y="1897070"/>
            <a:ext cx="3135669" cy="3084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88800" y="4981294"/>
            <a:ext cx="21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Lockhart, 2013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2619" y="3508428"/>
            <a:ext cx="6428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Habitat</a:t>
            </a:r>
            <a:r>
              <a:rPr lang="en-US" sz="1600" b="1" dirty="0"/>
              <a:t>: </a:t>
            </a:r>
            <a:r>
              <a:rPr lang="en-US" sz="1600" dirty="0"/>
              <a:t>Dry rocky hillsides and sandy areas; sea level to 2300 </a:t>
            </a:r>
            <a:r>
              <a:rPr lang="en-US" sz="1600" dirty="0" smtClean="0"/>
              <a:t>m.</a:t>
            </a:r>
          </a:p>
          <a:p>
            <a:r>
              <a:rPr lang="en-US" sz="1600" b="1" dirty="0" smtClean="0"/>
              <a:t>Traits: </a:t>
            </a:r>
            <a:r>
              <a:rPr lang="en-US" sz="1600" dirty="0" smtClean="0"/>
              <a:t>Salt/Alkali </a:t>
            </a:r>
            <a:r>
              <a:rPr lang="en-US" sz="1600" dirty="0"/>
              <a:t>tolerant, drought tolerance; resistance to bacterial spot (</a:t>
            </a:r>
            <a:r>
              <a:rPr lang="en-US" sz="1600" i="1" dirty="0" err="1"/>
              <a:t>Xanthomonas</a:t>
            </a:r>
            <a:r>
              <a:rPr lang="en-US" sz="1600" dirty="0"/>
              <a:t> </a:t>
            </a:r>
            <a:r>
              <a:rPr lang="en-US" sz="1600" i="1" dirty="0" err="1"/>
              <a:t>campestris</a:t>
            </a:r>
            <a:r>
              <a:rPr lang="en-US" sz="1600" dirty="0"/>
              <a:t> </a:t>
            </a:r>
            <a:r>
              <a:rPr lang="en-US" sz="1600" dirty="0" err="1"/>
              <a:t>pv</a:t>
            </a:r>
            <a:r>
              <a:rPr lang="en-US" sz="1600" dirty="0"/>
              <a:t>. </a:t>
            </a:r>
            <a:r>
              <a:rPr lang="en-US" sz="1600" i="1" dirty="0" err="1"/>
              <a:t>vesicatoria</a:t>
            </a:r>
            <a:r>
              <a:rPr lang="en-US" sz="1600" dirty="0"/>
              <a:t> T3), </a:t>
            </a:r>
            <a:r>
              <a:rPr lang="en-US" sz="1600" i="1" dirty="0" err="1"/>
              <a:t>Alternaria</a:t>
            </a:r>
            <a:r>
              <a:rPr lang="en-US" sz="1600" dirty="0"/>
              <a:t> stem canker (</a:t>
            </a:r>
            <a:r>
              <a:rPr lang="en-US" sz="1600" i="1" dirty="0" err="1"/>
              <a:t>Alternaria</a:t>
            </a:r>
            <a:r>
              <a:rPr lang="en-US" sz="1600" i="1" dirty="0"/>
              <a:t> </a:t>
            </a:r>
            <a:r>
              <a:rPr lang="en-US" sz="1600" i="1" dirty="0" err="1"/>
              <a:t>alternata</a:t>
            </a:r>
            <a:r>
              <a:rPr lang="en-US" sz="1600" i="1" dirty="0"/>
              <a:t> </a:t>
            </a:r>
            <a:r>
              <a:rPr lang="en-US" sz="1600" dirty="0" err="1"/>
              <a:t>f.sp</a:t>
            </a:r>
            <a:r>
              <a:rPr lang="en-US" sz="1600" dirty="0"/>
              <a:t>. </a:t>
            </a:r>
            <a:r>
              <a:rPr lang="en-US" sz="1600" i="1" dirty="0" err="1"/>
              <a:t>lycopersici</a:t>
            </a:r>
            <a:r>
              <a:rPr lang="en-US" sz="1600" dirty="0"/>
              <a:t>), and </a:t>
            </a:r>
            <a:r>
              <a:rPr lang="en-US" sz="1600" i="1" dirty="0" err="1" smtClean="0"/>
              <a:t>Fusarium</a:t>
            </a:r>
            <a:r>
              <a:rPr lang="en-US" sz="1600" i="1" dirty="0" smtClean="0"/>
              <a:t>.</a:t>
            </a:r>
          </a:p>
          <a:p>
            <a:r>
              <a:rPr lang="en-US" sz="1600" dirty="0" smtClean="0">
                <a:hlinkClick r:id="rId7"/>
              </a:rPr>
              <a:t>Ref.: TGRC </a:t>
            </a:r>
            <a:r>
              <a:rPr lang="en-US" sz="1600" dirty="0">
                <a:hlinkClick r:id="rId7"/>
              </a:rPr>
              <a:t>Accession details (ucdavis.edu)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250686"/>
            <a:ext cx="6251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Introgression line population </a:t>
            </a:r>
            <a:r>
              <a:rPr lang="en-US" i="1" dirty="0" smtClean="0"/>
              <a:t>S. </a:t>
            </a:r>
            <a:r>
              <a:rPr lang="en-US" i="1" dirty="0" err="1" smtClean="0"/>
              <a:t>pennellii</a:t>
            </a:r>
            <a:r>
              <a:rPr lang="en-US" i="1" dirty="0" smtClean="0"/>
              <a:t> </a:t>
            </a:r>
            <a:r>
              <a:rPr lang="en-US" dirty="0" smtClean="0"/>
              <a:t>x M82 was firstly created to investigate QTL involved in fruit total soluble content and for fruit mass (</a:t>
            </a:r>
            <a:r>
              <a:rPr lang="en-US" dirty="0" err="1" smtClean="0"/>
              <a:t>Eshed</a:t>
            </a:r>
            <a:r>
              <a:rPr lang="en-US" dirty="0" smtClean="0"/>
              <a:t> and </a:t>
            </a:r>
            <a:r>
              <a:rPr lang="en-US" dirty="0" err="1" smtClean="0"/>
              <a:t>Zamir</a:t>
            </a:r>
            <a:r>
              <a:rPr lang="en-US" dirty="0" smtClean="0"/>
              <a:t>, 1995).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7448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Aim of the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582" y="2482453"/>
            <a:ext cx="9246833" cy="3290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smtClean="0"/>
              <a:t>Determine whether the ILs from </a:t>
            </a:r>
            <a:r>
              <a:rPr lang="en-US" sz="1600" i="1" dirty="0" smtClean="0"/>
              <a:t>S. </a:t>
            </a:r>
            <a:r>
              <a:rPr lang="en-US" sz="1600" i="1" dirty="0" err="1" smtClean="0"/>
              <a:t>pennellii</a:t>
            </a:r>
            <a:r>
              <a:rPr lang="en-US" sz="1600" i="1" dirty="0" smtClean="0"/>
              <a:t> </a:t>
            </a:r>
            <a:r>
              <a:rPr lang="en-US" sz="1600" dirty="0" smtClean="0"/>
              <a:t>x</a:t>
            </a:r>
            <a:r>
              <a:rPr lang="en-US" sz="1600" i="1" dirty="0" smtClean="0"/>
              <a:t> </a:t>
            </a:r>
            <a:r>
              <a:rPr lang="en-US" sz="1600" dirty="0" smtClean="0"/>
              <a:t>M82</a:t>
            </a:r>
            <a:r>
              <a:rPr lang="en-US" sz="1600" i="1" dirty="0" smtClean="0"/>
              <a:t> </a:t>
            </a:r>
            <a:r>
              <a:rPr lang="en-US" sz="1600" dirty="0" smtClean="0"/>
              <a:t>can maintain high fruit yield under drought stress.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5716675"/>
              </p:ext>
            </p:extLst>
          </p:nvPr>
        </p:nvGraphicFramePr>
        <p:xfrm>
          <a:off x="585186" y="3598170"/>
          <a:ext cx="4053395" cy="312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38200" y="2605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Materials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80861" y="2605972"/>
            <a:ext cx="2409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Methods</a:t>
            </a:r>
            <a:endParaRPr lang="en-US" sz="36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88529934"/>
              </p:ext>
            </p:extLst>
          </p:nvPr>
        </p:nvGraphicFramePr>
        <p:xfrm>
          <a:off x="5180859" y="3598170"/>
          <a:ext cx="6715219" cy="312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/>
          <p:cNvSpPr/>
          <p:nvPr/>
        </p:nvSpPr>
        <p:spPr>
          <a:xfrm>
            <a:off x="1925515" y="3516923"/>
            <a:ext cx="2713066" cy="172329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28133" y="5466617"/>
            <a:ext cx="3543300" cy="9541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Selected through phenotypic characterization at germination and seedling stages. A multi-trait index (FAI-BLUP index) was used to rank 50 ILs according to drought-tolerance.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5" idx="2"/>
            <a:endCxn id="10" idx="0"/>
          </p:cNvCxnSpPr>
          <p:nvPr/>
        </p:nvCxnSpPr>
        <p:spPr>
          <a:xfrm>
            <a:off x="3282048" y="5240215"/>
            <a:ext cx="1217735" cy="22640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25893" y="4181773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days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10111154" y="3598170"/>
            <a:ext cx="307731" cy="1536538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198" y="703805"/>
            <a:ext cx="9881217" cy="1058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Scientific Reports Vol. 10, Art. No. 16052, Published: 29 September 2020</a:t>
            </a:r>
            <a:br>
              <a:rPr lang="en-US" sz="1400" dirty="0" smtClean="0"/>
            </a:br>
            <a:r>
              <a:rPr lang="en-US" sz="2000" b="1" dirty="0" smtClean="0"/>
              <a:t>Evaluation of anatomical and physiological traits of </a:t>
            </a:r>
            <a:r>
              <a:rPr lang="en-US" sz="2000" b="1" i="1" dirty="0" err="1" smtClean="0"/>
              <a:t>Solanum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pennellii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Cor. associated with plant yield in tomato plants under water‑limited conditions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200" dirty="0" smtClean="0"/>
              <a:t>Françoise </a:t>
            </a:r>
            <a:r>
              <a:rPr lang="en-US" sz="1200" dirty="0" err="1" smtClean="0"/>
              <a:t>Dalprá</a:t>
            </a:r>
            <a:r>
              <a:rPr lang="en-US" sz="1200" dirty="0" smtClean="0"/>
              <a:t> </a:t>
            </a:r>
            <a:r>
              <a:rPr lang="en-US" sz="1200" dirty="0" err="1" smtClean="0"/>
              <a:t>Dariva</a:t>
            </a:r>
            <a:r>
              <a:rPr lang="en-US" sz="1200" dirty="0" smtClean="0"/>
              <a:t>, </a:t>
            </a:r>
            <a:r>
              <a:rPr lang="en-US" sz="1200" dirty="0" err="1" smtClean="0"/>
              <a:t>Mariane</a:t>
            </a:r>
            <a:r>
              <a:rPr lang="en-US" sz="1200" dirty="0" smtClean="0"/>
              <a:t> </a:t>
            </a:r>
            <a:r>
              <a:rPr lang="en-US" sz="1200" dirty="0" err="1" smtClean="0"/>
              <a:t>Gonçalves</a:t>
            </a:r>
            <a:r>
              <a:rPr lang="en-US" sz="1200" dirty="0" smtClean="0"/>
              <a:t> Ferreira </a:t>
            </a:r>
            <a:r>
              <a:rPr lang="en-US" sz="1200" dirty="0" err="1" smtClean="0"/>
              <a:t>Copati</a:t>
            </a:r>
            <a:r>
              <a:rPr lang="en-US" sz="1200" dirty="0" smtClean="0"/>
              <a:t> , </a:t>
            </a:r>
            <a:r>
              <a:rPr lang="en-US" sz="1200" dirty="0" err="1" smtClean="0"/>
              <a:t>Herika</a:t>
            </a:r>
            <a:r>
              <a:rPr lang="en-US" sz="1200" dirty="0" smtClean="0"/>
              <a:t> Paula Pessoa , </a:t>
            </a:r>
            <a:r>
              <a:rPr lang="en-US" sz="1200" dirty="0" err="1" smtClean="0"/>
              <a:t>Flávia</a:t>
            </a:r>
            <a:r>
              <a:rPr lang="en-US" sz="1200" dirty="0" smtClean="0"/>
              <a:t> Maria Alves , Felipe de Oliveira Dias , </a:t>
            </a:r>
            <a:r>
              <a:rPr lang="en-US" sz="1200" dirty="0" err="1" smtClean="0"/>
              <a:t>Edgard</a:t>
            </a:r>
            <a:r>
              <a:rPr lang="en-US" sz="1200" dirty="0" smtClean="0"/>
              <a:t> Augusto de Toledo </a:t>
            </a:r>
            <a:r>
              <a:rPr lang="en-US" sz="1200" dirty="0" err="1" smtClean="0"/>
              <a:t>Picoli</a:t>
            </a:r>
            <a:r>
              <a:rPr lang="en-US" sz="1200" dirty="0" smtClean="0"/>
              <a:t>, Fernando </a:t>
            </a:r>
            <a:r>
              <a:rPr lang="en-US" sz="1200" dirty="0" err="1" smtClean="0"/>
              <a:t>França</a:t>
            </a:r>
            <a:r>
              <a:rPr lang="en-US" sz="1200" dirty="0" smtClean="0"/>
              <a:t> da Cunha &amp; Carlos Nick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21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751" y="1690688"/>
            <a:ext cx="6165163" cy="2610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</a:t>
            </a:r>
            <a:r>
              <a:rPr lang="en-US" dirty="0" smtClean="0">
                <a:solidFill>
                  <a:srgbClr val="00B0F0"/>
                </a:solidFill>
              </a:rPr>
              <a:t>leaf water relations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4620" cy="578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7368" y="1768094"/>
            <a:ext cx="2231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Leaf water potential at pre-dawn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422252" y="1768094"/>
            <a:ext cx="2091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Leaf water potential at midday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8224150" y="2045093"/>
            <a:ext cx="378069" cy="861646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0655" y="4397603"/>
            <a:ext cx="3050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3399"/>
                </a:solidFill>
              </a:rPr>
              <a:t>S. </a:t>
            </a:r>
            <a:r>
              <a:rPr lang="en-US" i="1" dirty="0" err="1">
                <a:solidFill>
                  <a:srgbClr val="003399"/>
                </a:solidFill>
              </a:rPr>
              <a:t>p</a:t>
            </a:r>
            <a:r>
              <a:rPr lang="en-US" i="1" dirty="0" err="1" smtClean="0">
                <a:solidFill>
                  <a:srgbClr val="003399"/>
                </a:solidFill>
              </a:rPr>
              <a:t>ennellii</a:t>
            </a:r>
            <a:r>
              <a:rPr lang="en-US" i="1" dirty="0" smtClean="0">
                <a:solidFill>
                  <a:srgbClr val="003399"/>
                </a:solidFill>
              </a:rPr>
              <a:t> </a:t>
            </a:r>
            <a:r>
              <a:rPr lang="en-US" dirty="0" smtClean="0">
                <a:solidFill>
                  <a:srgbClr val="003399"/>
                </a:solidFill>
              </a:rPr>
              <a:t>showed better leaf water status at noon under drought, but none of the ILs showed the same behavior.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529" y="4397602"/>
            <a:ext cx="3050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All genotypes showed no differences  between treatments in leaf water potential at pre-dawn, except for the IL 10-1 (DT).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2994" y="2029695"/>
            <a:ext cx="378069" cy="96602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1344</Words>
  <Application>Microsoft Office PowerPoint</Application>
  <PresentationFormat>Widescreen</PresentationFormat>
  <Paragraphs>175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Worksheet</vt:lpstr>
      <vt:lpstr>Scientific Reports Vol. 10, Art. No. 16052, Published: 29 September 2020 Evaluation of anatomical and physiological traits of Solanum pennellii Cor. associated with plant yield in tomato plants under water‑limited conditions  Françoise Dalprá Dariva, Mariane Gonçalves Ferreira Copati , Herika Paula Pessoa , Flávia Maria Alves , Felipe de Oliveira Dias , Edgard Augusto de Toledo Picoli, Fernando França da Cunha &amp; Carlos Nick</vt:lpstr>
      <vt:lpstr>Overview </vt:lpstr>
      <vt:lpstr>Background information</vt:lpstr>
      <vt:lpstr>Tomato (Solanum lycopersicum L.)</vt:lpstr>
      <vt:lpstr>Tomato drought responses</vt:lpstr>
      <vt:lpstr>How do we target drought tolerance in tomato?</vt:lpstr>
      <vt:lpstr>Solanum pennellii Cor.</vt:lpstr>
      <vt:lpstr>Aim of the study</vt:lpstr>
      <vt:lpstr>Results – leaf water relations</vt:lpstr>
      <vt:lpstr>Results – leaf physiology</vt:lpstr>
      <vt:lpstr>Results – leaf anatomy</vt:lpstr>
      <vt:lpstr>Results – plant yield</vt:lpstr>
      <vt:lpstr>Results – correlation analysis</vt:lpstr>
      <vt:lpstr>Conclusion  </vt:lpstr>
      <vt:lpstr>PowerPoint Presentation</vt:lpstr>
      <vt:lpstr>Questions Comments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Reports Vol. 10, Art. No. 16052, Published: 29 September 2020 Evaluation of anatomical and physiological traits of Solanum pennellii Cor. associated with plant yield in tomato plants under water‑limited conditions  Françoise Dalprá Dariva, Mariane Gonçalves Ferreira Copati , Herika Paula Pessoa , Flávia Maria Alves , Felipe de Oliveira Dias , Edgard Augusto de Toledo Picoli, Fernando França da Cunha &amp; Carlos Nick</dc:title>
  <dc:creator>Sole Bonarota, Maria</dc:creator>
  <cp:lastModifiedBy>Sole Bonarota, Maria</cp:lastModifiedBy>
  <cp:revision>119</cp:revision>
  <dcterms:created xsi:type="dcterms:W3CDTF">2021-02-25T19:50:33Z</dcterms:created>
  <dcterms:modified xsi:type="dcterms:W3CDTF">2021-03-17T00:45:05Z</dcterms:modified>
</cp:coreProperties>
</file>