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45"/>
  </p:notesMasterIdLst>
  <p:handoutMasterIdLst>
    <p:handoutMasterId r:id="rId46"/>
  </p:handout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62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694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9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C6F7C-71CE-1941-A0D9-5AA0EFFFACF2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94478-FDF4-BB49-AD43-04AE3C3C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628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2B089-82B4-C244-9300-3DA5A83DF7BF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8E4A9-7A2E-9E40-94BA-A2DE36727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84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8E4A9-7A2E-9E40-94BA-A2DE367271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8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8E4A9-7A2E-9E40-94BA-A2DE367271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2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8E4A9-7A2E-9E40-94BA-A2DE367271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8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8E0-D645-9E46-8DEA-7C99D7CD53A0}" type="datetime1">
              <a:rPr lang="en-US" smtClean="0"/>
              <a:t>3/28/19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F412-AD48-8E43-B0B8-E59922DEB8E3}" type="datetime1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1A5A-D142-6045-B8FE-FDDEA3F977E4}" type="datetime1">
              <a:rPr lang="en-US" smtClean="0"/>
              <a:t>3/28/19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4557-D58E-3844-B98D-738179F7D782}" type="datetime1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2702-2F3E-1F44-A268-6503E11C0A01}" type="datetime1">
              <a:rPr lang="en-US" smtClean="0"/>
              <a:t>3/28/19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5A11-A2BE-2A49-9CC7-90F64F7E459E}" type="datetime1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4ED7-9722-C447-B0F5-C27470D418FE}" type="datetime1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2BBA-50EF-E34E-9E27-BC265BE2439B}" type="datetime1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E4D3-3C2A-4F43-B541-BDE4054BB9C7}" type="datetime1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FFCE-D3FC-B042-9564-9F1732D30CAA}" type="datetime1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D5D5-1EFB-1E4C-AB04-B85CE742C215}" type="datetime1">
              <a:rPr lang="en-US" smtClean="0"/>
              <a:t>3/28/19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910FC93-DA3F-CA44-B08B-9CA020034A17}" type="datetime1">
              <a:rPr lang="en-US" smtClean="0"/>
              <a:t>3/28/19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3-28 at 7.4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19868" y="6356453"/>
            <a:ext cx="6553200" cy="457200"/>
          </a:xfrm>
        </p:spPr>
        <p:txBody>
          <a:bodyPr/>
          <a:lstStyle/>
          <a:p>
            <a:r>
              <a:rPr lang="en-US" dirty="0" smtClean="0"/>
              <a:t>Presented by: Skylar Smith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5573" y="870857"/>
            <a:ext cx="7928427" cy="2923395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Western Wildfires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A Fiery </a:t>
            </a:r>
            <a:r>
              <a:rPr lang="en-US" sz="3200" dirty="0" smtClean="0">
                <a:solidFill>
                  <a:schemeClr val="tx1"/>
                </a:solidFill>
              </a:rPr>
              <a:t>Future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6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wildfire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Screen Shot 2019-03-28 at 1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1723119"/>
            <a:ext cx="8260672" cy="46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wildfire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creen Shot 2019-03-28 at 11.1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3" y="1794329"/>
            <a:ext cx="7591321" cy="47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3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wildfire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Wildfire Impacts</a:t>
            </a:r>
          </a:p>
          <a:p>
            <a:r>
              <a:rPr lang="en-US" dirty="0" smtClean="0"/>
              <a:t>~1100 firefighters have died since 1910 fighting wildland fires</a:t>
            </a:r>
          </a:p>
          <a:p>
            <a:pPr lvl="1"/>
            <a:r>
              <a:rPr lang="en-US" dirty="0" smtClean="0"/>
              <a:t>Granite Mountain Hotshots 19 died in 2013</a:t>
            </a:r>
          </a:p>
          <a:p>
            <a:r>
              <a:rPr lang="en-US" dirty="0" smtClean="0"/>
              <a:t>2015 was the costliest wildfire season for U.S. Forest Service ($1.7 billion)</a:t>
            </a:r>
          </a:p>
          <a:p>
            <a:pPr lvl="1"/>
            <a:r>
              <a:rPr lang="en-US" dirty="0" smtClean="0"/>
              <a:t>2017 is now the highest with an estimated $2.7 billion and 2018 could be even higher (both have not come out with exact numbers)</a:t>
            </a:r>
          </a:p>
          <a:p>
            <a:r>
              <a:rPr lang="en-US" dirty="0" smtClean="0"/>
              <a:t>Smoke can lead to respiratory and cardiovascular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6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Hotter temperatures and changing snowpack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Western U.S. Temperature Trends</a:t>
            </a:r>
          </a:p>
          <a:p>
            <a:r>
              <a:rPr lang="en-US" dirty="0" smtClean="0"/>
              <a:t>In the West, summer temps have gone up 2.1 degrees F (~half a degree per decade) since 1970</a:t>
            </a:r>
          </a:p>
          <a:p>
            <a:r>
              <a:rPr lang="en-US" dirty="0" smtClean="0"/>
              <a:t>New Mexico, Arizona, and Colorado have had the fastest warming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Screen Shot 2019-03-28 at 11.3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69" y="3846286"/>
            <a:ext cx="5417459" cy="28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2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Hotter temperatures and changing snowpack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creen Shot 2019-03-28 at 11.4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5" y="1717675"/>
            <a:ext cx="7391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9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Hotter temperatures and changing snowpack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Changing Snowpack Trends</a:t>
            </a:r>
          </a:p>
          <a:p>
            <a:r>
              <a:rPr lang="en-US" sz="2800" dirty="0" smtClean="0"/>
              <a:t>Increasing percentage of winter precip is falling as rain across much of the West</a:t>
            </a:r>
          </a:p>
          <a:p>
            <a:r>
              <a:rPr lang="en-US" sz="2800" dirty="0" smtClean="0"/>
              <a:t>Less snowpack means ground dries out sooner</a:t>
            </a:r>
          </a:p>
          <a:p>
            <a:r>
              <a:rPr lang="en-US" sz="2800" dirty="0" smtClean="0"/>
              <a:t>Years with higher wildfire frequency were also years with low snowpack especially in the Northern Rockies</a:t>
            </a:r>
          </a:p>
          <a:p>
            <a:r>
              <a:rPr lang="en-US" sz="2800" dirty="0" smtClean="0"/>
              <a:t>77% of Oregon’s mountain weather stations have reported a decrease in precip falling as snow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western wildfires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752600"/>
            <a:ext cx="8229600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Analysis relies on </a:t>
            </a:r>
            <a:r>
              <a:rPr lang="en-US" dirty="0" err="1" smtClean="0"/>
              <a:t>Keetch-Bryam</a:t>
            </a:r>
            <a:r>
              <a:rPr lang="en-US" dirty="0" smtClean="0"/>
              <a:t> Drought Index (KBDI)</a:t>
            </a:r>
          </a:p>
          <a:p>
            <a:pPr lvl="1"/>
            <a:r>
              <a:rPr lang="en-US" dirty="0" smtClean="0"/>
              <a:t>Measures dryness for the top 8 inches of forest floor</a:t>
            </a:r>
          </a:p>
          <a:p>
            <a:pPr lvl="1"/>
            <a:r>
              <a:rPr lang="en-US" dirty="0" smtClean="0"/>
              <a:t>Used as indicator for wildfire potential and to predict fire danger</a:t>
            </a:r>
          </a:p>
          <a:p>
            <a:pPr lvl="1"/>
            <a:r>
              <a:rPr lang="en-US" dirty="0" smtClean="0"/>
              <a:t>Scale 0-800</a:t>
            </a:r>
          </a:p>
          <a:p>
            <a:r>
              <a:rPr lang="en-US" dirty="0" smtClean="0"/>
              <a:t>Days with KBDI above 600 will significantly increase from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now until 2050 in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the 10 western states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examined if greenhouse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emissions continue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without significant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decrease (potentially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up to 46% increase)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Screen Shot 2019-03-28 at 10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88" y="3501572"/>
            <a:ext cx="5324512" cy="29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increase in number of large fires and area burned</a:t>
            </a:r>
          </a:p>
          <a:p>
            <a:r>
              <a:rPr lang="en-US" dirty="0" smtClean="0"/>
              <a:t>2010-2015 average of 11 more large wildfires a year compared to 1970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creen Shot 2019-03-29 at 10.0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29" y="3088580"/>
            <a:ext cx="6712857" cy="34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5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14714"/>
            <a:ext cx="8229600" cy="4217534"/>
          </a:xfrm>
        </p:spPr>
        <p:txBody>
          <a:bodyPr/>
          <a:lstStyle/>
          <a:p>
            <a:r>
              <a:rPr lang="en-US" dirty="0" smtClean="0"/>
              <a:t>2.3 degrees F increase for average spring and summer temperatures</a:t>
            </a:r>
          </a:p>
          <a:p>
            <a:pPr lvl="1"/>
            <a:r>
              <a:rPr lang="en-US" dirty="0" smtClean="0"/>
              <a:t>Second largest increase among western states</a:t>
            </a:r>
          </a:p>
          <a:p>
            <a:r>
              <a:rPr lang="en-US" dirty="0" smtClean="0"/>
              <a:t>Projected to see largest increase among western states in days with high wildfire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Screen Shot 2019-03-29 at 10.06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3655332"/>
            <a:ext cx="5769427" cy="30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6" y="1752600"/>
            <a:ext cx="8763000" cy="4373563"/>
          </a:xfrm>
        </p:spPr>
        <p:txBody>
          <a:bodyPr/>
          <a:lstStyle/>
          <a:p>
            <a:r>
              <a:rPr lang="en-US" dirty="0" smtClean="0"/>
              <a:t>More area burning in wildfires than any other state</a:t>
            </a:r>
          </a:p>
          <a:p>
            <a:r>
              <a:rPr lang="en-US" dirty="0" smtClean="0"/>
              <a:t>42 more large wildfires each year on federal land since 1950s </a:t>
            </a:r>
          </a:p>
          <a:p>
            <a:r>
              <a:rPr lang="en-US" dirty="0" smtClean="0"/>
              <a:t>~350,000 more acres burn in Alaska each year on average </a:t>
            </a:r>
          </a:p>
          <a:p>
            <a:pPr lvl="1"/>
            <a:r>
              <a:rPr lang="en-US" dirty="0" smtClean="0"/>
              <a:t>Double the number of acres burning since 1950s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creen Shot 2019-03-29 at 10.11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4" y="3564262"/>
            <a:ext cx="5689235" cy="31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 descr="Screen Shot 2019-04-01 at 10.44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1534584"/>
            <a:ext cx="8572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artic wildfires are not rare anymore</a:t>
            </a:r>
          </a:p>
          <a:p>
            <a:r>
              <a:rPr lang="en-US" dirty="0" smtClean="0"/>
              <a:t>Potentially putting large stores of carbon in permafrost and tundra soils at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creen Shot 2019-03-29 at 10.3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4" y="3059760"/>
            <a:ext cx="6235116" cy="36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2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of 94,000 acres more burn in large wildfires on U.S. Forest Service land since 1970s</a:t>
            </a:r>
          </a:p>
          <a:p>
            <a:r>
              <a:rPr lang="en-US" dirty="0" smtClean="0"/>
              <a:t>~3 more large wildfires since 2010 every year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creen Shot 2019-03-29 at 10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92" y="3079003"/>
            <a:ext cx="6099206" cy="36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4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20993"/>
            <a:ext cx="8229600" cy="4373563"/>
          </a:xfrm>
        </p:spPr>
        <p:txBody>
          <a:bodyPr/>
          <a:lstStyle/>
          <a:p>
            <a:r>
              <a:rPr lang="en-US" dirty="0" smtClean="0"/>
              <a:t>Spring and summer temps have increased by 1.8 degrees F since 1970s</a:t>
            </a:r>
          </a:p>
          <a:p>
            <a:r>
              <a:rPr lang="en-US" dirty="0" smtClean="0"/>
              <a:t>By 2050, projected to have 24 more days with high wildfire potential compared to in 2000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Screen Shot 2019-03-29 at 10.4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32" y="3211893"/>
            <a:ext cx="6022245" cy="35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35720"/>
            <a:ext cx="8229600" cy="1894923"/>
          </a:xfrm>
        </p:spPr>
        <p:txBody>
          <a:bodyPr>
            <a:noAutofit/>
          </a:bodyPr>
          <a:lstStyle/>
          <a:p>
            <a:r>
              <a:rPr lang="en-US" sz="2200" dirty="0" smtClean="0"/>
              <a:t>Largest increase in number of large fires and acreage burned since 1970s</a:t>
            </a:r>
          </a:p>
          <a:p>
            <a:r>
              <a:rPr lang="en-US" sz="2200" dirty="0" smtClean="0"/>
              <a:t>Spring and summer temps increased by 2.05 degrees F since 1970s (3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largest increase among western states)</a:t>
            </a:r>
          </a:p>
          <a:p>
            <a:r>
              <a:rPr lang="en-US" sz="2200" dirty="0" smtClean="0"/>
              <a:t>2010-2015: 30 times more acres burned by large wildfires compared to 1970s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creen Shot 2019-03-29 at 10.58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76" y="3906486"/>
            <a:ext cx="5945284" cy="28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7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54965"/>
            <a:ext cx="8229600" cy="422029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~21 more large fires compared to 1970</a:t>
            </a:r>
          </a:p>
          <a:p>
            <a:pPr lvl="1"/>
            <a:r>
              <a:rPr lang="en-US" sz="2200" dirty="0" smtClean="0"/>
              <a:t>Largest increase among western states</a:t>
            </a:r>
          </a:p>
          <a:p>
            <a:r>
              <a:rPr lang="en-US" sz="2200" dirty="0" smtClean="0"/>
              <a:t>Ranks first in increase of area burned, 305,000 more acres compared to 1970s</a:t>
            </a:r>
          </a:p>
          <a:p>
            <a:r>
              <a:rPr lang="en-US" sz="2200" dirty="0" smtClean="0"/>
              <a:t>Number of high wildfire days projected to quadruple by 2050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Screen Shot 2019-03-29 at 11.0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78" y="3688480"/>
            <a:ext cx="5464273" cy="28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4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Fires impact timber industry most</a:t>
            </a:r>
          </a:p>
          <a:p>
            <a:r>
              <a:rPr lang="en-US" dirty="0" smtClean="0"/>
              <a:t>Spring and summer temps have increased by 1.72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creen Shot 2019-03-29 at 11.05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92" y="3052484"/>
            <a:ext cx="6060725" cy="36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Larger percentage increase in number of large wildfires compared to any other western state</a:t>
            </a:r>
          </a:p>
          <a:p>
            <a:r>
              <a:rPr lang="en-US" dirty="0" smtClean="0"/>
              <a:t>Over past 5 years, ~10 more large wildfires burning each year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creen Shot 2019-03-29 at 11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7" y="3394365"/>
            <a:ext cx="5579715" cy="33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~134,000 more acres burn compared to 1970s</a:t>
            </a:r>
          </a:p>
          <a:p>
            <a:r>
              <a:rPr lang="en-US" dirty="0" smtClean="0"/>
              <a:t>Spring and summer temps increased by 1.37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creen Shot 2019-03-29 at 11.21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42" y="3011075"/>
            <a:ext cx="5521948" cy="37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to see ~20 more days of high wildfire potential by 2050</a:t>
            </a:r>
          </a:p>
          <a:p>
            <a:r>
              <a:rPr lang="en-US" dirty="0" smtClean="0"/>
              <a:t>From 2010-2015 there was an increase of 2 more large wildfires each year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Shot 2019-03-29 at 11.2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3402190"/>
            <a:ext cx="5271869" cy="3176721"/>
          </a:xfrm>
          <a:prstGeom prst="rect">
            <a:avLst/>
          </a:prstGeom>
        </p:spPr>
      </p:pic>
      <p:pic>
        <p:nvPicPr>
          <p:cNvPr id="6" name="Picture 5" descr="Screen Shot 2019-03-29 at 11.25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15" y="3117491"/>
            <a:ext cx="2481773" cy="3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nevada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Spring and Summer temps have increased by 1.91 degrees F since 1970s</a:t>
            </a:r>
          </a:p>
          <a:p>
            <a:r>
              <a:rPr lang="en-US" dirty="0" smtClean="0"/>
              <a:t>~45,000 more acres burn compared to 1970s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Screen Shot 2019-03-29 at 11.2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62" y="3002029"/>
            <a:ext cx="5213905" cy="35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5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Outline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cs typeface="Cambria"/>
              </a:rPr>
              <a:t>Who is Climate Central?</a:t>
            </a:r>
          </a:p>
          <a:p>
            <a:r>
              <a:rPr lang="en-US" sz="2800" dirty="0" smtClean="0">
                <a:cs typeface="Cambria"/>
              </a:rPr>
              <a:t>Introduction</a:t>
            </a:r>
          </a:p>
          <a:p>
            <a:r>
              <a:rPr lang="en-US" sz="2800" dirty="0" smtClean="0">
                <a:cs typeface="Cambria"/>
              </a:rPr>
              <a:t>Western Wildfire Trends</a:t>
            </a:r>
          </a:p>
          <a:p>
            <a:r>
              <a:rPr lang="en-US" sz="2800" dirty="0" smtClean="0">
                <a:cs typeface="Cambria"/>
              </a:rPr>
              <a:t>Hotter Temperatures and Changing Snowpack</a:t>
            </a:r>
          </a:p>
          <a:p>
            <a:r>
              <a:rPr lang="en-US" sz="2800" dirty="0" smtClean="0">
                <a:cs typeface="Cambria"/>
              </a:rPr>
              <a:t>Future of Western Wildfires</a:t>
            </a:r>
          </a:p>
          <a:p>
            <a:r>
              <a:rPr lang="en-US" sz="2800" dirty="0" smtClean="0">
                <a:cs typeface="Cambria"/>
              </a:rPr>
              <a:t>State Wildfire Trends</a:t>
            </a:r>
          </a:p>
          <a:p>
            <a:r>
              <a:rPr lang="en-US" sz="2800" dirty="0" smtClean="0">
                <a:cs typeface="Cambria"/>
              </a:rPr>
              <a:t>Methodology</a:t>
            </a:r>
          </a:p>
          <a:p>
            <a:r>
              <a:rPr lang="en-US" sz="2800" dirty="0" smtClean="0">
                <a:cs typeface="Cambria"/>
              </a:rPr>
              <a:t>Conclusion</a:t>
            </a:r>
          </a:p>
          <a:p>
            <a:r>
              <a:rPr lang="en-US" sz="2800" dirty="0" smtClean="0">
                <a:cs typeface="Cambria"/>
              </a:rPr>
              <a:t>References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836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to see 23 more high wildfire days by 2050</a:t>
            </a:r>
          </a:p>
          <a:p>
            <a:r>
              <a:rPr lang="en-US" dirty="0" smtClean="0"/>
              <a:t>From 2010-2015, ~4 more large wildfires each year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Screen Shot 2019-03-29 at 11.31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86" y="3100204"/>
            <a:ext cx="5431906" cy="36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Spring and summer temps increased by 2.67 degrees F since 1970s</a:t>
            </a:r>
          </a:p>
          <a:p>
            <a:pPr lvl="1"/>
            <a:r>
              <a:rPr lang="en-US" dirty="0" smtClean="0"/>
              <a:t>Largest increase among western states</a:t>
            </a:r>
          </a:p>
          <a:p>
            <a:r>
              <a:rPr lang="en-US" dirty="0" smtClean="0"/>
              <a:t>~104,000 more acres burn each year in large wildfires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creen Shot 2019-03-29 at 11.33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10" y="3371505"/>
            <a:ext cx="4951276" cy="33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~8 more large wildfires burning each year since 1970s</a:t>
            </a:r>
          </a:p>
          <a:p>
            <a:r>
              <a:rPr lang="en-US" dirty="0" smtClean="0"/>
              <a:t>Projected to see 17 more days with high wildfire potential by 2050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Screen Shot 2019-03-29 at 11.43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47" y="3084400"/>
            <a:ext cx="5396254" cy="36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Oregon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~114,000 more acres burning each year</a:t>
            </a:r>
          </a:p>
          <a:p>
            <a:r>
              <a:rPr lang="en-US" dirty="0" smtClean="0"/>
              <a:t>Spring and summer temps increasing by 1.32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Screen Shot 2019-03-29 at 11.44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0" y="3101017"/>
            <a:ext cx="5361675" cy="36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~2 more large wildfires each year compared to 1970s</a:t>
            </a:r>
          </a:p>
          <a:p>
            <a:r>
              <a:rPr lang="en-US" dirty="0" smtClean="0"/>
              <a:t>~40,000 more acres burning in large wildfires since 1970s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Screen Shot 2019-03-29 at 11.4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57" y="2995733"/>
            <a:ext cx="5361674" cy="36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9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to see 23 more days each year with high wildfire potential</a:t>
            </a:r>
          </a:p>
          <a:p>
            <a:r>
              <a:rPr lang="en-US" dirty="0" smtClean="0"/>
              <a:t>Spring and Summer temps have increased 1.88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Screen Shot 2019-03-29 at 11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33" y="3483123"/>
            <a:ext cx="5740323" cy="32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19779"/>
            <a:ext cx="8398194" cy="4373563"/>
          </a:xfrm>
        </p:spPr>
        <p:txBody>
          <a:bodyPr/>
          <a:lstStyle/>
          <a:p>
            <a:r>
              <a:rPr lang="en-US" dirty="0" smtClean="0"/>
              <a:t>Triple the number of high wildfire potential days by 2050 compared to 2000</a:t>
            </a:r>
          </a:p>
          <a:p>
            <a:r>
              <a:rPr lang="en-US" dirty="0" smtClean="0"/>
              <a:t>Average 5 more large wildfires burning compared to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9-03-29 at 12.5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66" y="3040516"/>
            <a:ext cx="6618698" cy="36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of 49,000 more acres burning each year on Forest Service land compared to 1970s</a:t>
            </a:r>
          </a:p>
          <a:p>
            <a:r>
              <a:rPr lang="en-US" dirty="0" smtClean="0"/>
              <a:t>Spring and Summer temps have increased by 1.22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creen Shot 2019-03-29 at 12.5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49" y="3367660"/>
            <a:ext cx="6291611" cy="33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wyoming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5" y="1752600"/>
            <a:ext cx="8735141" cy="4373563"/>
          </a:xfrm>
        </p:spPr>
        <p:txBody>
          <a:bodyPr/>
          <a:lstStyle/>
          <a:p>
            <a:r>
              <a:rPr lang="en-US" dirty="0" smtClean="0"/>
              <a:t>Average of 10 times more large wildfires compared to 1970s</a:t>
            </a:r>
          </a:p>
          <a:p>
            <a:r>
              <a:rPr lang="en-US" dirty="0" smtClean="0"/>
              <a:t>~5 more large wildfires burning each year since 1970s</a:t>
            </a:r>
          </a:p>
          <a:p>
            <a:r>
              <a:rPr lang="en-US" dirty="0" smtClean="0"/>
              <a:t>Projected to see 8 more high wildfire potential days each year by 2050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9-03-29 at 12.5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4" y="3444637"/>
            <a:ext cx="5772120" cy="32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2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wyoming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of 63,000 more acres burning</a:t>
            </a:r>
          </a:p>
          <a:p>
            <a:pPr lvl="1"/>
            <a:r>
              <a:rPr lang="en-US" dirty="0" smtClean="0"/>
              <a:t>50-fold increase</a:t>
            </a:r>
          </a:p>
          <a:p>
            <a:r>
              <a:rPr lang="en-US" dirty="0" smtClean="0"/>
              <a:t>Spring and summer temps increased 1.88 degrees F since 1970s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 descr="Screen Shot 2019-03-29 at 1.0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16" y="3191452"/>
            <a:ext cx="5637437" cy="35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is  climate central?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Independent organization of leading scientists and journalists researching and reporting facts about our changing climate (only facts and findings)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Survey and conduct scientific research on climate change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Not an advocacy organization; do not lobby or support any specific legislation, policy, or bills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Publish peer-reviewed research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Investigate and synthesize weather, climate data, and science to help local communities and media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Wildfire trend analyses followed a previously published methods from </a:t>
            </a:r>
            <a:r>
              <a:rPr lang="en-US" i="1" dirty="0" smtClean="0"/>
              <a:t>The Age of Western Wildfires and The Age of Alaskan Wildfires</a:t>
            </a:r>
          </a:p>
          <a:p>
            <a:r>
              <a:rPr lang="en-US" dirty="0" smtClean="0"/>
              <a:t>“These wildfires represent a significant percent of the total area burned each year in western wildfires, and thus they are a suitable representative of overall wildfire trends.”</a:t>
            </a:r>
          </a:p>
          <a:p>
            <a:r>
              <a:rPr lang="en-US" dirty="0" smtClean="0"/>
              <a:t>Temperature trends came from data collected from the National Centers for Environmental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Overall, there will be more large wildfires burning each year and temperatures increasing and snowpack decreasing will enhance these large wildfires</a:t>
            </a:r>
          </a:p>
          <a:p>
            <a:r>
              <a:rPr lang="en-US" dirty="0" smtClean="0"/>
              <a:t>Could paper be published in a typical peer reviewed journal? </a:t>
            </a:r>
          </a:p>
          <a:p>
            <a:pPr lvl="1"/>
            <a:r>
              <a:rPr lang="en-US" sz="2200" dirty="0" smtClean="0"/>
              <a:t>It has potential but needs some work</a:t>
            </a:r>
          </a:p>
          <a:p>
            <a:pPr lvl="1"/>
            <a:r>
              <a:rPr lang="en-US" sz="2200" dirty="0" smtClean="0"/>
              <a:t>There are few spelling errors and incorrect words</a:t>
            </a:r>
          </a:p>
          <a:p>
            <a:pPr lvl="1"/>
            <a:r>
              <a:rPr lang="en-US" sz="2200" dirty="0" smtClean="0"/>
              <a:t>Needs to clarify more about Forest Service land </a:t>
            </a:r>
            <a:r>
              <a:rPr lang="en-US" sz="2200" dirty="0" err="1" smtClean="0"/>
              <a:t>vs</a:t>
            </a:r>
            <a:r>
              <a:rPr lang="en-US" sz="2200" dirty="0" smtClean="0"/>
              <a:t> all other burning land</a:t>
            </a:r>
          </a:p>
          <a:p>
            <a:pPr lvl="1"/>
            <a:r>
              <a:rPr lang="en-US" sz="2200" dirty="0" smtClean="0"/>
              <a:t>5 of only 13 references are Climate Central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9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5693" y="1847403"/>
            <a:ext cx="7917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“Total Wildland Fires and Acres (1926-2017).” National Interagency Fire </a:t>
            </a:r>
            <a:r>
              <a:rPr lang="en-US" dirty="0" smtClean="0"/>
              <a:t>	Center</a:t>
            </a:r>
            <a:r>
              <a:rPr lang="en-US" dirty="0"/>
              <a:t>, </a:t>
            </a:r>
            <a:r>
              <a:rPr lang="en-US" dirty="0" err="1"/>
              <a:t>www.nifc.gov</a:t>
            </a:r>
            <a:r>
              <a:rPr lang="en-US" dirty="0"/>
              <a:t>/</a:t>
            </a:r>
            <a:r>
              <a:rPr lang="en-US" dirty="0" err="1"/>
              <a:t>fireInfo</a:t>
            </a:r>
            <a:r>
              <a:rPr lang="en-US" dirty="0"/>
              <a:t>/</a:t>
            </a:r>
            <a:r>
              <a:rPr lang="en-US" dirty="0" err="1"/>
              <a:t>fireInfo_stats_totalFires.html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693" y="2828836"/>
            <a:ext cx="7917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National Atlas of the United States of America. “Printable Maps.” </a:t>
            </a:r>
            <a:r>
              <a:rPr lang="en-US" dirty="0" smtClean="0"/>
              <a:t>	Printable </a:t>
            </a:r>
            <a:r>
              <a:rPr lang="en-US" dirty="0"/>
              <a:t>Maps - Federal Lands, </a:t>
            </a:r>
            <a:r>
              <a:rPr lang="en-US" dirty="0" err="1"/>
              <a:t>nationalmap.gov</a:t>
            </a:r>
            <a:r>
              <a:rPr lang="en-US" dirty="0"/>
              <a:t>/</a:t>
            </a:r>
            <a:r>
              <a:rPr lang="en-US" dirty="0" err="1"/>
              <a:t>small_scale</a:t>
            </a:r>
            <a:r>
              <a:rPr lang="en-US" dirty="0" smtClean="0"/>
              <a:t>/	printable</a:t>
            </a:r>
            <a:r>
              <a:rPr lang="en-US" dirty="0"/>
              <a:t>/</a:t>
            </a:r>
            <a:r>
              <a:rPr lang="en-US" dirty="0" err="1"/>
              <a:t>fedlands.html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694" y="4160632"/>
            <a:ext cx="791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Central, 2016: </a:t>
            </a:r>
            <a:r>
              <a:rPr lang="en-US" i="1" dirty="0" smtClean="0"/>
              <a:t>Western Wildfires A Fiery Future. </a:t>
            </a:r>
            <a:r>
              <a:rPr lang="en-US" dirty="0" err="1" smtClean="0"/>
              <a:t>Princeton,NJ</a:t>
            </a:r>
            <a:r>
              <a:rPr lang="en-US" dirty="0"/>
              <a:t>. </a:t>
            </a:r>
            <a:r>
              <a:rPr lang="en-US" dirty="0" smtClean="0"/>
              <a:t>	http</a:t>
            </a:r>
            <a:r>
              <a:rPr lang="en-US" dirty="0"/>
              <a:t>://</a:t>
            </a:r>
            <a:r>
              <a:rPr lang="en-US" dirty="0" err="1"/>
              <a:t>assets.climatecentral.org</a:t>
            </a:r>
            <a:r>
              <a:rPr lang="en-US" dirty="0"/>
              <a:t>/</a:t>
            </a:r>
            <a:r>
              <a:rPr lang="en-US" dirty="0" err="1"/>
              <a:t>pdfs</a:t>
            </a:r>
            <a:r>
              <a:rPr lang="en-US" dirty="0"/>
              <a:t>/westernwildfires2016v2.pdf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693" y="5185602"/>
            <a:ext cx="791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“Facts + Statistics: Wildfires.” Insurance Information Institute, www.iii.org</a:t>
            </a:r>
            <a:r>
              <a:rPr lang="en-US" dirty="0" smtClean="0"/>
              <a:t>/	fact</a:t>
            </a:r>
            <a:r>
              <a:rPr lang="en-US" dirty="0"/>
              <a:t>-statistic/facts-statistics-wildfires.</a:t>
            </a:r>
          </a:p>
        </p:txBody>
      </p:sp>
    </p:spTree>
    <p:extLst>
      <p:ext uri="{BB962C8B-B14F-4D97-AF65-F5344CB8AC3E}">
        <p14:creationId xmlns:p14="http://schemas.microsoft.com/office/powerpoint/2010/main" val="117762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3-29 at 1.1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644" y="0"/>
            <a:ext cx="100526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435" y="5836636"/>
            <a:ext cx="8260672" cy="1039427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Questions?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9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9925"/>
            <a:ext cx="8229600" cy="32087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2015 wildfire season was the worst on record with 10 million plus acres burned (2017 came in 100,00 acres short)</a:t>
            </a:r>
          </a:p>
          <a:p>
            <a:r>
              <a:rPr lang="en-US" dirty="0" smtClean="0"/>
              <a:t>Alaska was over half with 5.1 million acres burned in 2015</a:t>
            </a:r>
          </a:p>
          <a:p>
            <a:r>
              <a:rPr lang="en-US" dirty="0" smtClean="0"/>
              <a:t>Not just random fires but wildfires are becoming more prevalent with climate change</a:t>
            </a:r>
          </a:p>
          <a:p>
            <a:r>
              <a:rPr lang="en-US" dirty="0" smtClean="0"/>
              <a:t>Since the 1970s, wildfires in the western US have dramatically increased</a:t>
            </a:r>
          </a:p>
          <a:p>
            <a:r>
              <a:rPr lang="en-US" dirty="0" smtClean="0"/>
              <a:t>Snowpack melts earlier, temperature rising, snow falling as rain more, more hot days leading to grasslands drying out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9-03-28 at 10.0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98" y="4759774"/>
            <a:ext cx="4235073" cy="1961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2371" y="6352143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6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9171" y="1752601"/>
            <a:ext cx="8837388" cy="378097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Analysis of 45 years of U.S. Forest System Service records</a:t>
            </a:r>
          </a:p>
          <a:p>
            <a:r>
              <a:rPr lang="en-US" dirty="0" smtClean="0"/>
              <a:t>Number of large fires on Forest Service land increased dramatically</a:t>
            </a:r>
          </a:p>
          <a:p>
            <a:r>
              <a:rPr lang="en-US" dirty="0" smtClean="0"/>
              <a:t>Western U.S. average annual number of large fires has tripled from 1970-2015 </a:t>
            </a:r>
          </a:p>
          <a:p>
            <a:r>
              <a:rPr lang="en-US" dirty="0" smtClean="0"/>
              <a:t>Current fire seasons are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105 days longer compared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to in 1970 which can lead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to year round fire seasons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eventually</a:t>
            </a:r>
            <a:endParaRPr lang="en-US" dirty="0"/>
          </a:p>
        </p:txBody>
      </p:sp>
      <p:pic>
        <p:nvPicPr>
          <p:cNvPr id="8" name="Picture 7" descr="Screen Shot 2019-03-28 at 10.2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3" y="2980048"/>
            <a:ext cx="4840514" cy="3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Screen Shot 2019-03-28 at 10.3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7697"/>
            <a:ext cx="8690429" cy="6098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3429" y="639704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ationalatlas.gov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1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Wildfire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According to research, climate is the largest driver in the increase of areas burned by wildfires</a:t>
            </a:r>
          </a:p>
          <a:p>
            <a:r>
              <a:rPr lang="en-US" dirty="0" smtClean="0"/>
              <a:t>Average number of large fires on U.S. Forest Service land has increased 10 times more in the Northern Rocky Mountain states (Wyoming, Idaho, Montana)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9-03-28 at 11.05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36" y="3800475"/>
            <a:ext cx="57531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Wildfire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9-03-28 at 11.1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678372"/>
            <a:ext cx="8853714" cy="46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5847</TotalTime>
  <Words>1441</Words>
  <Application>Microsoft Macintosh PowerPoint</Application>
  <PresentationFormat>On-screen Show (4:3)</PresentationFormat>
  <Paragraphs>219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Apothecary</vt:lpstr>
      <vt:lpstr>Western Wildfires A Fiery Future</vt:lpstr>
      <vt:lpstr>PowerPoint Presentation</vt:lpstr>
      <vt:lpstr>Outline</vt:lpstr>
      <vt:lpstr>Who is  climate central?</vt:lpstr>
      <vt:lpstr>Introduction</vt:lpstr>
      <vt:lpstr>Introduction</vt:lpstr>
      <vt:lpstr>Introduction</vt:lpstr>
      <vt:lpstr>Western Wildfire trends</vt:lpstr>
      <vt:lpstr>Western Wildfire Trends</vt:lpstr>
      <vt:lpstr>Western wildfire trends</vt:lpstr>
      <vt:lpstr>Western wildfire trends</vt:lpstr>
      <vt:lpstr>Western wildfire trends</vt:lpstr>
      <vt:lpstr>Hotter temperatures and changing snowpack</vt:lpstr>
      <vt:lpstr>Hotter temperatures and changing snowpack</vt:lpstr>
      <vt:lpstr>Hotter temperatures and changing snowpack</vt:lpstr>
      <vt:lpstr>Future of western wildfires</vt:lpstr>
      <vt:lpstr>Arizona</vt:lpstr>
      <vt:lpstr>Arizona</vt:lpstr>
      <vt:lpstr>Alaska</vt:lpstr>
      <vt:lpstr>Alaska</vt:lpstr>
      <vt:lpstr>California</vt:lpstr>
      <vt:lpstr>California</vt:lpstr>
      <vt:lpstr>Colorado</vt:lpstr>
      <vt:lpstr>Idaho</vt:lpstr>
      <vt:lpstr>Idaho</vt:lpstr>
      <vt:lpstr>Montana</vt:lpstr>
      <vt:lpstr>Montana</vt:lpstr>
      <vt:lpstr>Nevada</vt:lpstr>
      <vt:lpstr>nevada</vt:lpstr>
      <vt:lpstr>New Mexico</vt:lpstr>
      <vt:lpstr>New mexico</vt:lpstr>
      <vt:lpstr>Oregon</vt:lpstr>
      <vt:lpstr>Oregon</vt:lpstr>
      <vt:lpstr>Utah</vt:lpstr>
      <vt:lpstr>Utah</vt:lpstr>
      <vt:lpstr>washington</vt:lpstr>
      <vt:lpstr>washington</vt:lpstr>
      <vt:lpstr>wyoming</vt:lpstr>
      <vt:lpstr>wyoming</vt:lpstr>
      <vt:lpstr>Methodology</vt:lpstr>
      <vt:lpstr>Conclusion</vt:lpstr>
      <vt:lpstr>References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Wildfires A Fiery Future</dc:title>
  <dc:creator>Skylar Smith</dc:creator>
  <cp:lastModifiedBy>Skylar Smith</cp:lastModifiedBy>
  <cp:revision>38</cp:revision>
  <dcterms:created xsi:type="dcterms:W3CDTF">2019-03-28T21:08:58Z</dcterms:created>
  <dcterms:modified xsi:type="dcterms:W3CDTF">2019-04-01T22:36:46Z</dcterms:modified>
</cp:coreProperties>
</file>