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1" r:id="rId1"/>
  </p:sldMasterIdLst>
  <p:notesMasterIdLst>
    <p:notesMasterId r:id="rId21"/>
  </p:notesMasterIdLst>
  <p:sldIdLst>
    <p:sldId id="256" r:id="rId2"/>
    <p:sldId id="270" r:id="rId3"/>
    <p:sldId id="273" r:id="rId4"/>
    <p:sldId id="274" r:id="rId5"/>
    <p:sldId id="267" r:id="rId6"/>
    <p:sldId id="268" r:id="rId7"/>
    <p:sldId id="269" r:id="rId8"/>
    <p:sldId id="266" r:id="rId9"/>
    <p:sldId id="271" r:id="rId10"/>
    <p:sldId id="272" r:id="rId11"/>
    <p:sldId id="257" r:id="rId12"/>
    <p:sldId id="259" r:id="rId13"/>
    <p:sldId id="260" r:id="rId14"/>
    <p:sldId id="261" r:id="rId15"/>
    <p:sldId id="262" r:id="rId16"/>
    <p:sldId id="264" r:id="rId17"/>
    <p:sldId id="275" r:id="rId18"/>
    <p:sldId id="263" r:id="rId19"/>
    <p:sldId id="27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55" autoAdjust="0"/>
    <p:restoredTop sz="80875" autoAdjust="0"/>
  </p:normalViewPr>
  <p:slideViewPr>
    <p:cSldViewPr snapToGrid="0">
      <p:cViewPr varScale="1">
        <p:scale>
          <a:sx n="70" d="100"/>
          <a:sy n="70" d="100"/>
        </p:scale>
        <p:origin x="1325"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富井雄太" userId="6f850b470481e11e" providerId="LiveId" clId="{8B6DB4B7-8C40-844B-9A62-120CED0C15EB}"/>
    <pc:docChg chg="undo custSel modSld">
      <pc:chgData name="富井雄太" userId="6f850b470481e11e" providerId="LiveId" clId="{8B6DB4B7-8C40-844B-9A62-120CED0C15EB}" dt="2018-03-23T00:17:11.287" v="220" actId="478"/>
      <pc:docMkLst>
        <pc:docMk/>
      </pc:docMkLst>
      <pc:sldChg chg="modSp">
        <pc:chgData name="富井雄太" userId="6f850b470481e11e" providerId="LiveId" clId="{8B6DB4B7-8C40-844B-9A62-120CED0C15EB}" dt="2018-03-22T20:51:06.147" v="71" actId="14100"/>
        <pc:sldMkLst>
          <pc:docMk/>
          <pc:sldMk cId="2180788653" sldId="257"/>
        </pc:sldMkLst>
        <pc:spChg chg="mod">
          <ac:chgData name="富井雄太" userId="6f850b470481e11e" providerId="LiveId" clId="{8B6DB4B7-8C40-844B-9A62-120CED0C15EB}" dt="2018-03-22T20:51:06.147" v="71" actId="14100"/>
          <ac:spMkLst>
            <pc:docMk/>
            <pc:sldMk cId="2180788653" sldId="257"/>
            <ac:spMk id="3" creationId="{BF5A0BFE-B389-47F0-95C7-F6697EDADEB2}"/>
          </ac:spMkLst>
        </pc:spChg>
      </pc:sldChg>
      <pc:sldChg chg="modSp">
        <pc:chgData name="富井雄太" userId="6f850b470481e11e" providerId="LiveId" clId="{8B6DB4B7-8C40-844B-9A62-120CED0C15EB}" dt="2018-03-22T21:00:33.457" v="89" actId="20577"/>
        <pc:sldMkLst>
          <pc:docMk/>
          <pc:sldMk cId="2638873104" sldId="260"/>
        </pc:sldMkLst>
        <pc:spChg chg="mod">
          <ac:chgData name="富井雄太" userId="6f850b470481e11e" providerId="LiveId" clId="{8B6DB4B7-8C40-844B-9A62-120CED0C15EB}" dt="2018-03-22T21:00:33.457" v="89" actId="20577"/>
          <ac:spMkLst>
            <pc:docMk/>
            <pc:sldMk cId="2638873104" sldId="260"/>
            <ac:spMk id="5" creationId="{DC1F0F47-EAF8-4E86-90E9-FA59432E74DC}"/>
          </ac:spMkLst>
        </pc:spChg>
      </pc:sldChg>
      <pc:sldChg chg="modSp">
        <pc:chgData name="富井雄太" userId="6f850b470481e11e" providerId="LiveId" clId="{8B6DB4B7-8C40-844B-9A62-120CED0C15EB}" dt="2018-03-22T23:55:45.138" v="219" actId="20577"/>
        <pc:sldMkLst>
          <pc:docMk/>
          <pc:sldMk cId="1694832618" sldId="263"/>
        </pc:sldMkLst>
        <pc:spChg chg="mod">
          <ac:chgData name="富井雄太" userId="6f850b470481e11e" providerId="LiveId" clId="{8B6DB4B7-8C40-844B-9A62-120CED0C15EB}" dt="2018-03-22T23:55:45.138" v="219" actId="20577"/>
          <ac:spMkLst>
            <pc:docMk/>
            <pc:sldMk cId="1694832618" sldId="263"/>
            <ac:spMk id="6" creationId="{DBF91812-38F1-4D9E-9E3A-28EC9F85CD9A}"/>
          </ac:spMkLst>
        </pc:spChg>
      </pc:sldChg>
      <pc:sldChg chg="modSp">
        <pc:chgData name="富井雄太" userId="6f850b470481e11e" providerId="LiveId" clId="{8B6DB4B7-8C40-844B-9A62-120CED0C15EB}" dt="2018-03-22T20:45:28.128" v="69" actId="20577"/>
        <pc:sldMkLst>
          <pc:docMk/>
          <pc:sldMk cId="2199606162" sldId="266"/>
        </pc:sldMkLst>
        <pc:spChg chg="mod">
          <ac:chgData name="富井雄太" userId="6f850b470481e11e" providerId="LiveId" clId="{8B6DB4B7-8C40-844B-9A62-120CED0C15EB}" dt="2018-03-22T20:45:28.128" v="69" actId="20577"/>
          <ac:spMkLst>
            <pc:docMk/>
            <pc:sldMk cId="2199606162" sldId="266"/>
            <ac:spMk id="15" creationId="{EEEE162B-7D97-428B-9333-31F5E734C50E}"/>
          </ac:spMkLst>
        </pc:spChg>
      </pc:sldChg>
      <pc:sldChg chg="delSp">
        <pc:chgData name="富井雄太" userId="6f850b470481e11e" providerId="LiveId" clId="{8B6DB4B7-8C40-844B-9A62-120CED0C15EB}" dt="2018-03-23T00:17:11.287" v="220" actId="478"/>
        <pc:sldMkLst>
          <pc:docMk/>
          <pc:sldMk cId="834886303" sldId="268"/>
        </pc:sldMkLst>
        <pc:spChg chg="del">
          <ac:chgData name="富井雄太" userId="6f850b470481e11e" providerId="LiveId" clId="{8B6DB4B7-8C40-844B-9A62-120CED0C15EB}" dt="2018-03-23T00:17:11.287" v="220" actId="478"/>
          <ac:spMkLst>
            <pc:docMk/>
            <pc:sldMk cId="834886303" sldId="268"/>
            <ac:spMk id="13" creationId="{0DF684C6-788F-4537-BCC9-4406C1196068}"/>
          </ac:spMkLst>
        </pc:spChg>
      </pc:sldChg>
      <pc:sldChg chg="modSp">
        <pc:chgData name="富井雄太" userId="6f850b470481e11e" providerId="LiveId" clId="{8B6DB4B7-8C40-844B-9A62-120CED0C15EB}" dt="2018-03-22T20:36:22.357" v="61" actId="20577"/>
        <pc:sldMkLst>
          <pc:docMk/>
          <pc:sldMk cId="1439503147" sldId="269"/>
        </pc:sldMkLst>
        <pc:spChg chg="mod">
          <ac:chgData name="富井雄太" userId="6f850b470481e11e" providerId="LiveId" clId="{8B6DB4B7-8C40-844B-9A62-120CED0C15EB}" dt="2018-03-22T20:36:22.357" v="61" actId="20577"/>
          <ac:spMkLst>
            <pc:docMk/>
            <pc:sldMk cId="1439503147" sldId="269"/>
            <ac:spMk id="8" creationId="{406C72DD-1519-4DE8-BD0B-7FC5F5EA199D}"/>
          </ac:spMkLst>
        </pc:spChg>
      </pc:sldChg>
      <pc:sldChg chg="modSp">
        <pc:chgData name="富井雄太" userId="6f850b470481e11e" providerId="LiveId" clId="{8B6DB4B7-8C40-844B-9A62-120CED0C15EB}" dt="2018-03-21T18:56:00.027" v="52" actId="20577"/>
        <pc:sldMkLst>
          <pc:docMk/>
          <pc:sldMk cId="4234398542" sldId="273"/>
        </pc:sldMkLst>
        <pc:spChg chg="mod">
          <ac:chgData name="富井雄太" userId="6f850b470481e11e" providerId="LiveId" clId="{8B6DB4B7-8C40-844B-9A62-120CED0C15EB}" dt="2018-03-21T18:56:00.027" v="52" actId="20577"/>
          <ac:spMkLst>
            <pc:docMk/>
            <pc:sldMk cId="4234398542" sldId="273"/>
            <ac:spMk id="5" creationId="{3603A811-3C9D-45D6-8078-0166B234B983}"/>
          </ac:spMkLst>
        </pc:spChg>
      </pc:sldChg>
      <pc:sldChg chg="modSp">
        <pc:chgData name="富井雄太" userId="6f850b470481e11e" providerId="LiveId" clId="{8B6DB4B7-8C40-844B-9A62-120CED0C15EB}" dt="2018-03-22T21:14:39.726" v="90" actId="1076"/>
        <pc:sldMkLst>
          <pc:docMk/>
          <pc:sldMk cId="140025866" sldId="275"/>
        </pc:sldMkLst>
        <pc:spChg chg="mod">
          <ac:chgData name="富井雄太" userId="6f850b470481e11e" providerId="LiveId" clId="{8B6DB4B7-8C40-844B-9A62-120CED0C15EB}" dt="2018-03-22T21:14:39.726" v="90" actId="1076"/>
          <ac:spMkLst>
            <pc:docMk/>
            <pc:sldMk cId="140025866" sldId="275"/>
            <ac:spMk id="6" creationId="{C8E3DD8C-117D-4A9F-8A19-82ED1B464F6F}"/>
          </ac:spMkLst>
        </pc:spChg>
      </pc:sldChg>
    </pc:docChg>
  </pc:docChgLst>
  <pc:docChgLst>
    <pc:chgData name="富井雄太" userId="6f850b470481e11e" providerId="LiveId" clId="{3D571693-A3B5-4DC6-8B5F-005B8B7DE19B}"/>
    <pc:docChg chg="undo redo custSel addSld delSld modSld sldOrd">
      <pc:chgData name="富井雄太" userId="6f850b470481e11e" providerId="LiveId" clId="{3D571693-A3B5-4DC6-8B5F-005B8B7DE19B}" dt="2018-03-27T03:12:04.593" v="17012" actId="2696"/>
      <pc:docMkLst>
        <pc:docMk/>
      </pc:docMkLst>
      <pc:sldChg chg="addSp delSp modSp mod setBg delDesignElem">
        <pc:chgData name="富井雄太" userId="6f850b470481e11e" providerId="LiveId" clId="{3D571693-A3B5-4DC6-8B5F-005B8B7DE19B}" dt="2018-03-22T07:05:40.632" v="16153" actId="1076"/>
        <pc:sldMkLst>
          <pc:docMk/>
          <pc:sldMk cId="2456035666" sldId="256"/>
        </pc:sldMkLst>
        <pc:spChg chg="mod">
          <ac:chgData name="富井雄太" userId="6f850b470481e11e" providerId="LiveId" clId="{3D571693-A3B5-4DC6-8B5F-005B8B7DE19B}" dt="2018-03-21T03:31:24.060" v="12020" actId="20577"/>
          <ac:spMkLst>
            <pc:docMk/>
            <pc:sldMk cId="2456035666" sldId="256"/>
            <ac:spMk id="2" creationId="{F4608BDE-3693-4FF5-B8F4-8F762D2C27E2}"/>
          </ac:spMkLst>
        </pc:spChg>
        <pc:spChg chg="mod">
          <ac:chgData name="富井雄太" userId="6f850b470481e11e" providerId="LiveId" clId="{3D571693-A3B5-4DC6-8B5F-005B8B7DE19B}" dt="2018-02-28T12:03:07.239" v="7253" actId="1076"/>
          <ac:spMkLst>
            <pc:docMk/>
            <pc:sldMk cId="2456035666" sldId="256"/>
            <ac:spMk id="3" creationId="{080891D6-583E-43E1-9037-9CD714FBC8A6}"/>
          </ac:spMkLst>
        </pc:spChg>
        <pc:spChg chg="mod">
          <ac:chgData name="富井雄太" userId="6f850b470481e11e" providerId="LiveId" clId="{3D571693-A3B5-4DC6-8B5F-005B8B7DE19B}" dt="2018-03-22T07:05:40.632" v="16153" actId="1076"/>
          <ac:spMkLst>
            <pc:docMk/>
            <pc:sldMk cId="2456035666" sldId="256"/>
            <ac:spMk id="4" creationId="{F07AC384-B04A-4C02-A4F4-C6129B9860F5}"/>
          </ac:spMkLst>
        </pc:spChg>
        <pc:spChg chg="add del">
          <ac:chgData name="富井雄太" userId="6f850b470481e11e" providerId="LiveId" clId="{3D571693-A3B5-4DC6-8B5F-005B8B7DE19B}" dt="2018-02-16T07:56:22.456" v="190" actId="26606"/>
          <ac:spMkLst>
            <pc:docMk/>
            <pc:sldMk cId="2456035666" sldId="256"/>
            <ac:spMk id="8" creationId="{57ABABA7-0420-4200-9B65-1C1967CE9373}"/>
          </ac:spMkLst>
        </pc:spChg>
        <pc:spChg chg="add del">
          <ac:chgData name="富井雄太" userId="6f850b470481e11e" providerId="LiveId" clId="{3D571693-A3B5-4DC6-8B5F-005B8B7DE19B}" dt="2018-02-16T08:46:51.428" v="274" actId="1076"/>
          <ac:spMkLst>
            <pc:docMk/>
            <pc:sldMk cId="2456035666" sldId="256"/>
            <ac:spMk id="12" creationId="{BA844245-4805-4DD5-AF47-842A0B27FA79}"/>
          </ac:spMkLst>
        </pc:spChg>
        <pc:spChg chg="add del">
          <ac:chgData name="富井雄太" userId="6f850b470481e11e" providerId="LiveId" clId="{3D571693-A3B5-4DC6-8B5F-005B8B7DE19B}" dt="2018-02-16T07:56:22.456" v="190" actId="26606"/>
          <ac:spMkLst>
            <pc:docMk/>
            <pc:sldMk cId="2456035666" sldId="256"/>
            <ac:spMk id="26" creationId="{A317EBE3-FF86-4DA1-BC9A-331F7F2144E9}"/>
          </ac:spMkLst>
        </pc:spChg>
        <pc:spChg chg="add del">
          <ac:chgData name="富井雄太" userId="6f850b470481e11e" providerId="LiveId" clId="{3D571693-A3B5-4DC6-8B5F-005B8B7DE19B}" dt="2018-02-16T08:46:51.428" v="274" actId="1076"/>
          <ac:spMkLst>
            <pc:docMk/>
            <pc:sldMk cId="2456035666" sldId="256"/>
            <ac:spMk id="28" creationId="{F2EA518E-6C90-4FB8-9D88-C59B749893F3}"/>
          </ac:spMkLst>
        </pc:spChg>
        <pc:spChg chg="add del">
          <ac:chgData name="富井雄太" userId="6f850b470481e11e" providerId="LiveId" clId="{3D571693-A3B5-4DC6-8B5F-005B8B7DE19B}" dt="2018-02-16T08:46:51.428" v="274" actId="1076"/>
          <ac:spMkLst>
            <pc:docMk/>
            <pc:sldMk cId="2456035666" sldId="256"/>
            <ac:spMk id="29" creationId="{51AFC3C9-5F6F-4B0C-B9BC-4538C1E6F3E3}"/>
          </ac:spMkLst>
        </pc:spChg>
        <pc:grpChg chg="add del">
          <ac:chgData name="富井雄太" userId="6f850b470481e11e" providerId="LiveId" clId="{3D571693-A3B5-4DC6-8B5F-005B8B7DE19B}" dt="2018-02-16T07:56:22.456" v="190" actId="26606"/>
          <ac:grpSpMkLst>
            <pc:docMk/>
            <pc:sldMk cId="2456035666" sldId="256"/>
            <ac:grpSpMk id="10" creationId="{7A03E380-9CD1-4ABA-A763-9F9D252B8908}"/>
          </ac:grpSpMkLst>
        </pc:grpChg>
        <pc:cxnChg chg="add del">
          <ac:chgData name="富井雄太" userId="6f850b470481e11e" providerId="LiveId" clId="{3D571693-A3B5-4DC6-8B5F-005B8B7DE19B}" dt="2018-02-16T07:56:22.456" v="190" actId="26606"/>
          <ac:cxnSpMkLst>
            <pc:docMk/>
            <pc:sldMk cId="2456035666" sldId="256"/>
            <ac:cxnSpMk id="24" creationId="{34D43EC1-35FA-4FC3-8526-F655CEB09D9C}"/>
          </ac:cxnSpMkLst>
        </pc:cxnChg>
      </pc:sldChg>
      <pc:sldChg chg="addSp delSp modSp add setBg modNotesTx">
        <pc:chgData name="富井雄太" userId="6f850b470481e11e" providerId="LiveId" clId="{3D571693-A3B5-4DC6-8B5F-005B8B7DE19B}" dt="2018-03-24T08:47:42.892" v="16828" actId="478"/>
        <pc:sldMkLst>
          <pc:docMk/>
          <pc:sldMk cId="2180788653" sldId="257"/>
        </pc:sldMkLst>
        <pc:spChg chg="del mod">
          <ac:chgData name="富井雄太" userId="6f850b470481e11e" providerId="LiveId" clId="{3D571693-A3B5-4DC6-8B5F-005B8B7DE19B}" dt="2018-02-16T07:45:45.306" v="16" actId="478"/>
          <ac:spMkLst>
            <pc:docMk/>
            <pc:sldMk cId="2180788653" sldId="257"/>
            <ac:spMk id="2" creationId="{D6F5709E-EFCC-4640-8AB6-939EB2208CC7}"/>
          </ac:spMkLst>
        </pc:spChg>
        <pc:spChg chg="del">
          <ac:chgData name="富井雄太" userId="6f850b470481e11e" providerId="LiveId" clId="{3D571693-A3B5-4DC6-8B5F-005B8B7DE19B}" dt="2018-02-16T07:45:11.063" v="8" actId="20577"/>
          <ac:spMkLst>
            <pc:docMk/>
            <pc:sldMk cId="2180788653" sldId="257"/>
            <ac:spMk id="3" creationId="{C1627993-FF23-47B9-B3AF-475C2BCD023B}"/>
          </ac:spMkLst>
        </pc:spChg>
        <pc:spChg chg="add del mod">
          <ac:chgData name="富井雄太" userId="6f850b470481e11e" providerId="LiveId" clId="{3D571693-A3B5-4DC6-8B5F-005B8B7DE19B}" dt="2018-03-23T08:25:00.857" v="16408" actId="478"/>
          <ac:spMkLst>
            <pc:docMk/>
            <pc:sldMk cId="2180788653" sldId="257"/>
            <ac:spMk id="3" creationId="{BF5A0BFE-B389-47F0-95C7-F6697EDADEB2}"/>
          </ac:spMkLst>
        </pc:spChg>
        <pc:spChg chg="add del mod">
          <ac:chgData name="富井雄太" userId="6f850b470481e11e" providerId="LiveId" clId="{3D571693-A3B5-4DC6-8B5F-005B8B7DE19B}" dt="2018-02-16T07:46:35.592" v="19" actId="478"/>
          <ac:spMkLst>
            <pc:docMk/>
            <pc:sldMk cId="2180788653" sldId="257"/>
            <ac:spMk id="5" creationId="{9EE504CC-2F10-45A3-87AA-FFCC37A5B34C}"/>
          </ac:spMkLst>
        </pc:spChg>
        <pc:spChg chg="add del mod">
          <ac:chgData name="富井雄太" userId="6f850b470481e11e" providerId="LiveId" clId="{3D571693-A3B5-4DC6-8B5F-005B8B7DE19B}" dt="2018-03-22T04:43:43.655" v="13575" actId="478"/>
          <ac:spMkLst>
            <pc:docMk/>
            <pc:sldMk cId="2180788653" sldId="257"/>
            <ac:spMk id="6" creationId="{F397F6B7-9CBB-4A69-9AFE-83F538DB8E7B}"/>
          </ac:spMkLst>
        </pc:spChg>
        <pc:spChg chg="add mod">
          <ac:chgData name="富井雄太" userId="6f850b470481e11e" providerId="LiveId" clId="{3D571693-A3B5-4DC6-8B5F-005B8B7DE19B}" dt="2018-03-24T08:47:22.047" v="16825" actId="20577"/>
          <ac:spMkLst>
            <pc:docMk/>
            <pc:sldMk cId="2180788653" sldId="257"/>
            <ac:spMk id="7" creationId="{4EF17AAC-7160-4F76-B507-3B8CBCBB4054}"/>
          </ac:spMkLst>
        </pc:spChg>
        <pc:graphicFrameChg chg="add del modGraphic">
          <ac:chgData name="富井雄太" userId="6f850b470481e11e" providerId="LiveId" clId="{3D571693-A3B5-4DC6-8B5F-005B8B7DE19B}" dt="2018-03-24T08:47:42.892" v="16828" actId="478"/>
          <ac:graphicFrameMkLst>
            <pc:docMk/>
            <pc:sldMk cId="2180788653" sldId="257"/>
            <ac:graphicFrameMk id="9" creationId="{7F330C27-D7F9-4FE9-ABAB-358997D0C0A2}"/>
          </ac:graphicFrameMkLst>
        </pc:graphicFrameChg>
        <pc:picChg chg="add del mod">
          <ac:chgData name="富井雄太" userId="6f850b470481e11e" providerId="LiveId" clId="{3D571693-A3B5-4DC6-8B5F-005B8B7DE19B}" dt="2018-03-22T04:42:57.438" v="13541" actId="478"/>
          <ac:picMkLst>
            <pc:docMk/>
            <pc:sldMk cId="2180788653" sldId="257"/>
            <ac:picMk id="4" creationId="{2DC9CF0D-434D-4708-B1AE-821E1C86C0AF}"/>
          </ac:picMkLst>
        </pc:picChg>
        <pc:picChg chg="add mod">
          <ac:chgData name="富井雄太" userId="6f850b470481e11e" providerId="LiveId" clId="{3D571693-A3B5-4DC6-8B5F-005B8B7DE19B}" dt="2018-03-22T04:43:06.248" v="13544" actId="14100"/>
          <ac:picMkLst>
            <pc:docMk/>
            <pc:sldMk cId="2180788653" sldId="257"/>
            <ac:picMk id="5" creationId="{1D3C266F-A980-462A-AB1B-4C92A8E6179E}"/>
          </ac:picMkLst>
        </pc:picChg>
      </pc:sldChg>
      <pc:sldChg chg="addSp delSp modSp add setBg modNotesTx">
        <pc:chgData name="富井雄太" userId="6f850b470481e11e" providerId="LiveId" clId="{3D571693-A3B5-4DC6-8B5F-005B8B7DE19B}" dt="2018-03-24T08:51:54.638" v="16871" actId="1076"/>
        <pc:sldMkLst>
          <pc:docMk/>
          <pc:sldMk cId="3210909928" sldId="259"/>
        </pc:sldMkLst>
        <pc:spChg chg="add del mod">
          <ac:chgData name="富井雄太" userId="6f850b470481e11e" providerId="LiveId" clId="{3D571693-A3B5-4DC6-8B5F-005B8B7DE19B}" dt="2018-02-24T08:42:11.336" v="4624" actId="478"/>
          <ac:spMkLst>
            <pc:docMk/>
            <pc:sldMk cId="3210909928" sldId="259"/>
            <ac:spMk id="3" creationId="{EA6144E4-6DE7-4407-BFED-DC25FC039538}"/>
          </ac:spMkLst>
        </pc:spChg>
        <pc:spChg chg="add mod">
          <ac:chgData name="富井雄太" userId="6f850b470481e11e" providerId="LiveId" clId="{3D571693-A3B5-4DC6-8B5F-005B8B7DE19B}" dt="2018-03-24T08:51:49.973" v="16870" actId="20577"/>
          <ac:spMkLst>
            <pc:docMk/>
            <pc:sldMk cId="3210909928" sldId="259"/>
            <ac:spMk id="3" creationId="{7A4832D3-632D-4977-A0D5-E0C0FC4D6D18}"/>
          </ac:spMkLst>
        </pc:spChg>
        <pc:spChg chg="del mod">
          <ac:chgData name="富井雄太" userId="6f850b470481e11e" providerId="LiveId" clId="{3D571693-A3B5-4DC6-8B5F-005B8B7DE19B}" dt="2018-02-16T09:13:27.782" v="778" actId="478"/>
          <ac:spMkLst>
            <pc:docMk/>
            <pc:sldMk cId="3210909928" sldId="259"/>
            <ac:spMk id="6" creationId="{F397F6B7-9CBB-4A69-9AFE-83F538DB8E7B}"/>
          </ac:spMkLst>
        </pc:spChg>
        <pc:spChg chg="mod">
          <ac:chgData name="富井雄太" userId="6f850b470481e11e" providerId="LiveId" clId="{3D571693-A3B5-4DC6-8B5F-005B8B7DE19B}" dt="2018-03-23T09:15:28.773" v="16800" actId="20577"/>
          <ac:spMkLst>
            <pc:docMk/>
            <pc:sldMk cId="3210909928" sldId="259"/>
            <ac:spMk id="7" creationId="{4EF17AAC-7160-4F76-B507-3B8CBCBB4054}"/>
          </ac:spMkLst>
        </pc:spChg>
        <pc:spChg chg="add mod">
          <ac:chgData name="富井雄太" userId="6f850b470481e11e" providerId="LiveId" clId="{3D571693-A3B5-4DC6-8B5F-005B8B7DE19B}" dt="2018-03-24T08:51:54.638" v="16871" actId="1076"/>
          <ac:spMkLst>
            <pc:docMk/>
            <pc:sldMk cId="3210909928" sldId="259"/>
            <ac:spMk id="8" creationId="{B1563611-C176-4654-A160-D7F7BBC71024}"/>
          </ac:spMkLst>
        </pc:spChg>
        <pc:picChg chg="add mod">
          <ac:chgData name="富井雄太" userId="6f850b470481e11e" providerId="LiveId" clId="{3D571693-A3B5-4DC6-8B5F-005B8B7DE19B}" dt="2018-03-22T04:50:40.585" v="13583" actId="14100"/>
          <ac:picMkLst>
            <pc:docMk/>
            <pc:sldMk cId="3210909928" sldId="259"/>
            <ac:picMk id="2" creationId="{5A4B7CE7-E75E-48E7-8958-D3A978D94BB4}"/>
          </ac:picMkLst>
        </pc:picChg>
        <pc:picChg chg="del">
          <ac:chgData name="富井雄太" userId="6f850b470481e11e" providerId="LiveId" clId="{3D571693-A3B5-4DC6-8B5F-005B8B7DE19B}" dt="2018-02-16T09:13:22.001" v="776" actId="478"/>
          <ac:picMkLst>
            <pc:docMk/>
            <pc:sldMk cId="3210909928" sldId="259"/>
            <ac:picMk id="4" creationId="{2DC9CF0D-434D-4708-B1AE-821E1C86C0AF}"/>
          </ac:picMkLst>
        </pc:picChg>
        <pc:picChg chg="add del mod">
          <ac:chgData name="富井雄太" userId="6f850b470481e11e" providerId="LiveId" clId="{3D571693-A3B5-4DC6-8B5F-005B8B7DE19B}" dt="2018-03-22T04:57:07.519" v="13669" actId="478"/>
          <ac:picMkLst>
            <pc:docMk/>
            <pc:sldMk cId="3210909928" sldId="259"/>
            <ac:picMk id="4" creationId="{B85F1A27-ACC4-4F91-9501-CAE21F255CA1}"/>
          </ac:picMkLst>
        </pc:picChg>
        <pc:picChg chg="add del mod">
          <ac:chgData name="富井雄太" userId="6f850b470481e11e" providerId="LiveId" clId="{3D571693-A3B5-4DC6-8B5F-005B8B7DE19B}" dt="2018-03-22T04:47:07.700" v="13576" actId="478"/>
          <ac:picMkLst>
            <pc:docMk/>
            <pc:sldMk cId="3210909928" sldId="259"/>
            <ac:picMk id="5" creationId="{D85A934F-3289-4761-8FE2-2279EBD6F41D}"/>
          </ac:picMkLst>
        </pc:picChg>
      </pc:sldChg>
      <pc:sldChg chg="addSp delSp modSp add setBg modNotesTx">
        <pc:chgData name="富井雄太" userId="6f850b470481e11e" providerId="LiveId" clId="{3D571693-A3B5-4DC6-8B5F-005B8B7DE19B}" dt="2018-03-23T09:13:53.360" v="16794" actId="20577"/>
        <pc:sldMkLst>
          <pc:docMk/>
          <pc:sldMk cId="2638873104" sldId="260"/>
        </pc:sldMkLst>
        <pc:spChg chg="del">
          <ac:chgData name="富井雄太" userId="6f850b470481e11e" providerId="LiveId" clId="{3D571693-A3B5-4DC6-8B5F-005B8B7DE19B}" dt="2018-02-17T06:00:26.490" v="807" actId="732"/>
          <ac:spMkLst>
            <pc:docMk/>
            <pc:sldMk cId="2638873104" sldId="260"/>
            <ac:spMk id="2" creationId="{AA89CDF4-9845-4C6D-97BC-9268EC757E31}"/>
          </ac:spMkLst>
        </pc:spChg>
        <pc:spChg chg="del">
          <ac:chgData name="富井雄太" userId="6f850b470481e11e" providerId="LiveId" clId="{3D571693-A3B5-4DC6-8B5F-005B8B7DE19B}" dt="2018-02-17T06:00:26.490" v="807" actId="732"/>
          <ac:spMkLst>
            <pc:docMk/>
            <pc:sldMk cId="2638873104" sldId="260"/>
            <ac:spMk id="3" creationId="{527FD892-0EDF-484D-88CA-ABDFA708E851}"/>
          </ac:spMkLst>
        </pc:spChg>
        <pc:spChg chg="add mod">
          <ac:chgData name="富井雄太" userId="6f850b470481e11e" providerId="LiveId" clId="{3D571693-A3B5-4DC6-8B5F-005B8B7DE19B}" dt="2018-03-22T05:23:32.842" v="14759" actId="20577"/>
          <ac:spMkLst>
            <pc:docMk/>
            <pc:sldMk cId="2638873104" sldId="260"/>
            <ac:spMk id="5" creationId="{DC1F0F47-EAF8-4E86-90E9-FA59432E74DC}"/>
          </ac:spMkLst>
        </pc:spChg>
        <pc:spChg chg="add mod">
          <ac:chgData name="富井雄太" userId="6f850b470481e11e" providerId="LiveId" clId="{3D571693-A3B5-4DC6-8B5F-005B8B7DE19B}" dt="2018-03-23T09:13:53.360" v="16794" actId="20577"/>
          <ac:spMkLst>
            <pc:docMk/>
            <pc:sldMk cId="2638873104" sldId="260"/>
            <ac:spMk id="7" creationId="{B650E237-D3E2-4935-A19E-2FDC14EA30FD}"/>
          </ac:spMkLst>
        </pc:spChg>
        <pc:spChg chg="add mod">
          <ac:chgData name="富井雄太" userId="6f850b470481e11e" providerId="LiveId" clId="{3D571693-A3B5-4DC6-8B5F-005B8B7DE19B}" dt="2018-03-22T05:27:38.713" v="14803" actId="20577"/>
          <ac:spMkLst>
            <pc:docMk/>
            <pc:sldMk cId="2638873104" sldId="260"/>
            <ac:spMk id="8" creationId="{8ED89AD6-F9FE-48F8-BBD8-950A6ED618E0}"/>
          </ac:spMkLst>
        </pc:spChg>
        <pc:spChg chg="add mod">
          <ac:chgData name="富井雄太" userId="6f850b470481e11e" providerId="LiveId" clId="{3D571693-A3B5-4DC6-8B5F-005B8B7DE19B}" dt="2018-03-22T05:30:46.214" v="14844" actId="1076"/>
          <ac:spMkLst>
            <pc:docMk/>
            <pc:sldMk cId="2638873104" sldId="260"/>
            <ac:spMk id="9" creationId="{7EFB327F-B2C1-47BB-93FA-3969668FAD27}"/>
          </ac:spMkLst>
        </pc:spChg>
        <pc:picChg chg="add del mod modCrop">
          <ac:chgData name="富井雄太" userId="6f850b470481e11e" providerId="LiveId" clId="{3D571693-A3B5-4DC6-8B5F-005B8B7DE19B}" dt="2018-03-22T05:25:31.626" v="14760" actId="478"/>
          <ac:picMkLst>
            <pc:docMk/>
            <pc:sldMk cId="2638873104" sldId="260"/>
            <ac:picMk id="2" creationId="{9A6352AF-4040-424F-88A4-1E6DBDFA4AB5}"/>
          </ac:picMkLst>
        </pc:picChg>
        <pc:picChg chg="add mod">
          <ac:chgData name="富井雄太" userId="6f850b470481e11e" providerId="LiveId" clId="{3D571693-A3B5-4DC6-8B5F-005B8B7DE19B}" dt="2018-03-22T05:36:04.277" v="14846" actId="1076"/>
          <ac:picMkLst>
            <pc:docMk/>
            <pc:sldMk cId="2638873104" sldId="260"/>
            <ac:picMk id="3" creationId="{006FED0E-8D23-4A3E-9C56-9FBA15F4E863}"/>
          </ac:picMkLst>
        </pc:picChg>
        <pc:picChg chg="add mod modCrop">
          <ac:chgData name="富井雄太" userId="6f850b470481e11e" providerId="LiveId" clId="{3D571693-A3B5-4DC6-8B5F-005B8B7DE19B}" dt="2018-02-24T04:33:27.866" v="3704" actId="1076"/>
          <ac:picMkLst>
            <pc:docMk/>
            <pc:sldMk cId="2638873104" sldId="260"/>
            <ac:picMk id="4" creationId="{2FCEF6CE-6321-42F7-AD37-419F3C9A5CC0}"/>
          </ac:picMkLst>
        </pc:picChg>
        <pc:picChg chg="add del mod">
          <ac:chgData name="富井雄太" userId="6f850b470481e11e" providerId="LiveId" clId="{3D571693-A3B5-4DC6-8B5F-005B8B7DE19B}" dt="2018-03-22T05:02:04.008" v="13793" actId="478"/>
          <ac:picMkLst>
            <pc:docMk/>
            <pc:sldMk cId="2638873104" sldId="260"/>
            <ac:picMk id="6" creationId="{234A2BC0-D4EA-49C1-8883-2B979B512892}"/>
          </ac:picMkLst>
        </pc:picChg>
      </pc:sldChg>
      <pc:sldChg chg="addSp delSp modSp add modNotesTx">
        <pc:chgData name="富井雄太" userId="6f850b470481e11e" providerId="LiveId" clId="{3D571693-A3B5-4DC6-8B5F-005B8B7DE19B}" dt="2018-03-23T09:17:25.532" v="16802" actId="1076"/>
        <pc:sldMkLst>
          <pc:docMk/>
          <pc:sldMk cId="191322980" sldId="261"/>
        </pc:sldMkLst>
        <pc:spChg chg="mod">
          <ac:chgData name="富井雄太" userId="6f850b470481e11e" providerId="LiveId" clId="{3D571693-A3B5-4DC6-8B5F-005B8B7DE19B}" dt="2018-03-23T09:17:23.049" v="16801" actId="1076"/>
          <ac:spMkLst>
            <pc:docMk/>
            <pc:sldMk cId="191322980" sldId="261"/>
            <ac:spMk id="3" creationId="{9C312C61-B453-4A54-BBAC-9210CF65BF9C}"/>
          </ac:spMkLst>
        </pc:spChg>
        <pc:spChg chg="add mod">
          <ac:chgData name="富井雄太" userId="6f850b470481e11e" providerId="LiveId" clId="{3D571693-A3B5-4DC6-8B5F-005B8B7DE19B}" dt="2018-03-23T09:17:25.532" v="16802" actId="1076"/>
          <ac:spMkLst>
            <pc:docMk/>
            <pc:sldMk cId="191322980" sldId="261"/>
            <ac:spMk id="6" creationId="{9D00C117-01BB-44B2-9465-E1A9FDF9798C}"/>
          </ac:spMkLst>
        </pc:spChg>
        <pc:picChg chg="add mod">
          <ac:chgData name="富井雄太" userId="6f850b470481e11e" providerId="LiveId" clId="{3D571693-A3B5-4DC6-8B5F-005B8B7DE19B}" dt="2018-03-22T05:49:35.711" v="15523" actId="14100"/>
          <ac:picMkLst>
            <pc:docMk/>
            <pc:sldMk cId="191322980" sldId="261"/>
            <ac:picMk id="2" creationId="{49B4656D-48AC-4377-B07B-EEE7F2EC164C}"/>
          </ac:picMkLst>
        </pc:picChg>
        <pc:picChg chg="add del mod">
          <ac:chgData name="富井雄太" userId="6f850b470481e11e" providerId="LiveId" clId="{3D571693-A3B5-4DC6-8B5F-005B8B7DE19B}" dt="2018-02-17T06:35:43.067" v="849" actId="14100"/>
          <ac:picMkLst>
            <pc:docMk/>
            <pc:sldMk cId="191322980" sldId="261"/>
            <ac:picMk id="3" creationId="{83BBFD15-5029-40B2-ACDC-0A6D197EAE14}"/>
          </ac:picMkLst>
        </pc:picChg>
        <pc:picChg chg="add del mod">
          <ac:chgData name="富井雄太" userId="6f850b470481e11e" providerId="LiveId" clId="{3D571693-A3B5-4DC6-8B5F-005B8B7DE19B}" dt="2018-03-18T03:31:59.053" v="8285" actId="478"/>
          <ac:picMkLst>
            <pc:docMk/>
            <pc:sldMk cId="191322980" sldId="261"/>
            <ac:picMk id="3" creationId="{BE088258-93C6-4A79-8A35-E7F939C3722D}"/>
          </ac:picMkLst>
        </pc:picChg>
        <pc:picChg chg="add del mod">
          <ac:chgData name="富井雄太" userId="6f850b470481e11e" providerId="LiveId" clId="{3D571693-A3B5-4DC6-8B5F-005B8B7DE19B}" dt="2018-03-22T05:49:22.021" v="15520" actId="478"/>
          <ac:picMkLst>
            <pc:docMk/>
            <pc:sldMk cId="191322980" sldId="261"/>
            <ac:picMk id="4" creationId="{4327AB82-042F-45E8-9776-FEC6A1FB5B55}"/>
          </ac:picMkLst>
        </pc:picChg>
        <pc:picChg chg="add mod">
          <ac:chgData name="富井雄太" userId="6f850b470481e11e" providerId="LiveId" clId="{3D571693-A3B5-4DC6-8B5F-005B8B7DE19B}" dt="2018-03-22T05:49:32.555" v="15522" actId="1076"/>
          <ac:picMkLst>
            <pc:docMk/>
            <pc:sldMk cId="191322980" sldId="261"/>
            <ac:picMk id="5" creationId="{99AC86E9-4BD3-497D-AA6C-B0E0B6F71F3A}"/>
          </ac:picMkLst>
        </pc:picChg>
      </pc:sldChg>
      <pc:sldChg chg="addSp delSp modSp add modNotesTx">
        <pc:chgData name="富井雄太" userId="6f850b470481e11e" providerId="LiveId" clId="{3D571693-A3B5-4DC6-8B5F-005B8B7DE19B}" dt="2018-03-22T05:51:53.903" v="15689" actId="1076"/>
        <pc:sldMkLst>
          <pc:docMk/>
          <pc:sldMk cId="501584620" sldId="262"/>
        </pc:sldMkLst>
        <pc:spChg chg="add del mod">
          <ac:chgData name="富井雄太" userId="6f850b470481e11e" providerId="LiveId" clId="{3D571693-A3B5-4DC6-8B5F-005B8B7DE19B}" dt="2018-03-18T03:42:10.394" v="8750" actId="478"/>
          <ac:spMkLst>
            <pc:docMk/>
            <pc:sldMk cId="501584620" sldId="262"/>
            <ac:spMk id="4" creationId="{1FF8131D-BEC1-4622-882B-4ACC1297CFE2}"/>
          </ac:spMkLst>
        </pc:spChg>
        <pc:spChg chg="add mod">
          <ac:chgData name="富井雄太" userId="6f850b470481e11e" providerId="LiveId" clId="{3D571693-A3B5-4DC6-8B5F-005B8B7DE19B}" dt="2018-03-22T05:51:53.903" v="15689" actId="1076"/>
          <ac:spMkLst>
            <pc:docMk/>
            <pc:sldMk cId="501584620" sldId="262"/>
            <ac:spMk id="5" creationId="{F123C651-DD27-4864-937C-E60EA580B16F}"/>
          </ac:spMkLst>
        </pc:spChg>
        <pc:picChg chg="add mod">
          <ac:chgData name="富井雄太" userId="6f850b470481e11e" providerId="LiveId" clId="{3D571693-A3B5-4DC6-8B5F-005B8B7DE19B}" dt="2018-03-22T05:50:40.781" v="15531" actId="14100"/>
          <ac:picMkLst>
            <pc:docMk/>
            <pc:sldMk cId="501584620" sldId="262"/>
            <ac:picMk id="2" creationId="{E144A1A6-2A78-474A-8E4B-908BA21379E3}"/>
          </ac:picMkLst>
        </pc:picChg>
        <pc:picChg chg="add del mod">
          <ac:chgData name="富井雄太" userId="6f850b470481e11e" providerId="LiveId" clId="{3D571693-A3B5-4DC6-8B5F-005B8B7DE19B}" dt="2018-03-22T05:50:20.707" v="15528" actId="1076"/>
          <ac:picMkLst>
            <pc:docMk/>
            <pc:sldMk cId="501584620" sldId="262"/>
            <ac:picMk id="3" creationId="{7D2A7542-761C-4211-859E-7DEA10CE88FC}"/>
          </ac:picMkLst>
        </pc:picChg>
      </pc:sldChg>
      <pc:sldChg chg="addSp delSp modSp add">
        <pc:chgData name="富井雄太" userId="6f850b470481e11e" providerId="LiveId" clId="{3D571693-A3B5-4DC6-8B5F-005B8B7DE19B}" dt="2018-03-18T06:05:40.543" v="11999" actId="20577"/>
        <pc:sldMkLst>
          <pc:docMk/>
          <pc:sldMk cId="1694832618" sldId="263"/>
        </pc:sldMkLst>
        <pc:spChg chg="add del mod">
          <ac:chgData name="富井雄太" userId="6f850b470481e11e" providerId="LiveId" clId="{3D571693-A3B5-4DC6-8B5F-005B8B7DE19B}" dt="2018-03-18T05:31:39.626" v="11085" actId="20577"/>
          <ac:spMkLst>
            <pc:docMk/>
            <pc:sldMk cId="1694832618" sldId="263"/>
            <ac:spMk id="3" creationId="{ED96CB2F-2569-4EC7-9829-8C35CAD9889D}"/>
          </ac:spMkLst>
        </pc:spChg>
        <pc:spChg chg="add mod">
          <ac:chgData name="富井雄太" userId="6f850b470481e11e" providerId="LiveId" clId="{3D571693-A3B5-4DC6-8B5F-005B8B7DE19B}" dt="2018-03-18T05:32:33.983" v="11129" actId="1076"/>
          <ac:spMkLst>
            <pc:docMk/>
            <pc:sldMk cId="1694832618" sldId="263"/>
            <ac:spMk id="5" creationId="{AC708487-98C8-4CC4-931A-F44C22848B91}"/>
          </ac:spMkLst>
        </pc:spChg>
        <pc:spChg chg="add mod">
          <ac:chgData name="富井雄太" userId="6f850b470481e11e" providerId="LiveId" clId="{3D571693-A3B5-4DC6-8B5F-005B8B7DE19B}" dt="2018-03-18T06:05:40.543" v="11999" actId="20577"/>
          <ac:spMkLst>
            <pc:docMk/>
            <pc:sldMk cId="1694832618" sldId="263"/>
            <ac:spMk id="6" creationId="{DBF91812-38F1-4D9E-9E3A-28EC9F85CD9A}"/>
          </ac:spMkLst>
        </pc:spChg>
        <pc:picChg chg="add del mod">
          <ac:chgData name="富井雄太" userId="6f850b470481e11e" providerId="LiveId" clId="{3D571693-A3B5-4DC6-8B5F-005B8B7DE19B}" dt="2018-03-18T05:31:29.166" v="11082" actId="478"/>
          <ac:picMkLst>
            <pc:docMk/>
            <pc:sldMk cId="1694832618" sldId="263"/>
            <ac:picMk id="2" creationId="{800F679E-41BC-4BBC-8DD3-60095A812F9E}"/>
          </ac:picMkLst>
        </pc:picChg>
        <pc:picChg chg="add del mod">
          <ac:chgData name="富井雄太" userId="6f850b470481e11e" providerId="LiveId" clId="{3D571693-A3B5-4DC6-8B5F-005B8B7DE19B}" dt="2018-03-18T05:32:12.467" v="11089" actId="478"/>
          <ac:picMkLst>
            <pc:docMk/>
            <pc:sldMk cId="1694832618" sldId="263"/>
            <ac:picMk id="4" creationId="{E973BDB9-8DAA-4A92-A1AA-A35C9286D4E0}"/>
          </ac:picMkLst>
        </pc:picChg>
      </pc:sldChg>
      <pc:sldChg chg="addSp delSp modSp add ord modNotesTx">
        <pc:chgData name="富井雄太" userId="6f850b470481e11e" providerId="LiveId" clId="{3D571693-A3B5-4DC6-8B5F-005B8B7DE19B}" dt="2018-03-22T06:06:17.023" v="15909" actId="20577"/>
        <pc:sldMkLst>
          <pc:docMk/>
          <pc:sldMk cId="2761139001" sldId="264"/>
        </pc:sldMkLst>
        <pc:spChg chg="add mod">
          <ac:chgData name="富井雄太" userId="6f850b470481e11e" providerId="LiveId" clId="{3D571693-A3B5-4DC6-8B5F-005B8B7DE19B}" dt="2018-03-22T06:05:34.934" v="15907" actId="20577"/>
          <ac:spMkLst>
            <pc:docMk/>
            <pc:sldMk cId="2761139001" sldId="264"/>
            <ac:spMk id="4" creationId="{644F3B25-1927-4A70-BB0C-FE08490E922E}"/>
          </ac:spMkLst>
        </pc:spChg>
        <pc:picChg chg="add mod modCrop">
          <ac:chgData name="富井雄太" userId="6f850b470481e11e" providerId="LiveId" clId="{3D571693-A3B5-4DC6-8B5F-005B8B7DE19B}" dt="2018-03-22T05:53:03.493" v="15695" actId="14100"/>
          <ac:picMkLst>
            <pc:docMk/>
            <pc:sldMk cId="2761139001" sldId="264"/>
            <ac:picMk id="2" creationId="{F681048F-0957-47B6-8E42-3580DBD4BE90}"/>
          </ac:picMkLst>
        </pc:picChg>
        <pc:picChg chg="add del mod">
          <ac:chgData name="富井雄太" userId="6f850b470481e11e" providerId="LiveId" clId="{3D571693-A3B5-4DC6-8B5F-005B8B7DE19B}" dt="2018-03-18T04:08:31.225" v="9235" actId="478"/>
          <ac:picMkLst>
            <pc:docMk/>
            <pc:sldMk cId="2761139001" sldId="264"/>
            <ac:picMk id="3" creationId="{7338EFD7-B252-4FC7-8F1E-F49F3AA170CA}"/>
          </ac:picMkLst>
        </pc:picChg>
      </pc:sldChg>
      <pc:sldChg chg="addSp delSp modSp add mod setBg modNotesTx">
        <pc:chgData name="富井雄太" userId="6f850b470481e11e" providerId="LiveId" clId="{3D571693-A3B5-4DC6-8B5F-005B8B7DE19B}" dt="2018-03-23T08:20:30.046" v="16363" actId="1076"/>
        <pc:sldMkLst>
          <pc:docMk/>
          <pc:sldMk cId="2199606162" sldId="266"/>
        </pc:sldMkLst>
        <pc:spChg chg="add del mod">
          <ac:chgData name="富井雄太" userId="6f850b470481e11e" providerId="LiveId" clId="{3D571693-A3B5-4DC6-8B5F-005B8B7DE19B}" dt="2018-02-23T12:22:58.616" v="1066" actId="20577"/>
          <ac:spMkLst>
            <pc:docMk/>
            <pc:sldMk cId="2199606162" sldId="266"/>
            <ac:spMk id="3" creationId="{4C1ECAF4-F15E-4F83-8B7C-2F6B81F2F0B7}"/>
          </ac:spMkLst>
        </pc:spChg>
        <pc:spChg chg="add mod">
          <ac:chgData name="富井雄太" userId="6f850b470481e11e" providerId="LiveId" clId="{3D571693-A3B5-4DC6-8B5F-005B8B7DE19B}" dt="2018-03-21T03:49:01.580" v="12022" actId="20577"/>
          <ac:spMkLst>
            <pc:docMk/>
            <pc:sldMk cId="2199606162" sldId="266"/>
            <ac:spMk id="4" creationId="{56E7F139-1468-4A72-A8B8-190DEC52C519}"/>
          </ac:spMkLst>
        </pc:spChg>
        <pc:spChg chg="add del mod">
          <ac:chgData name="富井雄太" userId="6f850b470481e11e" providerId="LiveId" clId="{3D571693-A3B5-4DC6-8B5F-005B8B7DE19B}" dt="2018-02-23T12:24:18.386" v="1088" actId="478"/>
          <ac:spMkLst>
            <pc:docMk/>
            <pc:sldMk cId="2199606162" sldId="266"/>
            <ac:spMk id="5" creationId="{B0D77955-5B08-4C6C-BAA4-5EE4BB1B621A}"/>
          </ac:spMkLst>
        </pc:spChg>
        <pc:spChg chg="add mod">
          <ac:chgData name="富井雄太" userId="6f850b470481e11e" providerId="LiveId" clId="{3D571693-A3B5-4DC6-8B5F-005B8B7DE19B}" dt="2018-03-21T03:49:05.278" v="12024" actId="20577"/>
          <ac:spMkLst>
            <pc:docMk/>
            <pc:sldMk cId="2199606162" sldId="266"/>
            <ac:spMk id="6" creationId="{79D56DC5-71FD-4F94-9144-ED408226606B}"/>
          </ac:spMkLst>
        </pc:spChg>
        <pc:spChg chg="add del">
          <ac:chgData name="富井雄太" userId="6f850b470481e11e" providerId="LiveId" clId="{3D571693-A3B5-4DC6-8B5F-005B8B7DE19B}" dt="2018-02-23T12:15:42.813" v="968" actId="26606"/>
          <ac:spMkLst>
            <pc:docMk/>
            <pc:sldMk cId="2199606162" sldId="266"/>
            <ac:spMk id="7" creationId="{01520B72-94C4-4ABB-AC64-A3382705BE06}"/>
          </ac:spMkLst>
        </pc:spChg>
        <pc:spChg chg="add">
          <ac:chgData name="富井雄太" userId="6f850b470481e11e" providerId="LiveId" clId="{3D571693-A3B5-4DC6-8B5F-005B8B7DE19B}" dt="2018-02-23T12:22:39.018" v="1061" actId="26606"/>
          <ac:spMkLst>
            <pc:docMk/>
            <pc:sldMk cId="2199606162" sldId="266"/>
            <ac:spMk id="8" creationId="{0147D98C-0914-4CCC-9221-3E732A8C671E}"/>
          </ac:spMkLst>
        </pc:spChg>
        <pc:spChg chg="add del">
          <ac:chgData name="富井雄太" userId="6f850b470481e11e" providerId="LiveId" clId="{3D571693-A3B5-4DC6-8B5F-005B8B7DE19B}" dt="2018-02-23T12:15:42.813" v="968" actId="26606"/>
          <ac:spMkLst>
            <pc:docMk/>
            <pc:sldMk cId="2199606162" sldId="266"/>
            <ac:spMk id="9" creationId="{9A64CBFD-D6E8-4E6A-8F66-1948BED33157}"/>
          </ac:spMkLst>
        </pc:spChg>
        <pc:spChg chg="add">
          <ac:chgData name="富井雄太" userId="6f850b470481e11e" providerId="LiveId" clId="{3D571693-A3B5-4DC6-8B5F-005B8B7DE19B}" dt="2018-02-23T12:22:39.018" v="1061" actId="26606"/>
          <ac:spMkLst>
            <pc:docMk/>
            <pc:sldMk cId="2199606162" sldId="266"/>
            <ac:spMk id="10" creationId="{95746409-9281-4501-B230-30E8E5F43177}"/>
          </ac:spMkLst>
        </pc:spChg>
        <pc:spChg chg="add del mod">
          <ac:chgData name="富井雄太" userId="6f850b470481e11e" providerId="LiveId" clId="{3D571693-A3B5-4DC6-8B5F-005B8B7DE19B}" dt="2018-02-24T03:03:49.751" v="2758" actId="478"/>
          <ac:spMkLst>
            <pc:docMk/>
            <pc:sldMk cId="2199606162" sldId="266"/>
            <ac:spMk id="11" creationId="{40F9F6E9-42AA-4009-9455-2BB771C8F844}"/>
          </ac:spMkLst>
        </pc:spChg>
        <pc:spChg chg="add del">
          <ac:chgData name="富井雄太" userId="6f850b470481e11e" providerId="LiveId" clId="{3D571693-A3B5-4DC6-8B5F-005B8B7DE19B}" dt="2018-02-24T03:03:55.403" v="2762" actId="20577"/>
          <ac:spMkLst>
            <pc:docMk/>
            <pc:sldMk cId="2199606162" sldId="266"/>
            <ac:spMk id="12" creationId="{F6B3D126-F954-4DA0-9D25-230AAFA5BA1F}"/>
          </ac:spMkLst>
        </pc:spChg>
        <pc:spChg chg="add mod">
          <ac:chgData name="富井雄太" userId="6f850b470481e11e" providerId="LiveId" clId="{3D571693-A3B5-4DC6-8B5F-005B8B7DE19B}" dt="2018-02-24T07:54:09.879" v="3963" actId="1076"/>
          <ac:spMkLst>
            <pc:docMk/>
            <pc:sldMk cId="2199606162" sldId="266"/>
            <ac:spMk id="13" creationId="{D8B5CA92-B550-4BD6-9C2A-C4EC99CCD689}"/>
          </ac:spMkLst>
        </pc:spChg>
        <pc:spChg chg="add del mod">
          <ac:chgData name="富井雄太" userId="6f850b470481e11e" providerId="LiveId" clId="{3D571693-A3B5-4DC6-8B5F-005B8B7DE19B}" dt="2018-02-24T07:46:33.428" v="3723" actId="20577"/>
          <ac:spMkLst>
            <pc:docMk/>
            <pc:sldMk cId="2199606162" sldId="266"/>
            <ac:spMk id="14" creationId="{0C409FDF-B6B2-4C12-935B-BC35CB03F8E5}"/>
          </ac:spMkLst>
        </pc:spChg>
        <pc:spChg chg="add mod">
          <ac:chgData name="富井雄太" userId="6f850b470481e11e" providerId="LiveId" clId="{3D571693-A3B5-4DC6-8B5F-005B8B7DE19B}" dt="2018-03-23T08:20:30.046" v="16363" actId="1076"/>
          <ac:spMkLst>
            <pc:docMk/>
            <pc:sldMk cId="2199606162" sldId="266"/>
            <ac:spMk id="15" creationId="{EEEE162B-7D97-428B-9333-31F5E734C50E}"/>
          </ac:spMkLst>
        </pc:spChg>
        <pc:picChg chg="add mod">
          <ac:chgData name="富井雄太" userId="6f850b470481e11e" providerId="LiveId" clId="{3D571693-A3B5-4DC6-8B5F-005B8B7DE19B}" dt="2018-02-24T07:46:41.782" v="3725" actId="1076"/>
          <ac:picMkLst>
            <pc:docMk/>
            <pc:sldMk cId="2199606162" sldId="266"/>
            <ac:picMk id="2" creationId="{56F82FCB-87EB-4C5B-8CE8-FDE34EC0BAC6}"/>
          </ac:picMkLst>
        </pc:picChg>
      </pc:sldChg>
      <pc:sldChg chg="addSp delSp modSp add mod setBg setClrOvrMap">
        <pc:chgData name="富井雄太" userId="6f850b470481e11e" providerId="LiveId" clId="{3D571693-A3B5-4DC6-8B5F-005B8B7DE19B}" dt="2018-03-23T08:57:51.684" v="16773" actId="20577"/>
        <pc:sldMkLst>
          <pc:docMk/>
          <pc:sldMk cId="767085711" sldId="267"/>
        </pc:sldMkLst>
        <pc:spChg chg="mod">
          <ac:chgData name="富井雄太" userId="6f850b470481e11e" providerId="LiveId" clId="{3D571693-A3B5-4DC6-8B5F-005B8B7DE19B}" dt="2018-03-21T07:20:43.944" v="13220" actId="1076"/>
          <ac:spMkLst>
            <pc:docMk/>
            <pc:sldMk cId="767085711" sldId="267"/>
            <ac:spMk id="2" creationId="{56EC3708-5AE4-4D1B-94D2-AFA998BCFD46}"/>
          </ac:spMkLst>
        </pc:spChg>
        <pc:spChg chg="mod">
          <ac:chgData name="富井雄太" userId="6f850b470481e11e" providerId="LiveId" clId="{3D571693-A3B5-4DC6-8B5F-005B8B7DE19B}" dt="2018-03-23T08:57:51.684" v="16773" actId="20577"/>
          <ac:spMkLst>
            <pc:docMk/>
            <pc:sldMk cId="767085711" sldId="267"/>
            <ac:spMk id="3" creationId="{F7A41531-6771-4D43-83BA-F09C1E793F72}"/>
          </ac:spMkLst>
        </pc:spChg>
        <pc:spChg chg="add del mod">
          <ac:chgData name="富井雄太" userId="6f850b470481e11e" providerId="LiveId" clId="{3D571693-A3B5-4DC6-8B5F-005B8B7DE19B}" dt="2018-02-28T11:41:56.834" v="6821" actId="478"/>
          <ac:spMkLst>
            <pc:docMk/>
            <pc:sldMk cId="767085711" sldId="267"/>
            <ac:spMk id="6" creationId="{A3860A3F-BEC9-4B4C-A164-E1BBC05D04DC}"/>
          </ac:spMkLst>
        </pc:spChg>
        <pc:spChg chg="add del mod">
          <ac:chgData name="富井雄太" userId="6f850b470481e11e" providerId="LiveId" clId="{3D571693-A3B5-4DC6-8B5F-005B8B7DE19B}" dt="2018-02-24T02:48:59.620" v="2594" actId="478"/>
          <ac:spMkLst>
            <pc:docMk/>
            <pc:sldMk cId="767085711" sldId="267"/>
            <ac:spMk id="7" creationId="{909540E2-737E-48D5-A885-9C1645FAC699}"/>
          </ac:spMkLst>
        </pc:spChg>
        <pc:spChg chg="add mod">
          <ac:chgData name="富井雄太" userId="6f850b470481e11e" providerId="LiveId" clId="{3D571693-A3B5-4DC6-8B5F-005B8B7DE19B}" dt="2018-02-28T11:41:04.638" v="6811" actId="164"/>
          <ac:spMkLst>
            <pc:docMk/>
            <pc:sldMk cId="767085711" sldId="267"/>
            <ac:spMk id="8" creationId="{4CE66ADC-5470-4601-85ED-9CBD9CFDD8A4}"/>
          </ac:spMkLst>
        </pc:spChg>
        <pc:spChg chg="add del">
          <ac:chgData name="富井雄太" userId="6f850b470481e11e" providerId="LiveId" clId="{3D571693-A3B5-4DC6-8B5F-005B8B7DE19B}" dt="2018-02-23T13:11:29.953" v="1716" actId="20577"/>
          <ac:spMkLst>
            <pc:docMk/>
            <pc:sldMk cId="767085711" sldId="267"/>
            <ac:spMk id="9" creationId="{DBB23B3A-D304-44C7-9BF3-07FEF0C5B401}"/>
          </ac:spMkLst>
        </pc:spChg>
        <pc:spChg chg="add del mod">
          <ac:chgData name="富井雄太" userId="6f850b470481e11e" providerId="LiveId" clId="{3D571693-A3B5-4DC6-8B5F-005B8B7DE19B}" dt="2018-02-24T02:49:35.244" v="2599" actId="478"/>
          <ac:spMkLst>
            <pc:docMk/>
            <pc:sldMk cId="767085711" sldId="267"/>
            <ac:spMk id="10" creationId="{5558DB30-BF89-4B68-976B-206D2769817A}"/>
          </ac:spMkLst>
        </pc:spChg>
        <pc:spChg chg="add del">
          <ac:chgData name="富井雄太" userId="6f850b470481e11e" providerId="LiveId" clId="{3D571693-A3B5-4DC6-8B5F-005B8B7DE19B}" dt="2018-02-23T13:02:11.704" v="1572" actId="26606"/>
          <ac:spMkLst>
            <pc:docMk/>
            <pc:sldMk cId="767085711" sldId="267"/>
            <ac:spMk id="11" creationId="{201543D1-8AF1-41DA-AB4A-ECE74D355AB1}"/>
          </ac:spMkLst>
        </pc:spChg>
        <pc:spChg chg="add del">
          <ac:chgData name="富井雄太" userId="6f850b470481e11e" providerId="LiveId" clId="{3D571693-A3B5-4DC6-8B5F-005B8B7DE19B}" dt="2018-02-23T13:11:18.455" v="1708" actId="478"/>
          <ac:spMkLst>
            <pc:docMk/>
            <pc:sldMk cId="767085711" sldId="267"/>
            <ac:spMk id="12" creationId="{CBE0CF1C-C61D-4E4A-8CE8-C31B5EE62242}"/>
          </ac:spMkLst>
        </pc:spChg>
        <pc:spChg chg="add del mod">
          <ac:chgData name="富井雄太" userId="6f850b470481e11e" providerId="LiveId" clId="{3D571693-A3B5-4DC6-8B5F-005B8B7DE19B}" dt="2018-02-23T13:21:36.431" v="1792" actId="20577"/>
          <ac:spMkLst>
            <pc:docMk/>
            <pc:sldMk cId="767085711" sldId="267"/>
            <ac:spMk id="13" creationId="{F3D36189-ECDD-4C64-9488-F4A46482E811}"/>
          </ac:spMkLst>
        </pc:spChg>
        <pc:spChg chg="add del mod">
          <ac:chgData name="富井雄太" userId="6f850b470481e11e" providerId="LiveId" clId="{3D571693-A3B5-4DC6-8B5F-005B8B7DE19B}" dt="2018-02-23T13:21:36.430" v="1790" actId="478"/>
          <ac:spMkLst>
            <pc:docMk/>
            <pc:sldMk cId="767085711" sldId="267"/>
            <ac:spMk id="14" creationId="{2DF9D3F8-AD0F-49C3-A014-1EE23DED4B6D}"/>
          </ac:spMkLst>
        </pc:spChg>
        <pc:spChg chg="add del">
          <ac:chgData name="富井雄太" userId="6f850b470481e11e" providerId="LiveId" clId="{3D571693-A3B5-4DC6-8B5F-005B8B7DE19B}" dt="2018-02-23T13:21:41.142" v="1796" actId="20577"/>
          <ac:spMkLst>
            <pc:docMk/>
            <pc:sldMk cId="767085711" sldId="267"/>
            <ac:spMk id="15" creationId="{6021D38B-60CB-4807-AE25-E8D4DB7F8359}"/>
          </ac:spMkLst>
        </pc:spChg>
        <pc:spChg chg="add">
          <ac:chgData name="富井雄太" userId="6f850b470481e11e" providerId="LiveId" clId="{3D571693-A3B5-4DC6-8B5F-005B8B7DE19B}" dt="2018-02-23T13:02:11.704" v="1572" actId="26606"/>
          <ac:spMkLst>
            <pc:docMk/>
            <pc:sldMk cId="767085711" sldId="267"/>
            <ac:spMk id="16" creationId="{B2EC7880-C5D9-40A8-A6B0-3198AD07AD1B}"/>
          </ac:spMkLst>
        </pc:spChg>
        <pc:spChg chg="add mod">
          <ac:chgData name="富井雄太" userId="6f850b470481e11e" providerId="LiveId" clId="{3D571693-A3B5-4DC6-8B5F-005B8B7DE19B}" dt="2018-02-28T11:41:04.638" v="6811" actId="164"/>
          <ac:spMkLst>
            <pc:docMk/>
            <pc:sldMk cId="767085711" sldId="267"/>
            <ac:spMk id="17" creationId="{FAAA9381-A7CA-45B9-BFC2-45E212D692BB}"/>
          </ac:spMkLst>
        </pc:spChg>
        <pc:grpChg chg="add mod">
          <ac:chgData name="富井雄太" userId="6f850b470481e11e" providerId="LiveId" clId="{3D571693-A3B5-4DC6-8B5F-005B8B7DE19B}" dt="2018-02-28T11:41:45.983" v="6818" actId="14100"/>
          <ac:grpSpMkLst>
            <pc:docMk/>
            <pc:sldMk cId="767085711" sldId="267"/>
            <ac:grpSpMk id="12" creationId="{89DC7F04-4744-4969-82EA-BDC16143F227}"/>
          </ac:grpSpMkLst>
        </pc:grpChg>
        <pc:picChg chg="add mod ord">
          <ac:chgData name="富井雄太" userId="6f850b470481e11e" providerId="LiveId" clId="{3D571693-A3B5-4DC6-8B5F-005B8B7DE19B}" dt="2018-02-28T11:41:04.638" v="6811" actId="164"/>
          <ac:picMkLst>
            <pc:docMk/>
            <pc:sldMk cId="767085711" sldId="267"/>
            <ac:picMk id="5" creationId="{CD941BBE-DD88-4408-B5E4-CF268DB2F433}"/>
          </ac:picMkLst>
        </pc:picChg>
        <pc:cxnChg chg="add mod">
          <ac:chgData name="富井雄太" userId="6f850b470481e11e" providerId="LiveId" clId="{3D571693-A3B5-4DC6-8B5F-005B8B7DE19B}" dt="2018-02-28T11:41:04.638" v="6811" actId="164"/>
          <ac:cxnSpMkLst>
            <pc:docMk/>
            <pc:sldMk cId="767085711" sldId="267"/>
            <ac:cxnSpMk id="19" creationId="{A20D4169-4D4C-4C2F-BB15-3EF30A1D136A}"/>
          </ac:cxnSpMkLst>
        </pc:cxnChg>
        <pc:cxnChg chg="add del mod">
          <ac:chgData name="富井雄太" userId="6f850b470481e11e" providerId="LiveId" clId="{3D571693-A3B5-4DC6-8B5F-005B8B7DE19B}" dt="2018-02-24T02:49:48.620" v="2601" actId="478"/>
          <ac:cxnSpMkLst>
            <pc:docMk/>
            <pc:sldMk cId="767085711" sldId="267"/>
            <ac:cxnSpMk id="21" creationId="{BB39B7E1-7288-4CFC-B1FB-BADC1B551A5D}"/>
          </ac:cxnSpMkLst>
        </pc:cxnChg>
        <pc:cxnChg chg="add mod">
          <ac:chgData name="富井雄太" userId="6f850b470481e11e" providerId="LiveId" clId="{3D571693-A3B5-4DC6-8B5F-005B8B7DE19B}" dt="2018-02-28T11:41:04.638" v="6811" actId="164"/>
          <ac:cxnSpMkLst>
            <pc:docMk/>
            <pc:sldMk cId="767085711" sldId="267"/>
            <ac:cxnSpMk id="22" creationId="{01B3C643-8EBC-4418-A748-89A4AF7CF132}"/>
          </ac:cxnSpMkLst>
        </pc:cxnChg>
      </pc:sldChg>
      <pc:sldChg chg="addSp delSp modSp add">
        <pc:chgData name="富井雄太" userId="6f850b470481e11e" providerId="LiveId" clId="{3D571693-A3B5-4DC6-8B5F-005B8B7DE19B}" dt="2018-03-26T02:21:45.328" v="17011" actId="20577"/>
        <pc:sldMkLst>
          <pc:docMk/>
          <pc:sldMk cId="834886303" sldId="268"/>
        </pc:sldMkLst>
        <pc:spChg chg="del">
          <ac:chgData name="富井雄太" userId="6f850b470481e11e" providerId="LiveId" clId="{3D571693-A3B5-4DC6-8B5F-005B8B7DE19B}" dt="2018-02-23T13:15:31.156" v="1733" actId="20577"/>
          <ac:spMkLst>
            <pc:docMk/>
            <pc:sldMk cId="834886303" sldId="268"/>
            <ac:spMk id="2" creationId="{11D4C940-420A-472E-8DAA-A466174AB22D}"/>
          </ac:spMkLst>
        </pc:spChg>
        <pc:spChg chg="del">
          <ac:chgData name="富井雄太" userId="6f850b470481e11e" providerId="LiveId" clId="{3D571693-A3B5-4DC6-8B5F-005B8B7DE19B}" dt="2018-02-23T13:15:31.156" v="1733" actId="20577"/>
          <ac:spMkLst>
            <pc:docMk/>
            <pc:sldMk cId="834886303" sldId="268"/>
            <ac:spMk id="3" creationId="{38AD36AA-6D31-445D-88BE-DA65F0D68856}"/>
          </ac:spMkLst>
        </pc:spChg>
        <pc:spChg chg="add del mod">
          <ac:chgData name="富井雄太" userId="6f850b470481e11e" providerId="LiveId" clId="{3D571693-A3B5-4DC6-8B5F-005B8B7DE19B}" dt="2018-02-23T13:16:32.186" v="1736" actId="20577"/>
          <ac:spMkLst>
            <pc:docMk/>
            <pc:sldMk cId="834886303" sldId="268"/>
            <ac:spMk id="4" creationId="{E00D8E58-2EE5-4FE9-90E3-EC206E3056C9}"/>
          </ac:spMkLst>
        </pc:spChg>
        <pc:spChg chg="add mod">
          <ac:chgData name="富井雄太" userId="6f850b470481e11e" providerId="LiveId" clId="{3D571693-A3B5-4DC6-8B5F-005B8B7DE19B}" dt="2018-02-28T11:43:07.559" v="6829" actId="1076"/>
          <ac:spMkLst>
            <pc:docMk/>
            <pc:sldMk cId="834886303" sldId="268"/>
            <ac:spMk id="5" creationId="{89B0FB2B-D7F6-4C78-A19F-A8E949EF461D}"/>
          </ac:spMkLst>
        </pc:spChg>
        <pc:spChg chg="add del mod">
          <ac:chgData name="富井雄太" userId="6f850b470481e11e" providerId="LiveId" clId="{3D571693-A3B5-4DC6-8B5F-005B8B7DE19B}" dt="2018-02-23T13:18:43.932" v="1763" actId="20577"/>
          <ac:spMkLst>
            <pc:docMk/>
            <pc:sldMk cId="834886303" sldId="268"/>
            <ac:spMk id="6" creationId="{4523FCB0-570F-4B36-AA17-640539868535}"/>
          </ac:spMkLst>
        </pc:spChg>
        <pc:spChg chg="add mod">
          <ac:chgData name="富井雄太" userId="6f850b470481e11e" providerId="LiveId" clId="{3D571693-A3B5-4DC6-8B5F-005B8B7DE19B}" dt="2018-03-26T02:21:45.328" v="17011" actId="20577"/>
          <ac:spMkLst>
            <pc:docMk/>
            <pc:sldMk cId="834886303" sldId="268"/>
            <ac:spMk id="7" creationId="{0CBD7A6E-F883-4D01-BFD4-E6FF263F2DAE}"/>
          </ac:spMkLst>
        </pc:spChg>
        <pc:spChg chg="add del mod">
          <ac:chgData name="富井雄太" userId="6f850b470481e11e" providerId="LiveId" clId="{3D571693-A3B5-4DC6-8B5F-005B8B7DE19B}" dt="2018-02-24T02:30:04.970" v="2481" actId="478"/>
          <ac:spMkLst>
            <pc:docMk/>
            <pc:sldMk cId="834886303" sldId="268"/>
            <ac:spMk id="12" creationId="{0192458E-1666-48EB-822F-89D7C621466D}"/>
          </ac:spMkLst>
        </pc:spChg>
        <pc:spChg chg="add mod">
          <ac:chgData name="富井雄太" userId="6f850b470481e11e" providerId="LiveId" clId="{3D571693-A3B5-4DC6-8B5F-005B8B7DE19B}" dt="2018-02-28T11:43:32.998" v="6834" actId="1076"/>
          <ac:spMkLst>
            <pc:docMk/>
            <pc:sldMk cId="834886303" sldId="268"/>
            <ac:spMk id="13" creationId="{0DF684C6-788F-4537-BCC9-4406C1196068}"/>
          </ac:spMkLst>
        </pc:spChg>
        <pc:grpChg chg="add mod">
          <ac:chgData name="富井雄太" userId="6f850b470481e11e" providerId="LiveId" clId="{3D571693-A3B5-4DC6-8B5F-005B8B7DE19B}" dt="2018-03-22T04:38:48.657" v="13532" actId="14100"/>
          <ac:grpSpMkLst>
            <pc:docMk/>
            <pc:sldMk cId="834886303" sldId="268"/>
            <ac:grpSpMk id="6" creationId="{A1920B0A-28FD-4018-BFA2-821FA19FBB32}"/>
          </ac:grpSpMkLst>
        </pc:grpChg>
        <pc:picChg chg="add del mod">
          <ac:chgData name="富井雄太" userId="6f850b470481e11e" providerId="LiveId" clId="{3D571693-A3B5-4DC6-8B5F-005B8B7DE19B}" dt="2018-03-22T04:38:33.040" v="13528" actId="478"/>
          <ac:picMkLst>
            <pc:docMk/>
            <pc:sldMk cId="834886303" sldId="268"/>
            <ac:picMk id="2" creationId="{7B4FE415-FD5B-4A64-B5B7-7D2936E7F47B}"/>
          </ac:picMkLst>
        </pc:picChg>
        <pc:picChg chg="add del mod">
          <ac:chgData name="富井雄太" userId="6f850b470481e11e" providerId="LiveId" clId="{3D571693-A3B5-4DC6-8B5F-005B8B7DE19B}" dt="2018-02-24T02:20:32.738" v="2244" actId="478"/>
          <ac:picMkLst>
            <pc:docMk/>
            <pc:sldMk cId="834886303" sldId="268"/>
            <ac:picMk id="8" creationId="{F320EAE0-8C33-418C-926B-07CFD93E9484}"/>
          </ac:picMkLst>
        </pc:picChg>
        <pc:picChg chg="add del mod">
          <ac:chgData name="富井雄太" userId="6f850b470481e11e" providerId="LiveId" clId="{3D571693-A3B5-4DC6-8B5F-005B8B7DE19B}" dt="2018-02-24T02:51:31.830" v="2605" actId="478"/>
          <ac:picMkLst>
            <pc:docMk/>
            <pc:sldMk cId="834886303" sldId="268"/>
            <ac:picMk id="9" creationId="{B298BB44-FA19-4A10-9320-B8E0666745BF}"/>
          </ac:picMkLst>
        </pc:picChg>
        <pc:picChg chg="add del mod">
          <ac:chgData name="富井雄太" userId="6f850b470481e11e" providerId="LiveId" clId="{3D571693-A3B5-4DC6-8B5F-005B8B7DE19B}" dt="2018-02-24T02:38:56.720" v="2487" actId="20577"/>
          <ac:picMkLst>
            <pc:docMk/>
            <pc:sldMk cId="834886303" sldId="268"/>
            <ac:picMk id="11" creationId="{0DB97320-3D0A-4A45-8884-B3027E27597D}"/>
          </ac:picMkLst>
        </pc:picChg>
        <pc:picChg chg="add del mod">
          <ac:chgData name="富井雄太" userId="6f850b470481e11e" providerId="LiveId" clId="{3D571693-A3B5-4DC6-8B5F-005B8B7DE19B}" dt="2018-02-24T03:08:56.376" v="2819" actId="478"/>
          <ac:picMkLst>
            <pc:docMk/>
            <pc:sldMk cId="834886303" sldId="268"/>
            <ac:picMk id="14" creationId="{AD80D083-77C1-4D7B-A4F8-2B5BB862FA36}"/>
          </ac:picMkLst>
        </pc:picChg>
        <pc:picChg chg="add del mod">
          <ac:chgData name="富井雄太" userId="6f850b470481e11e" providerId="LiveId" clId="{3D571693-A3B5-4DC6-8B5F-005B8B7DE19B}" dt="2018-02-28T11:42:39.557" v="6824" actId="478"/>
          <ac:picMkLst>
            <pc:docMk/>
            <pc:sldMk cId="834886303" sldId="268"/>
            <ac:picMk id="15" creationId="{681928DF-AE5B-4498-9C34-B13EE7DF45E5}"/>
          </ac:picMkLst>
        </pc:picChg>
      </pc:sldChg>
      <pc:sldChg chg="addSp delSp modSp add mod setBg">
        <pc:chgData name="富井雄太" userId="6f850b470481e11e" providerId="LiveId" clId="{3D571693-A3B5-4DC6-8B5F-005B8B7DE19B}" dt="2018-03-23T03:47:49.963" v="16168" actId="20577"/>
        <pc:sldMkLst>
          <pc:docMk/>
          <pc:sldMk cId="1439503147" sldId="269"/>
        </pc:sldMkLst>
        <pc:spChg chg="add mod">
          <ac:chgData name="富井雄太" userId="6f850b470481e11e" providerId="LiveId" clId="{3D571693-A3B5-4DC6-8B5F-005B8B7DE19B}" dt="2018-02-24T02:47:31.118" v="2591" actId="1076"/>
          <ac:spMkLst>
            <pc:docMk/>
            <pc:sldMk cId="1439503147" sldId="269"/>
            <ac:spMk id="3" creationId="{A22C5E30-8719-4790-838E-DC42C336D557}"/>
          </ac:spMkLst>
        </pc:spChg>
        <pc:spChg chg="add del mod">
          <ac:chgData name="富井雄太" userId="6f850b470481e11e" providerId="LiveId" clId="{3D571693-A3B5-4DC6-8B5F-005B8B7DE19B}" dt="2018-02-24T02:54:41.994" v="2617" actId="478"/>
          <ac:spMkLst>
            <pc:docMk/>
            <pc:sldMk cId="1439503147" sldId="269"/>
            <ac:spMk id="6" creationId="{BCDD37AC-C8A8-4D8D-9782-3F3E1EF70C84}"/>
          </ac:spMkLst>
        </pc:spChg>
        <pc:spChg chg="add del">
          <ac:chgData name="富井雄太" userId="6f850b470481e11e" providerId="LiveId" clId="{3D571693-A3B5-4DC6-8B5F-005B8B7DE19B}" dt="2018-02-24T02:39:20.447" v="2491" actId="26606"/>
          <ac:spMkLst>
            <pc:docMk/>
            <pc:sldMk cId="1439503147" sldId="269"/>
            <ac:spMk id="7" creationId="{8E612726-6AD2-4BFC-B44A-BA092E156CC7}"/>
          </ac:spMkLst>
        </pc:spChg>
        <pc:spChg chg="add mod">
          <ac:chgData name="富井雄太" userId="6f850b470481e11e" providerId="LiveId" clId="{3D571693-A3B5-4DC6-8B5F-005B8B7DE19B}" dt="2018-03-23T03:47:49.963" v="16168" actId="20577"/>
          <ac:spMkLst>
            <pc:docMk/>
            <pc:sldMk cId="1439503147" sldId="269"/>
            <ac:spMk id="8" creationId="{406C72DD-1519-4DE8-BD0B-7FC5F5EA199D}"/>
          </ac:spMkLst>
        </pc:spChg>
        <pc:spChg chg="add del">
          <ac:chgData name="富井雄太" userId="6f850b470481e11e" providerId="LiveId" clId="{3D571693-A3B5-4DC6-8B5F-005B8B7DE19B}" dt="2018-02-24T02:39:20.447" v="2491" actId="26606"/>
          <ac:spMkLst>
            <pc:docMk/>
            <pc:sldMk cId="1439503147" sldId="269"/>
            <ac:spMk id="9" creationId="{884B9C2C-FD52-48EF-8BDE-720C5030FE99}"/>
          </ac:spMkLst>
        </pc:spChg>
        <pc:spChg chg="add mod">
          <ac:chgData name="富井雄太" userId="6f850b470481e11e" providerId="LiveId" clId="{3D571693-A3B5-4DC6-8B5F-005B8B7DE19B}" dt="2018-03-22T07:46:38.725" v="16158" actId="20577"/>
          <ac:spMkLst>
            <pc:docMk/>
            <pc:sldMk cId="1439503147" sldId="269"/>
            <ac:spMk id="10" creationId="{90095DCA-E9D4-4AE8-BA39-989C52723FE7}"/>
          </ac:spMkLst>
        </pc:spChg>
        <pc:spChg chg="add del">
          <ac:chgData name="富井雄太" userId="6f850b470481e11e" providerId="LiveId" clId="{3D571693-A3B5-4DC6-8B5F-005B8B7DE19B}" dt="2018-02-24T02:39:20.447" v="2491" actId="26606"/>
          <ac:spMkLst>
            <pc:docMk/>
            <pc:sldMk cId="1439503147" sldId="269"/>
            <ac:spMk id="11" creationId="{A1DE0485-65C8-4D95-9B34-C55884FC2780}"/>
          </ac:spMkLst>
        </pc:spChg>
        <pc:spChg chg="add mod">
          <ac:chgData name="富井雄太" userId="6f850b470481e11e" providerId="LiveId" clId="{3D571693-A3B5-4DC6-8B5F-005B8B7DE19B}" dt="2018-03-22T07:46:43.018" v="16160" actId="20577"/>
          <ac:spMkLst>
            <pc:docMk/>
            <pc:sldMk cId="1439503147" sldId="269"/>
            <ac:spMk id="12" creationId="{FB30D53B-DDDB-420A-91E7-BB114E69DB5F}"/>
          </ac:spMkLst>
        </pc:spChg>
        <pc:spChg chg="add del">
          <ac:chgData name="富井雄太" userId="6f850b470481e11e" providerId="LiveId" clId="{3D571693-A3B5-4DC6-8B5F-005B8B7DE19B}" dt="2018-02-24T02:39:20.447" v="2491" actId="26606"/>
          <ac:spMkLst>
            <pc:docMk/>
            <pc:sldMk cId="1439503147" sldId="269"/>
            <ac:spMk id="13" creationId="{52A921C8-0C24-4B1F-8D6C-3263FC062270}"/>
          </ac:spMkLst>
        </pc:spChg>
        <pc:spChg chg="add">
          <ac:chgData name="富井雄太" userId="6f850b470481e11e" providerId="LiveId" clId="{3D571693-A3B5-4DC6-8B5F-005B8B7DE19B}" dt="2018-02-24T02:39:20.462" v="2492" actId="26606"/>
          <ac:spMkLst>
            <pc:docMk/>
            <pc:sldMk cId="1439503147" sldId="269"/>
            <ac:spMk id="15" creationId="{FBDDE715-DC1D-4B19-9FCF-8B62FCE8E6E4}"/>
          </ac:spMkLst>
        </pc:spChg>
        <pc:spChg chg="add">
          <ac:chgData name="富井雄太" userId="6f850b470481e11e" providerId="LiveId" clId="{3D571693-A3B5-4DC6-8B5F-005B8B7DE19B}" dt="2018-02-24T02:39:20.462" v="2492" actId="26606"/>
          <ac:spMkLst>
            <pc:docMk/>
            <pc:sldMk cId="1439503147" sldId="269"/>
            <ac:spMk id="16" creationId="{059D4B08-2FD7-4795-B867-90033141C32A}"/>
          </ac:spMkLst>
        </pc:spChg>
        <pc:spChg chg="add">
          <ac:chgData name="富井雄太" userId="6f850b470481e11e" providerId="LiveId" clId="{3D571693-A3B5-4DC6-8B5F-005B8B7DE19B}" dt="2018-02-24T02:39:20.462" v="2492" actId="26606"/>
          <ac:spMkLst>
            <pc:docMk/>
            <pc:sldMk cId="1439503147" sldId="269"/>
            <ac:spMk id="17" creationId="{0FEAB822-F0FD-4704-BB9F-0294145AD5F2}"/>
          </ac:spMkLst>
        </pc:spChg>
        <pc:picChg chg="add del mod">
          <ac:chgData name="富井雄太" userId="6f850b470481e11e" providerId="LiveId" clId="{3D571693-A3B5-4DC6-8B5F-005B8B7DE19B}" dt="2018-02-24T02:54:09.304" v="2614" actId="478"/>
          <ac:picMkLst>
            <pc:docMk/>
            <pc:sldMk cId="1439503147" sldId="269"/>
            <ac:picMk id="2" creationId="{1F400C8D-B34A-486B-B895-2FFEC0E59EAD}"/>
          </ac:picMkLst>
        </pc:picChg>
        <pc:picChg chg="add mod">
          <ac:chgData name="富井雄太" userId="6f850b470481e11e" providerId="LiveId" clId="{3D571693-A3B5-4DC6-8B5F-005B8B7DE19B}" dt="2018-02-24T02:55:56.945" v="2628" actId="1076"/>
          <ac:picMkLst>
            <pc:docMk/>
            <pc:sldMk cId="1439503147" sldId="269"/>
            <ac:picMk id="5" creationId="{682D9C36-DED4-43ED-ABFC-C6DB111D1B9C}"/>
          </ac:picMkLst>
        </pc:picChg>
        <pc:cxnChg chg="add mod">
          <ac:chgData name="富井雄太" userId="6f850b470481e11e" providerId="LiveId" clId="{3D571693-A3B5-4DC6-8B5F-005B8B7DE19B}" dt="2018-02-24T07:56:00.591" v="3971" actId="208"/>
          <ac:cxnSpMkLst>
            <pc:docMk/>
            <pc:sldMk cId="1439503147" sldId="269"/>
            <ac:cxnSpMk id="18" creationId="{222FCB89-295C-47A6-B126-77E20B3F315B}"/>
          </ac:cxnSpMkLst>
        </pc:cxnChg>
        <pc:cxnChg chg="add mod">
          <ac:chgData name="富井雄太" userId="6f850b470481e11e" providerId="LiveId" clId="{3D571693-A3B5-4DC6-8B5F-005B8B7DE19B}" dt="2018-02-24T07:56:17.148" v="3972" actId="1582"/>
          <ac:cxnSpMkLst>
            <pc:docMk/>
            <pc:sldMk cId="1439503147" sldId="269"/>
            <ac:cxnSpMk id="19" creationId="{3415E55F-C48A-4250-96FF-982D889CBF8D}"/>
          </ac:cxnSpMkLst>
        </pc:cxnChg>
      </pc:sldChg>
      <pc:sldChg chg="addSp delSp modSp add ord">
        <pc:chgData name="富井雄太" userId="6f850b470481e11e" providerId="LiveId" clId="{3D571693-A3B5-4DC6-8B5F-005B8B7DE19B}" dt="2018-03-23T08:21:34.287" v="16404" actId="1076"/>
        <pc:sldMkLst>
          <pc:docMk/>
          <pc:sldMk cId="759188154" sldId="270"/>
        </pc:sldMkLst>
        <pc:spChg chg="del">
          <ac:chgData name="富井雄太" userId="6f850b470481e11e" providerId="LiveId" clId="{3D571693-A3B5-4DC6-8B5F-005B8B7DE19B}" dt="2018-02-24T03:22:26.056" v="3029" actId="20577"/>
          <ac:spMkLst>
            <pc:docMk/>
            <pc:sldMk cId="759188154" sldId="270"/>
            <ac:spMk id="2" creationId="{2483886E-7941-4478-BB5D-E7108BEE66D8}"/>
          </ac:spMkLst>
        </pc:spChg>
        <pc:spChg chg="del">
          <ac:chgData name="富井雄太" userId="6f850b470481e11e" providerId="LiveId" clId="{3D571693-A3B5-4DC6-8B5F-005B8B7DE19B}" dt="2018-02-24T03:22:26.056" v="3029" actId="20577"/>
          <ac:spMkLst>
            <pc:docMk/>
            <pc:sldMk cId="759188154" sldId="270"/>
            <ac:spMk id="3" creationId="{A22BADF0-CD5B-4DD7-B919-888A091709D9}"/>
          </ac:spMkLst>
        </pc:spChg>
        <pc:spChg chg="add mod">
          <ac:chgData name="富井雄太" userId="6f850b470481e11e" providerId="LiveId" clId="{3D571693-A3B5-4DC6-8B5F-005B8B7DE19B}" dt="2018-03-18T05:26:04.088" v="11009" actId="1076"/>
          <ac:spMkLst>
            <pc:docMk/>
            <pc:sldMk cId="759188154" sldId="270"/>
            <ac:spMk id="4" creationId="{4921DCB1-F21D-49B7-8FF2-6DA42F9F1240}"/>
          </ac:spMkLst>
        </pc:spChg>
        <pc:spChg chg="add mod">
          <ac:chgData name="富井雄太" userId="6f850b470481e11e" providerId="LiveId" clId="{3D571693-A3B5-4DC6-8B5F-005B8B7DE19B}" dt="2018-03-23T08:21:34.287" v="16404" actId="1076"/>
          <ac:spMkLst>
            <pc:docMk/>
            <pc:sldMk cId="759188154" sldId="270"/>
            <ac:spMk id="5" creationId="{0C419D79-A0DA-4FC1-9082-7BEAD129EB44}"/>
          </ac:spMkLst>
        </pc:spChg>
      </pc:sldChg>
      <pc:sldChg chg="addSp delSp modSp add mod setBg delDesignElem">
        <pc:chgData name="富井雄太" userId="6f850b470481e11e" providerId="LiveId" clId="{3D571693-A3B5-4DC6-8B5F-005B8B7DE19B}" dt="2018-03-23T08:23:35.679" v="16406" actId="1076"/>
        <pc:sldMkLst>
          <pc:docMk/>
          <pc:sldMk cId="684618176" sldId="271"/>
        </pc:sldMkLst>
        <pc:spChg chg="mod">
          <ac:chgData name="富井雄太" userId="6f850b470481e11e" providerId="LiveId" clId="{3D571693-A3B5-4DC6-8B5F-005B8B7DE19B}" dt="2018-03-22T08:08:52.910" v="16164" actId="1076"/>
          <ac:spMkLst>
            <pc:docMk/>
            <pc:sldMk cId="684618176" sldId="271"/>
            <ac:spMk id="5" creationId="{95404E7B-C4B2-433F-B3C6-4B81D5506566}"/>
          </ac:spMkLst>
        </pc:spChg>
        <pc:spChg chg="add del mod">
          <ac:chgData name="富井雄太" userId="6f850b470481e11e" providerId="LiveId" clId="{3D571693-A3B5-4DC6-8B5F-005B8B7DE19B}" dt="2018-02-24T03:46:55.374" v="3469" actId="478"/>
          <ac:spMkLst>
            <pc:docMk/>
            <pc:sldMk cId="684618176" sldId="271"/>
            <ac:spMk id="5" creationId="{781354B4-CCC9-4DF0-BF07-F200CF0FACD6}"/>
          </ac:spMkLst>
        </pc:spChg>
        <pc:spChg chg="add mod">
          <ac:chgData name="富井雄太" userId="6f850b470481e11e" providerId="LiveId" clId="{3D571693-A3B5-4DC6-8B5F-005B8B7DE19B}" dt="2018-03-23T08:21:48.327" v="16405" actId="20577"/>
          <ac:spMkLst>
            <pc:docMk/>
            <pc:sldMk cId="684618176" sldId="271"/>
            <ac:spMk id="6" creationId="{0A9213F8-CF37-43BB-A35B-21CF0CC7E6E1}"/>
          </ac:spMkLst>
        </pc:spChg>
        <pc:spChg chg="add mod">
          <ac:chgData name="富井雄太" userId="6f850b470481e11e" providerId="LiveId" clId="{3D571693-A3B5-4DC6-8B5F-005B8B7DE19B}" dt="2018-03-23T08:23:35.679" v="16406" actId="1076"/>
          <ac:spMkLst>
            <pc:docMk/>
            <pc:sldMk cId="684618176" sldId="271"/>
            <ac:spMk id="7" creationId="{F0A450CC-C418-4E42-AE0C-AB75E4DE1E4C}"/>
          </ac:spMkLst>
        </pc:spChg>
        <pc:spChg chg="add mod">
          <ac:chgData name="富井雄太" userId="6f850b470481e11e" providerId="LiveId" clId="{3D571693-A3B5-4DC6-8B5F-005B8B7DE19B}" dt="2018-02-24T08:03:05.851" v="4040" actId="1076"/>
          <ac:spMkLst>
            <pc:docMk/>
            <pc:sldMk cId="684618176" sldId="271"/>
            <ac:spMk id="8" creationId="{644A3B5A-DC65-4BF0-8038-396489CFA98D}"/>
          </ac:spMkLst>
        </pc:spChg>
        <pc:spChg chg="mod">
          <ac:chgData name="富井雄太" userId="6f850b470481e11e" providerId="LiveId" clId="{3D571693-A3B5-4DC6-8B5F-005B8B7DE19B}" dt="2018-03-22T04:40:22.336" v="13538" actId="1076"/>
          <ac:spMkLst>
            <pc:docMk/>
            <pc:sldMk cId="684618176" sldId="271"/>
            <ac:spMk id="9" creationId="{3EA0B99E-48D4-42D8-BEA8-9CF92C5CCC5A}"/>
          </ac:spMkLst>
        </pc:spChg>
        <pc:spChg chg="add del">
          <ac:chgData name="富井雄太" userId="6f850b470481e11e" providerId="LiveId" clId="{3D571693-A3B5-4DC6-8B5F-005B8B7DE19B}" dt="2018-02-24T03:46:45.584" v="3464" actId="20577"/>
          <ac:spMkLst>
            <pc:docMk/>
            <pc:sldMk cId="684618176" sldId="271"/>
            <ac:spMk id="38" creationId="{F6D9986E-2FC4-4377-B163-42766AD821AA}"/>
          </ac:spMkLst>
        </pc:spChg>
        <pc:spChg chg="add del">
          <ac:chgData name="富井雄太" userId="6f850b470481e11e" providerId="LiveId" clId="{3D571693-A3B5-4DC6-8B5F-005B8B7DE19B}" dt="2018-02-24T03:46:45.584" v="3464" actId="20577"/>
          <ac:spMkLst>
            <pc:docMk/>
            <pc:sldMk cId="684618176" sldId="271"/>
            <ac:spMk id="40" creationId="{5DAD59F4-58F1-4349-B03E-23A62291C60C}"/>
          </ac:spMkLst>
        </pc:spChg>
        <pc:spChg chg="add del">
          <ac:chgData name="富井雄太" userId="6f850b470481e11e" providerId="LiveId" clId="{3D571693-A3B5-4DC6-8B5F-005B8B7DE19B}" dt="2018-02-24T03:46:45.584" v="3464" actId="20577"/>
          <ac:spMkLst>
            <pc:docMk/>
            <pc:sldMk cId="684618176" sldId="271"/>
            <ac:spMk id="42" creationId="{A73E5A97-1DCB-42F4-982A-7BA247375093}"/>
          </ac:spMkLst>
        </pc:spChg>
        <pc:spChg chg="add del">
          <ac:chgData name="富井雄太" userId="6f850b470481e11e" providerId="LiveId" clId="{3D571693-A3B5-4DC6-8B5F-005B8B7DE19B}" dt="2018-02-24T03:46:45.584" v="3464" actId="20577"/>
          <ac:spMkLst>
            <pc:docMk/>
            <pc:sldMk cId="684618176" sldId="271"/>
            <ac:spMk id="44" creationId="{40DCB234-C423-4821-92B1-780EC5C69B96}"/>
          </ac:spMkLst>
        </pc:spChg>
        <pc:spChg chg="add del">
          <ac:chgData name="富井雄太" userId="6f850b470481e11e" providerId="LiveId" clId="{3D571693-A3B5-4DC6-8B5F-005B8B7DE19B}" dt="2018-02-24T03:46:45.584" v="3464" actId="20577"/>
          <ac:spMkLst>
            <pc:docMk/>
            <pc:sldMk cId="684618176" sldId="271"/>
            <ac:spMk id="46" creationId="{4926B9A6-ACA3-4742-90D9-6A1F857BFA1F}"/>
          </ac:spMkLst>
        </pc:spChg>
        <pc:spChg chg="add del">
          <ac:chgData name="富井雄太" userId="6f850b470481e11e" providerId="LiveId" clId="{3D571693-A3B5-4DC6-8B5F-005B8B7DE19B}" dt="2018-02-24T03:46:45.584" v="3464" actId="20577"/>
          <ac:spMkLst>
            <pc:docMk/>
            <pc:sldMk cId="684618176" sldId="271"/>
            <ac:spMk id="48" creationId="{2E8B2260-489B-43E2-BD77-56C5F90E07B2}"/>
          </ac:spMkLst>
        </pc:spChg>
        <pc:spChg chg="add del">
          <ac:chgData name="富井雄太" userId="6f850b470481e11e" providerId="LiveId" clId="{3D571693-A3B5-4DC6-8B5F-005B8B7DE19B}" dt="2018-02-24T03:46:45.584" v="3464" actId="20577"/>
          <ac:spMkLst>
            <pc:docMk/>
            <pc:sldMk cId="684618176" sldId="271"/>
            <ac:spMk id="50" creationId="{80D6C639-9C65-4E60-AE17-29BBB4BFDB2A}"/>
          </ac:spMkLst>
        </pc:spChg>
        <pc:spChg chg="add del">
          <ac:chgData name="富井雄太" userId="6f850b470481e11e" providerId="LiveId" clId="{3D571693-A3B5-4DC6-8B5F-005B8B7DE19B}" dt="2018-02-24T03:46:45.584" v="3464" actId="20577"/>
          <ac:spMkLst>
            <pc:docMk/>
            <pc:sldMk cId="684618176" sldId="271"/>
            <ac:spMk id="52" creationId="{D9C5F172-536A-4474-8C95-BC26932D1E18}"/>
          </ac:spMkLst>
        </pc:spChg>
        <pc:spChg chg="add del">
          <ac:chgData name="富井雄太" userId="6f850b470481e11e" providerId="LiveId" clId="{3D571693-A3B5-4DC6-8B5F-005B8B7DE19B}" dt="2018-02-24T03:46:33.996" v="3446" actId="26606"/>
          <ac:spMkLst>
            <pc:docMk/>
            <pc:sldMk cId="684618176" sldId="271"/>
            <ac:spMk id="85" creationId="{F6D9986E-2FC4-4377-B163-42766AD821AA}"/>
          </ac:spMkLst>
        </pc:spChg>
        <pc:spChg chg="add del">
          <ac:chgData name="富井雄太" userId="6f850b470481e11e" providerId="LiveId" clId="{3D571693-A3B5-4DC6-8B5F-005B8B7DE19B}" dt="2018-02-24T03:46:33.996" v="3446" actId="26606"/>
          <ac:spMkLst>
            <pc:docMk/>
            <pc:sldMk cId="684618176" sldId="271"/>
            <ac:spMk id="87" creationId="{5DAD59F4-58F1-4349-B03E-23A62291C60C}"/>
          </ac:spMkLst>
        </pc:spChg>
        <pc:spChg chg="add del">
          <ac:chgData name="富井雄太" userId="6f850b470481e11e" providerId="LiveId" clId="{3D571693-A3B5-4DC6-8B5F-005B8B7DE19B}" dt="2018-02-24T03:46:33.996" v="3446" actId="26606"/>
          <ac:spMkLst>
            <pc:docMk/>
            <pc:sldMk cId="684618176" sldId="271"/>
            <ac:spMk id="89" creationId="{05B0BBD1-A50C-4483-858B-1A8E1BCA98E0}"/>
          </ac:spMkLst>
        </pc:spChg>
        <pc:spChg chg="add del">
          <ac:chgData name="富井雄太" userId="6f850b470481e11e" providerId="LiveId" clId="{3D571693-A3B5-4DC6-8B5F-005B8B7DE19B}" dt="2018-02-24T03:46:33.996" v="3446" actId="26606"/>
          <ac:spMkLst>
            <pc:docMk/>
            <pc:sldMk cId="684618176" sldId="271"/>
            <ac:spMk id="119" creationId="{780C519C-BAF3-42D9-9854-52407DF7C7A1}"/>
          </ac:spMkLst>
        </pc:spChg>
        <pc:spChg chg="add del">
          <ac:chgData name="富井雄太" userId="6f850b470481e11e" providerId="LiveId" clId="{3D571693-A3B5-4DC6-8B5F-005B8B7DE19B}" dt="2018-02-24T03:46:33.996" v="3446" actId="26606"/>
          <ac:spMkLst>
            <pc:docMk/>
            <pc:sldMk cId="684618176" sldId="271"/>
            <ac:spMk id="121" creationId="{29B607E2-E3C3-467F-9702-5A994CC14284}"/>
          </ac:spMkLst>
        </pc:spChg>
        <pc:spChg chg="add del">
          <ac:chgData name="富井雄太" userId="6f850b470481e11e" providerId="LiveId" clId="{3D571693-A3B5-4DC6-8B5F-005B8B7DE19B}" dt="2018-02-24T03:46:33.996" v="3446" actId="26606"/>
          <ac:spMkLst>
            <pc:docMk/>
            <pc:sldMk cId="684618176" sldId="271"/>
            <ac:spMk id="123" creationId="{55037A53-C8F5-4AAA-98A6-9F299E3FE39B}"/>
          </ac:spMkLst>
        </pc:spChg>
        <pc:grpChg chg="add del">
          <ac:chgData name="富井雄太" userId="6f850b470481e11e" providerId="LiveId" clId="{3D571693-A3B5-4DC6-8B5F-005B8B7DE19B}" dt="2018-02-24T03:46:45.584" v="3464" actId="20577"/>
          <ac:grpSpMkLst>
            <pc:docMk/>
            <pc:sldMk cId="684618176" sldId="271"/>
            <ac:grpSpMk id="10" creationId="{5D1F2FD8-11FD-4495-9EFA-1D11D791D8C2}"/>
          </ac:grpSpMkLst>
        </pc:grpChg>
        <pc:grpChg chg="add del">
          <ac:chgData name="富井雄太" userId="6f850b470481e11e" providerId="LiveId" clId="{3D571693-A3B5-4DC6-8B5F-005B8B7DE19B}" dt="2018-02-24T03:46:45.584" v="3464" actId="20577"/>
          <ac:grpSpMkLst>
            <pc:docMk/>
            <pc:sldMk cId="684618176" sldId="271"/>
            <ac:grpSpMk id="24" creationId="{B87488CD-16CF-4BC7-BD9F-4F4EB13B0BC8}"/>
          </ac:grpSpMkLst>
        </pc:grpChg>
        <pc:grpChg chg="add del">
          <ac:chgData name="富井雄太" userId="6f850b470481e11e" providerId="LiveId" clId="{3D571693-A3B5-4DC6-8B5F-005B8B7DE19B}" dt="2018-02-24T03:46:33.996" v="3446" actId="26606"/>
          <ac:grpSpMkLst>
            <pc:docMk/>
            <pc:sldMk cId="684618176" sldId="271"/>
            <ac:grpSpMk id="57" creationId="{5D1F2FD8-11FD-4495-9EFA-1D11D791D8C2}"/>
          </ac:grpSpMkLst>
        </pc:grpChg>
        <pc:grpChg chg="add del">
          <ac:chgData name="富井雄太" userId="6f850b470481e11e" providerId="LiveId" clId="{3D571693-A3B5-4DC6-8B5F-005B8B7DE19B}" dt="2018-02-24T03:46:33.996" v="3446" actId="26606"/>
          <ac:grpSpMkLst>
            <pc:docMk/>
            <pc:sldMk cId="684618176" sldId="271"/>
            <ac:grpSpMk id="71" creationId="{B87488CD-16CF-4BC7-BD9F-4F4EB13B0BC8}"/>
          </ac:grpSpMkLst>
        </pc:grpChg>
        <pc:grpChg chg="add del">
          <ac:chgData name="富井雄太" userId="6f850b470481e11e" providerId="LiveId" clId="{3D571693-A3B5-4DC6-8B5F-005B8B7DE19B}" dt="2018-02-24T03:46:33.996" v="3446" actId="26606"/>
          <ac:grpSpMkLst>
            <pc:docMk/>
            <pc:sldMk cId="684618176" sldId="271"/>
            <ac:grpSpMk id="91" creationId="{C2FBE5AC-CEEA-43E0-8973-3C34ED138D2D}"/>
          </ac:grpSpMkLst>
        </pc:grpChg>
        <pc:grpChg chg="add del">
          <ac:chgData name="富井雄太" userId="6f850b470481e11e" providerId="LiveId" clId="{3D571693-A3B5-4DC6-8B5F-005B8B7DE19B}" dt="2018-02-24T03:46:33.996" v="3446" actId="26606"/>
          <ac:grpSpMkLst>
            <pc:docMk/>
            <pc:sldMk cId="684618176" sldId="271"/>
            <ac:grpSpMk id="105" creationId="{112D9268-1D74-4537-8BD2-6907280BBF42}"/>
          </ac:grpSpMkLst>
        </pc:grpChg>
        <pc:picChg chg="add mod">
          <ac:chgData name="富井雄太" userId="6f850b470481e11e" providerId="LiveId" clId="{3D571693-A3B5-4DC6-8B5F-005B8B7DE19B}" dt="2018-03-22T04:40:17.335" v="13537" actId="14100"/>
          <ac:picMkLst>
            <pc:docMk/>
            <pc:sldMk cId="684618176" sldId="271"/>
            <ac:picMk id="2" creationId="{F8302FB0-C5FB-4915-9F1E-135B410562F9}"/>
          </ac:picMkLst>
        </pc:picChg>
        <pc:picChg chg="add mod">
          <ac:chgData name="富井雄太" userId="6f850b470481e11e" providerId="LiveId" clId="{3D571693-A3B5-4DC6-8B5F-005B8B7DE19B}" dt="2018-03-22T08:08:48.823" v="16163" actId="1076"/>
          <ac:picMkLst>
            <pc:docMk/>
            <pc:sldMk cId="684618176" sldId="271"/>
            <ac:picMk id="3" creationId="{D6DD6157-75FD-440F-AB18-E410BABD3B6F}"/>
          </ac:picMkLst>
        </pc:picChg>
        <pc:picChg chg="add del mod ord">
          <ac:chgData name="富井雄太" userId="6f850b470481e11e" providerId="LiveId" clId="{3D571693-A3B5-4DC6-8B5F-005B8B7DE19B}" dt="2018-03-22T04:40:06.573" v="13533" actId="478"/>
          <ac:picMkLst>
            <pc:docMk/>
            <pc:sldMk cId="684618176" sldId="271"/>
            <ac:picMk id="4" creationId="{C25F902E-08BB-4A9A-A093-5363596F3109}"/>
          </ac:picMkLst>
        </pc:picChg>
      </pc:sldChg>
      <pc:sldChg chg="addSp modSp add">
        <pc:chgData name="富井雄太" userId="6f850b470481e11e" providerId="LiveId" clId="{3D571693-A3B5-4DC6-8B5F-005B8B7DE19B}" dt="2018-03-18T06:03:53.438" v="11972" actId="20577"/>
        <pc:sldMkLst>
          <pc:docMk/>
          <pc:sldMk cId="3868430458" sldId="272"/>
        </pc:sldMkLst>
        <pc:spChg chg="add mod">
          <ac:chgData name="富井雄太" userId="6f850b470481e11e" providerId="LiveId" clId="{3D571693-A3B5-4DC6-8B5F-005B8B7DE19B}" dt="2018-02-24T08:40:49.919" v="4560" actId="1076"/>
          <ac:spMkLst>
            <pc:docMk/>
            <pc:sldMk cId="3868430458" sldId="272"/>
            <ac:spMk id="2" creationId="{4E31EAD4-B15E-43E9-82AE-526F623B2CED}"/>
          </ac:spMkLst>
        </pc:spChg>
        <pc:spChg chg="add mod">
          <ac:chgData name="富井雄太" userId="6f850b470481e11e" providerId="LiveId" clId="{3D571693-A3B5-4DC6-8B5F-005B8B7DE19B}" dt="2018-03-18T06:03:53.438" v="11972" actId="20577"/>
          <ac:spMkLst>
            <pc:docMk/>
            <pc:sldMk cId="3868430458" sldId="272"/>
            <ac:spMk id="3" creationId="{0ED95DFB-0261-4C03-ADD1-DA7047BEBDC9}"/>
          </ac:spMkLst>
        </pc:spChg>
      </pc:sldChg>
      <pc:sldChg chg="addSp delSp modSp add mod ord setBg">
        <pc:chgData name="富井雄太" userId="6f850b470481e11e" providerId="LiveId" clId="{3D571693-A3B5-4DC6-8B5F-005B8B7DE19B}" dt="2018-03-21T07:07:04.861" v="13017" actId="20577"/>
        <pc:sldMkLst>
          <pc:docMk/>
          <pc:sldMk cId="4234398542" sldId="273"/>
        </pc:sldMkLst>
        <pc:spChg chg="add mod ord">
          <ac:chgData name="富井雄太" userId="6f850b470481e11e" providerId="LiveId" clId="{3D571693-A3B5-4DC6-8B5F-005B8B7DE19B}" dt="2018-02-28T11:58:55.297" v="7201" actId="1076"/>
          <ac:spMkLst>
            <pc:docMk/>
            <pc:sldMk cId="4234398542" sldId="273"/>
            <ac:spMk id="2" creationId="{D38995B6-CDF4-4B07-827B-3A6ADF05CB5F}"/>
          </ac:spMkLst>
        </pc:spChg>
        <pc:spChg chg="add del mod">
          <ac:chgData name="富井雄太" userId="6f850b470481e11e" providerId="LiveId" clId="{3D571693-A3B5-4DC6-8B5F-005B8B7DE19B}" dt="2018-02-28T11:20:03.966" v="6457" actId="478"/>
          <ac:spMkLst>
            <pc:docMk/>
            <pc:sldMk cId="4234398542" sldId="273"/>
            <ac:spMk id="3" creationId="{FEF781EB-80E9-46F3-8C51-A5F3A5E6C349}"/>
          </ac:spMkLst>
        </pc:spChg>
        <pc:spChg chg="add del mod">
          <ac:chgData name="富井雄太" userId="6f850b470481e11e" providerId="LiveId" clId="{3D571693-A3B5-4DC6-8B5F-005B8B7DE19B}" dt="2018-02-28T11:24:24.956" v="6464" actId="478"/>
          <ac:spMkLst>
            <pc:docMk/>
            <pc:sldMk cId="4234398542" sldId="273"/>
            <ac:spMk id="4" creationId="{EBA0F4AB-E97B-4B91-AAE6-83C4676F394D}"/>
          </ac:spMkLst>
        </pc:spChg>
        <pc:spChg chg="add mod ord">
          <ac:chgData name="富井雄太" userId="6f850b470481e11e" providerId="LiveId" clId="{3D571693-A3B5-4DC6-8B5F-005B8B7DE19B}" dt="2018-03-21T07:07:04.861" v="13017" actId="20577"/>
          <ac:spMkLst>
            <pc:docMk/>
            <pc:sldMk cId="4234398542" sldId="273"/>
            <ac:spMk id="5" creationId="{3603A811-3C9D-45D6-8078-0166B234B983}"/>
          </ac:spMkLst>
        </pc:spChg>
        <pc:spChg chg="add del">
          <ac:chgData name="富井雄太" userId="6f850b470481e11e" providerId="LiveId" clId="{3D571693-A3B5-4DC6-8B5F-005B8B7DE19B}" dt="2018-02-28T11:55:35.643" v="7128" actId="26606"/>
          <ac:spMkLst>
            <pc:docMk/>
            <pc:sldMk cId="4234398542" sldId="273"/>
            <ac:spMk id="40" creationId="{05C469C2-FE8F-491E-9139-7E7F8BB38179}"/>
          </ac:spMkLst>
        </pc:spChg>
        <pc:spChg chg="add del">
          <ac:chgData name="富井雄太" userId="6f850b470481e11e" providerId="LiveId" clId="{3D571693-A3B5-4DC6-8B5F-005B8B7DE19B}" dt="2018-02-28T11:55:35.643" v="7128" actId="26606"/>
          <ac:spMkLst>
            <pc:docMk/>
            <pc:sldMk cId="4234398542" sldId="273"/>
            <ac:spMk id="42" creationId="{0D31E63E-1DE1-4400-9D1A-FA0378B291BD}"/>
          </ac:spMkLst>
        </pc:spChg>
        <pc:spChg chg="add del">
          <ac:chgData name="富井雄太" userId="6f850b470481e11e" providerId="LiveId" clId="{3D571693-A3B5-4DC6-8B5F-005B8B7DE19B}" dt="2018-02-28T11:55:35.643" v="7128" actId="26606"/>
          <ac:spMkLst>
            <pc:docMk/>
            <pc:sldMk cId="4234398542" sldId="273"/>
            <ac:spMk id="44" creationId="{A7AF9E2D-8F98-4755-895E-D65689F2A145}"/>
          </ac:spMkLst>
        </pc:spChg>
        <pc:spChg chg="add del">
          <ac:chgData name="富井雄太" userId="6f850b470481e11e" providerId="LiveId" clId="{3D571693-A3B5-4DC6-8B5F-005B8B7DE19B}" dt="2018-02-28T11:55:35.643" v="7128" actId="26606"/>
          <ac:spMkLst>
            <pc:docMk/>
            <pc:sldMk cId="4234398542" sldId="273"/>
            <ac:spMk id="74" creationId="{6D0FFBDB-89D1-4050-8FE5-AFC94C076569}"/>
          </ac:spMkLst>
        </pc:spChg>
        <pc:spChg chg="add del">
          <ac:chgData name="富井雄太" userId="6f850b470481e11e" providerId="LiveId" clId="{3D571693-A3B5-4DC6-8B5F-005B8B7DE19B}" dt="2018-02-28T11:55:35.643" v="7128" actId="26606"/>
          <ac:spMkLst>
            <pc:docMk/>
            <pc:sldMk cId="4234398542" sldId="273"/>
            <ac:spMk id="76" creationId="{75823B85-53D1-46E0-BC58-872776B5A1FF}"/>
          </ac:spMkLst>
        </pc:spChg>
        <pc:spChg chg="add del">
          <ac:chgData name="富井雄太" userId="6f850b470481e11e" providerId="LiveId" clId="{3D571693-A3B5-4DC6-8B5F-005B8B7DE19B}" dt="2018-02-28T11:57:44.214" v="7176" actId="26606"/>
          <ac:spMkLst>
            <pc:docMk/>
            <pc:sldMk cId="4234398542" sldId="273"/>
            <ac:spMk id="111" creationId="{05C469C2-FE8F-491E-9139-7E7F8BB38179}"/>
          </ac:spMkLst>
        </pc:spChg>
        <pc:spChg chg="add del">
          <ac:chgData name="富井雄太" userId="6f850b470481e11e" providerId="LiveId" clId="{3D571693-A3B5-4DC6-8B5F-005B8B7DE19B}" dt="2018-02-28T11:57:44.214" v="7176" actId="26606"/>
          <ac:spMkLst>
            <pc:docMk/>
            <pc:sldMk cId="4234398542" sldId="273"/>
            <ac:spMk id="113" creationId="{0D31E63E-1DE1-4400-9D1A-FA0378B291BD}"/>
          </ac:spMkLst>
        </pc:spChg>
        <pc:spChg chg="add del">
          <ac:chgData name="富井雄太" userId="6f850b470481e11e" providerId="LiveId" clId="{3D571693-A3B5-4DC6-8B5F-005B8B7DE19B}" dt="2018-02-28T11:57:44.214" v="7176" actId="26606"/>
          <ac:spMkLst>
            <pc:docMk/>
            <pc:sldMk cId="4234398542" sldId="273"/>
            <ac:spMk id="115" creationId="{5801E1DD-7D84-4B78-B00C-1452D8548B55}"/>
          </ac:spMkLst>
        </pc:spChg>
        <pc:spChg chg="add del">
          <ac:chgData name="富井雄太" userId="6f850b470481e11e" providerId="LiveId" clId="{3D571693-A3B5-4DC6-8B5F-005B8B7DE19B}" dt="2018-02-28T11:57:44.214" v="7176" actId="26606"/>
          <ac:spMkLst>
            <pc:docMk/>
            <pc:sldMk cId="4234398542" sldId="273"/>
            <ac:spMk id="117" creationId="{EAD33BC8-E9A6-4249-A69C-00DAE1C858BC}"/>
          </ac:spMkLst>
        </pc:spChg>
        <pc:spChg chg="add del">
          <ac:chgData name="富井雄太" userId="6f850b470481e11e" providerId="LiveId" clId="{3D571693-A3B5-4DC6-8B5F-005B8B7DE19B}" dt="2018-02-28T11:57:44.214" v="7176" actId="26606"/>
          <ac:spMkLst>
            <pc:docMk/>
            <pc:sldMk cId="4234398542" sldId="273"/>
            <ac:spMk id="119" creationId="{26A1070F-E671-4D22-B3E8-A16A29293513}"/>
          </ac:spMkLst>
        </pc:spChg>
        <pc:spChg chg="add">
          <ac:chgData name="富井雄太" userId="6f850b470481e11e" providerId="LiveId" clId="{3D571693-A3B5-4DC6-8B5F-005B8B7DE19B}" dt="2018-02-28T11:57:44.214" v="7176" actId="26606"/>
          <ac:spMkLst>
            <pc:docMk/>
            <pc:sldMk cId="4234398542" sldId="273"/>
            <ac:spMk id="123" creationId="{05C469C2-FE8F-491E-9139-7E7F8BB38179}"/>
          </ac:spMkLst>
        </pc:spChg>
        <pc:spChg chg="add">
          <ac:chgData name="富井雄太" userId="6f850b470481e11e" providerId="LiveId" clId="{3D571693-A3B5-4DC6-8B5F-005B8B7DE19B}" dt="2018-02-28T11:57:44.214" v="7176" actId="26606"/>
          <ac:spMkLst>
            <pc:docMk/>
            <pc:sldMk cId="4234398542" sldId="273"/>
            <ac:spMk id="137" creationId="{0D31E63E-1DE1-4400-9D1A-FA0378B291BD}"/>
          </ac:spMkLst>
        </pc:spChg>
        <pc:spChg chg="add del">
          <ac:chgData name="富井雄太" userId="6f850b470481e11e" providerId="LiveId" clId="{3D571693-A3B5-4DC6-8B5F-005B8B7DE19B}" dt="2018-02-28T11:57:09.717" v="7167" actId="26606"/>
          <ac:spMkLst>
            <pc:docMk/>
            <pc:sldMk cId="4234398542" sldId="273"/>
            <ac:spMk id="152" creationId="{05C469C2-FE8F-491E-9139-7E7F8BB38179}"/>
          </ac:spMkLst>
        </pc:spChg>
        <pc:spChg chg="add del">
          <ac:chgData name="富井雄太" userId="6f850b470481e11e" providerId="LiveId" clId="{3D571693-A3B5-4DC6-8B5F-005B8B7DE19B}" dt="2018-02-28T11:57:09.717" v="7167" actId="26606"/>
          <ac:spMkLst>
            <pc:docMk/>
            <pc:sldMk cId="4234398542" sldId="273"/>
            <ac:spMk id="154" creationId="{0D31E63E-1DE1-4400-9D1A-FA0378B291BD}"/>
          </ac:spMkLst>
        </pc:spChg>
        <pc:spChg chg="add del">
          <ac:chgData name="富井雄太" userId="6f850b470481e11e" providerId="LiveId" clId="{3D571693-A3B5-4DC6-8B5F-005B8B7DE19B}" dt="2018-02-28T11:57:09.717" v="7167" actId="26606"/>
          <ac:spMkLst>
            <pc:docMk/>
            <pc:sldMk cId="4234398542" sldId="273"/>
            <ac:spMk id="156" creationId="{A7AF9E2D-8F98-4755-895E-D65689F2A145}"/>
          </ac:spMkLst>
        </pc:spChg>
        <pc:spChg chg="add del">
          <ac:chgData name="富井雄太" userId="6f850b470481e11e" providerId="LiveId" clId="{3D571693-A3B5-4DC6-8B5F-005B8B7DE19B}" dt="2018-02-28T11:57:09.717" v="7167" actId="26606"/>
          <ac:spMkLst>
            <pc:docMk/>
            <pc:sldMk cId="4234398542" sldId="273"/>
            <ac:spMk id="186" creationId="{6D0FFBDB-89D1-4050-8FE5-AFC94C076569}"/>
          </ac:spMkLst>
        </pc:spChg>
        <pc:spChg chg="add del">
          <ac:chgData name="富井雄太" userId="6f850b470481e11e" providerId="LiveId" clId="{3D571693-A3B5-4DC6-8B5F-005B8B7DE19B}" dt="2018-02-28T11:57:09.717" v="7167" actId="26606"/>
          <ac:spMkLst>
            <pc:docMk/>
            <pc:sldMk cId="4234398542" sldId="273"/>
            <ac:spMk id="188" creationId="{75823B85-53D1-46E0-BC58-872776B5A1FF}"/>
          </ac:spMkLst>
        </pc:spChg>
        <pc:spChg chg="add del">
          <ac:chgData name="富井雄太" userId="6f850b470481e11e" providerId="LiveId" clId="{3D571693-A3B5-4DC6-8B5F-005B8B7DE19B}" dt="2018-02-28T11:57:08.900" v="7165" actId="26606"/>
          <ac:spMkLst>
            <pc:docMk/>
            <pc:sldMk cId="4234398542" sldId="273"/>
            <ac:spMk id="223" creationId="{05C469C2-FE8F-491E-9139-7E7F8BB38179}"/>
          </ac:spMkLst>
        </pc:spChg>
        <pc:spChg chg="add del">
          <ac:chgData name="富井雄太" userId="6f850b470481e11e" providerId="LiveId" clId="{3D571693-A3B5-4DC6-8B5F-005B8B7DE19B}" dt="2018-02-28T11:57:08.900" v="7165" actId="26606"/>
          <ac:spMkLst>
            <pc:docMk/>
            <pc:sldMk cId="4234398542" sldId="273"/>
            <ac:spMk id="225" creationId="{0D31E63E-1DE1-4400-9D1A-FA0378B291BD}"/>
          </ac:spMkLst>
        </pc:spChg>
        <pc:spChg chg="add del">
          <ac:chgData name="富井雄太" userId="6f850b470481e11e" providerId="LiveId" clId="{3D571693-A3B5-4DC6-8B5F-005B8B7DE19B}" dt="2018-02-28T11:57:08.900" v="7165" actId="26606"/>
          <ac:spMkLst>
            <pc:docMk/>
            <pc:sldMk cId="4234398542" sldId="273"/>
            <ac:spMk id="227" creationId="{0C8B6C4B-A867-4D7E-9851-29BB2D603B96}"/>
          </ac:spMkLst>
        </pc:spChg>
        <pc:spChg chg="add del">
          <ac:chgData name="富井雄太" userId="6f850b470481e11e" providerId="LiveId" clId="{3D571693-A3B5-4DC6-8B5F-005B8B7DE19B}" dt="2018-02-28T11:57:08.900" v="7165" actId="26606"/>
          <ac:spMkLst>
            <pc:docMk/>
            <pc:sldMk cId="4234398542" sldId="273"/>
            <ac:spMk id="229" creationId="{470BD5D9-CDC5-465C-9E25-2EB0249FE4C5}"/>
          </ac:spMkLst>
        </pc:spChg>
        <pc:spChg chg="add del">
          <ac:chgData name="富井雄太" userId="6f850b470481e11e" providerId="LiveId" clId="{3D571693-A3B5-4DC6-8B5F-005B8B7DE19B}" dt="2018-02-28T11:57:08.900" v="7165" actId="26606"/>
          <ac:spMkLst>
            <pc:docMk/>
            <pc:sldMk cId="4234398542" sldId="273"/>
            <ac:spMk id="231" creationId="{9185F495-8EFA-407B-AAD7-A2F52AE2C3EC}"/>
          </ac:spMkLst>
        </pc:spChg>
        <pc:grpChg chg="add del">
          <ac:chgData name="富井雄太" userId="6f850b470481e11e" providerId="LiveId" clId="{3D571693-A3B5-4DC6-8B5F-005B8B7DE19B}" dt="2018-02-28T11:55:35.643" v="7128" actId="26606"/>
          <ac:grpSpMkLst>
            <pc:docMk/>
            <pc:sldMk cId="4234398542" sldId="273"/>
            <ac:grpSpMk id="12" creationId="{8D44E099-FC66-4167-A593-8F6FBB5EE0E6}"/>
          </ac:grpSpMkLst>
        </pc:grpChg>
        <pc:grpChg chg="add del">
          <ac:chgData name="富井雄太" userId="6f850b470481e11e" providerId="LiveId" clId="{3D571693-A3B5-4DC6-8B5F-005B8B7DE19B}" dt="2018-02-28T11:55:35.643" v="7128" actId="26606"/>
          <ac:grpSpMkLst>
            <pc:docMk/>
            <pc:sldMk cId="4234398542" sldId="273"/>
            <ac:grpSpMk id="26" creationId="{629FAB3C-6A93-4306-8525-B9FC787B15FC}"/>
          </ac:grpSpMkLst>
        </pc:grpChg>
        <pc:grpChg chg="add del">
          <ac:chgData name="富井雄太" userId="6f850b470481e11e" providerId="LiveId" clId="{3D571693-A3B5-4DC6-8B5F-005B8B7DE19B}" dt="2018-02-28T11:55:35.643" v="7128" actId="26606"/>
          <ac:grpSpMkLst>
            <pc:docMk/>
            <pc:sldMk cId="4234398542" sldId="273"/>
            <ac:grpSpMk id="46" creationId="{94D3C8C4-8367-4524-B9C5-2B3ACA682C06}"/>
          </ac:grpSpMkLst>
        </pc:grpChg>
        <pc:grpChg chg="add del">
          <ac:chgData name="富井雄太" userId="6f850b470481e11e" providerId="LiveId" clId="{3D571693-A3B5-4DC6-8B5F-005B8B7DE19B}" dt="2018-02-28T11:55:35.643" v="7128" actId="26606"/>
          <ac:grpSpMkLst>
            <pc:docMk/>
            <pc:sldMk cId="4234398542" sldId="273"/>
            <ac:grpSpMk id="60" creationId="{CDA2558E-94AE-4C16-8CD0-DCF447C9876B}"/>
          </ac:grpSpMkLst>
        </pc:grpChg>
        <pc:grpChg chg="add del">
          <ac:chgData name="富井雄太" userId="6f850b470481e11e" providerId="LiveId" clId="{3D571693-A3B5-4DC6-8B5F-005B8B7DE19B}" dt="2018-02-28T11:57:44.214" v="7176" actId="26606"/>
          <ac:grpSpMkLst>
            <pc:docMk/>
            <pc:sldMk cId="4234398542" sldId="273"/>
            <ac:grpSpMk id="83" creationId="{8D44E099-FC66-4167-A593-8F6FBB5EE0E6}"/>
          </ac:grpSpMkLst>
        </pc:grpChg>
        <pc:grpChg chg="add del">
          <ac:chgData name="富井雄太" userId="6f850b470481e11e" providerId="LiveId" clId="{3D571693-A3B5-4DC6-8B5F-005B8B7DE19B}" dt="2018-02-28T11:57:44.214" v="7176" actId="26606"/>
          <ac:grpSpMkLst>
            <pc:docMk/>
            <pc:sldMk cId="4234398542" sldId="273"/>
            <ac:grpSpMk id="97" creationId="{629FAB3C-6A93-4306-8525-B9FC787B15FC}"/>
          </ac:grpSpMkLst>
        </pc:grpChg>
        <pc:grpChg chg="add">
          <ac:chgData name="富井雄太" userId="6f850b470481e11e" providerId="LiveId" clId="{3D571693-A3B5-4DC6-8B5F-005B8B7DE19B}" dt="2018-02-28T11:57:44.214" v="7176" actId="26606"/>
          <ac:grpSpMkLst>
            <pc:docMk/>
            <pc:sldMk cId="4234398542" sldId="273"/>
            <ac:grpSpMk id="121" creationId="{8D44E099-FC66-4167-A593-8F6FBB5EE0E6}"/>
          </ac:grpSpMkLst>
        </pc:grpChg>
        <pc:grpChg chg="add">
          <ac:chgData name="富井雄太" userId="6f850b470481e11e" providerId="LiveId" clId="{3D571693-A3B5-4DC6-8B5F-005B8B7DE19B}" dt="2018-02-28T11:57:44.214" v="7176" actId="26606"/>
          <ac:grpSpMkLst>
            <pc:docMk/>
            <pc:sldMk cId="4234398542" sldId="273"/>
            <ac:grpSpMk id="122" creationId="{629FAB3C-6A93-4306-8525-B9FC787B15FC}"/>
          </ac:grpSpMkLst>
        </pc:grpChg>
        <pc:grpChg chg="add del">
          <ac:chgData name="富井雄太" userId="6f850b470481e11e" providerId="LiveId" clId="{3D571693-A3B5-4DC6-8B5F-005B8B7DE19B}" dt="2018-02-28T11:57:09.717" v="7167" actId="26606"/>
          <ac:grpSpMkLst>
            <pc:docMk/>
            <pc:sldMk cId="4234398542" sldId="273"/>
            <ac:grpSpMk id="124" creationId="{8D44E099-FC66-4167-A593-8F6FBB5EE0E6}"/>
          </ac:grpSpMkLst>
        </pc:grpChg>
        <pc:grpChg chg="add del">
          <ac:chgData name="富井雄太" userId="6f850b470481e11e" providerId="LiveId" clId="{3D571693-A3B5-4DC6-8B5F-005B8B7DE19B}" dt="2018-02-28T11:57:09.717" v="7167" actId="26606"/>
          <ac:grpSpMkLst>
            <pc:docMk/>
            <pc:sldMk cId="4234398542" sldId="273"/>
            <ac:grpSpMk id="138" creationId="{629FAB3C-6A93-4306-8525-B9FC787B15FC}"/>
          </ac:grpSpMkLst>
        </pc:grpChg>
        <pc:grpChg chg="add del">
          <ac:chgData name="富井雄太" userId="6f850b470481e11e" providerId="LiveId" clId="{3D571693-A3B5-4DC6-8B5F-005B8B7DE19B}" dt="2018-02-28T11:57:09.717" v="7167" actId="26606"/>
          <ac:grpSpMkLst>
            <pc:docMk/>
            <pc:sldMk cId="4234398542" sldId="273"/>
            <ac:grpSpMk id="158" creationId="{94D3C8C4-8367-4524-B9C5-2B3ACA682C06}"/>
          </ac:grpSpMkLst>
        </pc:grpChg>
        <pc:grpChg chg="add del">
          <ac:chgData name="富井雄太" userId="6f850b470481e11e" providerId="LiveId" clId="{3D571693-A3B5-4DC6-8B5F-005B8B7DE19B}" dt="2018-02-28T11:57:09.717" v="7167" actId="26606"/>
          <ac:grpSpMkLst>
            <pc:docMk/>
            <pc:sldMk cId="4234398542" sldId="273"/>
            <ac:grpSpMk id="172" creationId="{CDA2558E-94AE-4C16-8CD0-DCF447C9876B}"/>
          </ac:grpSpMkLst>
        </pc:grpChg>
        <pc:grpChg chg="add del">
          <ac:chgData name="富井雄太" userId="6f850b470481e11e" providerId="LiveId" clId="{3D571693-A3B5-4DC6-8B5F-005B8B7DE19B}" dt="2018-02-28T11:57:08.900" v="7165" actId="26606"/>
          <ac:grpSpMkLst>
            <pc:docMk/>
            <pc:sldMk cId="4234398542" sldId="273"/>
            <ac:grpSpMk id="195" creationId="{8D44E099-FC66-4167-A593-8F6FBB5EE0E6}"/>
          </ac:grpSpMkLst>
        </pc:grpChg>
        <pc:grpChg chg="add del">
          <ac:chgData name="富井雄太" userId="6f850b470481e11e" providerId="LiveId" clId="{3D571693-A3B5-4DC6-8B5F-005B8B7DE19B}" dt="2018-02-28T11:57:08.900" v="7165" actId="26606"/>
          <ac:grpSpMkLst>
            <pc:docMk/>
            <pc:sldMk cId="4234398542" sldId="273"/>
            <ac:grpSpMk id="209" creationId="{629FAB3C-6A93-4306-8525-B9FC787B15FC}"/>
          </ac:grpSpMkLst>
        </pc:grpChg>
        <pc:picChg chg="add del mod ord">
          <ac:chgData name="富井雄太" userId="6f850b470481e11e" providerId="LiveId" clId="{3D571693-A3B5-4DC6-8B5F-005B8B7DE19B}" dt="2018-02-28T12:05:16.046" v="7254" actId="478"/>
          <ac:picMkLst>
            <pc:docMk/>
            <pc:sldMk cId="4234398542" sldId="273"/>
            <ac:picMk id="6" creationId="{F22BA1EB-4319-4027-9B84-C278DE8DFF53}"/>
          </ac:picMkLst>
        </pc:picChg>
        <pc:picChg chg="add mod">
          <ac:chgData name="富井雄太" userId="6f850b470481e11e" providerId="LiveId" clId="{3D571693-A3B5-4DC6-8B5F-005B8B7DE19B}" dt="2018-03-18T05:24:41.186" v="10992" actId="1076"/>
          <ac:picMkLst>
            <pc:docMk/>
            <pc:sldMk cId="4234398542" sldId="273"/>
            <ac:picMk id="7" creationId="{D2D47B4D-088D-464F-8F8E-0EE37ED8E06F}"/>
          </ac:picMkLst>
        </pc:picChg>
        <pc:picChg chg="add mod">
          <ac:chgData name="富井雄太" userId="6f850b470481e11e" providerId="LiveId" clId="{3D571693-A3B5-4DC6-8B5F-005B8B7DE19B}" dt="2018-03-18T05:24:43.828" v="10993" actId="1076"/>
          <ac:picMkLst>
            <pc:docMk/>
            <pc:sldMk cId="4234398542" sldId="273"/>
            <ac:picMk id="1026" creationId="{AA6A6DEF-5DEB-4E37-BB14-488617D51723}"/>
          </ac:picMkLst>
        </pc:picChg>
        <pc:cxnChg chg="add del mod">
          <ac:chgData name="富井雄太" userId="6f850b470481e11e" providerId="LiveId" clId="{3D571693-A3B5-4DC6-8B5F-005B8B7DE19B}" dt="2018-02-28T11:55:35.643" v="7128" actId="26606"/>
          <ac:cxnSpMkLst>
            <pc:docMk/>
            <pc:sldMk cId="4234398542" sldId="273"/>
            <ac:cxnSpMk id="78" creationId="{81F86B2C-5FF7-48E0-B5B0-ABEA39A1E2C9}"/>
          </ac:cxnSpMkLst>
        </pc:cxnChg>
        <pc:cxnChg chg="add del">
          <ac:chgData name="富井雄太" userId="6f850b470481e11e" providerId="LiveId" clId="{3D571693-A3B5-4DC6-8B5F-005B8B7DE19B}" dt="2018-02-28T11:57:09.717" v="7167" actId="26606"/>
          <ac:cxnSpMkLst>
            <pc:docMk/>
            <pc:sldMk cId="4234398542" sldId="273"/>
            <ac:cxnSpMk id="190" creationId="{81F86B2C-5FF7-48E0-B5B0-ABEA39A1E2C9}"/>
          </ac:cxnSpMkLst>
        </pc:cxnChg>
      </pc:sldChg>
      <pc:sldChg chg="addSp delSp modSp add modNotesTx">
        <pc:chgData name="富井雄太" userId="6f850b470481e11e" providerId="LiveId" clId="{3D571693-A3B5-4DC6-8B5F-005B8B7DE19B}" dt="2018-03-23T08:12:09.843" v="16215" actId="1076"/>
        <pc:sldMkLst>
          <pc:docMk/>
          <pc:sldMk cId="349917694" sldId="274"/>
        </pc:sldMkLst>
        <pc:spChg chg="add mod">
          <ac:chgData name="富井雄太" userId="6f850b470481e11e" providerId="LiveId" clId="{3D571693-A3B5-4DC6-8B5F-005B8B7DE19B}" dt="2018-03-23T08:12:09.843" v="16215" actId="1076"/>
          <ac:spMkLst>
            <pc:docMk/>
            <pc:sldMk cId="349917694" sldId="274"/>
            <ac:spMk id="3" creationId="{10D7F272-76DE-40B1-9A5E-90CD31C4E259}"/>
          </ac:spMkLst>
        </pc:spChg>
        <pc:spChg chg="add mod">
          <ac:chgData name="富井雄太" userId="6f850b470481e11e" providerId="LiveId" clId="{3D571693-A3B5-4DC6-8B5F-005B8B7DE19B}" dt="2018-02-28T12:21:49.453" v="7471" actId="164"/>
          <ac:spMkLst>
            <pc:docMk/>
            <pc:sldMk cId="349917694" sldId="274"/>
            <ac:spMk id="4" creationId="{47D66385-BC80-4753-BE9D-7E9A84004E53}"/>
          </ac:spMkLst>
        </pc:spChg>
        <pc:spChg chg="add mod">
          <ac:chgData name="富井雄太" userId="6f850b470481e11e" providerId="LiveId" clId="{3D571693-A3B5-4DC6-8B5F-005B8B7DE19B}" dt="2018-03-18T04:17:30.150" v="9605" actId="1076"/>
          <ac:spMkLst>
            <pc:docMk/>
            <pc:sldMk cId="349917694" sldId="274"/>
            <ac:spMk id="8" creationId="{E0EF0FE7-6BC0-41AD-8767-2E4B7193AF54}"/>
          </ac:spMkLst>
        </pc:spChg>
        <pc:grpChg chg="add mod">
          <ac:chgData name="富井雄太" userId="6f850b470481e11e" providerId="LiveId" clId="{3D571693-A3B5-4DC6-8B5F-005B8B7DE19B}" dt="2018-02-28T12:22:27.525" v="7482" actId="14100"/>
          <ac:grpSpMkLst>
            <pc:docMk/>
            <pc:sldMk cId="349917694" sldId="274"/>
            <ac:grpSpMk id="7" creationId="{B39305D5-2660-4893-8E69-5DEB512C086C}"/>
          </ac:grpSpMkLst>
        </pc:grpChg>
        <pc:picChg chg="add del mod modCrop">
          <ac:chgData name="富井雄太" userId="6f850b470481e11e" providerId="LiveId" clId="{3D571693-A3B5-4DC6-8B5F-005B8B7DE19B}" dt="2018-02-28T12:13:23.796" v="7295" actId="478"/>
          <ac:picMkLst>
            <pc:docMk/>
            <pc:sldMk cId="349917694" sldId="274"/>
            <ac:picMk id="2" creationId="{940A18CF-7E8E-4CF9-A6BE-CE6FFFF55D12}"/>
          </ac:picMkLst>
        </pc:picChg>
        <pc:picChg chg="add del mod">
          <ac:chgData name="富井雄太" userId="6f850b470481e11e" providerId="LiveId" clId="{3D571693-A3B5-4DC6-8B5F-005B8B7DE19B}" dt="2018-02-28T12:21:09.494" v="7462" actId="478"/>
          <ac:picMkLst>
            <pc:docMk/>
            <pc:sldMk cId="349917694" sldId="274"/>
            <ac:picMk id="5" creationId="{D0CFBC79-5833-4922-8FEB-907ECF8AA43C}"/>
          </ac:picMkLst>
        </pc:picChg>
        <pc:picChg chg="add mod">
          <ac:chgData name="富井雄太" userId="6f850b470481e11e" providerId="LiveId" clId="{3D571693-A3B5-4DC6-8B5F-005B8B7DE19B}" dt="2018-03-22T04:37:47.165" v="13520" actId="14100"/>
          <ac:picMkLst>
            <pc:docMk/>
            <pc:sldMk cId="349917694" sldId="274"/>
            <ac:picMk id="5" creationId="{B349B04B-0027-4F4C-B9EB-839DBA344E89}"/>
          </ac:picMkLst>
        </pc:picChg>
        <pc:picChg chg="add mod">
          <ac:chgData name="富井雄太" userId="6f850b470481e11e" providerId="LiveId" clId="{3D571693-A3B5-4DC6-8B5F-005B8B7DE19B}" dt="2018-02-28T12:22:17.539" v="7479" actId="1076"/>
          <ac:picMkLst>
            <pc:docMk/>
            <pc:sldMk cId="349917694" sldId="274"/>
            <ac:picMk id="6" creationId="{95EE8CAE-6066-4505-8C61-06F17B44EC5D}"/>
          </ac:picMkLst>
        </pc:picChg>
        <pc:picChg chg="add mod">
          <ac:chgData name="富井雄太" userId="6f850b470481e11e" providerId="LiveId" clId="{3D571693-A3B5-4DC6-8B5F-005B8B7DE19B}" dt="2018-03-22T04:38:01.527" v="13524" actId="14100"/>
          <ac:picMkLst>
            <pc:docMk/>
            <pc:sldMk cId="349917694" sldId="274"/>
            <ac:picMk id="10" creationId="{751A5D28-E5A3-41A3-A6B8-D565698984DF}"/>
          </ac:picMkLst>
        </pc:picChg>
        <pc:picChg chg="add mod">
          <ac:chgData name="富井雄太" userId="6f850b470481e11e" providerId="LiveId" clId="{3D571693-A3B5-4DC6-8B5F-005B8B7DE19B}" dt="2018-03-22T04:38:14.931" v="13527" actId="1076"/>
          <ac:picMkLst>
            <pc:docMk/>
            <pc:sldMk cId="349917694" sldId="274"/>
            <ac:picMk id="12" creationId="{7287E4D4-C045-4A20-A6C9-CFA3C1DD2CA9}"/>
          </ac:picMkLst>
        </pc:picChg>
        <pc:picChg chg="add mod modCrop">
          <ac:chgData name="富井雄太" userId="6f850b470481e11e" providerId="LiveId" clId="{3D571693-A3B5-4DC6-8B5F-005B8B7DE19B}" dt="2018-02-28T12:21:49.453" v="7471" actId="164"/>
          <ac:picMkLst>
            <pc:docMk/>
            <pc:sldMk cId="349917694" sldId="274"/>
            <ac:picMk id="2050" creationId="{2D987BEE-1766-44F7-BB04-E4662074A85C}"/>
          </ac:picMkLst>
        </pc:picChg>
      </pc:sldChg>
      <pc:sldChg chg="addSp delSp modSp add">
        <pc:chgData name="富井雄太" userId="6f850b470481e11e" providerId="LiveId" clId="{3D571693-A3B5-4DC6-8B5F-005B8B7DE19B}" dt="2018-03-22T07:03:47.305" v="16145" actId="20577"/>
        <pc:sldMkLst>
          <pc:docMk/>
          <pc:sldMk cId="140025866" sldId="275"/>
        </pc:sldMkLst>
        <pc:spChg chg="add mod">
          <ac:chgData name="富井雄太" userId="6f850b470481e11e" providerId="LiveId" clId="{3D571693-A3B5-4DC6-8B5F-005B8B7DE19B}" dt="2018-03-22T07:03:05.076" v="16144" actId="1076"/>
          <ac:spMkLst>
            <pc:docMk/>
            <pc:sldMk cId="140025866" sldId="275"/>
            <ac:spMk id="6" creationId="{C8E3DD8C-117D-4A9F-8A19-82ED1B464F6F}"/>
          </ac:spMkLst>
        </pc:spChg>
        <pc:picChg chg="add mod">
          <ac:chgData name="富井雄太" userId="6f850b470481e11e" providerId="LiveId" clId="{3D571693-A3B5-4DC6-8B5F-005B8B7DE19B}" dt="2018-03-18T05:08:16.450" v="10175" actId="14100"/>
          <ac:picMkLst>
            <pc:docMk/>
            <pc:sldMk cId="140025866" sldId="275"/>
            <ac:picMk id="2" creationId="{D5D4065A-6A96-4E15-92B0-7D31C795AF3C}"/>
          </ac:picMkLst>
        </pc:picChg>
        <pc:picChg chg="add mod">
          <ac:chgData name="富井雄太" userId="6f850b470481e11e" providerId="LiveId" clId="{3D571693-A3B5-4DC6-8B5F-005B8B7DE19B}" dt="2018-03-18T05:08:12.553" v="10174" actId="14100"/>
          <ac:picMkLst>
            <pc:docMk/>
            <pc:sldMk cId="140025866" sldId="275"/>
            <ac:picMk id="3" creationId="{0F197869-723F-466F-933C-CF466C1E128A}"/>
          </ac:picMkLst>
        </pc:picChg>
        <pc:picChg chg="add del mod">
          <ac:chgData name="富井雄太" userId="6f850b470481e11e" providerId="LiveId" clId="{3D571693-A3B5-4DC6-8B5F-005B8B7DE19B}" dt="2018-03-22T07:03:47.305" v="16145" actId="20577"/>
          <ac:picMkLst>
            <pc:docMk/>
            <pc:sldMk cId="140025866" sldId="275"/>
            <ac:picMk id="4" creationId="{75D84EB7-9F95-4E21-B1DF-AF5CC69FA694}"/>
          </ac:picMkLst>
        </pc:picChg>
        <pc:picChg chg="add del mod">
          <ac:chgData name="富井雄太" userId="6f850b470481e11e" providerId="LiveId" clId="{3D571693-A3B5-4DC6-8B5F-005B8B7DE19B}" dt="2018-03-18T05:08:54.707" v="10182" actId="478"/>
          <ac:picMkLst>
            <pc:docMk/>
            <pc:sldMk cId="140025866" sldId="275"/>
            <ac:picMk id="5" creationId="{C0B9B0CB-86BC-42AE-A97A-E459CD60EBA8}"/>
          </ac:picMkLst>
        </pc:picChg>
      </pc:sldChg>
      <pc:sldChg chg="addSp modSp add del ord">
        <pc:chgData name="富井雄太" userId="6f850b470481e11e" providerId="LiveId" clId="{3D571693-A3B5-4DC6-8B5F-005B8B7DE19B}" dt="2018-03-27T03:12:04.593" v="17012" actId="2696"/>
        <pc:sldMkLst>
          <pc:docMk/>
          <pc:sldMk cId="2574072788" sldId="276"/>
        </pc:sldMkLst>
        <pc:picChg chg="add mod">
          <ac:chgData name="富井雄太" userId="6f850b470481e11e" providerId="LiveId" clId="{3D571693-A3B5-4DC6-8B5F-005B8B7DE19B}" dt="2018-03-22T05:50:28.415" v="15530" actId="1076"/>
          <ac:picMkLst>
            <pc:docMk/>
            <pc:sldMk cId="2574072788" sldId="276"/>
            <ac:picMk id="2" creationId="{7E61589A-DC33-4710-96BD-838140BFC3F5}"/>
          </ac:picMkLst>
        </pc:picChg>
        <pc:picChg chg="add mod">
          <ac:chgData name="富井雄太" userId="6f850b470481e11e" providerId="LiveId" clId="{3D571693-A3B5-4DC6-8B5F-005B8B7DE19B}" dt="2018-03-22T06:00:31.829" v="15697" actId="1076"/>
          <ac:picMkLst>
            <pc:docMk/>
            <pc:sldMk cId="2574072788" sldId="276"/>
            <ac:picMk id="3" creationId="{D4B46B0C-B36F-447C-ACC0-337D982F57EA}"/>
          </ac:picMkLst>
        </pc:picChg>
        <pc:picChg chg="add mod">
          <ac:chgData name="富井雄太" userId="6f850b470481e11e" providerId="LiveId" clId="{3D571693-A3B5-4DC6-8B5F-005B8B7DE19B}" dt="2018-03-22T07:03:52.189" v="16147" actId="1076"/>
          <ac:picMkLst>
            <pc:docMk/>
            <pc:sldMk cId="2574072788" sldId="276"/>
            <ac:picMk id="4" creationId="{213086A0-F68E-4632-B159-EB784BA91871}"/>
          </ac:picMkLst>
        </pc:picChg>
      </pc:sldChg>
      <pc:sldChg chg="addSp modSp add mod setBg">
        <pc:chgData name="富井雄太" userId="6f850b470481e11e" providerId="LiveId" clId="{3D571693-A3B5-4DC6-8B5F-005B8B7DE19B}" dt="2018-03-26T02:14:12.322" v="16878" actId="1076"/>
        <pc:sldMkLst>
          <pc:docMk/>
          <pc:sldMk cId="615798810" sldId="277"/>
        </pc:sldMkLst>
        <pc:spChg chg="add mod">
          <ac:chgData name="富井雄太" userId="6f850b470481e11e" providerId="LiveId" clId="{3D571693-A3B5-4DC6-8B5F-005B8B7DE19B}" dt="2018-03-26T02:14:12.322" v="16878" actId="1076"/>
          <ac:spMkLst>
            <pc:docMk/>
            <pc:sldMk cId="615798810" sldId="277"/>
            <ac:spMk id="3" creationId="{51946633-C88A-4BA7-9EC7-D333539B3AC2}"/>
          </ac:spMkLst>
        </pc:spChg>
        <pc:spChg chg="add">
          <ac:chgData name="富井雄太" userId="6f850b470481e11e" providerId="LiveId" clId="{3D571693-A3B5-4DC6-8B5F-005B8B7DE19B}" dt="2018-03-22T07:09:56.485" v="16156" actId="26606"/>
          <ac:spMkLst>
            <pc:docMk/>
            <pc:sldMk cId="615798810" sldId="277"/>
            <ac:spMk id="7" creationId="{01520B72-94C4-4ABB-AC64-A3382705BE06}"/>
          </ac:spMkLst>
        </pc:spChg>
        <pc:spChg chg="add">
          <ac:chgData name="富井雄太" userId="6f850b470481e11e" providerId="LiveId" clId="{3D571693-A3B5-4DC6-8B5F-005B8B7DE19B}" dt="2018-03-22T07:09:56.485" v="16156" actId="26606"/>
          <ac:spMkLst>
            <pc:docMk/>
            <pc:sldMk cId="615798810" sldId="277"/>
            <ac:spMk id="9" creationId="{9A64CBFD-D6E8-4E6A-8F66-1948BED33157}"/>
          </ac:spMkLst>
        </pc:spChg>
        <pc:picChg chg="add mod">
          <ac:chgData name="富井雄太" userId="6f850b470481e11e" providerId="LiveId" clId="{3D571693-A3B5-4DC6-8B5F-005B8B7DE19B}" dt="2018-03-26T02:13:56.240" v="16875" actId="1076"/>
          <ac:picMkLst>
            <pc:docMk/>
            <pc:sldMk cId="615798810" sldId="277"/>
            <ac:picMk id="2" creationId="{D94C0BD6-D031-4903-A597-D586768174AE}"/>
          </ac:picMkLst>
        </pc:picChg>
      </pc:sldChg>
    </pc:docChg>
  </pc:docChgLst>
  <pc:docChgLst>
    <pc:chgData name="富井雄太" userId="6f850b470481e11e" providerId="LiveId" clId="{C38F8365-1A9C-41D0-8990-FA5BAA5BCE6C}"/>
    <pc:docChg chg="custSel modSld">
      <pc:chgData name="富井雄太" userId="6f850b470481e11e" providerId="LiveId" clId="{C38F8365-1A9C-41D0-8990-FA5BAA5BCE6C}" dt="2018-03-21T21:24:12.126" v="899" actId="20577"/>
      <pc:docMkLst>
        <pc:docMk/>
      </pc:docMkLst>
      <pc:sldChg chg="addSp modSp">
        <pc:chgData name="富井雄太" userId="6f850b470481e11e" providerId="LiveId" clId="{C38F8365-1A9C-41D0-8990-FA5BAA5BCE6C}" dt="2018-03-21T20:04:06.243" v="70" actId="20577"/>
        <pc:sldMkLst>
          <pc:docMk/>
          <pc:sldMk cId="2456035666" sldId="256"/>
        </pc:sldMkLst>
        <pc:spChg chg="mod">
          <ac:chgData name="富井雄太" userId="6f850b470481e11e" providerId="LiveId" clId="{C38F8365-1A9C-41D0-8990-FA5BAA5BCE6C}" dt="2018-03-21T20:02:22.475" v="29" actId="20577"/>
          <ac:spMkLst>
            <pc:docMk/>
            <pc:sldMk cId="2456035666" sldId="256"/>
            <ac:spMk id="2" creationId="{F4608BDE-3693-4FF5-B8F4-8F762D2C27E2}"/>
          </ac:spMkLst>
        </pc:spChg>
        <pc:spChg chg="add mod">
          <ac:chgData name="富井雄太" userId="6f850b470481e11e" providerId="LiveId" clId="{C38F8365-1A9C-41D0-8990-FA5BAA5BCE6C}" dt="2018-03-21T20:04:06.243" v="70" actId="20577"/>
          <ac:spMkLst>
            <pc:docMk/>
            <pc:sldMk cId="2456035666" sldId="256"/>
            <ac:spMk id="4" creationId="{F07AC384-B04A-4C02-A4F4-C6129B9860F5}"/>
          </ac:spMkLst>
        </pc:spChg>
      </pc:sldChg>
      <pc:sldChg chg="modSp modNotesTx">
        <pc:chgData name="富井雄太" userId="6f850b470481e11e" providerId="LiveId" clId="{C38F8365-1A9C-41D0-8990-FA5BAA5BCE6C}" dt="2018-03-21T20:48:27.760" v="612" actId="20577"/>
        <pc:sldMkLst>
          <pc:docMk/>
          <pc:sldMk cId="2180788653" sldId="257"/>
        </pc:sldMkLst>
        <pc:spChg chg="mod">
          <ac:chgData name="富井雄太" userId="6f850b470481e11e" providerId="LiveId" clId="{C38F8365-1A9C-41D0-8990-FA5BAA5BCE6C}" dt="2018-03-21T20:48:27.760" v="612" actId="20577"/>
          <ac:spMkLst>
            <pc:docMk/>
            <pc:sldMk cId="2180788653" sldId="257"/>
            <ac:spMk id="7" creationId="{4EF17AAC-7160-4F76-B507-3B8CBCBB4054}"/>
          </ac:spMkLst>
        </pc:spChg>
      </pc:sldChg>
      <pc:sldChg chg="modNotesTx">
        <pc:chgData name="富井雄太" userId="6f850b470481e11e" providerId="LiveId" clId="{C38F8365-1A9C-41D0-8990-FA5BAA5BCE6C}" dt="2018-03-21T20:59:42.871" v="703" actId="20577"/>
        <pc:sldMkLst>
          <pc:docMk/>
          <pc:sldMk cId="3210909928" sldId="259"/>
        </pc:sldMkLst>
      </pc:sldChg>
      <pc:sldChg chg="modSp">
        <pc:chgData name="富井雄太" userId="6f850b470481e11e" providerId="LiveId" clId="{C38F8365-1A9C-41D0-8990-FA5BAA5BCE6C}" dt="2018-03-21T21:06:33.492" v="754" actId="20577"/>
        <pc:sldMkLst>
          <pc:docMk/>
          <pc:sldMk cId="2638873104" sldId="260"/>
        </pc:sldMkLst>
        <pc:spChg chg="mod">
          <ac:chgData name="富井雄太" userId="6f850b470481e11e" providerId="LiveId" clId="{C38F8365-1A9C-41D0-8990-FA5BAA5BCE6C}" dt="2018-03-21T21:06:33.492" v="754" actId="20577"/>
          <ac:spMkLst>
            <pc:docMk/>
            <pc:sldMk cId="2638873104" sldId="260"/>
            <ac:spMk id="5" creationId="{DC1F0F47-EAF8-4E86-90E9-FA59432E74DC}"/>
          </ac:spMkLst>
        </pc:spChg>
      </pc:sldChg>
      <pc:sldChg chg="addSp modSp">
        <pc:chgData name="富井雄太" userId="6f850b470481e11e" providerId="LiveId" clId="{C38F8365-1A9C-41D0-8990-FA5BAA5BCE6C}" dt="2018-03-21T21:09:02.541" v="799" actId="1076"/>
        <pc:sldMkLst>
          <pc:docMk/>
          <pc:sldMk cId="191322980" sldId="261"/>
        </pc:sldMkLst>
        <pc:spChg chg="add mod">
          <ac:chgData name="富井雄太" userId="6f850b470481e11e" providerId="LiveId" clId="{C38F8365-1A9C-41D0-8990-FA5BAA5BCE6C}" dt="2018-03-21T21:09:02.541" v="799" actId="1076"/>
          <ac:spMkLst>
            <pc:docMk/>
            <pc:sldMk cId="191322980" sldId="261"/>
            <ac:spMk id="3" creationId="{9C312C61-B453-4A54-BBAC-9210CF65BF9C}"/>
          </ac:spMkLst>
        </pc:spChg>
      </pc:sldChg>
      <pc:sldChg chg="modSp modNotesTx">
        <pc:chgData name="富井雄太" userId="6f850b470481e11e" providerId="LiveId" clId="{C38F8365-1A9C-41D0-8990-FA5BAA5BCE6C}" dt="2018-03-21T21:24:12.126" v="899" actId="20577"/>
        <pc:sldMkLst>
          <pc:docMk/>
          <pc:sldMk cId="1694832618" sldId="263"/>
        </pc:sldMkLst>
        <pc:spChg chg="mod">
          <ac:chgData name="富井雄太" userId="6f850b470481e11e" providerId="LiveId" clId="{C38F8365-1A9C-41D0-8990-FA5BAA5BCE6C}" dt="2018-03-21T21:21:43.820" v="848" actId="20577"/>
          <ac:spMkLst>
            <pc:docMk/>
            <pc:sldMk cId="1694832618" sldId="263"/>
            <ac:spMk id="6" creationId="{DBF91812-38F1-4D9E-9E3A-28EC9F85CD9A}"/>
          </ac:spMkLst>
        </pc:spChg>
      </pc:sldChg>
      <pc:sldChg chg="modSp">
        <pc:chgData name="富井雄太" userId="6f850b470481e11e" providerId="LiveId" clId="{C38F8365-1A9C-41D0-8990-FA5BAA5BCE6C}" dt="2018-03-21T21:01:38.815" v="714" actId="20577"/>
        <pc:sldMkLst>
          <pc:docMk/>
          <pc:sldMk cId="2761139001" sldId="264"/>
        </pc:sldMkLst>
        <pc:spChg chg="mod">
          <ac:chgData name="富井雄太" userId="6f850b470481e11e" providerId="LiveId" clId="{C38F8365-1A9C-41D0-8990-FA5BAA5BCE6C}" dt="2018-03-21T21:01:38.815" v="714" actId="20577"/>
          <ac:spMkLst>
            <pc:docMk/>
            <pc:sldMk cId="2761139001" sldId="264"/>
            <ac:spMk id="4" creationId="{644F3B25-1927-4A70-BB0C-FE08490E922E}"/>
          </ac:spMkLst>
        </pc:spChg>
      </pc:sldChg>
      <pc:sldChg chg="modSp modNotesTx">
        <pc:chgData name="富井雄太" userId="6f850b470481e11e" providerId="LiveId" clId="{C38F8365-1A9C-41D0-8990-FA5BAA5BCE6C}" dt="2018-03-21T20:34:25.128" v="431" actId="20577"/>
        <pc:sldMkLst>
          <pc:docMk/>
          <pc:sldMk cId="2199606162" sldId="266"/>
        </pc:sldMkLst>
        <pc:spChg chg="mod">
          <ac:chgData name="富井雄太" userId="6f850b470481e11e" providerId="LiveId" clId="{C38F8365-1A9C-41D0-8990-FA5BAA5BCE6C}" dt="2018-03-21T20:34:25.128" v="431" actId="20577"/>
          <ac:spMkLst>
            <pc:docMk/>
            <pc:sldMk cId="2199606162" sldId="266"/>
            <ac:spMk id="6" creationId="{79D56DC5-71FD-4F94-9144-ED408226606B}"/>
          </ac:spMkLst>
        </pc:spChg>
      </pc:sldChg>
      <pc:sldChg chg="modSp">
        <pc:chgData name="富井雄太" userId="6f850b470481e11e" providerId="LiveId" clId="{C38F8365-1A9C-41D0-8990-FA5BAA5BCE6C}" dt="2018-03-21T20:20:00.730" v="298" actId="20577"/>
        <pc:sldMkLst>
          <pc:docMk/>
          <pc:sldMk cId="767085711" sldId="267"/>
        </pc:sldMkLst>
        <pc:spChg chg="mod">
          <ac:chgData name="富井雄太" userId="6f850b470481e11e" providerId="LiveId" clId="{C38F8365-1A9C-41D0-8990-FA5BAA5BCE6C}" dt="2018-03-21T20:20:00.730" v="298" actId="20577"/>
          <ac:spMkLst>
            <pc:docMk/>
            <pc:sldMk cId="767085711" sldId="267"/>
            <ac:spMk id="3" creationId="{F7A41531-6771-4D43-83BA-F09C1E793F72}"/>
          </ac:spMkLst>
        </pc:spChg>
        <pc:spChg chg="mod">
          <ac:chgData name="富井雄太" userId="6f850b470481e11e" providerId="LiveId" clId="{C38F8365-1A9C-41D0-8990-FA5BAA5BCE6C}" dt="2018-03-21T20:17:35.994" v="214" actId="20577"/>
          <ac:spMkLst>
            <pc:docMk/>
            <pc:sldMk cId="767085711" sldId="267"/>
            <ac:spMk id="8" creationId="{4CE66ADC-5470-4601-85ED-9CBD9CFDD8A4}"/>
          </ac:spMkLst>
        </pc:spChg>
        <pc:spChg chg="mod">
          <ac:chgData name="富井雄太" userId="6f850b470481e11e" providerId="LiveId" clId="{C38F8365-1A9C-41D0-8990-FA5BAA5BCE6C}" dt="2018-03-21T20:17:40.763" v="218" actId="20577"/>
          <ac:spMkLst>
            <pc:docMk/>
            <pc:sldMk cId="767085711" sldId="267"/>
            <ac:spMk id="17" creationId="{FAAA9381-A7CA-45B9-BFC2-45E212D692BB}"/>
          </ac:spMkLst>
        </pc:spChg>
      </pc:sldChg>
      <pc:sldChg chg="modSp">
        <pc:chgData name="富井雄太" userId="6f850b470481e11e" providerId="LiveId" clId="{C38F8365-1A9C-41D0-8990-FA5BAA5BCE6C}" dt="2018-03-21T20:20:57.896" v="306" actId="20577"/>
        <pc:sldMkLst>
          <pc:docMk/>
          <pc:sldMk cId="834886303" sldId="268"/>
        </pc:sldMkLst>
        <pc:spChg chg="mod">
          <ac:chgData name="富井雄太" userId="6f850b470481e11e" providerId="LiveId" clId="{C38F8365-1A9C-41D0-8990-FA5BAA5BCE6C}" dt="2018-03-21T20:20:57.896" v="306" actId="20577"/>
          <ac:spMkLst>
            <pc:docMk/>
            <pc:sldMk cId="834886303" sldId="268"/>
            <ac:spMk id="7" creationId="{0CBD7A6E-F883-4D01-BFD4-E6FF263F2DAE}"/>
          </ac:spMkLst>
        </pc:spChg>
      </pc:sldChg>
      <pc:sldChg chg="modSp">
        <pc:chgData name="富井雄太" userId="6f850b470481e11e" providerId="LiveId" clId="{C38F8365-1A9C-41D0-8990-FA5BAA5BCE6C}" dt="2018-03-21T20:24:38.273" v="363" actId="14100"/>
        <pc:sldMkLst>
          <pc:docMk/>
          <pc:sldMk cId="1439503147" sldId="269"/>
        </pc:sldMkLst>
        <pc:spChg chg="mod">
          <ac:chgData name="富井雄太" userId="6f850b470481e11e" providerId="LiveId" clId="{C38F8365-1A9C-41D0-8990-FA5BAA5BCE6C}" dt="2018-03-21T20:23:35.785" v="338" actId="20577"/>
          <ac:spMkLst>
            <pc:docMk/>
            <pc:sldMk cId="1439503147" sldId="269"/>
            <ac:spMk id="8" creationId="{406C72DD-1519-4DE8-BD0B-7FC5F5EA199D}"/>
          </ac:spMkLst>
        </pc:spChg>
        <pc:spChg chg="mod">
          <ac:chgData name="富井雄太" userId="6f850b470481e11e" providerId="LiveId" clId="{C38F8365-1A9C-41D0-8990-FA5BAA5BCE6C}" dt="2018-03-21T20:24:14.032" v="351" actId="20577"/>
          <ac:spMkLst>
            <pc:docMk/>
            <pc:sldMk cId="1439503147" sldId="269"/>
            <ac:spMk id="10" creationId="{90095DCA-E9D4-4AE8-BA39-989C52723FE7}"/>
          </ac:spMkLst>
        </pc:spChg>
        <pc:spChg chg="mod">
          <ac:chgData name="富井雄太" userId="6f850b470481e11e" providerId="LiveId" clId="{C38F8365-1A9C-41D0-8990-FA5BAA5BCE6C}" dt="2018-03-21T20:24:32.377" v="362" actId="1076"/>
          <ac:spMkLst>
            <pc:docMk/>
            <pc:sldMk cId="1439503147" sldId="269"/>
            <ac:spMk id="12" creationId="{FB30D53B-DDDB-420A-91E7-BB114E69DB5F}"/>
          </ac:spMkLst>
        </pc:spChg>
        <pc:picChg chg="mod">
          <ac:chgData name="富井雄太" userId="6f850b470481e11e" providerId="LiveId" clId="{C38F8365-1A9C-41D0-8990-FA5BAA5BCE6C}" dt="2018-03-21T20:24:27.008" v="361" actId="1076"/>
          <ac:picMkLst>
            <pc:docMk/>
            <pc:sldMk cId="1439503147" sldId="269"/>
            <ac:picMk id="5" creationId="{682D9C36-DED4-43ED-ABFC-C6DB111D1B9C}"/>
          </ac:picMkLst>
        </pc:picChg>
        <pc:cxnChg chg="mod">
          <ac:chgData name="富井雄太" userId="6f850b470481e11e" providerId="LiveId" clId="{C38F8365-1A9C-41D0-8990-FA5BAA5BCE6C}" dt="2018-03-21T20:23:52.454" v="339" actId="20577"/>
          <ac:cxnSpMkLst>
            <pc:docMk/>
            <pc:sldMk cId="1439503147" sldId="269"/>
            <ac:cxnSpMk id="18" creationId="{222FCB89-295C-47A6-B126-77E20B3F315B}"/>
          </ac:cxnSpMkLst>
        </pc:cxnChg>
        <pc:cxnChg chg="mod">
          <ac:chgData name="富井雄太" userId="6f850b470481e11e" providerId="LiveId" clId="{C38F8365-1A9C-41D0-8990-FA5BAA5BCE6C}" dt="2018-03-21T20:24:38.273" v="363" actId="14100"/>
          <ac:cxnSpMkLst>
            <pc:docMk/>
            <pc:sldMk cId="1439503147" sldId="269"/>
            <ac:cxnSpMk id="19" creationId="{3415E55F-C48A-4250-96FF-982D889CBF8D}"/>
          </ac:cxnSpMkLst>
        </pc:cxnChg>
      </pc:sldChg>
      <pc:sldChg chg="modSp">
        <pc:chgData name="富井雄太" userId="6f850b470481e11e" providerId="LiveId" clId="{C38F8365-1A9C-41D0-8990-FA5BAA5BCE6C}" dt="2018-03-21T20:13:35.099" v="158" actId="20577"/>
        <pc:sldMkLst>
          <pc:docMk/>
          <pc:sldMk cId="759188154" sldId="270"/>
        </pc:sldMkLst>
        <pc:spChg chg="mod">
          <ac:chgData name="富井雄太" userId="6f850b470481e11e" providerId="LiveId" clId="{C38F8365-1A9C-41D0-8990-FA5BAA5BCE6C}" dt="2018-03-21T20:13:35.099" v="158" actId="20577"/>
          <ac:spMkLst>
            <pc:docMk/>
            <pc:sldMk cId="759188154" sldId="270"/>
            <ac:spMk id="4" creationId="{4921DCB1-F21D-49B7-8FF2-6DA42F9F1240}"/>
          </ac:spMkLst>
        </pc:spChg>
        <pc:spChg chg="mod">
          <ac:chgData name="富井雄太" userId="6f850b470481e11e" providerId="LiveId" clId="{C38F8365-1A9C-41D0-8990-FA5BAA5BCE6C}" dt="2018-03-21T20:08:40.370" v="148" actId="20577"/>
          <ac:spMkLst>
            <pc:docMk/>
            <pc:sldMk cId="759188154" sldId="270"/>
            <ac:spMk id="5" creationId="{0C419D79-A0DA-4FC1-9082-7BEAD129EB44}"/>
          </ac:spMkLst>
        </pc:spChg>
      </pc:sldChg>
      <pc:sldChg chg="addSp modSp">
        <pc:chgData name="富井雄太" userId="6f850b470481e11e" providerId="LiveId" clId="{C38F8365-1A9C-41D0-8990-FA5BAA5BCE6C}" dt="2018-03-21T20:42:13.616" v="513" actId="1076"/>
        <pc:sldMkLst>
          <pc:docMk/>
          <pc:sldMk cId="684618176" sldId="271"/>
        </pc:sldMkLst>
        <pc:spChg chg="add mod">
          <ac:chgData name="富井雄太" userId="6f850b470481e11e" providerId="LiveId" clId="{C38F8365-1A9C-41D0-8990-FA5BAA5BCE6C}" dt="2018-03-21T20:41:38.813" v="492" actId="20577"/>
          <ac:spMkLst>
            <pc:docMk/>
            <pc:sldMk cId="684618176" sldId="271"/>
            <ac:spMk id="5" creationId="{95404E7B-C4B2-433F-B3C6-4B81D5506566}"/>
          </ac:spMkLst>
        </pc:spChg>
        <pc:spChg chg="mod">
          <ac:chgData name="富井雄太" userId="6f850b470481e11e" providerId="LiveId" clId="{C38F8365-1A9C-41D0-8990-FA5BAA5BCE6C}" dt="2018-03-21T20:42:13.616" v="513" actId="1076"/>
          <ac:spMkLst>
            <pc:docMk/>
            <pc:sldMk cId="684618176" sldId="271"/>
            <ac:spMk id="7" creationId="{F0A450CC-C418-4E42-AE0C-AB75E4DE1E4C}"/>
          </ac:spMkLst>
        </pc:spChg>
        <pc:spChg chg="add mod">
          <ac:chgData name="富井雄太" userId="6f850b470481e11e" providerId="LiveId" clId="{C38F8365-1A9C-41D0-8990-FA5BAA5BCE6C}" dt="2018-03-21T20:42:02.092" v="511" actId="1076"/>
          <ac:spMkLst>
            <pc:docMk/>
            <pc:sldMk cId="684618176" sldId="271"/>
            <ac:spMk id="9" creationId="{3EA0B99E-48D4-42D8-BEA8-9CF92C5CCC5A}"/>
          </ac:spMkLst>
        </pc:spChg>
        <pc:picChg chg="mod">
          <ac:chgData name="富井雄太" userId="6f850b470481e11e" providerId="LiveId" clId="{C38F8365-1A9C-41D0-8990-FA5BAA5BCE6C}" dt="2018-03-21T20:42:06.278" v="512" actId="14100"/>
          <ac:picMkLst>
            <pc:docMk/>
            <pc:sldMk cId="684618176" sldId="271"/>
            <ac:picMk id="2" creationId="{F8302FB0-C5FB-4915-9F1E-135B410562F9}"/>
          </ac:picMkLst>
        </pc:picChg>
        <pc:picChg chg="mod">
          <ac:chgData name="富井雄太" userId="6f850b470481e11e" providerId="LiveId" clId="{C38F8365-1A9C-41D0-8990-FA5BAA5BCE6C}" dt="2018-03-21T20:41:00.359" v="481" actId="1076"/>
          <ac:picMkLst>
            <pc:docMk/>
            <pc:sldMk cId="684618176" sldId="271"/>
            <ac:picMk id="3" creationId="{D6DD6157-75FD-440F-AB18-E410BABD3B6F}"/>
          </ac:picMkLst>
        </pc:picChg>
        <pc:picChg chg="mod">
          <ac:chgData name="富井雄太" userId="6f850b470481e11e" providerId="LiveId" clId="{C38F8365-1A9C-41D0-8990-FA5BAA5BCE6C}" dt="2018-03-21T20:41:21.533" v="487" actId="1076"/>
          <ac:picMkLst>
            <pc:docMk/>
            <pc:sldMk cId="684618176" sldId="271"/>
            <ac:picMk id="4" creationId="{C25F902E-08BB-4A9A-A093-5363596F3109}"/>
          </ac:picMkLst>
        </pc:picChg>
      </pc:sldChg>
      <pc:sldChg chg="modSp">
        <pc:chgData name="富井雄太" userId="6f850b470481e11e" providerId="LiveId" clId="{C38F8365-1A9C-41D0-8990-FA5BAA5BCE6C}" dt="2018-03-21T20:44:55.789" v="538" actId="20577"/>
        <pc:sldMkLst>
          <pc:docMk/>
          <pc:sldMk cId="3868430458" sldId="272"/>
        </pc:sldMkLst>
        <pc:spChg chg="mod">
          <ac:chgData name="富井雄太" userId="6f850b470481e11e" providerId="LiveId" clId="{C38F8365-1A9C-41D0-8990-FA5BAA5BCE6C}" dt="2018-03-21T20:07:01.019" v="97" actId="20577"/>
          <ac:spMkLst>
            <pc:docMk/>
            <pc:sldMk cId="3868430458" sldId="272"/>
            <ac:spMk id="2" creationId="{4E31EAD4-B15E-43E9-82AE-526F623B2CED}"/>
          </ac:spMkLst>
        </pc:spChg>
        <pc:spChg chg="mod">
          <ac:chgData name="富井雄太" userId="6f850b470481e11e" providerId="LiveId" clId="{C38F8365-1A9C-41D0-8990-FA5BAA5BCE6C}" dt="2018-03-21T20:44:55.789" v="538" actId="20577"/>
          <ac:spMkLst>
            <pc:docMk/>
            <pc:sldMk cId="3868430458" sldId="272"/>
            <ac:spMk id="3" creationId="{0ED95DFB-0261-4C03-ADD1-DA7047BEBDC9}"/>
          </ac:spMkLst>
        </pc:spChg>
      </pc:sldChg>
      <pc:sldChg chg="modSp">
        <pc:chgData name="富井雄太" userId="6f850b470481e11e" providerId="LiveId" clId="{C38F8365-1A9C-41D0-8990-FA5BAA5BCE6C}" dt="2018-03-21T20:14:05.324" v="163" actId="20577"/>
        <pc:sldMkLst>
          <pc:docMk/>
          <pc:sldMk cId="4234398542" sldId="273"/>
        </pc:sldMkLst>
        <pc:spChg chg="mod">
          <ac:chgData name="富井雄太" userId="6f850b470481e11e" providerId="LiveId" clId="{C38F8365-1A9C-41D0-8990-FA5BAA5BCE6C}" dt="2018-03-21T20:14:05.324" v="163" actId="20577"/>
          <ac:spMkLst>
            <pc:docMk/>
            <pc:sldMk cId="4234398542" sldId="273"/>
            <ac:spMk id="5" creationId="{3603A811-3C9D-45D6-8078-0166B234B983}"/>
          </ac:spMkLst>
        </pc:spChg>
      </pc:sldChg>
      <pc:sldChg chg="addSp modSp">
        <pc:chgData name="富井雄太" userId="6f850b470481e11e" providerId="LiveId" clId="{C38F8365-1A9C-41D0-8990-FA5BAA5BCE6C}" dt="2018-03-21T20:17:10.182" v="210" actId="14100"/>
        <pc:sldMkLst>
          <pc:docMk/>
          <pc:sldMk cId="349917694" sldId="274"/>
        </pc:sldMkLst>
        <pc:spChg chg="add mod">
          <ac:chgData name="富井雄太" userId="6f850b470481e11e" providerId="LiveId" clId="{C38F8365-1A9C-41D0-8990-FA5BAA5BCE6C}" dt="2018-03-21T20:16:58.819" v="207" actId="1076"/>
          <ac:spMkLst>
            <pc:docMk/>
            <pc:sldMk cId="349917694" sldId="274"/>
            <ac:spMk id="2" creationId="{0F48D767-8223-4795-8F36-2EDD1236A953}"/>
          </ac:spMkLst>
        </pc:spChg>
        <pc:spChg chg="mod">
          <ac:chgData name="富井雄太" userId="6f850b470481e11e" providerId="LiveId" clId="{C38F8365-1A9C-41D0-8990-FA5BAA5BCE6C}" dt="2018-03-21T20:15:17.638" v="202" actId="20577"/>
          <ac:spMkLst>
            <pc:docMk/>
            <pc:sldMk cId="349917694" sldId="274"/>
            <ac:spMk id="8" creationId="{E0EF0FE7-6BC0-41AD-8767-2E4B7193AF54}"/>
          </ac:spMkLst>
        </pc:spChg>
        <pc:spChg chg="add mod">
          <ac:chgData name="富井雄太" userId="6f850b470481e11e" providerId="LiveId" clId="{C38F8365-1A9C-41D0-8990-FA5BAA5BCE6C}" dt="2018-03-21T20:17:10.182" v="210" actId="14100"/>
          <ac:spMkLst>
            <pc:docMk/>
            <pc:sldMk cId="349917694" sldId="274"/>
            <ac:spMk id="9" creationId="{FD667456-8CD5-4DCA-8825-C638F7D05B5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EDF9C6-8454-416A-A369-F865680E00C9}" type="datetimeFigureOut">
              <a:rPr kumimoji="1" lang="ja-JP" altLang="en-US" smtClean="0"/>
              <a:t>2018/3/26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4AF3A6-B4D5-4B69-9F9E-2C9587C7C00E}" type="slidenum">
              <a:rPr kumimoji="1" lang="ja-JP" altLang="en-US" smtClean="0"/>
              <a:t>‹#›</a:t>
            </a:fld>
            <a:endParaRPr kumimoji="1" lang="ja-JP" altLang="en-US"/>
          </a:p>
        </p:txBody>
      </p:sp>
    </p:spTree>
    <p:extLst>
      <p:ext uri="{BB962C8B-B14F-4D97-AF65-F5344CB8AC3E}">
        <p14:creationId xmlns:p14="http://schemas.microsoft.com/office/powerpoint/2010/main" val="35840623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4AF3A6-B4D5-4B69-9F9E-2C9587C7C00E}" type="slidenum">
              <a:rPr kumimoji="1" lang="ja-JP" altLang="en-US" smtClean="0"/>
              <a:t>3</a:t>
            </a:fld>
            <a:endParaRPr kumimoji="1" lang="ja-JP" altLang="en-US"/>
          </a:p>
        </p:txBody>
      </p:sp>
    </p:spTree>
    <p:extLst>
      <p:ext uri="{BB962C8B-B14F-4D97-AF65-F5344CB8AC3E}">
        <p14:creationId xmlns:p14="http://schemas.microsoft.com/office/powerpoint/2010/main" val="886973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We have 4 figures here. The left column shows the sea surface temperature SST whose unit is </a:t>
            </a:r>
            <a:r>
              <a:rPr kumimoji="1" lang="en-US" altLang="ja-JP" dirty="0" err="1"/>
              <a:t>cerusius</a:t>
            </a:r>
            <a:r>
              <a:rPr kumimoji="1" lang="en-US" altLang="ja-JP" dirty="0"/>
              <a:t> in January, February, march and April. And, the right column shows the latent and sensible heat flux whose unit is watt/m^2. This view is on the Atlantic Ocean, so we can see the US here and Europe here.</a:t>
            </a:r>
          </a:p>
          <a:p>
            <a:r>
              <a:rPr kumimoji="1" lang="en-US" altLang="ja-JP" dirty="0"/>
              <a:t>The shading shows anomaly. Each contour is time mean of the 2 month. We should pay attention to the sign of the right column anomaly. The flux is positive if the heat goes from ocean to the atmosphere, so orange shade means the ocean is heated by the atmosphere.</a:t>
            </a:r>
            <a:endParaRPr kumimoji="1" lang="ja-JP" altLang="en-US" dirty="0"/>
          </a:p>
        </p:txBody>
      </p:sp>
      <p:sp>
        <p:nvSpPr>
          <p:cNvPr id="4" name="スライド番号プレースホルダー 3"/>
          <p:cNvSpPr>
            <a:spLocks noGrp="1"/>
          </p:cNvSpPr>
          <p:nvPr>
            <p:ph type="sldNum" sz="quarter" idx="10"/>
          </p:nvPr>
        </p:nvSpPr>
        <p:spPr/>
        <p:txBody>
          <a:bodyPr/>
          <a:lstStyle/>
          <a:p>
            <a:fld id="{534AF3A6-B4D5-4B69-9F9E-2C9587C7C00E}" type="slidenum">
              <a:rPr kumimoji="1" lang="ja-JP" altLang="en-US" smtClean="0"/>
              <a:t>14</a:t>
            </a:fld>
            <a:endParaRPr kumimoji="1" lang="ja-JP" altLang="en-US"/>
          </a:p>
        </p:txBody>
      </p:sp>
    </p:spTree>
    <p:extLst>
      <p:ext uri="{BB962C8B-B14F-4D97-AF65-F5344CB8AC3E}">
        <p14:creationId xmlns:p14="http://schemas.microsoft.com/office/powerpoint/2010/main" val="2823743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These 4 figures are the same as the previous slide. But the month is different. Now, we are looking at May to August data.</a:t>
            </a:r>
            <a:endParaRPr kumimoji="1" lang="ja-JP" altLang="en-US" dirty="0"/>
          </a:p>
        </p:txBody>
      </p:sp>
      <p:sp>
        <p:nvSpPr>
          <p:cNvPr id="4" name="スライド番号プレースホルダー 3"/>
          <p:cNvSpPr>
            <a:spLocks noGrp="1"/>
          </p:cNvSpPr>
          <p:nvPr>
            <p:ph type="sldNum" sz="quarter" idx="10"/>
          </p:nvPr>
        </p:nvSpPr>
        <p:spPr/>
        <p:txBody>
          <a:bodyPr/>
          <a:lstStyle/>
          <a:p>
            <a:fld id="{534AF3A6-B4D5-4B69-9F9E-2C9587C7C00E}" type="slidenum">
              <a:rPr kumimoji="1" lang="ja-JP" altLang="en-US" smtClean="0"/>
              <a:t>15</a:t>
            </a:fld>
            <a:endParaRPr kumimoji="1" lang="ja-JP" altLang="en-US"/>
          </a:p>
        </p:txBody>
      </p:sp>
    </p:spTree>
    <p:extLst>
      <p:ext uri="{BB962C8B-B14F-4D97-AF65-F5344CB8AC3E}">
        <p14:creationId xmlns:p14="http://schemas.microsoft.com/office/powerpoint/2010/main" val="2973950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These two figures show vertically averaged diabatic heating anomaly in 2010 summer.</a:t>
            </a:r>
          </a:p>
          <a:p>
            <a:r>
              <a:rPr kumimoji="1" lang="en-US" altLang="ja-JP" dirty="0"/>
              <a:t>Figure a shows diabatic heating anomaly in the Atlantic Ocean whose unit is K/day.</a:t>
            </a:r>
          </a:p>
          <a:p>
            <a:r>
              <a:rPr kumimoji="1" lang="en-US" altLang="ja-JP" dirty="0"/>
              <a:t>  </a:t>
            </a:r>
            <a:endParaRPr kumimoji="1" lang="ja-JP" altLang="en-US" dirty="0"/>
          </a:p>
        </p:txBody>
      </p:sp>
      <p:sp>
        <p:nvSpPr>
          <p:cNvPr id="4" name="スライド番号プレースホルダー 3"/>
          <p:cNvSpPr>
            <a:spLocks noGrp="1"/>
          </p:cNvSpPr>
          <p:nvPr>
            <p:ph type="sldNum" sz="quarter" idx="10"/>
          </p:nvPr>
        </p:nvSpPr>
        <p:spPr/>
        <p:txBody>
          <a:bodyPr/>
          <a:lstStyle/>
          <a:p>
            <a:fld id="{534AF3A6-B4D5-4B69-9F9E-2C9587C7C00E}" type="slidenum">
              <a:rPr kumimoji="1" lang="ja-JP" altLang="en-US" smtClean="0"/>
              <a:t>16</a:t>
            </a:fld>
            <a:endParaRPr kumimoji="1" lang="ja-JP" altLang="en-US"/>
          </a:p>
        </p:txBody>
      </p:sp>
    </p:spTree>
    <p:extLst>
      <p:ext uri="{BB962C8B-B14F-4D97-AF65-F5344CB8AC3E}">
        <p14:creationId xmlns:p14="http://schemas.microsoft.com/office/powerpoint/2010/main" val="13108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4AF3A6-B4D5-4B69-9F9E-2C9587C7C00E}" type="slidenum">
              <a:rPr kumimoji="1" lang="ja-JP" altLang="en-US" smtClean="0"/>
              <a:t>17</a:t>
            </a:fld>
            <a:endParaRPr kumimoji="1" lang="ja-JP" altLang="en-US"/>
          </a:p>
        </p:txBody>
      </p:sp>
    </p:spTree>
    <p:extLst>
      <p:ext uri="{BB962C8B-B14F-4D97-AF65-F5344CB8AC3E}">
        <p14:creationId xmlns:p14="http://schemas.microsoft.com/office/powerpoint/2010/main" val="881169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dirty="0"/>
              <a:t>AO index time series data: longer time period</a:t>
            </a:r>
          </a:p>
        </p:txBody>
      </p:sp>
      <p:sp>
        <p:nvSpPr>
          <p:cNvPr id="4" name="スライド番号プレースホルダー 3"/>
          <p:cNvSpPr>
            <a:spLocks noGrp="1"/>
          </p:cNvSpPr>
          <p:nvPr>
            <p:ph type="sldNum" sz="quarter" idx="10"/>
          </p:nvPr>
        </p:nvSpPr>
        <p:spPr/>
        <p:txBody>
          <a:bodyPr/>
          <a:lstStyle/>
          <a:p>
            <a:fld id="{534AF3A6-B4D5-4B69-9F9E-2C9587C7C00E}" type="slidenum">
              <a:rPr kumimoji="1" lang="ja-JP" altLang="en-US" smtClean="0"/>
              <a:t>18</a:t>
            </a:fld>
            <a:endParaRPr kumimoji="1" lang="ja-JP" altLang="en-US"/>
          </a:p>
        </p:txBody>
      </p:sp>
    </p:spTree>
    <p:extLst>
      <p:ext uri="{BB962C8B-B14F-4D97-AF65-F5344CB8AC3E}">
        <p14:creationId xmlns:p14="http://schemas.microsoft.com/office/powerpoint/2010/main" val="1537249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one example of the climatological data in japan in 2010 summer. As we can see here, most of area in japan experienced hotter summer than climatological mean in 30 years. </a:t>
            </a:r>
            <a:endParaRPr kumimoji="1" lang="ja-JP" altLang="en-US" dirty="0"/>
          </a:p>
        </p:txBody>
      </p:sp>
      <p:sp>
        <p:nvSpPr>
          <p:cNvPr id="4" name="スライド番号プレースホルダー 3"/>
          <p:cNvSpPr>
            <a:spLocks noGrp="1"/>
          </p:cNvSpPr>
          <p:nvPr>
            <p:ph type="sldNum" sz="quarter" idx="10"/>
          </p:nvPr>
        </p:nvSpPr>
        <p:spPr/>
        <p:txBody>
          <a:bodyPr/>
          <a:lstStyle/>
          <a:p>
            <a:fld id="{534AF3A6-B4D5-4B69-9F9E-2C9587C7C00E}" type="slidenum">
              <a:rPr kumimoji="1" lang="ja-JP" altLang="en-US" smtClean="0"/>
              <a:t>4</a:t>
            </a:fld>
            <a:endParaRPr kumimoji="1" lang="ja-JP" altLang="en-US"/>
          </a:p>
        </p:txBody>
      </p:sp>
    </p:spTree>
    <p:extLst>
      <p:ext uri="{BB962C8B-B14F-4D97-AF65-F5344CB8AC3E}">
        <p14:creationId xmlns:p14="http://schemas.microsoft.com/office/powerpoint/2010/main" val="4099940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4AF3A6-B4D5-4B69-9F9E-2C9587C7C00E}" type="slidenum">
              <a:rPr kumimoji="1" lang="ja-JP" altLang="en-US" smtClean="0"/>
              <a:t>5</a:t>
            </a:fld>
            <a:endParaRPr kumimoji="1" lang="ja-JP" altLang="en-US"/>
          </a:p>
        </p:txBody>
      </p:sp>
    </p:spTree>
    <p:extLst>
      <p:ext uri="{BB962C8B-B14F-4D97-AF65-F5344CB8AC3E}">
        <p14:creationId xmlns:p14="http://schemas.microsoft.com/office/powerpoint/2010/main" val="1718851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4AF3A6-B4D5-4B69-9F9E-2C9587C7C00E}" type="slidenum">
              <a:rPr kumimoji="1" lang="ja-JP" altLang="en-US" smtClean="0"/>
              <a:t>6</a:t>
            </a:fld>
            <a:endParaRPr kumimoji="1" lang="ja-JP" altLang="en-US"/>
          </a:p>
        </p:txBody>
      </p:sp>
    </p:spTree>
    <p:extLst>
      <p:ext uri="{BB962C8B-B14F-4D97-AF65-F5344CB8AC3E}">
        <p14:creationId xmlns:p14="http://schemas.microsoft.com/office/powerpoint/2010/main" val="129673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Geopotential is expressed by the product of gravitational coefficient and actual. Because of the relationship with the hydrostatic equation, the large value means high pressure there.</a:t>
            </a:r>
          </a:p>
          <a:p>
            <a:endParaRPr kumimoji="1" lang="en-US" altLang="ja-JP" dirty="0"/>
          </a:p>
          <a:p>
            <a:r>
              <a:rPr kumimoji="1" lang="en-US" altLang="ja-JP" dirty="0"/>
              <a:t>Explanation of the map. How to look at the map</a:t>
            </a:r>
            <a:endParaRPr kumimoji="1" lang="ja-JP" altLang="en-US" dirty="0"/>
          </a:p>
        </p:txBody>
      </p:sp>
      <p:sp>
        <p:nvSpPr>
          <p:cNvPr id="4" name="スライド番号プレースホルダー 3"/>
          <p:cNvSpPr>
            <a:spLocks noGrp="1"/>
          </p:cNvSpPr>
          <p:nvPr>
            <p:ph type="sldNum" sz="quarter" idx="10"/>
          </p:nvPr>
        </p:nvSpPr>
        <p:spPr/>
        <p:txBody>
          <a:bodyPr/>
          <a:lstStyle/>
          <a:p>
            <a:fld id="{534AF3A6-B4D5-4B69-9F9E-2C9587C7C00E}" type="slidenum">
              <a:rPr kumimoji="1" lang="ja-JP" altLang="en-US" smtClean="0"/>
              <a:t>8</a:t>
            </a:fld>
            <a:endParaRPr kumimoji="1" lang="ja-JP" altLang="en-US"/>
          </a:p>
        </p:txBody>
      </p:sp>
    </p:spTree>
    <p:extLst>
      <p:ext uri="{BB962C8B-B14F-4D97-AF65-F5344CB8AC3E}">
        <p14:creationId xmlns:p14="http://schemas.microsoft.com/office/powerpoint/2010/main" val="1471341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When the AO index is positive, the jet stream will be stronger and flow straightly. On the other hand, when the AO index is negative, the jet stream will be weaker and meander.</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534AF3A6-B4D5-4B69-9F9E-2C9587C7C00E}" type="slidenum">
              <a:rPr kumimoji="1" lang="ja-JP" altLang="en-US" smtClean="0"/>
              <a:t>9</a:t>
            </a:fld>
            <a:endParaRPr kumimoji="1" lang="ja-JP" altLang="en-US"/>
          </a:p>
        </p:txBody>
      </p:sp>
    </p:spTree>
    <p:extLst>
      <p:ext uri="{BB962C8B-B14F-4D97-AF65-F5344CB8AC3E}">
        <p14:creationId xmlns:p14="http://schemas.microsoft.com/office/powerpoint/2010/main" val="3226346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top picture shows AO index from Nov 2009 to Aug 2010. The vertical axis is unitless because the indices are normalized. </a:t>
            </a:r>
          </a:p>
          <a:p>
            <a:r>
              <a:rPr kumimoji="1" lang="en-US" altLang="ja-JP" dirty="0"/>
              <a:t>The bottom picture is temperature anomaly on 925mb at 32.5 degree north latitude. </a:t>
            </a:r>
          </a:p>
          <a:p>
            <a:endParaRPr kumimoji="1" lang="en-US" altLang="ja-JP" dirty="0"/>
          </a:p>
          <a:p>
            <a:r>
              <a:rPr kumimoji="1" lang="en-US" altLang="ja-JP" dirty="0"/>
              <a:t>The hot summer associated with +AO index is due to a blocking anticyclone.</a:t>
            </a:r>
          </a:p>
          <a:p>
            <a:r>
              <a:rPr kumimoji="1" lang="en-US" altLang="ja-JP" dirty="0"/>
              <a:t>What we should take note here is AO index is a good indicator of abnormal weather and long term forecasting. The grey line in the upper picture is also AO index which was calculated by another method. Empirically, SVNAM method accorded well with the actual temperature change, so all of the AO index used in this paper is derived from SVNAM method. </a:t>
            </a:r>
          </a:p>
          <a:p>
            <a:endParaRPr kumimoji="1" lang="en-US" altLang="ja-JP" dirty="0"/>
          </a:p>
          <a:p>
            <a:r>
              <a:rPr lang="en-US" altLang="ja-JP" dirty="0"/>
              <a:t>(Top): Time series of the AO index (blue) as defined by </a:t>
            </a:r>
            <a:r>
              <a:rPr lang="en-US" altLang="ja-JP" dirty="0" err="1"/>
              <a:t>Ogi</a:t>
            </a:r>
            <a:r>
              <a:rPr lang="en-US" altLang="ja-JP" dirty="0"/>
              <a:t> et al. (2004),who called it </a:t>
            </a:r>
            <a:r>
              <a:rPr lang="en-US" altLang="ja-JP" dirty="0" err="1"/>
              <a:t>SVNAMindex</a:t>
            </a:r>
            <a:r>
              <a:rPr lang="en-US" altLang="ja-JP" dirty="0"/>
              <a:t>. AO index reported by NOAA/CPC is shown by the</a:t>
            </a:r>
          </a:p>
          <a:p>
            <a:r>
              <a:rPr lang="en-US" altLang="ja-JP" dirty="0"/>
              <a:t>gray line. The vertical axis is dimensionless because the indices are normalized.</a:t>
            </a:r>
          </a:p>
          <a:p>
            <a:r>
              <a:rPr lang="en-US" altLang="ja-JP" dirty="0"/>
              <a:t>(Bottom): Time series of the temperature anomaly (K) at 925 </a:t>
            </a:r>
            <a:r>
              <a:rPr lang="en-US" altLang="ja-JP" dirty="0" err="1"/>
              <a:t>hPa</a:t>
            </a:r>
            <a:r>
              <a:rPr lang="en-US" altLang="ja-JP" dirty="0"/>
              <a:t> averaged northward of 32.5 N over the Eurasian continent. Anomalies are calculated according to the</a:t>
            </a:r>
          </a:p>
          <a:p>
            <a:r>
              <a:rPr lang="en-US" altLang="ja-JP" dirty="0"/>
              <a:t>daily climatology of 32 years.</a:t>
            </a:r>
          </a:p>
          <a:p>
            <a:endParaRPr kumimoji="1" lang="ja-JP" altLang="en-US" dirty="0"/>
          </a:p>
        </p:txBody>
      </p:sp>
      <p:sp>
        <p:nvSpPr>
          <p:cNvPr id="4" name="スライド番号プレースホルダー 3"/>
          <p:cNvSpPr>
            <a:spLocks noGrp="1"/>
          </p:cNvSpPr>
          <p:nvPr>
            <p:ph type="sldNum" sz="quarter" idx="10"/>
          </p:nvPr>
        </p:nvSpPr>
        <p:spPr/>
        <p:txBody>
          <a:bodyPr/>
          <a:lstStyle/>
          <a:p>
            <a:fld id="{534AF3A6-B4D5-4B69-9F9E-2C9587C7C00E}" type="slidenum">
              <a:rPr kumimoji="1" lang="ja-JP" altLang="en-US" smtClean="0"/>
              <a:t>11</a:t>
            </a:fld>
            <a:endParaRPr kumimoji="1" lang="ja-JP" altLang="en-US"/>
          </a:p>
        </p:txBody>
      </p:sp>
    </p:spTree>
    <p:extLst>
      <p:ext uri="{BB962C8B-B14F-4D97-AF65-F5344CB8AC3E}">
        <p14:creationId xmlns:p14="http://schemas.microsoft.com/office/powerpoint/2010/main" val="2985262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We have two figures here. This view is from the arctic pole in 2010 summer, so we can see the US here and Europe is here.</a:t>
            </a:r>
          </a:p>
          <a:p>
            <a:r>
              <a:rPr kumimoji="1" lang="en-US" altLang="ja-JP" dirty="0"/>
              <a:t>In figure a, the contour is time mean geopotential height in the summer on 300mb and the shading is normalized anomaly.</a:t>
            </a:r>
          </a:p>
          <a:p>
            <a:r>
              <a:rPr kumimoji="1" lang="en-US" altLang="ja-JP" dirty="0"/>
              <a:t>In figure b, the contour shows the time mean temperature on 850mb in the summer, and the shading is normalized temperature anomaly.</a:t>
            </a:r>
          </a:p>
          <a:p>
            <a:endParaRPr kumimoji="1" lang="en-US" altLang="ja-JP" dirty="0"/>
          </a:p>
          <a:p>
            <a:r>
              <a:rPr kumimoji="1" lang="en-US" altLang="ja-JP" dirty="0"/>
              <a:t>In figure a, negative geopotential anomaly can be seen in arctic region. On the other hand, other middle altitude areas are covered by positive geopotential anomaly: high pressure. Blocking high is a stationary high pressure. Because it does not move for a long time, it causes sunny and warm days.</a:t>
            </a:r>
          </a:p>
          <a:p>
            <a:r>
              <a:rPr kumimoji="1" lang="en-US" altLang="ja-JP" dirty="0"/>
              <a:t>In the figure b, we can see two tremendous high temp anomaly over eastern Europe and eastern Russia. It is corresponding to the high pressure area.</a:t>
            </a:r>
          </a:p>
          <a:p>
            <a:endParaRPr kumimoji="1" lang="en-US" altLang="ja-JP" dirty="0"/>
          </a:p>
          <a:p>
            <a:r>
              <a:rPr kumimoji="1" lang="en-US" altLang="ja-JP" dirty="0"/>
              <a:t>Explanation for the contour and the shading  </a:t>
            </a:r>
          </a:p>
          <a:p>
            <a:r>
              <a:rPr kumimoji="1" lang="en-US" altLang="ja-JP" dirty="0"/>
              <a:t>Labelling each figure </a:t>
            </a:r>
          </a:p>
          <a:p>
            <a:r>
              <a:rPr kumimoji="1" lang="en-US" altLang="ja-JP" dirty="0"/>
              <a:t>Remove the explanation of the figure2</a:t>
            </a:r>
            <a:endParaRPr kumimoji="1" lang="ja-JP" altLang="en-US" dirty="0"/>
          </a:p>
        </p:txBody>
      </p:sp>
      <p:sp>
        <p:nvSpPr>
          <p:cNvPr id="4" name="スライド番号プレースホルダー 3"/>
          <p:cNvSpPr>
            <a:spLocks noGrp="1"/>
          </p:cNvSpPr>
          <p:nvPr>
            <p:ph type="sldNum" sz="quarter" idx="10"/>
          </p:nvPr>
        </p:nvSpPr>
        <p:spPr/>
        <p:txBody>
          <a:bodyPr/>
          <a:lstStyle/>
          <a:p>
            <a:fld id="{534AF3A6-B4D5-4B69-9F9E-2C9587C7C00E}" type="slidenum">
              <a:rPr kumimoji="1" lang="ja-JP" altLang="en-US" smtClean="0"/>
              <a:t>12</a:t>
            </a:fld>
            <a:endParaRPr kumimoji="1" lang="ja-JP" altLang="en-US"/>
          </a:p>
        </p:txBody>
      </p:sp>
    </p:spTree>
    <p:extLst>
      <p:ext uri="{BB962C8B-B14F-4D97-AF65-F5344CB8AC3E}">
        <p14:creationId xmlns:p14="http://schemas.microsoft.com/office/powerpoint/2010/main" val="405219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three figures are in 2009/2010 winter data. In figure a, the contour is the mean geopotential height on 1000mb and b is same as on 500mb.</a:t>
            </a:r>
          </a:p>
          <a:p>
            <a:r>
              <a:rPr kumimoji="1" lang="en-US" altLang="ja-JP" dirty="0"/>
              <a:t>The figure c shows the mean temperature of the winter on 850mb map </a:t>
            </a:r>
          </a:p>
          <a:p>
            <a:endParaRPr kumimoji="1" lang="en-US" altLang="ja-JP" dirty="0"/>
          </a:p>
          <a:p>
            <a:endParaRPr kumimoji="1" lang="en-US" altLang="ja-JP" dirty="0"/>
          </a:p>
          <a:p>
            <a:r>
              <a:rPr kumimoji="1" lang="en-US" altLang="ja-JP" dirty="0"/>
              <a:t>3. We will go over the tripolar pattern in the next slide</a:t>
            </a:r>
            <a:endParaRPr kumimoji="1" lang="ja-JP" altLang="en-US" dirty="0"/>
          </a:p>
        </p:txBody>
      </p:sp>
      <p:sp>
        <p:nvSpPr>
          <p:cNvPr id="4" name="スライド番号プレースホルダー 3"/>
          <p:cNvSpPr>
            <a:spLocks noGrp="1"/>
          </p:cNvSpPr>
          <p:nvPr>
            <p:ph type="sldNum" sz="quarter" idx="10"/>
          </p:nvPr>
        </p:nvSpPr>
        <p:spPr/>
        <p:txBody>
          <a:bodyPr/>
          <a:lstStyle/>
          <a:p>
            <a:fld id="{534AF3A6-B4D5-4B69-9F9E-2C9587C7C00E}" type="slidenum">
              <a:rPr kumimoji="1" lang="ja-JP" altLang="en-US" smtClean="0"/>
              <a:t>13</a:t>
            </a:fld>
            <a:endParaRPr kumimoji="1" lang="ja-JP" altLang="en-US"/>
          </a:p>
        </p:txBody>
      </p:sp>
    </p:spTree>
    <p:extLst>
      <p:ext uri="{BB962C8B-B14F-4D97-AF65-F5344CB8AC3E}">
        <p14:creationId xmlns:p14="http://schemas.microsoft.com/office/powerpoint/2010/main" val="1390984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9541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3/26/2018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8117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3/26/2018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88763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3/26/2018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554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3/26/2018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60846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3/26/2018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1454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8696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4496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9223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3/26/2018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6566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0651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4837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9509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433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ja-JP" altLang="en-US"/>
              <a:t>マスター タイトルの書式設定</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3/26/2018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7046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3/26/2018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2735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3/26/2018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767495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Lst>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en.wikipedia.org/wiki/File:Natural_Earth_projection_SW.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en.wikipedia.org/wiki/File:Natural_Earth_projection_SW.JP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bethsnotesplus.com/2013/04/see-saw-sacradown.html" TargetMode="External"/><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608BDE-3693-4FF5-B8F4-8F762D2C27E2}"/>
              </a:ext>
            </a:extLst>
          </p:cNvPr>
          <p:cNvSpPr>
            <a:spLocks noGrp="1"/>
          </p:cNvSpPr>
          <p:nvPr>
            <p:ph type="ctrTitle"/>
          </p:nvPr>
        </p:nvSpPr>
        <p:spPr>
          <a:xfrm>
            <a:off x="1586747" y="1500911"/>
            <a:ext cx="10885118" cy="2795737"/>
          </a:xfrm>
        </p:spPr>
        <p:txBody>
          <a:bodyPr anchor="ctr">
            <a:normAutofit/>
          </a:bodyPr>
          <a:lstStyle/>
          <a:p>
            <a:pPr>
              <a:lnSpc>
                <a:spcPct val="90000"/>
              </a:lnSpc>
            </a:pPr>
            <a:r>
              <a:rPr lang="en-US" altLang="ja-JP" sz="4400" dirty="0"/>
              <a:t>The Arctic Oscillation</a:t>
            </a:r>
            <a:br>
              <a:rPr lang="en-US" altLang="ja-JP" sz="4400" dirty="0"/>
            </a:br>
            <a:r>
              <a:rPr lang="en-US" altLang="ja-JP" sz="4400" dirty="0"/>
              <a:t>and the relation to the extreme summer heat wave of 2010</a:t>
            </a:r>
            <a:endParaRPr kumimoji="1" lang="ja-JP" altLang="en-US" sz="4400" dirty="0"/>
          </a:p>
        </p:txBody>
      </p:sp>
      <p:sp>
        <p:nvSpPr>
          <p:cNvPr id="3" name="サブタイトル 2">
            <a:extLst>
              <a:ext uri="{FF2B5EF4-FFF2-40B4-BE49-F238E27FC236}">
                <a16:creationId xmlns:a16="http://schemas.microsoft.com/office/drawing/2014/main" id="{080891D6-583E-43E1-9037-9CD714FBC8A6}"/>
              </a:ext>
            </a:extLst>
          </p:cNvPr>
          <p:cNvSpPr>
            <a:spLocks noGrp="1"/>
          </p:cNvSpPr>
          <p:nvPr>
            <p:ph type="subTitle" idx="1"/>
          </p:nvPr>
        </p:nvSpPr>
        <p:spPr>
          <a:xfrm>
            <a:off x="2444808" y="4230806"/>
            <a:ext cx="8956962" cy="1126283"/>
          </a:xfrm>
        </p:spPr>
        <p:txBody>
          <a:bodyPr anchor="ctr">
            <a:normAutofit/>
          </a:bodyPr>
          <a:lstStyle/>
          <a:p>
            <a:r>
              <a:rPr lang="en-US" altLang="ja-JP" sz="2800" dirty="0">
                <a:solidFill>
                  <a:schemeClr val="tx1"/>
                </a:solidFill>
              </a:rPr>
              <a:t>ATMS790: Graduate Seminar, Yuta </a:t>
            </a:r>
            <a:r>
              <a:rPr lang="en-US" altLang="ja-JP" sz="2800" dirty="0" err="1">
                <a:solidFill>
                  <a:schemeClr val="tx1"/>
                </a:solidFill>
              </a:rPr>
              <a:t>Tomii</a:t>
            </a:r>
            <a:endParaRPr kumimoji="1" lang="ja-JP" altLang="en-US" sz="2800" dirty="0">
              <a:solidFill>
                <a:schemeClr val="tx1"/>
              </a:solidFill>
            </a:endParaRPr>
          </a:p>
        </p:txBody>
      </p:sp>
      <p:sp>
        <p:nvSpPr>
          <p:cNvPr id="4" name="テキスト ボックス 3">
            <a:extLst>
              <a:ext uri="{FF2B5EF4-FFF2-40B4-BE49-F238E27FC236}">
                <a16:creationId xmlns:a16="http://schemas.microsoft.com/office/drawing/2014/main" id="{F07AC384-B04A-4C02-A4F4-C6129B9860F5}"/>
              </a:ext>
            </a:extLst>
          </p:cNvPr>
          <p:cNvSpPr txBox="1"/>
          <p:nvPr/>
        </p:nvSpPr>
        <p:spPr>
          <a:xfrm>
            <a:off x="2264566" y="5357089"/>
            <a:ext cx="8675577" cy="1200329"/>
          </a:xfrm>
          <a:prstGeom prst="rect">
            <a:avLst/>
          </a:prstGeom>
          <a:noFill/>
        </p:spPr>
        <p:txBody>
          <a:bodyPr wrap="square" rtlCol="0">
            <a:spAutoFit/>
          </a:bodyPr>
          <a:lstStyle/>
          <a:p>
            <a:r>
              <a:rPr lang="en-US" sz="2400" dirty="0"/>
              <a:t>Reference:</a:t>
            </a:r>
            <a:r>
              <a:rPr lang="pl-PL" altLang="ja-JP" sz="2400" dirty="0"/>
              <a:t>Otomi, Y., Tachibana, Y. &amp; Nakamura, T. Clim Dyn (2013) 40: 1939. https://doi.org/10.1007/s00382-012-1386-0</a:t>
            </a:r>
            <a:r>
              <a:rPr lang="en-US" sz="2400" dirty="0"/>
              <a:t> </a:t>
            </a:r>
          </a:p>
        </p:txBody>
      </p:sp>
    </p:spTree>
    <p:extLst>
      <p:ext uri="{BB962C8B-B14F-4D97-AF65-F5344CB8AC3E}">
        <p14:creationId xmlns:p14="http://schemas.microsoft.com/office/powerpoint/2010/main" val="2456035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E31EAD4-B15E-43E9-82AE-526F623B2CED}"/>
              </a:ext>
            </a:extLst>
          </p:cNvPr>
          <p:cNvSpPr txBox="1"/>
          <p:nvPr/>
        </p:nvSpPr>
        <p:spPr>
          <a:xfrm>
            <a:off x="2928744" y="656947"/>
            <a:ext cx="5216493" cy="646331"/>
          </a:xfrm>
          <a:prstGeom prst="rect">
            <a:avLst/>
          </a:prstGeom>
          <a:noFill/>
        </p:spPr>
        <p:txBody>
          <a:bodyPr wrap="none" rtlCol="0">
            <a:spAutoFit/>
          </a:bodyPr>
          <a:lstStyle/>
          <a:p>
            <a:r>
              <a:rPr kumimoji="1" lang="en-US" altLang="ja-JP" sz="3600" dirty="0"/>
              <a:t>Summary of the paper</a:t>
            </a:r>
            <a:endParaRPr kumimoji="1" lang="ja-JP" altLang="en-US" sz="3600" dirty="0"/>
          </a:p>
        </p:txBody>
      </p:sp>
      <p:sp>
        <p:nvSpPr>
          <p:cNvPr id="3" name="テキスト ボックス 2">
            <a:extLst>
              <a:ext uri="{FF2B5EF4-FFF2-40B4-BE49-F238E27FC236}">
                <a16:creationId xmlns:a16="http://schemas.microsoft.com/office/drawing/2014/main" id="{0ED95DFB-0261-4C03-ADD1-DA7047BEBDC9}"/>
              </a:ext>
            </a:extLst>
          </p:cNvPr>
          <p:cNvSpPr txBox="1"/>
          <p:nvPr/>
        </p:nvSpPr>
        <p:spPr>
          <a:xfrm>
            <a:off x="1821402" y="2286506"/>
            <a:ext cx="9585516" cy="3416320"/>
          </a:xfrm>
          <a:prstGeom prst="rect">
            <a:avLst/>
          </a:prstGeom>
          <a:noFill/>
        </p:spPr>
        <p:txBody>
          <a:bodyPr wrap="square" rtlCol="0">
            <a:spAutoFit/>
          </a:bodyPr>
          <a:lstStyle/>
          <a:p>
            <a:pPr marL="457200" indent="-457200">
              <a:buAutoNum type="arabicPeriod"/>
            </a:pPr>
            <a:r>
              <a:rPr kumimoji="1" lang="en-US" altLang="ja-JP" sz="2400" dirty="0"/>
              <a:t>In 2010, Northern hemisphere: Eastern Europe, and Japan  experienced an abnormally hot summer associated with positive AO index.</a:t>
            </a:r>
          </a:p>
          <a:p>
            <a:pPr marL="457200" indent="-457200">
              <a:buAutoNum type="arabicPeriod"/>
            </a:pPr>
            <a:endParaRPr kumimoji="1" lang="en-US" altLang="ja-JP" sz="2400" dirty="0"/>
          </a:p>
          <a:p>
            <a:pPr marL="457200" indent="-457200">
              <a:buAutoNum type="arabicPeriod" startAt="2"/>
            </a:pPr>
            <a:r>
              <a:rPr kumimoji="1" lang="en-US" altLang="ja-JP" sz="2400" dirty="0"/>
              <a:t>There was a drastic change in the index from the previous  </a:t>
            </a:r>
          </a:p>
          <a:p>
            <a:r>
              <a:rPr kumimoji="1" lang="en-US" altLang="ja-JP" sz="2400" dirty="0"/>
              <a:t>     winter to summer: from negative index to positive index.</a:t>
            </a:r>
          </a:p>
          <a:p>
            <a:endParaRPr kumimoji="1" lang="en-US" altLang="ja-JP" sz="2400" dirty="0"/>
          </a:p>
          <a:p>
            <a:pPr marL="457200" indent="-457200">
              <a:buAutoNum type="arabicPeriod" startAt="3"/>
            </a:pPr>
            <a:r>
              <a:rPr kumimoji="1" lang="en-US" altLang="ja-JP" sz="2400" dirty="0"/>
              <a:t>The change of the AO index might have been related to the large heat capacity of the Atlantic ocean. </a:t>
            </a:r>
            <a:endParaRPr kumimoji="1" lang="ja-JP" altLang="en-US" sz="2400" dirty="0"/>
          </a:p>
        </p:txBody>
      </p:sp>
    </p:spTree>
    <p:extLst>
      <p:ext uri="{BB962C8B-B14F-4D97-AF65-F5344CB8AC3E}">
        <p14:creationId xmlns:p14="http://schemas.microsoft.com/office/powerpoint/2010/main" val="3868430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2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4EF17AAC-7160-4F76-B507-3B8CBCBB4054}"/>
              </a:ext>
            </a:extLst>
          </p:cNvPr>
          <p:cNvSpPr txBox="1"/>
          <p:nvPr/>
        </p:nvSpPr>
        <p:spPr>
          <a:xfrm>
            <a:off x="6942337" y="1285088"/>
            <a:ext cx="5249662" cy="3785652"/>
          </a:xfrm>
          <a:prstGeom prst="rect">
            <a:avLst/>
          </a:prstGeom>
          <a:noFill/>
        </p:spPr>
        <p:txBody>
          <a:bodyPr wrap="square" rtlCol="0">
            <a:spAutoFit/>
          </a:bodyPr>
          <a:lstStyle/>
          <a:p>
            <a:pPr marL="457200" indent="-457200">
              <a:buAutoNum type="arabicPeriod"/>
            </a:pPr>
            <a:r>
              <a:rPr kumimoji="1" lang="en-US" altLang="ja-JP" sz="2400" dirty="0"/>
              <a:t>From July to Aug, extremely positive AO index exists: (blue curve).</a:t>
            </a:r>
          </a:p>
          <a:p>
            <a:pPr marL="457200" indent="-457200">
              <a:buAutoNum type="arabicPeriod"/>
            </a:pPr>
            <a:endParaRPr kumimoji="1" lang="en-US" altLang="ja-JP" sz="2400" dirty="0"/>
          </a:p>
          <a:p>
            <a:pPr marL="457200" indent="-457200">
              <a:buAutoNum type="arabicPeriod"/>
            </a:pPr>
            <a:r>
              <a:rPr lang="en-US" altLang="ja-JP" sz="2400" dirty="0"/>
              <a:t>It coincides with hot days in mid-latitude: (red curve).</a:t>
            </a:r>
          </a:p>
          <a:p>
            <a:endParaRPr kumimoji="1" lang="en-US" altLang="ja-JP" sz="2400" dirty="0"/>
          </a:p>
          <a:p>
            <a:pPr marL="457200" indent="-457200">
              <a:buAutoNum type="arabicPeriod" startAt="3"/>
            </a:pPr>
            <a:r>
              <a:rPr lang="en-US" altLang="ja-JP" sz="2400" dirty="0"/>
              <a:t>Although they do not coincide in spring, the index in summer and winter corresponds well.  </a:t>
            </a:r>
            <a:endParaRPr kumimoji="1" lang="ja-JP" altLang="en-US" sz="2400" dirty="0"/>
          </a:p>
        </p:txBody>
      </p:sp>
      <p:pic>
        <p:nvPicPr>
          <p:cNvPr id="5" name="図 4">
            <a:extLst>
              <a:ext uri="{FF2B5EF4-FFF2-40B4-BE49-F238E27FC236}">
                <a16:creationId xmlns:a16="http://schemas.microsoft.com/office/drawing/2014/main" id="{1D3C266F-A980-462A-AB1B-4C92A8E6179E}"/>
              </a:ext>
            </a:extLst>
          </p:cNvPr>
          <p:cNvPicPr>
            <a:picLocks noChangeAspect="1"/>
          </p:cNvPicPr>
          <p:nvPr/>
        </p:nvPicPr>
        <p:blipFill>
          <a:blip r:embed="rId3"/>
          <a:stretch>
            <a:fillRect/>
          </a:stretch>
        </p:blipFill>
        <p:spPr>
          <a:xfrm>
            <a:off x="19226" y="0"/>
            <a:ext cx="6235724" cy="6858000"/>
          </a:xfrm>
          <a:prstGeom prst="rect">
            <a:avLst/>
          </a:prstGeom>
        </p:spPr>
      </p:pic>
    </p:spTree>
    <p:extLst>
      <p:ext uri="{BB962C8B-B14F-4D97-AF65-F5344CB8AC3E}">
        <p14:creationId xmlns:p14="http://schemas.microsoft.com/office/powerpoint/2010/main" val="2180788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2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4EF17AAC-7160-4F76-B507-3B8CBCBB4054}"/>
              </a:ext>
            </a:extLst>
          </p:cNvPr>
          <p:cNvSpPr txBox="1"/>
          <p:nvPr/>
        </p:nvSpPr>
        <p:spPr>
          <a:xfrm>
            <a:off x="7261187" y="1169235"/>
            <a:ext cx="4847955" cy="4832092"/>
          </a:xfrm>
          <a:prstGeom prst="rect">
            <a:avLst/>
          </a:prstGeom>
          <a:noFill/>
        </p:spPr>
        <p:txBody>
          <a:bodyPr wrap="square" rtlCol="0">
            <a:spAutoFit/>
          </a:bodyPr>
          <a:lstStyle/>
          <a:p>
            <a:pPr marL="457200" indent="-457200">
              <a:buAutoNum type="arabicPeriod"/>
            </a:pPr>
            <a:r>
              <a:rPr kumimoji="1" lang="en-US" altLang="ja-JP" sz="2200" dirty="0"/>
              <a:t>In figure a, positive geopotential anomaly is in middle latitude and negative anomaly in the Arctic region</a:t>
            </a:r>
          </a:p>
          <a:p>
            <a:endParaRPr kumimoji="1" lang="en-US" altLang="ja-JP" sz="2200" dirty="0">
              <a:highlight>
                <a:srgbClr val="FFFF00"/>
              </a:highlight>
            </a:endParaRPr>
          </a:p>
          <a:p>
            <a:pPr marL="457200" indent="-457200">
              <a:buAutoNum type="arabicPeriod" startAt="2"/>
            </a:pPr>
            <a:r>
              <a:rPr lang="en-US" altLang="ja-JP" sz="2200" dirty="0"/>
              <a:t>We can see the height contours meandering and suggesting an existence of blocking-high over Europe</a:t>
            </a:r>
          </a:p>
          <a:p>
            <a:endParaRPr lang="en-US" altLang="ja-JP" sz="2200" dirty="0"/>
          </a:p>
          <a:p>
            <a:pPr marL="457200" indent="-457200">
              <a:buFontTx/>
              <a:buAutoNum type="arabicPeriod" startAt="3"/>
            </a:pPr>
            <a:r>
              <a:rPr kumimoji="1" lang="en-US" altLang="ja-JP" sz="2200" dirty="0"/>
              <a:t>In figure b, high temp anomaly is over eastern Europe and Russia and low temp anomaly in the Arctic region and Siberia </a:t>
            </a:r>
            <a:r>
              <a:rPr lang="en-US" altLang="ja-JP" sz="2200" dirty="0"/>
              <a:t>   </a:t>
            </a:r>
            <a:endParaRPr kumimoji="1" lang="ja-JP" altLang="en-US" sz="2200" dirty="0"/>
          </a:p>
        </p:txBody>
      </p:sp>
      <p:pic>
        <p:nvPicPr>
          <p:cNvPr id="2" name="図 1">
            <a:extLst>
              <a:ext uri="{FF2B5EF4-FFF2-40B4-BE49-F238E27FC236}">
                <a16:creationId xmlns:a16="http://schemas.microsoft.com/office/drawing/2014/main" id="{5A4B7CE7-E75E-48E7-8958-D3A978D94BB4}"/>
              </a:ext>
            </a:extLst>
          </p:cNvPr>
          <p:cNvPicPr>
            <a:picLocks noChangeAspect="1"/>
          </p:cNvPicPr>
          <p:nvPr/>
        </p:nvPicPr>
        <p:blipFill>
          <a:blip r:embed="rId3"/>
          <a:stretch>
            <a:fillRect/>
          </a:stretch>
        </p:blipFill>
        <p:spPr>
          <a:xfrm>
            <a:off x="1" y="707570"/>
            <a:ext cx="7261186" cy="6150429"/>
          </a:xfrm>
          <a:prstGeom prst="rect">
            <a:avLst/>
          </a:prstGeom>
        </p:spPr>
      </p:pic>
      <p:sp>
        <p:nvSpPr>
          <p:cNvPr id="3" name="テキスト ボックス 2">
            <a:extLst>
              <a:ext uri="{FF2B5EF4-FFF2-40B4-BE49-F238E27FC236}">
                <a16:creationId xmlns:a16="http://schemas.microsoft.com/office/drawing/2014/main" id="{7A4832D3-632D-4977-A0D5-E0C0FC4D6D18}"/>
              </a:ext>
            </a:extLst>
          </p:cNvPr>
          <p:cNvSpPr txBox="1"/>
          <p:nvPr/>
        </p:nvSpPr>
        <p:spPr>
          <a:xfrm>
            <a:off x="143755" y="245903"/>
            <a:ext cx="4373313" cy="461665"/>
          </a:xfrm>
          <a:prstGeom prst="rect">
            <a:avLst/>
          </a:prstGeom>
          <a:noFill/>
        </p:spPr>
        <p:txBody>
          <a:bodyPr wrap="none" rtlCol="0">
            <a:spAutoFit/>
          </a:bodyPr>
          <a:lstStyle/>
          <a:p>
            <a:r>
              <a:rPr kumimoji="1" lang="en-US" altLang="ja-JP" sz="2400" dirty="0"/>
              <a:t>a. Time-mean 300mb layer </a:t>
            </a:r>
            <a:endParaRPr kumimoji="1" lang="ja-JP" altLang="en-US" sz="2400" dirty="0"/>
          </a:p>
        </p:txBody>
      </p:sp>
      <p:sp>
        <p:nvSpPr>
          <p:cNvPr id="8" name="テキスト ボックス 7">
            <a:extLst>
              <a:ext uri="{FF2B5EF4-FFF2-40B4-BE49-F238E27FC236}">
                <a16:creationId xmlns:a16="http://schemas.microsoft.com/office/drawing/2014/main" id="{B1563611-C176-4654-A160-D7F7BBC71024}"/>
              </a:ext>
            </a:extLst>
          </p:cNvPr>
          <p:cNvSpPr txBox="1"/>
          <p:nvPr/>
        </p:nvSpPr>
        <p:spPr>
          <a:xfrm>
            <a:off x="4241654" y="245903"/>
            <a:ext cx="4690708" cy="461665"/>
          </a:xfrm>
          <a:prstGeom prst="rect">
            <a:avLst/>
          </a:prstGeom>
          <a:noFill/>
        </p:spPr>
        <p:txBody>
          <a:bodyPr wrap="none" rtlCol="0">
            <a:spAutoFit/>
          </a:bodyPr>
          <a:lstStyle/>
          <a:p>
            <a:r>
              <a:rPr kumimoji="1" lang="en-US" altLang="ja-JP" sz="2400" dirty="0"/>
              <a:t>b. Time-mean temp on 850mb</a:t>
            </a:r>
            <a:endParaRPr kumimoji="1" lang="ja-JP" altLang="en-US" sz="2400" dirty="0"/>
          </a:p>
        </p:txBody>
      </p:sp>
    </p:spTree>
    <p:extLst>
      <p:ext uri="{BB962C8B-B14F-4D97-AF65-F5344CB8AC3E}">
        <p14:creationId xmlns:p14="http://schemas.microsoft.com/office/powerpoint/2010/main" val="3210909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FCEF6CE-6321-42F7-AD37-419F3C9A5CC0}"/>
              </a:ext>
            </a:extLst>
          </p:cNvPr>
          <p:cNvPicPr>
            <a:picLocks noChangeAspect="1"/>
          </p:cNvPicPr>
          <p:nvPr/>
        </p:nvPicPr>
        <p:blipFill rotWithShape="1">
          <a:blip r:embed="rId3"/>
          <a:srcRect l="25910" r="26105"/>
          <a:stretch/>
        </p:blipFill>
        <p:spPr>
          <a:xfrm>
            <a:off x="0" y="0"/>
            <a:ext cx="5850545" cy="3959795"/>
          </a:xfrm>
          <a:prstGeom prst="rect">
            <a:avLst/>
          </a:prstGeom>
        </p:spPr>
      </p:pic>
      <p:pic>
        <p:nvPicPr>
          <p:cNvPr id="3" name="図 2">
            <a:extLst>
              <a:ext uri="{FF2B5EF4-FFF2-40B4-BE49-F238E27FC236}">
                <a16:creationId xmlns:a16="http://schemas.microsoft.com/office/drawing/2014/main" id="{006FED0E-8D23-4A3E-9C56-9FBA15F4E863}"/>
              </a:ext>
            </a:extLst>
          </p:cNvPr>
          <p:cNvPicPr>
            <a:picLocks noChangeAspect="1"/>
          </p:cNvPicPr>
          <p:nvPr/>
        </p:nvPicPr>
        <p:blipFill>
          <a:blip r:embed="rId4"/>
          <a:stretch>
            <a:fillRect/>
          </a:stretch>
        </p:blipFill>
        <p:spPr>
          <a:xfrm>
            <a:off x="0" y="3786909"/>
            <a:ext cx="3048000" cy="3071091"/>
          </a:xfrm>
          <a:prstGeom prst="rect">
            <a:avLst/>
          </a:prstGeom>
        </p:spPr>
      </p:pic>
      <p:sp>
        <p:nvSpPr>
          <p:cNvPr id="5" name="テキスト ボックス 4">
            <a:extLst>
              <a:ext uri="{FF2B5EF4-FFF2-40B4-BE49-F238E27FC236}">
                <a16:creationId xmlns:a16="http://schemas.microsoft.com/office/drawing/2014/main" id="{DC1F0F47-EAF8-4E86-90E9-FA59432E74DC}"/>
              </a:ext>
            </a:extLst>
          </p:cNvPr>
          <p:cNvSpPr txBox="1"/>
          <p:nvPr/>
        </p:nvSpPr>
        <p:spPr>
          <a:xfrm>
            <a:off x="6096000" y="166568"/>
            <a:ext cx="6076950" cy="5509200"/>
          </a:xfrm>
          <a:prstGeom prst="rect">
            <a:avLst/>
          </a:prstGeom>
          <a:noFill/>
        </p:spPr>
        <p:txBody>
          <a:bodyPr wrap="square" rtlCol="0">
            <a:spAutoFit/>
          </a:bodyPr>
          <a:lstStyle/>
          <a:p>
            <a:pPr marL="457200" indent="-457200">
              <a:buAutoNum type="arabicPeriod"/>
            </a:pPr>
            <a:r>
              <a:rPr kumimoji="1" lang="en-US" altLang="ja-JP" sz="2200" dirty="0"/>
              <a:t>In figure a and b, positive geopotential anomaly</a:t>
            </a:r>
            <a:r>
              <a:rPr kumimoji="1" lang="ja-JP" altLang="en-US" sz="2200" dirty="0"/>
              <a:t> </a:t>
            </a:r>
            <a:r>
              <a:rPr kumimoji="1" lang="en-US" altLang="ja-JP" sz="2200" dirty="0"/>
              <a:t>is in the high latitude (Arctic region ) and negative anomaly in the middle latitude.</a:t>
            </a:r>
          </a:p>
          <a:p>
            <a:r>
              <a:rPr kumimoji="1" lang="en-US" altLang="ja-JP" sz="2200" dirty="0"/>
              <a:t> </a:t>
            </a:r>
            <a:endParaRPr lang="en-US" altLang="ja-JP" sz="2200" dirty="0"/>
          </a:p>
          <a:p>
            <a:pPr marL="457200" indent="-457200">
              <a:buAutoNum type="arabicPeriod" startAt="2"/>
            </a:pPr>
            <a:r>
              <a:rPr lang="en-US" altLang="ja-JP" sz="2200" dirty="0"/>
              <a:t>In figure c, there is</a:t>
            </a:r>
            <a:r>
              <a:rPr lang="ja-JP" altLang="en-US" sz="2200" dirty="0"/>
              <a:t> </a:t>
            </a:r>
            <a:r>
              <a:rPr lang="en-US" altLang="ja-JP" sz="2200" dirty="0"/>
              <a:t>a high temperature anomaly in Northern Atlantic, low anomaly in the middle region and high anomaly in the tropic region. </a:t>
            </a:r>
          </a:p>
          <a:p>
            <a:endParaRPr kumimoji="1" lang="en-US" altLang="ja-JP" sz="2200" dirty="0"/>
          </a:p>
          <a:p>
            <a:pPr marL="457200" indent="-457200">
              <a:buAutoNum type="arabicPeriod" startAt="3"/>
            </a:pPr>
            <a:r>
              <a:rPr kumimoji="1" lang="en-US" altLang="ja-JP" sz="2200" dirty="0"/>
              <a:t>The pattern corresponds to the typical      negative Northern Atlantic Oscillation (NAO), which is called tripolar pattern. The author claims that negative AO index is correlated to the negative NAO index because of the fact. </a:t>
            </a:r>
            <a:endParaRPr kumimoji="1" lang="ja-JP" altLang="en-US" sz="2200" dirty="0"/>
          </a:p>
        </p:txBody>
      </p:sp>
      <p:sp>
        <p:nvSpPr>
          <p:cNvPr id="7" name="テキスト ボックス 6">
            <a:extLst>
              <a:ext uri="{FF2B5EF4-FFF2-40B4-BE49-F238E27FC236}">
                <a16:creationId xmlns:a16="http://schemas.microsoft.com/office/drawing/2014/main" id="{B650E237-D3E2-4935-A19E-2FDC14EA30FD}"/>
              </a:ext>
            </a:extLst>
          </p:cNvPr>
          <p:cNvSpPr txBox="1"/>
          <p:nvPr/>
        </p:nvSpPr>
        <p:spPr>
          <a:xfrm>
            <a:off x="406819" y="21771"/>
            <a:ext cx="2395207" cy="369332"/>
          </a:xfrm>
          <a:prstGeom prst="rect">
            <a:avLst/>
          </a:prstGeom>
          <a:noFill/>
        </p:spPr>
        <p:txBody>
          <a:bodyPr wrap="none" rtlCol="0">
            <a:spAutoFit/>
          </a:bodyPr>
          <a:lstStyle/>
          <a:p>
            <a:r>
              <a:rPr kumimoji="1" lang="en-US" altLang="ja-JP" dirty="0"/>
              <a:t>mean 1000mb map</a:t>
            </a:r>
            <a:endParaRPr kumimoji="1" lang="ja-JP" altLang="en-US" dirty="0"/>
          </a:p>
        </p:txBody>
      </p:sp>
      <p:sp>
        <p:nvSpPr>
          <p:cNvPr id="8" name="テキスト ボックス 7">
            <a:extLst>
              <a:ext uri="{FF2B5EF4-FFF2-40B4-BE49-F238E27FC236}">
                <a16:creationId xmlns:a16="http://schemas.microsoft.com/office/drawing/2014/main" id="{8ED89AD6-F9FE-48F8-BBD8-950A6ED618E0}"/>
              </a:ext>
            </a:extLst>
          </p:cNvPr>
          <p:cNvSpPr txBox="1"/>
          <p:nvPr/>
        </p:nvSpPr>
        <p:spPr>
          <a:xfrm>
            <a:off x="3351741" y="21771"/>
            <a:ext cx="2266967" cy="369332"/>
          </a:xfrm>
          <a:prstGeom prst="rect">
            <a:avLst/>
          </a:prstGeom>
          <a:noFill/>
        </p:spPr>
        <p:txBody>
          <a:bodyPr wrap="none" rtlCol="0">
            <a:spAutoFit/>
          </a:bodyPr>
          <a:lstStyle/>
          <a:p>
            <a:r>
              <a:rPr kumimoji="1" lang="en-US" altLang="ja-JP" dirty="0"/>
              <a:t>mean 500mb map</a:t>
            </a:r>
            <a:endParaRPr kumimoji="1" lang="ja-JP" altLang="en-US" dirty="0"/>
          </a:p>
        </p:txBody>
      </p:sp>
      <p:sp>
        <p:nvSpPr>
          <p:cNvPr id="9" name="テキスト ボックス 8">
            <a:extLst>
              <a:ext uri="{FF2B5EF4-FFF2-40B4-BE49-F238E27FC236}">
                <a16:creationId xmlns:a16="http://schemas.microsoft.com/office/drawing/2014/main" id="{7EFB327F-B2C1-47BB-93FA-3969668FAD27}"/>
              </a:ext>
            </a:extLst>
          </p:cNvPr>
          <p:cNvSpPr txBox="1"/>
          <p:nvPr/>
        </p:nvSpPr>
        <p:spPr>
          <a:xfrm>
            <a:off x="406819" y="3775129"/>
            <a:ext cx="2694969" cy="369332"/>
          </a:xfrm>
          <a:prstGeom prst="rect">
            <a:avLst/>
          </a:prstGeom>
          <a:noFill/>
        </p:spPr>
        <p:txBody>
          <a:bodyPr wrap="none" rtlCol="0">
            <a:spAutoFit/>
          </a:bodyPr>
          <a:lstStyle/>
          <a:p>
            <a:r>
              <a:rPr kumimoji="1" lang="en-US" altLang="ja-JP" dirty="0"/>
              <a:t>mean temp on 850mb</a:t>
            </a:r>
            <a:endParaRPr kumimoji="1" lang="ja-JP" altLang="en-US" dirty="0"/>
          </a:p>
        </p:txBody>
      </p:sp>
    </p:spTree>
    <p:extLst>
      <p:ext uri="{BB962C8B-B14F-4D97-AF65-F5344CB8AC3E}">
        <p14:creationId xmlns:p14="http://schemas.microsoft.com/office/powerpoint/2010/main" val="2638873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9B4656D-48AC-4377-B07B-EEE7F2EC164C}"/>
              </a:ext>
            </a:extLst>
          </p:cNvPr>
          <p:cNvPicPr>
            <a:picLocks noChangeAspect="1"/>
          </p:cNvPicPr>
          <p:nvPr/>
        </p:nvPicPr>
        <p:blipFill>
          <a:blip r:embed="rId3"/>
          <a:stretch>
            <a:fillRect/>
          </a:stretch>
        </p:blipFill>
        <p:spPr>
          <a:xfrm>
            <a:off x="0" y="1"/>
            <a:ext cx="6769617" cy="6133201"/>
          </a:xfrm>
          <a:prstGeom prst="rect">
            <a:avLst/>
          </a:prstGeom>
        </p:spPr>
      </p:pic>
      <p:pic>
        <p:nvPicPr>
          <p:cNvPr id="5" name="図 4">
            <a:extLst>
              <a:ext uri="{FF2B5EF4-FFF2-40B4-BE49-F238E27FC236}">
                <a16:creationId xmlns:a16="http://schemas.microsoft.com/office/drawing/2014/main" id="{99AC86E9-4BD3-497D-AA6C-B0E0B6F71F3A}"/>
              </a:ext>
            </a:extLst>
          </p:cNvPr>
          <p:cNvPicPr>
            <a:picLocks noChangeAspect="1"/>
          </p:cNvPicPr>
          <p:nvPr/>
        </p:nvPicPr>
        <p:blipFill>
          <a:blip r:embed="rId4"/>
          <a:stretch>
            <a:fillRect/>
          </a:stretch>
        </p:blipFill>
        <p:spPr>
          <a:xfrm>
            <a:off x="0" y="6133202"/>
            <a:ext cx="6769617" cy="714375"/>
          </a:xfrm>
          <a:prstGeom prst="rect">
            <a:avLst/>
          </a:prstGeom>
        </p:spPr>
      </p:pic>
      <p:sp>
        <p:nvSpPr>
          <p:cNvPr id="6" name="テキスト ボックス 5">
            <a:extLst>
              <a:ext uri="{FF2B5EF4-FFF2-40B4-BE49-F238E27FC236}">
                <a16:creationId xmlns:a16="http://schemas.microsoft.com/office/drawing/2014/main" id="{9D00C117-01BB-44B2-9465-E1A9FDF9798C}"/>
              </a:ext>
            </a:extLst>
          </p:cNvPr>
          <p:cNvSpPr txBox="1"/>
          <p:nvPr/>
        </p:nvSpPr>
        <p:spPr>
          <a:xfrm>
            <a:off x="6622861" y="1972571"/>
            <a:ext cx="5415378" cy="3416320"/>
          </a:xfrm>
          <a:prstGeom prst="rect">
            <a:avLst/>
          </a:prstGeom>
          <a:noFill/>
        </p:spPr>
        <p:txBody>
          <a:bodyPr wrap="square" rtlCol="0">
            <a:spAutoFit/>
          </a:bodyPr>
          <a:lstStyle/>
          <a:p>
            <a:pPr marL="457200" indent="-457200">
              <a:buAutoNum type="arabicPeriod"/>
            </a:pPr>
            <a:r>
              <a:rPr kumimoji="1" lang="en-US" altLang="ja-JP" sz="2400" dirty="0"/>
              <a:t>We can see the tripolar pattern in SST: warm anomaly in high latitude and tropic, and cold anomaly in middle latitude of Northern Atlantic.</a:t>
            </a:r>
          </a:p>
          <a:p>
            <a:r>
              <a:rPr kumimoji="1" lang="en-US" altLang="ja-JP" sz="2400" dirty="0"/>
              <a:t> </a:t>
            </a:r>
            <a:endParaRPr lang="en-US" altLang="ja-JP" sz="2400" dirty="0"/>
          </a:p>
          <a:p>
            <a:pPr marL="457200" indent="-457200">
              <a:buAutoNum type="arabicPeriod" startAt="2"/>
            </a:pPr>
            <a:r>
              <a:rPr kumimoji="1" lang="en-US" altLang="ja-JP" sz="2400" dirty="0"/>
              <a:t>Latent and sensible heat flux    </a:t>
            </a:r>
          </a:p>
          <a:p>
            <a:r>
              <a:rPr kumimoji="1" lang="en-US" altLang="ja-JP" sz="2400" dirty="0"/>
              <a:t>     corresponds to the tripolar    </a:t>
            </a:r>
          </a:p>
          <a:p>
            <a:r>
              <a:rPr kumimoji="1" lang="en-US" altLang="ja-JP" sz="2400" dirty="0"/>
              <a:t>     pattern.</a:t>
            </a:r>
          </a:p>
        </p:txBody>
      </p:sp>
      <p:sp>
        <p:nvSpPr>
          <p:cNvPr id="3" name="テキスト ボックス 2">
            <a:extLst>
              <a:ext uri="{FF2B5EF4-FFF2-40B4-BE49-F238E27FC236}">
                <a16:creationId xmlns:a16="http://schemas.microsoft.com/office/drawing/2014/main" id="{9C312C61-B453-4A54-BBAC-9210CF65BF9C}"/>
              </a:ext>
            </a:extLst>
          </p:cNvPr>
          <p:cNvSpPr txBox="1"/>
          <p:nvPr/>
        </p:nvSpPr>
        <p:spPr>
          <a:xfrm>
            <a:off x="6929545" y="639952"/>
            <a:ext cx="4627839" cy="830997"/>
          </a:xfrm>
          <a:prstGeom prst="rect">
            <a:avLst/>
          </a:prstGeom>
          <a:noFill/>
        </p:spPr>
        <p:txBody>
          <a:bodyPr wrap="square" rtlCol="0">
            <a:spAutoFit/>
          </a:bodyPr>
          <a:lstStyle/>
          <a:p>
            <a:r>
              <a:rPr lang="en-US" sz="2400" dirty="0"/>
              <a:t>Typical Negative NAO index Structure </a:t>
            </a:r>
          </a:p>
        </p:txBody>
      </p:sp>
    </p:spTree>
    <p:extLst>
      <p:ext uri="{BB962C8B-B14F-4D97-AF65-F5344CB8AC3E}">
        <p14:creationId xmlns:p14="http://schemas.microsoft.com/office/powerpoint/2010/main" val="191322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144A1A6-2A78-474A-8E4B-908BA21379E3}"/>
              </a:ext>
            </a:extLst>
          </p:cNvPr>
          <p:cNvPicPr>
            <a:picLocks noChangeAspect="1"/>
          </p:cNvPicPr>
          <p:nvPr/>
        </p:nvPicPr>
        <p:blipFill>
          <a:blip r:embed="rId3"/>
          <a:stretch>
            <a:fillRect/>
          </a:stretch>
        </p:blipFill>
        <p:spPr>
          <a:xfrm>
            <a:off x="0" y="0"/>
            <a:ext cx="6669602" cy="6858000"/>
          </a:xfrm>
          <a:prstGeom prst="rect">
            <a:avLst/>
          </a:prstGeom>
        </p:spPr>
      </p:pic>
      <p:sp>
        <p:nvSpPr>
          <p:cNvPr id="5" name="テキスト ボックス 4">
            <a:extLst>
              <a:ext uri="{FF2B5EF4-FFF2-40B4-BE49-F238E27FC236}">
                <a16:creationId xmlns:a16="http://schemas.microsoft.com/office/drawing/2014/main" id="{F123C651-DD27-4864-937C-E60EA580B16F}"/>
              </a:ext>
            </a:extLst>
          </p:cNvPr>
          <p:cNvSpPr txBox="1"/>
          <p:nvPr/>
        </p:nvSpPr>
        <p:spPr>
          <a:xfrm>
            <a:off x="6669602" y="1228006"/>
            <a:ext cx="5415378" cy="4031873"/>
          </a:xfrm>
          <a:prstGeom prst="rect">
            <a:avLst/>
          </a:prstGeom>
          <a:noFill/>
        </p:spPr>
        <p:txBody>
          <a:bodyPr wrap="square" rtlCol="0">
            <a:spAutoFit/>
          </a:bodyPr>
          <a:lstStyle/>
          <a:p>
            <a:pPr marL="457200" indent="-457200">
              <a:buAutoNum type="arabicPeriod"/>
            </a:pPr>
            <a:r>
              <a:rPr kumimoji="1" lang="en-US" altLang="ja-JP" sz="2400" dirty="0"/>
              <a:t>Latent and sensible heat flux deviates from the tripolar pattern from May.</a:t>
            </a:r>
          </a:p>
          <a:p>
            <a:r>
              <a:rPr kumimoji="1" lang="en-US" altLang="ja-JP" sz="2400" dirty="0"/>
              <a:t>  </a:t>
            </a:r>
            <a:endParaRPr lang="en-US" altLang="ja-JP" sz="2400" dirty="0"/>
          </a:p>
          <a:p>
            <a:pPr marL="457200" indent="-457200">
              <a:buAutoNum type="arabicPeriod" startAt="2"/>
            </a:pPr>
            <a:r>
              <a:rPr kumimoji="1" lang="en-US" altLang="ja-JP" sz="2400" dirty="0"/>
              <a:t>However, the SST anomaly still shows the tripolar pattern. The author claims that</a:t>
            </a:r>
            <a:r>
              <a:rPr kumimoji="1" lang="ja-JP" altLang="en-US" sz="2400" dirty="0"/>
              <a:t> </a:t>
            </a:r>
            <a:r>
              <a:rPr kumimoji="1" lang="en-US" altLang="ja-JP" sz="2400" dirty="0"/>
              <a:t>this is because of the large heat capacity of the Atlantic Ocean</a:t>
            </a:r>
            <a:r>
              <a:rPr kumimoji="1" lang="en-US" altLang="ja-JP" sz="2000" dirty="0"/>
              <a:t>. </a:t>
            </a:r>
          </a:p>
          <a:p>
            <a:pPr marL="457200" indent="-457200">
              <a:buAutoNum type="arabicPeriod" startAt="2"/>
            </a:pPr>
            <a:endParaRPr kumimoji="1" lang="en-US" altLang="ja-JP" sz="2000" dirty="0"/>
          </a:p>
          <a:p>
            <a:endParaRPr kumimoji="1" lang="ja-JP" altLang="en-US" sz="2000" dirty="0"/>
          </a:p>
        </p:txBody>
      </p:sp>
    </p:spTree>
    <p:extLst>
      <p:ext uri="{BB962C8B-B14F-4D97-AF65-F5344CB8AC3E}">
        <p14:creationId xmlns:p14="http://schemas.microsoft.com/office/powerpoint/2010/main" val="501584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681048F-0957-47B6-8E42-3580DBD4BE90}"/>
              </a:ext>
            </a:extLst>
          </p:cNvPr>
          <p:cNvPicPr>
            <a:picLocks noChangeAspect="1"/>
          </p:cNvPicPr>
          <p:nvPr/>
        </p:nvPicPr>
        <p:blipFill rotWithShape="1">
          <a:blip r:embed="rId3"/>
          <a:srcRect b="24444"/>
          <a:stretch/>
        </p:blipFill>
        <p:spPr>
          <a:xfrm>
            <a:off x="0" y="0"/>
            <a:ext cx="6312023" cy="6858000"/>
          </a:xfrm>
          <a:prstGeom prst="rect">
            <a:avLst/>
          </a:prstGeom>
        </p:spPr>
      </p:pic>
      <p:sp>
        <p:nvSpPr>
          <p:cNvPr id="4" name="テキスト ボックス 3">
            <a:extLst>
              <a:ext uri="{FF2B5EF4-FFF2-40B4-BE49-F238E27FC236}">
                <a16:creationId xmlns:a16="http://schemas.microsoft.com/office/drawing/2014/main" id="{644F3B25-1927-4A70-BB0C-FE08490E922E}"/>
              </a:ext>
            </a:extLst>
          </p:cNvPr>
          <p:cNvSpPr txBox="1"/>
          <p:nvPr/>
        </p:nvSpPr>
        <p:spPr>
          <a:xfrm>
            <a:off x="6486843" y="643622"/>
            <a:ext cx="5415378" cy="5570756"/>
          </a:xfrm>
          <a:prstGeom prst="rect">
            <a:avLst/>
          </a:prstGeom>
          <a:noFill/>
        </p:spPr>
        <p:txBody>
          <a:bodyPr wrap="square" rtlCol="0">
            <a:spAutoFit/>
          </a:bodyPr>
          <a:lstStyle/>
          <a:p>
            <a:pPr marL="457200" indent="-457200">
              <a:buAutoNum type="arabicPeriod"/>
            </a:pPr>
            <a:r>
              <a:rPr kumimoji="1" lang="en-US" altLang="ja-JP" sz="2400" dirty="0"/>
              <a:t>In figure a, diabatic heating anomaly in the Atlantic Ocean is calculated and it corresponds to the SST anomaly in July and August.</a:t>
            </a:r>
          </a:p>
          <a:p>
            <a:r>
              <a:rPr kumimoji="1" lang="en-US" altLang="ja-JP" sz="2400" dirty="0"/>
              <a:t>  </a:t>
            </a:r>
            <a:endParaRPr lang="en-US" altLang="ja-JP" sz="2400" dirty="0"/>
          </a:p>
          <a:p>
            <a:pPr marL="457200" indent="-457200">
              <a:buAutoNum type="arabicPeriod" startAt="2"/>
            </a:pPr>
            <a:r>
              <a:rPr kumimoji="1" lang="en-US" altLang="ja-JP" sz="2400" dirty="0"/>
              <a:t>The author points out that the Atlantic Ocean heats the atmosphere.</a:t>
            </a:r>
          </a:p>
          <a:p>
            <a:pPr marL="457200" indent="-457200">
              <a:buAutoNum type="arabicPeriod" startAt="2"/>
            </a:pPr>
            <a:endParaRPr kumimoji="1" lang="en-US" altLang="ja-JP" sz="2400" dirty="0"/>
          </a:p>
          <a:p>
            <a:pPr marL="457200" indent="-457200">
              <a:buAutoNum type="arabicPeriod" startAt="2"/>
            </a:pPr>
            <a:r>
              <a:rPr kumimoji="1" lang="en-US" altLang="ja-JP" sz="2400" dirty="0"/>
              <a:t>In the same way, the author calculates the heating anomaly in Eurasian and African continent in figure b.  </a:t>
            </a:r>
          </a:p>
          <a:p>
            <a:endParaRPr kumimoji="1" lang="ja-JP" altLang="en-US" sz="2000" dirty="0"/>
          </a:p>
        </p:txBody>
      </p:sp>
    </p:spTree>
    <p:extLst>
      <p:ext uri="{BB962C8B-B14F-4D97-AF65-F5344CB8AC3E}">
        <p14:creationId xmlns:p14="http://schemas.microsoft.com/office/powerpoint/2010/main" val="2761139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5D4065A-6A96-4E15-92B0-7D31C795AF3C}"/>
              </a:ext>
            </a:extLst>
          </p:cNvPr>
          <p:cNvPicPr>
            <a:picLocks noChangeAspect="1"/>
          </p:cNvPicPr>
          <p:nvPr/>
        </p:nvPicPr>
        <p:blipFill>
          <a:blip r:embed="rId3"/>
          <a:stretch>
            <a:fillRect/>
          </a:stretch>
        </p:blipFill>
        <p:spPr>
          <a:xfrm>
            <a:off x="-2" y="0"/>
            <a:ext cx="6347533" cy="3429000"/>
          </a:xfrm>
          <a:prstGeom prst="rect">
            <a:avLst/>
          </a:prstGeom>
        </p:spPr>
      </p:pic>
      <p:pic>
        <p:nvPicPr>
          <p:cNvPr id="3" name="図 2">
            <a:extLst>
              <a:ext uri="{FF2B5EF4-FFF2-40B4-BE49-F238E27FC236}">
                <a16:creationId xmlns:a16="http://schemas.microsoft.com/office/drawing/2014/main" id="{0F197869-723F-466F-933C-CF466C1E128A}"/>
              </a:ext>
            </a:extLst>
          </p:cNvPr>
          <p:cNvPicPr>
            <a:picLocks noChangeAspect="1"/>
          </p:cNvPicPr>
          <p:nvPr/>
        </p:nvPicPr>
        <p:blipFill>
          <a:blip r:embed="rId4"/>
          <a:stretch>
            <a:fillRect/>
          </a:stretch>
        </p:blipFill>
        <p:spPr>
          <a:xfrm>
            <a:off x="1" y="3429000"/>
            <a:ext cx="6347533" cy="3429000"/>
          </a:xfrm>
          <a:prstGeom prst="rect">
            <a:avLst/>
          </a:prstGeom>
        </p:spPr>
      </p:pic>
      <p:sp>
        <p:nvSpPr>
          <p:cNvPr id="6" name="テキスト ボックス 5">
            <a:extLst>
              <a:ext uri="{FF2B5EF4-FFF2-40B4-BE49-F238E27FC236}">
                <a16:creationId xmlns:a16="http://schemas.microsoft.com/office/drawing/2014/main" id="{C8E3DD8C-117D-4A9F-8A19-82ED1B464F6F}"/>
              </a:ext>
            </a:extLst>
          </p:cNvPr>
          <p:cNvSpPr txBox="1"/>
          <p:nvPr/>
        </p:nvSpPr>
        <p:spPr>
          <a:xfrm>
            <a:off x="6347531" y="137963"/>
            <a:ext cx="5844468" cy="6832640"/>
          </a:xfrm>
          <a:prstGeom prst="rect">
            <a:avLst/>
          </a:prstGeom>
          <a:noFill/>
        </p:spPr>
        <p:txBody>
          <a:bodyPr wrap="square" rtlCol="0">
            <a:spAutoFit/>
          </a:bodyPr>
          <a:lstStyle/>
          <a:p>
            <a:pPr marL="457200" indent="-457200">
              <a:buAutoNum type="alphaLcPeriod"/>
            </a:pPr>
            <a:r>
              <a:rPr kumimoji="1" lang="en-US" altLang="ja-JP" sz="2200" dirty="0"/>
              <a:t>Wind response to the heating anomaly on 300mb in the Atlantic Ocean</a:t>
            </a:r>
          </a:p>
          <a:p>
            <a:endParaRPr kumimoji="1" lang="en-US" altLang="ja-JP" sz="2200" dirty="0"/>
          </a:p>
          <a:p>
            <a:pPr marL="457200" indent="-457200">
              <a:buAutoNum type="alphaLcPeriod" startAt="3"/>
            </a:pPr>
            <a:r>
              <a:rPr kumimoji="1" lang="en-US" altLang="ja-JP" sz="2200" dirty="0"/>
              <a:t>Geopotential height response to the diabatic heating anomaly on 300mb </a:t>
            </a:r>
          </a:p>
          <a:p>
            <a:pPr marL="457200" indent="-457200">
              <a:buAutoNum type="arabicPeriod"/>
            </a:pPr>
            <a:endParaRPr kumimoji="1" lang="en-US" altLang="ja-JP" sz="2200" dirty="0"/>
          </a:p>
          <a:p>
            <a:pPr marL="457200" indent="-457200">
              <a:buAutoNum type="arabicPeriod"/>
            </a:pPr>
            <a:r>
              <a:rPr kumimoji="1" lang="en-US" altLang="ja-JP" sz="2200" dirty="0"/>
              <a:t>In figure a, the diabatic heating anomaly causes the double jet structure which </a:t>
            </a:r>
            <a:r>
              <a:rPr kumimoji="1" lang="en-US" altLang="ja-JP" sz="2200" dirty="0" err="1"/>
              <a:t>Ogi</a:t>
            </a:r>
            <a:r>
              <a:rPr kumimoji="1" lang="en-US" altLang="ja-JP" sz="2200" dirty="0"/>
              <a:t> et al found is corresponding to the positive AO index.</a:t>
            </a:r>
          </a:p>
          <a:p>
            <a:r>
              <a:rPr kumimoji="1" lang="en-US" altLang="ja-JP" sz="2200" dirty="0"/>
              <a:t>  </a:t>
            </a:r>
            <a:endParaRPr lang="en-US" altLang="ja-JP" sz="2200" dirty="0"/>
          </a:p>
          <a:p>
            <a:pPr marL="457200" indent="-457200">
              <a:buAutoNum type="arabicPeriod" startAt="2"/>
            </a:pPr>
            <a:r>
              <a:rPr kumimoji="1" lang="en-US" altLang="ja-JP" sz="2200" dirty="0"/>
              <a:t>Figure c shows that the diabatic heating in the Atlantic Ocean causes high pressure over Europe, which resulted in record breaking hot temperature in Europe. </a:t>
            </a:r>
          </a:p>
          <a:p>
            <a:r>
              <a:rPr kumimoji="1" lang="en-US" altLang="ja-JP" sz="2200" dirty="0"/>
              <a:t>  </a:t>
            </a:r>
          </a:p>
          <a:p>
            <a:endParaRPr kumimoji="1" lang="ja-JP" altLang="en-US" sz="2000" dirty="0"/>
          </a:p>
        </p:txBody>
      </p:sp>
    </p:spTree>
    <p:extLst>
      <p:ext uri="{BB962C8B-B14F-4D97-AF65-F5344CB8AC3E}">
        <p14:creationId xmlns:p14="http://schemas.microsoft.com/office/powerpoint/2010/main" val="140025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C708487-98C8-4CC4-931A-F44C22848B91}"/>
              </a:ext>
            </a:extLst>
          </p:cNvPr>
          <p:cNvSpPr txBox="1"/>
          <p:nvPr/>
        </p:nvSpPr>
        <p:spPr>
          <a:xfrm>
            <a:off x="4758935" y="411231"/>
            <a:ext cx="2674130" cy="646331"/>
          </a:xfrm>
          <a:prstGeom prst="rect">
            <a:avLst/>
          </a:prstGeom>
          <a:noFill/>
        </p:spPr>
        <p:txBody>
          <a:bodyPr wrap="none" rtlCol="0">
            <a:spAutoFit/>
          </a:bodyPr>
          <a:lstStyle/>
          <a:p>
            <a:r>
              <a:rPr kumimoji="1" lang="en-US" altLang="ja-JP" sz="3600" dirty="0"/>
              <a:t>Conclusion</a:t>
            </a:r>
            <a:endParaRPr kumimoji="1" lang="ja-JP" altLang="en-US" sz="3600" dirty="0"/>
          </a:p>
        </p:txBody>
      </p:sp>
      <p:sp>
        <p:nvSpPr>
          <p:cNvPr id="6" name="テキスト ボックス 5">
            <a:extLst>
              <a:ext uri="{FF2B5EF4-FFF2-40B4-BE49-F238E27FC236}">
                <a16:creationId xmlns:a16="http://schemas.microsoft.com/office/drawing/2014/main" id="{DBF91812-38F1-4D9E-9E3A-28EC9F85CD9A}"/>
              </a:ext>
            </a:extLst>
          </p:cNvPr>
          <p:cNvSpPr txBox="1"/>
          <p:nvPr/>
        </p:nvSpPr>
        <p:spPr>
          <a:xfrm>
            <a:off x="1173019" y="1440873"/>
            <a:ext cx="10769600" cy="4154984"/>
          </a:xfrm>
          <a:prstGeom prst="rect">
            <a:avLst/>
          </a:prstGeom>
          <a:noFill/>
        </p:spPr>
        <p:txBody>
          <a:bodyPr wrap="square" rtlCol="0">
            <a:spAutoFit/>
          </a:bodyPr>
          <a:lstStyle/>
          <a:p>
            <a:pPr marL="457200" indent="-457200">
              <a:buAutoNum type="arabicPeriod"/>
            </a:pPr>
            <a:r>
              <a:rPr kumimoji="1" lang="en-US" altLang="ja-JP" sz="2400" dirty="0"/>
              <a:t>A negative AO (and NAO) index causes warm SST anomalies in high latitude and tropic regions of the Atlantic.</a:t>
            </a:r>
          </a:p>
          <a:p>
            <a:pPr marL="457200" indent="-457200">
              <a:buAutoNum type="arabicPeriod"/>
            </a:pPr>
            <a:endParaRPr kumimoji="1" lang="en-US" altLang="ja-JP" sz="2400" dirty="0"/>
          </a:p>
          <a:p>
            <a:pPr marL="457200" indent="-457200">
              <a:buAutoNum type="arabicPeriod" startAt="2"/>
            </a:pPr>
            <a:r>
              <a:rPr kumimoji="1" lang="en-US" altLang="ja-JP" sz="2400" dirty="0"/>
              <a:t>Because of the AO (and NAO) structure, the ocean receives the </a:t>
            </a:r>
            <a:r>
              <a:rPr lang="en-US" altLang="ja-JP" sz="2400" dirty="0"/>
              <a:t>heat over the high latitude and the tropic regions.</a:t>
            </a:r>
          </a:p>
          <a:p>
            <a:pPr marL="457200" indent="-457200">
              <a:buAutoNum type="arabicPeriod" startAt="2"/>
            </a:pPr>
            <a:endParaRPr lang="en-US" altLang="ja-JP" sz="2400" dirty="0"/>
          </a:p>
          <a:p>
            <a:pPr marL="457200" indent="-457200">
              <a:buAutoNum type="arabicPeriod" startAt="2"/>
            </a:pPr>
            <a:r>
              <a:rPr lang="en-US" altLang="ja-JP" sz="2400" dirty="0"/>
              <a:t>Due to the large heat capacity of the ocean, the warm SST anomaly structure did not change in summer, heating the atmosphere, which can be seen in the diabatic heating map.</a:t>
            </a:r>
          </a:p>
          <a:p>
            <a:pPr marL="457200" indent="-457200">
              <a:buAutoNum type="arabicPeriod" startAt="2"/>
            </a:pPr>
            <a:endParaRPr lang="en-US" altLang="ja-JP" sz="2400" dirty="0"/>
          </a:p>
          <a:p>
            <a:pPr marL="457200" indent="-457200">
              <a:buAutoNum type="arabicPeriod" startAt="2"/>
            </a:pPr>
            <a:r>
              <a:rPr lang="en-US" altLang="ja-JP" sz="2400" dirty="0"/>
              <a:t>As a result, the SST anomaly structure causes high pressure in Europe.  </a:t>
            </a:r>
            <a:r>
              <a:rPr kumimoji="1" lang="en-US" altLang="ja-JP" sz="2400" dirty="0"/>
              <a:t>  </a:t>
            </a:r>
            <a:endParaRPr kumimoji="1" lang="ja-JP" altLang="en-US" sz="2400" dirty="0"/>
          </a:p>
        </p:txBody>
      </p:sp>
    </p:spTree>
    <p:extLst>
      <p:ext uri="{BB962C8B-B14F-4D97-AF65-F5344CB8AC3E}">
        <p14:creationId xmlns:p14="http://schemas.microsoft.com/office/powerpoint/2010/main" val="1694832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520B72-94C4-4ABB-AC64-A3382705BE0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A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64CBFD-D6E8-4E6A-8F66-1948BED3315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図 1">
            <a:extLst>
              <a:ext uri="{FF2B5EF4-FFF2-40B4-BE49-F238E27FC236}">
                <a16:creationId xmlns:a16="http://schemas.microsoft.com/office/drawing/2014/main" id="{D94C0BD6-D031-4903-A597-D586768174AE}"/>
              </a:ext>
            </a:extLst>
          </p:cNvPr>
          <p:cNvPicPr>
            <a:picLocks noChangeAspect="1"/>
          </p:cNvPicPr>
          <p:nvPr/>
        </p:nvPicPr>
        <p:blipFill>
          <a:blip r:embed="rId2"/>
          <a:stretch>
            <a:fillRect/>
          </a:stretch>
        </p:blipFill>
        <p:spPr>
          <a:xfrm>
            <a:off x="643467" y="779805"/>
            <a:ext cx="10905066" cy="4471076"/>
          </a:xfrm>
          <a:prstGeom prst="rect">
            <a:avLst/>
          </a:prstGeom>
        </p:spPr>
      </p:pic>
      <p:sp>
        <p:nvSpPr>
          <p:cNvPr id="3" name="正方形/長方形 2">
            <a:extLst>
              <a:ext uri="{FF2B5EF4-FFF2-40B4-BE49-F238E27FC236}">
                <a16:creationId xmlns:a16="http://schemas.microsoft.com/office/drawing/2014/main" id="{51946633-C88A-4BA7-9EC7-D333539B3AC2}"/>
              </a:ext>
            </a:extLst>
          </p:cNvPr>
          <p:cNvSpPr/>
          <p:nvPr/>
        </p:nvSpPr>
        <p:spPr>
          <a:xfrm>
            <a:off x="2166257" y="5250881"/>
            <a:ext cx="7859486" cy="830997"/>
          </a:xfrm>
          <a:prstGeom prst="rect">
            <a:avLst/>
          </a:prstGeom>
        </p:spPr>
        <p:txBody>
          <a:bodyPr wrap="square">
            <a:spAutoFit/>
          </a:bodyPr>
          <a:lstStyle/>
          <a:p>
            <a:r>
              <a:rPr lang="en-US" altLang="ja-JP" sz="2400" dirty="0"/>
              <a:t>http://www.cpc.ncep.noaa.gov/products/precip/CWlink/daily_ao_index/ao_index.html</a:t>
            </a:r>
            <a:endParaRPr lang="ja-JP" altLang="en-US" sz="2400" dirty="0"/>
          </a:p>
        </p:txBody>
      </p:sp>
    </p:spTree>
    <p:extLst>
      <p:ext uri="{BB962C8B-B14F-4D97-AF65-F5344CB8AC3E}">
        <p14:creationId xmlns:p14="http://schemas.microsoft.com/office/powerpoint/2010/main" val="615798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921DCB1-F21D-49B7-8FF2-6DA42F9F1240}"/>
              </a:ext>
            </a:extLst>
          </p:cNvPr>
          <p:cNvSpPr txBox="1"/>
          <p:nvPr/>
        </p:nvSpPr>
        <p:spPr>
          <a:xfrm>
            <a:off x="2041863" y="204187"/>
            <a:ext cx="1790875" cy="646331"/>
          </a:xfrm>
          <a:prstGeom prst="rect">
            <a:avLst/>
          </a:prstGeom>
          <a:noFill/>
        </p:spPr>
        <p:txBody>
          <a:bodyPr wrap="none" rtlCol="0">
            <a:spAutoFit/>
          </a:bodyPr>
          <a:lstStyle/>
          <a:p>
            <a:r>
              <a:rPr kumimoji="1" lang="en-US" altLang="ja-JP" sz="3600" dirty="0"/>
              <a:t>Outline</a:t>
            </a:r>
            <a:endParaRPr kumimoji="1" lang="ja-JP" altLang="en-US" sz="3600" dirty="0"/>
          </a:p>
        </p:txBody>
      </p:sp>
      <p:sp>
        <p:nvSpPr>
          <p:cNvPr id="5" name="テキスト ボックス 4">
            <a:extLst>
              <a:ext uri="{FF2B5EF4-FFF2-40B4-BE49-F238E27FC236}">
                <a16:creationId xmlns:a16="http://schemas.microsoft.com/office/drawing/2014/main" id="{0C419D79-A0DA-4FC1-9082-7BEAD129EB44}"/>
              </a:ext>
            </a:extLst>
          </p:cNvPr>
          <p:cNvSpPr txBox="1"/>
          <p:nvPr/>
        </p:nvSpPr>
        <p:spPr>
          <a:xfrm>
            <a:off x="2041863" y="1390834"/>
            <a:ext cx="6449201" cy="5262979"/>
          </a:xfrm>
          <a:prstGeom prst="rect">
            <a:avLst/>
          </a:prstGeom>
          <a:noFill/>
        </p:spPr>
        <p:txBody>
          <a:bodyPr wrap="none" rtlCol="0">
            <a:spAutoFit/>
          </a:bodyPr>
          <a:lstStyle/>
          <a:p>
            <a:pPr marL="457200" indent="-457200">
              <a:buAutoNum type="arabicPeriod"/>
            </a:pPr>
            <a:r>
              <a:rPr kumimoji="1" lang="en-US" altLang="ja-JP" sz="2800" dirty="0"/>
              <a:t>Motivation </a:t>
            </a:r>
          </a:p>
          <a:p>
            <a:pPr marL="457200" indent="-457200">
              <a:buAutoNum type="arabicPeriod"/>
            </a:pPr>
            <a:endParaRPr kumimoji="1" lang="en-US" altLang="ja-JP" sz="2800" dirty="0"/>
          </a:p>
          <a:p>
            <a:pPr marL="457200" indent="-457200">
              <a:buAutoNum type="arabicPeriod"/>
            </a:pPr>
            <a:r>
              <a:rPr kumimoji="1" lang="en-US" altLang="ja-JP" sz="2800" dirty="0"/>
              <a:t>What is Arctic Oscillation?</a:t>
            </a:r>
          </a:p>
          <a:p>
            <a:pPr marL="457200" indent="-457200">
              <a:buAutoNum type="arabicPeriod"/>
            </a:pPr>
            <a:endParaRPr kumimoji="1" lang="en-US" altLang="ja-JP" sz="2800" dirty="0"/>
          </a:p>
          <a:p>
            <a:pPr marL="457200" indent="-457200">
              <a:buAutoNum type="arabicPeriod"/>
            </a:pPr>
            <a:r>
              <a:rPr kumimoji="1" lang="en-US" altLang="ja-JP" sz="2800" dirty="0"/>
              <a:t>The Relationship with Jet Streams </a:t>
            </a:r>
          </a:p>
          <a:p>
            <a:pPr marL="457200" indent="-457200">
              <a:buAutoNum type="arabicPeriod"/>
            </a:pPr>
            <a:endParaRPr kumimoji="1" lang="en-US" altLang="ja-JP" sz="2800" dirty="0"/>
          </a:p>
          <a:p>
            <a:pPr marL="457200" indent="-457200">
              <a:buAutoNum type="arabicPeriod"/>
            </a:pPr>
            <a:r>
              <a:rPr kumimoji="1" lang="en-US" altLang="ja-JP" sz="2800" dirty="0"/>
              <a:t>Summary of the Paper</a:t>
            </a:r>
          </a:p>
          <a:p>
            <a:pPr marL="457200" indent="-457200">
              <a:buAutoNum type="arabicPeriod"/>
            </a:pPr>
            <a:endParaRPr kumimoji="1" lang="en-US" altLang="ja-JP" sz="2800" dirty="0"/>
          </a:p>
          <a:p>
            <a:pPr marL="457200" indent="-457200">
              <a:buAutoNum type="arabicPeriod"/>
            </a:pPr>
            <a:r>
              <a:rPr kumimoji="1" lang="en-US" altLang="ja-JP" sz="2800" dirty="0"/>
              <a:t>Main results of the paper</a:t>
            </a:r>
          </a:p>
          <a:p>
            <a:pPr marL="457200" indent="-457200">
              <a:buAutoNum type="arabicPeriod"/>
            </a:pPr>
            <a:endParaRPr kumimoji="1" lang="en-US" altLang="ja-JP" sz="2800" dirty="0"/>
          </a:p>
          <a:p>
            <a:pPr marL="457200" indent="-457200">
              <a:buAutoNum type="arabicPeriod"/>
            </a:pPr>
            <a:r>
              <a:rPr kumimoji="1" lang="en-US" altLang="ja-JP" sz="2800" dirty="0"/>
              <a:t>Conclusion</a:t>
            </a:r>
          </a:p>
          <a:p>
            <a:pPr marL="457200" indent="-457200">
              <a:buAutoNum type="arabicPeriod"/>
            </a:pPr>
            <a:endParaRPr kumimoji="1" lang="en-US" altLang="ja-JP" sz="2800" dirty="0"/>
          </a:p>
        </p:txBody>
      </p:sp>
    </p:spTree>
    <p:extLst>
      <p:ext uri="{BB962C8B-B14F-4D97-AF65-F5344CB8AC3E}">
        <p14:creationId xmlns:p14="http://schemas.microsoft.com/office/powerpoint/2010/main" val="759188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21" name="Group 123">
            <a:extLst>
              <a:ext uri="{FF2B5EF4-FFF2-40B4-BE49-F238E27FC236}">
                <a16:creationId xmlns:a16="http://schemas.microsoft.com/office/drawing/2014/main" id="{8D44E099-FC66-4167-A593-8F6FBB5EE0E6}"/>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5" name="Freeform 11">
              <a:extLst>
                <a:ext uri="{FF2B5EF4-FFF2-40B4-BE49-F238E27FC236}">
                  <a16:creationId xmlns:a16="http://schemas.microsoft.com/office/drawing/2014/main" id="{47171E04-FEC4-4208-A619-A786E423488D}"/>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6" name="Freeform 12">
              <a:extLst>
                <a:ext uri="{FF2B5EF4-FFF2-40B4-BE49-F238E27FC236}">
                  <a16:creationId xmlns:a16="http://schemas.microsoft.com/office/drawing/2014/main" id="{F3DE8019-884E-41C9-A54C-AC668CA526DD}"/>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7" name="Freeform 13">
              <a:extLst>
                <a:ext uri="{FF2B5EF4-FFF2-40B4-BE49-F238E27FC236}">
                  <a16:creationId xmlns:a16="http://schemas.microsoft.com/office/drawing/2014/main" id="{462C1647-5880-4037-8FCE-16E1F646C088}"/>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8" name="Freeform 14">
              <a:extLst>
                <a:ext uri="{FF2B5EF4-FFF2-40B4-BE49-F238E27FC236}">
                  <a16:creationId xmlns:a16="http://schemas.microsoft.com/office/drawing/2014/main" id="{C91082BE-FDAA-4A80-88B6-C5F5AD0C29DF}"/>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29" name="Freeform 15">
              <a:extLst>
                <a:ext uri="{FF2B5EF4-FFF2-40B4-BE49-F238E27FC236}">
                  <a16:creationId xmlns:a16="http://schemas.microsoft.com/office/drawing/2014/main" id="{059FE918-3CB9-43E6-8025-22A9C21C48D8}"/>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30" name="Freeform 16">
              <a:extLst>
                <a:ext uri="{FF2B5EF4-FFF2-40B4-BE49-F238E27FC236}">
                  <a16:creationId xmlns:a16="http://schemas.microsoft.com/office/drawing/2014/main" id="{E30464D7-34FF-42C8-8686-C3A865E90C64}"/>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31" name="Freeform 17">
              <a:extLst>
                <a:ext uri="{FF2B5EF4-FFF2-40B4-BE49-F238E27FC236}">
                  <a16:creationId xmlns:a16="http://schemas.microsoft.com/office/drawing/2014/main" id="{07281894-7888-434B-BC17-FB67B4879C6F}"/>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32" name="Freeform 18">
              <a:extLst>
                <a:ext uri="{FF2B5EF4-FFF2-40B4-BE49-F238E27FC236}">
                  <a16:creationId xmlns:a16="http://schemas.microsoft.com/office/drawing/2014/main" id="{7CDF6636-2EE5-4477-B1E7-136C9B4F3C4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33" name="Freeform 19">
              <a:extLst>
                <a:ext uri="{FF2B5EF4-FFF2-40B4-BE49-F238E27FC236}">
                  <a16:creationId xmlns:a16="http://schemas.microsoft.com/office/drawing/2014/main" id="{6A01C238-0F7D-4DF5-A879-32902000892D}"/>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34" name="Freeform 20">
              <a:extLst>
                <a:ext uri="{FF2B5EF4-FFF2-40B4-BE49-F238E27FC236}">
                  <a16:creationId xmlns:a16="http://schemas.microsoft.com/office/drawing/2014/main" id="{AA10B8D3-BE6D-40AB-BA54-12C4758E58B4}"/>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35" name="Freeform 21">
              <a:extLst>
                <a:ext uri="{FF2B5EF4-FFF2-40B4-BE49-F238E27FC236}">
                  <a16:creationId xmlns:a16="http://schemas.microsoft.com/office/drawing/2014/main" id="{4CD8C1DF-88C2-4F11-AA23-36D5B5BD3B20}"/>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36" name="Freeform 22">
              <a:extLst>
                <a:ext uri="{FF2B5EF4-FFF2-40B4-BE49-F238E27FC236}">
                  <a16:creationId xmlns:a16="http://schemas.microsoft.com/office/drawing/2014/main" id="{9AF01696-99FF-4093-938A-38D0C7223297}"/>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22" name="Group 137">
            <a:extLst>
              <a:ext uri="{FF2B5EF4-FFF2-40B4-BE49-F238E27FC236}">
                <a16:creationId xmlns:a16="http://schemas.microsoft.com/office/drawing/2014/main" id="{629FAB3C-6A93-4306-8525-B9FC787B15FC}"/>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39" name="Freeform 27">
              <a:extLst>
                <a:ext uri="{FF2B5EF4-FFF2-40B4-BE49-F238E27FC236}">
                  <a16:creationId xmlns:a16="http://schemas.microsoft.com/office/drawing/2014/main" id="{8838005D-B3A9-4E56-9BFB-3DD99E4BBB1C}"/>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40" name="Freeform 28">
              <a:extLst>
                <a:ext uri="{FF2B5EF4-FFF2-40B4-BE49-F238E27FC236}">
                  <a16:creationId xmlns:a16="http://schemas.microsoft.com/office/drawing/2014/main" id="{6450237E-A2DE-4BA3-AF9F-06399E5CF1DA}"/>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41" name="Freeform 29">
              <a:extLst>
                <a:ext uri="{FF2B5EF4-FFF2-40B4-BE49-F238E27FC236}">
                  <a16:creationId xmlns:a16="http://schemas.microsoft.com/office/drawing/2014/main" id="{A643E849-3FBA-4248-B0DF-9D6737E232C6}"/>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2" name="Freeform 30">
              <a:extLst>
                <a:ext uri="{FF2B5EF4-FFF2-40B4-BE49-F238E27FC236}">
                  <a16:creationId xmlns:a16="http://schemas.microsoft.com/office/drawing/2014/main" id="{231C0782-59AA-4C4F-8B86-85102F701A7F}"/>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43" name="Freeform 31">
              <a:extLst>
                <a:ext uri="{FF2B5EF4-FFF2-40B4-BE49-F238E27FC236}">
                  <a16:creationId xmlns:a16="http://schemas.microsoft.com/office/drawing/2014/main" id="{E19975F5-4F93-41BF-9A6D-1E6CFDFF1DC0}"/>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44" name="Freeform 32">
              <a:extLst>
                <a:ext uri="{FF2B5EF4-FFF2-40B4-BE49-F238E27FC236}">
                  <a16:creationId xmlns:a16="http://schemas.microsoft.com/office/drawing/2014/main" id="{AE6458FC-D3D9-469F-A8FB-0431BD156B87}"/>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45" name="Freeform 33">
              <a:extLst>
                <a:ext uri="{FF2B5EF4-FFF2-40B4-BE49-F238E27FC236}">
                  <a16:creationId xmlns:a16="http://schemas.microsoft.com/office/drawing/2014/main" id="{90B9693F-2248-4DB8-A528-52C13C636F8F}"/>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46" name="Freeform 34">
              <a:extLst>
                <a:ext uri="{FF2B5EF4-FFF2-40B4-BE49-F238E27FC236}">
                  <a16:creationId xmlns:a16="http://schemas.microsoft.com/office/drawing/2014/main" id="{11CC5E15-09A8-41A0-930D-434F7D8D6F97}"/>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47" name="Freeform 35">
              <a:extLst>
                <a:ext uri="{FF2B5EF4-FFF2-40B4-BE49-F238E27FC236}">
                  <a16:creationId xmlns:a16="http://schemas.microsoft.com/office/drawing/2014/main" id="{B5566C56-67EC-43D7-A3D2-3CCBEDAFC603}"/>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48" name="Freeform 36">
              <a:extLst>
                <a:ext uri="{FF2B5EF4-FFF2-40B4-BE49-F238E27FC236}">
                  <a16:creationId xmlns:a16="http://schemas.microsoft.com/office/drawing/2014/main" id="{CF74AC36-5E17-4D3B-A93B-1645741EBF8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49" name="Freeform 37">
              <a:extLst>
                <a:ext uri="{FF2B5EF4-FFF2-40B4-BE49-F238E27FC236}">
                  <a16:creationId xmlns:a16="http://schemas.microsoft.com/office/drawing/2014/main" id="{39818481-D2FB-4507-B11D-8C6342ACF496}"/>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50" name="Freeform 38">
              <a:extLst>
                <a:ext uri="{FF2B5EF4-FFF2-40B4-BE49-F238E27FC236}">
                  <a16:creationId xmlns:a16="http://schemas.microsoft.com/office/drawing/2014/main" id="{E996F5F0-3979-44D1-9AE3-1251DA5D2FCB}"/>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3" name="Rectangle 151">
            <a:extLst>
              <a:ext uri="{FF2B5EF4-FFF2-40B4-BE49-F238E27FC236}">
                <a16:creationId xmlns:a16="http://schemas.microsoft.com/office/drawing/2014/main" id="{05C469C2-FE8F-491E-9139-7E7F8BB3817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7" name="Freeform 11">
            <a:extLst>
              <a:ext uri="{FF2B5EF4-FFF2-40B4-BE49-F238E27FC236}">
                <a16:creationId xmlns:a16="http://schemas.microsoft.com/office/drawing/2014/main" id="{0D31E63E-1DE1-4400-9D1A-FA0378B291B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7" name="図 6">
            <a:extLst>
              <a:ext uri="{FF2B5EF4-FFF2-40B4-BE49-F238E27FC236}">
                <a16:creationId xmlns:a16="http://schemas.microsoft.com/office/drawing/2014/main" id="{D2D47B4D-088D-464F-8F8E-0EE37ED8E06F}"/>
              </a:ext>
            </a:extLst>
          </p:cNvPr>
          <p:cNvPicPr>
            <a:picLocks noChangeAspect="1"/>
          </p:cNvPicPr>
          <p:nvPr/>
        </p:nvPicPr>
        <p:blipFill rotWithShape="1">
          <a:blip r:embed="rId3"/>
          <a:srcRect r="4256" b="-2"/>
          <a:stretch/>
        </p:blipFill>
        <p:spPr>
          <a:xfrm>
            <a:off x="-5633" y="-5463"/>
            <a:ext cx="4110770" cy="3465343"/>
          </a:xfrm>
          <a:prstGeom prst="rect">
            <a:avLst/>
          </a:prstGeom>
        </p:spPr>
      </p:pic>
      <p:sp>
        <p:nvSpPr>
          <p:cNvPr id="2" name="テキスト ボックス 1">
            <a:extLst>
              <a:ext uri="{FF2B5EF4-FFF2-40B4-BE49-F238E27FC236}">
                <a16:creationId xmlns:a16="http://schemas.microsoft.com/office/drawing/2014/main" id="{D38995B6-CDF4-4B07-827B-3A6ADF05CB5F}"/>
              </a:ext>
            </a:extLst>
          </p:cNvPr>
          <p:cNvSpPr txBox="1"/>
          <p:nvPr/>
        </p:nvSpPr>
        <p:spPr>
          <a:xfrm>
            <a:off x="4708345" y="360389"/>
            <a:ext cx="2647924" cy="707971"/>
          </a:xfrm>
          <a:prstGeom prst="rect">
            <a:avLst/>
          </a:prstGeom>
        </p:spPr>
        <p:txBody>
          <a:bodyPr vert="horz" lIns="91440" tIns="45720" rIns="91440" bIns="45720" rtlCol="0" anchor="t">
            <a:normAutofit/>
          </a:bodyPr>
          <a:lstStyle/>
          <a:p>
            <a:pPr>
              <a:spcBef>
                <a:spcPct val="0"/>
              </a:spcBef>
              <a:spcAft>
                <a:spcPts val="600"/>
              </a:spcAft>
            </a:pPr>
            <a:r>
              <a:rPr kumimoji="1" lang="en-US" altLang="ja-JP" sz="3600" dirty="0">
                <a:solidFill>
                  <a:schemeClr val="tx1">
                    <a:lumMod val="85000"/>
                    <a:lumOff val="15000"/>
                  </a:schemeClr>
                </a:solidFill>
                <a:latin typeface="+mj-lt"/>
                <a:ea typeface="+mj-ea"/>
                <a:cs typeface="+mj-cs"/>
              </a:rPr>
              <a:t>Motivation </a:t>
            </a:r>
          </a:p>
        </p:txBody>
      </p:sp>
      <p:sp>
        <p:nvSpPr>
          <p:cNvPr id="5" name="テキスト ボックス 4">
            <a:extLst>
              <a:ext uri="{FF2B5EF4-FFF2-40B4-BE49-F238E27FC236}">
                <a16:creationId xmlns:a16="http://schemas.microsoft.com/office/drawing/2014/main" id="{3603A811-3C9D-45D6-8078-0166B234B983}"/>
              </a:ext>
            </a:extLst>
          </p:cNvPr>
          <p:cNvSpPr txBox="1"/>
          <p:nvPr/>
        </p:nvSpPr>
        <p:spPr>
          <a:xfrm>
            <a:off x="4295683" y="954135"/>
            <a:ext cx="7701015" cy="6306990"/>
          </a:xfrm>
          <a:prstGeom prst="rect">
            <a:avLst/>
          </a:prstGeom>
        </p:spPr>
        <p:txBody>
          <a:bodyPr vert="horz" lIns="91440" tIns="45720" rIns="91440" bIns="45720" rtlCol="0">
            <a:normAutofit/>
          </a:bodyPr>
          <a:lstStyle/>
          <a:p>
            <a:pPr>
              <a:lnSpc>
                <a:spcPct val="90000"/>
              </a:lnSpc>
              <a:spcBef>
                <a:spcPts val="1000"/>
              </a:spcBef>
              <a:buClr>
                <a:schemeClr val="accent1"/>
              </a:buClr>
              <a:buFont typeface="Wingdings 3" charset="2"/>
              <a:buChar char=""/>
            </a:pPr>
            <a:r>
              <a:rPr kumimoji="1" lang="en-US" altLang="ja-JP" sz="2800" dirty="0">
                <a:solidFill>
                  <a:schemeClr val="tx1">
                    <a:lumMod val="75000"/>
                    <a:lumOff val="25000"/>
                  </a:schemeClr>
                </a:solidFill>
              </a:rPr>
              <a:t>1. In summer of 2010, Europe and western Russia experienced record-breaking hot temperatures, attributed to a</a:t>
            </a:r>
            <a:r>
              <a:rPr kumimoji="1" lang="ja-JP" altLang="en-US" sz="2800" dirty="0">
                <a:solidFill>
                  <a:schemeClr val="tx1">
                    <a:lumMod val="75000"/>
                    <a:lumOff val="25000"/>
                  </a:schemeClr>
                </a:solidFill>
              </a:rPr>
              <a:t> </a:t>
            </a:r>
            <a:r>
              <a:rPr kumimoji="1" lang="en-US" altLang="ja-JP" sz="2800" dirty="0">
                <a:solidFill>
                  <a:schemeClr val="tx1">
                    <a:lumMod val="75000"/>
                    <a:lumOff val="25000"/>
                  </a:schemeClr>
                </a:solidFill>
              </a:rPr>
              <a:t>blocking high pressure over the Europe and Russian region. </a:t>
            </a:r>
          </a:p>
          <a:p>
            <a:pPr>
              <a:lnSpc>
                <a:spcPct val="90000"/>
              </a:lnSpc>
              <a:spcBef>
                <a:spcPts val="1000"/>
              </a:spcBef>
              <a:buClr>
                <a:schemeClr val="accent1"/>
              </a:buClr>
              <a:buFont typeface="Wingdings 3" charset="2"/>
              <a:buChar char=""/>
            </a:pPr>
            <a:endParaRPr kumimoji="1" lang="en-US" altLang="ja-JP" sz="2800" dirty="0">
              <a:solidFill>
                <a:schemeClr val="tx1">
                  <a:lumMod val="75000"/>
                  <a:lumOff val="25000"/>
                </a:schemeClr>
              </a:solidFill>
            </a:endParaRPr>
          </a:p>
          <a:p>
            <a:pPr>
              <a:lnSpc>
                <a:spcPct val="90000"/>
              </a:lnSpc>
              <a:spcBef>
                <a:spcPts val="1000"/>
              </a:spcBef>
              <a:buClr>
                <a:schemeClr val="accent1"/>
              </a:buClr>
              <a:buFont typeface="Wingdings 3" charset="2"/>
              <a:buChar char=""/>
            </a:pPr>
            <a:r>
              <a:rPr kumimoji="1" lang="en-US" altLang="ja-JP" sz="2800" dirty="0">
                <a:solidFill>
                  <a:schemeClr val="tx1">
                    <a:lumMod val="75000"/>
                    <a:lumOff val="25000"/>
                  </a:schemeClr>
                </a:solidFill>
              </a:rPr>
              <a:t>2. Northern and eastern part of Japan experienced the highest summer mean temperature in the history.</a:t>
            </a:r>
          </a:p>
          <a:p>
            <a:pPr>
              <a:lnSpc>
                <a:spcPct val="90000"/>
              </a:lnSpc>
              <a:spcBef>
                <a:spcPts val="1000"/>
              </a:spcBef>
              <a:buClr>
                <a:schemeClr val="accent1"/>
              </a:buClr>
              <a:buFont typeface="Wingdings 3" charset="2"/>
              <a:buChar char=""/>
            </a:pPr>
            <a:endParaRPr kumimoji="1" lang="en-US" altLang="ja-JP" sz="2800" dirty="0">
              <a:solidFill>
                <a:schemeClr val="tx1">
                  <a:lumMod val="75000"/>
                  <a:lumOff val="25000"/>
                </a:schemeClr>
              </a:solidFill>
            </a:endParaRPr>
          </a:p>
          <a:p>
            <a:pPr>
              <a:lnSpc>
                <a:spcPct val="90000"/>
              </a:lnSpc>
              <a:spcBef>
                <a:spcPts val="1000"/>
              </a:spcBef>
              <a:buClr>
                <a:schemeClr val="accent1"/>
              </a:buClr>
              <a:buFont typeface="Wingdings 3" charset="2"/>
              <a:buChar char=""/>
            </a:pPr>
            <a:r>
              <a:rPr kumimoji="1" lang="en-US" altLang="ja-JP" sz="2800" dirty="0">
                <a:solidFill>
                  <a:schemeClr val="tx1">
                    <a:lumMod val="75000"/>
                    <a:lumOff val="25000"/>
                  </a:schemeClr>
                </a:solidFill>
              </a:rPr>
              <a:t>3. Some researchers predicted the temperature would be below average in summer of 2010:  </a:t>
            </a:r>
            <a:r>
              <a:rPr lang="en-US" altLang="ja-JP" sz="2800" dirty="0"/>
              <a:t>Eyjafjallajökull eruption in Iceland from March to June in 2010 </a:t>
            </a:r>
            <a:r>
              <a:rPr kumimoji="1" lang="en-US" altLang="ja-JP" sz="2800" dirty="0">
                <a:solidFill>
                  <a:schemeClr val="tx1">
                    <a:lumMod val="75000"/>
                    <a:lumOff val="25000"/>
                  </a:schemeClr>
                </a:solidFill>
              </a:rPr>
              <a:t>.</a:t>
            </a:r>
          </a:p>
          <a:p>
            <a:pPr>
              <a:lnSpc>
                <a:spcPct val="90000"/>
              </a:lnSpc>
              <a:spcBef>
                <a:spcPts val="1000"/>
              </a:spcBef>
              <a:buClr>
                <a:schemeClr val="accent1"/>
              </a:buClr>
            </a:pPr>
            <a:endParaRPr kumimoji="1" lang="en-US" altLang="ja-JP" dirty="0">
              <a:solidFill>
                <a:schemeClr val="tx1">
                  <a:lumMod val="75000"/>
                  <a:lumOff val="25000"/>
                </a:schemeClr>
              </a:solidFill>
            </a:endParaRPr>
          </a:p>
        </p:txBody>
      </p:sp>
      <p:pic>
        <p:nvPicPr>
          <p:cNvPr id="1026" name="Picture 2" descr="「2010年の漢字は」の画像検索結果">
            <a:extLst>
              <a:ext uri="{FF2B5EF4-FFF2-40B4-BE49-F238E27FC236}">
                <a16:creationId xmlns:a16="http://schemas.microsoft.com/office/drawing/2014/main" id="{AA6A6DEF-5DEB-4E37-BB14-488617D517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3" y="3454422"/>
            <a:ext cx="4110770" cy="3445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398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0D7F272-76DE-40B1-9A5E-90CD31C4E259}"/>
              </a:ext>
            </a:extLst>
          </p:cNvPr>
          <p:cNvSpPr txBox="1"/>
          <p:nvPr/>
        </p:nvSpPr>
        <p:spPr>
          <a:xfrm>
            <a:off x="1234630" y="1663514"/>
            <a:ext cx="10786369" cy="830997"/>
          </a:xfrm>
          <a:prstGeom prst="rect">
            <a:avLst/>
          </a:prstGeom>
          <a:noFill/>
        </p:spPr>
        <p:txBody>
          <a:bodyPr wrap="square" rtlCol="0">
            <a:spAutoFit/>
          </a:bodyPr>
          <a:lstStyle/>
          <a:p>
            <a:r>
              <a:rPr kumimoji="1" lang="en-US" altLang="ja-JP" sz="2400" dirty="0"/>
              <a:t>Mean precipitation(</a:t>
            </a:r>
            <a:r>
              <a:rPr kumimoji="1" lang="ja-JP" altLang="en-US" sz="2400" dirty="0"/>
              <a:t>℃</a:t>
            </a:r>
            <a:r>
              <a:rPr kumimoji="1" lang="en-US" altLang="ja-JP" sz="2400" dirty="0"/>
              <a:t>) and temperature (%) deviation(June to August in 2010)</a:t>
            </a:r>
            <a:endParaRPr kumimoji="1" lang="ja-JP" altLang="en-US" sz="2400" dirty="0"/>
          </a:p>
        </p:txBody>
      </p:sp>
      <p:grpSp>
        <p:nvGrpSpPr>
          <p:cNvPr id="7" name="グループ化 6">
            <a:extLst>
              <a:ext uri="{FF2B5EF4-FFF2-40B4-BE49-F238E27FC236}">
                <a16:creationId xmlns:a16="http://schemas.microsoft.com/office/drawing/2014/main" id="{B39305D5-2660-4893-8E69-5DEB512C086C}"/>
              </a:ext>
            </a:extLst>
          </p:cNvPr>
          <p:cNvGrpSpPr/>
          <p:nvPr/>
        </p:nvGrpSpPr>
        <p:grpSpPr>
          <a:xfrm>
            <a:off x="6001259" y="2584770"/>
            <a:ext cx="4858699" cy="3208705"/>
            <a:chOff x="1268802" y="2539014"/>
            <a:chExt cx="4858699" cy="3222212"/>
          </a:xfrm>
        </p:grpSpPr>
        <p:pic>
          <p:nvPicPr>
            <p:cNvPr id="2050" name="Picture 2" descr="http://www.jma.go.jp/jma/press/1009/01c/2010s3s.png">
              <a:extLst>
                <a:ext uri="{FF2B5EF4-FFF2-40B4-BE49-F238E27FC236}">
                  <a16:creationId xmlns:a16="http://schemas.microsoft.com/office/drawing/2014/main" id="{2D987BEE-1766-44F7-BB04-E4662074A8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88" b="65346"/>
            <a:stretch/>
          </p:blipFill>
          <p:spPr bwMode="auto">
            <a:xfrm>
              <a:off x="1268802" y="2539014"/>
              <a:ext cx="4858699" cy="3222212"/>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a:extLst>
                <a:ext uri="{FF2B5EF4-FFF2-40B4-BE49-F238E27FC236}">
                  <a16:creationId xmlns:a16="http://schemas.microsoft.com/office/drawing/2014/main" id="{47D66385-BC80-4753-BE9D-7E9A84004E53}"/>
                </a:ext>
              </a:extLst>
            </p:cNvPr>
            <p:cNvSpPr/>
            <p:nvPr/>
          </p:nvSpPr>
          <p:spPr>
            <a:xfrm>
              <a:off x="2911171" y="3080551"/>
              <a:ext cx="1409310" cy="570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 name="図 5">
            <a:extLst>
              <a:ext uri="{FF2B5EF4-FFF2-40B4-BE49-F238E27FC236}">
                <a16:creationId xmlns:a16="http://schemas.microsoft.com/office/drawing/2014/main" id="{95EE8CAE-6066-4505-8C61-06F17B44EC5D}"/>
              </a:ext>
            </a:extLst>
          </p:cNvPr>
          <p:cNvPicPr>
            <a:picLocks noChangeAspect="1"/>
          </p:cNvPicPr>
          <p:nvPr/>
        </p:nvPicPr>
        <p:blipFill>
          <a:blip r:embed="rId4"/>
          <a:stretch>
            <a:fillRect/>
          </a:stretch>
        </p:blipFill>
        <p:spPr>
          <a:xfrm>
            <a:off x="1343534" y="2584770"/>
            <a:ext cx="4657725" cy="3208705"/>
          </a:xfrm>
          <a:prstGeom prst="rect">
            <a:avLst/>
          </a:prstGeom>
        </p:spPr>
      </p:pic>
      <p:sp>
        <p:nvSpPr>
          <p:cNvPr id="8" name="正方形/長方形 7">
            <a:extLst>
              <a:ext uri="{FF2B5EF4-FFF2-40B4-BE49-F238E27FC236}">
                <a16:creationId xmlns:a16="http://schemas.microsoft.com/office/drawing/2014/main" id="{E0EF0FE7-6BC0-41AD-8767-2E4B7193AF54}"/>
              </a:ext>
            </a:extLst>
          </p:cNvPr>
          <p:cNvSpPr/>
          <p:nvPr/>
        </p:nvSpPr>
        <p:spPr>
          <a:xfrm>
            <a:off x="2097379" y="664476"/>
            <a:ext cx="7475123" cy="646331"/>
          </a:xfrm>
          <a:prstGeom prst="rect">
            <a:avLst/>
          </a:prstGeom>
        </p:spPr>
        <p:txBody>
          <a:bodyPr wrap="none">
            <a:spAutoFit/>
          </a:bodyPr>
          <a:lstStyle/>
          <a:p>
            <a:r>
              <a:rPr kumimoji="1" lang="en-US" altLang="ja-JP" sz="3600" dirty="0">
                <a:solidFill>
                  <a:prstClr val="black">
                    <a:lumMod val="85000"/>
                    <a:lumOff val="15000"/>
                  </a:prstClr>
                </a:solidFill>
              </a:rPr>
              <a:t>Motivation: heat wave in Japan </a:t>
            </a:r>
            <a:endParaRPr lang="ja-JP" altLang="en-US" dirty="0"/>
          </a:p>
        </p:txBody>
      </p:sp>
      <p:sp>
        <p:nvSpPr>
          <p:cNvPr id="2" name="正方形/長方形 1">
            <a:extLst>
              <a:ext uri="{FF2B5EF4-FFF2-40B4-BE49-F238E27FC236}">
                <a16:creationId xmlns:a16="http://schemas.microsoft.com/office/drawing/2014/main" id="{0F48D767-8223-4795-8F36-2EDD1236A953}"/>
              </a:ext>
            </a:extLst>
          </p:cNvPr>
          <p:cNvSpPr/>
          <p:nvPr/>
        </p:nvSpPr>
        <p:spPr>
          <a:xfrm>
            <a:off x="9455084" y="4732256"/>
            <a:ext cx="1027522" cy="970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正方形/長方形 8">
            <a:extLst>
              <a:ext uri="{FF2B5EF4-FFF2-40B4-BE49-F238E27FC236}">
                <a16:creationId xmlns:a16="http://schemas.microsoft.com/office/drawing/2014/main" id="{FD667456-8CD5-4DCA-8825-C638F7D05B51}"/>
              </a:ext>
            </a:extLst>
          </p:cNvPr>
          <p:cNvSpPr/>
          <p:nvPr/>
        </p:nvSpPr>
        <p:spPr>
          <a:xfrm>
            <a:off x="4648652" y="4496586"/>
            <a:ext cx="1027522" cy="1177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図 4">
            <a:extLst>
              <a:ext uri="{FF2B5EF4-FFF2-40B4-BE49-F238E27FC236}">
                <a16:creationId xmlns:a16="http://schemas.microsoft.com/office/drawing/2014/main" id="{B349B04B-0027-4F4C-B9EB-839DBA344E89}"/>
              </a:ext>
            </a:extLst>
          </p:cNvPr>
          <p:cNvPicPr>
            <a:picLocks noChangeAspect="1"/>
          </p:cNvPicPr>
          <p:nvPr/>
        </p:nvPicPr>
        <p:blipFill>
          <a:blip r:embed="rId5"/>
          <a:stretch>
            <a:fillRect/>
          </a:stretch>
        </p:blipFill>
        <p:spPr>
          <a:xfrm>
            <a:off x="1423447" y="5175315"/>
            <a:ext cx="3833234" cy="618160"/>
          </a:xfrm>
          <a:prstGeom prst="rect">
            <a:avLst/>
          </a:prstGeom>
        </p:spPr>
      </p:pic>
      <p:pic>
        <p:nvPicPr>
          <p:cNvPr id="10" name="図 9">
            <a:extLst>
              <a:ext uri="{FF2B5EF4-FFF2-40B4-BE49-F238E27FC236}">
                <a16:creationId xmlns:a16="http://schemas.microsoft.com/office/drawing/2014/main" id="{751A5D28-E5A3-41A3-A6B8-D565698984DF}"/>
              </a:ext>
            </a:extLst>
          </p:cNvPr>
          <p:cNvPicPr>
            <a:picLocks noChangeAspect="1"/>
          </p:cNvPicPr>
          <p:nvPr/>
        </p:nvPicPr>
        <p:blipFill>
          <a:blip r:embed="rId6"/>
          <a:stretch>
            <a:fillRect/>
          </a:stretch>
        </p:blipFill>
        <p:spPr>
          <a:xfrm>
            <a:off x="6081172" y="5240886"/>
            <a:ext cx="4726761" cy="568021"/>
          </a:xfrm>
          <a:prstGeom prst="rect">
            <a:avLst/>
          </a:prstGeom>
        </p:spPr>
      </p:pic>
      <p:pic>
        <p:nvPicPr>
          <p:cNvPr id="12" name="図 11">
            <a:extLst>
              <a:ext uri="{FF2B5EF4-FFF2-40B4-BE49-F238E27FC236}">
                <a16:creationId xmlns:a16="http://schemas.microsoft.com/office/drawing/2014/main" id="{7287E4D4-C045-4A20-A6C9-CFA3C1DD2CA9}"/>
              </a:ext>
            </a:extLst>
          </p:cNvPr>
          <p:cNvPicPr>
            <a:picLocks noChangeAspect="1"/>
          </p:cNvPicPr>
          <p:nvPr/>
        </p:nvPicPr>
        <p:blipFill>
          <a:blip r:embed="rId5"/>
          <a:stretch>
            <a:fillRect/>
          </a:stretch>
        </p:blipFill>
        <p:spPr>
          <a:xfrm>
            <a:off x="2311968" y="2722186"/>
            <a:ext cx="1912071" cy="618160"/>
          </a:xfrm>
          <a:prstGeom prst="rect">
            <a:avLst/>
          </a:prstGeom>
        </p:spPr>
      </p:pic>
    </p:spTree>
    <p:extLst>
      <p:ext uri="{BB962C8B-B14F-4D97-AF65-F5344CB8AC3E}">
        <p14:creationId xmlns:p14="http://schemas.microsoft.com/office/powerpoint/2010/main" val="349917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EC7880-C5D9-40A8-A6B0-3198AD07AD1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4619543" cy="685403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56EC3708-5AE4-4D1B-94D2-AFA998BCFD46}"/>
              </a:ext>
            </a:extLst>
          </p:cNvPr>
          <p:cNvSpPr>
            <a:spLocks noGrp="1"/>
          </p:cNvSpPr>
          <p:nvPr>
            <p:ph type="title"/>
          </p:nvPr>
        </p:nvSpPr>
        <p:spPr>
          <a:xfrm>
            <a:off x="5825536" y="227142"/>
            <a:ext cx="4405745" cy="1259894"/>
          </a:xfrm>
        </p:spPr>
        <p:txBody>
          <a:bodyPr>
            <a:noAutofit/>
          </a:bodyPr>
          <a:lstStyle/>
          <a:p>
            <a:pPr>
              <a:lnSpc>
                <a:spcPct val="90000"/>
              </a:lnSpc>
            </a:pPr>
            <a:r>
              <a:rPr kumimoji="1" lang="en-US" altLang="ja-JP" dirty="0"/>
              <a:t>What is the Arctic </a:t>
            </a:r>
            <a:r>
              <a:rPr kumimoji="1" lang="en-US" altLang="ja-JP" dirty="0" err="1"/>
              <a:t>Oscillation:AO</a:t>
            </a:r>
            <a:r>
              <a:rPr kumimoji="1"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F7A41531-6771-4D43-83BA-F09C1E793F72}"/>
              </a:ext>
            </a:extLst>
          </p:cNvPr>
          <p:cNvSpPr>
            <a:spLocks noGrp="1"/>
          </p:cNvSpPr>
          <p:nvPr>
            <p:ph idx="1"/>
          </p:nvPr>
        </p:nvSpPr>
        <p:spPr>
          <a:xfrm>
            <a:off x="5825536" y="1507243"/>
            <a:ext cx="5810121" cy="5313000"/>
          </a:xfrm>
        </p:spPr>
        <p:txBody>
          <a:bodyPr>
            <a:normAutofit lnSpcReduction="10000"/>
          </a:bodyPr>
          <a:lstStyle/>
          <a:p>
            <a:r>
              <a:rPr lang="en-US" altLang="ja-JP" sz="2800" dirty="0"/>
              <a:t>It is a teleconnection: change in systematic</a:t>
            </a:r>
            <a:r>
              <a:rPr lang="ja-JP" altLang="en-US" sz="2800" dirty="0"/>
              <a:t> </a:t>
            </a:r>
            <a:r>
              <a:rPr lang="en-US" altLang="ja-JP" sz="2800" dirty="0"/>
              <a:t>pressure difference between high and middle latitudes</a:t>
            </a:r>
            <a:endParaRPr kumimoji="1" lang="en-US" altLang="ja-JP" sz="2800" dirty="0"/>
          </a:p>
          <a:p>
            <a:r>
              <a:rPr kumimoji="1" lang="en-US" altLang="ja-JP" sz="2800" dirty="0"/>
              <a:t>Definition: </a:t>
            </a:r>
            <a:r>
              <a:rPr lang="en-US" altLang="ja-JP" sz="2800" dirty="0"/>
              <a:t>A non-periodic variation in surface atmospheric pressure in the Arctic region coupled with an opposite variation in the middle latitude (and associated with similar variation in the North Atlantic)</a:t>
            </a:r>
          </a:p>
        </p:txBody>
      </p:sp>
      <p:grpSp>
        <p:nvGrpSpPr>
          <p:cNvPr id="12" name="グループ化 11">
            <a:extLst>
              <a:ext uri="{FF2B5EF4-FFF2-40B4-BE49-F238E27FC236}">
                <a16:creationId xmlns:a16="http://schemas.microsoft.com/office/drawing/2014/main" id="{89DC7F04-4744-4969-82EA-BDC16143F227}"/>
              </a:ext>
            </a:extLst>
          </p:cNvPr>
          <p:cNvGrpSpPr/>
          <p:nvPr/>
        </p:nvGrpSpPr>
        <p:grpSpPr>
          <a:xfrm>
            <a:off x="-1" y="-28262"/>
            <a:ext cx="5724939" cy="6881513"/>
            <a:chOff x="-3607" y="-786"/>
            <a:chExt cx="6707610" cy="6848504"/>
          </a:xfrm>
        </p:grpSpPr>
        <p:pic>
          <p:nvPicPr>
            <p:cNvPr id="5" name="図 4" descr="地図, テキスト が含まれている画像&#10;&#10;非常に高い精度で生成された説明">
              <a:extLst>
                <a:ext uri="{FF2B5EF4-FFF2-40B4-BE49-F238E27FC236}">
                  <a16:creationId xmlns:a16="http://schemas.microsoft.com/office/drawing/2014/main" id="{CD941BBE-DD88-4408-B5E4-CF268DB2F433}"/>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5799" r="16428"/>
            <a:stretch/>
          </p:blipFill>
          <p:spPr>
            <a:xfrm>
              <a:off x="-3607" y="-786"/>
              <a:ext cx="6707610" cy="6848504"/>
            </a:xfrm>
            <a:prstGeom prst="rect">
              <a:avLst/>
            </a:prstGeom>
          </p:spPr>
        </p:pic>
        <p:sp>
          <p:nvSpPr>
            <p:cNvPr id="8" name="テキスト ボックス 7">
              <a:extLst>
                <a:ext uri="{FF2B5EF4-FFF2-40B4-BE49-F238E27FC236}">
                  <a16:creationId xmlns:a16="http://schemas.microsoft.com/office/drawing/2014/main" id="{4CE66ADC-5470-4601-85ED-9CBD9CFDD8A4}"/>
                </a:ext>
              </a:extLst>
            </p:cNvPr>
            <p:cNvSpPr txBox="1"/>
            <p:nvPr/>
          </p:nvSpPr>
          <p:spPr>
            <a:xfrm>
              <a:off x="1956247" y="591594"/>
              <a:ext cx="3627091" cy="643231"/>
            </a:xfrm>
            <a:prstGeom prst="rect">
              <a:avLst/>
            </a:prstGeom>
            <a:noFill/>
          </p:spPr>
          <p:txBody>
            <a:bodyPr wrap="none" rtlCol="0">
              <a:spAutoFit/>
            </a:bodyPr>
            <a:lstStyle/>
            <a:p>
              <a:r>
                <a:rPr kumimoji="1" lang="en-US" altLang="ja-JP" sz="3600" b="1" dirty="0" err="1">
                  <a:ln w="12700">
                    <a:solidFill>
                      <a:schemeClr val="bg1"/>
                    </a:solidFill>
                  </a:ln>
                  <a:solidFill>
                    <a:srgbClr val="FFFF00"/>
                  </a:solidFill>
                </a:rPr>
                <a:t>P</a:t>
              </a:r>
              <a:r>
                <a:rPr kumimoji="1" lang="en-US" altLang="ja-JP" sz="2400" b="1" dirty="0" err="1">
                  <a:ln w="12700">
                    <a:solidFill>
                      <a:schemeClr val="bg1"/>
                    </a:solidFill>
                  </a:ln>
                  <a:solidFill>
                    <a:srgbClr val="FFFF00"/>
                  </a:solidFill>
                </a:rPr>
                <a:t>high_lat_anomaly</a:t>
              </a:r>
              <a:endParaRPr kumimoji="1" lang="ja-JP" altLang="en-US" sz="3600" b="1" dirty="0">
                <a:ln w="12700">
                  <a:solidFill>
                    <a:schemeClr val="bg1"/>
                  </a:solidFill>
                </a:ln>
                <a:solidFill>
                  <a:srgbClr val="FFFF00"/>
                </a:solidFill>
              </a:endParaRPr>
            </a:p>
          </p:txBody>
        </p:sp>
        <p:sp>
          <p:nvSpPr>
            <p:cNvPr id="17" name="正方形/長方形 16">
              <a:extLst>
                <a:ext uri="{FF2B5EF4-FFF2-40B4-BE49-F238E27FC236}">
                  <a16:creationId xmlns:a16="http://schemas.microsoft.com/office/drawing/2014/main" id="{FAAA9381-A7CA-45B9-BFC2-45E212D692BB}"/>
                </a:ext>
              </a:extLst>
            </p:cNvPr>
            <p:cNvSpPr/>
            <p:nvPr/>
          </p:nvSpPr>
          <p:spPr>
            <a:xfrm>
              <a:off x="1956247" y="1776562"/>
              <a:ext cx="3533184" cy="643231"/>
            </a:xfrm>
            <a:prstGeom prst="rect">
              <a:avLst/>
            </a:prstGeom>
          </p:spPr>
          <p:txBody>
            <a:bodyPr wrap="none">
              <a:spAutoFit/>
            </a:bodyPr>
            <a:lstStyle/>
            <a:p>
              <a:pPr lvl="0"/>
              <a:r>
                <a:rPr kumimoji="1" lang="en-US" altLang="ja-JP" sz="3600" b="1" dirty="0" err="1">
                  <a:ln w="12700">
                    <a:solidFill>
                      <a:prstClr val="black"/>
                    </a:solidFill>
                  </a:ln>
                  <a:solidFill>
                    <a:srgbClr val="FF0000"/>
                  </a:solidFill>
                </a:rPr>
                <a:t>P</a:t>
              </a:r>
              <a:r>
                <a:rPr kumimoji="1" lang="en-US" altLang="ja-JP" sz="2400" b="1" dirty="0" err="1">
                  <a:ln w="12700">
                    <a:solidFill>
                      <a:prstClr val="black"/>
                    </a:solidFill>
                  </a:ln>
                  <a:solidFill>
                    <a:srgbClr val="FF0000"/>
                  </a:solidFill>
                </a:rPr>
                <a:t>mid_lat_anomaly</a:t>
              </a:r>
              <a:endParaRPr kumimoji="1" lang="ja-JP" altLang="en-US" sz="3600" b="1" dirty="0">
                <a:ln w="12700">
                  <a:solidFill>
                    <a:prstClr val="black"/>
                  </a:solidFill>
                </a:ln>
                <a:solidFill>
                  <a:srgbClr val="FF0000"/>
                </a:solidFill>
              </a:endParaRPr>
            </a:p>
          </p:txBody>
        </p:sp>
        <p:cxnSp>
          <p:nvCxnSpPr>
            <p:cNvPr id="19" name="直線コネクタ 18">
              <a:extLst>
                <a:ext uri="{FF2B5EF4-FFF2-40B4-BE49-F238E27FC236}">
                  <a16:creationId xmlns:a16="http://schemas.microsoft.com/office/drawing/2014/main" id="{A20D4169-4D4C-4C2F-BB15-3EF30A1D136A}"/>
                </a:ext>
              </a:extLst>
            </p:cNvPr>
            <p:cNvCxnSpPr>
              <a:cxnSpLocks/>
            </p:cNvCxnSpPr>
            <p:nvPr/>
          </p:nvCxnSpPr>
          <p:spPr>
            <a:xfrm>
              <a:off x="-1" y="408517"/>
              <a:ext cx="6612836"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01B3C643-8EBC-4418-A748-89A4AF7CF132}"/>
                </a:ext>
              </a:extLst>
            </p:cNvPr>
            <p:cNvCxnSpPr>
              <a:cxnSpLocks/>
            </p:cNvCxnSpPr>
            <p:nvPr/>
          </p:nvCxnSpPr>
          <p:spPr>
            <a:xfrm>
              <a:off x="31327" y="1507243"/>
              <a:ext cx="658150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6708571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9B0FB2B-D7F6-4C78-A19F-A8E949EF461D}"/>
              </a:ext>
            </a:extLst>
          </p:cNvPr>
          <p:cNvSpPr/>
          <p:nvPr/>
        </p:nvSpPr>
        <p:spPr>
          <a:xfrm>
            <a:off x="2050241" y="364941"/>
            <a:ext cx="7685117" cy="646331"/>
          </a:xfrm>
          <a:prstGeom prst="rect">
            <a:avLst/>
          </a:prstGeom>
        </p:spPr>
        <p:txBody>
          <a:bodyPr wrap="none">
            <a:spAutoFit/>
          </a:bodyPr>
          <a:lstStyle/>
          <a:p>
            <a:r>
              <a:rPr kumimoji="1" lang="en-US" altLang="ja-JP" sz="3600" dirty="0"/>
              <a:t>What is the Arctic </a:t>
            </a:r>
            <a:r>
              <a:rPr kumimoji="1" lang="en-US" altLang="ja-JP" sz="3600" dirty="0" err="1"/>
              <a:t>Oscillation:AO</a:t>
            </a:r>
            <a:r>
              <a:rPr kumimoji="1" lang="en-US" altLang="ja-JP" sz="3600" dirty="0"/>
              <a:t>?</a:t>
            </a:r>
            <a:endParaRPr lang="ja-JP" altLang="en-US" sz="3600" dirty="0"/>
          </a:p>
        </p:txBody>
      </p:sp>
      <p:sp>
        <p:nvSpPr>
          <p:cNvPr id="7" name="テキスト ボックス 6">
            <a:extLst>
              <a:ext uri="{FF2B5EF4-FFF2-40B4-BE49-F238E27FC236}">
                <a16:creationId xmlns:a16="http://schemas.microsoft.com/office/drawing/2014/main" id="{0CBD7A6E-F883-4D01-BFD4-E6FF263F2DAE}"/>
              </a:ext>
            </a:extLst>
          </p:cNvPr>
          <p:cNvSpPr txBox="1"/>
          <p:nvPr/>
        </p:nvSpPr>
        <p:spPr>
          <a:xfrm>
            <a:off x="4909351" y="1154545"/>
            <a:ext cx="7282649" cy="4770537"/>
          </a:xfrm>
          <a:prstGeom prst="rect">
            <a:avLst/>
          </a:prstGeom>
          <a:noFill/>
        </p:spPr>
        <p:txBody>
          <a:bodyPr wrap="square" rtlCol="0">
            <a:spAutoFit/>
          </a:bodyPr>
          <a:lstStyle/>
          <a:p>
            <a:r>
              <a:rPr kumimoji="1" lang="en-US" altLang="ja-JP" sz="2800" dirty="0"/>
              <a:t>AO index: indicator for its state and strength</a:t>
            </a:r>
          </a:p>
          <a:p>
            <a:endParaRPr kumimoji="1" lang="en-US" altLang="ja-JP" sz="2800" dirty="0"/>
          </a:p>
          <a:p>
            <a:pPr marL="457200" indent="-457200">
              <a:buAutoNum type="arabicPeriod"/>
            </a:pPr>
            <a:r>
              <a:rPr kumimoji="1" lang="en-US" altLang="ja-JP" sz="2800" dirty="0"/>
              <a:t>Positive(+); When </a:t>
            </a:r>
            <a:r>
              <a:rPr kumimoji="1" lang="en-US" altLang="ja-JP" sz="2800" dirty="0" err="1"/>
              <a:t>P</a:t>
            </a:r>
            <a:r>
              <a:rPr kumimoji="1" lang="en-US" altLang="ja-JP" sz="2800" baseline="-25000" dirty="0" err="1"/>
              <a:t>mid_lat_anomaly</a:t>
            </a:r>
            <a:r>
              <a:rPr kumimoji="1" lang="en-US" altLang="ja-JP" sz="2800" baseline="-25000" dirty="0"/>
              <a:t> </a:t>
            </a:r>
            <a:r>
              <a:rPr kumimoji="1" lang="en-US" altLang="ja-JP" sz="2800" dirty="0"/>
              <a:t>is positive and    </a:t>
            </a:r>
          </a:p>
          <a:p>
            <a:r>
              <a:rPr kumimoji="1" lang="en-US" altLang="ja-JP" sz="2800" dirty="0"/>
              <a:t>     </a:t>
            </a:r>
            <a:r>
              <a:rPr kumimoji="1" lang="en-US" altLang="ja-JP" sz="2800" dirty="0" err="1"/>
              <a:t>P</a:t>
            </a:r>
            <a:r>
              <a:rPr kumimoji="1" lang="en-US" altLang="ja-JP" sz="2800" baseline="-25000" dirty="0" err="1"/>
              <a:t>high_lat_anomaly</a:t>
            </a:r>
            <a:r>
              <a:rPr kumimoji="1" lang="en-US" altLang="ja-JP" sz="2800" baseline="-25000" dirty="0"/>
              <a:t> </a:t>
            </a:r>
            <a:r>
              <a:rPr kumimoji="1" lang="en-US" altLang="ja-JP" sz="2800" dirty="0"/>
              <a:t>is negative</a:t>
            </a:r>
          </a:p>
          <a:p>
            <a:r>
              <a:rPr kumimoji="1" lang="en-US" altLang="ja-JP" sz="2800" dirty="0"/>
              <a:t>  </a:t>
            </a:r>
          </a:p>
          <a:p>
            <a:r>
              <a:rPr kumimoji="1" lang="en-US" altLang="ja-JP" sz="2800" dirty="0"/>
              <a:t>2. Negative(-); When </a:t>
            </a:r>
            <a:r>
              <a:rPr kumimoji="1" lang="en-US" altLang="ja-JP" sz="2800" dirty="0" err="1"/>
              <a:t>P</a:t>
            </a:r>
            <a:r>
              <a:rPr kumimoji="1" lang="en-US" altLang="ja-JP" sz="2800" baseline="-25000" dirty="0" err="1"/>
              <a:t>high_lat_anomaly</a:t>
            </a:r>
            <a:r>
              <a:rPr kumimoji="1" lang="en-US" altLang="ja-JP" sz="2800" baseline="-25000" dirty="0"/>
              <a:t> </a:t>
            </a:r>
            <a:r>
              <a:rPr kumimoji="1" lang="en-US" altLang="ja-JP" sz="2800" dirty="0"/>
              <a:t>is positive  </a:t>
            </a:r>
          </a:p>
          <a:p>
            <a:r>
              <a:rPr kumimoji="1" lang="en-US" altLang="ja-JP" sz="2800" dirty="0"/>
              <a:t>    and </a:t>
            </a:r>
            <a:r>
              <a:rPr kumimoji="1" lang="en-US" altLang="ja-JP" sz="2800" dirty="0" err="1"/>
              <a:t>P</a:t>
            </a:r>
            <a:r>
              <a:rPr kumimoji="1" lang="en-US" altLang="ja-JP" sz="2800" baseline="-25000" dirty="0" err="1"/>
              <a:t>mid_lat_anomaly</a:t>
            </a:r>
            <a:r>
              <a:rPr kumimoji="1" lang="en-US" altLang="ja-JP" sz="2800" baseline="-25000" dirty="0"/>
              <a:t> </a:t>
            </a:r>
            <a:r>
              <a:rPr kumimoji="1" lang="en-US" altLang="ja-JP" sz="2800"/>
              <a:t>is negative</a:t>
            </a:r>
            <a:endParaRPr kumimoji="1" lang="en-US" altLang="ja-JP" sz="2800" dirty="0"/>
          </a:p>
          <a:p>
            <a:endParaRPr kumimoji="1" lang="en-US" altLang="ja-JP" sz="2400" dirty="0"/>
          </a:p>
        </p:txBody>
      </p:sp>
      <p:grpSp>
        <p:nvGrpSpPr>
          <p:cNvPr id="6" name="グループ化 5">
            <a:extLst>
              <a:ext uri="{FF2B5EF4-FFF2-40B4-BE49-F238E27FC236}">
                <a16:creationId xmlns:a16="http://schemas.microsoft.com/office/drawing/2014/main" id="{A1920B0A-28FD-4018-BFA2-821FA19FBB32}"/>
              </a:ext>
            </a:extLst>
          </p:cNvPr>
          <p:cNvGrpSpPr/>
          <p:nvPr/>
        </p:nvGrpSpPr>
        <p:grpSpPr>
          <a:xfrm>
            <a:off x="0" y="1253765"/>
            <a:ext cx="4675695" cy="5599486"/>
            <a:chOff x="-3607" y="-786"/>
            <a:chExt cx="6707610" cy="6848504"/>
          </a:xfrm>
        </p:grpSpPr>
        <p:pic>
          <p:nvPicPr>
            <p:cNvPr id="8" name="図 7" descr="地図, テキスト が含まれている画像&#10;&#10;非常に高い精度で生成された説明">
              <a:extLst>
                <a:ext uri="{FF2B5EF4-FFF2-40B4-BE49-F238E27FC236}">
                  <a16:creationId xmlns:a16="http://schemas.microsoft.com/office/drawing/2014/main" id="{F2694E25-F2B9-43B3-B317-68FE18378F6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5799" r="16428"/>
            <a:stretch/>
          </p:blipFill>
          <p:spPr>
            <a:xfrm>
              <a:off x="-3607" y="-786"/>
              <a:ext cx="6707610" cy="6848504"/>
            </a:xfrm>
            <a:prstGeom prst="rect">
              <a:avLst/>
            </a:prstGeom>
          </p:spPr>
        </p:pic>
        <p:sp>
          <p:nvSpPr>
            <p:cNvPr id="9" name="テキスト ボックス 8">
              <a:extLst>
                <a:ext uri="{FF2B5EF4-FFF2-40B4-BE49-F238E27FC236}">
                  <a16:creationId xmlns:a16="http://schemas.microsoft.com/office/drawing/2014/main" id="{F34D911E-92E9-4206-A43B-D8AA15B57EEB}"/>
                </a:ext>
              </a:extLst>
            </p:cNvPr>
            <p:cNvSpPr txBox="1"/>
            <p:nvPr/>
          </p:nvSpPr>
          <p:spPr>
            <a:xfrm>
              <a:off x="1956247" y="591594"/>
              <a:ext cx="3627091" cy="643231"/>
            </a:xfrm>
            <a:prstGeom prst="rect">
              <a:avLst/>
            </a:prstGeom>
            <a:noFill/>
          </p:spPr>
          <p:txBody>
            <a:bodyPr wrap="none" rtlCol="0">
              <a:spAutoFit/>
            </a:bodyPr>
            <a:lstStyle/>
            <a:p>
              <a:r>
                <a:rPr kumimoji="1" lang="en-US" altLang="ja-JP" sz="3600" b="1" dirty="0" err="1">
                  <a:ln w="12700">
                    <a:solidFill>
                      <a:schemeClr val="bg1"/>
                    </a:solidFill>
                  </a:ln>
                  <a:solidFill>
                    <a:srgbClr val="FFFF00"/>
                  </a:solidFill>
                </a:rPr>
                <a:t>P</a:t>
              </a:r>
              <a:r>
                <a:rPr kumimoji="1" lang="en-US" altLang="ja-JP" sz="2400" b="1" dirty="0" err="1">
                  <a:ln w="12700">
                    <a:solidFill>
                      <a:schemeClr val="bg1"/>
                    </a:solidFill>
                  </a:ln>
                  <a:solidFill>
                    <a:srgbClr val="FFFF00"/>
                  </a:solidFill>
                </a:rPr>
                <a:t>high_lat_anomaly</a:t>
              </a:r>
              <a:endParaRPr kumimoji="1" lang="ja-JP" altLang="en-US" sz="3600" b="1" dirty="0">
                <a:ln w="12700">
                  <a:solidFill>
                    <a:schemeClr val="bg1"/>
                  </a:solidFill>
                </a:ln>
                <a:solidFill>
                  <a:srgbClr val="FFFF00"/>
                </a:solidFill>
              </a:endParaRPr>
            </a:p>
          </p:txBody>
        </p:sp>
        <p:sp>
          <p:nvSpPr>
            <p:cNvPr id="10" name="正方形/長方形 9">
              <a:extLst>
                <a:ext uri="{FF2B5EF4-FFF2-40B4-BE49-F238E27FC236}">
                  <a16:creationId xmlns:a16="http://schemas.microsoft.com/office/drawing/2014/main" id="{A78B9FF5-AB2B-48F3-BD30-08463E52D8C1}"/>
                </a:ext>
              </a:extLst>
            </p:cNvPr>
            <p:cNvSpPr/>
            <p:nvPr/>
          </p:nvSpPr>
          <p:spPr>
            <a:xfrm>
              <a:off x="1956247" y="1776562"/>
              <a:ext cx="3533184" cy="643231"/>
            </a:xfrm>
            <a:prstGeom prst="rect">
              <a:avLst/>
            </a:prstGeom>
          </p:spPr>
          <p:txBody>
            <a:bodyPr wrap="none">
              <a:spAutoFit/>
            </a:bodyPr>
            <a:lstStyle/>
            <a:p>
              <a:pPr lvl="0"/>
              <a:r>
                <a:rPr kumimoji="1" lang="en-US" altLang="ja-JP" sz="3600" b="1" dirty="0" err="1">
                  <a:ln w="12700">
                    <a:solidFill>
                      <a:prstClr val="black"/>
                    </a:solidFill>
                  </a:ln>
                  <a:solidFill>
                    <a:srgbClr val="FF0000"/>
                  </a:solidFill>
                </a:rPr>
                <a:t>P</a:t>
              </a:r>
              <a:r>
                <a:rPr kumimoji="1" lang="en-US" altLang="ja-JP" sz="2400" b="1" dirty="0" err="1">
                  <a:ln w="12700">
                    <a:solidFill>
                      <a:prstClr val="black"/>
                    </a:solidFill>
                  </a:ln>
                  <a:solidFill>
                    <a:srgbClr val="FF0000"/>
                  </a:solidFill>
                </a:rPr>
                <a:t>mid_lat_anomaly</a:t>
              </a:r>
              <a:endParaRPr kumimoji="1" lang="ja-JP" altLang="en-US" sz="3600" b="1" dirty="0">
                <a:ln w="12700">
                  <a:solidFill>
                    <a:prstClr val="black"/>
                  </a:solidFill>
                </a:ln>
                <a:solidFill>
                  <a:srgbClr val="FF0000"/>
                </a:solidFill>
              </a:endParaRPr>
            </a:p>
          </p:txBody>
        </p:sp>
        <p:cxnSp>
          <p:nvCxnSpPr>
            <p:cNvPr id="11" name="直線コネクタ 10">
              <a:extLst>
                <a:ext uri="{FF2B5EF4-FFF2-40B4-BE49-F238E27FC236}">
                  <a16:creationId xmlns:a16="http://schemas.microsoft.com/office/drawing/2014/main" id="{66CFEDCD-E013-4048-8E80-D6841399D2C1}"/>
                </a:ext>
              </a:extLst>
            </p:cNvPr>
            <p:cNvCxnSpPr>
              <a:cxnSpLocks/>
            </p:cNvCxnSpPr>
            <p:nvPr/>
          </p:nvCxnSpPr>
          <p:spPr>
            <a:xfrm>
              <a:off x="-1" y="408517"/>
              <a:ext cx="6612836"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31FD4FC8-7F3C-4457-8B56-9ED695F4F136}"/>
                </a:ext>
              </a:extLst>
            </p:cNvPr>
            <p:cNvCxnSpPr>
              <a:cxnSpLocks/>
            </p:cNvCxnSpPr>
            <p:nvPr/>
          </p:nvCxnSpPr>
          <p:spPr>
            <a:xfrm>
              <a:off x="31327" y="1507243"/>
              <a:ext cx="658150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34886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FBDDE715-DC1D-4B19-9FCF-8B62FCE8E6E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8">
            <a:extLst>
              <a:ext uri="{FF2B5EF4-FFF2-40B4-BE49-F238E27FC236}">
                <a16:creationId xmlns:a16="http://schemas.microsoft.com/office/drawing/2014/main" id="{059D4B08-2FD7-4795-B867-90033141C32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0">
            <a:extLst>
              <a:ext uri="{FF2B5EF4-FFF2-40B4-BE49-F238E27FC236}">
                <a16:creationId xmlns:a16="http://schemas.microsoft.com/office/drawing/2014/main" id="{0FEAB822-F0FD-4704-BB9F-0294145AD5F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正方形/長方形 2">
            <a:extLst>
              <a:ext uri="{FF2B5EF4-FFF2-40B4-BE49-F238E27FC236}">
                <a16:creationId xmlns:a16="http://schemas.microsoft.com/office/drawing/2014/main" id="{A22C5E30-8719-4790-838E-DC42C336D557}"/>
              </a:ext>
            </a:extLst>
          </p:cNvPr>
          <p:cNvSpPr/>
          <p:nvPr/>
        </p:nvSpPr>
        <p:spPr>
          <a:xfrm>
            <a:off x="2151353" y="741717"/>
            <a:ext cx="7889289" cy="646331"/>
          </a:xfrm>
          <a:prstGeom prst="rect">
            <a:avLst/>
          </a:prstGeom>
        </p:spPr>
        <p:txBody>
          <a:bodyPr wrap="square">
            <a:spAutoFit/>
          </a:bodyPr>
          <a:lstStyle/>
          <a:p>
            <a:pPr lvl="0"/>
            <a:r>
              <a:rPr kumimoji="1" lang="en-US" altLang="ja-JP" sz="3600" dirty="0">
                <a:solidFill>
                  <a:prstClr val="black"/>
                </a:solidFill>
              </a:rPr>
              <a:t>What is the Arctic </a:t>
            </a:r>
            <a:r>
              <a:rPr kumimoji="1" lang="en-US" altLang="ja-JP" sz="3600" dirty="0" err="1">
                <a:solidFill>
                  <a:prstClr val="black"/>
                </a:solidFill>
              </a:rPr>
              <a:t>Oscillation:AO</a:t>
            </a:r>
            <a:r>
              <a:rPr kumimoji="1" lang="en-US" altLang="ja-JP" sz="3600" dirty="0">
                <a:solidFill>
                  <a:prstClr val="black"/>
                </a:solidFill>
              </a:rPr>
              <a:t>?</a:t>
            </a:r>
            <a:endParaRPr lang="ja-JP" altLang="en-US" sz="3600" dirty="0">
              <a:solidFill>
                <a:prstClr val="black"/>
              </a:solidFill>
            </a:endParaRPr>
          </a:p>
        </p:txBody>
      </p:sp>
      <p:pic>
        <p:nvPicPr>
          <p:cNvPr id="5" name="図 4">
            <a:extLst>
              <a:ext uri="{FF2B5EF4-FFF2-40B4-BE49-F238E27FC236}">
                <a16:creationId xmlns:a16="http://schemas.microsoft.com/office/drawing/2014/main" id="{682D9C36-DED4-43ED-ABFC-C6DB111D1B9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738975" y="4090429"/>
            <a:ext cx="4714043" cy="2034157"/>
          </a:xfrm>
          <a:prstGeom prst="rect">
            <a:avLst/>
          </a:prstGeom>
        </p:spPr>
      </p:pic>
      <p:sp>
        <p:nvSpPr>
          <p:cNvPr id="8" name="正方形/長方形 7">
            <a:extLst>
              <a:ext uri="{FF2B5EF4-FFF2-40B4-BE49-F238E27FC236}">
                <a16:creationId xmlns:a16="http://schemas.microsoft.com/office/drawing/2014/main" id="{406C72DD-1519-4DE8-BD0B-7FC5F5EA199D}"/>
              </a:ext>
            </a:extLst>
          </p:cNvPr>
          <p:cNvSpPr/>
          <p:nvPr/>
        </p:nvSpPr>
        <p:spPr>
          <a:xfrm>
            <a:off x="2151353" y="2046741"/>
            <a:ext cx="8611339" cy="1384995"/>
          </a:xfrm>
          <a:prstGeom prst="rect">
            <a:avLst/>
          </a:prstGeom>
        </p:spPr>
        <p:txBody>
          <a:bodyPr wrap="square">
            <a:spAutoFit/>
          </a:bodyPr>
          <a:lstStyle/>
          <a:p>
            <a:r>
              <a:rPr kumimoji="1" lang="en-US" altLang="ja-JP" sz="2800" dirty="0">
                <a:solidFill>
                  <a:prstClr val="black"/>
                </a:solidFill>
              </a:rPr>
              <a:t>AO Positive : When mass of air column at mid-latitude</a:t>
            </a:r>
            <a:r>
              <a:rPr kumimoji="1" lang="en-US" altLang="ja-JP" sz="2800" baseline="-25000" dirty="0">
                <a:solidFill>
                  <a:prstClr val="black"/>
                </a:solidFill>
              </a:rPr>
              <a:t> </a:t>
            </a:r>
            <a:r>
              <a:rPr kumimoji="1" lang="en-US" altLang="ja-JP" sz="2800" dirty="0">
                <a:solidFill>
                  <a:prstClr val="black"/>
                </a:solidFill>
              </a:rPr>
              <a:t>is greater and mass of air column at high latitude</a:t>
            </a:r>
            <a:r>
              <a:rPr kumimoji="1" lang="en-US" altLang="ja-JP" sz="2800" baseline="-25000" dirty="0">
                <a:solidFill>
                  <a:prstClr val="black"/>
                </a:solidFill>
              </a:rPr>
              <a:t> </a:t>
            </a:r>
            <a:r>
              <a:rPr kumimoji="1" lang="en-US" altLang="ja-JP" sz="2800" dirty="0">
                <a:solidFill>
                  <a:prstClr val="black"/>
                </a:solidFill>
              </a:rPr>
              <a:t>is smaller</a:t>
            </a:r>
            <a:endParaRPr lang="ja-JP" altLang="en-US" sz="2800" dirty="0"/>
          </a:p>
        </p:txBody>
      </p:sp>
      <p:sp>
        <p:nvSpPr>
          <p:cNvPr id="10" name="テキスト ボックス 9">
            <a:extLst>
              <a:ext uri="{FF2B5EF4-FFF2-40B4-BE49-F238E27FC236}">
                <a16:creationId xmlns:a16="http://schemas.microsoft.com/office/drawing/2014/main" id="{90095DCA-E9D4-4AE8-BA39-989C52723FE7}"/>
              </a:ext>
            </a:extLst>
          </p:cNvPr>
          <p:cNvSpPr txBox="1"/>
          <p:nvPr/>
        </p:nvSpPr>
        <p:spPr>
          <a:xfrm>
            <a:off x="2766869" y="3566735"/>
            <a:ext cx="5484194" cy="461665"/>
          </a:xfrm>
          <a:prstGeom prst="rect">
            <a:avLst/>
          </a:prstGeom>
          <a:noFill/>
        </p:spPr>
        <p:txBody>
          <a:bodyPr wrap="none" rtlCol="0">
            <a:spAutoFit/>
          </a:bodyPr>
          <a:lstStyle/>
          <a:p>
            <a:r>
              <a:rPr kumimoji="1" lang="en-US" altLang="ja-JP" sz="2400" dirty="0"/>
              <a:t>Mass of Air Column at High Latitude</a:t>
            </a:r>
            <a:endParaRPr kumimoji="1" lang="ja-JP" altLang="en-US" sz="2400" dirty="0"/>
          </a:p>
        </p:txBody>
      </p:sp>
      <p:sp>
        <p:nvSpPr>
          <p:cNvPr id="12" name="正方形/長方形 11">
            <a:extLst>
              <a:ext uri="{FF2B5EF4-FFF2-40B4-BE49-F238E27FC236}">
                <a16:creationId xmlns:a16="http://schemas.microsoft.com/office/drawing/2014/main" id="{FB30D53B-DDDB-420A-91E7-BB114E69DB5F}"/>
              </a:ext>
            </a:extLst>
          </p:cNvPr>
          <p:cNvSpPr/>
          <p:nvPr/>
        </p:nvSpPr>
        <p:spPr>
          <a:xfrm>
            <a:off x="5593774" y="4225770"/>
            <a:ext cx="5884944" cy="461665"/>
          </a:xfrm>
          <a:prstGeom prst="rect">
            <a:avLst/>
          </a:prstGeom>
        </p:spPr>
        <p:txBody>
          <a:bodyPr wrap="none">
            <a:spAutoFit/>
          </a:bodyPr>
          <a:lstStyle/>
          <a:p>
            <a:r>
              <a:rPr kumimoji="1" lang="en-US" altLang="ja-JP" sz="2400" dirty="0"/>
              <a:t>Mass of Air Column at Middle Latitude</a:t>
            </a:r>
            <a:endParaRPr kumimoji="1" lang="ja-JP" altLang="en-US" sz="2400" dirty="0"/>
          </a:p>
        </p:txBody>
      </p:sp>
      <p:cxnSp>
        <p:nvCxnSpPr>
          <p:cNvPr id="18" name="コネクタ: 曲線 17">
            <a:extLst>
              <a:ext uri="{FF2B5EF4-FFF2-40B4-BE49-F238E27FC236}">
                <a16:creationId xmlns:a16="http://schemas.microsoft.com/office/drawing/2014/main" id="{222FCB89-295C-47A6-B126-77E20B3F315B}"/>
              </a:ext>
            </a:extLst>
          </p:cNvPr>
          <p:cNvCxnSpPr>
            <a:stCxn id="10" idx="1"/>
          </p:cNvCxnSpPr>
          <p:nvPr/>
        </p:nvCxnSpPr>
        <p:spPr>
          <a:xfrm rot="10800000" flipH="1" flipV="1">
            <a:off x="2766869" y="3797568"/>
            <a:ext cx="1245838" cy="428202"/>
          </a:xfrm>
          <a:prstGeom prst="curvedConnector3">
            <a:avLst>
              <a:gd name="adj1" fmla="val -18349"/>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コネクタ: 曲線 18">
            <a:extLst>
              <a:ext uri="{FF2B5EF4-FFF2-40B4-BE49-F238E27FC236}">
                <a16:creationId xmlns:a16="http://schemas.microsoft.com/office/drawing/2014/main" id="{3415E55F-C48A-4250-96FF-982D889CBF8D}"/>
              </a:ext>
            </a:extLst>
          </p:cNvPr>
          <p:cNvCxnSpPr>
            <a:cxnSpLocks/>
            <a:stCxn id="12" idx="2"/>
          </p:cNvCxnSpPr>
          <p:nvPr/>
        </p:nvCxnSpPr>
        <p:spPr>
          <a:xfrm rot="5400000">
            <a:off x="8042107" y="4763342"/>
            <a:ext cx="570047" cy="418232"/>
          </a:xfrm>
          <a:prstGeom prst="curvedConnector3">
            <a:avLst>
              <a:gd name="adj1" fmla="val 50000"/>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503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147D98C-0914-4CCC-9221-3E732A8C671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1">
            <a:extLst>
              <a:ext uri="{FF2B5EF4-FFF2-40B4-BE49-F238E27FC236}">
                <a16:creationId xmlns:a16="http://schemas.microsoft.com/office/drawing/2014/main" id="{95746409-9281-4501-B230-30E8E5F4317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図 1">
            <a:extLst>
              <a:ext uri="{FF2B5EF4-FFF2-40B4-BE49-F238E27FC236}">
                <a16:creationId xmlns:a16="http://schemas.microsoft.com/office/drawing/2014/main" id="{56F82FCB-87EB-4C5B-8CE8-FDE34EC0BAC6}"/>
              </a:ext>
            </a:extLst>
          </p:cNvPr>
          <p:cNvPicPr>
            <a:picLocks noChangeAspect="1"/>
          </p:cNvPicPr>
          <p:nvPr/>
        </p:nvPicPr>
        <p:blipFill rotWithShape="1">
          <a:blip r:embed="rId3"/>
          <a:srcRect t="3880"/>
          <a:stretch/>
        </p:blipFill>
        <p:spPr>
          <a:xfrm>
            <a:off x="0" y="2375254"/>
            <a:ext cx="7474997" cy="4478784"/>
          </a:xfrm>
          <a:prstGeom prst="rect">
            <a:avLst/>
          </a:prstGeom>
        </p:spPr>
      </p:pic>
      <p:sp>
        <p:nvSpPr>
          <p:cNvPr id="4" name="正方形/長方形 3">
            <a:extLst>
              <a:ext uri="{FF2B5EF4-FFF2-40B4-BE49-F238E27FC236}">
                <a16:creationId xmlns:a16="http://schemas.microsoft.com/office/drawing/2014/main" id="{56E7F139-1468-4A72-A8B8-190DEC52C519}"/>
              </a:ext>
            </a:extLst>
          </p:cNvPr>
          <p:cNvSpPr/>
          <p:nvPr/>
        </p:nvSpPr>
        <p:spPr>
          <a:xfrm>
            <a:off x="0" y="1544256"/>
            <a:ext cx="2716568" cy="830997"/>
          </a:xfrm>
          <a:prstGeom prst="rect">
            <a:avLst/>
          </a:prstGeom>
        </p:spPr>
        <p:txBody>
          <a:bodyPr wrap="square">
            <a:spAutoFit/>
          </a:bodyPr>
          <a:lstStyle/>
          <a:p>
            <a:pPr lvl="0"/>
            <a:r>
              <a:rPr kumimoji="1" lang="en-US" altLang="ja-JP" sz="2400" dirty="0">
                <a:solidFill>
                  <a:prstClr val="black"/>
                </a:solidFill>
              </a:rPr>
              <a:t>Time-mean temp      (850mb) </a:t>
            </a:r>
            <a:endParaRPr kumimoji="1" lang="ja-JP" altLang="en-US" sz="2400" dirty="0">
              <a:solidFill>
                <a:prstClr val="black"/>
              </a:solidFill>
            </a:endParaRPr>
          </a:p>
        </p:txBody>
      </p:sp>
      <p:sp>
        <p:nvSpPr>
          <p:cNvPr id="6" name="正方形/長方形 5">
            <a:extLst>
              <a:ext uri="{FF2B5EF4-FFF2-40B4-BE49-F238E27FC236}">
                <a16:creationId xmlns:a16="http://schemas.microsoft.com/office/drawing/2014/main" id="{79D56DC5-71FD-4F94-9144-ED408226606B}"/>
              </a:ext>
            </a:extLst>
          </p:cNvPr>
          <p:cNvSpPr/>
          <p:nvPr/>
        </p:nvSpPr>
        <p:spPr>
          <a:xfrm>
            <a:off x="3333520" y="1544256"/>
            <a:ext cx="4542706" cy="830997"/>
          </a:xfrm>
          <a:prstGeom prst="rect">
            <a:avLst/>
          </a:prstGeom>
        </p:spPr>
        <p:txBody>
          <a:bodyPr wrap="square">
            <a:spAutoFit/>
          </a:bodyPr>
          <a:lstStyle/>
          <a:p>
            <a:pPr lvl="0"/>
            <a:r>
              <a:rPr kumimoji="1" lang="en-US" altLang="ja-JP" sz="2400" dirty="0">
                <a:solidFill>
                  <a:prstClr val="black"/>
                </a:solidFill>
              </a:rPr>
              <a:t>Time-mean geopotential height  (300mb) </a:t>
            </a:r>
            <a:endParaRPr kumimoji="1" lang="ja-JP" altLang="en-US" sz="2400" dirty="0">
              <a:solidFill>
                <a:prstClr val="black"/>
              </a:solidFill>
            </a:endParaRPr>
          </a:p>
        </p:txBody>
      </p:sp>
      <p:sp>
        <p:nvSpPr>
          <p:cNvPr id="13" name="正方形/長方形 12">
            <a:extLst>
              <a:ext uri="{FF2B5EF4-FFF2-40B4-BE49-F238E27FC236}">
                <a16:creationId xmlns:a16="http://schemas.microsoft.com/office/drawing/2014/main" id="{D8B5CA92-B550-4BD6-9C2A-C4EC99CCD689}"/>
              </a:ext>
            </a:extLst>
          </p:cNvPr>
          <p:cNvSpPr/>
          <p:nvPr/>
        </p:nvSpPr>
        <p:spPr>
          <a:xfrm>
            <a:off x="2284521" y="448963"/>
            <a:ext cx="7622958" cy="646331"/>
          </a:xfrm>
          <a:prstGeom prst="rect">
            <a:avLst/>
          </a:prstGeom>
        </p:spPr>
        <p:txBody>
          <a:bodyPr wrap="square">
            <a:spAutoFit/>
          </a:bodyPr>
          <a:lstStyle/>
          <a:p>
            <a:pPr lvl="0"/>
            <a:r>
              <a:rPr kumimoji="1" lang="en-US" altLang="ja-JP" sz="3600" dirty="0">
                <a:solidFill>
                  <a:prstClr val="black"/>
                </a:solidFill>
              </a:rPr>
              <a:t>What is the Arctic </a:t>
            </a:r>
            <a:r>
              <a:rPr kumimoji="1" lang="en-US" altLang="ja-JP" sz="3600" dirty="0" err="1">
                <a:solidFill>
                  <a:prstClr val="black"/>
                </a:solidFill>
              </a:rPr>
              <a:t>Oscillation:AO</a:t>
            </a:r>
            <a:r>
              <a:rPr kumimoji="1" lang="en-US" altLang="ja-JP" sz="3600" dirty="0">
                <a:solidFill>
                  <a:prstClr val="black"/>
                </a:solidFill>
              </a:rPr>
              <a:t>?</a:t>
            </a:r>
            <a:endParaRPr lang="ja-JP" altLang="en-US" sz="3600" dirty="0">
              <a:solidFill>
                <a:prstClr val="black"/>
              </a:solidFill>
            </a:endParaRPr>
          </a:p>
        </p:txBody>
      </p:sp>
      <p:sp>
        <p:nvSpPr>
          <p:cNvPr id="15" name="テキスト ボックス 14">
            <a:extLst>
              <a:ext uri="{FF2B5EF4-FFF2-40B4-BE49-F238E27FC236}">
                <a16:creationId xmlns:a16="http://schemas.microsoft.com/office/drawing/2014/main" id="{EEEE162B-7D97-428B-9333-31F5E734C50E}"/>
              </a:ext>
            </a:extLst>
          </p:cNvPr>
          <p:cNvSpPr txBox="1"/>
          <p:nvPr/>
        </p:nvSpPr>
        <p:spPr>
          <a:xfrm>
            <a:off x="7331132" y="1330775"/>
            <a:ext cx="4717003" cy="5262979"/>
          </a:xfrm>
          <a:prstGeom prst="rect">
            <a:avLst/>
          </a:prstGeom>
          <a:noFill/>
        </p:spPr>
        <p:txBody>
          <a:bodyPr wrap="square" rtlCol="0">
            <a:spAutoFit/>
          </a:bodyPr>
          <a:lstStyle/>
          <a:p>
            <a:pPr marL="457200" indent="-457200">
              <a:buAutoNum type="arabicPeriod"/>
            </a:pPr>
            <a:r>
              <a:rPr kumimoji="1" lang="en-US" altLang="ja-JP" sz="2400" dirty="0"/>
              <a:t>low pressure anomaly in the Arctic region and high press anomaly in mid latitude</a:t>
            </a:r>
          </a:p>
          <a:p>
            <a:pPr marL="457200" indent="-457200">
              <a:buAutoNum type="arabicPeriod"/>
            </a:pPr>
            <a:endParaRPr kumimoji="1" lang="en-US" altLang="ja-JP" sz="2400" dirty="0"/>
          </a:p>
          <a:p>
            <a:pPr marL="457200" indent="-457200">
              <a:buAutoNum type="arabicPeriod"/>
            </a:pPr>
            <a:r>
              <a:rPr kumimoji="1" lang="en-US" altLang="ja-JP" sz="2400" dirty="0"/>
              <a:t>low and high pressure anomalies are associated with low and high temp anomalies at each location because of compression and expansion.</a:t>
            </a:r>
          </a:p>
          <a:p>
            <a:pPr marL="457200" indent="-457200">
              <a:buAutoNum type="arabicPeriod"/>
            </a:pPr>
            <a:endParaRPr kumimoji="1" lang="en-US" altLang="ja-JP" sz="2400" dirty="0"/>
          </a:p>
          <a:p>
            <a:pPr marL="457200" indent="-457200">
              <a:buAutoNum type="arabicPeriod"/>
            </a:pPr>
            <a:r>
              <a:rPr kumimoji="1" lang="en-US" altLang="ja-JP" sz="2400" dirty="0"/>
              <a:t>AO index?    </a:t>
            </a:r>
            <a:endParaRPr kumimoji="1" lang="ja-JP" altLang="en-US" sz="2400" dirty="0"/>
          </a:p>
        </p:txBody>
      </p:sp>
    </p:spTree>
    <p:extLst>
      <p:ext uri="{BB962C8B-B14F-4D97-AF65-F5344CB8AC3E}">
        <p14:creationId xmlns:p14="http://schemas.microsoft.com/office/powerpoint/2010/main" val="2199606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8302FB0-C5FB-4915-9F1E-135B410562F9}"/>
              </a:ext>
            </a:extLst>
          </p:cNvPr>
          <p:cNvPicPr>
            <a:picLocks noChangeAspect="1"/>
          </p:cNvPicPr>
          <p:nvPr/>
        </p:nvPicPr>
        <p:blipFill>
          <a:blip r:embed="rId3"/>
          <a:stretch>
            <a:fillRect/>
          </a:stretch>
        </p:blipFill>
        <p:spPr>
          <a:xfrm>
            <a:off x="6890658" y="1912902"/>
            <a:ext cx="3665188" cy="3440476"/>
          </a:xfrm>
          <a:prstGeom prst="rect">
            <a:avLst/>
          </a:prstGeom>
        </p:spPr>
      </p:pic>
      <p:pic>
        <p:nvPicPr>
          <p:cNvPr id="3" name="図 2">
            <a:extLst>
              <a:ext uri="{FF2B5EF4-FFF2-40B4-BE49-F238E27FC236}">
                <a16:creationId xmlns:a16="http://schemas.microsoft.com/office/drawing/2014/main" id="{D6DD6157-75FD-440F-AB18-E410BABD3B6F}"/>
              </a:ext>
            </a:extLst>
          </p:cNvPr>
          <p:cNvPicPr>
            <a:picLocks noChangeAspect="1"/>
          </p:cNvPicPr>
          <p:nvPr/>
        </p:nvPicPr>
        <p:blipFill>
          <a:blip r:embed="rId4"/>
          <a:stretch>
            <a:fillRect/>
          </a:stretch>
        </p:blipFill>
        <p:spPr>
          <a:xfrm>
            <a:off x="1636154" y="1930361"/>
            <a:ext cx="3787310" cy="3440476"/>
          </a:xfrm>
          <a:prstGeom prst="rect">
            <a:avLst/>
          </a:prstGeom>
        </p:spPr>
      </p:pic>
      <p:sp>
        <p:nvSpPr>
          <p:cNvPr id="6" name="テキスト ボックス 5">
            <a:extLst>
              <a:ext uri="{FF2B5EF4-FFF2-40B4-BE49-F238E27FC236}">
                <a16:creationId xmlns:a16="http://schemas.microsoft.com/office/drawing/2014/main" id="{0A9213F8-CF37-43BB-A35B-21CF0CC7E6E1}"/>
              </a:ext>
            </a:extLst>
          </p:cNvPr>
          <p:cNvSpPr txBox="1"/>
          <p:nvPr/>
        </p:nvSpPr>
        <p:spPr>
          <a:xfrm>
            <a:off x="2969182" y="623668"/>
            <a:ext cx="6611105" cy="646331"/>
          </a:xfrm>
          <a:prstGeom prst="rect">
            <a:avLst/>
          </a:prstGeom>
          <a:noFill/>
        </p:spPr>
        <p:txBody>
          <a:bodyPr wrap="none" rtlCol="0">
            <a:spAutoFit/>
          </a:bodyPr>
          <a:lstStyle/>
          <a:p>
            <a:r>
              <a:rPr kumimoji="1" lang="en-US" altLang="ja-JP" sz="3600" dirty="0"/>
              <a:t>Relationship with Jet Streams</a:t>
            </a:r>
            <a:endParaRPr kumimoji="1" lang="ja-JP" altLang="en-US" sz="3600" dirty="0"/>
          </a:p>
        </p:txBody>
      </p:sp>
      <p:sp>
        <p:nvSpPr>
          <p:cNvPr id="7" name="テキスト ボックス 6">
            <a:extLst>
              <a:ext uri="{FF2B5EF4-FFF2-40B4-BE49-F238E27FC236}">
                <a16:creationId xmlns:a16="http://schemas.microsoft.com/office/drawing/2014/main" id="{F0A450CC-C418-4E42-AE0C-AB75E4DE1E4C}"/>
              </a:ext>
            </a:extLst>
          </p:cNvPr>
          <p:cNvSpPr txBox="1"/>
          <p:nvPr/>
        </p:nvSpPr>
        <p:spPr>
          <a:xfrm>
            <a:off x="3529809" y="5501971"/>
            <a:ext cx="6675225" cy="1200329"/>
          </a:xfrm>
          <a:prstGeom prst="rect">
            <a:avLst/>
          </a:prstGeom>
          <a:noFill/>
        </p:spPr>
        <p:txBody>
          <a:bodyPr wrap="none" rtlCol="0">
            <a:spAutoFit/>
          </a:bodyPr>
          <a:lstStyle/>
          <a:p>
            <a:r>
              <a:rPr kumimoji="1" lang="en-US" altLang="ja-JP" sz="2400" dirty="0"/>
              <a:t>Positive phase: warm in the middle latitude</a:t>
            </a:r>
          </a:p>
          <a:p>
            <a:endParaRPr kumimoji="1" lang="en-US" altLang="ja-JP" sz="2400" dirty="0"/>
          </a:p>
          <a:p>
            <a:r>
              <a:rPr kumimoji="1" lang="en-US" altLang="ja-JP" sz="2400" dirty="0"/>
              <a:t>Negative phase: cold in the middle latitude</a:t>
            </a:r>
            <a:endParaRPr kumimoji="1" lang="ja-JP" altLang="en-US" sz="2400" dirty="0"/>
          </a:p>
        </p:txBody>
      </p:sp>
      <p:sp>
        <p:nvSpPr>
          <p:cNvPr id="8" name="矢印: 右 7">
            <a:extLst>
              <a:ext uri="{FF2B5EF4-FFF2-40B4-BE49-F238E27FC236}">
                <a16:creationId xmlns:a16="http://schemas.microsoft.com/office/drawing/2014/main" id="{644A3B5A-DC65-4BF0-8038-396489CFA98D}"/>
              </a:ext>
            </a:extLst>
          </p:cNvPr>
          <p:cNvSpPr/>
          <p:nvPr/>
        </p:nvSpPr>
        <p:spPr>
          <a:xfrm>
            <a:off x="1802053" y="5749700"/>
            <a:ext cx="1485802" cy="484632"/>
          </a:xfrm>
          <a:prstGeom prst="right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95404E7B-C4B2-433F-B3C6-4B81D5506566}"/>
              </a:ext>
            </a:extLst>
          </p:cNvPr>
          <p:cNvSpPr/>
          <p:nvPr/>
        </p:nvSpPr>
        <p:spPr>
          <a:xfrm>
            <a:off x="2218392" y="1356029"/>
            <a:ext cx="2622834" cy="523220"/>
          </a:xfrm>
          <a:prstGeom prst="rect">
            <a:avLst/>
          </a:prstGeom>
        </p:spPr>
        <p:txBody>
          <a:bodyPr wrap="none">
            <a:spAutoFit/>
          </a:bodyPr>
          <a:lstStyle/>
          <a:p>
            <a:r>
              <a:rPr kumimoji="1" lang="en-US" altLang="ja-JP" sz="2800" dirty="0"/>
              <a:t>Positive Phase</a:t>
            </a:r>
            <a:endParaRPr lang="en-US" sz="2800" dirty="0"/>
          </a:p>
        </p:txBody>
      </p:sp>
      <p:sp>
        <p:nvSpPr>
          <p:cNvPr id="9" name="正方形/長方形 8">
            <a:extLst>
              <a:ext uri="{FF2B5EF4-FFF2-40B4-BE49-F238E27FC236}">
                <a16:creationId xmlns:a16="http://schemas.microsoft.com/office/drawing/2014/main" id="{3EA0B99E-48D4-42D8-BEA8-9CF92C5CCC5A}"/>
              </a:ext>
            </a:extLst>
          </p:cNvPr>
          <p:cNvSpPr/>
          <p:nvPr/>
        </p:nvSpPr>
        <p:spPr>
          <a:xfrm>
            <a:off x="7382751" y="1306717"/>
            <a:ext cx="2949846" cy="523220"/>
          </a:xfrm>
          <a:prstGeom prst="rect">
            <a:avLst/>
          </a:prstGeom>
        </p:spPr>
        <p:txBody>
          <a:bodyPr wrap="none">
            <a:spAutoFit/>
          </a:bodyPr>
          <a:lstStyle/>
          <a:p>
            <a:r>
              <a:rPr kumimoji="1" lang="en-US" altLang="ja-JP" sz="2800" dirty="0"/>
              <a:t>Negative Phase</a:t>
            </a:r>
            <a:endParaRPr lang="en-US" sz="2800" dirty="0"/>
          </a:p>
        </p:txBody>
      </p:sp>
    </p:spTree>
    <p:extLst>
      <p:ext uri="{BB962C8B-B14F-4D97-AF65-F5344CB8AC3E}">
        <p14:creationId xmlns:p14="http://schemas.microsoft.com/office/powerpoint/2010/main" val="684618176"/>
      </p:ext>
    </p:extLst>
  </p:cSld>
  <p:clrMapOvr>
    <a:masterClrMapping/>
  </p:clrMapOvr>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7447</TotalTime>
  <Words>1815</Words>
  <Application>Microsoft Office PowerPoint</Application>
  <PresentationFormat>ワイド画面</PresentationFormat>
  <Paragraphs>165</Paragraphs>
  <Slides>19</Slides>
  <Notes>14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19</vt:i4>
      </vt:variant>
    </vt:vector>
  </HeadingPairs>
  <TitlesOfParts>
    <vt:vector size="25" baseType="lpstr">
      <vt:lpstr>メイリオ</vt:lpstr>
      <vt:lpstr>游ゴシック</vt:lpstr>
      <vt:lpstr>Arial</vt:lpstr>
      <vt:lpstr>Century Gothic</vt:lpstr>
      <vt:lpstr>Wingdings 3</vt:lpstr>
      <vt:lpstr>ウィスプ</vt:lpstr>
      <vt:lpstr>The Arctic Oscillation and the relation to the extreme summer heat wave of 2010</vt:lpstr>
      <vt:lpstr>PowerPoint プレゼンテーション</vt:lpstr>
      <vt:lpstr>PowerPoint プレゼンテーション</vt:lpstr>
      <vt:lpstr>PowerPoint プレゼンテーション</vt:lpstr>
      <vt:lpstr>What is the Arctic Oscillation:AO?</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cause of the Arctic Oscillation in 2010 and the relation to extreme summer weather event</dc:title>
  <dc:creator>富井雄太</dc:creator>
  <cp:lastModifiedBy>富井雄太</cp:lastModifiedBy>
  <cp:revision>2</cp:revision>
  <dcterms:created xsi:type="dcterms:W3CDTF">2018-02-16T07:12:27Z</dcterms:created>
  <dcterms:modified xsi:type="dcterms:W3CDTF">2018-03-27T03:12:11Z</dcterms:modified>
</cp:coreProperties>
</file>