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91" r:id="rId5"/>
    <p:sldId id="259" r:id="rId6"/>
    <p:sldId id="263" r:id="rId7"/>
    <p:sldId id="290" r:id="rId8"/>
    <p:sldId id="262" r:id="rId9"/>
    <p:sldId id="260" r:id="rId10"/>
    <p:sldId id="293" r:id="rId11"/>
    <p:sldId id="266" r:id="rId12"/>
    <p:sldId id="301" r:id="rId13"/>
    <p:sldId id="281" r:id="rId14"/>
    <p:sldId id="282" r:id="rId15"/>
    <p:sldId id="302" r:id="rId16"/>
    <p:sldId id="279" r:id="rId17"/>
    <p:sldId id="280" r:id="rId18"/>
    <p:sldId id="288" r:id="rId19"/>
    <p:sldId id="270" r:id="rId20"/>
    <p:sldId id="271" r:id="rId21"/>
    <p:sldId id="269" r:id="rId22"/>
    <p:sldId id="287" r:id="rId23"/>
    <p:sldId id="265" r:id="rId24"/>
    <p:sldId id="267" r:id="rId25"/>
    <p:sldId id="261" r:id="rId26"/>
    <p:sldId id="268" r:id="rId27"/>
    <p:sldId id="272" r:id="rId28"/>
    <p:sldId id="264" r:id="rId29"/>
    <p:sldId id="274" r:id="rId30"/>
    <p:sldId id="275" r:id="rId31"/>
    <p:sldId id="278" r:id="rId32"/>
    <p:sldId id="286" r:id="rId33"/>
    <p:sldId id="294" r:id="rId34"/>
    <p:sldId id="277" r:id="rId35"/>
    <p:sldId id="276" r:id="rId36"/>
    <p:sldId id="285" r:id="rId37"/>
    <p:sldId id="273" r:id="rId38"/>
    <p:sldId id="283" r:id="rId39"/>
    <p:sldId id="296" r:id="rId40"/>
    <p:sldId id="295" r:id="rId41"/>
    <p:sldId id="289" r:id="rId42"/>
    <p:sldId id="297" r:id="rId43"/>
    <p:sldId id="298" r:id="rId44"/>
    <p:sldId id="299" r:id="rId45"/>
    <p:sldId id="30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80" autoAdjust="0"/>
    <p:restoredTop sz="94660"/>
  </p:normalViewPr>
  <p:slideViewPr>
    <p:cSldViewPr snapToGrid="0">
      <p:cViewPr>
        <p:scale>
          <a:sx n="64" d="100"/>
          <a:sy n="64" d="100"/>
        </p:scale>
        <p:origin x="80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an Colgan" userId="a512f5b46557e4e0" providerId="LiveId" clId="{4340FB5B-B3E1-43E5-AC3A-56671AFAB9C1}"/>
    <pc:docChg chg="undo custSel addSld delSld modSld sldOrd">
      <pc:chgData name="Sean Colgan" userId="a512f5b46557e4e0" providerId="LiveId" clId="{4340FB5B-B3E1-43E5-AC3A-56671AFAB9C1}" dt="2018-05-07T20:36:02.844" v="11053" actId="20577"/>
      <pc:docMkLst>
        <pc:docMk/>
      </pc:docMkLst>
      <pc:sldChg chg="modSp">
        <pc:chgData name="Sean Colgan" userId="a512f5b46557e4e0" providerId="LiveId" clId="{4340FB5B-B3E1-43E5-AC3A-56671AFAB9C1}" dt="2018-05-07T19:23:27.117" v="10783" actId="20577"/>
        <pc:sldMkLst>
          <pc:docMk/>
          <pc:sldMk cId="1085448840" sldId="256"/>
        </pc:sldMkLst>
        <pc:spChg chg="mod">
          <ac:chgData name="Sean Colgan" userId="a512f5b46557e4e0" providerId="LiveId" clId="{4340FB5B-B3E1-43E5-AC3A-56671AFAB9C1}" dt="2018-05-07T19:23:27.117" v="10783" actId="20577"/>
          <ac:spMkLst>
            <pc:docMk/>
            <pc:sldMk cId="1085448840" sldId="256"/>
            <ac:spMk id="2" creationId="{B8F1C537-3B64-43D1-AEDB-47FECA55F1CF}"/>
          </ac:spMkLst>
        </pc:spChg>
        <pc:spChg chg="mod">
          <ac:chgData name="Sean Colgan" userId="a512f5b46557e4e0" providerId="LiveId" clId="{4340FB5B-B3E1-43E5-AC3A-56671AFAB9C1}" dt="2018-05-07T02:26:05.289" v="9427" actId="14100"/>
          <ac:spMkLst>
            <pc:docMk/>
            <pc:sldMk cId="1085448840" sldId="256"/>
            <ac:spMk id="3" creationId="{D9E616D8-5C97-4D8A-9FE6-CC93B12299B7}"/>
          </ac:spMkLst>
        </pc:spChg>
      </pc:sldChg>
      <pc:sldChg chg="modSp">
        <pc:chgData name="Sean Colgan" userId="a512f5b46557e4e0" providerId="LiveId" clId="{4340FB5B-B3E1-43E5-AC3A-56671AFAB9C1}" dt="2018-05-07T02:19:27.339" v="9224" actId="1076"/>
        <pc:sldMkLst>
          <pc:docMk/>
          <pc:sldMk cId="2874268803" sldId="257"/>
        </pc:sldMkLst>
        <pc:spChg chg="mod">
          <ac:chgData name="Sean Colgan" userId="a512f5b46557e4e0" providerId="LiveId" clId="{4340FB5B-B3E1-43E5-AC3A-56671AFAB9C1}" dt="2018-05-07T02:17:53.123" v="9220" actId="20577"/>
          <ac:spMkLst>
            <pc:docMk/>
            <pc:sldMk cId="2874268803" sldId="257"/>
            <ac:spMk id="2" creationId="{73F273A0-E245-4659-82C4-27FF583043CA}"/>
          </ac:spMkLst>
        </pc:spChg>
        <pc:spChg chg="mod">
          <ac:chgData name="Sean Colgan" userId="a512f5b46557e4e0" providerId="LiveId" clId="{4340FB5B-B3E1-43E5-AC3A-56671AFAB9C1}" dt="2018-05-07T02:19:27.339" v="9224" actId="1076"/>
          <ac:spMkLst>
            <pc:docMk/>
            <pc:sldMk cId="2874268803" sldId="257"/>
            <ac:spMk id="4" creationId="{64FA6E87-0BB6-4597-B965-21604CF34583}"/>
          </ac:spMkLst>
        </pc:spChg>
      </pc:sldChg>
      <pc:sldChg chg="modSp">
        <pc:chgData name="Sean Colgan" userId="a512f5b46557e4e0" providerId="LiveId" clId="{4340FB5B-B3E1-43E5-AC3A-56671AFAB9C1}" dt="2018-05-07T18:26:51.726" v="9595" actId="20577"/>
        <pc:sldMkLst>
          <pc:docMk/>
          <pc:sldMk cId="3153213209" sldId="258"/>
        </pc:sldMkLst>
        <pc:spChg chg="mod">
          <ac:chgData name="Sean Colgan" userId="a512f5b46557e4e0" providerId="LiveId" clId="{4340FB5B-B3E1-43E5-AC3A-56671AFAB9C1}" dt="2018-05-07T18:26:51.726" v="9595" actId="20577"/>
          <ac:spMkLst>
            <pc:docMk/>
            <pc:sldMk cId="3153213209" sldId="258"/>
            <ac:spMk id="3" creationId="{0CD5DD73-144C-4ED8-BFCD-40AE2C02A643}"/>
          </ac:spMkLst>
        </pc:spChg>
      </pc:sldChg>
      <pc:sldChg chg="modSp">
        <pc:chgData name="Sean Colgan" userId="a512f5b46557e4e0" providerId="LiveId" clId="{4340FB5B-B3E1-43E5-AC3A-56671AFAB9C1}" dt="2018-05-07T01:27:24.747" v="9215" actId="20577"/>
        <pc:sldMkLst>
          <pc:docMk/>
          <pc:sldMk cId="2349619852" sldId="259"/>
        </pc:sldMkLst>
        <pc:spChg chg="mod">
          <ac:chgData name="Sean Colgan" userId="a512f5b46557e4e0" providerId="LiveId" clId="{4340FB5B-B3E1-43E5-AC3A-56671AFAB9C1}" dt="2018-05-07T01:27:24.747" v="9215" actId="20577"/>
          <ac:spMkLst>
            <pc:docMk/>
            <pc:sldMk cId="2349619852" sldId="259"/>
            <ac:spMk id="3" creationId="{B5C3F7ED-D3AA-4C79-A866-3742EA29474E}"/>
          </ac:spMkLst>
        </pc:spChg>
      </pc:sldChg>
      <pc:sldChg chg="delSp modSp">
        <pc:chgData name="Sean Colgan" userId="a512f5b46557e4e0" providerId="LiveId" clId="{4340FB5B-B3E1-43E5-AC3A-56671AFAB9C1}" dt="2018-05-07T00:55:13.467" v="7728" actId="1076"/>
        <pc:sldMkLst>
          <pc:docMk/>
          <pc:sldMk cId="1032558151" sldId="260"/>
        </pc:sldMkLst>
        <pc:picChg chg="mod">
          <ac:chgData name="Sean Colgan" userId="a512f5b46557e4e0" providerId="LiveId" clId="{4340FB5B-B3E1-43E5-AC3A-56671AFAB9C1}" dt="2018-05-07T00:55:13.467" v="7728" actId="1076"/>
          <ac:picMkLst>
            <pc:docMk/>
            <pc:sldMk cId="1032558151" sldId="260"/>
            <ac:picMk id="4" creationId="{72B41C83-DC6F-45FD-B94E-9AF2AA8D04EF}"/>
          </ac:picMkLst>
        </pc:picChg>
        <pc:picChg chg="del">
          <ac:chgData name="Sean Colgan" userId="a512f5b46557e4e0" providerId="LiveId" clId="{4340FB5B-B3E1-43E5-AC3A-56671AFAB9C1}" dt="2018-05-02T23:47:33.674" v="6328"/>
          <ac:picMkLst>
            <pc:docMk/>
            <pc:sldMk cId="1032558151" sldId="260"/>
            <ac:picMk id="5" creationId="{F2F6E64F-D9B1-4CBB-9592-4F7344A8D9F8}"/>
          </ac:picMkLst>
        </pc:picChg>
        <pc:picChg chg="del">
          <ac:chgData name="Sean Colgan" userId="a512f5b46557e4e0" providerId="LiveId" clId="{4340FB5B-B3E1-43E5-AC3A-56671AFAB9C1}" dt="2018-05-02T23:47:41.094" v="6330"/>
          <ac:picMkLst>
            <pc:docMk/>
            <pc:sldMk cId="1032558151" sldId="260"/>
            <ac:picMk id="6" creationId="{3EE54AF3-18B3-4AF0-9918-C375715085F2}"/>
          </ac:picMkLst>
        </pc:picChg>
      </pc:sldChg>
      <pc:sldChg chg="addSp delSp modSp mod setBg">
        <pc:chgData name="Sean Colgan" userId="a512f5b46557e4e0" providerId="LiveId" clId="{4340FB5B-B3E1-43E5-AC3A-56671AFAB9C1}" dt="2018-05-07T02:34:31.536" v="9585" actId="1037"/>
        <pc:sldMkLst>
          <pc:docMk/>
          <pc:sldMk cId="625329334" sldId="261"/>
        </pc:sldMkLst>
        <pc:spChg chg="mod">
          <ac:chgData name="Sean Colgan" userId="a512f5b46557e4e0" providerId="LiveId" clId="{4340FB5B-B3E1-43E5-AC3A-56671AFAB9C1}" dt="2018-05-07T02:34:31.536" v="9585" actId="1037"/>
          <ac:spMkLst>
            <pc:docMk/>
            <pc:sldMk cId="625329334" sldId="261"/>
            <ac:spMk id="2" creationId="{76E7C45B-FFFC-4503-9E81-03CF836CDC9C}"/>
          </ac:spMkLst>
        </pc:spChg>
        <pc:spChg chg="del mod">
          <ac:chgData name="Sean Colgan" userId="a512f5b46557e4e0" providerId="LiveId" clId="{4340FB5B-B3E1-43E5-AC3A-56671AFAB9C1}" dt="2018-05-01T17:45:08.695" v="1028" actId="478"/>
          <ac:spMkLst>
            <pc:docMk/>
            <pc:sldMk cId="625329334" sldId="261"/>
            <ac:spMk id="6" creationId="{945DA117-1B67-4ABA-8DD7-DC39AAC7F252}"/>
          </ac:spMkLst>
        </pc:spChg>
        <pc:spChg chg="add mod ord">
          <ac:chgData name="Sean Colgan" userId="a512f5b46557e4e0" providerId="LiveId" clId="{4340FB5B-B3E1-43E5-AC3A-56671AFAB9C1}" dt="2018-05-01T17:30:23.837" v="308" actId="26606"/>
          <ac:spMkLst>
            <pc:docMk/>
            <pc:sldMk cId="625329334" sldId="261"/>
            <ac:spMk id="7" creationId="{901F011E-7E59-4313-9062-66D18385A06E}"/>
          </ac:spMkLst>
        </pc:spChg>
        <pc:spChg chg="add mod">
          <ac:chgData name="Sean Colgan" userId="a512f5b46557e4e0" providerId="LiveId" clId="{4340FB5B-B3E1-43E5-AC3A-56671AFAB9C1}" dt="2018-05-07T01:01:27.782" v="7949" actId="1076"/>
          <ac:spMkLst>
            <pc:docMk/>
            <pc:sldMk cId="625329334" sldId="261"/>
            <ac:spMk id="9" creationId="{DB37690A-1A28-4FE6-B2DA-3698C7C183F3}"/>
          </ac:spMkLst>
        </pc:spChg>
        <pc:spChg chg="add del mod">
          <ac:chgData name="Sean Colgan" userId="a512f5b46557e4e0" providerId="LiveId" clId="{4340FB5B-B3E1-43E5-AC3A-56671AFAB9C1}" dt="2018-05-01T17:45:11.981" v="1029" actId="478"/>
          <ac:spMkLst>
            <pc:docMk/>
            <pc:sldMk cId="625329334" sldId="261"/>
            <ac:spMk id="11" creationId="{D2724D42-FABA-49FF-8A7D-5DEA43DD0802}"/>
          </ac:spMkLst>
        </pc:spChg>
        <pc:spChg chg="add del">
          <ac:chgData name="Sean Colgan" userId="a512f5b46557e4e0" providerId="LiveId" clId="{4340FB5B-B3E1-43E5-AC3A-56671AFAB9C1}" dt="2018-05-01T17:30:23.837" v="308" actId="26606"/>
          <ac:spMkLst>
            <pc:docMk/>
            <pc:sldMk cId="625329334" sldId="261"/>
            <ac:spMk id="13" creationId="{3CD9DF72-87A3-404E-A828-84CBF11A8303}"/>
          </ac:spMkLst>
        </pc:spChg>
        <pc:picChg chg="add mod ord">
          <ac:chgData name="Sean Colgan" userId="a512f5b46557e4e0" providerId="LiveId" clId="{4340FB5B-B3E1-43E5-AC3A-56671AFAB9C1}" dt="2018-05-07T01:01:35.565" v="7951" actId="1076"/>
          <ac:picMkLst>
            <pc:docMk/>
            <pc:sldMk cId="625329334" sldId="261"/>
            <ac:picMk id="8" creationId="{F0BC50AE-C6CD-4874-BB1E-006EE46012CF}"/>
          </ac:picMkLst>
        </pc:picChg>
        <pc:cxnChg chg="add del">
          <ac:chgData name="Sean Colgan" userId="a512f5b46557e4e0" providerId="LiveId" clId="{4340FB5B-B3E1-43E5-AC3A-56671AFAB9C1}" dt="2018-05-01T17:30:23.837" v="308" actId="26606"/>
          <ac:cxnSpMkLst>
            <pc:docMk/>
            <pc:sldMk cId="625329334" sldId="261"/>
            <ac:cxnSpMk id="15" creationId="{20E3A342-4D61-4E3F-AF90-1AB42AEB96CC}"/>
          </ac:cxnSpMkLst>
        </pc:cxnChg>
      </pc:sldChg>
      <pc:sldChg chg="modSp">
        <pc:chgData name="Sean Colgan" userId="a512f5b46557e4e0" providerId="LiveId" clId="{4340FB5B-B3E1-43E5-AC3A-56671AFAB9C1}" dt="2018-05-07T02:26:37.796" v="9429" actId="403"/>
        <pc:sldMkLst>
          <pc:docMk/>
          <pc:sldMk cId="3592634348" sldId="262"/>
        </pc:sldMkLst>
        <pc:spChg chg="mod">
          <ac:chgData name="Sean Colgan" userId="a512f5b46557e4e0" providerId="LiveId" clId="{4340FB5B-B3E1-43E5-AC3A-56671AFAB9C1}" dt="2018-05-07T02:26:37.796" v="9429" actId="403"/>
          <ac:spMkLst>
            <pc:docMk/>
            <pc:sldMk cId="3592634348" sldId="262"/>
            <ac:spMk id="3" creationId="{62F06730-A282-4580-B808-2D2B6AF6BFC7}"/>
          </ac:spMkLst>
        </pc:spChg>
        <pc:picChg chg="mod">
          <ac:chgData name="Sean Colgan" userId="a512f5b46557e4e0" providerId="LiveId" clId="{4340FB5B-B3E1-43E5-AC3A-56671AFAB9C1}" dt="2018-05-02T23:46:44.703" v="6285" actId="14100"/>
          <ac:picMkLst>
            <pc:docMk/>
            <pc:sldMk cId="3592634348" sldId="262"/>
            <ac:picMk id="4" creationId="{377C2497-88E2-4914-B95A-74EC39B053A3}"/>
          </ac:picMkLst>
        </pc:picChg>
      </pc:sldChg>
      <pc:sldChg chg="addSp delSp modSp">
        <pc:chgData name="Sean Colgan" userId="a512f5b46557e4e0" providerId="LiveId" clId="{4340FB5B-B3E1-43E5-AC3A-56671AFAB9C1}" dt="2018-05-07T00:55:00.630" v="7724" actId="403"/>
        <pc:sldMkLst>
          <pc:docMk/>
          <pc:sldMk cId="1265496495" sldId="263"/>
        </pc:sldMkLst>
        <pc:spChg chg="add del mod">
          <ac:chgData name="Sean Colgan" userId="a512f5b46557e4e0" providerId="LiveId" clId="{4340FB5B-B3E1-43E5-AC3A-56671AFAB9C1}" dt="2018-05-02T23:21:56.247" v="5947" actId="478"/>
          <ac:spMkLst>
            <pc:docMk/>
            <pc:sldMk cId="1265496495" sldId="263"/>
            <ac:spMk id="5" creationId="{5D6A4CE3-C683-401E-8341-4609499972B9}"/>
          </ac:spMkLst>
        </pc:spChg>
        <pc:spChg chg="add del mod">
          <ac:chgData name="Sean Colgan" userId="a512f5b46557e4e0" providerId="LiveId" clId="{4340FB5B-B3E1-43E5-AC3A-56671AFAB9C1}" dt="2018-05-07T00:54:35.804" v="7708" actId="478"/>
          <ac:spMkLst>
            <pc:docMk/>
            <pc:sldMk cId="1265496495" sldId="263"/>
            <ac:spMk id="6" creationId="{6EE33BD8-1A2E-4D82-BDA0-EA70A31B1B6D}"/>
          </ac:spMkLst>
        </pc:spChg>
        <pc:spChg chg="add del mod">
          <ac:chgData name="Sean Colgan" userId="a512f5b46557e4e0" providerId="LiveId" clId="{4340FB5B-B3E1-43E5-AC3A-56671AFAB9C1}" dt="2018-05-07T00:54:47.152" v="7713" actId="478"/>
          <ac:spMkLst>
            <pc:docMk/>
            <pc:sldMk cId="1265496495" sldId="263"/>
            <ac:spMk id="7" creationId="{65837FAD-2FE4-463D-84D9-0663F2265EBE}"/>
          </ac:spMkLst>
        </pc:spChg>
        <pc:spChg chg="add mod">
          <ac:chgData name="Sean Colgan" userId="a512f5b46557e4e0" providerId="LiveId" clId="{4340FB5B-B3E1-43E5-AC3A-56671AFAB9C1}" dt="2018-05-07T00:55:00.630" v="7724" actId="403"/>
          <ac:spMkLst>
            <pc:docMk/>
            <pc:sldMk cId="1265496495" sldId="263"/>
            <ac:spMk id="8" creationId="{3847FA6B-BC0B-4650-8D9A-57A018C25A75}"/>
          </ac:spMkLst>
        </pc:spChg>
        <pc:picChg chg="del">
          <ac:chgData name="Sean Colgan" userId="a512f5b46557e4e0" providerId="LiveId" clId="{4340FB5B-B3E1-43E5-AC3A-56671AFAB9C1}" dt="2018-05-02T23:21:46.227" v="5946" actId="478"/>
          <ac:picMkLst>
            <pc:docMk/>
            <pc:sldMk cId="1265496495" sldId="263"/>
            <ac:picMk id="1026" creationId="{FAEC665A-CDE9-4139-AEDC-886BBD5CFE9F}"/>
          </ac:picMkLst>
        </pc:picChg>
        <pc:picChg chg="mod">
          <ac:chgData name="Sean Colgan" userId="a512f5b46557e4e0" providerId="LiveId" clId="{4340FB5B-B3E1-43E5-AC3A-56671AFAB9C1}" dt="2018-05-02T23:23:12.537" v="6051" actId="14100"/>
          <ac:picMkLst>
            <pc:docMk/>
            <pc:sldMk cId="1265496495" sldId="263"/>
            <ac:picMk id="1028" creationId="{EF25E391-5F56-441E-8244-CBBD5E487088}"/>
          </ac:picMkLst>
        </pc:picChg>
      </pc:sldChg>
      <pc:sldChg chg="addSp delSp modSp mod setBg">
        <pc:chgData name="Sean Colgan" userId="a512f5b46557e4e0" providerId="LiveId" clId="{4340FB5B-B3E1-43E5-AC3A-56671AFAB9C1}" dt="2018-05-07T01:02:30.012" v="8007" actId="1076"/>
        <pc:sldMkLst>
          <pc:docMk/>
          <pc:sldMk cId="2807432744" sldId="264"/>
        </pc:sldMkLst>
        <pc:spChg chg="mod ord">
          <ac:chgData name="Sean Colgan" userId="a512f5b46557e4e0" providerId="LiveId" clId="{4340FB5B-B3E1-43E5-AC3A-56671AFAB9C1}" dt="2018-05-01T17:33:30.723" v="337" actId="20577"/>
          <ac:spMkLst>
            <pc:docMk/>
            <pc:sldMk cId="2807432744" sldId="264"/>
            <ac:spMk id="2" creationId="{14E7ED54-1F6D-453E-A6CC-87214DC2584B}"/>
          </ac:spMkLst>
        </pc:spChg>
        <pc:spChg chg="del">
          <ac:chgData name="Sean Colgan" userId="a512f5b46557e4e0" providerId="LiveId" clId="{4340FB5B-B3E1-43E5-AC3A-56671AFAB9C1}" dt="2018-05-01T17:32:41.932" v="311" actId="478"/>
          <ac:spMkLst>
            <pc:docMk/>
            <pc:sldMk cId="2807432744" sldId="264"/>
            <ac:spMk id="3" creationId="{BBEB4F6C-9DCE-4717-B716-DCC76DCF003E}"/>
          </ac:spMkLst>
        </pc:spChg>
        <pc:spChg chg="add del mod">
          <ac:chgData name="Sean Colgan" userId="a512f5b46557e4e0" providerId="LiveId" clId="{4340FB5B-B3E1-43E5-AC3A-56671AFAB9C1}" dt="2018-05-03T00:02:42.785" v="7262" actId="478"/>
          <ac:spMkLst>
            <pc:docMk/>
            <pc:sldMk cId="2807432744" sldId="264"/>
            <ac:spMk id="5" creationId="{F596890B-1671-4770-874F-A4692BCCF2C2}"/>
          </ac:spMkLst>
        </pc:spChg>
        <pc:spChg chg="add mod">
          <ac:chgData name="Sean Colgan" userId="a512f5b46557e4e0" providerId="LiveId" clId="{4340FB5B-B3E1-43E5-AC3A-56671AFAB9C1}" dt="2018-05-07T01:02:23.745" v="8006" actId="1076"/>
          <ac:spMkLst>
            <pc:docMk/>
            <pc:sldMk cId="2807432744" sldId="264"/>
            <ac:spMk id="6" creationId="{3492D40E-5621-4D62-83B4-D3CE5B0D1D71}"/>
          </ac:spMkLst>
        </pc:spChg>
        <pc:spChg chg="add del">
          <ac:chgData name="Sean Colgan" userId="a512f5b46557e4e0" providerId="LiveId" clId="{4340FB5B-B3E1-43E5-AC3A-56671AFAB9C1}" dt="2018-05-01T17:32:48.048" v="314" actId="26606"/>
          <ac:spMkLst>
            <pc:docMk/>
            <pc:sldMk cId="2807432744" sldId="264"/>
            <ac:spMk id="9" creationId="{87CC2527-562A-4F69-B487-4371E5B243E7}"/>
          </ac:spMkLst>
        </pc:spChg>
        <pc:picChg chg="add mod">
          <ac:chgData name="Sean Colgan" userId="a512f5b46557e4e0" providerId="LiveId" clId="{4340FB5B-B3E1-43E5-AC3A-56671AFAB9C1}" dt="2018-05-07T01:02:30.012" v="8007" actId="1076"/>
          <ac:picMkLst>
            <pc:docMk/>
            <pc:sldMk cId="2807432744" sldId="264"/>
            <ac:picMk id="4" creationId="{FA8819EE-B237-4F49-B7AD-5FA59280B327}"/>
          </ac:picMkLst>
        </pc:picChg>
        <pc:cxnChg chg="add del">
          <ac:chgData name="Sean Colgan" userId="a512f5b46557e4e0" providerId="LiveId" clId="{4340FB5B-B3E1-43E5-AC3A-56671AFAB9C1}" dt="2018-05-01T17:32:48.048" v="314" actId="26606"/>
          <ac:cxnSpMkLst>
            <pc:docMk/>
            <pc:sldMk cId="2807432744" sldId="264"/>
            <ac:cxnSpMk id="11" creationId="{BCDAEC91-5BCE-4B55-9CC0-43EF94CB734B}"/>
          </ac:cxnSpMkLst>
        </pc:cxnChg>
      </pc:sldChg>
      <pc:sldChg chg="modSp ord">
        <pc:chgData name="Sean Colgan" userId="a512f5b46557e4e0" providerId="LiveId" clId="{4340FB5B-B3E1-43E5-AC3A-56671AFAB9C1}" dt="2018-05-07T01:00:03.371" v="7926" actId="14100"/>
        <pc:sldMkLst>
          <pc:docMk/>
          <pc:sldMk cId="3180103689" sldId="265"/>
        </pc:sldMkLst>
        <pc:spChg chg="mod">
          <ac:chgData name="Sean Colgan" userId="a512f5b46557e4e0" providerId="LiveId" clId="{4340FB5B-B3E1-43E5-AC3A-56671AFAB9C1}" dt="2018-05-01T17:33:41.217" v="360" actId="20577"/>
          <ac:spMkLst>
            <pc:docMk/>
            <pc:sldMk cId="3180103689" sldId="265"/>
            <ac:spMk id="2" creationId="{89606564-750A-4B7E-8DC5-A43E4A41659C}"/>
          </ac:spMkLst>
        </pc:spChg>
        <pc:spChg chg="mod">
          <ac:chgData name="Sean Colgan" userId="a512f5b46557e4e0" providerId="LiveId" clId="{4340FB5B-B3E1-43E5-AC3A-56671AFAB9C1}" dt="2018-05-07T01:00:03.371" v="7926" actId="14100"/>
          <ac:spMkLst>
            <pc:docMk/>
            <pc:sldMk cId="3180103689" sldId="265"/>
            <ac:spMk id="3" creationId="{7B496D17-5541-4749-8A43-C24DD2277C02}"/>
          </ac:spMkLst>
        </pc:spChg>
      </pc:sldChg>
      <pc:sldChg chg="modSp ord">
        <pc:chgData name="Sean Colgan" userId="a512f5b46557e4e0" providerId="LiveId" clId="{4340FB5B-B3E1-43E5-AC3A-56671AFAB9C1}" dt="2018-05-07T02:27:06.884" v="9431" actId="27636"/>
        <pc:sldMkLst>
          <pc:docMk/>
          <pc:sldMk cId="3745161953" sldId="266"/>
        </pc:sldMkLst>
        <pc:spChg chg="mod">
          <ac:chgData name="Sean Colgan" userId="a512f5b46557e4e0" providerId="LiveId" clId="{4340FB5B-B3E1-43E5-AC3A-56671AFAB9C1}" dt="2018-05-01T17:42:03.825" v="689" actId="20577"/>
          <ac:spMkLst>
            <pc:docMk/>
            <pc:sldMk cId="3745161953" sldId="266"/>
            <ac:spMk id="2" creationId="{DFACD941-BA86-4E37-B76C-35FDB6E551CA}"/>
          </ac:spMkLst>
        </pc:spChg>
        <pc:spChg chg="mod">
          <ac:chgData name="Sean Colgan" userId="a512f5b46557e4e0" providerId="LiveId" clId="{4340FB5B-B3E1-43E5-AC3A-56671AFAB9C1}" dt="2018-05-07T02:27:06.884" v="9431" actId="27636"/>
          <ac:spMkLst>
            <pc:docMk/>
            <pc:sldMk cId="3745161953" sldId="266"/>
            <ac:spMk id="3" creationId="{F210BC50-1D75-43FC-A858-250B63DC842E}"/>
          </ac:spMkLst>
        </pc:spChg>
      </pc:sldChg>
      <pc:sldChg chg="modSp ord">
        <pc:chgData name="Sean Colgan" userId="a512f5b46557e4e0" providerId="LiveId" clId="{4340FB5B-B3E1-43E5-AC3A-56671AFAB9C1}" dt="2018-05-07T01:00:15.111" v="7936" actId="14100"/>
        <pc:sldMkLst>
          <pc:docMk/>
          <pc:sldMk cId="4111036735" sldId="267"/>
        </pc:sldMkLst>
        <pc:spChg chg="mod">
          <ac:chgData name="Sean Colgan" userId="a512f5b46557e4e0" providerId="LiveId" clId="{4340FB5B-B3E1-43E5-AC3A-56671AFAB9C1}" dt="2018-05-01T17:46:08.670" v="1059" actId="20577"/>
          <ac:spMkLst>
            <pc:docMk/>
            <pc:sldMk cId="4111036735" sldId="267"/>
            <ac:spMk id="2" creationId="{D2728C5A-E6CE-4D84-837F-DFBF2E7CA9B2}"/>
          </ac:spMkLst>
        </pc:spChg>
        <pc:spChg chg="mod">
          <ac:chgData name="Sean Colgan" userId="a512f5b46557e4e0" providerId="LiveId" clId="{4340FB5B-B3E1-43E5-AC3A-56671AFAB9C1}" dt="2018-05-07T01:00:15.111" v="7936" actId="14100"/>
          <ac:spMkLst>
            <pc:docMk/>
            <pc:sldMk cId="4111036735" sldId="267"/>
            <ac:spMk id="3" creationId="{E049FC63-2EA5-43E7-BBF2-A9A0EE979260}"/>
          </ac:spMkLst>
        </pc:spChg>
      </pc:sldChg>
      <pc:sldChg chg="modSp ord">
        <pc:chgData name="Sean Colgan" userId="a512f5b46557e4e0" providerId="LiveId" clId="{4340FB5B-B3E1-43E5-AC3A-56671AFAB9C1}" dt="2018-05-07T02:28:16.405" v="9439" actId="403"/>
        <pc:sldMkLst>
          <pc:docMk/>
          <pc:sldMk cId="3399007736" sldId="268"/>
        </pc:sldMkLst>
        <pc:spChg chg="mod">
          <ac:chgData name="Sean Colgan" userId="a512f5b46557e4e0" providerId="LiveId" clId="{4340FB5B-B3E1-43E5-AC3A-56671AFAB9C1}" dt="2018-05-01T17:54:09.846" v="1516" actId="20577"/>
          <ac:spMkLst>
            <pc:docMk/>
            <pc:sldMk cId="3399007736" sldId="268"/>
            <ac:spMk id="2" creationId="{8F04415C-239E-42EA-8452-5C36066638B8}"/>
          </ac:spMkLst>
        </pc:spChg>
        <pc:spChg chg="mod">
          <ac:chgData name="Sean Colgan" userId="a512f5b46557e4e0" providerId="LiveId" clId="{4340FB5B-B3E1-43E5-AC3A-56671AFAB9C1}" dt="2018-05-07T02:28:16.405" v="9439" actId="403"/>
          <ac:spMkLst>
            <pc:docMk/>
            <pc:sldMk cId="3399007736" sldId="268"/>
            <ac:spMk id="3" creationId="{C06AAD27-0BC1-4407-B5B6-05FFCCC1B6B2}"/>
          </ac:spMkLst>
        </pc:spChg>
      </pc:sldChg>
      <pc:sldChg chg="addSp delSp modSp ord">
        <pc:chgData name="Sean Colgan" userId="a512f5b46557e4e0" providerId="LiveId" clId="{4340FB5B-B3E1-43E5-AC3A-56671AFAB9C1}" dt="2018-05-07T19:02:01.749" v="10747" actId="1037"/>
        <pc:sldMkLst>
          <pc:docMk/>
          <pc:sldMk cId="3203058595" sldId="269"/>
        </pc:sldMkLst>
        <pc:spChg chg="mod">
          <ac:chgData name="Sean Colgan" userId="a512f5b46557e4e0" providerId="LiveId" clId="{4340FB5B-B3E1-43E5-AC3A-56671AFAB9C1}" dt="2018-05-02T18:10:53.799" v="3828" actId="20577"/>
          <ac:spMkLst>
            <pc:docMk/>
            <pc:sldMk cId="3203058595" sldId="269"/>
            <ac:spMk id="2" creationId="{A3C0F13C-57FC-46F9-AE74-18A5C98C23BE}"/>
          </ac:spMkLst>
        </pc:spChg>
        <pc:spChg chg="del">
          <ac:chgData name="Sean Colgan" userId="a512f5b46557e4e0" providerId="LiveId" clId="{4340FB5B-B3E1-43E5-AC3A-56671AFAB9C1}" dt="2018-05-01T18:04:28.285" v="1596"/>
          <ac:spMkLst>
            <pc:docMk/>
            <pc:sldMk cId="3203058595" sldId="269"/>
            <ac:spMk id="3" creationId="{8B523A66-CD27-4D1A-9988-659DEBE637D0}"/>
          </ac:spMkLst>
        </pc:spChg>
        <pc:spChg chg="add mod">
          <ac:chgData name="Sean Colgan" userId="a512f5b46557e4e0" providerId="LiveId" clId="{4340FB5B-B3E1-43E5-AC3A-56671AFAB9C1}" dt="2018-05-07T19:02:01.749" v="10747" actId="1037"/>
          <ac:spMkLst>
            <pc:docMk/>
            <pc:sldMk cId="3203058595" sldId="269"/>
            <ac:spMk id="4" creationId="{72AF8236-03FA-4315-B4C7-2643E530DF88}"/>
          </ac:spMkLst>
        </pc:spChg>
        <pc:picChg chg="add del">
          <ac:chgData name="Sean Colgan" userId="a512f5b46557e4e0" providerId="LiveId" clId="{4340FB5B-B3E1-43E5-AC3A-56671AFAB9C1}" dt="2018-05-01T18:04:27.067" v="1595"/>
          <ac:picMkLst>
            <pc:docMk/>
            <pc:sldMk cId="3203058595" sldId="269"/>
            <ac:picMk id="4098" creationId="{7B462E87-3FD4-47CA-8D5E-B06B989EA909}"/>
          </ac:picMkLst>
        </pc:picChg>
        <pc:picChg chg="add mod ord">
          <ac:chgData name="Sean Colgan" userId="a512f5b46557e4e0" providerId="LiveId" clId="{4340FB5B-B3E1-43E5-AC3A-56671AFAB9C1}" dt="2018-05-07T19:01:36.622" v="10710" actId="1038"/>
          <ac:picMkLst>
            <pc:docMk/>
            <pc:sldMk cId="3203058595" sldId="269"/>
            <ac:picMk id="4100" creationId="{566F7B4B-724B-49ED-B601-D23CA18B352D}"/>
          </ac:picMkLst>
        </pc:picChg>
      </pc:sldChg>
      <pc:sldChg chg="addSp delSp modSp ord">
        <pc:chgData name="Sean Colgan" userId="a512f5b46557e4e0" providerId="LiveId" clId="{4340FB5B-B3E1-43E5-AC3A-56671AFAB9C1}" dt="2018-05-07T19:00:40.010" v="10649" actId="1035"/>
        <pc:sldMkLst>
          <pc:docMk/>
          <pc:sldMk cId="98796608" sldId="270"/>
        </pc:sldMkLst>
        <pc:spChg chg="mod">
          <ac:chgData name="Sean Colgan" userId="a512f5b46557e4e0" providerId="LiveId" clId="{4340FB5B-B3E1-43E5-AC3A-56671AFAB9C1}" dt="2018-05-02T18:11:00.144" v="3848" actId="20577"/>
          <ac:spMkLst>
            <pc:docMk/>
            <pc:sldMk cId="98796608" sldId="270"/>
            <ac:spMk id="2" creationId="{B77113DB-B03E-495E-AABA-58DF3B24ACF7}"/>
          </ac:spMkLst>
        </pc:spChg>
        <pc:spChg chg="del">
          <ac:chgData name="Sean Colgan" userId="a512f5b46557e4e0" providerId="LiveId" clId="{4340FB5B-B3E1-43E5-AC3A-56671AFAB9C1}" dt="2018-05-01T18:03:37.257" v="1593"/>
          <ac:spMkLst>
            <pc:docMk/>
            <pc:sldMk cId="98796608" sldId="270"/>
            <ac:spMk id="3" creationId="{A39BA355-50C3-4C9E-ACFE-02AD5B92D6F5}"/>
          </ac:spMkLst>
        </pc:spChg>
        <pc:spChg chg="add mod">
          <ac:chgData name="Sean Colgan" userId="a512f5b46557e4e0" providerId="LiveId" clId="{4340FB5B-B3E1-43E5-AC3A-56671AFAB9C1}" dt="2018-05-07T19:00:33.820" v="10640" actId="1037"/>
          <ac:spMkLst>
            <pc:docMk/>
            <pc:sldMk cId="98796608" sldId="270"/>
            <ac:spMk id="4" creationId="{00B89195-FF0D-464A-BE16-535B75E6E83F}"/>
          </ac:spMkLst>
        </pc:spChg>
        <pc:picChg chg="add mod">
          <ac:chgData name="Sean Colgan" userId="a512f5b46557e4e0" providerId="LiveId" clId="{4340FB5B-B3E1-43E5-AC3A-56671AFAB9C1}" dt="2018-05-07T19:00:40.010" v="10649" actId="1035"/>
          <ac:picMkLst>
            <pc:docMk/>
            <pc:sldMk cId="98796608" sldId="270"/>
            <ac:picMk id="3074" creationId="{C9E1363B-7540-496F-8EC6-B99B35E1EA8C}"/>
          </ac:picMkLst>
        </pc:picChg>
      </pc:sldChg>
      <pc:sldChg chg="addSp delSp modSp ord">
        <pc:chgData name="Sean Colgan" userId="a512f5b46557e4e0" providerId="LiveId" clId="{4340FB5B-B3E1-43E5-AC3A-56671AFAB9C1}" dt="2018-05-07T19:01:56.152" v="10725" actId="1037"/>
        <pc:sldMkLst>
          <pc:docMk/>
          <pc:sldMk cId="3212726060" sldId="271"/>
        </pc:sldMkLst>
        <pc:spChg chg="mod">
          <ac:chgData name="Sean Colgan" userId="a512f5b46557e4e0" providerId="LiveId" clId="{4340FB5B-B3E1-43E5-AC3A-56671AFAB9C1}" dt="2018-05-02T18:11:06.213" v="3868" actId="20577"/>
          <ac:spMkLst>
            <pc:docMk/>
            <pc:sldMk cId="3212726060" sldId="271"/>
            <ac:spMk id="2" creationId="{F8198B03-C4D3-4120-B627-3ED30A36B386}"/>
          </ac:spMkLst>
        </pc:spChg>
        <pc:spChg chg="del">
          <ac:chgData name="Sean Colgan" userId="a512f5b46557e4e0" providerId="LiveId" clId="{4340FB5B-B3E1-43E5-AC3A-56671AFAB9C1}" dt="2018-05-01T18:03:18.292" v="1592"/>
          <ac:spMkLst>
            <pc:docMk/>
            <pc:sldMk cId="3212726060" sldId="271"/>
            <ac:spMk id="3" creationId="{DB6034A1-398B-48CB-9384-2D2AFA6C4405}"/>
          </ac:spMkLst>
        </pc:spChg>
        <pc:spChg chg="add mod">
          <ac:chgData name="Sean Colgan" userId="a512f5b46557e4e0" providerId="LiveId" clId="{4340FB5B-B3E1-43E5-AC3A-56671AFAB9C1}" dt="2018-05-07T19:01:56.152" v="10725" actId="1037"/>
          <ac:spMkLst>
            <pc:docMk/>
            <pc:sldMk cId="3212726060" sldId="271"/>
            <ac:spMk id="4" creationId="{6E01AAD6-C1AB-49A4-B047-4AC4D92201B8}"/>
          </ac:spMkLst>
        </pc:spChg>
        <pc:picChg chg="add mod">
          <ac:chgData name="Sean Colgan" userId="a512f5b46557e4e0" providerId="LiveId" clId="{4340FB5B-B3E1-43E5-AC3A-56671AFAB9C1}" dt="2018-05-07T19:01:32.802" v="10702" actId="1038"/>
          <ac:picMkLst>
            <pc:docMk/>
            <pc:sldMk cId="3212726060" sldId="271"/>
            <ac:picMk id="2050" creationId="{43CC90D8-3EC5-4CBD-817E-E5DF381EEDFC}"/>
          </ac:picMkLst>
        </pc:picChg>
      </pc:sldChg>
      <pc:sldChg chg="modSp ord">
        <pc:chgData name="Sean Colgan" userId="a512f5b46557e4e0" providerId="LiveId" clId="{4340FB5B-B3E1-43E5-AC3A-56671AFAB9C1}" dt="2018-05-07T01:00:43.488" v="7945" actId="14100"/>
        <pc:sldMkLst>
          <pc:docMk/>
          <pc:sldMk cId="4167305451" sldId="272"/>
        </pc:sldMkLst>
        <pc:spChg chg="mod">
          <ac:chgData name="Sean Colgan" userId="a512f5b46557e4e0" providerId="LiveId" clId="{4340FB5B-B3E1-43E5-AC3A-56671AFAB9C1}" dt="2018-05-01T18:06:04.238" v="1617" actId="20577"/>
          <ac:spMkLst>
            <pc:docMk/>
            <pc:sldMk cId="4167305451" sldId="272"/>
            <ac:spMk id="2" creationId="{64E80A71-F616-4A6E-906B-CA1A6DC38435}"/>
          </ac:spMkLst>
        </pc:spChg>
        <pc:spChg chg="mod">
          <ac:chgData name="Sean Colgan" userId="a512f5b46557e4e0" providerId="LiveId" clId="{4340FB5B-B3E1-43E5-AC3A-56671AFAB9C1}" dt="2018-05-07T01:00:43.488" v="7945" actId="14100"/>
          <ac:spMkLst>
            <pc:docMk/>
            <pc:sldMk cId="4167305451" sldId="272"/>
            <ac:spMk id="3" creationId="{71BE8187-622B-4B7A-96C2-B64CB8852EC7}"/>
          </ac:spMkLst>
        </pc:spChg>
      </pc:sldChg>
      <pc:sldChg chg="addSp delSp modSp ord">
        <pc:chgData name="Sean Colgan" userId="a512f5b46557e4e0" providerId="LiveId" clId="{4340FB5B-B3E1-43E5-AC3A-56671AFAB9C1}" dt="2018-05-07T19:59:10.342" v="10794" actId="20577"/>
        <pc:sldMkLst>
          <pc:docMk/>
          <pc:sldMk cId="2104642778" sldId="273"/>
        </pc:sldMkLst>
        <pc:spChg chg="mod">
          <ac:chgData name="Sean Colgan" userId="a512f5b46557e4e0" providerId="LiveId" clId="{4340FB5B-B3E1-43E5-AC3A-56671AFAB9C1}" dt="2018-05-07T19:59:10.342" v="10794" actId="20577"/>
          <ac:spMkLst>
            <pc:docMk/>
            <pc:sldMk cId="2104642778" sldId="273"/>
            <ac:spMk id="2" creationId="{BA06CF8F-BBEF-4DA6-8EDC-2B018F435F45}"/>
          </ac:spMkLst>
        </pc:spChg>
        <pc:spChg chg="del">
          <ac:chgData name="Sean Colgan" userId="a512f5b46557e4e0" providerId="LiveId" clId="{4340FB5B-B3E1-43E5-AC3A-56671AFAB9C1}" dt="2018-05-01T18:16:45.074" v="2259"/>
          <ac:spMkLst>
            <pc:docMk/>
            <pc:sldMk cId="2104642778" sldId="273"/>
            <ac:spMk id="3" creationId="{7CE5E50D-9C86-4B2B-BE91-E61EBB2BE496}"/>
          </ac:spMkLst>
        </pc:spChg>
        <pc:spChg chg="add mod">
          <ac:chgData name="Sean Colgan" userId="a512f5b46557e4e0" providerId="LiveId" clId="{4340FB5B-B3E1-43E5-AC3A-56671AFAB9C1}" dt="2018-05-02T18:52:25.196" v="4629" actId="403"/>
          <ac:spMkLst>
            <pc:docMk/>
            <pc:sldMk cId="2104642778" sldId="273"/>
            <ac:spMk id="5" creationId="{047268FE-DA5E-4476-9104-EE1777D41D16}"/>
          </ac:spMkLst>
        </pc:spChg>
        <pc:picChg chg="add mod">
          <ac:chgData name="Sean Colgan" userId="a512f5b46557e4e0" providerId="LiveId" clId="{4340FB5B-B3E1-43E5-AC3A-56671AFAB9C1}" dt="2018-05-07T01:07:06.450" v="8117" actId="1076"/>
          <ac:picMkLst>
            <pc:docMk/>
            <pc:sldMk cId="2104642778" sldId="273"/>
            <ac:picMk id="4" creationId="{5EC90EC6-2283-43F2-8BC8-9F6B8BCCDE4A}"/>
          </ac:picMkLst>
        </pc:picChg>
      </pc:sldChg>
      <pc:sldChg chg="addSp delSp modSp">
        <pc:chgData name="Sean Colgan" userId="a512f5b46557e4e0" providerId="LiveId" clId="{4340FB5B-B3E1-43E5-AC3A-56671AFAB9C1}" dt="2018-05-07T01:02:46.414" v="8010" actId="403"/>
        <pc:sldMkLst>
          <pc:docMk/>
          <pc:sldMk cId="1178572968" sldId="274"/>
        </pc:sldMkLst>
        <pc:spChg chg="mod">
          <ac:chgData name="Sean Colgan" userId="a512f5b46557e4e0" providerId="LiveId" clId="{4340FB5B-B3E1-43E5-AC3A-56671AFAB9C1}" dt="2018-05-01T18:23:20.448" v="2277" actId="20577"/>
          <ac:spMkLst>
            <pc:docMk/>
            <pc:sldMk cId="1178572968" sldId="274"/>
            <ac:spMk id="2" creationId="{A9DD7E48-D1B6-45AE-9140-66D548BE16F4}"/>
          </ac:spMkLst>
        </pc:spChg>
        <pc:spChg chg="del">
          <ac:chgData name="Sean Colgan" userId="a512f5b46557e4e0" providerId="LiveId" clId="{4340FB5B-B3E1-43E5-AC3A-56671AFAB9C1}" dt="2018-05-01T18:23:09.769" v="2261"/>
          <ac:spMkLst>
            <pc:docMk/>
            <pc:sldMk cId="1178572968" sldId="274"/>
            <ac:spMk id="3" creationId="{2993BDD6-15B6-4C53-B926-50242F9E35CF}"/>
          </ac:spMkLst>
        </pc:spChg>
        <pc:spChg chg="add mod">
          <ac:chgData name="Sean Colgan" userId="a512f5b46557e4e0" providerId="LiveId" clId="{4340FB5B-B3E1-43E5-AC3A-56671AFAB9C1}" dt="2018-05-07T01:02:46.414" v="8010" actId="403"/>
          <ac:spMkLst>
            <pc:docMk/>
            <pc:sldMk cId="1178572968" sldId="274"/>
            <ac:spMk id="5" creationId="{069E3C52-FC09-4F37-B6C3-8638E0E769C3}"/>
          </ac:spMkLst>
        </pc:spChg>
        <pc:picChg chg="add mod">
          <ac:chgData name="Sean Colgan" userId="a512f5b46557e4e0" providerId="LiveId" clId="{4340FB5B-B3E1-43E5-AC3A-56671AFAB9C1}" dt="2018-05-03T00:04:23.688" v="7343" actId="1076"/>
          <ac:picMkLst>
            <pc:docMk/>
            <pc:sldMk cId="1178572968" sldId="274"/>
            <ac:picMk id="4" creationId="{7FC5F249-47CE-4FCE-BD83-80378086D186}"/>
          </ac:picMkLst>
        </pc:picChg>
      </pc:sldChg>
      <pc:sldChg chg="addSp delSp modSp ord">
        <pc:chgData name="Sean Colgan" userId="a512f5b46557e4e0" providerId="LiveId" clId="{4340FB5B-B3E1-43E5-AC3A-56671AFAB9C1}" dt="2018-05-07T01:03:24.833" v="8041" actId="20577"/>
        <pc:sldMkLst>
          <pc:docMk/>
          <pc:sldMk cId="855381160" sldId="275"/>
        </pc:sldMkLst>
        <pc:spChg chg="mod">
          <ac:chgData name="Sean Colgan" userId="a512f5b46557e4e0" providerId="LiveId" clId="{4340FB5B-B3E1-43E5-AC3A-56671AFAB9C1}" dt="2018-05-01T18:26:11.325" v="2279"/>
          <ac:spMkLst>
            <pc:docMk/>
            <pc:sldMk cId="855381160" sldId="275"/>
            <ac:spMk id="2" creationId="{432B273B-942F-4851-9D09-ADE9BBE3BE2E}"/>
          </ac:spMkLst>
        </pc:spChg>
        <pc:spChg chg="del">
          <ac:chgData name="Sean Colgan" userId="a512f5b46557e4e0" providerId="LiveId" clId="{4340FB5B-B3E1-43E5-AC3A-56671AFAB9C1}" dt="2018-05-01T18:25:56.123" v="2278"/>
          <ac:spMkLst>
            <pc:docMk/>
            <pc:sldMk cId="855381160" sldId="275"/>
            <ac:spMk id="3" creationId="{2EAF3C7C-71D2-4EB6-A98E-36BE11E3843D}"/>
          </ac:spMkLst>
        </pc:spChg>
        <pc:spChg chg="add del mod">
          <ac:chgData name="Sean Colgan" userId="a512f5b46557e4e0" providerId="LiveId" clId="{4340FB5B-B3E1-43E5-AC3A-56671AFAB9C1}" dt="2018-05-02T19:06:26.937" v="4840" actId="478"/>
          <ac:spMkLst>
            <pc:docMk/>
            <pc:sldMk cId="855381160" sldId="275"/>
            <ac:spMk id="5" creationId="{F67DD34F-3AE8-449C-98D5-345102996513}"/>
          </ac:spMkLst>
        </pc:spChg>
        <pc:spChg chg="add mod">
          <ac:chgData name="Sean Colgan" userId="a512f5b46557e4e0" providerId="LiveId" clId="{4340FB5B-B3E1-43E5-AC3A-56671AFAB9C1}" dt="2018-05-07T01:03:24.833" v="8041" actId="20577"/>
          <ac:spMkLst>
            <pc:docMk/>
            <pc:sldMk cId="855381160" sldId="275"/>
            <ac:spMk id="6" creationId="{78286640-568D-4F95-88D3-B8115DFCD6ED}"/>
          </ac:spMkLst>
        </pc:spChg>
        <pc:picChg chg="add mod">
          <ac:chgData name="Sean Colgan" userId="a512f5b46557e4e0" providerId="LiveId" clId="{4340FB5B-B3E1-43E5-AC3A-56671AFAB9C1}" dt="2018-05-03T00:04:39.341" v="7349" actId="1076"/>
          <ac:picMkLst>
            <pc:docMk/>
            <pc:sldMk cId="855381160" sldId="275"/>
            <ac:picMk id="4" creationId="{FB8032E1-FCC7-403F-BECA-A67016507DB9}"/>
          </ac:picMkLst>
        </pc:picChg>
      </pc:sldChg>
      <pc:sldChg chg="addSp modSp ord">
        <pc:chgData name="Sean Colgan" userId="a512f5b46557e4e0" providerId="LiveId" clId="{4340FB5B-B3E1-43E5-AC3A-56671AFAB9C1}" dt="2018-05-07T02:28:57.698" v="9441"/>
        <pc:sldMkLst>
          <pc:docMk/>
          <pc:sldMk cId="3320835591" sldId="276"/>
        </pc:sldMkLst>
        <pc:spChg chg="mod">
          <ac:chgData name="Sean Colgan" userId="a512f5b46557e4e0" providerId="LiveId" clId="{4340FB5B-B3E1-43E5-AC3A-56671AFAB9C1}" dt="2018-05-01T18:26:38.008" v="2292" actId="20577"/>
          <ac:spMkLst>
            <pc:docMk/>
            <pc:sldMk cId="3320835591" sldId="276"/>
            <ac:spMk id="2" creationId="{E2CC23CD-324A-4A7D-9357-01D764DA4501}"/>
          </ac:spMkLst>
        </pc:spChg>
        <pc:spChg chg="mod">
          <ac:chgData name="Sean Colgan" userId="a512f5b46557e4e0" providerId="LiveId" clId="{4340FB5B-B3E1-43E5-AC3A-56671AFAB9C1}" dt="2018-05-07T01:06:16.309" v="8106" actId="403"/>
          <ac:spMkLst>
            <pc:docMk/>
            <pc:sldMk cId="3320835591" sldId="276"/>
            <ac:spMk id="3" creationId="{222E1433-ACF6-40A5-B2AE-3F9EFBBAD895}"/>
          </ac:spMkLst>
        </pc:spChg>
        <pc:picChg chg="add mod">
          <ac:chgData name="Sean Colgan" userId="a512f5b46557e4e0" providerId="LiveId" clId="{4340FB5B-B3E1-43E5-AC3A-56671AFAB9C1}" dt="2018-05-01T18:32:33.333" v="2344" actId="1076"/>
          <ac:picMkLst>
            <pc:docMk/>
            <pc:sldMk cId="3320835591" sldId="276"/>
            <ac:picMk id="4" creationId="{9E5AA040-DF92-4045-8CF5-191DFEBB8A6F}"/>
          </ac:picMkLst>
        </pc:picChg>
      </pc:sldChg>
      <pc:sldChg chg="addSp delSp modSp ord">
        <pc:chgData name="Sean Colgan" userId="a512f5b46557e4e0" providerId="LiveId" clId="{4340FB5B-B3E1-43E5-AC3A-56671AFAB9C1}" dt="2018-05-07T01:05:26.482" v="8078" actId="403"/>
        <pc:sldMkLst>
          <pc:docMk/>
          <pc:sldMk cId="4105612504" sldId="277"/>
        </pc:sldMkLst>
        <pc:spChg chg="mod">
          <ac:chgData name="Sean Colgan" userId="a512f5b46557e4e0" providerId="LiveId" clId="{4340FB5B-B3E1-43E5-AC3A-56671AFAB9C1}" dt="2018-05-02T19:26:01.939" v="5008" actId="20577"/>
          <ac:spMkLst>
            <pc:docMk/>
            <pc:sldMk cId="4105612504" sldId="277"/>
            <ac:spMk id="2" creationId="{0C4EB7B4-C0BC-4712-89A0-A4B60F161205}"/>
          </ac:spMkLst>
        </pc:spChg>
        <pc:spChg chg="del">
          <ac:chgData name="Sean Colgan" userId="a512f5b46557e4e0" providerId="LiveId" clId="{4340FB5B-B3E1-43E5-AC3A-56671AFAB9C1}" dt="2018-05-02T17:26:59.992" v="2899"/>
          <ac:spMkLst>
            <pc:docMk/>
            <pc:sldMk cId="4105612504" sldId="277"/>
            <ac:spMk id="3" creationId="{6956CE7F-0551-46B6-B8CB-CA65A8B5AC67}"/>
          </ac:spMkLst>
        </pc:spChg>
        <pc:spChg chg="add mod">
          <ac:chgData name="Sean Colgan" userId="a512f5b46557e4e0" providerId="LiveId" clId="{4340FB5B-B3E1-43E5-AC3A-56671AFAB9C1}" dt="2018-05-02T19:26:14.612" v="5018" actId="5793"/>
          <ac:spMkLst>
            <pc:docMk/>
            <pc:sldMk cId="4105612504" sldId="277"/>
            <ac:spMk id="5" creationId="{3A1F4963-584A-455C-8E14-F5FB35BD1970}"/>
          </ac:spMkLst>
        </pc:spChg>
        <pc:spChg chg="add mod">
          <ac:chgData name="Sean Colgan" userId="a512f5b46557e4e0" providerId="LiveId" clId="{4340FB5B-B3E1-43E5-AC3A-56671AFAB9C1}" dt="2018-05-07T01:05:26.482" v="8078" actId="403"/>
          <ac:spMkLst>
            <pc:docMk/>
            <pc:sldMk cId="4105612504" sldId="277"/>
            <ac:spMk id="6" creationId="{4B49ECCB-BF8E-49C7-B9F8-1769AFFF2929}"/>
          </ac:spMkLst>
        </pc:spChg>
        <pc:picChg chg="add del">
          <ac:chgData name="Sean Colgan" userId="a512f5b46557e4e0" providerId="LiveId" clId="{4340FB5B-B3E1-43E5-AC3A-56671AFAB9C1}" dt="2018-05-02T18:27:09.632" v="3934" actId="478"/>
          <ac:picMkLst>
            <pc:docMk/>
            <pc:sldMk cId="4105612504" sldId="277"/>
            <ac:picMk id="5122" creationId="{BF5501B1-AC43-4C27-95AB-8E27DE286ABD}"/>
          </ac:picMkLst>
        </pc:picChg>
      </pc:sldChg>
      <pc:sldChg chg="modSp ord">
        <pc:chgData name="Sean Colgan" userId="a512f5b46557e4e0" providerId="LiveId" clId="{4340FB5B-B3E1-43E5-AC3A-56671AFAB9C1}" dt="2018-05-07T18:27:22.128" v="9602" actId="20577"/>
        <pc:sldMkLst>
          <pc:docMk/>
          <pc:sldMk cId="2184490086" sldId="278"/>
        </pc:sldMkLst>
        <pc:spChg chg="mod">
          <ac:chgData name="Sean Colgan" userId="a512f5b46557e4e0" providerId="LiveId" clId="{4340FB5B-B3E1-43E5-AC3A-56671AFAB9C1}" dt="2018-05-01T18:35:49.840" v="2511" actId="20577"/>
          <ac:spMkLst>
            <pc:docMk/>
            <pc:sldMk cId="2184490086" sldId="278"/>
            <ac:spMk id="2" creationId="{8A2D0094-BF30-4226-B37D-859B61CBCE14}"/>
          </ac:spMkLst>
        </pc:spChg>
        <pc:spChg chg="mod">
          <ac:chgData name="Sean Colgan" userId="a512f5b46557e4e0" providerId="LiveId" clId="{4340FB5B-B3E1-43E5-AC3A-56671AFAB9C1}" dt="2018-05-07T18:27:22.128" v="9602" actId="20577"/>
          <ac:spMkLst>
            <pc:docMk/>
            <pc:sldMk cId="2184490086" sldId="278"/>
            <ac:spMk id="3" creationId="{48A80CD6-EB5D-4CDC-9669-F1C104DB2295}"/>
          </ac:spMkLst>
        </pc:spChg>
      </pc:sldChg>
      <pc:sldChg chg="addSp delSp modSp ord">
        <pc:chgData name="Sean Colgan" userId="a512f5b46557e4e0" providerId="LiveId" clId="{4340FB5B-B3E1-43E5-AC3A-56671AFAB9C1}" dt="2018-05-07T00:56:29.761" v="7747"/>
        <pc:sldMkLst>
          <pc:docMk/>
          <pc:sldMk cId="423202166" sldId="279"/>
        </pc:sldMkLst>
        <pc:spChg chg="mod">
          <ac:chgData name="Sean Colgan" userId="a512f5b46557e4e0" providerId="LiveId" clId="{4340FB5B-B3E1-43E5-AC3A-56671AFAB9C1}" dt="2018-05-02T17:31:27.375" v="2937" actId="20577"/>
          <ac:spMkLst>
            <pc:docMk/>
            <pc:sldMk cId="423202166" sldId="279"/>
            <ac:spMk id="2" creationId="{E3A327EE-C597-45F5-92FC-0DFEFD7D9618}"/>
          </ac:spMkLst>
        </pc:spChg>
        <pc:spChg chg="del">
          <ac:chgData name="Sean Colgan" userId="a512f5b46557e4e0" providerId="LiveId" clId="{4340FB5B-B3E1-43E5-AC3A-56671AFAB9C1}" dt="2018-05-02T17:30:50.211" v="2900"/>
          <ac:spMkLst>
            <pc:docMk/>
            <pc:sldMk cId="423202166" sldId="279"/>
            <ac:spMk id="3" creationId="{F6FD453B-7AFF-47B9-99BA-E4DFB10955D9}"/>
          </ac:spMkLst>
        </pc:spChg>
        <pc:spChg chg="add del mod">
          <ac:chgData name="Sean Colgan" userId="a512f5b46557e4e0" providerId="LiveId" clId="{4340FB5B-B3E1-43E5-AC3A-56671AFAB9C1}" dt="2018-05-02T17:31:01.069" v="2902"/>
          <ac:spMkLst>
            <pc:docMk/>
            <pc:sldMk cId="423202166" sldId="279"/>
            <ac:spMk id="5" creationId="{FE0D2DF5-9958-4849-B5A6-2CF70568A58E}"/>
          </ac:spMkLst>
        </pc:spChg>
        <pc:spChg chg="add mod">
          <ac:chgData name="Sean Colgan" userId="a512f5b46557e4e0" providerId="LiveId" clId="{4340FB5B-B3E1-43E5-AC3A-56671AFAB9C1}" dt="2018-05-02T17:38:32.348" v="3160" actId="1076"/>
          <ac:spMkLst>
            <pc:docMk/>
            <pc:sldMk cId="423202166" sldId="279"/>
            <ac:spMk id="6" creationId="{B174CDDF-ED20-4B38-AB0B-46CA36698B87}"/>
          </ac:spMkLst>
        </pc:spChg>
        <pc:picChg chg="add del">
          <ac:chgData name="Sean Colgan" userId="a512f5b46557e4e0" providerId="LiveId" clId="{4340FB5B-B3E1-43E5-AC3A-56671AFAB9C1}" dt="2018-05-02T17:30:53.339" v="2901" actId="478"/>
          <ac:picMkLst>
            <pc:docMk/>
            <pc:sldMk cId="423202166" sldId="279"/>
            <ac:picMk id="6146" creationId="{923CFF6B-962E-48FA-9402-78AD10704A4B}"/>
          </ac:picMkLst>
        </pc:picChg>
        <pc:picChg chg="add mod">
          <ac:chgData name="Sean Colgan" userId="a512f5b46557e4e0" providerId="LiveId" clId="{4340FB5B-B3E1-43E5-AC3A-56671AFAB9C1}" dt="2018-05-07T00:56:16.596" v="7745" actId="1076"/>
          <ac:picMkLst>
            <pc:docMk/>
            <pc:sldMk cId="423202166" sldId="279"/>
            <ac:picMk id="6148" creationId="{985C60A4-731E-43EA-8A2E-DB8B3313B4EB}"/>
          </ac:picMkLst>
        </pc:picChg>
        <pc:picChg chg="add mod">
          <ac:chgData name="Sean Colgan" userId="a512f5b46557e4e0" providerId="LiveId" clId="{4340FB5B-B3E1-43E5-AC3A-56671AFAB9C1}" dt="2018-05-07T00:56:14.085" v="7744" actId="1076"/>
          <ac:picMkLst>
            <pc:docMk/>
            <pc:sldMk cId="423202166" sldId="279"/>
            <ac:picMk id="6150" creationId="{D512E011-0CB8-468A-B608-C1C22A351BD2}"/>
          </ac:picMkLst>
        </pc:picChg>
      </pc:sldChg>
      <pc:sldChg chg="addSp delSp modSp ord">
        <pc:chgData name="Sean Colgan" userId="a512f5b46557e4e0" providerId="LiveId" clId="{4340FB5B-B3E1-43E5-AC3A-56671AFAB9C1}" dt="2018-05-07T00:56:42.842" v="7751" actId="14100"/>
        <pc:sldMkLst>
          <pc:docMk/>
          <pc:sldMk cId="196420484" sldId="280"/>
        </pc:sldMkLst>
        <pc:spChg chg="mod">
          <ac:chgData name="Sean Colgan" userId="a512f5b46557e4e0" providerId="LiveId" clId="{4340FB5B-B3E1-43E5-AC3A-56671AFAB9C1}" dt="2018-05-07T00:56:42.842" v="7751" actId="14100"/>
          <ac:spMkLst>
            <pc:docMk/>
            <pc:sldMk cId="196420484" sldId="280"/>
            <ac:spMk id="2" creationId="{E324FC19-FC58-41B8-9115-2DF28272EF40}"/>
          </ac:spMkLst>
        </pc:spChg>
        <pc:spChg chg="del">
          <ac:chgData name="Sean Colgan" userId="a512f5b46557e4e0" providerId="LiveId" clId="{4340FB5B-B3E1-43E5-AC3A-56671AFAB9C1}" dt="2018-05-02T17:39:20.806" v="3161"/>
          <ac:spMkLst>
            <pc:docMk/>
            <pc:sldMk cId="196420484" sldId="280"/>
            <ac:spMk id="3" creationId="{818552DA-9978-4723-8FE4-EF77B70B9DE3}"/>
          </ac:spMkLst>
        </pc:spChg>
        <pc:spChg chg="add del mod">
          <ac:chgData name="Sean Colgan" userId="a512f5b46557e4e0" providerId="LiveId" clId="{4340FB5B-B3E1-43E5-AC3A-56671AFAB9C1}" dt="2018-05-02T17:44:05.836" v="3173" actId="478"/>
          <ac:spMkLst>
            <pc:docMk/>
            <pc:sldMk cId="196420484" sldId="280"/>
            <ac:spMk id="4" creationId="{59427009-28EE-41F5-B076-2A06571DF682}"/>
          </ac:spMkLst>
        </pc:spChg>
        <pc:spChg chg="add mod">
          <ac:chgData name="Sean Colgan" userId="a512f5b46557e4e0" providerId="LiveId" clId="{4340FB5B-B3E1-43E5-AC3A-56671AFAB9C1}" dt="2018-05-02T17:45:10.085" v="3299" actId="403"/>
          <ac:spMkLst>
            <pc:docMk/>
            <pc:sldMk cId="196420484" sldId="280"/>
            <ac:spMk id="5" creationId="{DDA73603-77F6-43D0-AD6D-260614E6CAC3}"/>
          </ac:spMkLst>
        </pc:spChg>
        <pc:picChg chg="add mod">
          <ac:chgData name="Sean Colgan" userId="a512f5b46557e4e0" providerId="LiveId" clId="{4340FB5B-B3E1-43E5-AC3A-56671AFAB9C1}" dt="2018-05-07T00:56:37.684" v="7749" actId="1076"/>
          <ac:picMkLst>
            <pc:docMk/>
            <pc:sldMk cId="196420484" sldId="280"/>
            <ac:picMk id="7170" creationId="{7D4033D5-1EB6-42C4-87AB-CD19CD779535}"/>
          </ac:picMkLst>
        </pc:picChg>
        <pc:picChg chg="add mod">
          <ac:chgData name="Sean Colgan" userId="a512f5b46557e4e0" providerId="LiveId" clId="{4340FB5B-B3E1-43E5-AC3A-56671AFAB9C1}" dt="2018-05-02T17:45:13.322" v="3300" actId="1076"/>
          <ac:picMkLst>
            <pc:docMk/>
            <pc:sldMk cId="196420484" sldId="280"/>
            <ac:picMk id="7172" creationId="{E7EB748F-70C2-46AA-94AA-DA3B3D6BBACC}"/>
          </ac:picMkLst>
        </pc:picChg>
      </pc:sldChg>
      <pc:sldChg chg="addSp delSp modSp ord">
        <pc:chgData name="Sean Colgan" userId="a512f5b46557e4e0" providerId="LiveId" clId="{4340FB5B-B3E1-43E5-AC3A-56671AFAB9C1}" dt="2018-05-07T02:27:34.551" v="9433" actId="1076"/>
        <pc:sldMkLst>
          <pc:docMk/>
          <pc:sldMk cId="4066632218" sldId="281"/>
        </pc:sldMkLst>
        <pc:spChg chg="mod">
          <ac:chgData name="Sean Colgan" userId="a512f5b46557e4e0" providerId="LiveId" clId="{4340FB5B-B3E1-43E5-AC3A-56671AFAB9C1}" dt="2018-05-02T17:55:06.005" v="3327" actId="20577"/>
          <ac:spMkLst>
            <pc:docMk/>
            <pc:sldMk cId="4066632218" sldId="281"/>
            <ac:spMk id="2" creationId="{45479EEA-DA5A-4E1F-9C0A-2D19203B248F}"/>
          </ac:spMkLst>
        </pc:spChg>
        <pc:spChg chg="del">
          <ac:chgData name="Sean Colgan" userId="a512f5b46557e4e0" providerId="LiveId" clId="{4340FB5B-B3E1-43E5-AC3A-56671AFAB9C1}" dt="2018-05-02T17:54:17.914" v="3303"/>
          <ac:spMkLst>
            <pc:docMk/>
            <pc:sldMk cId="4066632218" sldId="281"/>
            <ac:spMk id="3" creationId="{067547C6-0C9E-4CE0-9B54-2910BDB201C0}"/>
          </ac:spMkLst>
        </pc:spChg>
        <pc:spChg chg="add del mod">
          <ac:chgData name="Sean Colgan" userId="a512f5b46557e4e0" providerId="LiveId" clId="{4340FB5B-B3E1-43E5-AC3A-56671AFAB9C1}" dt="2018-05-02T17:54:33.711" v="3306"/>
          <ac:spMkLst>
            <pc:docMk/>
            <pc:sldMk cId="4066632218" sldId="281"/>
            <ac:spMk id="5" creationId="{D0967C52-0214-4406-8C2C-E4926A5030EC}"/>
          </ac:spMkLst>
        </pc:spChg>
        <pc:picChg chg="add del">
          <ac:chgData name="Sean Colgan" userId="a512f5b46557e4e0" providerId="LiveId" clId="{4340FB5B-B3E1-43E5-AC3A-56671AFAB9C1}" dt="2018-05-02T17:54:26.845" v="3305" actId="478"/>
          <ac:picMkLst>
            <pc:docMk/>
            <pc:sldMk cId="4066632218" sldId="281"/>
            <ac:picMk id="9218" creationId="{7F7C9BB9-8860-4887-9127-B7BA1F4D635F}"/>
          </ac:picMkLst>
        </pc:picChg>
        <pc:picChg chg="add mod">
          <ac:chgData name="Sean Colgan" userId="a512f5b46557e4e0" providerId="LiveId" clId="{4340FB5B-B3E1-43E5-AC3A-56671AFAB9C1}" dt="2018-05-07T02:27:34.551" v="9433" actId="1076"/>
          <ac:picMkLst>
            <pc:docMk/>
            <pc:sldMk cId="4066632218" sldId="281"/>
            <ac:picMk id="9220" creationId="{9ABEBE94-95A6-4F15-8C0D-B4BC843A3EE2}"/>
          </ac:picMkLst>
        </pc:picChg>
      </pc:sldChg>
      <pc:sldChg chg="addSp delSp modSp ord">
        <pc:chgData name="Sean Colgan" userId="a512f5b46557e4e0" providerId="LiveId" clId="{4340FB5B-B3E1-43E5-AC3A-56671AFAB9C1}" dt="2018-05-07T02:27:57.262" v="9438" actId="14100"/>
        <pc:sldMkLst>
          <pc:docMk/>
          <pc:sldMk cId="2498482029" sldId="282"/>
        </pc:sldMkLst>
        <pc:spChg chg="mod">
          <ac:chgData name="Sean Colgan" userId="a512f5b46557e4e0" providerId="LiveId" clId="{4340FB5B-B3E1-43E5-AC3A-56671AFAB9C1}" dt="2018-05-02T17:55:13.601" v="3351" actId="20577"/>
          <ac:spMkLst>
            <pc:docMk/>
            <pc:sldMk cId="2498482029" sldId="282"/>
            <ac:spMk id="2" creationId="{44EA7D35-AE06-4FFA-957B-ABC7EF45CF69}"/>
          </ac:spMkLst>
        </pc:spChg>
        <pc:spChg chg="del">
          <ac:chgData name="Sean Colgan" userId="a512f5b46557e4e0" providerId="LiveId" clId="{4340FB5B-B3E1-43E5-AC3A-56671AFAB9C1}" dt="2018-05-02T17:54:07.121" v="3302"/>
          <ac:spMkLst>
            <pc:docMk/>
            <pc:sldMk cId="2498482029" sldId="282"/>
            <ac:spMk id="3" creationId="{9B9DEEF2-845A-4DAE-914F-07100D9F5DB9}"/>
          </ac:spMkLst>
        </pc:spChg>
        <pc:spChg chg="add del mod">
          <ac:chgData name="Sean Colgan" userId="a512f5b46557e4e0" providerId="LiveId" clId="{4340FB5B-B3E1-43E5-AC3A-56671AFAB9C1}" dt="2018-05-02T17:54:42.076" v="3307"/>
          <ac:spMkLst>
            <pc:docMk/>
            <pc:sldMk cId="2498482029" sldId="282"/>
            <ac:spMk id="5" creationId="{DCA2DB04-FB50-4422-9336-248D5E42D09D}"/>
          </ac:spMkLst>
        </pc:spChg>
        <pc:picChg chg="add del">
          <ac:chgData name="Sean Colgan" userId="a512f5b46557e4e0" providerId="LiveId" clId="{4340FB5B-B3E1-43E5-AC3A-56671AFAB9C1}" dt="2018-05-02T17:54:25.296" v="3304" actId="478"/>
          <ac:picMkLst>
            <pc:docMk/>
            <pc:sldMk cId="2498482029" sldId="282"/>
            <ac:picMk id="8194" creationId="{1E7D62FA-5F5E-4089-B074-1AE5F62A7071}"/>
          </ac:picMkLst>
        </pc:picChg>
        <pc:picChg chg="add mod">
          <ac:chgData name="Sean Colgan" userId="a512f5b46557e4e0" providerId="LiveId" clId="{4340FB5B-B3E1-43E5-AC3A-56671AFAB9C1}" dt="2018-05-07T02:27:57.262" v="9438" actId="14100"/>
          <ac:picMkLst>
            <pc:docMk/>
            <pc:sldMk cId="2498482029" sldId="282"/>
            <ac:picMk id="8196" creationId="{47215FA9-CD78-4B38-8A87-65065E99C389}"/>
          </ac:picMkLst>
        </pc:picChg>
      </pc:sldChg>
      <pc:sldChg chg="modSp">
        <pc:chgData name="Sean Colgan" userId="a512f5b46557e4e0" providerId="LiveId" clId="{4340FB5B-B3E1-43E5-AC3A-56671AFAB9C1}" dt="2018-05-07T18:27:11.130" v="9600" actId="20577"/>
        <pc:sldMkLst>
          <pc:docMk/>
          <pc:sldMk cId="2824825025" sldId="283"/>
        </pc:sldMkLst>
        <pc:spChg chg="mod">
          <ac:chgData name="Sean Colgan" userId="a512f5b46557e4e0" providerId="LiveId" clId="{4340FB5B-B3E1-43E5-AC3A-56671AFAB9C1}" dt="2018-05-07T01:23:25.805" v="8823" actId="20577"/>
          <ac:spMkLst>
            <pc:docMk/>
            <pc:sldMk cId="2824825025" sldId="283"/>
            <ac:spMk id="2" creationId="{D4D27BB1-924C-4854-AB3A-D19D9E7FC074}"/>
          </ac:spMkLst>
        </pc:spChg>
        <pc:spChg chg="mod">
          <ac:chgData name="Sean Colgan" userId="a512f5b46557e4e0" providerId="LiveId" clId="{4340FB5B-B3E1-43E5-AC3A-56671AFAB9C1}" dt="2018-05-07T18:27:11.130" v="9600" actId="20577"/>
          <ac:spMkLst>
            <pc:docMk/>
            <pc:sldMk cId="2824825025" sldId="283"/>
            <ac:spMk id="3" creationId="{BD26C5D8-0452-4AAD-855F-25635BF7CB30}"/>
          </ac:spMkLst>
        </pc:spChg>
      </pc:sldChg>
      <pc:sldChg chg="addSp delSp modSp del ord">
        <pc:chgData name="Sean Colgan" userId="a512f5b46557e4e0" providerId="LiveId" clId="{4340FB5B-B3E1-43E5-AC3A-56671AFAB9C1}" dt="2018-05-07T02:31:32.757" v="9500" actId="2696"/>
        <pc:sldMkLst>
          <pc:docMk/>
          <pc:sldMk cId="3474068267" sldId="284"/>
        </pc:sldMkLst>
        <pc:spChg chg="mod">
          <ac:chgData name="Sean Colgan" userId="a512f5b46557e4e0" providerId="LiveId" clId="{4340FB5B-B3E1-43E5-AC3A-56671AFAB9C1}" dt="2018-05-02T19:43:05.883" v="5873" actId="20577"/>
          <ac:spMkLst>
            <pc:docMk/>
            <pc:sldMk cId="3474068267" sldId="284"/>
            <ac:spMk id="2" creationId="{BC464C76-2941-49C5-A3D5-EEB65CE0338B}"/>
          </ac:spMkLst>
        </pc:spChg>
        <pc:spChg chg="del">
          <ac:chgData name="Sean Colgan" userId="a512f5b46557e4e0" providerId="LiveId" clId="{4340FB5B-B3E1-43E5-AC3A-56671AFAB9C1}" dt="2018-05-02T17:57:47.304" v="3540"/>
          <ac:spMkLst>
            <pc:docMk/>
            <pc:sldMk cId="3474068267" sldId="284"/>
            <ac:spMk id="3" creationId="{9AC93452-47FA-4518-BA86-26024D193585}"/>
          </ac:spMkLst>
        </pc:spChg>
        <pc:picChg chg="add">
          <ac:chgData name="Sean Colgan" userId="a512f5b46557e4e0" providerId="LiveId" clId="{4340FB5B-B3E1-43E5-AC3A-56671AFAB9C1}" dt="2018-05-02T17:57:47.304" v="3540"/>
          <ac:picMkLst>
            <pc:docMk/>
            <pc:sldMk cId="3474068267" sldId="284"/>
            <ac:picMk id="10242" creationId="{E29E1D84-EE4C-4105-AEB4-BA7BC639DA4C}"/>
          </ac:picMkLst>
        </pc:picChg>
      </pc:sldChg>
      <pc:sldChg chg="addSp delSp modSp ord">
        <pc:chgData name="Sean Colgan" userId="a512f5b46557e4e0" providerId="LiveId" clId="{4340FB5B-B3E1-43E5-AC3A-56671AFAB9C1}" dt="2018-05-07T01:06:48.441" v="8110"/>
        <pc:sldMkLst>
          <pc:docMk/>
          <pc:sldMk cId="1396226753" sldId="285"/>
        </pc:sldMkLst>
        <pc:spChg chg="mod">
          <ac:chgData name="Sean Colgan" userId="a512f5b46557e4e0" providerId="LiveId" clId="{4340FB5B-B3E1-43E5-AC3A-56671AFAB9C1}" dt="2018-05-02T19:31:55.306" v="5599" actId="20577"/>
          <ac:spMkLst>
            <pc:docMk/>
            <pc:sldMk cId="1396226753" sldId="285"/>
            <ac:spMk id="2" creationId="{184655D5-5DD6-4B4C-8041-108E24DDEE2D}"/>
          </ac:spMkLst>
        </pc:spChg>
        <pc:spChg chg="del">
          <ac:chgData name="Sean Colgan" userId="a512f5b46557e4e0" providerId="LiveId" clId="{4340FB5B-B3E1-43E5-AC3A-56671AFAB9C1}" dt="2018-05-02T18:00:03.799" v="3804"/>
          <ac:spMkLst>
            <pc:docMk/>
            <pc:sldMk cId="1396226753" sldId="285"/>
            <ac:spMk id="3" creationId="{7D898E0E-70C9-4470-92E0-8187CB8E706F}"/>
          </ac:spMkLst>
        </pc:spChg>
        <pc:spChg chg="add mod">
          <ac:chgData name="Sean Colgan" userId="a512f5b46557e4e0" providerId="LiveId" clId="{4340FB5B-B3E1-43E5-AC3A-56671AFAB9C1}" dt="2018-05-07T01:06:44.219" v="8109" actId="403"/>
          <ac:spMkLst>
            <pc:docMk/>
            <pc:sldMk cId="1396226753" sldId="285"/>
            <ac:spMk id="5" creationId="{F790F6D5-109A-4994-B8F8-2AE2DE38126C}"/>
          </ac:spMkLst>
        </pc:spChg>
        <pc:picChg chg="add del">
          <ac:chgData name="Sean Colgan" userId="a512f5b46557e4e0" providerId="LiveId" clId="{4340FB5B-B3E1-43E5-AC3A-56671AFAB9C1}" dt="2018-05-02T18:00:12.146" v="3805" actId="478"/>
          <ac:picMkLst>
            <pc:docMk/>
            <pc:sldMk cId="1396226753" sldId="285"/>
            <ac:picMk id="11266" creationId="{148DF93B-9057-4A6D-B618-1DC7608E6F04}"/>
          </ac:picMkLst>
        </pc:picChg>
      </pc:sldChg>
      <pc:sldChg chg="addSp modSp add">
        <pc:chgData name="Sean Colgan" userId="a512f5b46557e4e0" providerId="LiveId" clId="{4340FB5B-B3E1-43E5-AC3A-56671AFAB9C1}" dt="2018-05-07T01:04:42.506" v="8066" actId="14100"/>
        <pc:sldMkLst>
          <pc:docMk/>
          <pc:sldMk cId="3543716705" sldId="286"/>
        </pc:sldMkLst>
        <pc:spChg chg="mod">
          <ac:chgData name="Sean Colgan" userId="a512f5b46557e4e0" providerId="LiveId" clId="{4340FB5B-B3E1-43E5-AC3A-56671AFAB9C1}" dt="2018-05-02T17:58:13.179" v="3561" actId="20577"/>
          <ac:spMkLst>
            <pc:docMk/>
            <pc:sldMk cId="3543716705" sldId="286"/>
            <ac:spMk id="2" creationId="{3D8ED449-5255-4A81-B97E-E66AB833C324}"/>
          </ac:spMkLst>
        </pc:spChg>
        <pc:spChg chg="mod">
          <ac:chgData name="Sean Colgan" userId="a512f5b46557e4e0" providerId="LiveId" clId="{4340FB5B-B3E1-43E5-AC3A-56671AFAB9C1}" dt="2018-05-07T01:04:37.010" v="8065" actId="403"/>
          <ac:spMkLst>
            <pc:docMk/>
            <pc:sldMk cId="3543716705" sldId="286"/>
            <ac:spMk id="3" creationId="{385A7CB2-AFC8-42FB-A4D8-17F8227EA2C6}"/>
          </ac:spMkLst>
        </pc:spChg>
        <pc:picChg chg="add mod">
          <ac:chgData name="Sean Colgan" userId="a512f5b46557e4e0" providerId="LiveId" clId="{4340FB5B-B3E1-43E5-AC3A-56671AFAB9C1}" dt="2018-05-07T01:04:42.506" v="8066" actId="14100"/>
          <ac:picMkLst>
            <pc:docMk/>
            <pc:sldMk cId="3543716705" sldId="286"/>
            <ac:picMk id="4" creationId="{3499F6E1-7045-43C1-A403-87ECB02F0BC8}"/>
          </ac:picMkLst>
        </pc:picChg>
      </pc:sldChg>
      <pc:sldChg chg="addSp delSp modSp add">
        <pc:chgData name="Sean Colgan" userId="a512f5b46557e4e0" providerId="LiveId" clId="{4340FB5B-B3E1-43E5-AC3A-56671AFAB9C1}" dt="2018-05-07T19:02:07.007" v="10781" actId="1038"/>
        <pc:sldMkLst>
          <pc:docMk/>
          <pc:sldMk cId="2835822035" sldId="287"/>
        </pc:sldMkLst>
        <pc:spChg chg="mod">
          <ac:chgData name="Sean Colgan" userId="a512f5b46557e4e0" providerId="LiveId" clId="{4340FB5B-B3E1-43E5-AC3A-56671AFAB9C1}" dt="2018-05-07T02:34:14.527" v="9568" actId="1035"/>
          <ac:spMkLst>
            <pc:docMk/>
            <pc:sldMk cId="2835822035" sldId="287"/>
            <ac:spMk id="2" creationId="{FDD476F9-5C44-466F-9EFA-CB2B7A401378}"/>
          </ac:spMkLst>
        </pc:spChg>
        <pc:spChg chg="del">
          <ac:chgData name="Sean Colgan" userId="a512f5b46557e4e0" providerId="LiveId" clId="{4340FB5B-B3E1-43E5-AC3A-56671AFAB9C1}" dt="2018-05-02T18:18:53.398" v="3872"/>
          <ac:spMkLst>
            <pc:docMk/>
            <pc:sldMk cId="2835822035" sldId="287"/>
            <ac:spMk id="3" creationId="{D1810B92-8A61-4021-934A-EE1348055402}"/>
          </ac:spMkLst>
        </pc:spChg>
        <pc:spChg chg="add del mod">
          <ac:chgData name="Sean Colgan" userId="a512f5b46557e4e0" providerId="LiveId" clId="{4340FB5B-B3E1-43E5-AC3A-56671AFAB9C1}" dt="2018-05-02T23:56:00.216" v="6651" actId="478"/>
          <ac:spMkLst>
            <pc:docMk/>
            <pc:sldMk cId="2835822035" sldId="287"/>
            <ac:spMk id="6" creationId="{56056081-2571-4620-9538-875C752A61C8}"/>
          </ac:spMkLst>
        </pc:spChg>
        <pc:spChg chg="add mod">
          <ac:chgData name="Sean Colgan" userId="a512f5b46557e4e0" providerId="LiveId" clId="{4340FB5B-B3E1-43E5-AC3A-56671AFAB9C1}" dt="2018-05-07T19:02:07.007" v="10781" actId="1038"/>
          <ac:spMkLst>
            <pc:docMk/>
            <pc:sldMk cId="2835822035" sldId="287"/>
            <ac:spMk id="7" creationId="{7A7A03DE-389C-4974-8D70-478D82BC48DD}"/>
          </ac:spMkLst>
        </pc:spChg>
        <pc:picChg chg="add mod">
          <ac:chgData name="Sean Colgan" userId="a512f5b46557e4e0" providerId="LiveId" clId="{4340FB5B-B3E1-43E5-AC3A-56671AFAB9C1}" dt="2018-05-07T19:01:44.385" v="10718" actId="1038"/>
          <ac:picMkLst>
            <pc:docMk/>
            <pc:sldMk cId="2835822035" sldId="287"/>
            <ac:picMk id="4" creationId="{065DC6FB-6D06-4A3C-AEFD-1A40DF40BFB7}"/>
          </ac:picMkLst>
        </pc:picChg>
        <pc:picChg chg="add del">
          <ac:chgData name="Sean Colgan" userId="a512f5b46557e4e0" providerId="LiveId" clId="{4340FB5B-B3E1-43E5-AC3A-56671AFAB9C1}" dt="2018-05-02T23:55:57.374" v="6650" actId="478"/>
          <ac:picMkLst>
            <pc:docMk/>
            <pc:sldMk cId="2835822035" sldId="287"/>
            <ac:picMk id="12290" creationId="{92F6B3BB-C75E-41CF-ABD2-D77DE3841833}"/>
          </ac:picMkLst>
        </pc:picChg>
      </pc:sldChg>
      <pc:sldChg chg="addSp delSp modSp add">
        <pc:chgData name="Sean Colgan" userId="a512f5b46557e4e0" providerId="LiveId" clId="{4340FB5B-B3E1-43E5-AC3A-56671AFAB9C1}" dt="2018-05-02T23:52:01.275" v="6647" actId="1076"/>
        <pc:sldMkLst>
          <pc:docMk/>
          <pc:sldMk cId="1415458668" sldId="288"/>
        </pc:sldMkLst>
        <pc:spChg chg="mod">
          <ac:chgData name="Sean Colgan" userId="a512f5b46557e4e0" providerId="LiveId" clId="{4340FB5B-B3E1-43E5-AC3A-56671AFAB9C1}" dt="2018-05-02T18:47:36.430" v="4153" actId="20577"/>
          <ac:spMkLst>
            <pc:docMk/>
            <pc:sldMk cId="1415458668" sldId="288"/>
            <ac:spMk id="2" creationId="{D8FCA9B7-C5A3-45C6-B8AC-F0C9C2E4A049}"/>
          </ac:spMkLst>
        </pc:spChg>
        <pc:spChg chg="del">
          <ac:chgData name="Sean Colgan" userId="a512f5b46557e4e0" providerId="LiveId" clId="{4340FB5B-B3E1-43E5-AC3A-56671AFAB9C1}" dt="2018-05-02T18:47:23.811" v="4118"/>
          <ac:spMkLst>
            <pc:docMk/>
            <pc:sldMk cId="1415458668" sldId="288"/>
            <ac:spMk id="3" creationId="{B36AD33B-8FE6-4818-A989-5D3C6A48D1A2}"/>
          </ac:spMkLst>
        </pc:spChg>
        <pc:picChg chg="add mod">
          <ac:chgData name="Sean Colgan" userId="a512f5b46557e4e0" providerId="LiveId" clId="{4340FB5B-B3E1-43E5-AC3A-56671AFAB9C1}" dt="2018-05-02T23:52:01.275" v="6647" actId="1076"/>
          <ac:picMkLst>
            <pc:docMk/>
            <pc:sldMk cId="1415458668" sldId="288"/>
            <ac:picMk id="4" creationId="{3A719962-B278-43BD-B4DC-06D5C88650A9}"/>
          </ac:picMkLst>
        </pc:picChg>
      </pc:sldChg>
      <pc:sldChg chg="modSp add">
        <pc:chgData name="Sean Colgan" userId="a512f5b46557e4e0" providerId="LiveId" clId="{4340FB5B-B3E1-43E5-AC3A-56671AFAB9C1}" dt="2018-05-07T20:36:02.844" v="11053" actId="20577"/>
        <pc:sldMkLst>
          <pc:docMk/>
          <pc:sldMk cId="572750507" sldId="289"/>
        </pc:sldMkLst>
        <pc:spChg chg="mod">
          <ac:chgData name="Sean Colgan" userId="a512f5b46557e4e0" providerId="LiveId" clId="{4340FB5B-B3E1-43E5-AC3A-56671AFAB9C1}" dt="2018-05-02T19:43:48.720" v="5886" actId="20577"/>
          <ac:spMkLst>
            <pc:docMk/>
            <pc:sldMk cId="572750507" sldId="289"/>
            <ac:spMk id="2" creationId="{F061E0A3-AE18-4504-84BA-B205554D2CE7}"/>
          </ac:spMkLst>
        </pc:spChg>
        <pc:spChg chg="mod">
          <ac:chgData name="Sean Colgan" userId="a512f5b46557e4e0" providerId="LiveId" clId="{4340FB5B-B3E1-43E5-AC3A-56671AFAB9C1}" dt="2018-05-07T20:36:02.844" v="11053" actId="20577"/>
          <ac:spMkLst>
            <pc:docMk/>
            <pc:sldMk cId="572750507" sldId="289"/>
            <ac:spMk id="3" creationId="{5D2573D1-388F-43CC-A9D2-B60B34211E27}"/>
          </ac:spMkLst>
        </pc:spChg>
      </pc:sldChg>
      <pc:sldChg chg="addSp delSp modSp add">
        <pc:chgData name="Sean Colgan" userId="a512f5b46557e4e0" providerId="LiveId" clId="{4340FB5B-B3E1-43E5-AC3A-56671AFAB9C1}" dt="2018-05-07T00:54:05.922" v="7697" actId="403"/>
        <pc:sldMkLst>
          <pc:docMk/>
          <pc:sldMk cId="1293081298" sldId="290"/>
        </pc:sldMkLst>
        <pc:spChg chg="mod">
          <ac:chgData name="Sean Colgan" userId="a512f5b46557e4e0" providerId="LiveId" clId="{4340FB5B-B3E1-43E5-AC3A-56671AFAB9C1}" dt="2018-05-02T23:23:20.323" v="6063" actId="20577"/>
          <ac:spMkLst>
            <pc:docMk/>
            <pc:sldMk cId="1293081298" sldId="290"/>
            <ac:spMk id="2" creationId="{D3821705-0134-4C8A-B9CE-F9FE64436E2B}"/>
          </ac:spMkLst>
        </pc:spChg>
        <pc:spChg chg="del">
          <ac:chgData name="Sean Colgan" userId="a512f5b46557e4e0" providerId="LiveId" clId="{4340FB5B-B3E1-43E5-AC3A-56671AFAB9C1}" dt="2018-05-02T23:21:41.316" v="5945"/>
          <ac:spMkLst>
            <pc:docMk/>
            <pc:sldMk cId="1293081298" sldId="290"/>
            <ac:spMk id="3" creationId="{6C63E16B-23AD-49E3-9C0F-8C95FA292C0A}"/>
          </ac:spMkLst>
        </pc:spChg>
        <pc:spChg chg="add mod">
          <ac:chgData name="Sean Colgan" userId="a512f5b46557e4e0" providerId="LiveId" clId="{4340FB5B-B3E1-43E5-AC3A-56671AFAB9C1}" dt="2018-05-07T00:54:05.922" v="7697" actId="403"/>
          <ac:spMkLst>
            <pc:docMk/>
            <pc:sldMk cId="1293081298" sldId="290"/>
            <ac:spMk id="5" creationId="{7370A2F5-AF0F-4A67-8D45-D4B7D828401E}"/>
          </ac:spMkLst>
        </pc:spChg>
        <pc:picChg chg="add mod">
          <ac:chgData name="Sean Colgan" userId="a512f5b46557e4e0" providerId="LiveId" clId="{4340FB5B-B3E1-43E5-AC3A-56671AFAB9C1}" dt="2018-05-02T23:23:30.498" v="6067" actId="14100"/>
          <ac:picMkLst>
            <pc:docMk/>
            <pc:sldMk cId="1293081298" sldId="290"/>
            <ac:picMk id="4" creationId="{336B566D-AB7E-429E-87DA-CE7488FC6DA6}"/>
          </ac:picMkLst>
        </pc:picChg>
      </pc:sldChg>
      <pc:sldChg chg="addSp delSp modSp add mod ord setBg">
        <pc:chgData name="Sean Colgan" userId="a512f5b46557e4e0" providerId="LiveId" clId="{4340FB5B-B3E1-43E5-AC3A-56671AFAB9C1}" dt="2018-05-07T00:48:48.806" v="7606" actId="478"/>
        <pc:sldMkLst>
          <pc:docMk/>
          <pc:sldMk cId="3877624699" sldId="291"/>
        </pc:sldMkLst>
        <pc:spChg chg="mod ord">
          <ac:chgData name="Sean Colgan" userId="a512f5b46557e4e0" providerId="LiveId" clId="{4340FB5B-B3E1-43E5-AC3A-56671AFAB9C1}" dt="2018-05-07T00:47:06.867" v="7579" actId="26606"/>
          <ac:spMkLst>
            <pc:docMk/>
            <pc:sldMk cId="3877624699" sldId="291"/>
            <ac:spMk id="2" creationId="{314A165E-3372-47ED-88C7-0AFC88B52F91}"/>
          </ac:spMkLst>
        </pc:spChg>
        <pc:spChg chg="del">
          <ac:chgData name="Sean Colgan" userId="a512f5b46557e4e0" providerId="LiveId" clId="{4340FB5B-B3E1-43E5-AC3A-56671AFAB9C1}" dt="2018-05-02T23:34:07.672" v="6217"/>
          <ac:spMkLst>
            <pc:docMk/>
            <pc:sldMk cId="3877624699" sldId="291"/>
            <ac:spMk id="3" creationId="{A059725E-A79D-45EB-AFE7-AFE8C05DE602}"/>
          </ac:spMkLst>
        </pc:spChg>
        <pc:spChg chg="add del">
          <ac:chgData name="Sean Colgan" userId="a512f5b46557e4e0" providerId="LiveId" clId="{4340FB5B-B3E1-43E5-AC3A-56671AFAB9C1}" dt="2018-05-07T00:47:06.867" v="7579" actId="26606"/>
          <ac:spMkLst>
            <pc:docMk/>
            <pc:sldMk cId="3877624699" sldId="291"/>
            <ac:spMk id="75" creationId="{247AB924-1B87-43FC-B7C7-B112D5C51A0E}"/>
          </ac:spMkLst>
        </pc:spChg>
        <pc:picChg chg="add mod ord">
          <ac:chgData name="Sean Colgan" userId="a512f5b46557e4e0" providerId="LiveId" clId="{4340FB5B-B3E1-43E5-AC3A-56671AFAB9C1}" dt="2018-05-07T00:47:06.867" v="7579" actId="26606"/>
          <ac:picMkLst>
            <pc:docMk/>
            <pc:sldMk cId="3877624699" sldId="291"/>
            <ac:picMk id="13314" creationId="{4EB69194-7BB2-483E-A08A-4FA945823232}"/>
          </ac:picMkLst>
        </pc:picChg>
        <pc:picChg chg="add mod">
          <ac:chgData name="Sean Colgan" userId="a512f5b46557e4e0" providerId="LiveId" clId="{4340FB5B-B3E1-43E5-AC3A-56671AFAB9C1}" dt="2018-05-07T00:47:59.393" v="7601" actId="1076"/>
          <ac:picMkLst>
            <pc:docMk/>
            <pc:sldMk cId="3877624699" sldId="291"/>
            <ac:picMk id="13316" creationId="{1D45B3DF-478B-46D3-83E8-3C3C5D1C3254}"/>
          </ac:picMkLst>
        </pc:picChg>
        <pc:picChg chg="add mod">
          <ac:chgData name="Sean Colgan" userId="a512f5b46557e4e0" providerId="LiveId" clId="{4340FB5B-B3E1-43E5-AC3A-56671AFAB9C1}" dt="2018-05-07T00:48:00.731" v="7602" actId="1076"/>
          <ac:picMkLst>
            <pc:docMk/>
            <pc:sldMk cId="3877624699" sldId="291"/>
            <ac:picMk id="13318" creationId="{1AA10F6B-5519-4859-B580-BF03D3921C22}"/>
          </ac:picMkLst>
        </pc:picChg>
        <pc:picChg chg="add del mod">
          <ac:chgData name="Sean Colgan" userId="a512f5b46557e4e0" providerId="LiveId" clId="{4340FB5B-B3E1-43E5-AC3A-56671AFAB9C1}" dt="2018-05-07T00:48:48.806" v="7606" actId="478"/>
          <ac:picMkLst>
            <pc:docMk/>
            <pc:sldMk cId="3877624699" sldId="291"/>
            <ac:picMk id="13320" creationId="{53F754A3-655D-4528-AA66-A8668F2E6267}"/>
          </ac:picMkLst>
        </pc:picChg>
        <pc:cxnChg chg="add del">
          <ac:chgData name="Sean Colgan" userId="a512f5b46557e4e0" providerId="LiveId" clId="{4340FB5B-B3E1-43E5-AC3A-56671AFAB9C1}" dt="2018-05-07T00:47:06.867" v="7579" actId="26606"/>
          <ac:cxnSpMkLst>
            <pc:docMk/>
            <pc:sldMk cId="3877624699" sldId="291"/>
            <ac:cxnSpMk id="77" creationId="{DAD2B705-4A9B-408D-AA80-4F41045E09DE}"/>
          </ac:cxnSpMkLst>
        </pc:cxnChg>
        <pc:cxnChg chg="add del">
          <ac:chgData name="Sean Colgan" userId="a512f5b46557e4e0" providerId="LiveId" clId="{4340FB5B-B3E1-43E5-AC3A-56671AFAB9C1}" dt="2018-05-07T00:47:06.867" v="7579" actId="26606"/>
          <ac:cxnSpMkLst>
            <pc:docMk/>
            <pc:sldMk cId="3877624699" sldId="291"/>
            <ac:cxnSpMk id="79" creationId="{99AE2756-0FC4-4155-83E7-58AAAB63E757}"/>
          </ac:cxnSpMkLst>
        </pc:cxnChg>
        <pc:cxnChg chg="add del">
          <ac:chgData name="Sean Colgan" userId="a512f5b46557e4e0" providerId="LiveId" clId="{4340FB5B-B3E1-43E5-AC3A-56671AFAB9C1}" dt="2018-05-07T00:47:06.867" v="7579" actId="26606"/>
          <ac:cxnSpMkLst>
            <pc:docMk/>
            <pc:sldMk cId="3877624699" sldId="291"/>
            <ac:cxnSpMk id="81" creationId="{818DC98F-4057-4645-B948-F604F39A9CFE}"/>
          </ac:cxnSpMkLst>
        </pc:cxnChg>
      </pc:sldChg>
      <pc:sldChg chg="modSp add del ord">
        <pc:chgData name="Sean Colgan" userId="a512f5b46557e4e0" providerId="LiveId" clId="{4340FB5B-B3E1-43E5-AC3A-56671AFAB9C1}" dt="2018-05-07T01:17:55.405" v="8808" actId="2696"/>
        <pc:sldMkLst>
          <pc:docMk/>
          <pc:sldMk cId="1773073217" sldId="292"/>
        </pc:sldMkLst>
        <pc:spChg chg="mod">
          <ac:chgData name="Sean Colgan" userId="a512f5b46557e4e0" providerId="LiveId" clId="{4340FB5B-B3E1-43E5-AC3A-56671AFAB9C1}" dt="2018-05-07T01:17:48.308" v="8807" actId="6549"/>
          <ac:spMkLst>
            <pc:docMk/>
            <pc:sldMk cId="1773073217" sldId="292"/>
            <ac:spMk id="3" creationId="{4C9C4FC0-5EE9-4BCA-8874-837C70819CD0}"/>
          </ac:spMkLst>
        </pc:spChg>
      </pc:sldChg>
      <pc:sldChg chg="addSp delSp modSp add">
        <pc:chgData name="Sean Colgan" userId="a512f5b46557e4e0" providerId="LiveId" clId="{4340FB5B-B3E1-43E5-AC3A-56671AFAB9C1}" dt="2018-05-07T00:55:31.816" v="7733" actId="14100"/>
        <pc:sldMkLst>
          <pc:docMk/>
          <pc:sldMk cId="1436208189" sldId="293"/>
        </pc:sldMkLst>
        <pc:spChg chg="mod">
          <ac:chgData name="Sean Colgan" userId="a512f5b46557e4e0" providerId="LiveId" clId="{4340FB5B-B3E1-43E5-AC3A-56671AFAB9C1}" dt="2018-05-02T23:47:48.882" v="6345" actId="20577"/>
          <ac:spMkLst>
            <pc:docMk/>
            <pc:sldMk cId="1436208189" sldId="293"/>
            <ac:spMk id="2" creationId="{1FD8859D-F85B-4F55-8ED0-EC4BE4C279AC}"/>
          </ac:spMkLst>
        </pc:spChg>
        <pc:spChg chg="del">
          <ac:chgData name="Sean Colgan" userId="a512f5b46557e4e0" providerId="LiveId" clId="{4340FB5B-B3E1-43E5-AC3A-56671AFAB9C1}" dt="2018-05-02T23:47:35.715" v="6329"/>
          <ac:spMkLst>
            <pc:docMk/>
            <pc:sldMk cId="1436208189" sldId="293"/>
            <ac:spMk id="3" creationId="{8D8402D0-71C8-4E27-8857-82D9967F4277}"/>
          </ac:spMkLst>
        </pc:spChg>
        <pc:picChg chg="add mod">
          <ac:chgData name="Sean Colgan" userId="a512f5b46557e4e0" providerId="LiveId" clId="{4340FB5B-B3E1-43E5-AC3A-56671AFAB9C1}" dt="2018-05-07T00:55:24.318" v="7730" actId="1076"/>
          <ac:picMkLst>
            <pc:docMk/>
            <pc:sldMk cId="1436208189" sldId="293"/>
            <ac:picMk id="4" creationId="{85CCC97A-4CF1-4F13-83B2-EF6A3E08323F}"/>
          </ac:picMkLst>
        </pc:picChg>
        <pc:picChg chg="add mod">
          <ac:chgData name="Sean Colgan" userId="a512f5b46557e4e0" providerId="LiveId" clId="{4340FB5B-B3E1-43E5-AC3A-56671AFAB9C1}" dt="2018-05-07T00:55:31.816" v="7733" actId="14100"/>
          <ac:picMkLst>
            <pc:docMk/>
            <pc:sldMk cId="1436208189" sldId="293"/>
            <ac:picMk id="5" creationId="{5961DE24-A242-4D19-87D7-E27C1BBEEF91}"/>
          </ac:picMkLst>
        </pc:picChg>
      </pc:sldChg>
      <pc:sldChg chg="addSp delSp modSp add del">
        <pc:chgData name="Sean Colgan" userId="a512f5b46557e4e0" providerId="LiveId" clId="{4340FB5B-B3E1-43E5-AC3A-56671AFAB9C1}" dt="2018-05-07T00:48:58.294" v="7607" actId="2696"/>
        <pc:sldMkLst>
          <pc:docMk/>
          <pc:sldMk cId="483656540" sldId="294"/>
        </pc:sldMkLst>
        <pc:spChg chg="del">
          <ac:chgData name="Sean Colgan" userId="a512f5b46557e4e0" providerId="LiveId" clId="{4340FB5B-B3E1-43E5-AC3A-56671AFAB9C1}" dt="2018-05-03T00:09:26.931" v="7352"/>
          <ac:spMkLst>
            <pc:docMk/>
            <pc:sldMk cId="483656540" sldId="294"/>
            <ac:spMk id="3" creationId="{D6D014AE-FC0A-4739-BA28-2DCD1258F825}"/>
          </ac:spMkLst>
        </pc:spChg>
        <pc:spChg chg="add mod">
          <ac:chgData name="Sean Colgan" userId="a512f5b46557e4e0" providerId="LiveId" clId="{4340FB5B-B3E1-43E5-AC3A-56671AFAB9C1}" dt="2018-05-05T19:58:59.779" v="7541" actId="478"/>
          <ac:spMkLst>
            <pc:docMk/>
            <pc:sldMk cId="483656540" sldId="294"/>
            <ac:spMk id="6" creationId="{E1E624C7-28A7-448F-8A73-5DB830C5622F}"/>
          </ac:spMkLst>
        </pc:spChg>
        <pc:picChg chg="add del mod">
          <ac:chgData name="Sean Colgan" userId="a512f5b46557e4e0" providerId="LiveId" clId="{4340FB5B-B3E1-43E5-AC3A-56671AFAB9C1}" dt="2018-05-05T19:58:59.779" v="7541" actId="478"/>
          <ac:picMkLst>
            <pc:docMk/>
            <pc:sldMk cId="483656540" sldId="294"/>
            <ac:picMk id="4" creationId="{A449E568-79AB-49C8-8DCD-1C6AF57C9CD9}"/>
          </ac:picMkLst>
        </pc:picChg>
      </pc:sldChg>
      <pc:sldChg chg="modSp add ord">
        <pc:chgData name="Sean Colgan" userId="a512f5b46557e4e0" providerId="LiveId" clId="{4340FB5B-B3E1-43E5-AC3A-56671AFAB9C1}" dt="2018-05-07T01:05:51.132" v="8103" actId="20577"/>
        <pc:sldMkLst>
          <pc:docMk/>
          <pc:sldMk cId="2050700038" sldId="294"/>
        </pc:sldMkLst>
        <pc:spChg chg="mod">
          <ac:chgData name="Sean Colgan" userId="a512f5b46557e4e0" providerId="LiveId" clId="{4340FB5B-B3E1-43E5-AC3A-56671AFAB9C1}" dt="2018-05-07T01:05:10.887" v="8073" actId="20577"/>
          <ac:spMkLst>
            <pc:docMk/>
            <pc:sldMk cId="2050700038" sldId="294"/>
            <ac:spMk id="2" creationId="{1D03EA9E-6F38-4F1B-BA4B-867E1AEB36B1}"/>
          </ac:spMkLst>
        </pc:spChg>
        <pc:spChg chg="mod">
          <ac:chgData name="Sean Colgan" userId="a512f5b46557e4e0" providerId="LiveId" clId="{4340FB5B-B3E1-43E5-AC3A-56671AFAB9C1}" dt="2018-05-07T01:05:51.132" v="8103" actId="20577"/>
          <ac:spMkLst>
            <pc:docMk/>
            <pc:sldMk cId="2050700038" sldId="294"/>
            <ac:spMk id="3" creationId="{F1DF6B7D-99B0-4FF2-9DFF-91E1CB54567C}"/>
          </ac:spMkLst>
        </pc:spChg>
      </pc:sldChg>
      <pc:sldChg chg="modSp add">
        <pc:chgData name="Sean Colgan" userId="a512f5b46557e4e0" providerId="LiveId" clId="{4340FB5B-B3E1-43E5-AC3A-56671AFAB9C1}" dt="2018-05-07T19:58:14.765" v="10784" actId="20577"/>
        <pc:sldMkLst>
          <pc:docMk/>
          <pc:sldMk cId="3005421014" sldId="295"/>
        </pc:sldMkLst>
        <pc:spChg chg="mod">
          <ac:chgData name="Sean Colgan" userId="a512f5b46557e4e0" providerId="LiveId" clId="{4340FB5B-B3E1-43E5-AC3A-56671AFAB9C1}" dt="2018-05-07T01:07:34.317" v="8134" actId="20577"/>
          <ac:spMkLst>
            <pc:docMk/>
            <pc:sldMk cId="3005421014" sldId="295"/>
            <ac:spMk id="2" creationId="{E0503800-7FE4-4455-9DAD-6C3F63D616FD}"/>
          </ac:spMkLst>
        </pc:spChg>
        <pc:spChg chg="mod">
          <ac:chgData name="Sean Colgan" userId="a512f5b46557e4e0" providerId="LiveId" clId="{4340FB5B-B3E1-43E5-AC3A-56671AFAB9C1}" dt="2018-05-07T19:58:14.765" v="10784" actId="20577"/>
          <ac:spMkLst>
            <pc:docMk/>
            <pc:sldMk cId="3005421014" sldId="295"/>
            <ac:spMk id="3" creationId="{E94D57F1-94B8-4322-B913-66A4A75AC133}"/>
          </ac:spMkLst>
        </pc:spChg>
      </pc:sldChg>
      <pc:sldChg chg="modSp add">
        <pc:chgData name="Sean Colgan" userId="a512f5b46557e4e0" providerId="LiveId" clId="{4340FB5B-B3E1-43E5-AC3A-56671AFAB9C1}" dt="2018-05-07T18:27:07.172" v="9598" actId="5793"/>
        <pc:sldMkLst>
          <pc:docMk/>
          <pc:sldMk cId="1536005458" sldId="296"/>
        </pc:sldMkLst>
        <pc:spChg chg="mod">
          <ac:chgData name="Sean Colgan" userId="a512f5b46557e4e0" providerId="LiveId" clId="{4340FB5B-B3E1-43E5-AC3A-56671AFAB9C1}" dt="2018-05-07T01:23:30.930" v="8835" actId="20577"/>
          <ac:spMkLst>
            <pc:docMk/>
            <pc:sldMk cId="1536005458" sldId="296"/>
            <ac:spMk id="2" creationId="{72683D3D-C1CF-4620-A44F-15FD501CDBCD}"/>
          </ac:spMkLst>
        </pc:spChg>
        <pc:spChg chg="mod">
          <ac:chgData name="Sean Colgan" userId="a512f5b46557e4e0" providerId="LiveId" clId="{4340FB5B-B3E1-43E5-AC3A-56671AFAB9C1}" dt="2018-05-07T18:27:07.172" v="9598" actId="5793"/>
          <ac:spMkLst>
            <pc:docMk/>
            <pc:sldMk cId="1536005458" sldId="296"/>
            <ac:spMk id="3" creationId="{25F10B38-B616-4ACA-B703-69DC41A46024}"/>
          </ac:spMkLst>
        </pc:spChg>
      </pc:sldChg>
      <pc:sldChg chg="addSp delSp modSp add">
        <pc:chgData name="Sean Colgan" userId="a512f5b46557e4e0" providerId="LiveId" clId="{4340FB5B-B3E1-43E5-AC3A-56671AFAB9C1}" dt="2018-05-07T02:31:26.777" v="9499"/>
        <pc:sldMkLst>
          <pc:docMk/>
          <pc:sldMk cId="2150700951" sldId="297"/>
        </pc:sldMkLst>
        <pc:spChg chg="mod">
          <ac:chgData name="Sean Colgan" userId="a512f5b46557e4e0" providerId="LiveId" clId="{4340FB5B-B3E1-43E5-AC3A-56671AFAB9C1}" dt="2018-05-07T02:31:17.214" v="9498" actId="20577"/>
          <ac:spMkLst>
            <pc:docMk/>
            <pc:sldMk cId="2150700951" sldId="297"/>
            <ac:spMk id="2" creationId="{ADDC917D-36CF-4437-A243-D2C81D11EC1E}"/>
          </ac:spMkLst>
        </pc:spChg>
        <pc:spChg chg="del">
          <ac:chgData name="Sean Colgan" userId="a512f5b46557e4e0" providerId="LiveId" clId="{4340FB5B-B3E1-43E5-AC3A-56671AFAB9C1}" dt="2018-05-07T02:31:26.777" v="9499"/>
          <ac:spMkLst>
            <pc:docMk/>
            <pc:sldMk cId="2150700951" sldId="297"/>
            <ac:spMk id="3" creationId="{E47D5A30-DD22-4A2D-9D63-1B1FB762B143}"/>
          </ac:spMkLst>
        </pc:spChg>
        <pc:picChg chg="add">
          <ac:chgData name="Sean Colgan" userId="a512f5b46557e4e0" providerId="LiveId" clId="{4340FB5B-B3E1-43E5-AC3A-56671AFAB9C1}" dt="2018-05-07T02:31:26.777" v="9499"/>
          <ac:picMkLst>
            <pc:docMk/>
            <pc:sldMk cId="2150700951" sldId="297"/>
            <ac:picMk id="4" creationId="{53B492FE-EA41-474A-933B-0C0143575A8B}"/>
          </ac:picMkLst>
        </pc:picChg>
      </pc:sldChg>
      <pc:sldChg chg="modSp add">
        <pc:chgData name="Sean Colgan" userId="a512f5b46557e4e0" providerId="LiveId" clId="{4340FB5B-B3E1-43E5-AC3A-56671AFAB9C1}" dt="2018-05-07T02:32:06.153" v="9541" actId="20577"/>
        <pc:sldMkLst>
          <pc:docMk/>
          <pc:sldMk cId="2949339571" sldId="298"/>
        </pc:sldMkLst>
        <pc:spChg chg="mod">
          <ac:chgData name="Sean Colgan" userId="a512f5b46557e4e0" providerId="LiveId" clId="{4340FB5B-B3E1-43E5-AC3A-56671AFAB9C1}" dt="2018-05-07T02:32:06.153" v="9541" actId="20577"/>
          <ac:spMkLst>
            <pc:docMk/>
            <pc:sldMk cId="2949339571" sldId="298"/>
            <ac:spMk id="3" creationId="{B20C706C-BDA0-476F-A99B-4F7D5181B5AD}"/>
          </ac:spMkLst>
        </pc:spChg>
      </pc:sldChg>
      <pc:sldChg chg="modSp add">
        <pc:chgData name="Sean Colgan" userId="a512f5b46557e4e0" providerId="LiveId" clId="{4340FB5B-B3E1-43E5-AC3A-56671AFAB9C1}" dt="2018-05-07T18:48:31.953" v="10219" actId="20577"/>
        <pc:sldMkLst>
          <pc:docMk/>
          <pc:sldMk cId="503387252" sldId="299"/>
        </pc:sldMkLst>
        <pc:spChg chg="mod">
          <ac:chgData name="Sean Colgan" userId="a512f5b46557e4e0" providerId="LiveId" clId="{4340FB5B-B3E1-43E5-AC3A-56671AFAB9C1}" dt="2018-05-07T18:48:31.953" v="10219" actId="20577"/>
          <ac:spMkLst>
            <pc:docMk/>
            <pc:sldMk cId="503387252" sldId="299"/>
            <ac:spMk id="3" creationId="{DC947AC4-0FEC-4E29-B83D-53990397DAA9}"/>
          </ac:spMkLst>
        </pc:spChg>
      </pc:sldChg>
      <pc:sldChg chg="modSp add">
        <pc:chgData name="Sean Colgan" userId="a512f5b46557e4e0" providerId="LiveId" clId="{4340FB5B-B3E1-43E5-AC3A-56671AFAB9C1}" dt="2018-05-07T20:02:17.423" v="11005" actId="20577"/>
        <pc:sldMkLst>
          <pc:docMk/>
          <pc:sldMk cId="3869380652" sldId="300"/>
        </pc:sldMkLst>
        <pc:spChg chg="mod">
          <ac:chgData name="Sean Colgan" userId="a512f5b46557e4e0" providerId="LiveId" clId="{4340FB5B-B3E1-43E5-AC3A-56671AFAB9C1}" dt="2018-05-07T20:02:17.423" v="11005" actId="20577"/>
          <ac:spMkLst>
            <pc:docMk/>
            <pc:sldMk cId="3869380652" sldId="300"/>
            <ac:spMk id="3" creationId="{E3D96E97-51E5-4087-9BB9-0C7C1B839B65}"/>
          </ac:spMkLst>
        </pc:spChg>
      </pc:sldChg>
      <pc:sldChg chg="modSp add">
        <pc:chgData name="Sean Colgan" userId="a512f5b46557e4e0" providerId="LiveId" clId="{4340FB5B-B3E1-43E5-AC3A-56671AFAB9C1}" dt="2018-05-07T18:57:40.317" v="10338" actId="14100"/>
        <pc:sldMkLst>
          <pc:docMk/>
          <pc:sldMk cId="1505431761" sldId="301"/>
        </pc:sldMkLst>
        <pc:spChg chg="mod">
          <ac:chgData name="Sean Colgan" userId="a512f5b46557e4e0" providerId="LiveId" clId="{4340FB5B-B3E1-43E5-AC3A-56671AFAB9C1}" dt="2018-05-07T18:28:19.578" v="9623" actId="20577"/>
          <ac:spMkLst>
            <pc:docMk/>
            <pc:sldMk cId="1505431761" sldId="301"/>
            <ac:spMk id="2" creationId="{C42888AD-684D-4A75-B5FC-D03CC0EB6A7D}"/>
          </ac:spMkLst>
        </pc:spChg>
        <pc:spChg chg="mod">
          <ac:chgData name="Sean Colgan" userId="a512f5b46557e4e0" providerId="LiveId" clId="{4340FB5B-B3E1-43E5-AC3A-56671AFAB9C1}" dt="2018-05-07T18:57:40.317" v="10338" actId="14100"/>
          <ac:spMkLst>
            <pc:docMk/>
            <pc:sldMk cId="1505431761" sldId="301"/>
            <ac:spMk id="3" creationId="{65B35580-927B-4C46-8CD6-02B78B6A5D38}"/>
          </ac:spMkLst>
        </pc:spChg>
      </pc:sldChg>
      <pc:sldChg chg="addSp delSp modSp add mod ord setBg">
        <pc:chgData name="Sean Colgan" userId="a512f5b46557e4e0" providerId="LiveId" clId="{4340FB5B-B3E1-43E5-AC3A-56671AFAB9C1}" dt="2018-05-07T18:59:13.065" v="10551"/>
        <pc:sldMkLst>
          <pc:docMk/>
          <pc:sldMk cId="1349369158" sldId="302"/>
        </pc:sldMkLst>
        <pc:spChg chg="mod">
          <ac:chgData name="Sean Colgan" userId="a512f5b46557e4e0" providerId="LiveId" clId="{4340FB5B-B3E1-43E5-AC3A-56671AFAB9C1}" dt="2018-05-07T18:54:58.437" v="10310" actId="26606"/>
          <ac:spMkLst>
            <pc:docMk/>
            <pc:sldMk cId="1349369158" sldId="302"/>
            <ac:spMk id="2" creationId="{7B9BCF7A-8D9B-4BCB-8528-22FB473F92A7}"/>
          </ac:spMkLst>
        </pc:spChg>
        <pc:spChg chg="del">
          <ac:chgData name="Sean Colgan" userId="a512f5b46557e4e0" providerId="LiveId" clId="{4340FB5B-B3E1-43E5-AC3A-56671AFAB9C1}" dt="2018-05-07T18:50:59.370" v="10221"/>
          <ac:spMkLst>
            <pc:docMk/>
            <pc:sldMk cId="1349369158" sldId="302"/>
            <ac:spMk id="3" creationId="{C3C37608-51BE-43F2-9BC5-775329C78AE6}"/>
          </ac:spMkLst>
        </pc:spChg>
        <pc:spChg chg="add del mod">
          <ac:chgData name="Sean Colgan" userId="a512f5b46557e4e0" providerId="LiveId" clId="{4340FB5B-B3E1-43E5-AC3A-56671AFAB9C1}" dt="2018-05-07T18:57:37.105" v="10332" actId="767"/>
          <ac:spMkLst>
            <pc:docMk/>
            <pc:sldMk cId="1349369158" sldId="302"/>
            <ac:spMk id="4" creationId="{530C7EE0-EAFF-4921-8EAF-CAD584F14E4A}"/>
          </ac:spMkLst>
        </pc:spChg>
        <pc:spChg chg="add del mod">
          <ac:chgData name="Sean Colgan" userId="a512f5b46557e4e0" providerId="LiveId" clId="{4340FB5B-B3E1-43E5-AC3A-56671AFAB9C1}" dt="2018-05-07T18:58:58.306" v="10550" actId="403"/>
          <ac:spMkLst>
            <pc:docMk/>
            <pc:sldMk cId="1349369158" sldId="302"/>
            <ac:spMk id="11" creationId="{40D7EB29-4020-40DB-9EB9-47A7AF2129CE}"/>
          </ac:spMkLst>
        </pc:spChg>
        <pc:spChg chg="add">
          <ac:chgData name="Sean Colgan" userId="a512f5b46557e4e0" providerId="LiveId" clId="{4340FB5B-B3E1-43E5-AC3A-56671AFAB9C1}" dt="2018-05-07T18:54:58.437" v="10310" actId="26606"/>
          <ac:spMkLst>
            <pc:docMk/>
            <pc:sldMk cId="1349369158" sldId="302"/>
            <ac:spMk id="14" creationId="{6DDE478A-9B9B-4F32-906C-273776BD77F0}"/>
          </ac:spMkLst>
        </pc:spChg>
        <pc:picChg chg="add mod ord">
          <ac:chgData name="Sean Colgan" userId="a512f5b46557e4e0" providerId="LiveId" clId="{4340FB5B-B3E1-43E5-AC3A-56671AFAB9C1}" dt="2018-05-07T18:55:25.333" v="10313" actId="27614"/>
          <ac:picMkLst>
            <pc:docMk/>
            <pc:sldMk cId="1349369158" sldId="302"/>
            <ac:picMk id="5" creationId="{C944FE54-A62C-4F52-A782-EC98EB495529}"/>
          </ac:picMkLst>
        </pc:picChg>
        <pc:picChg chg="add mod ord">
          <ac:chgData name="Sean Colgan" userId="a512f5b46557e4e0" providerId="LiveId" clId="{4340FB5B-B3E1-43E5-AC3A-56671AFAB9C1}" dt="2018-05-07T18:55:25.132" v="10312" actId="27614"/>
          <ac:picMkLst>
            <pc:docMk/>
            <pc:sldMk cId="1349369158" sldId="302"/>
            <ac:picMk id="6" creationId="{1DCEDF5E-9D01-41F6-BB8F-DE45CF673A73}"/>
          </ac:picMkLst>
        </pc:picChg>
        <pc:picChg chg="add del mod">
          <ac:chgData name="Sean Colgan" userId="a512f5b46557e4e0" providerId="LiveId" clId="{4340FB5B-B3E1-43E5-AC3A-56671AFAB9C1}" dt="2018-05-07T18:54:58.437" v="10310" actId="26606"/>
          <ac:picMkLst>
            <pc:docMk/>
            <pc:sldMk cId="1349369158" sldId="302"/>
            <ac:picMk id="8" creationId="{90BC0564-07A5-4F6E-A423-CECBB3EEB4B3}"/>
          </ac:picMkLst>
        </pc:picChg>
        <pc:picChg chg="add mod">
          <ac:chgData name="Sean Colgan" userId="a512f5b46557e4e0" providerId="LiveId" clId="{4340FB5B-B3E1-43E5-AC3A-56671AFAB9C1}" dt="2018-05-07T18:55:25.130" v="10311" actId="27614"/>
          <ac:picMkLst>
            <pc:docMk/>
            <pc:sldMk cId="1349369158" sldId="302"/>
            <ac:picMk id="9" creationId="{90BC0564-07A5-4F6E-A423-CECBB3EEB4B3}"/>
          </ac:picMkLst>
        </pc:picChg>
        <pc:cxnChg chg="add">
          <ac:chgData name="Sean Colgan" userId="a512f5b46557e4e0" providerId="LiveId" clId="{4340FB5B-B3E1-43E5-AC3A-56671AFAB9C1}" dt="2018-05-07T18:54:58.437" v="10310" actId="26606"/>
          <ac:cxnSpMkLst>
            <pc:docMk/>
            <pc:sldMk cId="1349369158" sldId="302"/>
            <ac:cxnSpMk id="16" creationId="{133675D8-8B7A-4149-AD08-B81A69EC6C88}"/>
          </ac:cxnSpMkLst>
        </pc:cxnChg>
        <pc:cxnChg chg="add">
          <ac:chgData name="Sean Colgan" userId="a512f5b46557e4e0" providerId="LiveId" clId="{4340FB5B-B3E1-43E5-AC3A-56671AFAB9C1}" dt="2018-05-07T18:54:58.437" v="10310" actId="26606"/>
          <ac:cxnSpMkLst>
            <pc:docMk/>
            <pc:sldMk cId="1349369158" sldId="302"/>
            <ac:cxnSpMk id="18" creationId="{56FE85DE-8857-4E6E-800A-944BB57F97EF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2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8700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78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03482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813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050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3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334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683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3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96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43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095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7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955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071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656017A-E40D-441B-90C6-EA70173F7C59}" type="datetimeFigureOut">
              <a:rPr lang="en-US" smtClean="0"/>
              <a:t>4/16/2018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969B3-40DF-4620-899A-1062B5C562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490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BAMS-D-11-00229.1" TargetMode="External"/><Relationship Id="rId2" Type="http://schemas.openxmlformats.org/officeDocument/2006/relationships/hyperlink" Target="https://journals.ametsoc.org/doi/abs/10.1175/BAMS-D-11-00229.1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5/BAMS-D-11-00229.1" TargetMode="External"/><Relationship Id="rId2" Type="http://schemas.openxmlformats.org/officeDocument/2006/relationships/hyperlink" Target="https://journals.ametsoc.org/doi/abs/10.1175/BAMS-D-11-00229.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spc.noaa.gov/obswx/maps/" TargetMode="External"/><Relationship Id="rId5" Type="http://schemas.openxmlformats.org/officeDocument/2006/relationships/hyperlink" Target="http://www.weather.gov/bmx/event_04272011" TargetMode="External"/><Relationship Id="rId4" Type="http://schemas.openxmlformats.org/officeDocument/2006/relationships/hyperlink" Target="http://www.midwestweathercenter.com/field-projects/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sstc.uah.edu/uahsevere/April27/27April_Timeline.pdf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1C537-3B64-43D1-AEDB-47FECA55F1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April 27, 2011 Southeast Tornado Outbreak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E616D8-5C97-4D8A-9FE6-CC93B12299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4868773" cy="861420"/>
          </a:xfrm>
        </p:spPr>
        <p:txBody>
          <a:bodyPr/>
          <a:lstStyle/>
          <a:p>
            <a:r>
              <a:rPr lang="en-US" dirty="0"/>
              <a:t>Graduate seminar – spring 2018</a:t>
            </a:r>
          </a:p>
          <a:p>
            <a:r>
              <a:rPr lang="en-US" sz="1800" dirty="0"/>
              <a:t>Sean </a:t>
            </a:r>
            <a:r>
              <a:rPr lang="en-US" sz="1800" dirty="0" err="1"/>
              <a:t>colgan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85448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8859D-F85B-4F55-8ED0-EC4BE4C27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CCC97A-4CF1-4F13-83B2-EF6A3E0832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111" y="1152983"/>
            <a:ext cx="5774771" cy="5547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61DE24-A242-4D19-87D7-E27C1BBEE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1665" y="1152982"/>
            <a:ext cx="4290055" cy="552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08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D941-BA86-4E37-B76C-35FDB6E55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10BC50-1D75-43FC-A858-250B63DC84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552050"/>
            <a:ext cx="9107173" cy="4853232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Synoptic (Low pressure, trough, ridge, </a:t>
            </a:r>
            <a:r>
              <a:rPr lang="en-US" sz="2800" dirty="0" err="1"/>
              <a:t>etc</a:t>
            </a:r>
            <a:r>
              <a:rPr lang="en-US" sz="2800" dirty="0"/>
              <a:t>)</a:t>
            </a:r>
          </a:p>
          <a:p>
            <a:pPr lvl="1"/>
            <a:r>
              <a:rPr lang="en-US" sz="2400" dirty="0"/>
              <a:t>1000s of kilometers</a:t>
            </a:r>
          </a:p>
          <a:p>
            <a:r>
              <a:rPr lang="en-US" sz="2800" dirty="0"/>
              <a:t>Mesoscale (Outflow boundary, mountain waves, </a:t>
            </a:r>
            <a:r>
              <a:rPr lang="en-US" sz="2800" dirty="0" err="1"/>
              <a:t>etc</a:t>
            </a:r>
            <a:r>
              <a:rPr lang="en-US" sz="2800" dirty="0"/>
              <a:t>)</a:t>
            </a:r>
          </a:p>
          <a:p>
            <a:pPr lvl="1"/>
            <a:r>
              <a:rPr lang="en-US" sz="2400" dirty="0"/>
              <a:t>100s of kilometers</a:t>
            </a:r>
          </a:p>
          <a:p>
            <a:r>
              <a:rPr lang="en-US" sz="2800" dirty="0"/>
              <a:t>Microscale (Tornadoes, dust devils, </a:t>
            </a:r>
            <a:r>
              <a:rPr lang="en-US" sz="2800" dirty="0" err="1"/>
              <a:t>etc</a:t>
            </a:r>
            <a:r>
              <a:rPr lang="en-US" sz="2800" dirty="0"/>
              <a:t>)</a:t>
            </a:r>
          </a:p>
          <a:p>
            <a:pPr lvl="1"/>
            <a:r>
              <a:rPr lang="en-US" sz="2400" dirty="0"/>
              <a:t>10s of meters</a:t>
            </a:r>
          </a:p>
          <a:p>
            <a:r>
              <a:rPr lang="en-US" sz="2800" dirty="0"/>
              <a:t>Helicity (Combination of speed shear and directional shear)</a:t>
            </a:r>
          </a:p>
          <a:p>
            <a:pPr lvl="1"/>
            <a:r>
              <a:rPr lang="en-US" sz="2400" dirty="0"/>
              <a:t>Figure skater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161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888AD-684D-4A75-B5FC-D03CC0EB6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35580-927B-4C46-8CD6-02B78B6A5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r>
              <a:rPr lang="en-US" dirty="0"/>
              <a:t>MCS</a:t>
            </a:r>
          </a:p>
          <a:p>
            <a:pPr lvl="1"/>
            <a:r>
              <a:rPr lang="en-US" dirty="0"/>
              <a:t>Mesoscale Convective System</a:t>
            </a:r>
          </a:p>
          <a:p>
            <a:pPr lvl="1"/>
            <a:r>
              <a:rPr lang="en-US" dirty="0"/>
              <a:t>Larger thunderstorm complex</a:t>
            </a:r>
          </a:p>
          <a:p>
            <a:pPr lvl="1"/>
            <a:r>
              <a:rPr lang="en-US" dirty="0"/>
              <a:t>Usually produces heavy rain, small hail and gusty winds</a:t>
            </a:r>
          </a:p>
          <a:p>
            <a:r>
              <a:rPr lang="en-US" dirty="0"/>
              <a:t>Supercell</a:t>
            </a:r>
          </a:p>
          <a:p>
            <a:pPr lvl="1"/>
            <a:r>
              <a:rPr lang="en-US" dirty="0"/>
              <a:t>Individual storms with rotation updrafts</a:t>
            </a:r>
          </a:p>
          <a:p>
            <a:pPr lvl="1"/>
            <a:r>
              <a:rPr lang="en-US" dirty="0"/>
              <a:t>Most likely storm type that produces tornadoes</a:t>
            </a:r>
          </a:p>
          <a:p>
            <a:pPr lvl="1"/>
            <a:r>
              <a:rPr lang="en-US" dirty="0"/>
              <a:t>About ~30% produce tornadoes</a:t>
            </a:r>
          </a:p>
        </p:txBody>
      </p:sp>
    </p:spTree>
    <p:extLst>
      <p:ext uri="{BB962C8B-B14F-4D97-AF65-F5344CB8AC3E}">
        <p14:creationId xmlns:p14="http://schemas.microsoft.com/office/powerpoint/2010/main" val="1505431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79EEA-DA5A-4E1F-9C0A-2D19203B2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Morning Radar Loop</a:t>
            </a:r>
          </a:p>
        </p:txBody>
      </p:sp>
      <p:pic>
        <p:nvPicPr>
          <p:cNvPr id="9220" name="Picture 4" descr="https://www.weather.gov/images/bmx/significant_events/2011/042711/ref_80.gif">
            <a:extLst>
              <a:ext uri="{FF2B5EF4-FFF2-40B4-BE49-F238E27FC236}">
                <a16:creationId xmlns:a16="http://schemas.microsoft.com/office/drawing/2014/main" id="{9ABEBE94-95A6-4F15-8C0D-B4BC843A3EE2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88415" y="1152816"/>
            <a:ext cx="6015170" cy="553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632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7D35-AE06-4FFA-957B-ABC7EF45C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Afternoon Radar Loop</a:t>
            </a:r>
          </a:p>
        </p:txBody>
      </p:sp>
      <p:pic>
        <p:nvPicPr>
          <p:cNvPr id="8196" name="Picture 4" descr="https://www.weather.gov/images/bmx/significant_events/2011/042711/ref_80afternoon.gif">
            <a:extLst>
              <a:ext uri="{FF2B5EF4-FFF2-40B4-BE49-F238E27FC236}">
                <a16:creationId xmlns:a16="http://schemas.microsoft.com/office/drawing/2014/main" id="{47215FA9-CD78-4B38-8A87-65065E99C389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4858" y="1139489"/>
            <a:ext cx="6020232" cy="561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4820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 descr="A cloudy sky&#10;&#10;Description generated with high confidence">
            <a:extLst>
              <a:ext uri="{FF2B5EF4-FFF2-40B4-BE49-F238E27FC236}">
                <a16:creationId xmlns:a16="http://schemas.microsoft.com/office/drawing/2014/main" id="{90BC0564-07A5-4F6E-A423-CECBB3EEB4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91" r="3" b="3"/>
          <a:stretch/>
        </p:blipFill>
        <p:spPr>
          <a:xfrm>
            <a:off x="5316658" y="-1"/>
            <a:ext cx="6873803" cy="3428998"/>
          </a:xfrm>
          <a:prstGeom prst="rect">
            <a:avLst/>
          </a:prstGeom>
        </p:spPr>
      </p:pic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1DCEDF5E-9D01-41F6-BB8F-DE45CF673A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779" r="-2" b="-2"/>
          <a:stretch/>
        </p:blipFill>
        <p:spPr>
          <a:xfrm>
            <a:off x="5316657" y="3429460"/>
            <a:ext cx="3441773" cy="3428540"/>
          </a:xfrm>
          <a:prstGeom prst="rect">
            <a:avLst/>
          </a:prstGeom>
        </p:spPr>
      </p:pic>
      <p:pic>
        <p:nvPicPr>
          <p:cNvPr id="5" name="Picture 4" descr="A picture containing text&#10;&#10;Description generated with very high confidence">
            <a:extLst>
              <a:ext uri="{FF2B5EF4-FFF2-40B4-BE49-F238E27FC236}">
                <a16:creationId xmlns:a16="http://schemas.microsoft.com/office/drawing/2014/main" id="{C944FE54-A62C-4F52-A782-EC98EB495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00" r="4162" b="1"/>
          <a:stretch/>
        </p:blipFill>
        <p:spPr>
          <a:xfrm>
            <a:off x="8758430" y="3428999"/>
            <a:ext cx="3432031" cy="342854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DE478A-9B9B-4F32-906C-273776BD77F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33675D8-8B7A-4149-AD08-B81A69EC6C88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753558" y="3428535"/>
            <a:ext cx="1" cy="3429465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FE85DE-8857-4E6E-800A-944BB57F97E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316657" y="3428997"/>
            <a:ext cx="687380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B9BCF7A-8D9B-4BCB-8528-22FB473F9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1" y="452718"/>
            <a:ext cx="3978790" cy="1400530"/>
          </a:xfrm>
        </p:spPr>
        <p:txBody>
          <a:bodyPr>
            <a:normAutofit/>
          </a:bodyPr>
          <a:lstStyle/>
          <a:p>
            <a:r>
              <a:rPr lang="en-US" dirty="0" err="1"/>
              <a:t>Hackelburg</a:t>
            </a:r>
            <a:r>
              <a:rPr lang="en-US" dirty="0"/>
              <a:t>, AL Tornado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0D7EB29-4020-40DB-9EB9-47A7AF212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052918"/>
            <a:ext cx="3977971" cy="4195481"/>
          </a:xfrm>
        </p:spPr>
        <p:txBody>
          <a:bodyPr>
            <a:normAutofit/>
          </a:bodyPr>
          <a:lstStyle/>
          <a:p>
            <a:r>
              <a:rPr lang="en-US" sz="2400" dirty="0"/>
              <a:t>Tornado is placed where the hook echo is (supercells)</a:t>
            </a:r>
          </a:p>
          <a:p>
            <a:r>
              <a:rPr lang="en-US" sz="2400" dirty="0"/>
              <a:t>Red velocity = wind away from radar</a:t>
            </a:r>
          </a:p>
          <a:p>
            <a:r>
              <a:rPr lang="en-US" sz="2400" dirty="0"/>
              <a:t>Green velocity = wind towards radar</a:t>
            </a:r>
          </a:p>
          <a:p>
            <a:r>
              <a:rPr lang="en-US" sz="2400" dirty="0"/>
              <a:t>The area where these meet is where rotation occurs</a:t>
            </a:r>
          </a:p>
        </p:txBody>
      </p:sp>
    </p:spTree>
    <p:extLst>
      <p:ext uri="{BB962C8B-B14F-4D97-AF65-F5344CB8AC3E}">
        <p14:creationId xmlns:p14="http://schemas.microsoft.com/office/powerpoint/2010/main" val="1349369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327EE-C597-45F5-92FC-0DFEFD7D9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Hackelburg</a:t>
            </a:r>
            <a:r>
              <a:rPr lang="en-US" dirty="0"/>
              <a:t>, AL Tornado (EF-5)</a:t>
            </a:r>
          </a:p>
        </p:txBody>
      </p:sp>
      <p:pic>
        <p:nvPicPr>
          <p:cNvPr id="6148" name="Picture 4" descr="https://www.weather.gov/images/bmx/significant_events/2011/042711/ref_marion.gif">
            <a:extLst>
              <a:ext uri="{FF2B5EF4-FFF2-40B4-BE49-F238E27FC236}">
                <a16:creationId xmlns:a16="http://schemas.microsoft.com/office/drawing/2014/main" id="{985C60A4-731E-43EA-8A2E-DB8B3313B4EB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8333" y="1152983"/>
            <a:ext cx="5266913" cy="488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74CDDF-ED20-4B38-AB0B-46CA36698B87}"/>
              </a:ext>
            </a:extLst>
          </p:cNvPr>
          <p:cNvSpPr txBox="1"/>
          <p:nvPr/>
        </p:nvSpPr>
        <p:spPr>
          <a:xfrm>
            <a:off x="707010" y="1558711"/>
            <a:ext cx="42137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Maximum winds  ~210mph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Path length  ~212km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Tornado width  ~2011m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72 fatalities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150 injuries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$1.250B in damages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150" name="Picture 6" descr="https://www.weather.gov/images/bmx/significant_events/2011/042711/Hackleburg/cleanslaba.jpg">
            <a:extLst>
              <a:ext uri="{FF2B5EF4-FFF2-40B4-BE49-F238E27FC236}">
                <a16:creationId xmlns:a16="http://schemas.microsoft.com/office/drawing/2014/main" id="{D512E011-0CB8-468A-B608-C1C22A351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991" y="4202001"/>
            <a:ext cx="3253034" cy="243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202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4FC19-FC58-41B8-9115-2DF28272E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1311004" cy="1400530"/>
          </a:xfrm>
        </p:spPr>
        <p:txBody>
          <a:bodyPr/>
          <a:lstStyle/>
          <a:p>
            <a:r>
              <a:rPr lang="en-US" dirty="0"/>
              <a:t>Tuscaloosa/Birmingham, AL Tornado (EF-4)</a:t>
            </a:r>
          </a:p>
        </p:txBody>
      </p:sp>
      <p:pic>
        <p:nvPicPr>
          <p:cNvPr id="7170" name="Picture 2" descr="https://www.weather.gov/images/bmx/significant_events/2011/042711/tuscbirm/r2238.gif">
            <a:extLst>
              <a:ext uri="{FF2B5EF4-FFF2-40B4-BE49-F238E27FC236}">
                <a16:creationId xmlns:a16="http://schemas.microsoft.com/office/drawing/2014/main" id="{7D4033D5-1EB6-42C4-87AB-CD19CD7795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828" y="1477431"/>
            <a:ext cx="6177287" cy="477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www.weather.gov/images/bmx/significant_events/2011/042711/tuscbirm/4.JPG">
            <a:extLst>
              <a:ext uri="{FF2B5EF4-FFF2-40B4-BE49-F238E27FC236}">
                <a16:creationId xmlns:a16="http://schemas.microsoft.com/office/drawing/2014/main" id="{E7EB748F-70C2-46AA-94AA-DA3B3D6BB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25443"/>
            <a:ext cx="3464351" cy="259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A73603-77F6-43D0-AD6D-260614E6CAC3}"/>
              </a:ext>
            </a:extLst>
          </p:cNvPr>
          <p:cNvSpPr txBox="1"/>
          <p:nvPr/>
        </p:nvSpPr>
        <p:spPr>
          <a:xfrm>
            <a:off x="763571" y="1690688"/>
            <a:ext cx="48139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Maximum winds  ~190mph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Path length  ~130km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Tornado width  ~2377m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64 deaths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1500 injuries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$2.203B in damages</a:t>
            </a:r>
          </a:p>
        </p:txBody>
      </p:sp>
    </p:spTree>
    <p:extLst>
      <p:ext uri="{BB962C8B-B14F-4D97-AF65-F5344CB8AC3E}">
        <p14:creationId xmlns:p14="http://schemas.microsoft.com/office/powerpoint/2010/main" val="196420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CA9B7-C5A3-45C6-B8AC-F0C9C2E4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Tuscaloosa/Birmingham Tornado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719962-B278-43BD-B4DC-06D5C8865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275" y="1225484"/>
            <a:ext cx="9793449" cy="549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458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113DB-B03E-495E-AABA-58DF3B24A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Synoptic &amp; Mesoscale</a:t>
            </a:r>
          </a:p>
        </p:txBody>
      </p:sp>
      <p:pic>
        <p:nvPicPr>
          <p:cNvPr id="3074" name="Picture 2" descr="http://www.spc.noaa.gov/obswx/maps/500_110428_00.gif">
            <a:extLst>
              <a:ext uri="{FF2B5EF4-FFF2-40B4-BE49-F238E27FC236}">
                <a16:creationId xmlns:a16="http://schemas.microsoft.com/office/drawing/2014/main" id="{C9E1363B-7540-496F-8EC6-B99B35E1EA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86" y="1160035"/>
            <a:ext cx="7279233" cy="54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B89195-FF0D-464A-BE16-535B75E6E83F}"/>
              </a:ext>
            </a:extLst>
          </p:cNvPr>
          <p:cNvSpPr txBox="1"/>
          <p:nvPr/>
        </p:nvSpPr>
        <p:spPr>
          <a:xfrm>
            <a:off x="665721" y="1463716"/>
            <a:ext cx="424773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500mb Analysis (mid-troposphere)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Cold air </a:t>
            </a:r>
            <a:r>
              <a:rPr lang="en-US" sz="2800" dirty="0" err="1"/>
              <a:t>advecting</a:t>
            </a:r>
            <a:r>
              <a:rPr lang="en-US" sz="2800" dirty="0"/>
              <a:t> into the region aloft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Winds from the WSW </a:t>
            </a:r>
          </a:p>
        </p:txBody>
      </p:sp>
    </p:spTree>
    <p:extLst>
      <p:ext uri="{BB962C8B-B14F-4D97-AF65-F5344CB8AC3E}">
        <p14:creationId xmlns:p14="http://schemas.microsoft.com/office/powerpoint/2010/main" val="98796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273A0-E245-4659-82C4-27FF58304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748" y="1291473"/>
            <a:ext cx="10515600" cy="158370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Meteorological Overview of the </a:t>
            </a:r>
            <a:r>
              <a:rPr lang="en-US" b="1" dirty="0" err="1"/>
              <a:t>Devasating</a:t>
            </a:r>
            <a:r>
              <a:rPr lang="en-US" b="1" dirty="0"/>
              <a:t> 27 April 2011 Tornado Outbreak</a:t>
            </a:r>
            <a:br>
              <a:rPr lang="en-US" dirty="0"/>
            </a:br>
            <a:r>
              <a:rPr lang="en-US" dirty="0"/>
              <a:t>	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FA6E87-0BB6-4597-B965-21604CF34583}"/>
              </a:ext>
            </a:extLst>
          </p:cNvPr>
          <p:cNvSpPr txBox="1"/>
          <p:nvPr/>
        </p:nvSpPr>
        <p:spPr>
          <a:xfrm>
            <a:off x="1170494" y="3599353"/>
            <a:ext cx="1009610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Knupp</a:t>
            </a:r>
            <a:r>
              <a:rPr lang="en-US" dirty="0"/>
              <a:t>, K.R., T.A. Murphy, T.A. Coleman, R.A. Wade, S.A. Mullins, C.J. Schultz, E.V. Schultz, L. Carey, A. </a:t>
            </a:r>
            <a:r>
              <a:rPr lang="en-US" dirty="0" err="1"/>
              <a:t>Sherrer</a:t>
            </a:r>
            <a:r>
              <a:rPr lang="en-US" dirty="0"/>
              <a:t>, E.W. McCaul, B. </a:t>
            </a:r>
            <a:r>
              <a:rPr lang="en-US" dirty="0" err="1"/>
              <a:t>Carcione</a:t>
            </a:r>
            <a:r>
              <a:rPr lang="en-US" dirty="0"/>
              <a:t>, S. Latimer, A. Kula, K. Laws, P.T. Marsh, and K. </a:t>
            </a:r>
            <a:r>
              <a:rPr lang="en-US" dirty="0" err="1"/>
              <a:t>Klockow</a:t>
            </a:r>
            <a:r>
              <a:rPr lang="en-US" dirty="0"/>
              <a:t>, 2014: </a:t>
            </a:r>
            <a:r>
              <a:rPr lang="en-US" u="sng" dirty="0">
                <a:hlinkClick r:id="rId2"/>
              </a:rPr>
              <a:t>Meteorological Overview of the Devastating 27 April 2011 Tornado Outbreak.</a:t>
            </a:r>
            <a:r>
              <a:rPr lang="en-US" dirty="0"/>
              <a:t> </a:t>
            </a:r>
            <a:r>
              <a:rPr lang="en-US" i="1" dirty="0"/>
              <a:t>Bull. Amer. Meteor. Soc.,</a:t>
            </a:r>
            <a:r>
              <a:rPr lang="en-US" dirty="0"/>
              <a:t> </a:t>
            </a:r>
            <a:r>
              <a:rPr lang="en-US" b="1" dirty="0"/>
              <a:t>95</a:t>
            </a:r>
            <a:r>
              <a:rPr lang="en-US" dirty="0"/>
              <a:t>, 1041–1062,</a:t>
            </a:r>
            <a:r>
              <a:rPr lang="en-US" u="sng" dirty="0">
                <a:hlinkClick r:id="rId3"/>
              </a:rPr>
              <a:t>https://doi.org/10.1175/BAMS-D-11-00229.1</a:t>
            </a:r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74268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98B03-C4D3-4120-B627-3ED30A36B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Synoptic &amp; Mesoscale</a:t>
            </a:r>
          </a:p>
        </p:txBody>
      </p:sp>
      <p:pic>
        <p:nvPicPr>
          <p:cNvPr id="2050" name="Picture 2" descr="http://www.spc.noaa.gov/obswx/maps/850_110428_00.gif">
            <a:extLst>
              <a:ext uri="{FF2B5EF4-FFF2-40B4-BE49-F238E27FC236}">
                <a16:creationId xmlns:a16="http://schemas.microsoft.com/office/drawing/2014/main" id="{43CC90D8-3EC5-4CBD-817E-E5DF381EED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20481" y="1166454"/>
            <a:ext cx="7217666" cy="541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E01AAD6-C1AB-49A4-B047-4AC4D92201B8}"/>
              </a:ext>
            </a:extLst>
          </p:cNvPr>
          <p:cNvSpPr txBox="1"/>
          <p:nvPr/>
        </p:nvSpPr>
        <p:spPr>
          <a:xfrm>
            <a:off x="768627" y="1517715"/>
            <a:ext cx="37526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850mb Analysis (~3000m AGL)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Moisture transport from Gulf of Mexico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Winds from the SW</a:t>
            </a:r>
          </a:p>
        </p:txBody>
      </p:sp>
    </p:spTree>
    <p:extLst>
      <p:ext uri="{BB962C8B-B14F-4D97-AF65-F5344CB8AC3E}">
        <p14:creationId xmlns:p14="http://schemas.microsoft.com/office/powerpoint/2010/main" val="3212726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0F13C-57FC-46F9-AE74-18A5C98C2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Synoptic &amp; Mesoscale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AF8236-03FA-4315-B4C7-2643E530DF88}"/>
              </a:ext>
            </a:extLst>
          </p:cNvPr>
          <p:cNvSpPr txBox="1"/>
          <p:nvPr/>
        </p:nvSpPr>
        <p:spPr>
          <a:xfrm>
            <a:off x="738266" y="1574276"/>
            <a:ext cx="33276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Surface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Southerly winds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High dewpoint &gt;70F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Temperatures about 75-80F</a:t>
            </a:r>
          </a:p>
        </p:txBody>
      </p:sp>
      <p:pic>
        <p:nvPicPr>
          <p:cNvPr id="4100" name="Picture 4" descr="http://www.spc.noaa.gov/obswx/maps/sfc_110428_00.gif">
            <a:extLst>
              <a:ext uri="{FF2B5EF4-FFF2-40B4-BE49-F238E27FC236}">
                <a16:creationId xmlns:a16="http://schemas.microsoft.com/office/drawing/2014/main" id="{566F7B4B-724B-49ED-B601-D23CA18B35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177" y="1159842"/>
            <a:ext cx="7292745" cy="546955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2030585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476F9-5C44-466F-9EFA-CB2B7A40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61" y="449968"/>
            <a:ext cx="9917784" cy="1325563"/>
          </a:xfrm>
        </p:spPr>
        <p:txBody>
          <a:bodyPr/>
          <a:lstStyle/>
          <a:p>
            <a:r>
              <a:rPr lang="en-US" dirty="0"/>
              <a:t>Synoptic &amp; Mesoscale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DC6FB-6D06-4A3C-AEFD-1A40DF40B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177" y="1155169"/>
            <a:ext cx="7059392" cy="55835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7A03DE-389C-4974-8D70-478D82BC48DD}"/>
              </a:ext>
            </a:extLst>
          </p:cNvPr>
          <p:cNvSpPr txBox="1"/>
          <p:nvPr/>
        </p:nvSpPr>
        <p:spPr>
          <a:xfrm>
            <a:off x="769101" y="1517715"/>
            <a:ext cx="3544478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Skew-T sounding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Birmingham, AL at 8pm EDT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Abundance of instability (CAPE)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Incredible amounts of shear (Helicity)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822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06564-750A-4B7E-8DC5-A43E4A416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Synoptic &amp; Mesoscale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96D17-5541-4749-8A43-C24DD2277C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67451" cy="4470430"/>
          </a:xfrm>
        </p:spPr>
        <p:txBody>
          <a:bodyPr>
            <a:normAutofit/>
          </a:bodyPr>
          <a:lstStyle/>
          <a:p>
            <a:r>
              <a:rPr lang="en-US" sz="3200" dirty="0"/>
              <a:t>MCS – Round 1 (0500-1500 UTC)</a:t>
            </a:r>
          </a:p>
          <a:p>
            <a:pPr lvl="1"/>
            <a:r>
              <a:rPr lang="en-US" sz="2800" dirty="0"/>
              <a:t>Mesoscale Convective System</a:t>
            </a:r>
          </a:p>
          <a:p>
            <a:r>
              <a:rPr lang="en-US" sz="3200" dirty="0"/>
              <a:t>MCS – Round 2 (1500-2000 UTC)</a:t>
            </a:r>
          </a:p>
          <a:p>
            <a:pPr lvl="1"/>
            <a:r>
              <a:rPr lang="en-US" sz="2800" dirty="0"/>
              <a:t>Mesoscale Convective System</a:t>
            </a:r>
          </a:p>
          <a:p>
            <a:r>
              <a:rPr lang="en-US" sz="3200" dirty="0"/>
              <a:t>Supercell – Round 3 (2000-0500 UTC)</a:t>
            </a:r>
          </a:p>
          <a:p>
            <a:pPr lvl="1"/>
            <a:r>
              <a:rPr lang="en-US" sz="2800" dirty="0"/>
              <a:t>Storms with strong, tilted and rotating updrafts</a:t>
            </a:r>
          </a:p>
        </p:txBody>
      </p:sp>
    </p:spTree>
    <p:extLst>
      <p:ext uri="{BB962C8B-B14F-4D97-AF65-F5344CB8AC3E}">
        <p14:creationId xmlns:p14="http://schemas.microsoft.com/office/powerpoint/2010/main" val="3180103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28C5A-E6CE-4D84-837F-DFBF2E7CA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Synoptic &amp; Mesoscale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49FC63-2EA5-43E7-BBF2-A9A0EE979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329180"/>
            <a:ext cx="10369109" cy="4919220"/>
          </a:xfrm>
        </p:spPr>
        <p:txBody>
          <a:bodyPr>
            <a:normAutofit fontScale="92500" lnSpcReduction="20000"/>
          </a:bodyPr>
          <a:lstStyle/>
          <a:p>
            <a:r>
              <a:rPr lang="en-US" sz="3300" dirty="0"/>
              <a:t>Round 1 </a:t>
            </a:r>
          </a:p>
          <a:p>
            <a:pPr lvl="1"/>
            <a:r>
              <a:rPr lang="en-US" sz="2800" dirty="0"/>
              <a:t>Extreme values of low-level speed shear and directional shear </a:t>
            </a:r>
          </a:p>
          <a:p>
            <a:pPr lvl="2"/>
            <a:r>
              <a:rPr lang="en-US" sz="2400" dirty="0"/>
              <a:t>Helicity - 500-700m</a:t>
            </a:r>
            <a:r>
              <a:rPr lang="en-US" sz="2400" baseline="30000" dirty="0"/>
              <a:t>2</a:t>
            </a:r>
            <a:r>
              <a:rPr lang="en-US" sz="2400" dirty="0"/>
              <a:t>s</a:t>
            </a:r>
            <a:r>
              <a:rPr lang="en-US" sz="2400" baseline="30000" dirty="0"/>
              <a:t>-2  </a:t>
            </a:r>
            <a:r>
              <a:rPr lang="en-US" sz="2400" dirty="0"/>
              <a:t> (only need about 250m</a:t>
            </a:r>
            <a:r>
              <a:rPr lang="en-US" sz="2400" baseline="30000" dirty="0"/>
              <a:t>2</a:t>
            </a:r>
            <a:r>
              <a:rPr lang="en-US" sz="2400" dirty="0"/>
              <a:t>s</a:t>
            </a:r>
            <a:r>
              <a:rPr lang="en-US" sz="2400" baseline="30000" dirty="0"/>
              <a:t>-2 </a:t>
            </a:r>
            <a:r>
              <a:rPr lang="en-US" sz="2400" dirty="0"/>
              <a:t> for supercells/tornadoes)</a:t>
            </a:r>
          </a:p>
          <a:p>
            <a:pPr lvl="1"/>
            <a:r>
              <a:rPr lang="en-US" sz="2800" dirty="0"/>
              <a:t>Decent instability (1000 j/kg CAPE)</a:t>
            </a:r>
          </a:p>
          <a:p>
            <a:pPr lvl="1"/>
            <a:r>
              <a:rPr lang="en-US" sz="2800" dirty="0"/>
              <a:t>Moisture from the Gulf of Mexico</a:t>
            </a:r>
          </a:p>
          <a:p>
            <a:pPr lvl="1"/>
            <a:r>
              <a:rPr lang="en-US" sz="2800" dirty="0"/>
              <a:t>Favorable environment for rotating imbedded storms</a:t>
            </a:r>
          </a:p>
          <a:p>
            <a:pPr lvl="1"/>
            <a:r>
              <a:rPr lang="en-US" sz="2800" dirty="0"/>
              <a:t>76 tornadoes </a:t>
            </a:r>
          </a:p>
          <a:p>
            <a:pPr lvl="1"/>
            <a:r>
              <a:rPr lang="en-US" sz="2800" dirty="0"/>
              <a:t>3 fatalities</a:t>
            </a:r>
          </a:p>
          <a:p>
            <a:pPr lvl="1"/>
            <a:r>
              <a:rPr lang="en-US" sz="2800" dirty="0"/>
              <a:t>Knocked out power to many in MS &amp; 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036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C45B-FFFC-4503-9E81-03CF836CD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663" y="449967"/>
            <a:ext cx="6891779" cy="1325563"/>
          </a:xfrm>
        </p:spPr>
        <p:txBody>
          <a:bodyPr/>
          <a:lstStyle/>
          <a:p>
            <a:r>
              <a:rPr lang="en-US" dirty="0"/>
              <a:t>Synoptic &amp; Mesoscale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1F011E-7E59-4313-9062-66D18385A06E}"/>
              </a:ext>
            </a:extLst>
          </p:cNvPr>
          <p:cNvSpPr txBox="1"/>
          <p:nvPr/>
        </p:nvSpPr>
        <p:spPr>
          <a:xfrm>
            <a:off x="6674177" y="2658359"/>
            <a:ext cx="5156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BC50AE-C6CD-4874-BB1E-006EE4601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71" y="1593130"/>
            <a:ext cx="11909458" cy="46385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37690A-1A28-4FE6-B2DA-3698C7C183F3}"/>
              </a:ext>
            </a:extLst>
          </p:cNvPr>
          <p:cNvSpPr txBox="1"/>
          <p:nvPr/>
        </p:nvSpPr>
        <p:spPr>
          <a:xfrm>
            <a:off x="3432927" y="6231635"/>
            <a:ext cx="5326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Round 1 – Mississippi and Alabama</a:t>
            </a:r>
          </a:p>
        </p:txBody>
      </p:sp>
    </p:spTree>
    <p:extLst>
      <p:ext uri="{BB962C8B-B14F-4D97-AF65-F5344CB8AC3E}">
        <p14:creationId xmlns:p14="http://schemas.microsoft.com/office/powerpoint/2010/main" val="6253293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4415C-239E-42EA-8452-5C360666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Synoptic &amp; Mesoscale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AAD27-0BC1-4407-B5B6-05FFCCC1B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Round 2 (Midday)</a:t>
            </a:r>
          </a:p>
          <a:p>
            <a:pPr lvl="1"/>
            <a:r>
              <a:rPr lang="en-US" sz="2800" dirty="0"/>
              <a:t>7 tornadoes</a:t>
            </a:r>
          </a:p>
          <a:p>
            <a:pPr lvl="1"/>
            <a:r>
              <a:rPr lang="en-US" sz="2800" dirty="0"/>
              <a:t>Tracked through NW Alabama</a:t>
            </a:r>
          </a:p>
          <a:p>
            <a:pPr lvl="1"/>
            <a:r>
              <a:rPr lang="en-US" sz="2800" dirty="0"/>
              <a:t>Left behind an outflow boundary</a:t>
            </a:r>
          </a:p>
          <a:p>
            <a:pPr lvl="2"/>
            <a:r>
              <a:rPr lang="en-US" sz="2400" dirty="0"/>
              <a:t>Responsible for the violent tornadoes later in the day</a:t>
            </a:r>
          </a:p>
          <a:p>
            <a:pPr lvl="1"/>
            <a:r>
              <a:rPr lang="en-US" sz="2800" dirty="0"/>
              <a:t>1 fatality </a:t>
            </a:r>
          </a:p>
        </p:txBody>
      </p:sp>
    </p:spTree>
    <p:extLst>
      <p:ext uri="{BB962C8B-B14F-4D97-AF65-F5344CB8AC3E}">
        <p14:creationId xmlns:p14="http://schemas.microsoft.com/office/powerpoint/2010/main" val="33990077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80A71-F616-4A6E-906B-CA1A6DC38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Synoptic &amp; Mesoscale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E8187-622B-4B7A-96C2-B64CB885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1404594"/>
            <a:ext cx="10152292" cy="500068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Round 3 (1900-0500 UTC)</a:t>
            </a:r>
          </a:p>
          <a:p>
            <a:pPr lvl="1"/>
            <a:r>
              <a:rPr lang="en-US" sz="2400" dirty="0"/>
              <a:t>Dozens of supercells</a:t>
            </a:r>
          </a:p>
          <a:p>
            <a:pPr lvl="1"/>
            <a:r>
              <a:rPr lang="en-US" sz="2400" dirty="0"/>
              <a:t>Most conductive environment for supercells and tornadoes ever recorded</a:t>
            </a:r>
          </a:p>
          <a:p>
            <a:pPr lvl="1"/>
            <a:r>
              <a:rPr lang="en-US" sz="2400" dirty="0"/>
              <a:t>Strong upper-level trough and low pressure at the surface </a:t>
            </a:r>
          </a:p>
          <a:p>
            <a:pPr lvl="1"/>
            <a:r>
              <a:rPr lang="en-US" sz="2400" dirty="0"/>
              <a:t>Instability reaching 3,000 j/kg over Alabama</a:t>
            </a:r>
          </a:p>
          <a:p>
            <a:pPr lvl="1"/>
            <a:r>
              <a:rPr lang="en-US" sz="2400" dirty="0"/>
              <a:t>Increasing dewpoint with strong winds transporting moisture</a:t>
            </a:r>
          </a:p>
          <a:p>
            <a:pPr lvl="1"/>
            <a:r>
              <a:rPr lang="en-US" sz="2400" dirty="0"/>
              <a:t>Helicity values increased to 600-900m</a:t>
            </a:r>
            <a:r>
              <a:rPr lang="en-US" sz="2400" baseline="30000" dirty="0"/>
              <a:t>2</a:t>
            </a:r>
            <a:r>
              <a:rPr lang="en-US" sz="2400" dirty="0"/>
              <a:t>s</a:t>
            </a:r>
            <a:r>
              <a:rPr lang="en-US" sz="2400" baseline="30000" dirty="0"/>
              <a:t>-2 </a:t>
            </a:r>
          </a:p>
          <a:p>
            <a:pPr lvl="1"/>
            <a:r>
              <a:rPr lang="en-US" sz="2400" dirty="0"/>
              <a:t>Outflow boundary from earlier storms allowed for more shear, smaller scale and cannot be captured until hours before event</a:t>
            </a:r>
          </a:p>
        </p:txBody>
      </p:sp>
    </p:spTree>
    <p:extLst>
      <p:ext uri="{BB962C8B-B14F-4D97-AF65-F5344CB8AC3E}">
        <p14:creationId xmlns:p14="http://schemas.microsoft.com/office/powerpoint/2010/main" val="41673054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7ED54-1F6D-453E-A6CC-87214DC25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Synoptic &amp; Mesoscale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819EE-B237-4F49-B7AD-5FA59280B3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93" y="1352051"/>
            <a:ext cx="11962614" cy="4697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92D40E-5621-4D62-83B4-D3CE5B0D1D71}"/>
              </a:ext>
            </a:extLst>
          </p:cNvPr>
          <p:cNvSpPr txBox="1"/>
          <p:nvPr/>
        </p:nvSpPr>
        <p:spPr>
          <a:xfrm>
            <a:off x="2938021" y="6294913"/>
            <a:ext cx="631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Round 2 &amp; 3 – Mississippi, Alabama and Tennessee</a:t>
            </a:r>
          </a:p>
        </p:txBody>
      </p:sp>
    </p:spTree>
    <p:extLst>
      <p:ext uri="{BB962C8B-B14F-4D97-AF65-F5344CB8AC3E}">
        <p14:creationId xmlns:p14="http://schemas.microsoft.com/office/powerpoint/2010/main" val="28074327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7E48-D1B6-45AE-9140-66D548BE1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C5F249-47CE-4FCE-BD83-80378086D1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8165" y="1225486"/>
            <a:ext cx="7377817" cy="54575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9E3C52-FC09-4F37-B6C3-8638E0E769C3}"/>
              </a:ext>
            </a:extLst>
          </p:cNvPr>
          <p:cNvSpPr txBox="1"/>
          <p:nvPr/>
        </p:nvSpPr>
        <p:spPr>
          <a:xfrm>
            <a:off x="838201" y="1536569"/>
            <a:ext cx="368666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3 distinct rounds of tornadogenesis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Only 6 30minute periods without tornadoes on this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MV = mesoscale vortex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QLCS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Quasi-Linear Convective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MCS includes QLCS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5729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68285-E267-4844-B716-4981802B0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Presentation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5DD73-144C-4ED8-BFCD-40AE2C02A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Motivation</a:t>
            </a:r>
          </a:p>
          <a:p>
            <a:r>
              <a:rPr lang="en-US" sz="2800" dirty="0"/>
              <a:t>Introduction</a:t>
            </a:r>
          </a:p>
          <a:p>
            <a:r>
              <a:rPr lang="en-US" sz="2800" dirty="0"/>
              <a:t>Synoptic &amp; Mesoscale </a:t>
            </a:r>
          </a:p>
          <a:p>
            <a:r>
              <a:rPr lang="en-US" sz="2800" dirty="0"/>
              <a:t>Characteristics </a:t>
            </a:r>
          </a:p>
          <a:p>
            <a:r>
              <a:rPr lang="en-US" sz="2800" dirty="0"/>
              <a:t>Damage</a:t>
            </a:r>
          </a:p>
          <a:p>
            <a:r>
              <a:rPr lang="en-US" sz="2800" dirty="0"/>
              <a:t>Statistics</a:t>
            </a:r>
          </a:p>
          <a:p>
            <a:r>
              <a:rPr lang="en-US" sz="2800" dirty="0"/>
              <a:t>Conclusion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213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B273B-942F-4851-9D09-ADE9BBE3B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8032E1-FCC7-403F-BECA-A67016507D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72735" y="788590"/>
            <a:ext cx="6112428" cy="57798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286640-568D-4F95-88D3-B8115DFCD6ED}"/>
              </a:ext>
            </a:extLst>
          </p:cNvPr>
          <p:cNvSpPr txBox="1"/>
          <p:nvPr/>
        </p:nvSpPr>
        <p:spPr>
          <a:xfrm>
            <a:off x="813250" y="2203986"/>
            <a:ext cx="4992347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Wide and long tornadoes tended to be supercells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few tornadoes from the MV (mesoscale vortex) in the morning that did produce wide tornadoes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811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0094-BF30-4226-B37D-859B61CBC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80CD6-EB5D-4CDC-9669-F1C104DB2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9044" y="1853248"/>
            <a:ext cx="9718659" cy="4777818"/>
          </a:xfrm>
        </p:spPr>
        <p:txBody>
          <a:bodyPr>
            <a:normAutofit/>
          </a:bodyPr>
          <a:lstStyle/>
          <a:p>
            <a:r>
              <a:rPr lang="en-US" sz="2800" dirty="0"/>
              <a:t>90% of all supercells on this day produced at least one tornado</a:t>
            </a:r>
          </a:p>
          <a:p>
            <a:r>
              <a:rPr lang="en-US" sz="2800" dirty="0"/>
              <a:t>3 tornadoes travelled more than 200km</a:t>
            </a:r>
          </a:p>
          <a:p>
            <a:r>
              <a:rPr lang="en-US" sz="2800" dirty="0"/>
              <a:t>19 EF-3, 11 EF-4, 4 EF-5 tornadoes</a:t>
            </a:r>
          </a:p>
          <a:p>
            <a:r>
              <a:rPr lang="en-US" sz="2800" dirty="0"/>
              <a:t>How does this compare with April 3-4, 1974 tornado outbreak?</a:t>
            </a:r>
          </a:p>
          <a:p>
            <a:pPr lvl="1"/>
            <a:r>
              <a:rPr lang="en-US" sz="2400" dirty="0"/>
              <a:t>Less area, but longer lived tornadoes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4900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ED449-5255-4A81-B97E-E66AB833C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A7CB2-AFC8-42FB-A4D8-17F8227EA2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299" y="1546169"/>
            <a:ext cx="4761322" cy="4351338"/>
          </a:xfrm>
        </p:spPr>
        <p:txBody>
          <a:bodyPr/>
          <a:lstStyle/>
          <a:p>
            <a:r>
              <a:rPr lang="en-US" sz="2800" dirty="0"/>
              <a:t>Despite adequate warnings, many deaths occurred</a:t>
            </a:r>
          </a:p>
          <a:p>
            <a:r>
              <a:rPr lang="en-US" sz="2800" dirty="0"/>
              <a:t>Basements are not common in the Southeast</a:t>
            </a:r>
          </a:p>
          <a:p>
            <a:r>
              <a:rPr lang="en-US" sz="2800" dirty="0"/>
              <a:t>The Southeast is most populous region (&gt;80 million people)</a:t>
            </a:r>
          </a:p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99F6E1-7045-43C1-A403-87ECB02F0B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646" y="970960"/>
            <a:ext cx="7172726" cy="523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167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03EA9E-6F38-4F1B-BA4B-867E1AEB3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F6B7D-99B0-4FF2-9DFF-91E1CB545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293" y="1741834"/>
            <a:ext cx="8946541" cy="4195481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Round 1 knocked out power to areas that would be affected later</a:t>
            </a:r>
          </a:p>
          <a:p>
            <a:r>
              <a:rPr lang="en-US" sz="2800" dirty="0"/>
              <a:t>Businesses and schools closed for the day</a:t>
            </a:r>
          </a:p>
          <a:p>
            <a:r>
              <a:rPr lang="en-US" sz="2800" dirty="0"/>
              <a:t>Some people did not receive warnings or thought the tornadoes were done due to early morning tornadoes</a:t>
            </a:r>
          </a:p>
          <a:p>
            <a:r>
              <a:rPr lang="en-US" sz="2800" dirty="0"/>
              <a:t>Early morning tornadoes were impressive alone</a:t>
            </a:r>
          </a:p>
          <a:p>
            <a:r>
              <a:rPr lang="en-US" sz="2800" dirty="0"/>
              <a:t>Tornado warnings were sufficient, but structures were not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7000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EB7B4-C0BC-4712-89A0-A4B60F161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1F4963-584A-455C-8E14-F5FB35BD1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49ECCB-BF8E-49C7-B9F8-1769AFFF2929}"/>
              </a:ext>
            </a:extLst>
          </p:cNvPr>
          <p:cNvSpPr txBox="1"/>
          <p:nvPr/>
        </p:nvSpPr>
        <p:spPr>
          <a:xfrm>
            <a:off x="1206631" y="1913641"/>
            <a:ext cx="995470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Many people took shelter, but the tornadoes were too violent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133 deaths in single-family homes and 51 deaths in mobile homes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Most common places people died (in houses)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Bathroom (7.3%)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Basement or underground shelter (4%)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Bedrooms (4%)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Hallways (4%)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6125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C23CD-324A-4A7D-9357-01D764DA4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2E1433-ACF6-40A5-B2AE-3F9EFBBAD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04901" cy="4351338"/>
          </a:xfrm>
        </p:spPr>
        <p:txBody>
          <a:bodyPr/>
          <a:lstStyle/>
          <a:p>
            <a:r>
              <a:rPr lang="en-US" sz="3200" dirty="0"/>
              <a:t>1.06% of Alabama was affected by tornadoes</a:t>
            </a:r>
          </a:p>
          <a:p>
            <a:pPr lvl="1"/>
            <a:r>
              <a:rPr lang="en-US" sz="2800" dirty="0"/>
              <a:t>1439km</a:t>
            </a:r>
            <a:r>
              <a:rPr lang="en-US" sz="2800" baseline="30000" dirty="0"/>
              <a:t>2</a:t>
            </a:r>
            <a:r>
              <a:rPr lang="en-US" sz="2800" dirty="0"/>
              <a:t> </a:t>
            </a:r>
          </a:p>
          <a:p>
            <a:pPr lvl="1"/>
            <a:r>
              <a:rPr lang="en-US" sz="2800" dirty="0"/>
              <a:t>Same area as shown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endParaRPr lang="en-US" sz="2800" dirty="0"/>
          </a:p>
          <a:p>
            <a:r>
              <a:rPr lang="en-US" sz="3200" dirty="0"/>
              <a:t>10 million cubic yards of debris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5AA040-DF92-4045-8CF5-191DFEBB8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4270" y="365125"/>
            <a:ext cx="3303875" cy="469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835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655D5-5DD6-4B4C-8041-108E24DD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90F6D5-109A-4994-B8F8-2AE2DE381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Average lead time was 22 minutes in Alabama</a:t>
            </a:r>
          </a:p>
          <a:p>
            <a:pPr lvl="1"/>
            <a:r>
              <a:rPr lang="en-US" sz="2800" dirty="0"/>
              <a:t>National Weather Service goal = 15 minutes</a:t>
            </a:r>
          </a:p>
          <a:p>
            <a:pPr lvl="1"/>
            <a:r>
              <a:rPr lang="en-US" sz="2800" dirty="0"/>
              <a:t>Great lead times</a:t>
            </a:r>
          </a:p>
          <a:p>
            <a:r>
              <a:rPr lang="en-US" sz="3200" dirty="0"/>
              <a:t>Some people were just complacent, most were not</a:t>
            </a:r>
          </a:p>
        </p:txBody>
      </p:sp>
    </p:spTree>
    <p:extLst>
      <p:ext uri="{BB962C8B-B14F-4D97-AF65-F5344CB8AC3E}">
        <p14:creationId xmlns:p14="http://schemas.microsoft.com/office/powerpoint/2010/main" val="1396226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6CF8F-BBEF-4DA6-8EDC-2B018F43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EC90EC6-2283-43F2-8BC8-9F6B8BCCD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0261" y="3854962"/>
            <a:ext cx="10251478" cy="27645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7268FE-DA5E-4476-9104-EE1777D41D16}"/>
              </a:ext>
            </a:extLst>
          </p:cNvPr>
          <p:cNvSpPr txBox="1"/>
          <p:nvPr/>
        </p:nvSpPr>
        <p:spPr>
          <a:xfrm>
            <a:off x="1480008" y="1545996"/>
            <a:ext cx="85406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DPI – destruction potential index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tornado area multiplied by the EF scale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N2 – parameter for characterizing tornadoes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April 27, 2011 &amp; April 3, 1974 are extreme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Tri-State tornado (March 18, 1925) not included, but &gt;700 deaths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6427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27BB1-924C-4854-AB3A-D19D9E7FC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6C5D8-0452-4AAD-855F-25635BF7CB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No other tornado outbreak can compare, except April 3-4, 1974</a:t>
            </a:r>
          </a:p>
          <a:p>
            <a:r>
              <a:rPr lang="en-US" sz="2800" dirty="0"/>
              <a:t>One of the costliest natural disasters in US history</a:t>
            </a:r>
          </a:p>
          <a:p>
            <a:r>
              <a:rPr lang="en-US" sz="2800" dirty="0"/>
              <a:t>Often classified as a ‘once-in-a-generation’ event</a:t>
            </a:r>
          </a:p>
          <a:p>
            <a:r>
              <a:rPr lang="en-US" sz="2800" dirty="0"/>
              <a:t>The atmosphere was ‘perfect’ for tornadoes on this 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8250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83D3D-C1CF-4620-A44F-15FD501CD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10B38-B616-4ACA-B703-69DC41A46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199 tornadoes on April 27, 2011</a:t>
            </a:r>
          </a:p>
          <a:p>
            <a:r>
              <a:rPr lang="en-US" sz="2800" dirty="0"/>
              <a:t>758 tornadoes in April 2011</a:t>
            </a:r>
          </a:p>
          <a:p>
            <a:r>
              <a:rPr lang="en-US" sz="2800" dirty="0"/>
              <a:t>Previous record for tornadoes in any month was 542 (May 2004)</a:t>
            </a:r>
          </a:p>
          <a:p>
            <a:r>
              <a:rPr lang="en-US" sz="2800" dirty="0"/>
              <a:t>Previous April tornado record was 267 (April 1974)</a:t>
            </a:r>
          </a:p>
          <a:p>
            <a:r>
              <a:rPr lang="en-US" sz="2800" dirty="0"/>
              <a:t>5 of the 10 longest tornadoes in recorded history occurred on April 27, 2011 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36005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A165E-3372-47ED-88C7-0AFC88B52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05520" cy="1325563"/>
          </a:xfrm>
        </p:spPr>
        <p:txBody>
          <a:bodyPr/>
          <a:lstStyle/>
          <a:p>
            <a:r>
              <a:rPr lang="en-US"/>
              <a:t>Motivation</a:t>
            </a:r>
            <a:endParaRPr lang="en-US" dirty="0"/>
          </a:p>
        </p:txBody>
      </p:sp>
      <p:pic>
        <p:nvPicPr>
          <p:cNvPr id="13314" name="Picture 2" descr="No automatic alt text available.">
            <a:extLst>
              <a:ext uri="{FF2B5EF4-FFF2-40B4-BE49-F238E27FC236}">
                <a16:creationId xmlns:a16="http://schemas.microsoft.com/office/drawing/2014/main" id="{4EB69194-7BB2-483E-A08A-4FA9458232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897" y="365125"/>
            <a:ext cx="3445953" cy="626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 The RADWIN collects the RFD data as the canadian tornado begins the rope out. ">
            <a:extLst>
              <a:ext uri="{FF2B5EF4-FFF2-40B4-BE49-F238E27FC236}">
                <a16:creationId xmlns:a16="http://schemas.microsoft.com/office/drawing/2014/main" id="{1D45B3DF-478B-46D3-83E8-3C3C5D1C3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82" y="3200608"/>
            <a:ext cx="5144034" cy="3429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  RADWIN data from the double tornado intercept. Notice the two fairly large pressure drops one right as the temperature/dewpoint spike, and another before the temp/dewpoint fall again.  ">
            <a:extLst>
              <a:ext uri="{FF2B5EF4-FFF2-40B4-BE49-F238E27FC236}">
                <a16:creationId xmlns:a16="http://schemas.microsoft.com/office/drawing/2014/main" id="{1AA10F6B-5519-4859-B580-BF03D3921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909" y="1519621"/>
            <a:ext cx="5128182" cy="336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624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03800-7FE4-4455-9DAD-6C3F63D6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4D57F1-94B8-4322-B913-66A4A75AC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Historic tornado outbreak </a:t>
            </a:r>
          </a:p>
          <a:p>
            <a:r>
              <a:rPr lang="en-US" sz="3200" dirty="0"/>
              <a:t>Many people died on this day despite the efforts from the National Weather Service</a:t>
            </a:r>
          </a:p>
          <a:p>
            <a:r>
              <a:rPr lang="en-US" sz="3200" dirty="0"/>
              <a:t>Warnings are getting more efficient</a:t>
            </a:r>
          </a:p>
          <a:p>
            <a:r>
              <a:rPr lang="en-US" sz="3200" dirty="0"/>
              <a:t>Three distinct rounds of tornadoes</a:t>
            </a:r>
          </a:p>
          <a:p>
            <a:endParaRPr lang="en-US" sz="32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421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E0A3-AE18-4504-84BA-B205554D2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2573D1-388F-43CC-A9D2-B60B34211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378535" cy="4195481"/>
          </a:xfrm>
        </p:spPr>
        <p:txBody>
          <a:bodyPr>
            <a:normAutofit lnSpcReduction="10000"/>
          </a:bodyPr>
          <a:lstStyle/>
          <a:p>
            <a:r>
              <a:rPr lang="en-US" dirty="0" err="1"/>
              <a:t>Knupp</a:t>
            </a:r>
            <a:r>
              <a:rPr lang="en-US" dirty="0"/>
              <a:t>, K.R., T.A. Murphy, T.A. Coleman, R.A. Wade, S.A. Mullins, C.J. Schultz, E.V. Schultz, L. Carey, A. </a:t>
            </a:r>
            <a:r>
              <a:rPr lang="en-US" dirty="0" err="1"/>
              <a:t>Sherrer</a:t>
            </a:r>
            <a:r>
              <a:rPr lang="en-US" dirty="0"/>
              <a:t>, E.W. McCaul, B. </a:t>
            </a:r>
            <a:r>
              <a:rPr lang="en-US" dirty="0" err="1"/>
              <a:t>Carcione</a:t>
            </a:r>
            <a:r>
              <a:rPr lang="en-US" dirty="0"/>
              <a:t>, S. Latimer, A. Kula, K. Laws, P.T. Marsh, and K. </a:t>
            </a:r>
            <a:r>
              <a:rPr lang="en-US" dirty="0" err="1"/>
              <a:t>Klockow</a:t>
            </a:r>
            <a:r>
              <a:rPr lang="en-US" dirty="0"/>
              <a:t>, 2014: </a:t>
            </a:r>
            <a:r>
              <a:rPr lang="en-US" u="sng" dirty="0">
                <a:hlinkClick r:id="rId2"/>
              </a:rPr>
              <a:t>Meteorological Overview of the Devastating 27 April 2011 Tornado Outbreak.</a:t>
            </a:r>
            <a:r>
              <a:rPr lang="en-US" dirty="0"/>
              <a:t> </a:t>
            </a:r>
            <a:r>
              <a:rPr lang="en-US" i="1" dirty="0"/>
              <a:t>Bull. Amer. Meteor. Soc.,</a:t>
            </a:r>
            <a:r>
              <a:rPr lang="en-US" dirty="0"/>
              <a:t> </a:t>
            </a:r>
            <a:r>
              <a:rPr lang="en-US" b="1" dirty="0"/>
              <a:t>95</a:t>
            </a:r>
            <a:r>
              <a:rPr lang="en-US" dirty="0"/>
              <a:t>, 1041–1062,</a:t>
            </a:r>
            <a:r>
              <a:rPr lang="en-US" u="sng" dirty="0">
                <a:hlinkClick r:id="rId3"/>
              </a:rPr>
              <a:t>https://doi.org/10.1175/BAMS-D-11-00229.1</a:t>
            </a:r>
            <a:r>
              <a:rPr lang="en-US" dirty="0"/>
              <a:t> </a:t>
            </a:r>
          </a:p>
          <a:p>
            <a:r>
              <a:rPr lang="en-US" dirty="0"/>
              <a:t>Stewart, Nick. “Field Deployments.” </a:t>
            </a:r>
            <a:r>
              <a:rPr lang="en-US" i="1" dirty="0"/>
              <a:t>Midwest Weather Center</a:t>
            </a:r>
            <a:r>
              <a:rPr lang="en-US" dirty="0"/>
              <a:t>, </a:t>
            </a:r>
            <a:r>
              <a:rPr lang="en-US" dirty="0">
                <a:hlinkClick r:id="rId4"/>
              </a:rPr>
              <a:t>www.midwestweathercenter.com/field-projects/</a:t>
            </a:r>
            <a:r>
              <a:rPr lang="en-US" dirty="0"/>
              <a:t>.</a:t>
            </a:r>
          </a:p>
          <a:p>
            <a:r>
              <a:rPr lang="en-US" dirty="0"/>
              <a:t>US Department of Commerce, and NOAA. “Historic Outbreak of April 27, 2011.” </a:t>
            </a:r>
            <a:r>
              <a:rPr lang="en-US" i="1" dirty="0"/>
              <a:t>National Weather Service</a:t>
            </a:r>
            <a:r>
              <a:rPr lang="en-US" dirty="0"/>
              <a:t>, NOAA's National Weather Service, 29 Sept. 2016, </a:t>
            </a:r>
            <a:r>
              <a:rPr lang="en-US" dirty="0">
                <a:hlinkClick r:id="rId5"/>
              </a:rPr>
              <a:t>www.weather.gov/bmx/event_04272011</a:t>
            </a:r>
            <a:r>
              <a:rPr lang="en-US" dirty="0"/>
              <a:t>.</a:t>
            </a:r>
          </a:p>
          <a:p>
            <a:r>
              <a:rPr lang="en-US" dirty="0"/>
              <a:t>Center, Storm Prediction. “NOAA's NWS Storm Prediction Center Forecast Tools.” </a:t>
            </a:r>
            <a:r>
              <a:rPr lang="en-US" i="1" dirty="0"/>
              <a:t>Beaufort Wind Scale</a:t>
            </a:r>
            <a:r>
              <a:rPr lang="en-US" dirty="0"/>
              <a:t>, NOAA's National Weather Service, 1 Jan. 2001, </a:t>
            </a:r>
            <a:r>
              <a:rPr lang="en-US" dirty="0">
                <a:hlinkClick r:id="rId6"/>
              </a:rPr>
              <a:t>www.spc.noaa.gov/obswx/maps/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7505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C917D-36CF-4437-A243-D2C81D11E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upload.wikimedia.org/wikipedia/commons/e/ed/April_27%2C_2011_severe_weather_warnings.JPG">
            <a:extLst>
              <a:ext uri="{FF2B5EF4-FFF2-40B4-BE49-F238E27FC236}">
                <a16:creationId xmlns:a16="http://schemas.microsoft.com/office/drawing/2014/main" id="{53B492FE-EA41-474A-933B-0C0143575A8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3528" y="2052638"/>
            <a:ext cx="6226720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07009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945F3-8AF5-458B-9976-264F5F467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C706C-BDA0-476F-A99B-4F7D5181B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https://www.nsstc.uah.edu/uahsevere/April27/27April_Timeline.pdf</a:t>
            </a:r>
            <a:endParaRPr lang="en-US" dirty="0"/>
          </a:p>
          <a:p>
            <a:pPr lvl="1"/>
            <a:r>
              <a:rPr lang="en-US" dirty="0"/>
              <a:t>List of all tornadoes on this day</a:t>
            </a:r>
          </a:p>
        </p:txBody>
      </p:sp>
    </p:spTree>
    <p:extLst>
      <p:ext uri="{BB962C8B-B14F-4D97-AF65-F5344CB8AC3E}">
        <p14:creationId xmlns:p14="http://schemas.microsoft.com/office/powerpoint/2010/main" val="29493395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5FD88-CE7C-48F6-9EAE-B2908D2AA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47AC4-0FEC-4E29-B83D-53990397D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Wireless Emergency Alerts</a:t>
            </a:r>
          </a:p>
          <a:p>
            <a:pPr lvl="1"/>
            <a:r>
              <a:rPr lang="en-US" dirty="0"/>
              <a:t>Mobile alerts send to wireless devices if in a warning area</a:t>
            </a:r>
          </a:p>
          <a:p>
            <a:pPr lvl="1"/>
            <a:r>
              <a:rPr lang="en-US" dirty="0"/>
              <a:t>Late June 2012</a:t>
            </a:r>
          </a:p>
          <a:p>
            <a:r>
              <a:rPr lang="en-US" dirty="0"/>
              <a:t>POD tornado shelters</a:t>
            </a:r>
          </a:p>
          <a:p>
            <a:r>
              <a:rPr lang="en-US" dirty="0"/>
              <a:t>Explicit language in tornado warnings</a:t>
            </a:r>
          </a:p>
          <a:p>
            <a:pPr lvl="1"/>
            <a:r>
              <a:rPr lang="en-US" dirty="0"/>
              <a:t>Began in 2012</a:t>
            </a:r>
          </a:p>
          <a:p>
            <a:pPr lvl="1"/>
            <a:r>
              <a:rPr lang="en-US" dirty="0"/>
              <a:t>IF YOU ARE IN OR NEAR (TOWN NAME)...SEEK SHELTER IMMEDIATELY!”, and the tag line will read, “TORNADO DAMAGE THREAT...CATASTROPHIC.</a:t>
            </a:r>
          </a:p>
          <a:p>
            <a:pPr lvl="1"/>
            <a:r>
              <a:rPr lang="en-US" dirty="0"/>
              <a:t>“YOU WILL BE KILLED IF YOU DO NOT TAKE SHELTER”</a:t>
            </a:r>
          </a:p>
        </p:txBody>
      </p:sp>
    </p:spTree>
    <p:extLst>
      <p:ext uri="{BB962C8B-B14F-4D97-AF65-F5344CB8AC3E}">
        <p14:creationId xmlns:p14="http://schemas.microsoft.com/office/powerpoint/2010/main" val="5033872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AFDE2-6A97-4A48-AD0D-0CC1AE5CE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D96E97-51E5-4087-9BB9-0C7C1B839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Homes in the Southeast have become more structurally able to withstand tornadoes</a:t>
            </a:r>
          </a:p>
          <a:p>
            <a:r>
              <a:rPr lang="en-US" dirty="0"/>
              <a:t>Incentives were given for people who opted for this</a:t>
            </a:r>
          </a:p>
          <a:p>
            <a:r>
              <a:rPr lang="en-US" dirty="0"/>
              <a:t>Dramatic increase in shelters and building codes</a:t>
            </a:r>
          </a:p>
        </p:txBody>
      </p:sp>
    </p:spTree>
    <p:extLst>
      <p:ext uri="{BB962C8B-B14F-4D97-AF65-F5344CB8AC3E}">
        <p14:creationId xmlns:p14="http://schemas.microsoft.com/office/powerpoint/2010/main" val="3869380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31060-D82E-4F2D-B404-92A157FE6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3F7ED-D3AA-4C79-A866-3742EA294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2052918"/>
            <a:ext cx="10821595" cy="4461004"/>
          </a:xfrm>
        </p:spPr>
        <p:txBody>
          <a:bodyPr>
            <a:normAutofit/>
          </a:bodyPr>
          <a:lstStyle/>
          <a:p>
            <a:r>
              <a:rPr lang="en-US" sz="2800" dirty="0"/>
              <a:t>Record year for spring tornadoes</a:t>
            </a:r>
          </a:p>
          <a:p>
            <a:r>
              <a:rPr lang="en-US" sz="2800" dirty="0"/>
              <a:t>More extreme than the April 3-4, 1974 ‘Super Outbreak’</a:t>
            </a:r>
          </a:p>
          <a:p>
            <a:r>
              <a:rPr lang="en-US" sz="2800" dirty="0"/>
              <a:t>May 22</a:t>
            </a:r>
          </a:p>
          <a:p>
            <a:pPr lvl="1"/>
            <a:r>
              <a:rPr lang="en-US" sz="2400" dirty="0"/>
              <a:t>Joplin, MO tornado (EF5)</a:t>
            </a:r>
          </a:p>
          <a:p>
            <a:r>
              <a:rPr lang="en-US" sz="2800" dirty="0"/>
              <a:t>758 tornadoes in April alone</a:t>
            </a:r>
          </a:p>
          <a:p>
            <a:pPr lvl="1"/>
            <a:r>
              <a:rPr lang="en-US" sz="2400" dirty="0"/>
              <a:t>170 from April 14-16 – 45 in AL (record before April 27, 2011)</a:t>
            </a:r>
          </a:p>
          <a:p>
            <a:pPr lvl="1"/>
            <a:r>
              <a:rPr lang="en-US" sz="2400" dirty="0"/>
              <a:t>350 from April 25-28</a:t>
            </a:r>
          </a:p>
          <a:p>
            <a:pPr lvl="1"/>
            <a:r>
              <a:rPr lang="en-US" sz="2400" dirty="0"/>
              <a:t>20 year average – 188 tornadoes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19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84421-6C2C-4C73-955E-A9F0C523F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028" name="Picture 4" descr="20110427 1200 UTC Day 1 Outlook Graphic">
            <a:extLst>
              <a:ext uri="{FF2B5EF4-FFF2-40B4-BE49-F238E27FC236}">
                <a16:creationId xmlns:a16="http://schemas.microsoft.com/office/drawing/2014/main" id="{EF25E391-5F56-441E-8244-CBBD5E487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040" y="798758"/>
            <a:ext cx="8115680" cy="552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847FA6B-BC0B-4650-8D9A-57A018C25A75}"/>
              </a:ext>
            </a:extLst>
          </p:cNvPr>
          <p:cNvSpPr txBox="1"/>
          <p:nvPr/>
        </p:nvSpPr>
        <p:spPr>
          <a:xfrm>
            <a:off x="1084082" y="1310326"/>
            <a:ext cx="280918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Yellow = slight chance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 = moderate chance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Pink = high chance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4964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21705-0134-4C8A-B9CE-F9FE6443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4" name="Picture 2" descr="Map of 110427_rpts's severe weather reports">
            <a:extLst>
              <a:ext uri="{FF2B5EF4-FFF2-40B4-BE49-F238E27FC236}">
                <a16:creationId xmlns:a16="http://schemas.microsoft.com/office/drawing/2014/main" id="{336B566D-AB7E-429E-87DA-CE7488FC6D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428" y="832710"/>
            <a:ext cx="7646881" cy="536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70A2F5-AF0F-4A67-8D45-D4B7D828401E}"/>
              </a:ext>
            </a:extLst>
          </p:cNvPr>
          <p:cNvSpPr txBox="1"/>
          <p:nvPr/>
        </p:nvSpPr>
        <p:spPr>
          <a:xfrm>
            <a:off x="838200" y="1461155"/>
            <a:ext cx="3683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 = tornado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Blue = severe wind (&gt;58knots)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Green = hail (&gt;1inch)</a:t>
            </a:r>
          </a:p>
        </p:txBody>
      </p:sp>
    </p:spTree>
    <p:extLst>
      <p:ext uri="{BB962C8B-B14F-4D97-AF65-F5344CB8AC3E}">
        <p14:creationId xmlns:p14="http://schemas.microsoft.com/office/powerpoint/2010/main" val="1293081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A33BF4-6A8E-43AD-B039-27213499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F06730-A282-4580-B808-2D2B6AF6B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885" y="1762812"/>
            <a:ext cx="4414849" cy="4845377"/>
          </a:xfrm>
        </p:spPr>
        <p:txBody>
          <a:bodyPr>
            <a:normAutofit/>
          </a:bodyPr>
          <a:lstStyle/>
          <a:p>
            <a:r>
              <a:rPr lang="en-US" sz="2400" dirty="0"/>
              <a:t>199 tornadoes in 24 hours</a:t>
            </a:r>
          </a:p>
          <a:p>
            <a:pPr lvl="1"/>
            <a:r>
              <a:rPr lang="en-US" sz="2000" dirty="0"/>
              <a:t>April 27, 2011</a:t>
            </a:r>
          </a:p>
          <a:p>
            <a:r>
              <a:rPr lang="en-US" sz="2400" dirty="0"/>
              <a:t>316 fatalities and over 2700 injuries in 24 hours</a:t>
            </a:r>
          </a:p>
          <a:p>
            <a:r>
              <a:rPr lang="en-US" sz="2400" dirty="0"/>
              <a:t>Estimated damages of $11B</a:t>
            </a:r>
          </a:p>
          <a:p>
            <a:r>
              <a:rPr lang="en-US" sz="2400" dirty="0"/>
              <a:t>Multi-day severe weather event</a:t>
            </a:r>
          </a:p>
          <a:p>
            <a:pPr lvl="1"/>
            <a:r>
              <a:rPr lang="en-US" sz="2000" dirty="0"/>
              <a:t>From Texas to New York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C2497-88E2-4914-B95A-74EC39B05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9734" y="518475"/>
            <a:ext cx="7539150" cy="559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34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BA741-68D2-40F4-AC65-48B5B6DFB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B41C83-DC6F-45FD-B94E-9AF2AA8D04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53247"/>
            <a:ext cx="12198853" cy="31515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BE597D-D6DC-4DE5-960E-7C70C26D85CB}"/>
              </a:ext>
            </a:extLst>
          </p:cNvPr>
          <p:cNvSpPr/>
          <p:nvPr/>
        </p:nvSpPr>
        <p:spPr>
          <a:xfrm>
            <a:off x="5665394" y="6492875"/>
            <a:ext cx="49712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http://www.spc.noaa.gov/faq/tornado/EFScale.pdf</a:t>
            </a:r>
          </a:p>
        </p:txBody>
      </p:sp>
    </p:spTree>
    <p:extLst>
      <p:ext uri="{BB962C8B-B14F-4D97-AF65-F5344CB8AC3E}">
        <p14:creationId xmlns:p14="http://schemas.microsoft.com/office/powerpoint/2010/main" val="10325581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29971</TotalTime>
  <Words>1403</Words>
  <Application>Microsoft Office PowerPoint</Application>
  <PresentationFormat>Widescreen</PresentationFormat>
  <Paragraphs>224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Century Gothic</vt:lpstr>
      <vt:lpstr>Wingdings</vt:lpstr>
      <vt:lpstr>Wingdings 3</vt:lpstr>
      <vt:lpstr>Ion</vt:lpstr>
      <vt:lpstr>April 27, 2011 Southeast Tornado Outbreak</vt:lpstr>
      <vt:lpstr>Meteorological Overview of the Devasating 27 April 2011 Tornado Outbreak  </vt:lpstr>
      <vt:lpstr>Presentation Outline</vt:lpstr>
      <vt:lpstr>Motivation</vt:lpstr>
      <vt:lpstr>Introduction</vt:lpstr>
      <vt:lpstr>Introduction</vt:lpstr>
      <vt:lpstr>Introduction</vt:lpstr>
      <vt:lpstr>Introduction</vt:lpstr>
      <vt:lpstr>Introduction </vt:lpstr>
      <vt:lpstr>Introduction</vt:lpstr>
      <vt:lpstr>Introduction</vt:lpstr>
      <vt:lpstr>Introduction</vt:lpstr>
      <vt:lpstr>Morning Radar Loop</vt:lpstr>
      <vt:lpstr>Afternoon Radar Loop</vt:lpstr>
      <vt:lpstr>Hackelburg, AL Tornado</vt:lpstr>
      <vt:lpstr>Hackelburg, AL Tornado (EF-5)</vt:lpstr>
      <vt:lpstr>Tuscaloosa/Birmingham, AL Tornado (EF-4)</vt:lpstr>
      <vt:lpstr>Tuscaloosa/Birmingham Tornado</vt:lpstr>
      <vt:lpstr>Synoptic &amp; Mesoscale</vt:lpstr>
      <vt:lpstr>Synoptic &amp; Mesoscale</vt:lpstr>
      <vt:lpstr>Synoptic &amp; Mesoscale</vt:lpstr>
      <vt:lpstr>Synoptic &amp; Mesoscale</vt:lpstr>
      <vt:lpstr>Synoptic &amp; Mesoscale </vt:lpstr>
      <vt:lpstr>Synoptic &amp; Mesoscale</vt:lpstr>
      <vt:lpstr>Synoptic &amp; Mesoscale</vt:lpstr>
      <vt:lpstr>Synoptic &amp; Mesoscale</vt:lpstr>
      <vt:lpstr>Synoptic &amp; Mesoscale</vt:lpstr>
      <vt:lpstr>Synoptic &amp; Mesoscale</vt:lpstr>
      <vt:lpstr>Characteristics </vt:lpstr>
      <vt:lpstr>Characteristics </vt:lpstr>
      <vt:lpstr>Characteristics</vt:lpstr>
      <vt:lpstr>Characteristics </vt:lpstr>
      <vt:lpstr>Damage</vt:lpstr>
      <vt:lpstr>Damage</vt:lpstr>
      <vt:lpstr>Damage</vt:lpstr>
      <vt:lpstr>Damage</vt:lpstr>
      <vt:lpstr>Statistics</vt:lpstr>
      <vt:lpstr>Statistics</vt:lpstr>
      <vt:lpstr>Statistics</vt:lpstr>
      <vt:lpstr>Conclusion</vt:lpstr>
      <vt:lpstr>References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April 2011 Southeast Tornado Outbreak</dc:title>
  <dc:creator>Sean Colgan</dc:creator>
  <cp:lastModifiedBy>Sean Colgan</cp:lastModifiedBy>
  <cp:revision>6</cp:revision>
  <dcterms:created xsi:type="dcterms:W3CDTF">2018-04-17T01:04:40Z</dcterms:created>
  <dcterms:modified xsi:type="dcterms:W3CDTF">2018-05-07T20:36:08Z</dcterms:modified>
</cp:coreProperties>
</file>