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022E8-5E21-4337-8185-505EE1F283C8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32F1D-FEBA-4CB9-8C35-CE011FF527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CBFB-42A5-41C1-8E02-29B97C1835EF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55A0-5163-4BAB-B8D8-E165731F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CBFB-42A5-41C1-8E02-29B97C1835EF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55A0-5163-4BAB-B8D8-E165731F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CBFB-42A5-41C1-8E02-29B97C1835EF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55A0-5163-4BAB-B8D8-E165731F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CBFB-42A5-41C1-8E02-29B97C1835EF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55A0-5163-4BAB-B8D8-E165731F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CBFB-42A5-41C1-8E02-29B97C1835EF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55A0-5163-4BAB-B8D8-E165731F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CBFB-42A5-41C1-8E02-29B97C1835EF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55A0-5163-4BAB-B8D8-E165731F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CBFB-42A5-41C1-8E02-29B97C1835EF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55A0-5163-4BAB-B8D8-E165731F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CBFB-42A5-41C1-8E02-29B97C1835EF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55A0-5163-4BAB-B8D8-E165731F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CBFB-42A5-41C1-8E02-29B97C1835EF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55A0-5163-4BAB-B8D8-E165731F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CBFB-42A5-41C1-8E02-29B97C1835EF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55A0-5163-4BAB-B8D8-E165731F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CBFB-42A5-41C1-8E02-29B97C1835EF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A55A0-5163-4BAB-B8D8-E165731F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DCBFB-42A5-41C1-8E02-29B97C1835EF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A55A0-5163-4BAB-B8D8-E165731F9E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By : Kerwyn Texeira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Sensitive Simulations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1" y="1676400"/>
            <a:ext cx="7543800" cy="3496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172869"/>
            <a:ext cx="330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shows different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21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Model Evaluation- Annual latitude-pressure cross sections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93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5715000"/>
            <a:ext cx="248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comparison over 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93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Immersion Freezing Comparison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477000" cy="360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52578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KAO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 Freezing Comparison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7" y="1600200"/>
            <a:ext cx="5800725" cy="361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5410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KAO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Immersion Freezing 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69342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5000" y="586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comparison 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Immersion Freezing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429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49530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 Freezing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6810375" cy="365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51054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Contact freezing </a:t>
            </a:r>
            <a:r>
              <a:rPr lang="en-US" sz="2400" dirty="0" smtClean="0"/>
              <a:t> </a:t>
            </a:r>
            <a:r>
              <a:rPr lang="en-US" sz="2400" dirty="0" smtClean="0"/>
              <a:t>in both simulation is most important especially at higher temperatures.  </a:t>
            </a:r>
          </a:p>
          <a:p>
            <a:endParaRPr lang="en-US" sz="2400" dirty="0" smtClean="0"/>
          </a:p>
          <a:p>
            <a:r>
              <a:rPr lang="en-US" sz="2400" dirty="0" smtClean="0"/>
              <a:t>If you consider dust </a:t>
            </a:r>
            <a:r>
              <a:rPr lang="en-US" sz="2400" dirty="0" smtClean="0"/>
              <a:t> </a:t>
            </a:r>
            <a:r>
              <a:rPr lang="en-US" sz="2400" dirty="0" smtClean="0"/>
              <a:t>composed of montmorillonite in the MON simulation then then immersion freezing of dust is second in line.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Model Evaluation Cont’d</a:t>
            </a:r>
            <a:endParaRPr 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24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0"/>
            <a:ext cx="2733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4191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 year annual zonal mean latitude vs. pressure cross section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Explanation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Black carbon exceeds 20% at the coldest temperature.</a:t>
            </a:r>
          </a:p>
          <a:p>
            <a:endParaRPr lang="en-US" sz="2400" dirty="0" smtClean="0"/>
          </a:p>
          <a:p>
            <a:r>
              <a:rPr lang="en-US" sz="2400" dirty="0" smtClean="0"/>
              <a:t>The freezing of black carbon in the simulation is more important because the freezing of kaolinite is less efficient than montmorillonite.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Immersion freezing is most important at coldest temperatures.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Definitions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Model Description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Model Evaluation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effect of dust nuclei on cloud coverage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Conclusion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Questions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Annual Zonal Mean </a:t>
            </a:r>
            <a:endParaRPr lang="en-US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229600" cy="416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334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LWP and Precipitation from simulations KAO, CTL and MON compared to observations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Annual Zonal Mean Cont’d</a:t>
            </a:r>
            <a:endParaRPr lang="en-U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229600" cy="42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54864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Wave Forcing </a:t>
            </a:r>
            <a:r>
              <a:rPr lang="en-US" dirty="0" smtClean="0"/>
              <a:t>and </a:t>
            </a:r>
            <a:r>
              <a:rPr lang="en-US" dirty="0" smtClean="0"/>
              <a:t>Longwave Forcing from </a:t>
            </a:r>
            <a:r>
              <a:rPr lang="en-US" dirty="0" smtClean="0"/>
              <a:t>simulations KAO, CTL and MON compared to observations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Comparison With field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comparison between the size and number concentration of cloud droplets and ice crystal as d function of temperature between 0 and 35°C.</a:t>
            </a:r>
          </a:p>
          <a:p>
            <a:endParaRPr lang="en-US" sz="2400" dirty="0" smtClean="0"/>
          </a:p>
          <a:p>
            <a:r>
              <a:rPr lang="en-US" sz="2400" dirty="0" smtClean="0"/>
              <a:t>Data collected across Canada in the winter, spring and fall.</a:t>
            </a:r>
          </a:p>
          <a:p>
            <a:endParaRPr lang="en-US" sz="2400" dirty="0" smtClean="0"/>
          </a:p>
          <a:p>
            <a:r>
              <a:rPr lang="en-US" sz="2400" dirty="0" smtClean="0"/>
              <a:t>Two Forward Scattering Spectrometer Probes were used to count ice particles smaller than 32 and 95µm.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Field Data Comparison</a:t>
            </a:r>
            <a:endParaRPr lang="en-US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1680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5638800"/>
            <a:ext cx="486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 shows  cloud droplets and ice crystals number </a:t>
            </a:r>
          </a:p>
          <a:p>
            <a:r>
              <a:rPr lang="en-US" dirty="0" smtClean="0"/>
              <a:t>number concentration  with two FSSP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Field Data Comparison</a:t>
            </a:r>
            <a:endParaRPr lang="en-US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3710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5638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shows  </a:t>
            </a:r>
            <a:r>
              <a:rPr lang="en-US" dirty="0" smtClean="0"/>
              <a:t>average mean volume cloud </a:t>
            </a:r>
            <a:r>
              <a:rPr lang="en-US" dirty="0" smtClean="0"/>
              <a:t>droplets and ice </a:t>
            </a:r>
            <a:r>
              <a:rPr lang="en-US" dirty="0" smtClean="0"/>
              <a:t>crystals with </a:t>
            </a:r>
            <a:r>
              <a:rPr lang="en-US" dirty="0" smtClean="0"/>
              <a:t>two FSSP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 Time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believe that the observation using the FSSP is a good validation for the results?</a:t>
            </a:r>
          </a:p>
          <a:p>
            <a:endParaRPr lang="en-US" dirty="0" smtClean="0"/>
          </a:p>
          <a:p>
            <a:r>
              <a:rPr lang="en-US" dirty="0" smtClean="0"/>
              <a:t>Should we give it a go?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The effect of dust nuclei on cloud coverage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 determine whether the total anthropogenic indirect aerosol effect on the net radiation at TOA depends on nature of the dust aerosols and the effectiveness as freezing nuclei.</a:t>
            </a:r>
          </a:p>
          <a:p>
            <a:endParaRPr lang="en-US" dirty="0" smtClean="0"/>
          </a:p>
          <a:p>
            <a:r>
              <a:rPr lang="en-US" sz="2400" dirty="0" smtClean="0"/>
              <a:t>There was rerun of a 10 year simulation without any anthropogenic emissions.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7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648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Zonal annual mean changes in aerosol optical depth and total cloud cover.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3928056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24400" y="4038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Zonal annual mean changes in </a:t>
            </a:r>
            <a:r>
              <a:rPr lang="en-US" dirty="0" smtClean="0"/>
              <a:t>LWP, IWP and total precipitation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4114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74676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1" y="1524000"/>
            <a:ext cx="403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Zonal annual mean changes in </a:t>
            </a:r>
            <a:r>
              <a:rPr lang="en-US" dirty="0" smtClean="0"/>
              <a:t>net radiation, sw radiation and lw radiation at the TOA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Definitions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Aerosol - tiny particles or droplets suspended in air or another gas.</a:t>
            </a:r>
          </a:p>
          <a:p>
            <a:r>
              <a:rPr lang="en-US" sz="2400" dirty="0" smtClean="0"/>
              <a:t>Aerosol indirect effect –cloud microphysical properties. </a:t>
            </a:r>
          </a:p>
          <a:p>
            <a:endParaRPr lang="en-US" sz="2400" dirty="0" smtClean="0"/>
          </a:p>
          <a:p>
            <a:r>
              <a:rPr lang="en-US" sz="2400" dirty="0" smtClean="0"/>
              <a:t>Accumulation mode – 0.1 and 2.5µm.</a:t>
            </a:r>
          </a:p>
          <a:p>
            <a:endParaRPr lang="en-US" sz="2400" dirty="0" smtClean="0"/>
          </a:p>
          <a:p>
            <a:r>
              <a:rPr lang="en-US" sz="2400" dirty="0" smtClean="0"/>
              <a:t>Cloud Condensation Nuclei (CCN)</a:t>
            </a:r>
          </a:p>
          <a:p>
            <a:endParaRPr lang="en-US" sz="2400" dirty="0"/>
          </a:p>
          <a:p>
            <a:r>
              <a:rPr lang="en-US" sz="2400" dirty="0" smtClean="0"/>
              <a:t>Ice Nuclei (IN)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Report</a:t>
            </a:r>
            <a:endParaRPr lang="en-US" sz="3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4724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shows different simulation s and how they affect energy budget.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new parameterization of immersion freezing for black carbon and mineral dust were introduced in the ECMAM4 general circulation model. </a:t>
            </a:r>
          </a:p>
          <a:p>
            <a:endParaRPr lang="en-US" sz="2400" dirty="0" smtClean="0"/>
          </a:p>
          <a:p>
            <a:r>
              <a:rPr lang="en-US" sz="2400" dirty="0" smtClean="0"/>
              <a:t>In the simulation where dust assumed to be kaolinite, black carbon has a higher relevancy as ice nuclei, because kaolinite is not freezing as effectively as montmorillonite.</a:t>
            </a:r>
          </a:p>
          <a:p>
            <a:endParaRPr lang="en-US" sz="2400" dirty="0" smtClean="0"/>
          </a:p>
          <a:p>
            <a:r>
              <a:rPr lang="en-US" sz="2400" dirty="0" smtClean="0"/>
              <a:t>In simulation KAO, the addition of black carbon results in a larger ice water path and a slightly higher precipitation rate and thus a total reduction in cloud cover.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the case of the simulation MON, the increase in the ice water path is much smaller and globally the change in precipitation is dominated by the reduction in warm-phase precipitation due to indirect cloud lifetime effect.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Definitions Cont’d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Liquid Water Content  (LWC) – mass of water in a cloud in a specified dry air (g/m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Liquid Water Path (LWP) – the total amount of  water present in the atmosphere between two points [g/m²].</a:t>
            </a:r>
          </a:p>
          <a:p>
            <a:endParaRPr lang="en-US" sz="2400" dirty="0"/>
          </a:p>
          <a:p>
            <a:r>
              <a:rPr lang="en-US" sz="2400" dirty="0" smtClean="0"/>
              <a:t>Short Wave forcing – difference in the TOA shortwave radiation between all –sky and clear-sky conditions obtain from the Earth Radiation Budget Experiment.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Aerosol particles affect the climate system</a:t>
            </a:r>
          </a:p>
          <a:p>
            <a:endParaRPr lang="en-US" sz="2400" dirty="0" smtClean="0"/>
          </a:p>
          <a:p>
            <a:r>
              <a:rPr lang="en-US" sz="2400" dirty="0" smtClean="0"/>
              <a:t>Two types of freezing :- Contact and Immersion Freezing</a:t>
            </a:r>
          </a:p>
          <a:p>
            <a:endParaRPr lang="en-US" sz="2400" dirty="0"/>
          </a:p>
          <a:p>
            <a:r>
              <a:rPr lang="en-US" sz="2400" dirty="0" smtClean="0"/>
              <a:t>Immersion freezing will serve as a surrogate in this study</a:t>
            </a:r>
          </a:p>
          <a:p>
            <a:endParaRPr lang="en-US" sz="2400" dirty="0"/>
          </a:p>
          <a:p>
            <a:r>
              <a:rPr lang="en-US" sz="2400" dirty="0" smtClean="0"/>
              <a:t>Black carbon is a good absorber of solar radiation </a:t>
            </a:r>
          </a:p>
          <a:p>
            <a:endParaRPr lang="en-US" sz="2400" dirty="0"/>
          </a:p>
          <a:p>
            <a:r>
              <a:rPr lang="en-US" sz="2400" dirty="0" smtClean="0"/>
              <a:t>Black carbon is a effective ice nuclei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Cont’d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Both kaolinite and montmorillonite are frequent surrogates for atmospheric dust particles.</a:t>
            </a:r>
          </a:p>
          <a:p>
            <a:endParaRPr lang="en-US" sz="2400" dirty="0"/>
          </a:p>
          <a:p>
            <a:r>
              <a:rPr lang="en-US" sz="2400" dirty="0" smtClean="0"/>
              <a:t>Kaolinite is a less efficient ice nucleus by itself than montmorillonite.</a:t>
            </a:r>
          </a:p>
          <a:p>
            <a:endParaRPr lang="en-US" sz="2400" dirty="0"/>
          </a:p>
          <a:p>
            <a:r>
              <a:rPr lang="en-US" sz="2400" dirty="0" smtClean="0"/>
              <a:t>The main theme of the paper is to establish the effectiveness of immersion freezing between kaolinite, montmorillonite and black carbon in a mixed phase cloud.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Examples of Kaol. And Mont.</a:t>
            </a:r>
            <a:endParaRPr lang="en-US" sz="3600" dirty="0"/>
          </a:p>
        </p:txBody>
      </p:sp>
      <p:pic>
        <p:nvPicPr>
          <p:cNvPr id="1028" name="Picture 4" descr="File:KaoliniteUSG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Mineraly.sk - montm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5358" y="1417638"/>
            <a:ext cx="363144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5562600"/>
            <a:ext cx="144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Kaolinite Clay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5562600"/>
            <a:ext cx="2171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Montmorillonite Clay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32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Model Description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ECHAM4 general circulation model was used.</a:t>
            </a:r>
          </a:p>
          <a:p>
            <a:r>
              <a:rPr lang="en-US" sz="2800" dirty="0" smtClean="0"/>
              <a:t>Contact parameterization: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Immersion parameterization: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605484"/>
            <a:ext cx="4114800" cy="1257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7304" y="4423172"/>
            <a:ext cx="4294496" cy="12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6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% of frozen cloud droplet as a function of ice nuclei composition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3562" y="1295400"/>
            <a:ext cx="6243638" cy="4468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763419"/>
            <a:ext cx="455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 of frozen droplets versus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63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783</Words>
  <Application>Microsoft Office PowerPoint</Application>
  <PresentationFormat>On-screen Show (4:3)</PresentationFormat>
  <Paragraphs>116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Outline</vt:lpstr>
      <vt:lpstr>Definitions</vt:lpstr>
      <vt:lpstr>Definitions Cont’d</vt:lpstr>
      <vt:lpstr>Introduction </vt:lpstr>
      <vt:lpstr>Introduction Cont’d</vt:lpstr>
      <vt:lpstr>Examples of Kaol. And Mont.</vt:lpstr>
      <vt:lpstr>Model Description </vt:lpstr>
      <vt:lpstr>% of frozen cloud droplet as a function of ice nuclei composition</vt:lpstr>
      <vt:lpstr>Sensitive Simulations</vt:lpstr>
      <vt:lpstr>Model Evaluation- Annual latitude-pressure cross sections</vt:lpstr>
      <vt:lpstr>Immersion Freezing Comparison</vt:lpstr>
      <vt:lpstr>Contact Freezing Comparison</vt:lpstr>
      <vt:lpstr>Immersion Freezing </vt:lpstr>
      <vt:lpstr>Immersion Freezing</vt:lpstr>
      <vt:lpstr>Contact Freezing</vt:lpstr>
      <vt:lpstr>Summary </vt:lpstr>
      <vt:lpstr>Model Evaluation Cont’d</vt:lpstr>
      <vt:lpstr>Explanation</vt:lpstr>
      <vt:lpstr>Annual Zonal Mean </vt:lpstr>
      <vt:lpstr>Annual Zonal Mean Cont’d</vt:lpstr>
      <vt:lpstr>Comparison With field Data</vt:lpstr>
      <vt:lpstr>Field Data Comparison</vt:lpstr>
      <vt:lpstr>Field Data Comparison</vt:lpstr>
      <vt:lpstr>Question Time</vt:lpstr>
      <vt:lpstr>The effect of dust nuclei on cloud coverage </vt:lpstr>
      <vt:lpstr>Slide 27</vt:lpstr>
      <vt:lpstr>Slide 28</vt:lpstr>
      <vt:lpstr>Slide 29</vt:lpstr>
      <vt:lpstr>Report</vt:lpstr>
      <vt:lpstr>Conclusion</vt:lpstr>
      <vt:lpstr>Conclusion Cont’d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Kerwyn Texeira</dc:creator>
  <cp:lastModifiedBy>Kerwyn Texeira</cp:lastModifiedBy>
  <cp:revision>67</cp:revision>
  <dcterms:created xsi:type="dcterms:W3CDTF">2014-04-25T16:51:43Z</dcterms:created>
  <dcterms:modified xsi:type="dcterms:W3CDTF">2014-04-28T15:22:08Z</dcterms:modified>
</cp:coreProperties>
</file>