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4643"/>
  </p:normalViewPr>
  <p:slideViewPr>
    <p:cSldViewPr snapToGrid="0" snapToObjects="1">
      <p:cViewPr>
        <p:scale>
          <a:sx n="74" d="100"/>
          <a:sy n="74" d="100"/>
        </p:scale>
        <p:origin x="8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650D3-7E96-EB4C-8C3B-874164171A5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5193E-E444-5946-9B98-FCA6949D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5193E-E444-5946-9B98-FCA6949D9E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2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E31D-DDA5-7646-BA57-2EC7B6AF27C0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6DB-4974-044A-9F84-72FEC801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9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E31D-DDA5-7646-BA57-2EC7B6AF27C0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6DB-4974-044A-9F84-72FEC801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3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E31D-DDA5-7646-BA57-2EC7B6AF27C0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6DB-4974-044A-9F84-72FEC801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E31D-DDA5-7646-BA57-2EC7B6AF27C0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6DB-4974-044A-9F84-72FEC801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8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E31D-DDA5-7646-BA57-2EC7B6AF27C0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6DB-4974-044A-9F84-72FEC801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E31D-DDA5-7646-BA57-2EC7B6AF27C0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6DB-4974-044A-9F84-72FEC801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8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E31D-DDA5-7646-BA57-2EC7B6AF27C0}" type="datetimeFigureOut">
              <a:rPr lang="en-US" smtClean="0"/>
              <a:t>3/31/18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6DB-4974-044A-9F84-72FEC801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7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E31D-DDA5-7646-BA57-2EC7B6AF27C0}" type="datetimeFigureOut">
              <a:rPr lang="en-US" smtClean="0"/>
              <a:t>3/31/18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6DB-4974-044A-9F84-72FEC801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6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E31D-DDA5-7646-BA57-2EC7B6AF27C0}" type="datetimeFigureOut">
              <a:rPr lang="en-US" smtClean="0"/>
              <a:t>3/31/18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6DB-4974-044A-9F84-72FEC801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4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E31D-DDA5-7646-BA57-2EC7B6AF27C0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6DB-4974-044A-9F84-72FEC801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3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E31D-DDA5-7646-BA57-2EC7B6AF27C0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6DB-4974-044A-9F84-72FEC801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CE31D-DDA5-7646-BA57-2EC7B6AF27C0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6DB-4974-044A-9F84-72FEC801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15433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UNR Quad turbulence  experiment on March-15, </a:t>
            </a:r>
            <a:r>
              <a:rPr lang="en-US" sz="26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2018</a:t>
            </a:r>
            <a:br>
              <a:rPr lang="en-US" sz="26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6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6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6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Set number : 5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1442"/>
            <a:ext cx="10515600" cy="3485521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Saroj Dhital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Date 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:  March-29, 2018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091"/>
            <a:ext cx="10515600" cy="1342905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Experimental set up : set number 5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6756" y="2429744"/>
            <a:ext cx="67666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Serial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11 (NS)                    	      Serial 4            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       Serial 11 (OS)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</a:p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en-US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Serial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12          		Serial 13                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           Serial 10 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0291" y="1597490"/>
            <a:ext cx="93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0466" y="5789928"/>
            <a:ext cx="93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81548" y="3525255"/>
            <a:ext cx="93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8252" y="3525255"/>
            <a:ext cx="93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18587" y="2294626"/>
            <a:ext cx="6766621" cy="3071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483"/>
            <a:ext cx="9794240" cy="5337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Comparison of  </a:t>
            </a:r>
            <a:r>
              <a:rPr lang="en-US" sz="24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thermistor </a:t>
            </a:r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temperature between sensors </a:t>
            </a:r>
            <a:r>
              <a:rPr lang="en-US" sz="24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4 and </a:t>
            </a:r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11 (NS)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483"/>
            <a:ext cx="9794240" cy="5337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Comparison of  atmospheric pressure between two sets of sensors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95" y="1229497"/>
            <a:ext cx="6075405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497"/>
            <a:ext cx="611659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864" y="379495"/>
            <a:ext cx="9794240" cy="533717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Comparison of  atmospheric pressure anomalies between two sets of sensors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351"/>
            <a:ext cx="6264876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76" y="1229497"/>
            <a:ext cx="59271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483"/>
            <a:ext cx="9794240" cy="5337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Comparison of  atmospheric pressure between two sets of sensors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567"/>
            <a:ext cx="6215448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48" y="1266567"/>
            <a:ext cx="597655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483"/>
            <a:ext cx="9794240" cy="5337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Comparison of  atmospheric pressure between two sets of sensors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925"/>
            <a:ext cx="5931242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2" y="1427206"/>
            <a:ext cx="62607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</TotalTime>
  <Words>81</Words>
  <Application>Microsoft Macintosh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Times New Roman</vt:lpstr>
      <vt:lpstr>Arial</vt:lpstr>
      <vt:lpstr>Office Theme</vt:lpstr>
      <vt:lpstr>UNR Quad turbulence  experiment on March-15, 2018  Set number : 5</vt:lpstr>
      <vt:lpstr>Experimental set up : set number 5</vt:lpstr>
      <vt:lpstr>Comparison of  thermistor temperature between sensors 4 and 11 (NS) </vt:lpstr>
      <vt:lpstr>Comparison of  atmospheric pressure between two sets of sensors </vt:lpstr>
      <vt:lpstr>Comparison of  atmospheric pressure anomalies between two sets of sensors </vt:lpstr>
      <vt:lpstr>Comparison of  atmospheric pressure between two sets of sensors </vt:lpstr>
      <vt:lpstr>Comparison of  atmospheric pressure between two sets of sensors 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LJH HRH</dc:creator>
  <cp:lastModifiedBy>LJH HRH</cp:lastModifiedBy>
  <cp:revision>56</cp:revision>
  <dcterms:created xsi:type="dcterms:W3CDTF">2018-03-29T20:02:01Z</dcterms:created>
  <dcterms:modified xsi:type="dcterms:W3CDTF">2018-04-01T02:20:16Z</dcterms:modified>
</cp:coreProperties>
</file>