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1" r:id="rId5"/>
    <p:sldId id="262" r:id="rId6"/>
    <p:sldId id="268" r:id="rId7"/>
    <p:sldId id="267" r:id="rId8"/>
    <p:sldId id="266" r:id="rId9"/>
    <p:sldId id="265" r:id="rId10"/>
    <p:sldId id="263" r:id="rId11"/>
    <p:sldId id="26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2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373B-07C2-19AF-CC8F-FAED3A220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772FE-66B8-1DE0-3C48-68C829A95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AAAFF-284F-6330-CB95-9C0221D6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0E6BA-3B7A-ACDF-DAFF-F41C8CAF0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8A8FB-C074-550F-11D4-4AF17C70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4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91D8-73A8-AC6D-E0F8-CA3CFBBB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F2C75-1CA3-F414-1241-96A6217B9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88C9-E04D-BAAE-C7B5-4AB2143D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41BE8-660F-79A9-3EB4-2F42D31E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AEB06-6006-20E5-05A3-34645E5D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90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019C3-4CEB-5948-AA34-8DFC717E7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0A105-7FA2-B824-7F96-4EB71B3B3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18061-CDF9-2FC1-A909-46766ADBD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FEB2A-BC11-65C2-04CD-C5FBB397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3DDC9-E9D8-ECDB-8A28-7D54E838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4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A025-12B4-2BA2-F0C2-AFAC9209E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825A-B231-B11C-E747-67BA0F6DD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15342-D488-1260-6CC3-59B621E66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5AEB2-AE52-15AE-D78D-57626051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4A5E0-6B14-F9DE-84D8-CF0080E3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B1EEC-BCE8-2343-1F5A-4FE8FA2E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8C562-DC3D-9DAA-2A0A-5B848006C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B1368-D560-3EED-E54C-95AEDE68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1624A-55B7-E089-AEAC-C8B6AA19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79047-052E-41B4-4E0D-441C0992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D282-208D-4C26-A746-17FD2EE0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1699B-9E5D-A356-4E99-3B07A36E9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6D3B0-F22E-1AB4-9284-C4A095B9E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B9D83-B800-463E-DFAC-5523FB8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9B0A8-BDAC-2C71-5E73-16C7A167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5762F-71F3-4FE8-C24F-9D6E4BBA9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0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A7AB-AA77-92B6-CA57-1B8791F4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41C36-0380-6B64-D09C-A71641C4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30B77-1BF9-555A-FF62-A835A1757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FF76D8-2B53-CAEA-1CB3-A75BE5606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C68BE-727D-1DC8-2481-AEE6678F9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F5091D-35A8-4058-9CA6-5E6BD30C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230585-7112-90F2-CD5B-00C253A1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7E63F2-E2BA-FAA6-DDF8-16288E6F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DF3C-D35D-1D26-B8F6-7C1BB1C0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CEC91-FF72-363B-E835-BB50CEBC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D5530-F7CB-9FC3-5440-99CE302B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D7766-B650-FD42-735A-57568E23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CA511-1ED3-AFA4-F0E5-CF856BA80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3791F7-ED87-3111-D38D-C3918519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5A8DD-B14E-BC5A-34A1-6BB8C336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7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ED7-2E72-C54B-F817-441339696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C1589-E4C0-F1D7-0FF1-E52B2E19D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B2F85-5B57-79B8-3778-6532DD6CC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A7A3D-BC4D-4E26-9F86-65D3B5A1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D804C-A8E7-0410-21BD-9A38966B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15F9F-4D1E-2DD5-95D1-27AA5870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9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12CD-75DD-3E8C-996A-DDFA897B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3A627-E19A-5409-DD63-AEF363B54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0F42F-C3B8-727C-C54F-686B3EF5F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E6437-C028-7086-C482-BF4CBABC3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E57CA-C00C-5B48-2FC2-DB4E7B05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90FDC-3A1B-B673-9F8E-2FF64BF2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0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DB4C1-0409-AFBD-4FFC-977F6D08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9BF1C-89F2-CAF0-CE26-8B2E53982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08E96-B6FF-79BA-938A-FE8E48AAC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D8CE-0967-4312-A447-A74ADAD9BBE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DD9AB-6EEF-7FEC-615D-4FA768A18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DFEE-E915-FD00-01D4-AD469561B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CFF97-BD7C-41C3-997A-3EE36E6E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D879-6162-7884-A03E-6A193EBF0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5325"/>
            <a:ext cx="9144000" cy="5282203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00"/>
                </a:solidFill>
              </a:rPr>
              <a:t>Labor Day Weekend Storm CA and Northern NV</a:t>
            </a:r>
            <a:br>
              <a:rPr lang="en-US" sz="7200" b="1" dirty="0">
                <a:solidFill>
                  <a:srgbClr val="FFFF00"/>
                </a:solidFill>
              </a:rPr>
            </a:br>
            <a:r>
              <a:rPr lang="en-US" sz="7200" b="1" dirty="0">
                <a:solidFill>
                  <a:srgbClr val="FFFF00"/>
                </a:solidFill>
              </a:rPr>
              <a:t>2023</a:t>
            </a:r>
            <a:br>
              <a:rPr lang="en-US" sz="7200" b="1" dirty="0">
                <a:solidFill>
                  <a:srgbClr val="FFFF00"/>
                </a:solidFill>
              </a:rPr>
            </a:br>
            <a:r>
              <a:rPr lang="en-US" sz="7200" b="1" dirty="0">
                <a:solidFill>
                  <a:srgbClr val="FFFF00"/>
                </a:solidFill>
              </a:rPr>
              <a:t>September 1-3</a:t>
            </a:r>
          </a:p>
        </p:txBody>
      </p:sp>
    </p:spTree>
    <p:extLst>
      <p:ext uri="{BB962C8B-B14F-4D97-AF65-F5344CB8AC3E}">
        <p14:creationId xmlns:p14="http://schemas.microsoft.com/office/powerpoint/2010/main" val="371190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ue smoke&#10;&#10;Description automatically generated">
            <a:extLst>
              <a:ext uri="{FF2B5EF4-FFF2-40B4-BE49-F238E27FC236}">
                <a16:creationId xmlns:a16="http://schemas.microsoft.com/office/drawing/2014/main" id="{45AB4AC1-1175-4B30-3FE4-E4596BE8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195754"/>
            <a:ext cx="10267950" cy="1325563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Radar Observations of Precipitation</a:t>
            </a:r>
          </a:p>
        </p:txBody>
      </p:sp>
    </p:spTree>
    <p:extLst>
      <p:ext uri="{BB962C8B-B14F-4D97-AF65-F5344CB8AC3E}">
        <p14:creationId xmlns:p14="http://schemas.microsoft.com/office/powerpoint/2010/main" val="445199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dar imagery ">
            <a:extLst>
              <a:ext uri="{FF2B5EF4-FFF2-40B4-BE49-F238E27FC236}">
                <a16:creationId xmlns:a16="http://schemas.microsoft.com/office/drawing/2014/main" id="{49C1E2CA-66E6-168F-35D5-694B79926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195754"/>
            <a:ext cx="10267950" cy="1325563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Radar Observations of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979802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40066" cy="701856"/>
          </a:xfrm>
        </p:spPr>
        <p:txBody>
          <a:bodyPr>
            <a:norm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Geostationary </a:t>
            </a:r>
            <a:r>
              <a:rPr lang="en-US" sz="3600" dirty="0" err="1">
                <a:highlight>
                  <a:srgbClr val="FFFF00"/>
                </a:highlight>
              </a:rPr>
              <a:t>Operatational</a:t>
            </a:r>
            <a:r>
              <a:rPr lang="en-US" sz="3600" dirty="0">
                <a:highlight>
                  <a:srgbClr val="FFFF00"/>
                </a:highlight>
              </a:rPr>
              <a:t> Environmental Satellite (GOES18)</a:t>
            </a:r>
          </a:p>
        </p:txBody>
      </p:sp>
      <p:pic>
        <p:nvPicPr>
          <p:cNvPr id="8" name="Picture 7" descr="A satellite image of a storm&#10;&#10;Description automatically generated">
            <a:extLst>
              <a:ext uri="{FF2B5EF4-FFF2-40B4-BE49-F238E27FC236}">
                <a16:creationId xmlns:a16="http://schemas.microsoft.com/office/drawing/2014/main" id="{45BF0F2B-B9AA-B860-5A81-8390110DF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701856"/>
            <a:ext cx="10776154" cy="60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95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96"/>
            <a:ext cx="4886325" cy="1325563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News Outlet Video</a:t>
            </a:r>
          </a:p>
        </p:txBody>
      </p:sp>
      <p:pic>
        <p:nvPicPr>
          <p:cNvPr id="5" name="BurningManFlooding">
            <a:hlinkClick r:id="" action="ppaction://media"/>
            <a:extLst>
              <a:ext uri="{FF2B5EF4-FFF2-40B4-BE49-F238E27FC236}">
                <a16:creationId xmlns:a16="http://schemas.microsoft.com/office/drawing/2014/main" id="{F21059A6-B277-345C-53B0-828F21C2F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824404"/>
          </a:xfrm>
        </p:spPr>
        <p:txBody>
          <a:bodyPr>
            <a:norm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Rainbow at Burning Man 2023 from the San Francisco Chronicle</a:t>
            </a:r>
          </a:p>
        </p:txBody>
      </p:sp>
      <p:pic>
        <p:nvPicPr>
          <p:cNvPr id="4" name="Picture 3" descr="A rainbow over a large parking lot&#10;&#10;Description automatically generated">
            <a:extLst>
              <a:ext uri="{FF2B5EF4-FFF2-40B4-BE49-F238E27FC236}">
                <a16:creationId xmlns:a16="http://schemas.microsoft.com/office/drawing/2014/main" id="{D9E73F53-8E52-8D53-8003-1300558D6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67" y="671051"/>
            <a:ext cx="8249265" cy="61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0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E860F0-5A8F-2E80-2878-F8F01611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5" y="169682"/>
            <a:ext cx="3207466" cy="1942469"/>
          </a:xfrm>
        </p:spPr>
        <p:txBody>
          <a:bodyPr>
            <a:normAutofit fontScale="9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Discussion from the Reno NWS Office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84B15-B95C-5EF6-0E8E-35025126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8" y="237677"/>
            <a:ext cx="8659433" cy="6382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2EB09-B2D6-1DBD-B13B-2A9AEA0F0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" y="5591125"/>
            <a:ext cx="3283975" cy="6673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623B44-B5C7-CFFD-0313-4C8F9BDF03F2}"/>
              </a:ext>
            </a:extLst>
          </p:cNvPr>
          <p:cNvSpPr/>
          <p:nvPr/>
        </p:nvSpPr>
        <p:spPr>
          <a:xfrm>
            <a:off x="3456058" y="237677"/>
            <a:ext cx="8659433" cy="2420682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"/>
    </mc:Choice>
    <mc:Fallback>
      <p:transition spd="slow" advTm="44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325"/>
            <a:ext cx="12115800" cy="696585"/>
          </a:xfrm>
        </p:spPr>
        <p:txBody>
          <a:bodyPr>
            <a:normAutofit fontScale="9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Global Forecast System Analysis. Look for the low to close.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1BABF45-02EE-2BB4-4886-A0D73ECD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53" y="825910"/>
            <a:ext cx="9238059" cy="57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83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325"/>
            <a:ext cx="9672484" cy="696585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Global Forecast System Analysis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850CC41-6E9B-FEE9-D8D0-A69E2E27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25910"/>
            <a:ext cx="9054800" cy="5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325"/>
            <a:ext cx="9672484" cy="696585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Global Forecast System Analysis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CBBA659-0D85-4DE8-47AA-8A476438D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49" y="825910"/>
            <a:ext cx="9241698" cy="57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93677" cy="696585"/>
          </a:xfrm>
        </p:spPr>
        <p:txBody>
          <a:bodyPr>
            <a:norm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Global Forecast System Analysis. Watch the low cut off from the main flow</a:t>
            </a:r>
          </a:p>
        </p:txBody>
      </p:sp>
      <p:pic>
        <p:nvPicPr>
          <p:cNvPr id="5" name="Picture 4" descr="A map of different colors&#10;&#10;Description automatically generated">
            <a:extLst>
              <a:ext uri="{FF2B5EF4-FFF2-40B4-BE49-F238E27FC236}">
                <a16:creationId xmlns:a16="http://schemas.microsoft.com/office/drawing/2014/main" id="{95E05CD5-DA8F-BC91-870D-A8E536627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51725"/>
            <a:ext cx="97536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2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7217-0E94-CB2E-4D1F-DDD532CC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96"/>
            <a:ext cx="4886325" cy="1325563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GFS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AAE8A-799A-6939-0952-4DC96CF8F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415559"/>
            <a:ext cx="5943600" cy="41965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98920D-A560-D84E-B930-02346718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5559"/>
            <a:ext cx="5943600" cy="41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39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83</Words>
  <Application>Microsoft Office PowerPoint</Application>
  <PresentationFormat>Widescreen</PresentationFormat>
  <Paragraphs>12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Labor Day Weekend Storm CA and Northern NV 2023 September 1-3</vt:lpstr>
      <vt:lpstr>News Outlet Video</vt:lpstr>
      <vt:lpstr>Rainbow at Burning Man 2023 from the San Francisco Chronicle</vt:lpstr>
      <vt:lpstr>Discussion from the Reno NWS Office</vt:lpstr>
      <vt:lpstr>Global Forecast System Analysis. Look for the low to close.</vt:lpstr>
      <vt:lpstr>Global Forecast System Analysis</vt:lpstr>
      <vt:lpstr>Global Forecast System Analysis</vt:lpstr>
      <vt:lpstr>Global Forecast System Analysis. Watch the low cut off from the main flow</vt:lpstr>
      <vt:lpstr>GFS ANALYSIS</vt:lpstr>
      <vt:lpstr>Radar Observations of Precipitation</vt:lpstr>
      <vt:lpstr>Radar Observations of Precipitation</vt:lpstr>
      <vt:lpstr>Geostationary Operatational Environmental Satellite (GOES18)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 Day Weekend Storm CA and Northern NV 2023 September 1-3</dc:title>
  <dc:creator>W P Arnott</dc:creator>
  <cp:lastModifiedBy>W P Arnott</cp:lastModifiedBy>
  <cp:revision>9</cp:revision>
  <dcterms:created xsi:type="dcterms:W3CDTF">2023-09-04T03:36:10Z</dcterms:created>
  <dcterms:modified xsi:type="dcterms:W3CDTF">2023-09-04T05:31:20Z</dcterms:modified>
</cp:coreProperties>
</file>