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analyzedData\2_24_2012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analyzedData\atms%20class\TOD%20graphs\1702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analyzedData\atms%20class\TOD%20graphs\1643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analyzedData\atms%20class\TOD%20graphs\1702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analyzedData\atms%20class\TOD%20graphs\1640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Karr\Documents\Aerosol%20Intrusmentation\Direct%20Calc\Workshee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TOA Irradiance</a:t>
            </a:r>
            <a:r>
              <a:rPr lang="en-US" baseline="0" dirty="0" smtClean="0">
                <a:solidFill>
                  <a:schemeClr val="bg1"/>
                </a:solidFill>
              </a:rPr>
              <a:t>: 2/24/2012; 8:05 – 9:05 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TOA Irradiance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Processed!$B$4:$B$1594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Processed!$T$4:$T$1594</c:f>
              <c:numCache>
                <c:formatCode>General</c:formatCode>
                <c:ptCount val="1591"/>
                <c:pt idx="0">
                  <c:v>4.9628393247605338</c:v>
                </c:pt>
                <c:pt idx="1">
                  <c:v>5.4865130750431987</c:v>
                </c:pt>
                <c:pt idx="2">
                  <c:v>5.1867519416025747</c:v>
                </c:pt>
                <c:pt idx="3">
                  <c:v>5.1700002606930768</c:v>
                </c:pt>
                <c:pt idx="4">
                  <c:v>5.4193672407096889</c:v>
                </c:pt>
                <c:pt idx="5">
                  <c:v>4.8472954965034543</c:v>
                </c:pt>
                <c:pt idx="6">
                  <c:v>5.2145897618573622</c:v>
                </c:pt>
                <c:pt idx="7">
                  <c:v>4.8941745158235026</c:v>
                </c:pt>
                <c:pt idx="8">
                  <c:v>4.7012618821084606</c:v>
                </c:pt>
                <c:pt idx="9">
                  <c:v>4.7591808470659309</c:v>
                </c:pt>
                <c:pt idx="10">
                  <c:v>5.1111158407530493</c:v>
                </c:pt>
                <c:pt idx="11">
                  <c:v>4.6942479037847944</c:v>
                </c:pt>
                <c:pt idx="12">
                  <c:v>5.3466699121226435</c:v>
                </c:pt>
                <c:pt idx="13">
                  <c:v>4.5190060725207957</c:v>
                </c:pt>
                <c:pt idx="14">
                  <c:v>4.9751745692856302</c:v>
                </c:pt>
                <c:pt idx="15">
                  <c:v>4.8088318381999979</c:v>
                </c:pt>
                <c:pt idx="16">
                  <c:v>5.1047949105447774</c:v>
                </c:pt>
                <c:pt idx="17">
                  <c:v>5.0910831560264045</c:v>
                </c:pt>
                <c:pt idx="18">
                  <c:v>4.8818373593518443</c:v>
                </c:pt>
                <c:pt idx="19">
                  <c:v>4.9310940651689608</c:v>
                </c:pt>
                <c:pt idx="20">
                  <c:v>4.9128850947189173</c:v>
                </c:pt>
                <c:pt idx="21">
                  <c:v>4.6355983860089047</c:v>
                </c:pt>
                <c:pt idx="22">
                  <c:v>4.649780002225353</c:v>
                </c:pt>
                <c:pt idx="23">
                  <c:v>4.4934872541726945</c:v>
                </c:pt>
                <c:pt idx="24">
                  <c:v>4.9547531263506484</c:v>
                </c:pt>
                <c:pt idx="25">
                  <c:v>4.7093089198965972</c:v>
                </c:pt>
                <c:pt idx="26">
                  <c:v>5.1264478663702295</c:v>
                </c:pt>
                <c:pt idx="27">
                  <c:v>4.9961457668107894</c:v>
                </c:pt>
                <c:pt idx="28">
                  <c:v>4.9004802554249425</c:v>
                </c:pt>
                <c:pt idx="29">
                  <c:v>5.2612089561299609</c:v>
                </c:pt>
                <c:pt idx="30">
                  <c:v>5.0143432529274827</c:v>
                </c:pt>
                <c:pt idx="31">
                  <c:v>5.3078864321589698</c:v>
                </c:pt>
                <c:pt idx="32">
                  <c:v>4.9593020221569653</c:v>
                </c:pt>
                <c:pt idx="33">
                  <c:v>4.6861767524230888</c:v>
                </c:pt>
                <c:pt idx="34">
                  <c:v>5.1699251864503468</c:v>
                </c:pt>
                <c:pt idx="35">
                  <c:v>5.3994864488168925</c:v>
                </c:pt>
                <c:pt idx="36">
                  <c:v>4.9901831727528334</c:v>
                </c:pt>
                <c:pt idx="37">
                  <c:v>5.3095203756171321</c:v>
                </c:pt>
                <c:pt idx="38">
                  <c:v>5.1621634082603549</c:v>
                </c:pt>
                <c:pt idx="39">
                  <c:v>5.3120422783977492</c:v>
                </c:pt>
                <c:pt idx="40">
                  <c:v>5.2200500760270048</c:v>
                </c:pt>
                <c:pt idx="41">
                  <c:v>5.2262404580878066</c:v>
                </c:pt>
                <c:pt idx="42">
                  <c:v>5.3203758586608414</c:v>
                </c:pt>
                <c:pt idx="43">
                  <c:v>5.3937467147787901</c:v>
                </c:pt>
                <c:pt idx="44">
                  <c:v>5.6832709426991395</c:v>
                </c:pt>
                <c:pt idx="45">
                  <c:v>5.6690036455175736</c:v>
                </c:pt>
                <c:pt idx="46">
                  <c:v>5.7332106660720994</c:v>
                </c:pt>
                <c:pt idx="47">
                  <c:v>5.4131533142720514</c:v>
                </c:pt>
                <c:pt idx="48">
                  <c:v>5.5117665767034651</c:v>
                </c:pt>
                <c:pt idx="49">
                  <c:v>5.5484711823433148</c:v>
                </c:pt>
                <c:pt idx="50">
                  <c:v>5.6471475845046308</c:v>
                </c:pt>
                <c:pt idx="51">
                  <c:v>5.4124367613655329</c:v>
                </c:pt>
                <c:pt idx="52">
                  <c:v>5.6544255691771257</c:v>
                </c:pt>
                <c:pt idx="53">
                  <c:v>5.4514466267986998</c:v>
                </c:pt>
                <c:pt idx="54">
                  <c:v>5.6100914408634388</c:v>
                </c:pt>
                <c:pt idx="55">
                  <c:v>5.8700791356232624</c:v>
                </c:pt>
                <c:pt idx="56">
                  <c:v>5.6597169444313167</c:v>
                </c:pt>
                <c:pt idx="57">
                  <c:v>5.6007302367107004</c:v>
                </c:pt>
                <c:pt idx="58">
                  <c:v>5.6213046378019431</c:v>
                </c:pt>
                <c:pt idx="59">
                  <c:v>5.6709205321740717</c:v>
                </c:pt>
                <c:pt idx="60">
                  <c:v>5.651590991358578</c:v>
                </c:pt>
                <c:pt idx="61">
                  <c:v>5.6922394383427726</c:v>
                </c:pt>
                <c:pt idx="62">
                  <c:v>5.6552566203640549</c:v>
                </c:pt>
                <c:pt idx="63">
                  <c:v>5.7195438259524929</c:v>
                </c:pt>
                <c:pt idx="64">
                  <c:v>5.3810228753746987</c:v>
                </c:pt>
                <c:pt idx="65">
                  <c:v>5.7139453468285897</c:v>
                </c:pt>
                <c:pt idx="66">
                  <c:v>5.3048011348667865</c:v>
                </c:pt>
                <c:pt idx="67">
                  <c:v>5.5777567072239886</c:v>
                </c:pt>
                <c:pt idx="68">
                  <c:v>5.602476850225611</c:v>
                </c:pt>
                <c:pt idx="69">
                  <c:v>5.5431088448632018</c:v>
                </c:pt>
                <c:pt idx="70">
                  <c:v>5.3387981433403855</c:v>
                </c:pt>
                <c:pt idx="71">
                  <c:v>5.5351819053590923</c:v>
                </c:pt>
                <c:pt idx="72">
                  <c:v>5.5151274735949922</c:v>
                </c:pt>
                <c:pt idx="73">
                  <c:v>5.6656478834830049</c:v>
                </c:pt>
                <c:pt idx="74">
                  <c:v>5.6777238779941257</c:v>
                </c:pt>
                <c:pt idx="75">
                  <c:v>5.9785759741125268</c:v>
                </c:pt>
                <c:pt idx="76">
                  <c:v>5.911799965793942</c:v>
                </c:pt>
                <c:pt idx="77">
                  <c:v>5.9542682778233562</c:v>
                </c:pt>
                <c:pt idx="78">
                  <c:v>5.9805288681051376</c:v>
                </c:pt>
                <c:pt idx="79">
                  <c:v>6.1457810306551748</c:v>
                </c:pt>
                <c:pt idx="80">
                  <c:v>6.0942065494552207</c:v>
                </c:pt>
                <c:pt idx="81">
                  <c:v>6.1914887409170385</c:v>
                </c:pt>
                <c:pt idx="82">
                  <c:v>6.0691045518081275</c:v>
                </c:pt>
                <c:pt idx="83">
                  <c:v>6.0839265025004821</c:v>
                </c:pt>
                <c:pt idx="84">
                  <c:v>6.0808629288589087</c:v>
                </c:pt>
                <c:pt idx="85">
                  <c:v>6.1898302245357222</c:v>
                </c:pt>
                <c:pt idx="86">
                  <c:v>6.1810161201413525</c:v>
                </c:pt>
                <c:pt idx="87">
                  <c:v>6.1732285969662026</c:v>
                </c:pt>
                <c:pt idx="88">
                  <c:v>6.0412773656209318</c:v>
                </c:pt>
                <c:pt idx="89">
                  <c:v>6.0583347427850835</c:v>
                </c:pt>
                <c:pt idx="90">
                  <c:v>5.7314528910834079</c:v>
                </c:pt>
                <c:pt idx="91">
                  <c:v>5.7833196873669781</c:v>
                </c:pt>
                <c:pt idx="92">
                  <c:v>5.6555967462718568</c:v>
                </c:pt>
                <c:pt idx="93">
                  <c:v>5.3860229997757676</c:v>
                </c:pt>
                <c:pt idx="94">
                  <c:v>5.6742356997403993</c:v>
                </c:pt>
                <c:pt idx="95">
                  <c:v>5.8258707613147882</c:v>
                </c:pt>
                <c:pt idx="96">
                  <c:v>5.9636491746302625</c:v>
                </c:pt>
                <c:pt idx="97">
                  <c:v>6.0606405305217947</c:v>
                </c:pt>
                <c:pt idx="98">
                  <c:v>6.1184065937856165</c:v>
                </c:pt>
                <c:pt idx="99">
                  <c:v>6.0761953478235133</c:v>
                </c:pt>
                <c:pt idx="100">
                  <c:v>6.1683526522913734</c:v>
                </c:pt>
                <c:pt idx="101">
                  <c:v>6.1680070117415431</c:v>
                </c:pt>
                <c:pt idx="102">
                  <c:v>6.0198357166317935</c:v>
                </c:pt>
                <c:pt idx="103">
                  <c:v>6.1179510790489573</c:v>
                </c:pt>
                <c:pt idx="104">
                  <c:v>6.2434394273128406</c:v>
                </c:pt>
                <c:pt idx="105">
                  <c:v>6.1973041505530295</c:v>
                </c:pt>
                <c:pt idx="106">
                  <c:v>6.0688939188571025</c:v>
                </c:pt>
                <c:pt idx="107">
                  <c:v>6.1537322872629669</c:v>
                </c:pt>
                <c:pt idx="108">
                  <c:v>6.2155825688888031</c:v>
                </c:pt>
                <c:pt idx="109">
                  <c:v>6.2614174749459011</c:v>
                </c:pt>
                <c:pt idx="110">
                  <c:v>6.375806907158128</c:v>
                </c:pt>
                <c:pt idx="111">
                  <c:v>6.4057803036974938</c:v>
                </c:pt>
                <c:pt idx="112">
                  <c:v>6.4022570025694305</c:v>
                </c:pt>
                <c:pt idx="113">
                  <c:v>6.5648155394532406</c:v>
                </c:pt>
                <c:pt idx="114">
                  <c:v>6.5930502844484957</c:v>
                </c:pt>
                <c:pt idx="115">
                  <c:v>6.6595090418462739</c:v>
                </c:pt>
                <c:pt idx="116">
                  <c:v>6.6207377866433603</c:v>
                </c:pt>
                <c:pt idx="117">
                  <c:v>6.4889668310239283</c:v>
                </c:pt>
                <c:pt idx="118">
                  <c:v>6.3971837216881964</c:v>
                </c:pt>
                <c:pt idx="119">
                  <c:v>6.2377161774912979</c:v>
                </c:pt>
                <c:pt idx="120">
                  <c:v>5.8746860583234541</c:v>
                </c:pt>
                <c:pt idx="121">
                  <c:v>5.8100672752701978</c:v>
                </c:pt>
                <c:pt idx="122">
                  <c:v>5.9357752875229268</c:v>
                </c:pt>
                <c:pt idx="123">
                  <c:v>6.1773655253450057</c:v>
                </c:pt>
                <c:pt idx="124">
                  <c:v>6.372181371911692</c:v>
                </c:pt>
                <c:pt idx="125">
                  <c:v>6.565330228603429</c:v>
                </c:pt>
                <c:pt idx="126">
                  <c:v>6.6503566256887119</c:v>
                </c:pt>
                <c:pt idx="127">
                  <c:v>6.6768117428074607</c:v>
                </c:pt>
                <c:pt idx="128">
                  <c:v>6.5445577050735571</c:v>
                </c:pt>
                <c:pt idx="129">
                  <c:v>6.3569062878944891</c:v>
                </c:pt>
                <c:pt idx="130">
                  <c:v>6.2342209120102368</c:v>
                </c:pt>
                <c:pt idx="131">
                  <c:v>6.1389340790399141</c:v>
                </c:pt>
                <c:pt idx="132">
                  <c:v>6.352679789334557</c:v>
                </c:pt>
                <c:pt idx="133">
                  <c:v>6.5588092155476847</c:v>
                </c:pt>
                <c:pt idx="134">
                  <c:v>6.7251332604898231</c:v>
                </c:pt>
                <c:pt idx="135">
                  <c:v>6.7536130214394534</c:v>
                </c:pt>
                <c:pt idx="136">
                  <c:v>6.8982869772542807</c:v>
                </c:pt>
                <c:pt idx="137">
                  <c:v>6.8654412541719294</c:v>
                </c:pt>
                <c:pt idx="138">
                  <c:v>6.959280252976475</c:v>
                </c:pt>
                <c:pt idx="139">
                  <c:v>6.9388284504754782</c:v>
                </c:pt>
                <c:pt idx="140">
                  <c:v>6.9959848863285341</c:v>
                </c:pt>
                <c:pt idx="141">
                  <c:v>7.0279801223197671</c:v>
                </c:pt>
                <c:pt idx="142">
                  <c:v>7.0860372870978132</c:v>
                </c:pt>
                <c:pt idx="143">
                  <c:v>7.1336822750623128</c:v>
                </c:pt>
                <c:pt idx="144">
                  <c:v>7.0333204554182993</c:v>
                </c:pt>
                <c:pt idx="145">
                  <c:v>7.0545165320757608</c:v>
                </c:pt>
                <c:pt idx="146">
                  <c:v>7.0947076199007482</c:v>
                </c:pt>
                <c:pt idx="147">
                  <c:v>7.0655700483369817</c:v>
                </c:pt>
                <c:pt idx="148">
                  <c:v>7.0830576638877538</c:v>
                </c:pt>
                <c:pt idx="149">
                  <c:v>7.100076650616872</c:v>
                </c:pt>
                <c:pt idx="150">
                  <c:v>7.1184241784985467</c:v>
                </c:pt>
                <c:pt idx="151">
                  <c:v>7.1013488385676826</c:v>
                </c:pt>
                <c:pt idx="152">
                  <c:v>7.0689480210513462</c:v>
                </c:pt>
                <c:pt idx="153">
                  <c:v>7.0867156638022442</c:v>
                </c:pt>
                <c:pt idx="154">
                  <c:v>7.0484630733281559</c:v>
                </c:pt>
                <c:pt idx="155">
                  <c:v>7.0083948071710056</c:v>
                </c:pt>
                <c:pt idx="156">
                  <c:v>7.0658514860071326</c:v>
                </c:pt>
                <c:pt idx="157">
                  <c:v>7.0991849716126145</c:v>
                </c:pt>
                <c:pt idx="158">
                  <c:v>7.0690680355905506</c:v>
                </c:pt>
                <c:pt idx="159">
                  <c:v>7.0662656925061622</c:v>
                </c:pt>
                <c:pt idx="160">
                  <c:v>7.1085408955858131</c:v>
                </c:pt>
                <c:pt idx="161">
                  <c:v>7.0899362214021568</c:v>
                </c:pt>
                <c:pt idx="162">
                  <c:v>7.1514033168826003</c:v>
                </c:pt>
                <c:pt idx="163">
                  <c:v>7.1467861216247073</c:v>
                </c:pt>
                <c:pt idx="164">
                  <c:v>7.2173663337820955</c:v>
                </c:pt>
                <c:pt idx="165">
                  <c:v>7.2181872672045557</c:v>
                </c:pt>
                <c:pt idx="166">
                  <c:v>7.0745410100608037</c:v>
                </c:pt>
                <c:pt idx="167">
                  <c:v>7.1109243844849503</c:v>
                </c:pt>
                <c:pt idx="168">
                  <c:v>7.0549574367749495</c:v>
                </c:pt>
                <c:pt idx="169">
                  <c:v>7.1517113802683925</c:v>
                </c:pt>
                <c:pt idx="170">
                  <c:v>7.2122578932875676</c:v>
                </c:pt>
                <c:pt idx="171">
                  <c:v>7.2689467461214106</c:v>
                </c:pt>
                <c:pt idx="172">
                  <c:v>7.2954298372808086</c:v>
                </c:pt>
                <c:pt idx="173">
                  <c:v>7.2593440132315834</c:v>
                </c:pt>
                <c:pt idx="174">
                  <c:v>7.2440272323542949</c:v>
                </c:pt>
                <c:pt idx="175">
                  <c:v>7.2630822132324679</c:v>
                </c:pt>
                <c:pt idx="176">
                  <c:v>7.2764104133025498</c:v>
                </c:pt>
                <c:pt idx="177">
                  <c:v>7.29538300647196</c:v>
                </c:pt>
                <c:pt idx="178">
                  <c:v>7.29059517340343</c:v>
                </c:pt>
                <c:pt idx="179">
                  <c:v>7.2657490976598398</c:v>
                </c:pt>
                <c:pt idx="180">
                  <c:v>7.3306298612428735</c:v>
                </c:pt>
                <c:pt idx="181">
                  <c:v>7.3106355066091107</c:v>
                </c:pt>
                <c:pt idx="182">
                  <c:v>7.2900862359147975</c:v>
                </c:pt>
                <c:pt idx="183">
                  <c:v>7.3483482113444012</c:v>
                </c:pt>
                <c:pt idx="184">
                  <c:v>7.3434695421138869</c:v>
                </c:pt>
                <c:pt idx="185">
                  <c:v>7.3404395976829759</c:v>
                </c:pt>
                <c:pt idx="186">
                  <c:v>7.3052473319140372</c:v>
                </c:pt>
                <c:pt idx="187">
                  <c:v>7.259148281268331</c:v>
                </c:pt>
                <c:pt idx="188">
                  <c:v>7.2959779624298973</c:v>
                </c:pt>
                <c:pt idx="189">
                  <c:v>7.3381744326088469</c:v>
                </c:pt>
                <c:pt idx="190">
                  <c:v>7.3126567174830956</c:v>
                </c:pt>
                <c:pt idx="191">
                  <c:v>7.3140582164793351</c:v>
                </c:pt>
                <c:pt idx="192">
                  <c:v>7.3679089410464602</c:v>
                </c:pt>
                <c:pt idx="193">
                  <c:v>7.3111030249147877</c:v>
                </c:pt>
                <c:pt idx="194">
                  <c:v>7.3227621786419128</c:v>
                </c:pt>
                <c:pt idx="195">
                  <c:v>7.3624978425944141</c:v>
                </c:pt>
                <c:pt idx="196">
                  <c:v>7.3086000097295409</c:v>
                </c:pt>
                <c:pt idx="197">
                  <c:v>7.4223347125372099</c:v>
                </c:pt>
                <c:pt idx="198">
                  <c:v>7.4612568702757045</c:v>
                </c:pt>
                <c:pt idx="199">
                  <c:v>7.4185561938911651</c:v>
                </c:pt>
                <c:pt idx="200">
                  <c:v>7.3826383238744633</c:v>
                </c:pt>
                <c:pt idx="201">
                  <c:v>7.3368358594091712</c:v>
                </c:pt>
                <c:pt idx="202">
                  <c:v>7.3305702218004738</c:v>
                </c:pt>
                <c:pt idx="203">
                  <c:v>7.3795004858614526</c:v>
                </c:pt>
                <c:pt idx="204">
                  <c:v>7.3786537513123962</c:v>
                </c:pt>
                <c:pt idx="205">
                  <c:v>7.4084316117039375</c:v>
                </c:pt>
                <c:pt idx="206">
                  <c:v>7.3730307425112089</c:v>
                </c:pt>
                <c:pt idx="207">
                  <c:v>7.4000624271480229</c:v>
                </c:pt>
                <c:pt idx="208">
                  <c:v>7.4376933745108254</c:v>
                </c:pt>
                <c:pt idx="209">
                  <c:v>7.4241972793183084</c:v>
                </c:pt>
                <c:pt idx="210">
                  <c:v>7.4008898542031414</c:v>
                </c:pt>
                <c:pt idx="211">
                  <c:v>7.3504744060948237</c:v>
                </c:pt>
                <c:pt idx="212">
                  <c:v>7.4483123009817671</c:v>
                </c:pt>
                <c:pt idx="213">
                  <c:v>7.3837260653841739</c:v>
                </c:pt>
                <c:pt idx="214">
                  <c:v>7.3859684314551934</c:v>
                </c:pt>
                <c:pt idx="215">
                  <c:v>7.3754772247455973</c:v>
                </c:pt>
                <c:pt idx="216">
                  <c:v>7.3854352142093012</c:v>
                </c:pt>
                <c:pt idx="217">
                  <c:v>7.3628376928376502</c:v>
                </c:pt>
                <c:pt idx="218">
                  <c:v>7.4050020077222181</c:v>
                </c:pt>
                <c:pt idx="219">
                  <c:v>7.424988414291926</c:v>
                </c:pt>
                <c:pt idx="220">
                  <c:v>7.3734324006679541</c:v>
                </c:pt>
                <c:pt idx="221">
                  <c:v>7.3096144222488233</c:v>
                </c:pt>
                <c:pt idx="222">
                  <c:v>7.2623786036290081</c:v>
                </c:pt>
                <c:pt idx="223">
                  <c:v>7.1069392164057561</c:v>
                </c:pt>
                <c:pt idx="224">
                  <c:v>7.125088241436826</c:v>
                </c:pt>
                <c:pt idx="225">
                  <c:v>7.1321859689027995</c:v>
                </c:pt>
                <c:pt idx="226">
                  <c:v>7.2262222656039281</c:v>
                </c:pt>
                <c:pt idx="227">
                  <c:v>7.3479164402481336</c:v>
                </c:pt>
                <c:pt idx="228">
                  <c:v>7.3961882444353115</c:v>
                </c:pt>
                <c:pt idx="229">
                  <c:v>7.4075531115280242</c:v>
                </c:pt>
                <c:pt idx="230">
                  <c:v>7.4305420581920716</c:v>
                </c:pt>
                <c:pt idx="231">
                  <c:v>7.4974909976134256</c:v>
                </c:pt>
                <c:pt idx="232">
                  <c:v>7.4901593877498271</c:v>
                </c:pt>
                <c:pt idx="233">
                  <c:v>7.4419591661406583</c:v>
                </c:pt>
                <c:pt idx="234">
                  <c:v>7.4081510911030284</c:v>
                </c:pt>
                <c:pt idx="235">
                  <c:v>7.4568126195546789</c:v>
                </c:pt>
                <c:pt idx="236">
                  <c:v>7.5122944209261062</c:v>
                </c:pt>
                <c:pt idx="237">
                  <c:v>7.4982678747060811</c:v>
                </c:pt>
                <c:pt idx="238">
                  <c:v>7.553652621838177</c:v>
                </c:pt>
                <c:pt idx="239">
                  <c:v>7.5599652272995916</c:v>
                </c:pt>
                <c:pt idx="240">
                  <c:v>7.62014662015204</c:v>
                </c:pt>
                <c:pt idx="241">
                  <c:v>7.6178599263002704</c:v>
                </c:pt>
                <c:pt idx="242">
                  <c:v>7.5965483639377336</c:v>
                </c:pt>
                <c:pt idx="243">
                  <c:v>7.600885321128791</c:v>
                </c:pt>
                <c:pt idx="244">
                  <c:v>7.5726614004498103</c:v>
                </c:pt>
                <c:pt idx="245">
                  <c:v>7.5526704509499529</c:v>
                </c:pt>
                <c:pt idx="246">
                  <c:v>7.4493537804218724</c:v>
                </c:pt>
                <c:pt idx="247">
                  <c:v>7.4831243217973045</c:v>
                </c:pt>
                <c:pt idx="248">
                  <c:v>7.5611767613818914</c:v>
                </c:pt>
                <c:pt idx="249">
                  <c:v>7.5757059110868585</c:v>
                </c:pt>
                <c:pt idx="250">
                  <c:v>7.6050874188420607</c:v>
                </c:pt>
                <c:pt idx="251">
                  <c:v>7.5799780212750791</c:v>
                </c:pt>
                <c:pt idx="252">
                  <c:v>7.5783341550504622</c:v>
                </c:pt>
                <c:pt idx="253">
                  <c:v>7.6772401203211968</c:v>
                </c:pt>
                <c:pt idx="254">
                  <c:v>7.6523010359589811</c:v>
                </c:pt>
                <c:pt idx="255">
                  <c:v>7.7137084457169696</c:v>
                </c:pt>
                <c:pt idx="256">
                  <c:v>7.6879159351139439</c:v>
                </c:pt>
                <c:pt idx="257">
                  <c:v>7.6931900714309425</c:v>
                </c:pt>
                <c:pt idx="258">
                  <c:v>7.7240401813243444</c:v>
                </c:pt>
                <c:pt idx="259">
                  <c:v>7.7203701566224616</c:v>
                </c:pt>
                <c:pt idx="260">
                  <c:v>7.6787382668607975</c:v>
                </c:pt>
                <c:pt idx="261">
                  <c:v>7.7268079666275877</c:v>
                </c:pt>
                <c:pt idx="262">
                  <c:v>7.7177879277470627</c:v>
                </c:pt>
                <c:pt idx="263">
                  <c:v>7.7233372355115355</c:v>
                </c:pt>
                <c:pt idx="264">
                  <c:v>7.7229278082102537</c:v>
                </c:pt>
                <c:pt idx="265">
                  <c:v>7.7504262386831195</c:v>
                </c:pt>
                <c:pt idx="266">
                  <c:v>7.7238469155924525</c:v>
                </c:pt>
                <c:pt idx="267">
                  <c:v>7.6978401240543572</c:v>
                </c:pt>
                <c:pt idx="268">
                  <c:v>7.70075487371889</c:v>
                </c:pt>
                <c:pt idx="269">
                  <c:v>7.7068069051270109</c:v>
                </c:pt>
                <c:pt idx="270">
                  <c:v>7.7392861814052951</c:v>
                </c:pt>
                <c:pt idx="271">
                  <c:v>7.7560322943865367</c:v>
                </c:pt>
                <c:pt idx="272">
                  <c:v>7.7769344441132624</c:v>
                </c:pt>
                <c:pt idx="273">
                  <c:v>7.796327502891284</c:v>
                </c:pt>
                <c:pt idx="274">
                  <c:v>7.7717025889344624</c:v>
                </c:pt>
                <c:pt idx="275">
                  <c:v>7.7527693363400072</c:v>
                </c:pt>
                <c:pt idx="276">
                  <c:v>7.7917481372313349</c:v>
                </c:pt>
                <c:pt idx="277">
                  <c:v>7.7900545152651723</c:v>
                </c:pt>
                <c:pt idx="278">
                  <c:v>7.7856694814661402</c:v>
                </c:pt>
                <c:pt idx="279">
                  <c:v>7.820393871032314</c:v>
                </c:pt>
                <c:pt idx="280">
                  <c:v>7.8183843799943089</c:v>
                </c:pt>
                <c:pt idx="281">
                  <c:v>7.8335833495216534</c:v>
                </c:pt>
                <c:pt idx="282">
                  <c:v>7.8277773433124285</c:v>
                </c:pt>
                <c:pt idx="283">
                  <c:v>7.8386314657680529</c:v>
                </c:pt>
                <c:pt idx="284">
                  <c:v>7.8378619287994891</c:v>
                </c:pt>
                <c:pt idx="285">
                  <c:v>7.8677471580761784</c:v>
                </c:pt>
                <c:pt idx="286">
                  <c:v>7.7962166683239573</c:v>
                </c:pt>
                <c:pt idx="287">
                  <c:v>7.7470400544594922</c:v>
                </c:pt>
                <c:pt idx="288">
                  <c:v>7.7620715450002304</c:v>
                </c:pt>
                <c:pt idx="289">
                  <c:v>7.787553092109194</c:v>
                </c:pt>
                <c:pt idx="290">
                  <c:v>7.7816452081887588</c:v>
                </c:pt>
                <c:pt idx="291">
                  <c:v>7.8436039806605153</c:v>
                </c:pt>
                <c:pt idx="292">
                  <c:v>7.785530640241749</c:v>
                </c:pt>
                <c:pt idx="293">
                  <c:v>7.8062643662883371</c:v>
                </c:pt>
                <c:pt idx="294">
                  <c:v>7.7504954829888115</c:v>
                </c:pt>
                <c:pt idx="295">
                  <c:v>7.8361289774533756</c:v>
                </c:pt>
                <c:pt idx="296">
                  <c:v>7.8040202151633116</c:v>
                </c:pt>
                <c:pt idx="297">
                  <c:v>7.8486230670233006</c:v>
                </c:pt>
                <c:pt idx="298">
                  <c:v>7.8402040327894991</c:v>
                </c:pt>
                <c:pt idx="299">
                  <c:v>7.8984140794307098</c:v>
                </c:pt>
                <c:pt idx="300">
                  <c:v>7.8492754874832116</c:v>
                </c:pt>
                <c:pt idx="301">
                  <c:v>7.8615104268483496</c:v>
                </c:pt>
                <c:pt idx="302">
                  <c:v>7.8616706524270548</c:v>
                </c:pt>
                <c:pt idx="303">
                  <c:v>7.8080320513123702</c:v>
                </c:pt>
                <c:pt idx="304">
                  <c:v>7.8361116900882788</c:v>
                </c:pt>
                <c:pt idx="305">
                  <c:v>7.8360331235266925</c:v>
                </c:pt>
                <c:pt idx="306">
                  <c:v>7.86209511903715</c:v>
                </c:pt>
                <c:pt idx="307">
                  <c:v>7.8412334935742587</c:v>
                </c:pt>
                <c:pt idx="308">
                  <c:v>7.8558615815160566</c:v>
                </c:pt>
                <c:pt idx="309">
                  <c:v>7.8358658686263185</c:v>
                </c:pt>
                <c:pt idx="310">
                  <c:v>7.8793469298968049</c:v>
                </c:pt>
                <c:pt idx="311">
                  <c:v>7.9060901360488511</c:v>
                </c:pt>
                <c:pt idx="312">
                  <c:v>7.8730906871580064</c:v>
                </c:pt>
                <c:pt idx="313">
                  <c:v>7.8912620754587799</c:v>
                </c:pt>
                <c:pt idx="314">
                  <c:v>7.8823025241509601</c:v>
                </c:pt>
                <c:pt idx="315">
                  <c:v>7.8846626386402647</c:v>
                </c:pt>
                <c:pt idx="316">
                  <c:v>7.9166656969737668</c:v>
                </c:pt>
                <c:pt idx="317">
                  <c:v>7.8796959965015967</c:v>
                </c:pt>
                <c:pt idx="318">
                  <c:v>7.856832081849868</c:v>
                </c:pt>
                <c:pt idx="319">
                  <c:v>7.8828802727260019</c:v>
                </c:pt>
                <c:pt idx="320">
                  <c:v>7.8662688448842584</c:v>
                </c:pt>
                <c:pt idx="321">
                  <c:v>7.817608589416877</c:v>
                </c:pt>
                <c:pt idx="322">
                  <c:v>7.8762100977790466</c:v>
                </c:pt>
                <c:pt idx="323">
                  <c:v>7.8993390538954493</c:v>
                </c:pt>
                <c:pt idx="324">
                  <c:v>7.8942525969324766</c:v>
                </c:pt>
                <c:pt idx="325">
                  <c:v>7.8526602123422187</c:v>
                </c:pt>
                <c:pt idx="326">
                  <c:v>7.8436214117508367</c:v>
                </c:pt>
                <c:pt idx="327">
                  <c:v>7.8692405197697326</c:v>
                </c:pt>
                <c:pt idx="328">
                  <c:v>7.8571629575387121</c:v>
                </c:pt>
                <c:pt idx="329">
                  <c:v>7.8529197370326553</c:v>
                </c:pt>
                <c:pt idx="330">
                  <c:v>7.8638049928354858</c:v>
                </c:pt>
                <c:pt idx="331">
                  <c:v>7.8960059267377636</c:v>
                </c:pt>
                <c:pt idx="332">
                  <c:v>7.907362094927465</c:v>
                </c:pt>
                <c:pt idx="333">
                  <c:v>7.8933082056242343</c:v>
                </c:pt>
                <c:pt idx="334">
                  <c:v>7.9232427945598412</c:v>
                </c:pt>
                <c:pt idx="335">
                  <c:v>7.9084945068278643</c:v>
                </c:pt>
                <c:pt idx="336">
                  <c:v>7.8716377918874159</c:v>
                </c:pt>
                <c:pt idx="337">
                  <c:v>7.8637343028648674</c:v>
                </c:pt>
                <c:pt idx="338">
                  <c:v>7.8855976126999572</c:v>
                </c:pt>
                <c:pt idx="339">
                  <c:v>7.8951762688863534</c:v>
                </c:pt>
                <c:pt idx="340">
                  <c:v>7.9577763258566687</c:v>
                </c:pt>
                <c:pt idx="341">
                  <c:v>7.9642960873064359</c:v>
                </c:pt>
                <c:pt idx="342">
                  <c:v>7.9487028996838163</c:v>
                </c:pt>
                <c:pt idx="343">
                  <c:v>7.9422507070182915</c:v>
                </c:pt>
                <c:pt idx="344">
                  <c:v>7.9747986387984451</c:v>
                </c:pt>
                <c:pt idx="345">
                  <c:v>7.9164715567622963</c:v>
                </c:pt>
                <c:pt idx="346">
                  <c:v>7.9624728939405225</c:v>
                </c:pt>
                <c:pt idx="347">
                  <c:v>8.003993971609594</c:v>
                </c:pt>
                <c:pt idx="348">
                  <c:v>7.9653020855665027</c:v>
                </c:pt>
                <c:pt idx="349">
                  <c:v>8.0039736784921054</c:v>
                </c:pt>
                <c:pt idx="350">
                  <c:v>7.981611751017379</c:v>
                </c:pt>
                <c:pt idx="351">
                  <c:v>7.9649250338810784</c:v>
                </c:pt>
                <c:pt idx="352">
                  <c:v>7.97412627076341</c:v>
                </c:pt>
                <c:pt idx="353">
                  <c:v>7.9738029325301136</c:v>
                </c:pt>
                <c:pt idx="354">
                  <c:v>7.9787463396016038</c:v>
                </c:pt>
                <c:pt idx="355">
                  <c:v>8.0058142012347275</c:v>
                </c:pt>
                <c:pt idx="356">
                  <c:v>8.0442810956592048</c:v>
                </c:pt>
                <c:pt idx="357">
                  <c:v>8.0591296842268108</c:v>
                </c:pt>
                <c:pt idx="358">
                  <c:v>8.035915644259795</c:v>
                </c:pt>
                <c:pt idx="359">
                  <c:v>8.0389411003653759</c:v>
                </c:pt>
                <c:pt idx="360">
                  <c:v>8.0253168335929583</c:v>
                </c:pt>
                <c:pt idx="361">
                  <c:v>8.0677306558019488</c:v>
                </c:pt>
                <c:pt idx="362">
                  <c:v>8.0790075978672888</c:v>
                </c:pt>
                <c:pt idx="363">
                  <c:v>8.042346586351389</c:v>
                </c:pt>
                <c:pt idx="364">
                  <c:v>8.0642886292824869</c:v>
                </c:pt>
                <c:pt idx="365">
                  <c:v>8.0549450185856699</c:v>
                </c:pt>
                <c:pt idx="366">
                  <c:v>8.0795636688769559</c:v>
                </c:pt>
                <c:pt idx="367">
                  <c:v>8.0925621211472532</c:v>
                </c:pt>
                <c:pt idx="368">
                  <c:v>8.0989568066588316</c:v>
                </c:pt>
                <c:pt idx="369">
                  <c:v>8.0880701244868654</c:v>
                </c:pt>
                <c:pt idx="370">
                  <c:v>8.1138712149146084</c:v>
                </c:pt>
                <c:pt idx="371">
                  <c:v>8.1398289737966643</c:v>
                </c:pt>
                <c:pt idx="372">
                  <c:v>8.1223801515603782</c:v>
                </c:pt>
                <c:pt idx="373">
                  <c:v>8.153744304138236</c:v>
                </c:pt>
                <c:pt idx="374">
                  <c:v>8.1187580328013116</c:v>
                </c:pt>
                <c:pt idx="375">
                  <c:v>8.0990899740406519</c:v>
                </c:pt>
                <c:pt idx="376">
                  <c:v>8.1311011758067462</c:v>
                </c:pt>
                <c:pt idx="377">
                  <c:v>8.1507242509281674</c:v>
                </c:pt>
                <c:pt idx="378">
                  <c:v>8.1579013634949433</c:v>
                </c:pt>
                <c:pt idx="379">
                  <c:v>8.096914214918236</c:v>
                </c:pt>
                <c:pt idx="380">
                  <c:v>8.0446853737704931</c:v>
                </c:pt>
                <c:pt idx="381">
                  <c:v>7.9710237668955104</c:v>
                </c:pt>
                <c:pt idx="382">
                  <c:v>7.9842756296823953</c:v>
                </c:pt>
                <c:pt idx="383">
                  <c:v>8.0380494753150131</c:v>
                </c:pt>
                <c:pt idx="384">
                  <c:v>8.0528217271850622</c:v>
                </c:pt>
                <c:pt idx="385">
                  <c:v>8.1018465285032288</c:v>
                </c:pt>
                <c:pt idx="386">
                  <c:v>8.1000984654658978</c:v>
                </c:pt>
                <c:pt idx="387">
                  <c:v>8.1212893039966616</c:v>
                </c:pt>
                <c:pt idx="388">
                  <c:v>8.123296393901299</c:v>
                </c:pt>
                <c:pt idx="389">
                  <c:v>8.1112742392487842</c:v>
                </c:pt>
                <c:pt idx="390">
                  <c:v>8.1736649013977711</c:v>
                </c:pt>
                <c:pt idx="391">
                  <c:v>8.2126633143129162</c:v>
                </c:pt>
                <c:pt idx="392">
                  <c:v>8.1916067764229901</c:v>
                </c:pt>
                <c:pt idx="393">
                  <c:v>8.2125014689316558</c:v>
                </c:pt>
                <c:pt idx="394">
                  <c:v>8.23061781747362</c:v>
                </c:pt>
                <c:pt idx="395">
                  <c:v>8.2186103805882684</c:v>
                </c:pt>
                <c:pt idx="396">
                  <c:v>8.1921420843874451</c:v>
                </c:pt>
                <c:pt idx="397">
                  <c:v>8.177229233061869</c:v>
                </c:pt>
                <c:pt idx="398">
                  <c:v>8.1623860077333994</c:v>
                </c:pt>
                <c:pt idx="399">
                  <c:v>8.1922342108255251</c:v>
                </c:pt>
                <c:pt idx="400">
                  <c:v>8.2276905482313687</c:v>
                </c:pt>
                <c:pt idx="401">
                  <c:v>8.2368983089661096</c:v>
                </c:pt>
                <c:pt idx="402">
                  <c:v>8.2432942140823986</c:v>
                </c:pt>
                <c:pt idx="403">
                  <c:v>8.2336868842746753</c:v>
                </c:pt>
                <c:pt idx="404">
                  <c:v>8.2388263763373395</c:v>
                </c:pt>
                <c:pt idx="405">
                  <c:v>8.2700368130313677</c:v>
                </c:pt>
                <c:pt idx="406">
                  <c:v>8.2935095501200493</c:v>
                </c:pt>
                <c:pt idx="407">
                  <c:v>8.2857188870903009</c:v>
                </c:pt>
                <c:pt idx="408">
                  <c:v>8.2595272769039472</c:v>
                </c:pt>
                <c:pt idx="409">
                  <c:v>8.2739219187658559</c:v>
                </c:pt>
                <c:pt idx="410">
                  <c:v>8.275434231224553</c:v>
                </c:pt>
                <c:pt idx="411">
                  <c:v>8.2593627776401917</c:v>
                </c:pt>
                <c:pt idx="412">
                  <c:v>8.2860921060596855</c:v>
                </c:pt>
                <c:pt idx="413">
                  <c:v>8.2944357355314615</c:v>
                </c:pt>
                <c:pt idx="414">
                  <c:v>8.2816335995621699</c:v>
                </c:pt>
                <c:pt idx="415">
                  <c:v>8.2835921409879099</c:v>
                </c:pt>
                <c:pt idx="416">
                  <c:v>8.252990162045057</c:v>
                </c:pt>
                <c:pt idx="417">
                  <c:v>8.2653133513101</c:v>
                </c:pt>
                <c:pt idx="418">
                  <c:v>8.2749901455912678</c:v>
                </c:pt>
                <c:pt idx="419">
                  <c:v>8.2879722717952795</c:v>
                </c:pt>
                <c:pt idx="420">
                  <c:v>8.2720650763832388</c:v>
                </c:pt>
                <c:pt idx="421">
                  <c:v>8.2726252449986717</c:v>
                </c:pt>
                <c:pt idx="422">
                  <c:v>8.2422281765344962</c:v>
                </c:pt>
                <c:pt idx="423">
                  <c:v>8.232314953022307</c:v>
                </c:pt>
                <c:pt idx="424">
                  <c:v>8.2457575663484732</c:v>
                </c:pt>
                <c:pt idx="425">
                  <c:v>8.2402169126536915</c:v>
                </c:pt>
                <c:pt idx="426">
                  <c:v>8.2228702054385483</c:v>
                </c:pt>
                <c:pt idx="427">
                  <c:v>8.2287762084289273</c:v>
                </c:pt>
                <c:pt idx="428">
                  <c:v>8.2627507742004997</c:v>
                </c:pt>
                <c:pt idx="429">
                  <c:v>8.2644476314854032</c:v>
                </c:pt>
                <c:pt idx="430">
                  <c:v>8.2430537013282894</c:v>
                </c:pt>
                <c:pt idx="431">
                  <c:v>8.2723023447114823</c:v>
                </c:pt>
                <c:pt idx="432">
                  <c:v>8.256029879086384</c:v>
                </c:pt>
                <c:pt idx="433">
                  <c:v>8.2439679804533643</c:v>
                </c:pt>
                <c:pt idx="434">
                  <c:v>8.2523035212669438</c:v>
                </c:pt>
                <c:pt idx="435">
                  <c:v>8.2360309303637997</c:v>
                </c:pt>
                <c:pt idx="436">
                  <c:v>8.2436614634420184</c:v>
                </c:pt>
                <c:pt idx="437">
                  <c:v>8.2871403707864051</c:v>
                </c:pt>
                <c:pt idx="438">
                  <c:v>8.2977076854189384</c:v>
                </c:pt>
                <c:pt idx="439">
                  <c:v>8.2907207149367697</c:v>
                </c:pt>
                <c:pt idx="440">
                  <c:v>8.2950444241826879</c:v>
                </c:pt>
                <c:pt idx="441">
                  <c:v>8.2909494939473927</c:v>
                </c:pt>
                <c:pt idx="442">
                  <c:v>8.2655761918081421</c:v>
                </c:pt>
                <c:pt idx="443">
                  <c:v>8.2408785396289019</c:v>
                </c:pt>
                <c:pt idx="444">
                  <c:v>8.2376176161787118</c:v>
                </c:pt>
                <c:pt idx="445">
                  <c:v>8.2613684075367697</c:v>
                </c:pt>
                <c:pt idx="446">
                  <c:v>8.2588577767798768</c:v>
                </c:pt>
                <c:pt idx="447">
                  <c:v>8.2694347889191331</c:v>
                </c:pt>
                <c:pt idx="448">
                  <c:v>8.2625825791304806</c:v>
                </c:pt>
                <c:pt idx="449">
                  <c:v>8.2467449007109384</c:v>
                </c:pt>
                <c:pt idx="450">
                  <c:v>8.2583851243607</c:v>
                </c:pt>
                <c:pt idx="451">
                  <c:v>8.2426618150510098</c:v>
                </c:pt>
                <c:pt idx="452">
                  <c:v>8.2631994809839782</c:v>
                </c:pt>
                <c:pt idx="453">
                  <c:v>8.2773188843535372</c:v>
                </c:pt>
                <c:pt idx="454">
                  <c:v>8.254143769163937</c:v>
                </c:pt>
                <c:pt idx="455">
                  <c:v>8.27025932472473</c:v>
                </c:pt>
                <c:pt idx="456">
                  <c:v>8.2559092362168638</c:v>
                </c:pt>
                <c:pt idx="457">
                  <c:v>8.2459840334483694</c:v>
                </c:pt>
                <c:pt idx="458">
                  <c:v>8.2466758749474725</c:v>
                </c:pt>
                <c:pt idx="459">
                  <c:v>8.2327986593200997</c:v>
                </c:pt>
                <c:pt idx="460">
                  <c:v>8.2170379071193551</c:v>
                </c:pt>
                <c:pt idx="461">
                  <c:v>8.2055673428037412</c:v>
                </c:pt>
                <c:pt idx="462">
                  <c:v>8.2192117586019542</c:v>
                </c:pt>
                <c:pt idx="463">
                  <c:v>8.2148359372108501</c:v>
                </c:pt>
                <c:pt idx="464">
                  <c:v>8.2192386220639619</c:v>
                </c:pt>
                <c:pt idx="465">
                  <c:v>8.2339680297985289</c:v>
                </c:pt>
                <c:pt idx="466">
                  <c:v>8.2363631427318271</c:v>
                </c:pt>
                <c:pt idx="467">
                  <c:v>8.2023845180473938</c:v>
                </c:pt>
                <c:pt idx="468">
                  <c:v>8.1755062453872647</c:v>
                </c:pt>
                <c:pt idx="469">
                  <c:v>8.1162561213930875</c:v>
                </c:pt>
                <c:pt idx="470">
                  <c:v>8.0975531054695207</c:v>
                </c:pt>
                <c:pt idx="471">
                  <c:v>8.1371618616970611</c:v>
                </c:pt>
                <c:pt idx="472">
                  <c:v>8.1088754633043081</c:v>
                </c:pt>
                <c:pt idx="473">
                  <c:v>8.098706107474845</c:v>
                </c:pt>
                <c:pt idx="474">
                  <c:v>8.1090973735396474</c:v>
                </c:pt>
                <c:pt idx="475">
                  <c:v>8.1142073356897608</c:v>
                </c:pt>
                <c:pt idx="476">
                  <c:v>8.1310515358637581</c:v>
                </c:pt>
                <c:pt idx="477">
                  <c:v>8.1458745371805836</c:v>
                </c:pt>
                <c:pt idx="478">
                  <c:v>8.1789552629815088</c:v>
                </c:pt>
                <c:pt idx="479">
                  <c:v>8.1669997401081229</c:v>
                </c:pt>
                <c:pt idx="480">
                  <c:v>8.2002491753579871</c:v>
                </c:pt>
                <c:pt idx="481">
                  <c:v>8.1764286345870154</c:v>
                </c:pt>
                <c:pt idx="482">
                  <c:v>8.1935798835935802</c:v>
                </c:pt>
                <c:pt idx="483">
                  <c:v>8.1996443632617382</c:v>
                </c:pt>
                <c:pt idx="484">
                  <c:v>8.2226168738987937</c:v>
                </c:pt>
                <c:pt idx="485">
                  <c:v>8.1791249919799984</c:v>
                </c:pt>
                <c:pt idx="486">
                  <c:v>8.1681101126224096</c:v>
                </c:pt>
                <c:pt idx="487">
                  <c:v>8.1832081212157028</c:v>
                </c:pt>
                <c:pt idx="488">
                  <c:v>8.1926525752854484</c:v>
                </c:pt>
                <c:pt idx="489">
                  <c:v>8.2058426389684715</c:v>
                </c:pt>
                <c:pt idx="490">
                  <c:v>8.1948781132478459</c:v>
                </c:pt>
                <c:pt idx="491">
                  <c:v>8.2338816750405623</c:v>
                </c:pt>
                <c:pt idx="492">
                  <c:v>8.2044410519867128</c:v>
                </c:pt>
                <c:pt idx="493">
                  <c:v>8.2038541897358872</c:v>
                </c:pt>
                <c:pt idx="494">
                  <c:v>8.223033821328956</c:v>
                </c:pt>
                <c:pt idx="495">
                  <c:v>8.2113973226385095</c:v>
                </c:pt>
                <c:pt idx="496">
                  <c:v>8.1606359336497505</c:v>
                </c:pt>
                <c:pt idx="497">
                  <c:v>8.1515026521486718</c:v>
                </c:pt>
                <c:pt idx="498">
                  <c:v>8.1186221501278872</c:v>
                </c:pt>
                <c:pt idx="499">
                  <c:v>8.1005117892477827</c:v>
                </c:pt>
                <c:pt idx="500">
                  <c:v>8.1247569265196198</c:v>
                </c:pt>
                <c:pt idx="501">
                  <c:v>8.1356154682197221</c:v>
                </c:pt>
                <c:pt idx="502">
                  <c:v>8.1474470784664668</c:v>
                </c:pt>
                <c:pt idx="503">
                  <c:v>8.1674421090548215</c:v>
                </c:pt>
                <c:pt idx="504">
                  <c:v>8.1712085317580687</c:v>
                </c:pt>
                <c:pt idx="505">
                  <c:v>8.1813781007968043</c:v>
                </c:pt>
                <c:pt idx="506">
                  <c:v>8.1616944574885046</c:v>
                </c:pt>
                <c:pt idx="507">
                  <c:v>8.1777907398102467</c:v>
                </c:pt>
                <c:pt idx="508">
                  <c:v>8.1703151836178201</c:v>
                </c:pt>
                <c:pt idx="509">
                  <c:v>8.20226877301595</c:v>
                </c:pt>
                <c:pt idx="510">
                  <c:v>8.2009117498061972</c:v>
                </c:pt>
                <c:pt idx="511">
                  <c:v>8.2061280754849175</c:v>
                </c:pt>
                <c:pt idx="512">
                  <c:v>8.2073340179756222</c:v>
                </c:pt>
                <c:pt idx="513">
                  <c:v>8.2088090010335719</c:v>
                </c:pt>
                <c:pt idx="514">
                  <c:v>8.1734941312263363</c:v>
                </c:pt>
                <c:pt idx="515">
                  <c:v>8.1279192992715199</c:v>
                </c:pt>
                <c:pt idx="516">
                  <c:v>8.1422478536447347</c:v>
                </c:pt>
                <c:pt idx="517">
                  <c:v>8.1559286675550808</c:v>
                </c:pt>
                <c:pt idx="518">
                  <c:v>8.1764771917059385</c:v>
                </c:pt>
                <c:pt idx="519">
                  <c:v>8.1614906973955446</c:v>
                </c:pt>
                <c:pt idx="520">
                  <c:v>8.1484815153444288</c:v>
                </c:pt>
                <c:pt idx="521">
                  <c:v>8.1619250752848007</c:v>
                </c:pt>
                <c:pt idx="522">
                  <c:v>8.1670668623196807</c:v>
                </c:pt>
                <c:pt idx="523">
                  <c:v>8.1932720201473934</c:v>
                </c:pt>
                <c:pt idx="524">
                  <c:v>8.186566254180855</c:v>
                </c:pt>
                <c:pt idx="525">
                  <c:v>8.1782136740189131</c:v>
                </c:pt>
                <c:pt idx="526">
                  <c:v>8.148605380087993</c:v>
                </c:pt>
                <c:pt idx="527">
                  <c:v>8.1676116000643013</c:v>
                </c:pt>
                <c:pt idx="528">
                  <c:v>8.1398159292594947</c:v>
                </c:pt>
                <c:pt idx="529">
                  <c:v>8.1390408199362394</c:v>
                </c:pt>
                <c:pt idx="530">
                  <c:v>8.1318861554502355</c:v>
                </c:pt>
                <c:pt idx="531">
                  <c:v>8.134429977025718</c:v>
                </c:pt>
                <c:pt idx="532">
                  <c:v>8.1298975857042599</c:v>
                </c:pt>
                <c:pt idx="533">
                  <c:v>8.1227222542288366</c:v>
                </c:pt>
                <c:pt idx="534">
                  <c:v>8.1338950325494981</c:v>
                </c:pt>
                <c:pt idx="535">
                  <c:v>8.1353651272293224</c:v>
                </c:pt>
                <c:pt idx="536">
                  <c:v>8.1203055866264329</c:v>
                </c:pt>
                <c:pt idx="537">
                  <c:v>8.09949401902057</c:v>
                </c:pt>
                <c:pt idx="538">
                  <c:v>8.0657708977523992</c:v>
                </c:pt>
                <c:pt idx="539">
                  <c:v>8.0855873712129753</c:v>
                </c:pt>
                <c:pt idx="540">
                  <c:v>8.0824022119035508</c:v>
                </c:pt>
                <c:pt idx="541">
                  <c:v>8.0823421900223327</c:v>
                </c:pt>
                <c:pt idx="542">
                  <c:v>8.0913269074697638</c:v>
                </c:pt>
                <c:pt idx="543">
                  <c:v>8.0855974419965282</c:v>
                </c:pt>
                <c:pt idx="544">
                  <c:v>8.0907628668051679</c:v>
                </c:pt>
                <c:pt idx="545">
                  <c:v>8.0833473287175561</c:v>
                </c:pt>
                <c:pt idx="546">
                  <c:v>8.0846430078777392</c:v>
                </c:pt>
                <c:pt idx="547">
                  <c:v>8.1225315706124928</c:v>
                </c:pt>
                <c:pt idx="548">
                  <c:v>8.1021645936576565</c:v>
                </c:pt>
                <c:pt idx="549">
                  <c:v>8.1095565997434349</c:v>
                </c:pt>
                <c:pt idx="550">
                  <c:v>8.1032639407714377</c:v>
                </c:pt>
                <c:pt idx="551">
                  <c:v>8.0840373216045691</c:v>
                </c:pt>
                <c:pt idx="552">
                  <c:v>8.081824360976464</c:v>
                </c:pt>
                <c:pt idx="553">
                  <c:v>8.0966242803592827</c:v>
                </c:pt>
                <c:pt idx="554">
                  <c:v>8.0995802098839267</c:v>
                </c:pt>
                <c:pt idx="555">
                  <c:v>8.1049768758823166</c:v>
                </c:pt>
                <c:pt idx="556">
                  <c:v>8.0849881806470556</c:v>
                </c:pt>
                <c:pt idx="557">
                  <c:v>8.1130844779933735</c:v>
                </c:pt>
                <c:pt idx="558">
                  <c:v>8.0728287831359182</c:v>
                </c:pt>
                <c:pt idx="559">
                  <c:v>8.0555941524012962</c:v>
                </c:pt>
                <c:pt idx="560">
                  <c:v>8.0510154644726271</c:v>
                </c:pt>
                <c:pt idx="561">
                  <c:v>8.0649365632467589</c:v>
                </c:pt>
                <c:pt idx="562">
                  <c:v>8.0688269457695991</c:v>
                </c:pt>
                <c:pt idx="563">
                  <c:v>8.0481715124122992</c:v>
                </c:pt>
                <c:pt idx="564">
                  <c:v>8.0585241192483217</c:v>
                </c:pt>
                <c:pt idx="565">
                  <c:v>8.0503987745305743</c:v>
                </c:pt>
                <c:pt idx="566">
                  <c:v>8.0567240842075662</c:v>
                </c:pt>
                <c:pt idx="567">
                  <c:v>8.0729642150247631</c:v>
                </c:pt>
                <c:pt idx="568">
                  <c:v>8.0727360747212735</c:v>
                </c:pt>
                <c:pt idx="569">
                  <c:v>8.0301229914742152</c:v>
                </c:pt>
                <c:pt idx="570">
                  <c:v>8.0511295285721314</c:v>
                </c:pt>
                <c:pt idx="571">
                  <c:v>8.0394939259519536</c:v>
                </c:pt>
                <c:pt idx="572">
                  <c:v>8.0705709728141688</c:v>
                </c:pt>
                <c:pt idx="573">
                  <c:v>8.0449641986949292</c:v>
                </c:pt>
                <c:pt idx="574">
                  <c:v>8.0304147217936421</c:v>
                </c:pt>
                <c:pt idx="575">
                  <c:v>8.0391839200255841</c:v>
                </c:pt>
                <c:pt idx="576">
                  <c:v>8.0460033191398992</c:v>
                </c:pt>
                <c:pt idx="577">
                  <c:v>8.048101255215288</c:v>
                </c:pt>
                <c:pt idx="578">
                  <c:v>8.0622860342896416</c:v>
                </c:pt>
                <c:pt idx="579">
                  <c:v>8.0388297297547293</c:v>
                </c:pt>
                <c:pt idx="580">
                  <c:v>8.0441412883887153</c:v>
                </c:pt>
                <c:pt idx="581">
                  <c:v>8.0486226297462693</c:v>
                </c:pt>
                <c:pt idx="582">
                  <c:v>8.0226228707384095</c:v>
                </c:pt>
                <c:pt idx="583">
                  <c:v>8.0289630241711354</c:v>
                </c:pt>
                <c:pt idx="584">
                  <c:v>8.0167158663802933</c:v>
                </c:pt>
                <c:pt idx="585">
                  <c:v>8.0084222069013187</c:v>
                </c:pt>
                <c:pt idx="586">
                  <c:v>7.9980647970331944</c:v>
                </c:pt>
                <c:pt idx="587">
                  <c:v>7.9966984043958398</c:v>
                </c:pt>
                <c:pt idx="588">
                  <c:v>7.9775630930249246</c:v>
                </c:pt>
                <c:pt idx="589">
                  <c:v>7.9853506851524729</c:v>
                </c:pt>
                <c:pt idx="590">
                  <c:v>7.9681530727788292</c:v>
                </c:pt>
                <c:pt idx="591">
                  <c:v>7.9551570559034959</c:v>
                </c:pt>
                <c:pt idx="592">
                  <c:v>7.9564888354314816</c:v>
                </c:pt>
                <c:pt idx="593">
                  <c:v>7.9361702071417781</c:v>
                </c:pt>
                <c:pt idx="594">
                  <c:v>7.9310725080325266</c:v>
                </c:pt>
                <c:pt idx="595">
                  <c:v>7.9628566700272607</c:v>
                </c:pt>
                <c:pt idx="596">
                  <c:v>7.9783538157506246</c:v>
                </c:pt>
                <c:pt idx="597">
                  <c:v>7.9806496533967852</c:v>
                </c:pt>
                <c:pt idx="598">
                  <c:v>7.9438312003706706</c:v>
                </c:pt>
                <c:pt idx="599">
                  <c:v>7.9501066151606814</c:v>
                </c:pt>
                <c:pt idx="600">
                  <c:v>7.984144615928507</c:v>
                </c:pt>
                <c:pt idx="601">
                  <c:v>7.9558848348827178</c:v>
                </c:pt>
                <c:pt idx="602">
                  <c:v>7.9595837104891078</c:v>
                </c:pt>
                <c:pt idx="603">
                  <c:v>7.9404102776180947</c:v>
                </c:pt>
                <c:pt idx="604">
                  <c:v>7.9571856990049321</c:v>
                </c:pt>
                <c:pt idx="605">
                  <c:v>7.9524751585823017</c:v>
                </c:pt>
                <c:pt idx="606">
                  <c:v>7.9262926110302621</c:v>
                </c:pt>
                <c:pt idx="607">
                  <c:v>7.9457438873117416</c:v>
                </c:pt>
                <c:pt idx="608">
                  <c:v>7.9214001527599178</c:v>
                </c:pt>
                <c:pt idx="609">
                  <c:v>7.9432586855165388</c:v>
                </c:pt>
                <c:pt idx="610">
                  <c:v>7.8968898493058246</c:v>
                </c:pt>
                <c:pt idx="611">
                  <c:v>7.9248921344832706</c:v>
                </c:pt>
                <c:pt idx="612">
                  <c:v>7.923562042937327</c:v>
                </c:pt>
                <c:pt idx="613">
                  <c:v>7.9419777948163377</c:v>
                </c:pt>
                <c:pt idx="614">
                  <c:v>7.8824932584372336</c:v>
                </c:pt>
                <c:pt idx="615">
                  <c:v>7.9231812295338768</c:v>
                </c:pt>
                <c:pt idx="616">
                  <c:v>7.9168303202807904</c:v>
                </c:pt>
                <c:pt idx="617">
                  <c:v>7.9293449231602278</c:v>
                </c:pt>
                <c:pt idx="618">
                  <c:v>7.9194165091282454</c:v>
                </c:pt>
                <c:pt idx="619">
                  <c:v>7.8993700207827731</c:v>
                </c:pt>
                <c:pt idx="620">
                  <c:v>7.902813360402523</c:v>
                </c:pt>
                <c:pt idx="621">
                  <c:v>7.9352756082788858</c:v>
                </c:pt>
                <c:pt idx="622">
                  <c:v>7.8949065839596466</c:v>
                </c:pt>
                <c:pt idx="623">
                  <c:v>7.91843279254027</c:v>
                </c:pt>
                <c:pt idx="624">
                  <c:v>7.9084680747838991</c:v>
                </c:pt>
                <c:pt idx="625">
                  <c:v>7.8856840157292689</c:v>
                </c:pt>
                <c:pt idx="626">
                  <c:v>7.8777622609000382</c:v>
                </c:pt>
                <c:pt idx="627">
                  <c:v>7.8660813771438987</c:v>
                </c:pt>
                <c:pt idx="628">
                  <c:v>7.8891892226920133</c:v>
                </c:pt>
                <c:pt idx="629">
                  <c:v>7.9046236296529111</c:v>
                </c:pt>
                <c:pt idx="630">
                  <c:v>7.8866444700348906</c:v>
                </c:pt>
                <c:pt idx="631">
                  <c:v>7.8816816011789239</c:v>
                </c:pt>
                <c:pt idx="632">
                  <c:v>7.8823900413014201</c:v>
                </c:pt>
                <c:pt idx="633">
                  <c:v>7.904080235640123</c:v>
                </c:pt>
                <c:pt idx="634">
                  <c:v>7.9125787818869364</c:v>
                </c:pt>
                <c:pt idx="635">
                  <c:v>7.9002268787004493</c:v>
                </c:pt>
                <c:pt idx="636">
                  <c:v>7.8749750683757833</c:v>
                </c:pt>
                <c:pt idx="637">
                  <c:v>7.9041026157981342</c:v>
                </c:pt>
                <c:pt idx="638">
                  <c:v>7.8847707852788718</c:v>
                </c:pt>
                <c:pt idx="639">
                  <c:v>7.8936582872963328</c:v>
                </c:pt>
                <c:pt idx="640">
                  <c:v>7.8651985105637987</c:v>
                </c:pt>
                <c:pt idx="641">
                  <c:v>7.8414076074473185</c:v>
                </c:pt>
                <c:pt idx="642">
                  <c:v>7.8576410139781192</c:v>
                </c:pt>
                <c:pt idx="643">
                  <c:v>7.8561396803155903</c:v>
                </c:pt>
                <c:pt idx="644">
                  <c:v>7.8599847560924072</c:v>
                </c:pt>
                <c:pt idx="645">
                  <c:v>7.8355367678917709</c:v>
                </c:pt>
                <c:pt idx="646">
                  <c:v>7.8653351379149861</c:v>
                </c:pt>
                <c:pt idx="647">
                  <c:v>7.839163441049914</c:v>
                </c:pt>
                <c:pt idx="648">
                  <c:v>7.8335907122084389</c:v>
                </c:pt>
                <c:pt idx="649">
                  <c:v>7.8383188196936331</c:v>
                </c:pt>
                <c:pt idx="650">
                  <c:v>7.8367288195107383</c:v>
                </c:pt>
                <c:pt idx="651">
                  <c:v>7.8335156302699751</c:v>
                </c:pt>
                <c:pt idx="652">
                  <c:v>7.8266329061521942</c:v>
                </c:pt>
                <c:pt idx="653">
                  <c:v>7.8526586191828347</c:v>
                </c:pt>
                <c:pt idx="654">
                  <c:v>7.8226884566580006</c:v>
                </c:pt>
                <c:pt idx="655">
                  <c:v>7.8173943279352303</c:v>
                </c:pt>
                <c:pt idx="656">
                  <c:v>7.8195404029811639</c:v>
                </c:pt>
                <c:pt idx="657">
                  <c:v>7.8539652195619887</c:v>
                </c:pt>
                <c:pt idx="658">
                  <c:v>7.8229071848091465</c:v>
                </c:pt>
                <c:pt idx="659">
                  <c:v>7.8429632316086737</c:v>
                </c:pt>
                <c:pt idx="660">
                  <c:v>7.8098507522856444</c:v>
                </c:pt>
                <c:pt idx="661">
                  <c:v>7.8312793971723469</c:v>
                </c:pt>
                <c:pt idx="662">
                  <c:v>7.8398982619046107</c:v>
                </c:pt>
                <c:pt idx="663">
                  <c:v>7.8148653720136974</c:v>
                </c:pt>
                <c:pt idx="664">
                  <c:v>7.8170396584523933</c:v>
                </c:pt>
                <c:pt idx="665">
                  <c:v>7.8158279285831798</c:v>
                </c:pt>
                <c:pt idx="666">
                  <c:v>7.8071997217325082</c:v>
                </c:pt>
                <c:pt idx="667">
                  <c:v>7.81085913579349</c:v>
                </c:pt>
                <c:pt idx="668">
                  <c:v>7.8259643537353938</c:v>
                </c:pt>
                <c:pt idx="669">
                  <c:v>7.7962086730543723</c:v>
                </c:pt>
                <c:pt idx="670">
                  <c:v>7.7997320386142874</c:v>
                </c:pt>
                <c:pt idx="671">
                  <c:v>7.8025133697488087</c:v>
                </c:pt>
                <c:pt idx="672">
                  <c:v>7.7685153893333396</c:v>
                </c:pt>
                <c:pt idx="673">
                  <c:v>7.8098169007511355</c:v>
                </c:pt>
                <c:pt idx="674">
                  <c:v>7.7990373936422372</c:v>
                </c:pt>
                <c:pt idx="675">
                  <c:v>7.7803414713642658</c:v>
                </c:pt>
                <c:pt idx="676">
                  <c:v>7.786045434539739</c:v>
                </c:pt>
                <c:pt idx="677">
                  <c:v>7.7625013088525208</c:v>
                </c:pt>
                <c:pt idx="678">
                  <c:v>7.7628329586732043</c:v>
                </c:pt>
                <c:pt idx="679">
                  <c:v>7.7477215797816443</c:v>
                </c:pt>
                <c:pt idx="680">
                  <c:v>7.7075895403746397</c:v>
                </c:pt>
                <c:pt idx="681">
                  <c:v>7.7028629618622055</c:v>
                </c:pt>
                <c:pt idx="682">
                  <c:v>7.6754366259490912</c:v>
                </c:pt>
                <c:pt idx="683">
                  <c:v>7.6980809763253264</c:v>
                </c:pt>
                <c:pt idx="684">
                  <c:v>7.707583553272034</c:v>
                </c:pt>
                <c:pt idx="685">
                  <c:v>7.7048031563173192</c:v>
                </c:pt>
                <c:pt idx="686">
                  <c:v>7.7227011824868628</c:v>
                </c:pt>
                <c:pt idx="687">
                  <c:v>7.702756984456868</c:v>
                </c:pt>
                <c:pt idx="688">
                  <c:v>7.7473630705187189</c:v>
                </c:pt>
                <c:pt idx="689">
                  <c:v>7.7539661980806622</c:v>
                </c:pt>
                <c:pt idx="690">
                  <c:v>7.7292942301773362</c:v>
                </c:pt>
                <c:pt idx="691">
                  <c:v>7.7570995379847894</c:v>
                </c:pt>
                <c:pt idx="692">
                  <c:v>7.7216151167312148</c:v>
                </c:pt>
                <c:pt idx="693">
                  <c:v>7.7228429416056157</c:v>
                </c:pt>
                <c:pt idx="694">
                  <c:v>7.7263757548072798</c:v>
                </c:pt>
                <c:pt idx="695">
                  <c:v>7.734251553018761</c:v>
                </c:pt>
                <c:pt idx="696">
                  <c:v>7.7324163860252542</c:v>
                </c:pt>
                <c:pt idx="697">
                  <c:v>7.7367972733032602</c:v>
                </c:pt>
                <c:pt idx="698">
                  <c:v>7.7020430071139243</c:v>
                </c:pt>
                <c:pt idx="699">
                  <c:v>7.7270821728230192</c:v>
                </c:pt>
                <c:pt idx="700">
                  <c:v>7.7378220539126064</c:v>
                </c:pt>
                <c:pt idx="701">
                  <c:v>7.7198464627237318</c:v>
                </c:pt>
                <c:pt idx="702">
                  <c:v>7.6959428671223167</c:v>
                </c:pt>
                <c:pt idx="703">
                  <c:v>7.6993925644977637</c:v>
                </c:pt>
                <c:pt idx="704">
                  <c:v>7.7264684974726041</c:v>
                </c:pt>
                <c:pt idx="705">
                  <c:v>7.7136690124945622</c:v>
                </c:pt>
                <c:pt idx="706">
                  <c:v>7.6941683375684526</c:v>
                </c:pt>
                <c:pt idx="707">
                  <c:v>7.6907501502155382</c:v>
                </c:pt>
                <c:pt idx="708">
                  <c:v>7.6950383396129061</c:v>
                </c:pt>
                <c:pt idx="709">
                  <c:v>7.6782057189168196</c:v>
                </c:pt>
                <c:pt idx="710">
                  <c:v>7.6693385881295564</c:v>
                </c:pt>
                <c:pt idx="711">
                  <c:v>7.672482329288373</c:v>
                </c:pt>
                <c:pt idx="712">
                  <c:v>7.6682799975932685</c:v>
                </c:pt>
                <c:pt idx="713">
                  <c:v>7.651793361042273</c:v>
                </c:pt>
                <c:pt idx="714">
                  <c:v>7.6608758404769102</c:v>
                </c:pt>
                <c:pt idx="715">
                  <c:v>7.6774517381815421</c:v>
                </c:pt>
                <c:pt idx="716">
                  <c:v>7.6651309604384501</c:v>
                </c:pt>
                <c:pt idx="717">
                  <c:v>7.614914345668419</c:v>
                </c:pt>
                <c:pt idx="718">
                  <c:v>7.6351747707167847</c:v>
                </c:pt>
                <c:pt idx="719">
                  <c:v>7.6509857265912746</c:v>
                </c:pt>
                <c:pt idx="720">
                  <c:v>7.6468833311633997</c:v>
                </c:pt>
                <c:pt idx="721">
                  <c:v>7.6402702218902192</c:v>
                </c:pt>
                <c:pt idx="722">
                  <c:v>7.6341763983990774</c:v>
                </c:pt>
                <c:pt idx="723">
                  <c:v>7.645802066564527</c:v>
                </c:pt>
                <c:pt idx="724">
                  <c:v>7.638395103432944</c:v>
                </c:pt>
                <c:pt idx="725">
                  <c:v>7.6239195649867879</c:v>
                </c:pt>
                <c:pt idx="726">
                  <c:v>7.6622633482651406</c:v>
                </c:pt>
                <c:pt idx="727">
                  <c:v>7.6384474789704697</c:v>
                </c:pt>
                <c:pt idx="728">
                  <c:v>7.6451557336429277</c:v>
                </c:pt>
                <c:pt idx="729">
                  <c:v>7.6220387768262636</c:v>
                </c:pt>
                <c:pt idx="730">
                  <c:v>7.6431762298479056</c:v>
                </c:pt>
                <c:pt idx="731">
                  <c:v>7.6526006499455512</c:v>
                </c:pt>
                <c:pt idx="732">
                  <c:v>7.6148219238500534</c:v>
                </c:pt>
                <c:pt idx="733">
                  <c:v>7.6297170904203897</c:v>
                </c:pt>
                <c:pt idx="734">
                  <c:v>7.6295961869678344</c:v>
                </c:pt>
                <c:pt idx="735">
                  <c:v>7.620098630317238</c:v>
                </c:pt>
                <c:pt idx="736">
                  <c:v>7.5925396524652458</c:v>
                </c:pt>
                <c:pt idx="737">
                  <c:v>7.5951845007903795</c:v>
                </c:pt>
                <c:pt idx="738">
                  <c:v>7.6091966490793226</c:v>
                </c:pt>
                <c:pt idx="739">
                  <c:v>7.6129062374511376</c:v>
                </c:pt>
                <c:pt idx="740">
                  <c:v>7.609872157934646</c:v>
                </c:pt>
                <c:pt idx="741">
                  <c:v>7.5889320805138105</c:v>
                </c:pt>
                <c:pt idx="742">
                  <c:v>7.6028724735565776</c:v>
                </c:pt>
                <c:pt idx="743">
                  <c:v>7.5777032533027828</c:v>
                </c:pt>
                <c:pt idx="744">
                  <c:v>7.5441359035390141</c:v>
                </c:pt>
                <c:pt idx="745">
                  <c:v>7.5608023765833838</c:v>
                </c:pt>
                <c:pt idx="746">
                  <c:v>7.5639884018930896</c:v>
                </c:pt>
                <c:pt idx="747">
                  <c:v>7.5439827770218804</c:v>
                </c:pt>
                <c:pt idx="748">
                  <c:v>7.5306513171984681</c:v>
                </c:pt>
                <c:pt idx="749">
                  <c:v>7.5579132012737933</c:v>
                </c:pt>
                <c:pt idx="750">
                  <c:v>7.5540733172266066</c:v>
                </c:pt>
                <c:pt idx="751">
                  <c:v>7.5391706427432492</c:v>
                </c:pt>
                <c:pt idx="752">
                  <c:v>7.5366480098686752</c:v>
                </c:pt>
                <c:pt idx="753">
                  <c:v>7.5156937418541574</c:v>
                </c:pt>
                <c:pt idx="754">
                  <c:v>7.5150858313900439</c:v>
                </c:pt>
                <c:pt idx="755">
                  <c:v>7.5469685805685049</c:v>
                </c:pt>
                <c:pt idx="756">
                  <c:v>7.5244543947710874</c:v>
                </c:pt>
                <c:pt idx="757">
                  <c:v>7.5223301600672636</c:v>
                </c:pt>
                <c:pt idx="758">
                  <c:v>7.5087916647045336</c:v>
                </c:pt>
                <c:pt idx="759">
                  <c:v>7.524765383889557</c:v>
                </c:pt>
                <c:pt idx="760">
                  <c:v>7.4943111886495863</c:v>
                </c:pt>
                <c:pt idx="761">
                  <c:v>7.4824389581290864</c:v>
                </c:pt>
                <c:pt idx="762">
                  <c:v>7.4546975832892866</c:v>
                </c:pt>
                <c:pt idx="763">
                  <c:v>7.4614959174386932</c:v>
                </c:pt>
                <c:pt idx="764">
                  <c:v>7.4915047669881689</c:v>
                </c:pt>
                <c:pt idx="765">
                  <c:v>7.5017100098560805</c:v>
                </c:pt>
                <c:pt idx="766">
                  <c:v>7.4941930844123954</c:v>
                </c:pt>
                <c:pt idx="767">
                  <c:v>7.4457967103161424</c:v>
                </c:pt>
                <c:pt idx="768">
                  <c:v>7.4921329524894293</c:v>
                </c:pt>
                <c:pt idx="769">
                  <c:v>7.4705518608096906</c:v>
                </c:pt>
                <c:pt idx="770">
                  <c:v>7.4644345748450549</c:v>
                </c:pt>
                <c:pt idx="771">
                  <c:v>7.4549471539595276</c:v>
                </c:pt>
                <c:pt idx="772">
                  <c:v>7.4534402549932226</c:v>
                </c:pt>
                <c:pt idx="773">
                  <c:v>7.4660629784727224</c:v>
                </c:pt>
                <c:pt idx="774">
                  <c:v>7.481438802171783</c:v>
                </c:pt>
                <c:pt idx="775">
                  <c:v>7.4893452481833025</c:v>
                </c:pt>
                <c:pt idx="776">
                  <c:v>7.4844414617980162</c:v>
                </c:pt>
                <c:pt idx="777">
                  <c:v>7.495446713939474</c:v>
                </c:pt>
                <c:pt idx="778">
                  <c:v>7.4628077771955548</c:v>
                </c:pt>
                <c:pt idx="779">
                  <c:v>7.485053819202161</c:v>
                </c:pt>
                <c:pt idx="780">
                  <c:v>7.4754644628456184</c:v>
                </c:pt>
                <c:pt idx="781">
                  <c:v>7.4611464398210687</c:v>
                </c:pt>
                <c:pt idx="782">
                  <c:v>7.4430847208119584</c:v>
                </c:pt>
                <c:pt idx="783">
                  <c:v>7.437072487746013</c:v>
                </c:pt>
                <c:pt idx="784">
                  <c:v>7.4536477173182103</c:v>
                </c:pt>
                <c:pt idx="785">
                  <c:v>7.4114483981884014</c:v>
                </c:pt>
                <c:pt idx="786">
                  <c:v>7.4530648971990878</c:v>
                </c:pt>
                <c:pt idx="787">
                  <c:v>7.4230032896268652</c:v>
                </c:pt>
                <c:pt idx="788">
                  <c:v>7.4153763875325938</c:v>
                </c:pt>
                <c:pt idx="789">
                  <c:v>7.4191484503678824</c:v>
                </c:pt>
                <c:pt idx="790">
                  <c:v>7.4302313883546276</c:v>
                </c:pt>
                <c:pt idx="791">
                  <c:v>7.4384070826859041</c:v>
                </c:pt>
                <c:pt idx="792">
                  <c:v>7.4395723445474555</c:v>
                </c:pt>
                <c:pt idx="793">
                  <c:v>7.4562094657579872</c:v>
                </c:pt>
                <c:pt idx="794">
                  <c:v>7.4109518921066035</c:v>
                </c:pt>
                <c:pt idx="795">
                  <c:v>7.425672439091473</c:v>
                </c:pt>
                <c:pt idx="796">
                  <c:v>7.4238977460281204</c:v>
                </c:pt>
                <c:pt idx="797">
                  <c:v>7.4054921868191625</c:v>
                </c:pt>
                <c:pt idx="798">
                  <c:v>7.4391083804113771</c:v>
                </c:pt>
                <c:pt idx="799">
                  <c:v>7.4315281907587885</c:v>
                </c:pt>
                <c:pt idx="800">
                  <c:v>7.3883792853710357</c:v>
                </c:pt>
                <c:pt idx="801">
                  <c:v>7.4124050303544076</c:v>
                </c:pt>
                <c:pt idx="802">
                  <c:v>7.4198112645619103</c:v>
                </c:pt>
                <c:pt idx="803">
                  <c:v>7.4267819514137727</c:v>
                </c:pt>
                <c:pt idx="804">
                  <c:v>7.4296161447693221</c:v>
                </c:pt>
                <c:pt idx="805">
                  <c:v>7.4084737339485827</c:v>
                </c:pt>
                <c:pt idx="806">
                  <c:v>7.3921752059385595</c:v>
                </c:pt>
                <c:pt idx="807">
                  <c:v>7.4282056233448888</c:v>
                </c:pt>
                <c:pt idx="808">
                  <c:v>7.4270779576376915</c:v>
                </c:pt>
                <c:pt idx="809">
                  <c:v>7.3978576220388064</c:v>
                </c:pt>
                <c:pt idx="810">
                  <c:v>7.4232299807778146</c:v>
                </c:pt>
                <c:pt idx="811">
                  <c:v>7.4112328552609208</c:v>
                </c:pt>
                <c:pt idx="812">
                  <c:v>7.4104501575778938</c:v>
                </c:pt>
                <c:pt idx="813">
                  <c:v>7.4022137573415758</c:v>
                </c:pt>
                <c:pt idx="814">
                  <c:v>7.4153335910400591</c:v>
                </c:pt>
                <c:pt idx="815">
                  <c:v>7.4042410364778011</c:v>
                </c:pt>
                <c:pt idx="816">
                  <c:v>7.4053651190222478</c:v>
                </c:pt>
                <c:pt idx="817">
                  <c:v>7.4017914962154867</c:v>
                </c:pt>
                <c:pt idx="818">
                  <c:v>7.4302294996921674</c:v>
                </c:pt>
                <c:pt idx="819">
                  <c:v>7.409291473652079</c:v>
                </c:pt>
                <c:pt idx="820">
                  <c:v>7.3949669506531315</c:v>
                </c:pt>
                <c:pt idx="821">
                  <c:v>7.4056414772984285</c:v>
                </c:pt>
                <c:pt idx="822">
                  <c:v>7.3907241388783147</c:v>
                </c:pt>
                <c:pt idx="823">
                  <c:v>7.3811194743832926</c:v>
                </c:pt>
                <c:pt idx="824">
                  <c:v>7.3927290717383922</c:v>
                </c:pt>
                <c:pt idx="825">
                  <c:v>7.4146629818735024</c:v>
                </c:pt>
                <c:pt idx="826">
                  <c:v>7.4230698725071349</c:v>
                </c:pt>
                <c:pt idx="827">
                  <c:v>7.4134843274711519</c:v>
                </c:pt>
                <c:pt idx="828">
                  <c:v>7.4176842518523243</c:v>
                </c:pt>
                <c:pt idx="829">
                  <c:v>7.3968376367890496</c:v>
                </c:pt>
                <c:pt idx="830">
                  <c:v>7.3834795072378823</c:v>
                </c:pt>
                <c:pt idx="831">
                  <c:v>7.3614488874688835</c:v>
                </c:pt>
                <c:pt idx="832">
                  <c:v>7.3934860696875013</c:v>
                </c:pt>
                <c:pt idx="833">
                  <c:v>7.3706612080324208</c:v>
                </c:pt>
                <c:pt idx="834">
                  <c:v>7.3789650703541172</c:v>
                </c:pt>
                <c:pt idx="835">
                  <c:v>7.3624248882307723</c:v>
                </c:pt>
                <c:pt idx="836">
                  <c:v>7.3624471070742841</c:v>
                </c:pt>
                <c:pt idx="837">
                  <c:v>7.3389921265930216</c:v>
                </c:pt>
                <c:pt idx="838">
                  <c:v>7.3247839765503775</c:v>
                </c:pt>
                <c:pt idx="839">
                  <c:v>7.3198507504470927</c:v>
                </c:pt>
                <c:pt idx="840">
                  <c:v>7.3390036851766709</c:v>
                </c:pt>
                <c:pt idx="841">
                  <c:v>7.3075900912449185</c:v>
                </c:pt>
                <c:pt idx="842">
                  <c:v>7.3295419720705874</c:v>
                </c:pt>
                <c:pt idx="843">
                  <c:v>7.3640976549839676</c:v>
                </c:pt>
                <c:pt idx="844">
                  <c:v>7.3305337886470898</c:v>
                </c:pt>
                <c:pt idx="845">
                  <c:v>7.3173042953602661</c:v>
                </c:pt>
                <c:pt idx="846">
                  <c:v>7.3295757675561566</c:v>
                </c:pt>
                <c:pt idx="847">
                  <c:v>7.3422534533191071</c:v>
                </c:pt>
                <c:pt idx="848">
                  <c:v>7.3126659818599524</c:v>
                </c:pt>
                <c:pt idx="849">
                  <c:v>7.3121293892276062</c:v>
                </c:pt>
                <c:pt idx="850">
                  <c:v>7.2916595846506169</c:v>
                </c:pt>
                <c:pt idx="851">
                  <c:v>7.2701611200296634</c:v>
                </c:pt>
                <c:pt idx="852">
                  <c:v>7.2684929010246115</c:v>
                </c:pt>
                <c:pt idx="853">
                  <c:v>7.320687243517165</c:v>
                </c:pt>
                <c:pt idx="854">
                  <c:v>7.2997879396234771</c:v>
                </c:pt>
                <c:pt idx="855">
                  <c:v>7.2805513681915697</c:v>
                </c:pt>
                <c:pt idx="856">
                  <c:v>7.2824540777363991</c:v>
                </c:pt>
                <c:pt idx="857">
                  <c:v>7.2800897802675335</c:v>
                </c:pt>
                <c:pt idx="858">
                  <c:v>7.2592692863369148</c:v>
                </c:pt>
                <c:pt idx="859">
                  <c:v>7.2870847035548962</c:v>
                </c:pt>
                <c:pt idx="860">
                  <c:v>7.2479021547093465</c:v>
                </c:pt>
                <c:pt idx="861">
                  <c:v>7.2186077486753026</c:v>
                </c:pt>
                <c:pt idx="862">
                  <c:v>7.2063626023180358</c:v>
                </c:pt>
                <c:pt idx="863">
                  <c:v>7.2218613716341746</c:v>
                </c:pt>
                <c:pt idx="864">
                  <c:v>7.2103811257825203</c:v>
                </c:pt>
                <c:pt idx="865">
                  <c:v>7.2213341477440522</c:v>
                </c:pt>
                <c:pt idx="866">
                  <c:v>7.259402557504143</c:v>
                </c:pt>
                <c:pt idx="867">
                  <c:v>7.2732399297975476</c:v>
                </c:pt>
                <c:pt idx="868">
                  <c:v>7.2131653585092312</c:v>
                </c:pt>
                <c:pt idx="869">
                  <c:v>7.209387014623954</c:v>
                </c:pt>
                <c:pt idx="870">
                  <c:v>7.2297988100074857</c:v>
                </c:pt>
                <c:pt idx="871">
                  <c:v>7.1949023775757999</c:v>
                </c:pt>
                <c:pt idx="872">
                  <c:v>7.1923342979843596</c:v>
                </c:pt>
                <c:pt idx="873">
                  <c:v>7.2041800130924587</c:v>
                </c:pt>
                <c:pt idx="874">
                  <c:v>7.2047430689523004</c:v>
                </c:pt>
                <c:pt idx="875">
                  <c:v>7.1964732045365194</c:v>
                </c:pt>
                <c:pt idx="876">
                  <c:v>7.1708188588769728</c:v>
                </c:pt>
                <c:pt idx="877">
                  <c:v>7.1854481703382023</c:v>
                </c:pt>
                <c:pt idx="878">
                  <c:v>7.1618888994247598</c:v>
                </c:pt>
                <c:pt idx="879">
                  <c:v>7.1116612609910517</c:v>
                </c:pt>
                <c:pt idx="880">
                  <c:v>7.0933620661551853</c:v>
                </c:pt>
                <c:pt idx="881">
                  <c:v>7.1011672055195554</c:v>
                </c:pt>
                <c:pt idx="882">
                  <c:v>7.0669130479137774</c:v>
                </c:pt>
                <c:pt idx="883">
                  <c:v>7.0257512141061591</c:v>
                </c:pt>
                <c:pt idx="884">
                  <c:v>7.038429296515611</c:v>
                </c:pt>
                <c:pt idx="885">
                  <c:v>7.0318165018991481</c:v>
                </c:pt>
                <c:pt idx="886">
                  <c:v>7.0632400885647471</c:v>
                </c:pt>
                <c:pt idx="887">
                  <c:v>7.0560252441696587</c:v>
                </c:pt>
                <c:pt idx="888">
                  <c:v>7.0728553597408004</c:v>
                </c:pt>
                <c:pt idx="889">
                  <c:v>7.1042072739421043</c:v>
                </c:pt>
                <c:pt idx="890">
                  <c:v>7.0747104028368266</c:v>
                </c:pt>
                <c:pt idx="891">
                  <c:v>7.0827569061953648</c:v>
                </c:pt>
                <c:pt idx="892">
                  <c:v>7.1089756178867489</c:v>
                </c:pt>
                <c:pt idx="893">
                  <c:v>7.1044764389524175</c:v>
                </c:pt>
                <c:pt idx="894">
                  <c:v>7.1420803285102687</c:v>
                </c:pt>
                <c:pt idx="895">
                  <c:v>7.0827798943865945</c:v>
                </c:pt>
                <c:pt idx="896">
                  <c:v>7.0927182048275821</c:v>
                </c:pt>
                <c:pt idx="897">
                  <c:v>7.0966758953293567</c:v>
                </c:pt>
                <c:pt idx="898">
                  <c:v>7.1036196013071491</c:v>
                </c:pt>
                <c:pt idx="899">
                  <c:v>7.1168811149418314</c:v>
                </c:pt>
                <c:pt idx="900">
                  <c:v>7.0929950558131925</c:v>
                </c:pt>
                <c:pt idx="901">
                  <c:v>7.0878546496604411</c:v>
                </c:pt>
                <c:pt idx="902">
                  <c:v>7.081107457679626</c:v>
                </c:pt>
                <c:pt idx="903">
                  <c:v>7.0865041071871282</c:v>
                </c:pt>
                <c:pt idx="904">
                  <c:v>7.0729299510387618</c:v>
                </c:pt>
                <c:pt idx="905">
                  <c:v>7.0869756965210922</c:v>
                </c:pt>
                <c:pt idx="906">
                  <c:v>7.0497180267102237</c:v>
                </c:pt>
                <c:pt idx="907">
                  <c:v>7.0533137905897378</c:v>
                </c:pt>
                <c:pt idx="908">
                  <c:v>7.0223324578151276</c:v>
                </c:pt>
                <c:pt idx="909">
                  <c:v>7.0711080574934941</c:v>
                </c:pt>
                <c:pt idx="910">
                  <c:v>7.0473366730929392</c:v>
                </c:pt>
                <c:pt idx="911">
                  <c:v>7.0306682766852502</c:v>
                </c:pt>
                <c:pt idx="912">
                  <c:v>7.0212541065639265</c:v>
                </c:pt>
                <c:pt idx="913">
                  <c:v>6.9983911792533799</c:v>
                </c:pt>
                <c:pt idx="914">
                  <c:v>7.0302021503632854</c:v>
                </c:pt>
                <c:pt idx="915">
                  <c:v>7.0801635840140085</c:v>
                </c:pt>
                <c:pt idx="916">
                  <c:v>7.0543997747033416</c:v>
                </c:pt>
                <c:pt idx="917">
                  <c:v>7.0426215896424118</c:v>
                </c:pt>
                <c:pt idx="918">
                  <c:v>6.9810079478205722</c:v>
                </c:pt>
                <c:pt idx="919">
                  <c:v>6.9864850240115182</c:v>
                </c:pt>
                <c:pt idx="920">
                  <c:v>7.0133576984195631</c:v>
                </c:pt>
                <c:pt idx="921">
                  <c:v>7.0023112625056392</c:v>
                </c:pt>
                <c:pt idx="922">
                  <c:v>6.9942928729123608</c:v>
                </c:pt>
                <c:pt idx="923">
                  <c:v>6.9529917066912867</c:v>
                </c:pt>
                <c:pt idx="924">
                  <c:v>7.0059096188050223</c:v>
                </c:pt>
                <c:pt idx="925">
                  <c:v>6.9612703121039159</c:v>
                </c:pt>
                <c:pt idx="926">
                  <c:v>6.9961591373460488</c:v>
                </c:pt>
                <c:pt idx="927">
                  <c:v>6.9717360054658402</c:v>
                </c:pt>
                <c:pt idx="928">
                  <c:v>6.9510324202880156</c:v>
                </c:pt>
                <c:pt idx="929">
                  <c:v>6.9366199322731257</c:v>
                </c:pt>
                <c:pt idx="930">
                  <c:v>6.9733539566260729</c:v>
                </c:pt>
                <c:pt idx="931">
                  <c:v>6.9504664268742387</c:v>
                </c:pt>
                <c:pt idx="932">
                  <c:v>6.9467884152545878</c:v>
                </c:pt>
                <c:pt idx="933">
                  <c:v>6.9574195496071436</c:v>
                </c:pt>
                <c:pt idx="934">
                  <c:v>6.942128154767496</c:v>
                </c:pt>
                <c:pt idx="935">
                  <c:v>6.9405497403056318</c:v>
                </c:pt>
                <c:pt idx="936">
                  <c:v>6.9225664732148413</c:v>
                </c:pt>
                <c:pt idx="937">
                  <c:v>6.9227512520284993</c:v>
                </c:pt>
                <c:pt idx="938">
                  <c:v>6.9345635158669783</c:v>
                </c:pt>
                <c:pt idx="939">
                  <c:v>6.9432234366547334</c:v>
                </c:pt>
                <c:pt idx="940">
                  <c:v>6.9031790379113884</c:v>
                </c:pt>
                <c:pt idx="941">
                  <c:v>6.8872536319214079</c:v>
                </c:pt>
                <c:pt idx="942">
                  <c:v>6.9389411548935946</c:v>
                </c:pt>
                <c:pt idx="943">
                  <c:v>6.9170991820585961</c:v>
                </c:pt>
                <c:pt idx="944">
                  <c:v>6.9131381316400908</c:v>
                </c:pt>
                <c:pt idx="945">
                  <c:v>6.9008231759157237</c:v>
                </c:pt>
                <c:pt idx="946">
                  <c:v>6.9064157191678257</c:v>
                </c:pt>
                <c:pt idx="947">
                  <c:v>6.9314587576183078</c:v>
                </c:pt>
                <c:pt idx="948">
                  <c:v>6.9085910434675917</c:v>
                </c:pt>
                <c:pt idx="949">
                  <c:v>6.889420785208868</c:v>
                </c:pt>
                <c:pt idx="950">
                  <c:v>6.8563080638670382</c:v>
                </c:pt>
                <c:pt idx="951">
                  <c:v>6.8489893896914325</c:v>
                </c:pt>
                <c:pt idx="952">
                  <c:v>6.858537395430317</c:v>
                </c:pt>
                <c:pt idx="953">
                  <c:v>6.8675685448509975</c:v>
                </c:pt>
                <c:pt idx="954">
                  <c:v>6.8537802374818177</c:v>
                </c:pt>
                <c:pt idx="955">
                  <c:v>6.8991542760199298</c:v>
                </c:pt>
                <c:pt idx="956">
                  <c:v>6.894055374875931</c:v>
                </c:pt>
                <c:pt idx="957">
                  <c:v>6.8943368201890376</c:v>
                </c:pt>
                <c:pt idx="958">
                  <c:v>6.8635552899221963</c:v>
                </c:pt>
                <c:pt idx="959">
                  <c:v>6.869251083523868</c:v>
                </c:pt>
                <c:pt idx="960">
                  <c:v>6.8593673801463151</c:v>
                </c:pt>
                <c:pt idx="961">
                  <c:v>6.8408310843324465</c:v>
                </c:pt>
                <c:pt idx="962">
                  <c:v>6.8215653413775525</c:v>
                </c:pt>
                <c:pt idx="963">
                  <c:v>6.847473086373097</c:v>
                </c:pt>
                <c:pt idx="964">
                  <c:v>6.8231416113545977</c:v>
                </c:pt>
                <c:pt idx="965">
                  <c:v>6.810974372191283</c:v>
                </c:pt>
                <c:pt idx="966">
                  <c:v>6.8407405871946612</c:v>
                </c:pt>
                <c:pt idx="967">
                  <c:v>6.8213070510848723</c:v>
                </c:pt>
                <c:pt idx="968">
                  <c:v>6.7727525564476858</c:v>
                </c:pt>
                <c:pt idx="969">
                  <c:v>6.7666932344521005</c:v>
                </c:pt>
                <c:pt idx="970">
                  <c:v>6.7822722514940299</c:v>
                </c:pt>
                <c:pt idx="971">
                  <c:v>6.7843073260590474</c:v>
                </c:pt>
                <c:pt idx="972">
                  <c:v>6.7985573839493565</c:v>
                </c:pt>
                <c:pt idx="973">
                  <c:v>6.7716610146243932</c:v>
                </c:pt>
                <c:pt idx="974">
                  <c:v>6.7124061715389427</c:v>
                </c:pt>
                <c:pt idx="975">
                  <c:v>6.6830159144463455</c:v>
                </c:pt>
                <c:pt idx="976">
                  <c:v>6.6573902540520624</c:v>
                </c:pt>
                <c:pt idx="977">
                  <c:v>6.6222643296946622</c:v>
                </c:pt>
                <c:pt idx="978">
                  <c:v>6.5957986393566674</c:v>
                </c:pt>
                <c:pt idx="979">
                  <c:v>6.5750669219528248</c:v>
                </c:pt>
                <c:pt idx="980">
                  <c:v>6.5924590652348396</c:v>
                </c:pt>
                <c:pt idx="981">
                  <c:v>6.5857143623040857</c:v>
                </c:pt>
                <c:pt idx="982">
                  <c:v>6.6191922015814555</c:v>
                </c:pt>
                <c:pt idx="983">
                  <c:v>6.581680011717693</c:v>
                </c:pt>
                <c:pt idx="984">
                  <c:v>6.6034280118904292</c:v>
                </c:pt>
                <c:pt idx="985">
                  <c:v>6.5708644740649893</c:v>
                </c:pt>
                <c:pt idx="986">
                  <c:v>6.6177542282025907</c:v>
                </c:pt>
                <c:pt idx="987">
                  <c:v>6.6286277596605032</c:v>
                </c:pt>
                <c:pt idx="988">
                  <c:v>6.6351634294437716</c:v>
                </c:pt>
                <c:pt idx="989">
                  <c:v>6.6145898530445226</c:v>
                </c:pt>
                <c:pt idx="990">
                  <c:v>6.6513809332687988</c:v>
                </c:pt>
                <c:pt idx="991">
                  <c:v>6.63463211264067</c:v>
                </c:pt>
                <c:pt idx="992">
                  <c:v>6.6930644523496357</c:v>
                </c:pt>
                <c:pt idx="993">
                  <c:v>6.6975620037070502</c:v>
                </c:pt>
                <c:pt idx="994">
                  <c:v>6.6634359131552294</c:v>
                </c:pt>
                <c:pt idx="995">
                  <c:v>6.7066093903649033</c:v>
                </c:pt>
                <c:pt idx="996">
                  <c:v>6.6816988267656185</c:v>
                </c:pt>
                <c:pt idx="997">
                  <c:v>6.6634655054454459</c:v>
                </c:pt>
                <c:pt idx="998">
                  <c:v>6.6562032271823517</c:v>
                </c:pt>
                <c:pt idx="999">
                  <c:v>6.6519208797244138</c:v>
                </c:pt>
                <c:pt idx="1000">
                  <c:v>6.6689374769660521</c:v>
                </c:pt>
                <c:pt idx="1001">
                  <c:v>6.6238197969924348</c:v>
                </c:pt>
                <c:pt idx="1002">
                  <c:v>6.6534547948482201</c:v>
                </c:pt>
                <c:pt idx="1003">
                  <c:v>6.6725211360662051</c:v>
                </c:pt>
                <c:pt idx="1004">
                  <c:v>6.6074832162425468</c:v>
                </c:pt>
                <c:pt idx="1005">
                  <c:v>6.6468375065178904</c:v>
                </c:pt>
                <c:pt idx="1006">
                  <c:v>6.6475376399862407</c:v>
                </c:pt>
                <c:pt idx="1007">
                  <c:v>6.6335960778982237</c:v>
                </c:pt>
                <c:pt idx="1008">
                  <c:v>6.6824174356351689</c:v>
                </c:pt>
                <c:pt idx="1009">
                  <c:v>6.5740909806487604</c:v>
                </c:pt>
                <c:pt idx="1010">
                  <c:v>6.5970832899706968</c:v>
                </c:pt>
                <c:pt idx="1011">
                  <c:v>6.6049275893478052</c:v>
                </c:pt>
                <c:pt idx="1012">
                  <c:v>6.5954857800542372</c:v>
                </c:pt>
                <c:pt idx="1013">
                  <c:v>6.5894350518017148</c:v>
                </c:pt>
                <c:pt idx="1014">
                  <c:v>6.5875844355699495</c:v>
                </c:pt>
                <c:pt idx="1015">
                  <c:v>6.5880834659639458</c:v>
                </c:pt>
                <c:pt idx="1016">
                  <c:v>6.6196707792392635</c:v>
                </c:pt>
                <c:pt idx="1017">
                  <c:v>6.5861695071513138</c:v>
                </c:pt>
                <c:pt idx="1018">
                  <c:v>6.5971388978324237</c:v>
                </c:pt>
                <c:pt idx="1019">
                  <c:v>6.590581479973296</c:v>
                </c:pt>
                <c:pt idx="1020">
                  <c:v>6.564472932193592</c:v>
                </c:pt>
                <c:pt idx="1021">
                  <c:v>6.5417819469813221</c:v>
                </c:pt>
                <c:pt idx="1022">
                  <c:v>6.5610692786100113</c:v>
                </c:pt>
                <c:pt idx="1023">
                  <c:v>6.5684394017833041</c:v>
                </c:pt>
                <c:pt idx="1024">
                  <c:v>6.6212379238483443</c:v>
                </c:pt>
                <c:pt idx="1025">
                  <c:v>6.5728042832592157</c:v>
                </c:pt>
                <c:pt idx="1026">
                  <c:v>6.5593110559745886</c:v>
                </c:pt>
                <c:pt idx="1027">
                  <c:v>6.586468327846867</c:v>
                </c:pt>
                <c:pt idx="1028">
                  <c:v>6.51963649209448</c:v>
                </c:pt>
                <c:pt idx="1029">
                  <c:v>6.55658575047861</c:v>
                </c:pt>
                <c:pt idx="1030">
                  <c:v>6.5391462463055614</c:v>
                </c:pt>
                <c:pt idx="1031">
                  <c:v>6.5366027452936182</c:v>
                </c:pt>
                <c:pt idx="1032">
                  <c:v>6.5112359489096887</c:v>
                </c:pt>
                <c:pt idx="1033">
                  <c:v>6.5154823512335227</c:v>
                </c:pt>
                <c:pt idx="1034">
                  <c:v>6.4638329600611995</c:v>
                </c:pt>
                <c:pt idx="1035">
                  <c:v>6.5036177314556216</c:v>
                </c:pt>
                <c:pt idx="1036">
                  <c:v>6.5514500218609797</c:v>
                </c:pt>
                <c:pt idx="1037">
                  <c:v>6.5133608707516482</c:v>
                </c:pt>
                <c:pt idx="1038">
                  <c:v>6.484298615070494</c:v>
                </c:pt>
                <c:pt idx="1039">
                  <c:v>6.5132439495502554</c:v>
                </c:pt>
                <c:pt idx="1040">
                  <c:v>6.5371200863985415</c:v>
                </c:pt>
                <c:pt idx="1041">
                  <c:v>6.5425059133121941</c:v>
                </c:pt>
                <c:pt idx="1042">
                  <c:v>6.5369492372416369</c:v>
                </c:pt>
                <c:pt idx="1043">
                  <c:v>6.4161123084329086</c:v>
                </c:pt>
                <c:pt idx="1044">
                  <c:v>6.4645928289197174</c:v>
                </c:pt>
                <c:pt idx="1045">
                  <c:v>6.4875214980215361</c:v>
                </c:pt>
                <c:pt idx="1046">
                  <c:v>6.4172700986232076</c:v>
                </c:pt>
                <c:pt idx="1047">
                  <c:v>6.4743575991758471</c:v>
                </c:pt>
                <c:pt idx="1048">
                  <c:v>6.4680164077904259</c:v>
                </c:pt>
                <c:pt idx="1049">
                  <c:v>6.4905178845729559</c:v>
                </c:pt>
                <c:pt idx="1050">
                  <c:v>6.5110623304552249</c:v>
                </c:pt>
                <c:pt idx="1051">
                  <c:v>6.4222324876343393</c:v>
                </c:pt>
                <c:pt idx="1052">
                  <c:v>6.4496288467877472</c:v>
                </c:pt>
                <c:pt idx="1053">
                  <c:v>6.4562021044283071</c:v>
                </c:pt>
                <c:pt idx="1054">
                  <c:v>6.4599183453073561</c:v>
                </c:pt>
                <c:pt idx="1055">
                  <c:v>6.4055052263382875</c:v>
                </c:pt>
                <c:pt idx="1056">
                  <c:v>6.4577046903818189</c:v>
                </c:pt>
                <c:pt idx="1057">
                  <c:v>6.4435486275628113</c:v>
                </c:pt>
                <c:pt idx="1058">
                  <c:v>6.4002504944107406</c:v>
                </c:pt>
                <c:pt idx="1059">
                  <c:v>6.3753045746097605</c:v>
                </c:pt>
                <c:pt idx="1060">
                  <c:v>6.4103625602512686</c:v>
                </c:pt>
                <c:pt idx="1061">
                  <c:v>6.360078627708706</c:v>
                </c:pt>
                <c:pt idx="1062">
                  <c:v>6.4410847498560733</c:v>
                </c:pt>
                <c:pt idx="1063">
                  <c:v>6.3629676686070606</c:v>
                </c:pt>
                <c:pt idx="1064">
                  <c:v>6.3994995764451499</c:v>
                </c:pt>
                <c:pt idx="1065">
                  <c:v>6.3831304357129701</c:v>
                </c:pt>
                <c:pt idx="1066">
                  <c:v>6.4161201155108509</c:v>
                </c:pt>
                <c:pt idx="1067">
                  <c:v>6.3654320238642486</c:v>
                </c:pt>
                <c:pt idx="1068">
                  <c:v>6.3716927852091914</c:v>
                </c:pt>
                <c:pt idx="1069">
                  <c:v>6.3373635250091489</c:v>
                </c:pt>
                <c:pt idx="1070">
                  <c:v>6.3683448454303972</c:v>
                </c:pt>
                <c:pt idx="1071">
                  <c:v>6.2920619325808245</c:v>
                </c:pt>
                <c:pt idx="1072">
                  <c:v>6.2864959397641815</c:v>
                </c:pt>
                <c:pt idx="1073">
                  <c:v>6.255818188459676</c:v>
                </c:pt>
                <c:pt idx="1074">
                  <c:v>6.2763406378225763</c:v>
                </c:pt>
                <c:pt idx="1075">
                  <c:v>6.2156680692075996</c:v>
                </c:pt>
                <c:pt idx="1076">
                  <c:v>6.1914549613386889</c:v>
                </c:pt>
                <c:pt idx="1077">
                  <c:v>6.1950743273865045</c:v>
                </c:pt>
                <c:pt idx="1078">
                  <c:v>6.1859992731894442</c:v>
                </c:pt>
                <c:pt idx="1079">
                  <c:v>6.2707113931172707</c:v>
                </c:pt>
                <c:pt idx="1080">
                  <c:v>6.2260853940681615</c:v>
                </c:pt>
                <c:pt idx="1081">
                  <c:v>6.18762054491354</c:v>
                </c:pt>
                <c:pt idx="1082">
                  <c:v>6.2567841187969364</c:v>
                </c:pt>
                <c:pt idx="1083">
                  <c:v>6.2694373294761743</c:v>
                </c:pt>
                <c:pt idx="1084">
                  <c:v>6.2872936685992515</c:v>
                </c:pt>
                <c:pt idx="1085">
                  <c:v>6.163426394855704</c:v>
                </c:pt>
                <c:pt idx="1086">
                  <c:v>6.2548358646311213</c:v>
                </c:pt>
                <c:pt idx="1087">
                  <c:v>6.2822094055973334</c:v>
                </c:pt>
                <c:pt idx="1088">
                  <c:v>6.1856023382743777</c:v>
                </c:pt>
                <c:pt idx="1089">
                  <c:v>6.216702792752578</c:v>
                </c:pt>
                <c:pt idx="1090">
                  <c:v>6.2468775756216974</c:v>
                </c:pt>
                <c:pt idx="1091">
                  <c:v>6.2111774135956539</c:v>
                </c:pt>
                <c:pt idx="1092">
                  <c:v>6.2152752312714519</c:v>
                </c:pt>
                <c:pt idx="1093">
                  <c:v>6.1222014560998721</c:v>
                </c:pt>
                <c:pt idx="1094">
                  <c:v>6.1316618331945412</c:v>
                </c:pt>
                <c:pt idx="1095">
                  <c:v>6.2092105419681101</c:v>
                </c:pt>
                <c:pt idx="1096">
                  <c:v>6.1720090923257516</c:v>
                </c:pt>
                <c:pt idx="1097">
                  <c:v>6.1097379151230626</c:v>
                </c:pt>
                <c:pt idx="1098">
                  <c:v>6.2273088889490804</c:v>
                </c:pt>
                <c:pt idx="1099">
                  <c:v>6.1840044834675716</c:v>
                </c:pt>
                <c:pt idx="1100">
                  <c:v>6.1572807955406512</c:v>
                </c:pt>
                <c:pt idx="1101">
                  <c:v>6.1083631459890473</c:v>
                </c:pt>
                <c:pt idx="1102">
                  <c:v>6.1652617900347213</c:v>
                </c:pt>
                <c:pt idx="1103">
                  <c:v>6.1199146990469755</c:v>
                </c:pt>
                <c:pt idx="1104">
                  <c:v>6.1603828758919859</c:v>
                </c:pt>
                <c:pt idx="1105">
                  <c:v>6.1382523098421755</c:v>
                </c:pt>
                <c:pt idx="1106">
                  <c:v>6.0995759381281163</c:v>
                </c:pt>
                <c:pt idx="1107">
                  <c:v>6.130580667229677</c:v>
                </c:pt>
                <c:pt idx="1108">
                  <c:v>6.1113537631871155</c:v>
                </c:pt>
                <c:pt idx="1109">
                  <c:v>6.1316479647987263</c:v>
                </c:pt>
                <c:pt idx="1110">
                  <c:v>6.1572607019618619</c:v>
                </c:pt>
                <c:pt idx="1111">
                  <c:v>6.0848938059922135</c:v>
                </c:pt>
                <c:pt idx="1112">
                  <c:v>6.1149651363411728</c:v>
                </c:pt>
                <c:pt idx="1113">
                  <c:v>6.0891450384230135</c:v>
                </c:pt>
                <c:pt idx="1114">
                  <c:v>6.210267805594242</c:v>
                </c:pt>
                <c:pt idx="1115">
                  <c:v>6.0268722732970303</c:v>
                </c:pt>
                <c:pt idx="1116">
                  <c:v>6.1129483461118417</c:v>
                </c:pt>
                <c:pt idx="1117">
                  <c:v>6.1597832410605227</c:v>
                </c:pt>
                <c:pt idx="1118">
                  <c:v>6.1218265724941707</c:v>
                </c:pt>
                <c:pt idx="1119">
                  <c:v>6.0707112628646582</c:v>
                </c:pt>
                <c:pt idx="1120">
                  <c:v>6.1149756213482949</c:v>
                </c:pt>
                <c:pt idx="1121">
                  <c:v>6.0374776114997077</c:v>
                </c:pt>
                <c:pt idx="1122">
                  <c:v>6.1163507266198751</c:v>
                </c:pt>
                <c:pt idx="1123">
                  <c:v>6.1347636526813671</c:v>
                </c:pt>
                <c:pt idx="1124">
                  <c:v>6.0598988055035647</c:v>
                </c:pt>
                <c:pt idx="1125">
                  <c:v>6.0588915768824956</c:v>
                </c:pt>
                <c:pt idx="1126">
                  <c:v>6.1311859291606137</c:v>
                </c:pt>
                <c:pt idx="1127">
                  <c:v>6.0384497408702291</c:v>
                </c:pt>
                <c:pt idx="1128">
                  <c:v>6.0739076094124309</c:v>
                </c:pt>
                <c:pt idx="1129">
                  <c:v>5.9735675017356167</c:v>
                </c:pt>
                <c:pt idx="1130">
                  <c:v>5.9922048598626043</c:v>
                </c:pt>
                <c:pt idx="1131">
                  <c:v>6.0847764062870286</c:v>
                </c:pt>
                <c:pt idx="1132">
                  <c:v>6.0982854896622429</c:v>
                </c:pt>
                <c:pt idx="1133">
                  <c:v>6.0368542507294736</c:v>
                </c:pt>
                <c:pt idx="1134">
                  <c:v>6.0413010743412885</c:v>
                </c:pt>
                <c:pt idx="1135">
                  <c:v>5.9698067442929155</c:v>
                </c:pt>
                <c:pt idx="1136">
                  <c:v>5.9889127449423363</c:v>
                </c:pt>
                <c:pt idx="1137">
                  <c:v>5.9637918844227338</c:v>
                </c:pt>
                <c:pt idx="1138">
                  <c:v>6.0225977572208365</c:v>
                </c:pt>
                <c:pt idx="1139">
                  <c:v>5.9513243366855946</c:v>
                </c:pt>
                <c:pt idx="1140">
                  <c:v>5.9381531436213564</c:v>
                </c:pt>
                <c:pt idx="1141">
                  <c:v>5.9864949767391096</c:v>
                </c:pt>
                <c:pt idx="1142">
                  <c:v>5.9696676894584746</c:v>
                </c:pt>
                <c:pt idx="1143">
                  <c:v>5.9808494198715403</c:v>
                </c:pt>
                <c:pt idx="1144">
                  <c:v>5.9838890987400397</c:v>
                </c:pt>
                <c:pt idx="1145">
                  <c:v>5.9459030300935165</c:v>
                </c:pt>
                <c:pt idx="1146">
                  <c:v>5.9507486433325427</c:v>
                </c:pt>
                <c:pt idx="1147">
                  <c:v>5.9359733820710217</c:v>
                </c:pt>
                <c:pt idx="1148">
                  <c:v>5.9622963391519956</c:v>
                </c:pt>
                <c:pt idx="1149">
                  <c:v>5.9837307426134823</c:v>
                </c:pt>
                <c:pt idx="1150">
                  <c:v>5.8616523324883376</c:v>
                </c:pt>
                <c:pt idx="1151">
                  <c:v>5.8691807540746899</c:v>
                </c:pt>
                <c:pt idx="1152">
                  <c:v>5.9874585336835562</c:v>
                </c:pt>
                <c:pt idx="1153">
                  <c:v>5.9494415925747663</c:v>
                </c:pt>
                <c:pt idx="1154">
                  <c:v>5.9079415200281122</c:v>
                </c:pt>
                <c:pt idx="1155">
                  <c:v>5.9510529893367528</c:v>
                </c:pt>
                <c:pt idx="1156">
                  <c:v>5.9092685158528742</c:v>
                </c:pt>
                <c:pt idx="1157">
                  <c:v>5.8962791801263199</c:v>
                </c:pt>
                <c:pt idx="1158">
                  <c:v>5.9467771093697825</c:v>
                </c:pt>
                <c:pt idx="1159">
                  <c:v>5.9779938615271115</c:v>
                </c:pt>
                <c:pt idx="1160">
                  <c:v>5.9574227774986417</c:v>
                </c:pt>
                <c:pt idx="1161">
                  <c:v>5.9458408239848186</c:v>
                </c:pt>
                <c:pt idx="1162">
                  <c:v>5.8520072347024348</c:v>
                </c:pt>
                <c:pt idx="1163">
                  <c:v>5.8539482175493021</c:v>
                </c:pt>
                <c:pt idx="1164">
                  <c:v>5.920323806303327</c:v>
                </c:pt>
                <c:pt idx="1165">
                  <c:v>5.9540833552727443</c:v>
                </c:pt>
                <c:pt idx="1166">
                  <c:v>5.9264350479147465</c:v>
                </c:pt>
                <c:pt idx="1167">
                  <c:v>5.8936518248641816</c:v>
                </c:pt>
                <c:pt idx="1168">
                  <c:v>5.9193145528437814</c:v>
                </c:pt>
                <c:pt idx="1169">
                  <c:v>5.92221744222838</c:v>
                </c:pt>
                <c:pt idx="1170">
                  <c:v>5.9406412362609222</c:v>
                </c:pt>
                <c:pt idx="1171">
                  <c:v>5.8564299204793739</c:v>
                </c:pt>
                <c:pt idx="1172">
                  <c:v>5.9173059272604354</c:v>
                </c:pt>
                <c:pt idx="1173">
                  <c:v>5.8913627286625223</c:v>
                </c:pt>
                <c:pt idx="1174">
                  <c:v>5.9408140494627402</c:v>
                </c:pt>
                <c:pt idx="1175">
                  <c:v>5.9442259389996597</c:v>
                </c:pt>
                <c:pt idx="1176">
                  <c:v>5.9032741358510679</c:v>
                </c:pt>
                <c:pt idx="1177">
                  <c:v>5.9083728043258708</c:v>
                </c:pt>
                <c:pt idx="1178">
                  <c:v>5.8606283240912855</c:v>
                </c:pt>
                <c:pt idx="1179">
                  <c:v>5.8528055471128635</c:v>
                </c:pt>
                <c:pt idx="1180">
                  <c:v>5.8976881392025851</c:v>
                </c:pt>
                <c:pt idx="1181">
                  <c:v>5.9381565730497732</c:v>
                </c:pt>
                <c:pt idx="1182">
                  <c:v>5.9391329293814774</c:v>
                </c:pt>
                <c:pt idx="1183">
                  <c:v>5.895286862925297</c:v>
                </c:pt>
                <c:pt idx="1184">
                  <c:v>5.909509280753297</c:v>
                </c:pt>
                <c:pt idx="1185">
                  <c:v>5.8451809542407176</c:v>
                </c:pt>
                <c:pt idx="1186">
                  <c:v>5.8931048008796472</c:v>
                </c:pt>
                <c:pt idx="1187">
                  <c:v>5.9318792971233574</c:v>
                </c:pt>
                <c:pt idx="1188">
                  <c:v>5.8621174708608317</c:v>
                </c:pt>
                <c:pt idx="1189">
                  <c:v>5.8907098167268277</c:v>
                </c:pt>
                <c:pt idx="1190">
                  <c:v>5.9117131440641923</c:v>
                </c:pt>
                <c:pt idx="1191">
                  <c:v>5.9406980950774431</c:v>
                </c:pt>
                <c:pt idx="1192">
                  <c:v>5.8727726395866151</c:v>
                </c:pt>
                <c:pt idx="1193">
                  <c:v>5.8268159217323214</c:v>
                </c:pt>
                <c:pt idx="1194">
                  <c:v>5.8317129697159107</c:v>
                </c:pt>
                <c:pt idx="1195">
                  <c:v>5.8935501154338201</c:v>
                </c:pt>
                <c:pt idx="1196">
                  <c:v>5.8890446841088764</c:v>
                </c:pt>
                <c:pt idx="1197">
                  <c:v>5.8681140500940518</c:v>
                </c:pt>
                <c:pt idx="1198">
                  <c:v>5.8957275898525072</c:v>
                </c:pt>
                <c:pt idx="1199">
                  <c:v>5.8855348515352812</c:v>
                </c:pt>
                <c:pt idx="1200">
                  <c:v>5.8797995229587601</c:v>
                </c:pt>
                <c:pt idx="1201">
                  <c:v>5.8281049053744214</c:v>
                </c:pt>
                <c:pt idx="1202">
                  <c:v>5.8587957188576256</c:v>
                </c:pt>
                <c:pt idx="1203">
                  <c:v>5.7044188886549136</c:v>
                </c:pt>
                <c:pt idx="1204">
                  <c:v>5.6327249001800039</c:v>
                </c:pt>
                <c:pt idx="1205">
                  <c:v>5.487397411284384</c:v>
                </c:pt>
                <c:pt idx="1206">
                  <c:v>5.2304273385915199</c:v>
                </c:pt>
                <c:pt idx="1207">
                  <c:v>5.1599764867196525</c:v>
                </c:pt>
                <c:pt idx="1208">
                  <c:v>4.7301069753468497</c:v>
                </c:pt>
                <c:pt idx="1209">
                  <c:v>4.5959652517003446</c:v>
                </c:pt>
                <c:pt idx="1210">
                  <c:v>4.7931701572993877</c:v>
                </c:pt>
                <c:pt idx="1211">
                  <c:v>5.2878089487305671</c:v>
                </c:pt>
                <c:pt idx="1212">
                  <c:v>5.270818139401884</c:v>
                </c:pt>
                <c:pt idx="1213">
                  <c:v>5.324629070250511</c:v>
                </c:pt>
                <c:pt idx="1214">
                  <c:v>5.2875507559881427</c:v>
                </c:pt>
                <c:pt idx="1215">
                  <c:v>5.2650058546722258</c:v>
                </c:pt>
                <c:pt idx="1216">
                  <c:v>5.4296941949794135</c:v>
                </c:pt>
                <c:pt idx="1217">
                  <c:v>5.2524384112226974</c:v>
                </c:pt>
                <c:pt idx="1218">
                  <c:v>5.2350487207352092</c:v>
                </c:pt>
                <c:pt idx="1219">
                  <c:v>5.4220376728588509</c:v>
                </c:pt>
                <c:pt idx="1220">
                  <c:v>5.431820998477578</c:v>
                </c:pt>
                <c:pt idx="1221">
                  <c:v>5.5049835430465031</c:v>
                </c:pt>
                <c:pt idx="1222">
                  <c:v>5.4917058095342899</c:v>
                </c:pt>
                <c:pt idx="1223">
                  <c:v>5.5747163143945588</c:v>
                </c:pt>
                <c:pt idx="1224">
                  <c:v>5.5227271745995035</c:v>
                </c:pt>
                <c:pt idx="1225">
                  <c:v>5.5651604003084643</c:v>
                </c:pt>
                <c:pt idx="1226">
                  <c:v>5.7099216527866208</c:v>
                </c:pt>
                <c:pt idx="1227">
                  <c:v>5.6856406963464297</c:v>
                </c:pt>
                <c:pt idx="1228">
                  <c:v>5.6625611992131857</c:v>
                </c:pt>
                <c:pt idx="1229">
                  <c:v>5.7228567569262205</c:v>
                </c:pt>
                <c:pt idx="1230">
                  <c:v>5.6323888125258206</c:v>
                </c:pt>
                <c:pt idx="1231">
                  <c:v>5.7380872672924141</c:v>
                </c:pt>
                <c:pt idx="1232">
                  <c:v>5.7312162797451043</c:v>
                </c:pt>
                <c:pt idx="1233">
                  <c:v>5.7642662936652469</c:v>
                </c:pt>
                <c:pt idx="1234">
                  <c:v>5.7147106599299189</c:v>
                </c:pt>
                <c:pt idx="1235">
                  <c:v>5.7325342041156286</c:v>
                </c:pt>
                <c:pt idx="1236">
                  <c:v>5.8092379817300079</c:v>
                </c:pt>
                <c:pt idx="1237">
                  <c:v>5.737230393539118</c:v>
                </c:pt>
                <c:pt idx="1238">
                  <c:v>5.8110267818165173</c:v>
                </c:pt>
                <c:pt idx="1239">
                  <c:v>5.8100746846343467</c:v>
                </c:pt>
                <c:pt idx="1240">
                  <c:v>5.6987562834996526</c:v>
                </c:pt>
                <c:pt idx="1241">
                  <c:v>5.6953774063957932</c:v>
                </c:pt>
                <c:pt idx="1242">
                  <c:v>5.7190340576741461</c:v>
                </c:pt>
                <c:pt idx="1243">
                  <c:v>5.7691669801027308</c:v>
                </c:pt>
                <c:pt idx="1244">
                  <c:v>5.7139766644672845</c:v>
                </c:pt>
                <c:pt idx="1245">
                  <c:v>5.7229194473964329</c:v>
                </c:pt>
                <c:pt idx="1246">
                  <c:v>5.7269598557392332</c:v>
                </c:pt>
                <c:pt idx="1247">
                  <c:v>5.6472044225842488</c:v>
                </c:pt>
                <c:pt idx="1248">
                  <c:v>5.6299169761226135</c:v>
                </c:pt>
                <c:pt idx="1249">
                  <c:v>5.6190489610643324</c:v>
                </c:pt>
                <c:pt idx="1250">
                  <c:v>5.651991855977089</c:v>
                </c:pt>
                <c:pt idx="1251">
                  <c:v>5.7073251053354914</c:v>
                </c:pt>
                <c:pt idx="1252">
                  <c:v>5.6852265807620093</c:v>
                </c:pt>
                <c:pt idx="1253">
                  <c:v>5.658694071151749</c:v>
                </c:pt>
                <c:pt idx="1254">
                  <c:v>5.6605112503633066</c:v>
                </c:pt>
                <c:pt idx="1255">
                  <c:v>5.5448018033293422</c:v>
                </c:pt>
                <c:pt idx="1256">
                  <c:v>5.6156082710161819</c:v>
                </c:pt>
                <c:pt idx="1257">
                  <c:v>5.6776331550910086</c:v>
                </c:pt>
                <c:pt idx="1258">
                  <c:v>5.6642826696052619</c:v>
                </c:pt>
                <c:pt idx="1259">
                  <c:v>5.662349371746167</c:v>
                </c:pt>
                <c:pt idx="1260">
                  <c:v>5.6001148926467588</c:v>
                </c:pt>
                <c:pt idx="1261">
                  <c:v>5.5836895847215988</c:v>
                </c:pt>
                <c:pt idx="1262">
                  <c:v>5.5875348371878619</c:v>
                </c:pt>
                <c:pt idx="1263">
                  <c:v>5.6680826404626634</c:v>
                </c:pt>
                <c:pt idx="1264">
                  <c:v>5.5743884338184033</c:v>
                </c:pt>
                <c:pt idx="1265">
                  <c:v>5.6154444056573931</c:v>
                </c:pt>
                <c:pt idx="1266">
                  <c:v>5.486161666568945</c:v>
                </c:pt>
                <c:pt idx="1267">
                  <c:v>5.5723968997030839</c:v>
                </c:pt>
                <c:pt idx="1268">
                  <c:v>5.6107144352232163</c:v>
                </c:pt>
                <c:pt idx="1269">
                  <c:v>5.5198481033792612</c:v>
                </c:pt>
                <c:pt idx="1270">
                  <c:v>5.6363862635356439</c:v>
                </c:pt>
                <c:pt idx="1271">
                  <c:v>5.5968010904503478</c:v>
                </c:pt>
                <c:pt idx="1272">
                  <c:v>5.5408133590722963</c:v>
                </c:pt>
                <c:pt idx="1273">
                  <c:v>5.5408787015012679</c:v>
                </c:pt>
                <c:pt idx="1274">
                  <c:v>5.5022880596550179</c:v>
                </c:pt>
                <c:pt idx="1275">
                  <c:v>5.4982137710506018</c:v>
                </c:pt>
                <c:pt idx="1276">
                  <c:v>5.5080619947330662</c:v>
                </c:pt>
                <c:pt idx="1277">
                  <c:v>5.468893667252277</c:v>
                </c:pt>
                <c:pt idx="1278">
                  <c:v>5.5341227901434076</c:v>
                </c:pt>
                <c:pt idx="1279">
                  <c:v>5.5353043412846938</c:v>
                </c:pt>
                <c:pt idx="1280">
                  <c:v>5.3919408743472745</c:v>
                </c:pt>
                <c:pt idx="1281">
                  <c:v>5.523050114396157</c:v>
                </c:pt>
                <c:pt idx="1282">
                  <c:v>5.490308989521659</c:v>
                </c:pt>
                <c:pt idx="1283">
                  <c:v>5.5575463636026265</c:v>
                </c:pt>
                <c:pt idx="1284">
                  <c:v>5.5163192231629106</c:v>
                </c:pt>
                <c:pt idx="1285">
                  <c:v>5.4589341582295186</c:v>
                </c:pt>
                <c:pt idx="1286">
                  <c:v>5.3337102401194523</c:v>
                </c:pt>
                <c:pt idx="1287">
                  <c:v>5.365005013748207</c:v>
                </c:pt>
                <c:pt idx="1288">
                  <c:v>5.4020258570987725</c:v>
                </c:pt>
                <c:pt idx="1289">
                  <c:v>5.4371943972439984</c:v>
                </c:pt>
                <c:pt idx="1290">
                  <c:v>5.3809826442073474</c:v>
                </c:pt>
                <c:pt idx="1291">
                  <c:v>5.3965091083737269</c:v>
                </c:pt>
                <c:pt idx="1292">
                  <c:v>5.4690980098352604</c:v>
                </c:pt>
                <c:pt idx="1293">
                  <c:v>5.4373786602985676</c:v>
                </c:pt>
                <c:pt idx="1294">
                  <c:v>5.4333222604136626</c:v>
                </c:pt>
                <c:pt idx="1295">
                  <c:v>5.3926358347542633</c:v>
                </c:pt>
                <c:pt idx="1296">
                  <c:v>5.3923609395399357</c:v>
                </c:pt>
                <c:pt idx="1297">
                  <c:v>5.3993100222955315</c:v>
                </c:pt>
                <c:pt idx="1298">
                  <c:v>5.3313707699366351</c:v>
                </c:pt>
                <c:pt idx="1299">
                  <c:v>5.4289530371616577</c:v>
                </c:pt>
                <c:pt idx="1300">
                  <c:v>5.4052105440852536</c:v>
                </c:pt>
                <c:pt idx="1301">
                  <c:v>5.2879099940651493</c:v>
                </c:pt>
                <c:pt idx="1302">
                  <c:v>5.2672639648091275</c:v>
                </c:pt>
                <c:pt idx="1303">
                  <c:v>5.2784622803026418</c:v>
                </c:pt>
                <c:pt idx="1304">
                  <c:v>5.3898601430546984</c:v>
                </c:pt>
                <c:pt idx="1305">
                  <c:v>5.310514959223342</c:v>
                </c:pt>
                <c:pt idx="1306">
                  <c:v>5.3242978321957066</c:v>
                </c:pt>
                <c:pt idx="1307">
                  <c:v>5.2748153066905683</c:v>
                </c:pt>
                <c:pt idx="1308">
                  <c:v>5.3709443642024635</c:v>
                </c:pt>
                <c:pt idx="1309">
                  <c:v>5.3358852641268539</c:v>
                </c:pt>
                <c:pt idx="1310">
                  <c:v>5.2066577037369983</c:v>
                </c:pt>
                <c:pt idx="1311">
                  <c:v>5.3167216026732991</c:v>
                </c:pt>
                <c:pt idx="1312">
                  <c:v>5.3130992551940093</c:v>
                </c:pt>
                <c:pt idx="1313">
                  <c:v>5.2070246403428913</c:v>
                </c:pt>
                <c:pt idx="1314">
                  <c:v>5.3398507917685416</c:v>
                </c:pt>
                <c:pt idx="1315">
                  <c:v>5.2960560154817404</c:v>
                </c:pt>
                <c:pt idx="1316">
                  <c:v>5.1808303570192704</c:v>
                </c:pt>
                <c:pt idx="1317">
                  <c:v>5.2615359414328475</c:v>
                </c:pt>
                <c:pt idx="1318">
                  <c:v>5.2494433367719573</c:v>
                </c:pt>
                <c:pt idx="1319">
                  <c:v>5.3203728746123771</c:v>
                </c:pt>
                <c:pt idx="1320">
                  <c:v>5.1854072751600349</c:v>
                </c:pt>
                <c:pt idx="1321">
                  <c:v>5.2527653448408378</c:v>
                </c:pt>
                <c:pt idx="1322">
                  <c:v>5.2138314080527524</c:v>
                </c:pt>
                <c:pt idx="1323">
                  <c:v>5.1186445691855926</c:v>
                </c:pt>
                <c:pt idx="1324">
                  <c:v>5.2520458337093849</c:v>
                </c:pt>
                <c:pt idx="1325">
                  <c:v>5.1446668629593111</c:v>
                </c:pt>
                <c:pt idx="1326">
                  <c:v>5.1307374498594323</c:v>
                </c:pt>
                <c:pt idx="1327">
                  <c:v>5.1330649700484452</c:v>
                </c:pt>
                <c:pt idx="1328">
                  <c:v>5.184328848181563</c:v>
                </c:pt>
                <c:pt idx="1329">
                  <c:v>5.3021445754765324</c:v>
                </c:pt>
                <c:pt idx="1330">
                  <c:v>5.0767112796696967</c:v>
                </c:pt>
                <c:pt idx="1331">
                  <c:v>5.2298339029768544</c:v>
                </c:pt>
                <c:pt idx="1332">
                  <c:v>5.2394514025752912</c:v>
                </c:pt>
                <c:pt idx="1333">
                  <c:v>5.150725444266973</c:v>
                </c:pt>
                <c:pt idx="1334">
                  <c:v>5.2048512439298262</c:v>
                </c:pt>
                <c:pt idx="1335">
                  <c:v>5.1792905855647264</c:v>
                </c:pt>
                <c:pt idx="1336">
                  <c:v>5.1089752678317204</c:v>
                </c:pt>
                <c:pt idx="1337">
                  <c:v>5.1972430545623105</c:v>
                </c:pt>
                <c:pt idx="1338">
                  <c:v>5.1026074838766018</c:v>
                </c:pt>
                <c:pt idx="1339">
                  <c:v>4.9554406464316871</c:v>
                </c:pt>
                <c:pt idx="1340">
                  <c:v>5.0496404402806698</c:v>
                </c:pt>
                <c:pt idx="1341">
                  <c:v>5.1721327187171369</c:v>
                </c:pt>
                <c:pt idx="1342">
                  <c:v>5.1117920910626422</c:v>
                </c:pt>
                <c:pt idx="1343">
                  <c:v>5.1200287241048708</c:v>
                </c:pt>
                <c:pt idx="1344">
                  <c:v>5.1609148503053746</c:v>
                </c:pt>
                <c:pt idx="1345">
                  <c:v>5.1127932198581236</c:v>
                </c:pt>
                <c:pt idx="1346">
                  <c:v>5.0995669965200703</c:v>
                </c:pt>
                <c:pt idx="1347">
                  <c:v>4.9016728473634448</c:v>
                </c:pt>
                <c:pt idx="1348">
                  <c:v>4.9523933491666412</c:v>
                </c:pt>
                <c:pt idx="1349">
                  <c:v>5.005223909205033</c:v>
                </c:pt>
                <c:pt idx="1350">
                  <c:v>5.0608408036794978</c:v>
                </c:pt>
                <c:pt idx="1351">
                  <c:v>5.1274445321448203</c:v>
                </c:pt>
                <c:pt idx="1352">
                  <c:v>5.0367048890270318</c:v>
                </c:pt>
                <c:pt idx="1353">
                  <c:v>5.0025238619579708</c:v>
                </c:pt>
                <c:pt idx="1354">
                  <c:v>5.0762559419049182</c:v>
                </c:pt>
                <c:pt idx="1355">
                  <c:v>4.9199053276124891</c:v>
                </c:pt>
                <c:pt idx="1356">
                  <c:v>4.9278771440001137</c:v>
                </c:pt>
                <c:pt idx="1357">
                  <c:v>5.0735150265896971</c:v>
                </c:pt>
                <c:pt idx="1358">
                  <c:v>4.9872058717272933</c:v>
                </c:pt>
                <c:pt idx="1359">
                  <c:v>5.0698477458181666</c:v>
                </c:pt>
                <c:pt idx="1360">
                  <c:v>4.891273627322124</c:v>
                </c:pt>
                <c:pt idx="1361">
                  <c:v>4.889715849233947</c:v>
                </c:pt>
                <c:pt idx="1362">
                  <c:v>4.9240970322610922</c:v>
                </c:pt>
                <c:pt idx="1363">
                  <c:v>4.8718197730260817</c:v>
                </c:pt>
                <c:pt idx="1364">
                  <c:v>4.9086014609179749</c:v>
                </c:pt>
                <c:pt idx="1365">
                  <c:v>5.0550559105999486</c:v>
                </c:pt>
                <c:pt idx="1366">
                  <c:v>4.9581529661691306</c:v>
                </c:pt>
                <c:pt idx="1367">
                  <c:v>4.9354475707643175</c:v>
                </c:pt>
                <c:pt idx="1368">
                  <c:v>5.0280247946241099</c:v>
                </c:pt>
                <c:pt idx="1369">
                  <c:v>4.893053401837113</c:v>
                </c:pt>
                <c:pt idx="1370">
                  <c:v>5.0904299788808149</c:v>
                </c:pt>
                <c:pt idx="1371">
                  <c:v>5.0723753926487909</c:v>
                </c:pt>
                <c:pt idx="1372">
                  <c:v>5.077227411317577</c:v>
                </c:pt>
                <c:pt idx="1373">
                  <c:v>4.9157464950879355</c:v>
                </c:pt>
                <c:pt idx="1374">
                  <c:v>4.9173511909288292</c:v>
                </c:pt>
                <c:pt idx="1375">
                  <c:v>4.9126762853994475</c:v>
                </c:pt>
                <c:pt idx="1376">
                  <c:v>4.9243478852783458</c:v>
                </c:pt>
                <c:pt idx="1377">
                  <c:v>4.9502071319645644</c:v>
                </c:pt>
                <c:pt idx="1378">
                  <c:v>5.0535629058805052</c:v>
                </c:pt>
                <c:pt idx="1379">
                  <c:v>5.0244584636240877</c:v>
                </c:pt>
                <c:pt idx="1380">
                  <c:v>4.8169383747449972</c:v>
                </c:pt>
                <c:pt idx="1381">
                  <c:v>4.8301047526797296</c:v>
                </c:pt>
                <c:pt idx="1382">
                  <c:v>4.7487174679809367</c:v>
                </c:pt>
                <c:pt idx="1383">
                  <c:v>4.8849250583807722</c:v>
                </c:pt>
                <c:pt idx="1384">
                  <c:v>4.5984599500325389</c:v>
                </c:pt>
                <c:pt idx="1385">
                  <c:v>4.6391750262956677</c:v>
                </c:pt>
                <c:pt idx="1386">
                  <c:v>4.7103614963813651</c:v>
                </c:pt>
                <c:pt idx="1387">
                  <c:v>4.8192532626902711</c:v>
                </c:pt>
                <c:pt idx="1388">
                  <c:v>4.9989734277112801</c:v>
                </c:pt>
                <c:pt idx="1389">
                  <c:v>4.6723719161256474</c:v>
                </c:pt>
                <c:pt idx="1390">
                  <c:v>4.6517325592597052</c:v>
                </c:pt>
                <c:pt idx="1391">
                  <c:v>4.6415117110186213</c:v>
                </c:pt>
                <c:pt idx="1392">
                  <c:v>4.683964845834363</c:v>
                </c:pt>
                <c:pt idx="1393">
                  <c:v>4.742482447638066</c:v>
                </c:pt>
                <c:pt idx="1394">
                  <c:v>4.7536561467983658</c:v>
                </c:pt>
                <c:pt idx="1395">
                  <c:v>4.6314901286854679</c:v>
                </c:pt>
                <c:pt idx="1396">
                  <c:v>4.8583287297548718</c:v>
                </c:pt>
                <c:pt idx="1397">
                  <c:v>4.7654321879422836</c:v>
                </c:pt>
                <c:pt idx="1398">
                  <c:v>4.7824631360175012</c:v>
                </c:pt>
                <c:pt idx="1399">
                  <c:v>4.7968974638723427</c:v>
                </c:pt>
                <c:pt idx="1400">
                  <c:v>4.7620925818778073</c:v>
                </c:pt>
                <c:pt idx="1401">
                  <c:v>4.6608570268162355</c:v>
                </c:pt>
                <c:pt idx="1402">
                  <c:v>4.6361282686566456</c:v>
                </c:pt>
                <c:pt idx="1403">
                  <c:v>4.7971421330267674</c:v>
                </c:pt>
                <c:pt idx="1404">
                  <c:v>4.6637178778125827</c:v>
                </c:pt>
                <c:pt idx="1405">
                  <c:v>4.7674111968316639</c:v>
                </c:pt>
                <c:pt idx="1406">
                  <c:v>4.7482123886365244</c:v>
                </c:pt>
                <c:pt idx="1407">
                  <c:v>4.7045640485086695</c:v>
                </c:pt>
                <c:pt idx="1408">
                  <c:v>4.5917184537710147</c:v>
                </c:pt>
                <c:pt idx="1409">
                  <c:v>4.5852881030829602</c:v>
                </c:pt>
                <c:pt idx="1410">
                  <c:v>4.3901682095282659</c:v>
                </c:pt>
                <c:pt idx="1411">
                  <c:v>4.6208385049739054</c:v>
                </c:pt>
                <c:pt idx="1412">
                  <c:v>4.7268628494683291</c:v>
                </c:pt>
                <c:pt idx="1413">
                  <c:v>4.595863356384017</c:v>
                </c:pt>
                <c:pt idx="1414">
                  <c:v>4.5547231801145944</c:v>
                </c:pt>
                <c:pt idx="1415">
                  <c:v>4.5707169297339183</c:v>
                </c:pt>
                <c:pt idx="1416">
                  <c:v>4.4957381674537773</c:v>
                </c:pt>
                <c:pt idx="1417">
                  <c:v>4.7783258664683057</c:v>
                </c:pt>
                <c:pt idx="1418">
                  <c:v>4.551704033868103</c:v>
                </c:pt>
                <c:pt idx="1419">
                  <c:v>4.7056624603293269</c:v>
                </c:pt>
                <c:pt idx="1420">
                  <c:v>4.7012696015525703</c:v>
                </c:pt>
                <c:pt idx="1421">
                  <c:v>4.4490932481488068</c:v>
                </c:pt>
                <c:pt idx="1422">
                  <c:v>4.5612340488453631</c:v>
                </c:pt>
                <c:pt idx="1423">
                  <c:v>4.7438859734084726</c:v>
                </c:pt>
                <c:pt idx="1424">
                  <c:v>4.5572211515826986</c:v>
                </c:pt>
                <c:pt idx="1425">
                  <c:v>4.4812456244132148</c:v>
                </c:pt>
                <c:pt idx="1426">
                  <c:v>4.5404438343001212</c:v>
                </c:pt>
                <c:pt idx="1427">
                  <c:v>4.2944979007114892</c:v>
                </c:pt>
                <c:pt idx="1428">
                  <c:v>4.5444455187567812</c:v>
                </c:pt>
                <c:pt idx="1429">
                  <c:v>4.590091678549709</c:v>
                </c:pt>
                <c:pt idx="1430">
                  <c:v>4.52662201572259</c:v>
                </c:pt>
                <c:pt idx="1431">
                  <c:v>4.4704058801547921</c:v>
                </c:pt>
                <c:pt idx="1432">
                  <c:v>4.4334522852268989</c:v>
                </c:pt>
                <c:pt idx="1433">
                  <c:v>4.5494124101971947</c:v>
                </c:pt>
                <c:pt idx="1434">
                  <c:v>4.4138358256622947</c:v>
                </c:pt>
                <c:pt idx="1435">
                  <c:v>4.5523774138502562</c:v>
                </c:pt>
                <c:pt idx="1436">
                  <c:v>4.5555244359570715</c:v>
                </c:pt>
                <c:pt idx="1437">
                  <c:v>4.5510012229508261</c:v>
                </c:pt>
                <c:pt idx="1438">
                  <c:v>4.3675881840581274</c:v>
                </c:pt>
                <c:pt idx="1439">
                  <c:v>4.2982182049343667</c:v>
                </c:pt>
                <c:pt idx="1440">
                  <c:v>4.43246358535872</c:v>
                </c:pt>
                <c:pt idx="1441">
                  <c:v>4.521506799360135</c:v>
                </c:pt>
                <c:pt idx="1442">
                  <c:v>4.3526965270454232</c:v>
                </c:pt>
                <c:pt idx="1443">
                  <c:v>4.4269684140701502</c:v>
                </c:pt>
                <c:pt idx="1444">
                  <c:v>4.4862771293652228</c:v>
                </c:pt>
                <c:pt idx="1445">
                  <c:v>4.6262903661791794</c:v>
                </c:pt>
                <c:pt idx="1446">
                  <c:v>4.3592156371345121</c:v>
                </c:pt>
                <c:pt idx="1447">
                  <c:v>4.4497900326770434</c:v>
                </c:pt>
                <c:pt idx="1448">
                  <c:v>4.3593367269632095</c:v>
                </c:pt>
                <c:pt idx="1449">
                  <c:v>4.2918485809057918</c:v>
                </c:pt>
                <c:pt idx="1450">
                  <c:v>4.5167221453173365</c:v>
                </c:pt>
                <c:pt idx="1451">
                  <c:v>4.5678960605063077</c:v>
                </c:pt>
                <c:pt idx="1452">
                  <c:v>4.5044778941364925</c:v>
                </c:pt>
                <c:pt idx="1453">
                  <c:v>4.4451293847683937</c:v>
                </c:pt>
                <c:pt idx="1454">
                  <c:v>4.2658556675571635</c:v>
                </c:pt>
                <c:pt idx="1455">
                  <c:v>4.6570982623423118</c:v>
                </c:pt>
                <c:pt idx="1456">
                  <c:v>4.3358610762001586</c:v>
                </c:pt>
                <c:pt idx="1457">
                  <c:v>4.1593107518285768</c:v>
                </c:pt>
                <c:pt idx="1458">
                  <c:v>4.5310706168202453</c:v>
                </c:pt>
                <c:pt idx="1459">
                  <c:v>4.2263373487058589</c:v>
                </c:pt>
                <c:pt idx="1460">
                  <c:v>4.4114575440042705</c:v>
                </c:pt>
                <c:pt idx="1461">
                  <c:v>4.4343884272639622</c:v>
                </c:pt>
                <c:pt idx="1462">
                  <c:v>4.4221594176167676</c:v>
                </c:pt>
                <c:pt idx="1463">
                  <c:v>4.4694110237852849</c:v>
                </c:pt>
                <c:pt idx="1464">
                  <c:v>4.572453935846494</c:v>
                </c:pt>
                <c:pt idx="1465">
                  <c:v>4.4267322618081204</c:v>
                </c:pt>
                <c:pt idx="1466">
                  <c:v>4.2966787275363982</c:v>
                </c:pt>
                <c:pt idx="1467">
                  <c:v>4.2297503322993046</c:v>
                </c:pt>
                <c:pt idx="1468">
                  <c:v>4.2125664004374324</c:v>
                </c:pt>
                <c:pt idx="1469">
                  <c:v>4.3384986812829975</c:v>
                </c:pt>
                <c:pt idx="1470">
                  <c:v>4.3111410528988756</c:v>
                </c:pt>
                <c:pt idx="1471">
                  <c:v>4.3213399495319358</c:v>
                </c:pt>
                <c:pt idx="1472">
                  <c:v>4.4079501193544335</c:v>
                </c:pt>
                <c:pt idx="1473">
                  <c:v>4.458000385358921</c:v>
                </c:pt>
                <c:pt idx="1474">
                  <c:v>4.194517591463752</c:v>
                </c:pt>
                <c:pt idx="1475">
                  <c:v>4.2950506051460682</c:v>
                </c:pt>
                <c:pt idx="1476">
                  <c:v>4.2355713535332082</c:v>
                </c:pt>
                <c:pt idx="1477">
                  <c:v>4.4757523435095479</c:v>
                </c:pt>
                <c:pt idx="1478">
                  <c:v>4.2686724898656081</c:v>
                </c:pt>
                <c:pt idx="1479">
                  <c:v>4.3134968305035537</c:v>
                </c:pt>
                <c:pt idx="1480">
                  <c:v>4.1693680351954434</c:v>
                </c:pt>
                <c:pt idx="1481">
                  <c:v>4.2479431230320532</c:v>
                </c:pt>
                <c:pt idx="1482">
                  <c:v>4.2417285379043879</c:v>
                </c:pt>
                <c:pt idx="1483">
                  <c:v>4.5783236160923284</c:v>
                </c:pt>
                <c:pt idx="1484">
                  <c:v>4.3528938471665901</c:v>
                </c:pt>
                <c:pt idx="1485">
                  <c:v>4.0297131454941679</c:v>
                </c:pt>
                <c:pt idx="1486">
                  <c:v>4.2610920868726705</c:v>
                </c:pt>
                <c:pt idx="1487">
                  <c:v>4.040099068312955</c:v>
                </c:pt>
                <c:pt idx="1488">
                  <c:v>4.0857027017689678</c:v>
                </c:pt>
                <c:pt idx="1489">
                  <c:v>4.2415756318770619</c:v>
                </c:pt>
                <c:pt idx="1490">
                  <c:v>4.43502470091628</c:v>
                </c:pt>
                <c:pt idx="1491">
                  <c:v>4.2004171736016129</c:v>
                </c:pt>
                <c:pt idx="1492">
                  <c:v>4.0935896398760745</c:v>
                </c:pt>
                <c:pt idx="1493">
                  <c:v>4.1384370673052109</c:v>
                </c:pt>
                <c:pt idx="1494">
                  <c:v>4.3601880432614593</c:v>
                </c:pt>
                <c:pt idx="1495">
                  <c:v>4.2582228372290114</c:v>
                </c:pt>
                <c:pt idx="1496">
                  <c:v>4.1276774189837129</c:v>
                </c:pt>
                <c:pt idx="1497">
                  <c:v>4.3713758444232065</c:v>
                </c:pt>
                <c:pt idx="1498">
                  <c:v>4.060286082353703</c:v>
                </c:pt>
                <c:pt idx="1499">
                  <c:v>3.9490926488490072</c:v>
                </c:pt>
                <c:pt idx="1500">
                  <c:v>3.7932458676808958</c:v>
                </c:pt>
                <c:pt idx="1501">
                  <c:v>3.7800815263443259</c:v>
                </c:pt>
                <c:pt idx="1502">
                  <c:v>3.9922012612691664</c:v>
                </c:pt>
                <c:pt idx="1503">
                  <c:v>3.9478189044705552</c:v>
                </c:pt>
                <c:pt idx="1504">
                  <c:v>3.9874668106183062</c:v>
                </c:pt>
                <c:pt idx="1505">
                  <c:v>4.097997259927407</c:v>
                </c:pt>
                <c:pt idx="1506">
                  <c:v>3.9289298000445272</c:v>
                </c:pt>
                <c:pt idx="1507">
                  <c:v>4.0690625243710636</c:v>
                </c:pt>
                <c:pt idx="1508">
                  <c:v>4.2627645240472969</c:v>
                </c:pt>
                <c:pt idx="1509">
                  <c:v>4.2126840231957488</c:v>
                </c:pt>
                <c:pt idx="1510">
                  <c:v>3.9015209537864166</c:v>
                </c:pt>
                <c:pt idx="1511">
                  <c:v>4.1742352255854787</c:v>
                </c:pt>
                <c:pt idx="1512">
                  <c:v>3.7213927654364358</c:v>
                </c:pt>
                <c:pt idx="1513">
                  <c:v>3.7088962644323673</c:v>
                </c:pt>
                <c:pt idx="1514">
                  <c:v>4.2896496813633398</c:v>
                </c:pt>
                <c:pt idx="1515">
                  <c:v>4.4044428269383591</c:v>
                </c:pt>
                <c:pt idx="1516">
                  <c:v>3.7370910879997488</c:v>
                </c:pt>
                <c:pt idx="1517">
                  <c:v>3.7383692350338893</c:v>
                </c:pt>
                <c:pt idx="1518">
                  <c:v>3.9747054630280587</c:v>
                </c:pt>
                <c:pt idx="1519">
                  <c:v>4.0644388415197739</c:v>
                </c:pt>
                <c:pt idx="1520">
                  <c:v>3.8997403647738604</c:v>
                </c:pt>
                <c:pt idx="1521">
                  <c:v>4.0626940914509193</c:v>
                </c:pt>
                <c:pt idx="1522">
                  <c:v>4.0866676256831269</c:v>
                </c:pt>
                <c:pt idx="1523">
                  <c:v>3.7695883540213737</c:v>
                </c:pt>
                <c:pt idx="1524">
                  <c:v>3.8508728537726382</c:v>
                </c:pt>
                <c:pt idx="1525">
                  <c:v>3.4304481726932075</c:v>
                </c:pt>
                <c:pt idx="1526">
                  <c:v>3.798519276250468</c:v>
                </c:pt>
                <c:pt idx="1527">
                  <c:v>4.1371582842419334</c:v>
                </c:pt>
                <c:pt idx="1528">
                  <c:v>4.1476298312109812</c:v>
                </c:pt>
                <c:pt idx="1529">
                  <c:v>3.755623182905782</c:v>
                </c:pt>
                <c:pt idx="1530">
                  <c:v>3.7404847704197666</c:v>
                </c:pt>
                <c:pt idx="1531">
                  <c:v>4.1609697906463836</c:v>
                </c:pt>
                <c:pt idx="1532">
                  <c:v>4.0902987330487317</c:v>
                </c:pt>
                <c:pt idx="1533">
                  <c:v>3.6235455357975233</c:v>
                </c:pt>
                <c:pt idx="1534">
                  <c:v>3.9322943975843248</c:v>
                </c:pt>
                <c:pt idx="1535">
                  <c:v>3.8032764497481271</c:v>
                </c:pt>
                <c:pt idx="1536">
                  <c:v>3.543726534023913</c:v>
                </c:pt>
                <c:pt idx="1537">
                  <c:v>3.8348090693738723</c:v>
                </c:pt>
                <c:pt idx="1538">
                  <c:v>3.8002749442493249</c:v>
                </c:pt>
                <c:pt idx="1539">
                  <c:v>3.9790346063052722</c:v>
                </c:pt>
                <c:pt idx="1540">
                  <c:v>4.0892168684941081</c:v>
                </c:pt>
                <c:pt idx="1541">
                  <c:v>3.8844618094508414</c:v>
                </c:pt>
                <c:pt idx="1542">
                  <c:v>3.8647519092395739</c:v>
                </c:pt>
                <c:pt idx="1543">
                  <c:v>3.9684355649944547</c:v>
                </c:pt>
                <c:pt idx="1544">
                  <c:v>3.6378672413628363</c:v>
                </c:pt>
                <c:pt idx="1545">
                  <c:v>3.7123879410302543</c:v>
                </c:pt>
                <c:pt idx="1546">
                  <c:v>4.0162490869880658</c:v>
                </c:pt>
                <c:pt idx="1547">
                  <c:v>4.1275917284441599</c:v>
                </c:pt>
                <c:pt idx="1548">
                  <c:v>3.9400614510522018</c:v>
                </c:pt>
                <c:pt idx="1549">
                  <c:v>3.9776719017573061</c:v>
                </c:pt>
                <c:pt idx="1550">
                  <c:v>3.8071280988141858</c:v>
                </c:pt>
                <c:pt idx="1551">
                  <c:v>4.0235416592196787</c:v>
                </c:pt>
                <c:pt idx="1552">
                  <c:v>4.0415565450922637</c:v>
                </c:pt>
                <c:pt idx="1553">
                  <c:v>3.8040740948056158</c:v>
                </c:pt>
                <c:pt idx="1554">
                  <c:v>3.4409036097580628</c:v>
                </c:pt>
                <c:pt idx="1555">
                  <c:v>3.4888334880679168</c:v>
                </c:pt>
                <c:pt idx="1556">
                  <c:v>3.7213757877591491</c:v>
                </c:pt>
                <c:pt idx="1557">
                  <c:v>3.625626851121706</c:v>
                </c:pt>
                <c:pt idx="1558">
                  <c:v>3.6784538189990257</c:v>
                </c:pt>
                <c:pt idx="1559">
                  <c:v>3.9615392683953368</c:v>
                </c:pt>
                <c:pt idx="1560">
                  <c:v>3.8407529375674669</c:v>
                </c:pt>
                <c:pt idx="1561">
                  <c:v>3.562239656968031</c:v>
                </c:pt>
                <c:pt idx="1562">
                  <c:v>3.6643818162530941</c:v>
                </c:pt>
                <c:pt idx="1563">
                  <c:v>3.5124507812342163</c:v>
                </c:pt>
                <c:pt idx="1564">
                  <c:v>3.7445612568707727</c:v>
                </c:pt>
                <c:pt idx="1565">
                  <c:v>3.6348826198479798</c:v>
                </c:pt>
                <c:pt idx="1566">
                  <c:v>3.5990824289848153</c:v>
                </c:pt>
                <c:pt idx="1567">
                  <c:v>3.4792489280135483</c:v>
                </c:pt>
                <c:pt idx="1568">
                  <c:v>3.2740205407700333</c:v>
                </c:pt>
                <c:pt idx="1569">
                  <c:v>3.4632339701439858</c:v>
                </c:pt>
                <c:pt idx="1570">
                  <c:v>3.7123815713831867</c:v>
                </c:pt>
                <c:pt idx="1571">
                  <c:v>3.6796327363951504</c:v>
                </c:pt>
                <c:pt idx="1572">
                  <c:v>3.5925085471635056</c:v>
                </c:pt>
                <c:pt idx="1573">
                  <c:v>3.2680229852147318</c:v>
                </c:pt>
                <c:pt idx="1574">
                  <c:v>3.785342166048749</c:v>
                </c:pt>
                <c:pt idx="1575">
                  <c:v>3.577837005553981</c:v>
                </c:pt>
                <c:pt idx="1576">
                  <c:v>3.5403984146448524</c:v>
                </c:pt>
                <c:pt idx="1577">
                  <c:v>4.0863057055728556</c:v>
                </c:pt>
                <c:pt idx="1578">
                  <c:v>3.683653752531503</c:v>
                </c:pt>
                <c:pt idx="1579">
                  <c:v>3.7178039846216451</c:v>
                </c:pt>
                <c:pt idx="1580">
                  <c:v>3.8323166115367617</c:v>
                </c:pt>
                <c:pt idx="1581">
                  <c:v>3.5032938355005183</c:v>
                </c:pt>
                <c:pt idx="1582">
                  <c:v>3.752646158408746</c:v>
                </c:pt>
                <c:pt idx="1583">
                  <c:v>2.9977732726516289</c:v>
                </c:pt>
                <c:pt idx="1584">
                  <c:v>3.8419021964198961</c:v>
                </c:pt>
                <c:pt idx="1585">
                  <c:v>3.5385423544972863</c:v>
                </c:pt>
                <c:pt idx="1586">
                  <c:v>3.8288724637567371</c:v>
                </c:pt>
                <c:pt idx="1587">
                  <c:v>3.6825901813351032</c:v>
                </c:pt>
                <c:pt idx="1588">
                  <c:v>3.9002645840991992</c:v>
                </c:pt>
                <c:pt idx="1589">
                  <c:v>3.7668975205078676</c:v>
                </c:pt>
                <c:pt idx="1590">
                  <c:v>2.9598486987455006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78368"/>
        <c:axId val="86384640"/>
      </c:scatterChart>
      <c:valAx>
        <c:axId val="86378368"/>
        <c:scaling>
          <c:orientation val="minMax"/>
          <c:max val="87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Wavelength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6384640"/>
        <c:crosses val="autoZero"/>
        <c:crossBetween val="midCat"/>
      </c:valAx>
      <c:valAx>
        <c:axId val="8638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Irradiance</a:t>
                </a:r>
                <a:r>
                  <a:rPr lang="en-US" baseline="0">
                    <a:solidFill>
                      <a:schemeClr val="bg1"/>
                    </a:solidFill>
                  </a:rPr>
                  <a:t> (ln(I_o))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63783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TOD, AOD,</a:t>
            </a:r>
            <a:r>
              <a:rPr lang="en-US" baseline="0"/>
              <a:t> ROD vs Wavelength: 2/23/2012 - 17:02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Data!$M$3:$M$1593</c:f>
              <c:numCache>
                <c:formatCode>General</c:formatCode>
                <c:ptCount val="1591"/>
                <c:pt idx="0">
                  <c:v>0</c:v>
                </c:pt>
                <c:pt idx="1">
                  <c:v>0.45365861156904685</c:v>
                </c:pt>
                <c:pt idx="2">
                  <c:v>0.50196033530670159</c:v>
                </c:pt>
                <c:pt idx="3">
                  <c:v>0.39586841225814062</c:v>
                </c:pt>
                <c:pt idx="4">
                  <c:v>0.445414141375299</c:v>
                </c:pt>
                <c:pt idx="5">
                  <c:v>0.42495742266705244</c:v>
                </c:pt>
                <c:pt idx="6">
                  <c:v>0.64027099061304371</c:v>
                </c:pt>
                <c:pt idx="7">
                  <c:v>0.38092859570777765</c:v>
                </c:pt>
                <c:pt idx="8">
                  <c:v>0</c:v>
                </c:pt>
                <c:pt idx="9">
                  <c:v>0.32903055043646157</c:v>
                </c:pt>
                <c:pt idx="10">
                  <c:v>0</c:v>
                </c:pt>
                <c:pt idx="11">
                  <c:v>0.37876696714711766</c:v>
                </c:pt>
                <c:pt idx="12">
                  <c:v>0.38670318787782937</c:v>
                </c:pt>
                <c:pt idx="13">
                  <c:v>0.33486371202369303</c:v>
                </c:pt>
                <c:pt idx="14">
                  <c:v>0</c:v>
                </c:pt>
                <c:pt idx="15">
                  <c:v>0.37044983453211267</c:v>
                </c:pt>
                <c:pt idx="16">
                  <c:v>0.42917579137221007</c:v>
                </c:pt>
                <c:pt idx="17">
                  <c:v>0.36978302183877315</c:v>
                </c:pt>
                <c:pt idx="18">
                  <c:v>0</c:v>
                </c:pt>
                <c:pt idx="19">
                  <c:v>0.38546174548790224</c:v>
                </c:pt>
                <c:pt idx="20">
                  <c:v>0.40561223345132313</c:v>
                </c:pt>
                <c:pt idx="21">
                  <c:v>0</c:v>
                </c:pt>
                <c:pt idx="22">
                  <c:v>0.31559781833309641</c:v>
                </c:pt>
                <c:pt idx="23">
                  <c:v>0</c:v>
                </c:pt>
                <c:pt idx="24">
                  <c:v>0.52325931379537105</c:v>
                </c:pt>
                <c:pt idx="25">
                  <c:v>0.40801480471815621</c:v>
                </c:pt>
                <c:pt idx="26">
                  <c:v>0.33502406743570617</c:v>
                </c:pt>
                <c:pt idx="27">
                  <c:v>0.30834133278965842</c:v>
                </c:pt>
                <c:pt idx="28">
                  <c:v>0.60170320023468327</c:v>
                </c:pt>
                <c:pt idx="29">
                  <c:v>0.44838101757143234</c:v>
                </c:pt>
                <c:pt idx="30">
                  <c:v>0.34589861282833972</c:v>
                </c:pt>
                <c:pt idx="31">
                  <c:v>0.39640311176279963</c:v>
                </c:pt>
                <c:pt idx="32">
                  <c:v>0.32620375862658607</c:v>
                </c:pt>
                <c:pt idx="33">
                  <c:v>0</c:v>
                </c:pt>
                <c:pt idx="34">
                  <c:v>0.41478651418410556</c:v>
                </c:pt>
                <c:pt idx="35">
                  <c:v>0.52808084332211513</c:v>
                </c:pt>
                <c:pt idx="36">
                  <c:v>0.39271697421632501</c:v>
                </c:pt>
                <c:pt idx="37">
                  <c:v>0.45431291285478359</c:v>
                </c:pt>
                <c:pt idx="38">
                  <c:v>0</c:v>
                </c:pt>
                <c:pt idx="39">
                  <c:v>0</c:v>
                </c:pt>
                <c:pt idx="40">
                  <c:v>0.55583367698274422</c:v>
                </c:pt>
                <c:pt idx="41">
                  <c:v>0</c:v>
                </c:pt>
                <c:pt idx="42">
                  <c:v>0.45564579831642021</c:v>
                </c:pt>
                <c:pt idx="43">
                  <c:v>0.57716093838559501</c:v>
                </c:pt>
                <c:pt idx="44">
                  <c:v>0.52760228094124273</c:v>
                </c:pt>
                <c:pt idx="45">
                  <c:v>0.49845189978172255</c:v>
                </c:pt>
                <c:pt idx="46">
                  <c:v>0.53373410676363631</c:v>
                </c:pt>
                <c:pt idx="47">
                  <c:v>0.37022706316990389</c:v>
                </c:pt>
                <c:pt idx="48">
                  <c:v>0.42143644095557176</c:v>
                </c:pt>
                <c:pt idx="49">
                  <c:v>0.44233878921774966</c:v>
                </c:pt>
                <c:pt idx="50">
                  <c:v>0.52316689112311254</c:v>
                </c:pt>
                <c:pt idx="51">
                  <c:v>0</c:v>
                </c:pt>
                <c:pt idx="52">
                  <c:v>0</c:v>
                </c:pt>
                <c:pt idx="53">
                  <c:v>0.49913783960101027</c:v>
                </c:pt>
                <c:pt idx="54">
                  <c:v>0.43350921389699981</c:v>
                </c:pt>
                <c:pt idx="55">
                  <c:v>0.46543168267655388</c:v>
                </c:pt>
                <c:pt idx="56">
                  <c:v>0.47492536851363193</c:v>
                </c:pt>
                <c:pt idx="57">
                  <c:v>0.46768271290502872</c:v>
                </c:pt>
                <c:pt idx="58">
                  <c:v>0.42042408557022898</c:v>
                </c:pt>
                <c:pt idx="59">
                  <c:v>0.3813652332528687</c:v>
                </c:pt>
                <c:pt idx="60">
                  <c:v>0.45500030724414825</c:v>
                </c:pt>
                <c:pt idx="61">
                  <c:v>0.40449452375370032</c:v>
                </c:pt>
                <c:pt idx="62">
                  <c:v>0.42459286403624147</c:v>
                </c:pt>
                <c:pt idx="63">
                  <c:v>0.48227118447350698</c:v>
                </c:pt>
                <c:pt idx="64">
                  <c:v>0.32027538031711283</c:v>
                </c:pt>
                <c:pt idx="65">
                  <c:v>0.40715967368170153</c:v>
                </c:pt>
                <c:pt idx="66">
                  <c:v>0.31091652918404333</c:v>
                </c:pt>
                <c:pt idx="67">
                  <c:v>0.51464676437010026</c:v>
                </c:pt>
                <c:pt idx="68">
                  <c:v>0.40517568223159972</c:v>
                </c:pt>
                <c:pt idx="69">
                  <c:v>0.3656719343772718</c:v>
                </c:pt>
                <c:pt idx="70">
                  <c:v>0.40019859191436191</c:v>
                </c:pt>
                <c:pt idx="71">
                  <c:v>0.39691290357006431</c:v>
                </c:pt>
                <c:pt idx="72">
                  <c:v>0.54227977303117225</c:v>
                </c:pt>
                <c:pt idx="73">
                  <c:v>0.47565359612027253</c:v>
                </c:pt>
                <c:pt idx="74">
                  <c:v>0.38220057892081583</c:v>
                </c:pt>
                <c:pt idx="75">
                  <c:v>0.42896857112742803</c:v>
                </c:pt>
                <c:pt idx="76">
                  <c:v>0.41094150303159993</c:v>
                </c:pt>
                <c:pt idx="77">
                  <c:v>0.35727179635496087</c:v>
                </c:pt>
                <c:pt idx="78">
                  <c:v>0.41938034949434877</c:v>
                </c:pt>
                <c:pt idx="79">
                  <c:v>0.38677727880748508</c:v>
                </c:pt>
                <c:pt idx="80">
                  <c:v>0.40039954154697271</c:v>
                </c:pt>
                <c:pt idx="81">
                  <c:v>0.39238947885859582</c:v>
                </c:pt>
                <c:pt idx="82">
                  <c:v>0.39731740438300411</c:v>
                </c:pt>
                <c:pt idx="83">
                  <c:v>0.41450540932168806</c:v>
                </c:pt>
                <c:pt idx="84">
                  <c:v>0.41412924984992022</c:v>
                </c:pt>
                <c:pt idx="85">
                  <c:v>0.4051224808467857</c:v>
                </c:pt>
                <c:pt idx="86">
                  <c:v>0.41850218064129519</c:v>
                </c:pt>
                <c:pt idx="87">
                  <c:v>0.38415673780673165</c:v>
                </c:pt>
                <c:pt idx="88">
                  <c:v>0.43666733246577027</c:v>
                </c:pt>
                <c:pt idx="89">
                  <c:v>0.39599503836634525</c:v>
                </c:pt>
                <c:pt idx="90">
                  <c:v>0.32991351221239373</c:v>
                </c:pt>
                <c:pt idx="91">
                  <c:v>0.40499411832340382</c:v>
                </c:pt>
                <c:pt idx="92">
                  <c:v>0.36191313843289191</c:v>
                </c:pt>
                <c:pt idx="93">
                  <c:v>0.32881365072729668</c:v>
                </c:pt>
                <c:pt idx="94">
                  <c:v>0.38177228456825058</c:v>
                </c:pt>
                <c:pt idx="95">
                  <c:v>0.33033663902692251</c:v>
                </c:pt>
                <c:pt idx="96">
                  <c:v>0.35842362542794576</c:v>
                </c:pt>
                <c:pt idx="97">
                  <c:v>0.38925998405589124</c:v>
                </c:pt>
                <c:pt idx="98">
                  <c:v>0.35601754356732002</c:v>
                </c:pt>
                <c:pt idx="99">
                  <c:v>0.36107262753192315</c:v>
                </c:pt>
                <c:pt idx="100">
                  <c:v>0.39584674833699796</c:v>
                </c:pt>
                <c:pt idx="101">
                  <c:v>0.37234568019593378</c:v>
                </c:pt>
                <c:pt idx="102">
                  <c:v>0.37761116512523202</c:v>
                </c:pt>
                <c:pt idx="103">
                  <c:v>0.37165757476112771</c:v>
                </c:pt>
                <c:pt idx="104">
                  <c:v>0.37638195187200923</c:v>
                </c:pt>
                <c:pt idx="105">
                  <c:v>0.41305833278450443</c:v>
                </c:pt>
                <c:pt idx="106">
                  <c:v>0.33602314251329862</c:v>
                </c:pt>
                <c:pt idx="107">
                  <c:v>0.36536730219718272</c:v>
                </c:pt>
                <c:pt idx="108">
                  <c:v>0.3729615604024849</c:v>
                </c:pt>
                <c:pt idx="109">
                  <c:v>0.35119080045250339</c:v>
                </c:pt>
                <c:pt idx="110">
                  <c:v>0.37370731174342303</c:v>
                </c:pt>
                <c:pt idx="111">
                  <c:v>0.33359341344249499</c:v>
                </c:pt>
                <c:pt idx="112">
                  <c:v>0.35678110035363786</c:v>
                </c:pt>
                <c:pt idx="113">
                  <c:v>0.36269295305272026</c:v>
                </c:pt>
                <c:pt idx="114">
                  <c:v>0.35355540035177618</c:v>
                </c:pt>
                <c:pt idx="115">
                  <c:v>0.38470219067629624</c:v>
                </c:pt>
                <c:pt idx="116">
                  <c:v>0.34552493298088938</c:v>
                </c:pt>
                <c:pt idx="117">
                  <c:v>0.37120601037973838</c:v>
                </c:pt>
                <c:pt idx="118">
                  <c:v>0.38543136708631726</c:v>
                </c:pt>
                <c:pt idx="119">
                  <c:v>0.38636287694643962</c:v>
                </c:pt>
                <c:pt idx="120">
                  <c:v>0.34750033036407957</c:v>
                </c:pt>
                <c:pt idx="121">
                  <c:v>0.30424323286468036</c:v>
                </c:pt>
                <c:pt idx="122">
                  <c:v>0.33359324314908034</c:v>
                </c:pt>
                <c:pt idx="123">
                  <c:v>0.32550242213727165</c:v>
                </c:pt>
                <c:pt idx="124">
                  <c:v>0.35308827796223974</c:v>
                </c:pt>
                <c:pt idx="125">
                  <c:v>0.35948170054583167</c:v>
                </c:pt>
                <c:pt idx="126">
                  <c:v>0.35192098763098661</c:v>
                </c:pt>
                <c:pt idx="127">
                  <c:v>0.3868266948061771</c:v>
                </c:pt>
                <c:pt idx="128">
                  <c:v>0.37803171012263109</c:v>
                </c:pt>
                <c:pt idx="129">
                  <c:v>0.37138660795428746</c:v>
                </c:pt>
                <c:pt idx="130">
                  <c:v>0.32546521508586401</c:v>
                </c:pt>
                <c:pt idx="131">
                  <c:v>0.30082882324355215</c:v>
                </c:pt>
                <c:pt idx="132">
                  <c:v>0.31261155583777084</c:v>
                </c:pt>
                <c:pt idx="133">
                  <c:v>0.33258176269452461</c:v>
                </c:pt>
                <c:pt idx="134">
                  <c:v>0.33825191985137432</c:v>
                </c:pt>
                <c:pt idx="135">
                  <c:v>0.33498830485930897</c:v>
                </c:pt>
                <c:pt idx="136">
                  <c:v>0.33635643932388559</c:v>
                </c:pt>
                <c:pt idx="137">
                  <c:v>0.32132050498364878</c:v>
                </c:pt>
                <c:pt idx="138">
                  <c:v>0.35176980290557014</c:v>
                </c:pt>
                <c:pt idx="139">
                  <c:v>0.33033131791840409</c:v>
                </c:pt>
                <c:pt idx="140">
                  <c:v>0.34272752919418081</c:v>
                </c:pt>
                <c:pt idx="141">
                  <c:v>0.3430444791556681</c:v>
                </c:pt>
                <c:pt idx="142">
                  <c:v>0.34158316833878449</c:v>
                </c:pt>
                <c:pt idx="143">
                  <c:v>0.35079740650157104</c:v>
                </c:pt>
                <c:pt idx="144">
                  <c:v>0.34019182117180941</c:v>
                </c:pt>
                <c:pt idx="145">
                  <c:v>0.34630273994658639</c:v>
                </c:pt>
                <c:pt idx="146">
                  <c:v>0.34601192150491267</c:v>
                </c:pt>
                <c:pt idx="147">
                  <c:v>0.34415157251331424</c:v>
                </c:pt>
                <c:pt idx="148">
                  <c:v>0.34288788037291168</c:v>
                </c:pt>
                <c:pt idx="149">
                  <c:v>0.34497754878211007</c:v>
                </c:pt>
                <c:pt idx="150">
                  <c:v>0.33909594135822224</c:v>
                </c:pt>
                <c:pt idx="151">
                  <c:v>0.32501085934861512</c:v>
                </c:pt>
                <c:pt idx="152">
                  <c:v>0.33302103426348606</c:v>
                </c:pt>
                <c:pt idx="153">
                  <c:v>0.32179464152902848</c:v>
                </c:pt>
                <c:pt idx="154">
                  <c:v>0.32287697744884641</c:v>
                </c:pt>
                <c:pt idx="155">
                  <c:v>0.31944552957544936</c:v>
                </c:pt>
                <c:pt idx="156">
                  <c:v>0.34592778255027573</c:v>
                </c:pt>
                <c:pt idx="157">
                  <c:v>0.32618126277539927</c:v>
                </c:pt>
                <c:pt idx="158">
                  <c:v>0.33622515826978649</c:v>
                </c:pt>
                <c:pt idx="159">
                  <c:v>0.31649302347763408</c:v>
                </c:pt>
                <c:pt idx="160">
                  <c:v>0.33324849833447362</c:v>
                </c:pt>
                <c:pt idx="161">
                  <c:v>0.30757142778422342</c:v>
                </c:pt>
                <c:pt idx="162">
                  <c:v>0.30900869273426973</c:v>
                </c:pt>
                <c:pt idx="163">
                  <c:v>0.317083446109728</c:v>
                </c:pt>
                <c:pt idx="164">
                  <c:v>0.32073729509028881</c:v>
                </c:pt>
                <c:pt idx="165">
                  <c:v>0.33935681173631677</c:v>
                </c:pt>
                <c:pt idx="166">
                  <c:v>0.30694047351088394</c:v>
                </c:pt>
                <c:pt idx="167">
                  <c:v>0.30644612283803324</c:v>
                </c:pt>
                <c:pt idx="168">
                  <c:v>0.28688098365637804</c:v>
                </c:pt>
                <c:pt idx="169">
                  <c:v>0.30209459345784939</c:v>
                </c:pt>
                <c:pt idx="170">
                  <c:v>0.31180262174770301</c:v>
                </c:pt>
                <c:pt idx="171">
                  <c:v>0.32107989442050944</c:v>
                </c:pt>
                <c:pt idx="172">
                  <c:v>0.31104465360309408</c:v>
                </c:pt>
                <c:pt idx="173">
                  <c:v>0.31307770885026637</c:v>
                </c:pt>
                <c:pt idx="174">
                  <c:v>0.31342955263271549</c:v>
                </c:pt>
                <c:pt idx="175">
                  <c:v>0.31026225363134924</c:v>
                </c:pt>
                <c:pt idx="176">
                  <c:v>0.30357118440534375</c:v>
                </c:pt>
                <c:pt idx="177">
                  <c:v>0.30096895663266948</c:v>
                </c:pt>
                <c:pt idx="178">
                  <c:v>0.31045103163637822</c:v>
                </c:pt>
                <c:pt idx="179">
                  <c:v>0.31386415417753583</c:v>
                </c:pt>
                <c:pt idx="180">
                  <c:v>0.30243003010029668</c:v>
                </c:pt>
                <c:pt idx="181">
                  <c:v>0.29997503251991786</c:v>
                </c:pt>
                <c:pt idx="182">
                  <c:v>0.29745189982785791</c:v>
                </c:pt>
                <c:pt idx="183">
                  <c:v>0.30555371737341391</c:v>
                </c:pt>
                <c:pt idx="184">
                  <c:v>0.30028551606131954</c:v>
                </c:pt>
                <c:pt idx="185">
                  <c:v>0.30269363176546782</c:v>
                </c:pt>
                <c:pt idx="186">
                  <c:v>0.30511537158149427</c:v>
                </c:pt>
                <c:pt idx="187">
                  <c:v>0.30246223953981211</c:v>
                </c:pt>
                <c:pt idx="188">
                  <c:v>0.29084271414638618</c:v>
                </c:pt>
                <c:pt idx="189">
                  <c:v>0.29963535849130413</c:v>
                </c:pt>
                <c:pt idx="190">
                  <c:v>0.29024997791166673</c:v>
                </c:pt>
                <c:pt idx="191">
                  <c:v>0.29576135966205092</c:v>
                </c:pt>
                <c:pt idx="192">
                  <c:v>0.30328629634877452</c:v>
                </c:pt>
                <c:pt idx="193">
                  <c:v>0.29359282033216932</c:v>
                </c:pt>
                <c:pt idx="194">
                  <c:v>0.29149077228327475</c:v>
                </c:pt>
                <c:pt idx="195">
                  <c:v>0.29042049392171099</c:v>
                </c:pt>
                <c:pt idx="196">
                  <c:v>0.28297583843225776</c:v>
                </c:pt>
                <c:pt idx="197">
                  <c:v>0.2936879405379994</c:v>
                </c:pt>
                <c:pt idx="198">
                  <c:v>0.30171974040527799</c:v>
                </c:pt>
                <c:pt idx="199">
                  <c:v>0.29813603337092531</c:v>
                </c:pt>
                <c:pt idx="200">
                  <c:v>0.29372587432360786</c:v>
                </c:pt>
                <c:pt idx="201">
                  <c:v>0.28726959919260037</c:v>
                </c:pt>
                <c:pt idx="202">
                  <c:v>0.28003643932589034</c:v>
                </c:pt>
                <c:pt idx="203">
                  <c:v>0.28065479091201528</c:v>
                </c:pt>
                <c:pt idx="204">
                  <c:v>0.28130642453883509</c:v>
                </c:pt>
                <c:pt idx="205">
                  <c:v>0.28803245866666927</c:v>
                </c:pt>
                <c:pt idx="206">
                  <c:v>0.27836301550604525</c:v>
                </c:pt>
                <c:pt idx="207">
                  <c:v>0.28317947935688165</c:v>
                </c:pt>
                <c:pt idx="208">
                  <c:v>0.28556068406633428</c:v>
                </c:pt>
                <c:pt idx="209">
                  <c:v>0.27602547763731111</c:v>
                </c:pt>
                <c:pt idx="210">
                  <c:v>0.27597031213614176</c:v>
                </c:pt>
                <c:pt idx="211">
                  <c:v>0.27192796391369345</c:v>
                </c:pt>
                <c:pt idx="212">
                  <c:v>0.27624252668426508</c:v>
                </c:pt>
                <c:pt idx="213">
                  <c:v>0.27529060753316453</c:v>
                </c:pt>
                <c:pt idx="214">
                  <c:v>0.27133156624463545</c:v>
                </c:pt>
                <c:pt idx="215">
                  <c:v>0.27866340569496989</c:v>
                </c:pt>
                <c:pt idx="216">
                  <c:v>0.26852219268423633</c:v>
                </c:pt>
                <c:pt idx="217">
                  <c:v>0.27200989152528809</c:v>
                </c:pt>
                <c:pt idx="218">
                  <c:v>0.27366859509789965</c:v>
                </c:pt>
                <c:pt idx="219">
                  <c:v>0.27543087107768982</c:v>
                </c:pt>
                <c:pt idx="220">
                  <c:v>0.28451468371926719</c:v>
                </c:pt>
                <c:pt idx="221">
                  <c:v>0.28987643109929173</c:v>
                </c:pt>
                <c:pt idx="222">
                  <c:v>0.27895984022911002</c:v>
                </c:pt>
                <c:pt idx="223">
                  <c:v>0.26763167920238068</c:v>
                </c:pt>
                <c:pt idx="224">
                  <c:v>0.2621027066449137</c:v>
                </c:pt>
                <c:pt idx="225">
                  <c:v>0.24879100144078065</c:v>
                </c:pt>
                <c:pt idx="226">
                  <c:v>0.24965355295644506</c:v>
                </c:pt>
                <c:pt idx="227">
                  <c:v>0.2605696326501436</c:v>
                </c:pt>
                <c:pt idx="228">
                  <c:v>0.2600666849212232</c:v>
                </c:pt>
                <c:pt idx="229">
                  <c:v>0.26272145449392581</c:v>
                </c:pt>
                <c:pt idx="230">
                  <c:v>0.26119182900006183</c:v>
                </c:pt>
                <c:pt idx="231">
                  <c:v>0.27002451651935661</c:v>
                </c:pt>
                <c:pt idx="232">
                  <c:v>0.27737650342240289</c:v>
                </c:pt>
                <c:pt idx="233">
                  <c:v>0.25547373472145746</c:v>
                </c:pt>
                <c:pt idx="234">
                  <c:v>0.25190043652739491</c:v>
                </c:pt>
                <c:pt idx="235">
                  <c:v>0.25672240485460929</c:v>
                </c:pt>
                <c:pt idx="236">
                  <c:v>0.25414885395421621</c:v>
                </c:pt>
                <c:pt idx="237">
                  <c:v>0.24420365363539273</c:v>
                </c:pt>
                <c:pt idx="238">
                  <c:v>0.248543349857687</c:v>
                </c:pt>
                <c:pt idx="239">
                  <c:v>0.24786535179257635</c:v>
                </c:pt>
                <c:pt idx="240">
                  <c:v>0.25867237917474267</c:v>
                </c:pt>
                <c:pt idx="241">
                  <c:v>0.25938582073947575</c:v>
                </c:pt>
                <c:pt idx="242">
                  <c:v>0.26134544137880672</c:v>
                </c:pt>
                <c:pt idx="243">
                  <c:v>0.26449605904149492</c:v>
                </c:pt>
                <c:pt idx="244">
                  <c:v>0.25789550333290462</c:v>
                </c:pt>
                <c:pt idx="245">
                  <c:v>0.25339446752438205</c:v>
                </c:pt>
                <c:pt idx="246">
                  <c:v>0.24483637794752514</c:v>
                </c:pt>
                <c:pt idx="247">
                  <c:v>0.2463869139513431</c:v>
                </c:pt>
                <c:pt idx="248">
                  <c:v>0.25044556587214167</c:v>
                </c:pt>
                <c:pt idx="249">
                  <c:v>0.24647294139761239</c:v>
                </c:pt>
                <c:pt idx="250">
                  <c:v>0.24868259470934181</c:v>
                </c:pt>
                <c:pt idx="251">
                  <c:v>0.24841153147870665</c:v>
                </c:pt>
                <c:pt idx="252">
                  <c:v>0.24219643963574053</c:v>
                </c:pt>
                <c:pt idx="253">
                  <c:v>0.24689679667528502</c:v>
                </c:pt>
                <c:pt idx="254">
                  <c:v>0.24771920757680438</c:v>
                </c:pt>
                <c:pt idx="255">
                  <c:v>0.24802185600544938</c:v>
                </c:pt>
                <c:pt idx="256">
                  <c:v>0.24568456293543983</c:v>
                </c:pt>
                <c:pt idx="257">
                  <c:v>0.24843107741103679</c:v>
                </c:pt>
                <c:pt idx="258">
                  <c:v>0.24602686485363007</c:v>
                </c:pt>
                <c:pt idx="259">
                  <c:v>0.24883981109596023</c:v>
                </c:pt>
                <c:pt idx="260">
                  <c:v>0.23966197407988957</c:v>
                </c:pt>
                <c:pt idx="261">
                  <c:v>0.24124172786420847</c:v>
                </c:pt>
                <c:pt idx="262">
                  <c:v>0.24326264426174696</c:v>
                </c:pt>
                <c:pt idx="263">
                  <c:v>0.24434073281419083</c:v>
                </c:pt>
                <c:pt idx="264">
                  <c:v>0.2483297907726397</c:v>
                </c:pt>
                <c:pt idx="265">
                  <c:v>0.24886475095744173</c:v>
                </c:pt>
                <c:pt idx="266">
                  <c:v>0.23820467068238182</c:v>
                </c:pt>
                <c:pt idx="267">
                  <c:v>0.23276531757696187</c:v>
                </c:pt>
                <c:pt idx="268">
                  <c:v>0.23842953418022039</c:v>
                </c:pt>
                <c:pt idx="269">
                  <c:v>0.23461045062927552</c:v>
                </c:pt>
                <c:pt idx="270">
                  <c:v>0.23711458442405101</c:v>
                </c:pt>
                <c:pt idx="271">
                  <c:v>0.23166193061160481</c:v>
                </c:pt>
                <c:pt idx="272">
                  <c:v>0.23492405635357985</c:v>
                </c:pt>
                <c:pt idx="273">
                  <c:v>0.23318915587282657</c:v>
                </c:pt>
                <c:pt idx="274">
                  <c:v>0.23498129432227149</c:v>
                </c:pt>
                <c:pt idx="275">
                  <c:v>0.23371355894826051</c:v>
                </c:pt>
                <c:pt idx="276">
                  <c:v>0.23195408691155742</c:v>
                </c:pt>
                <c:pt idx="277">
                  <c:v>0.22778500128501192</c:v>
                </c:pt>
                <c:pt idx="278">
                  <c:v>0.22692218903019784</c:v>
                </c:pt>
                <c:pt idx="279">
                  <c:v>0.22925721454246911</c:v>
                </c:pt>
                <c:pt idx="280">
                  <c:v>0.23029283680751456</c:v>
                </c:pt>
                <c:pt idx="281">
                  <c:v>0.23119601433213885</c:v>
                </c:pt>
                <c:pt idx="282">
                  <c:v>0.23144614746149442</c:v>
                </c:pt>
                <c:pt idx="283">
                  <c:v>0.23213601341536574</c:v>
                </c:pt>
                <c:pt idx="284">
                  <c:v>0.23430639081355489</c:v>
                </c:pt>
                <c:pt idx="285">
                  <c:v>0.23764971371903157</c:v>
                </c:pt>
                <c:pt idx="286">
                  <c:v>0.23183362623441753</c:v>
                </c:pt>
                <c:pt idx="287">
                  <c:v>0.21993199271380115</c:v>
                </c:pt>
                <c:pt idx="288">
                  <c:v>0.22337849142417895</c:v>
                </c:pt>
                <c:pt idx="289">
                  <c:v>0.22490636729230662</c:v>
                </c:pt>
                <c:pt idx="290">
                  <c:v>0.23037858403572489</c:v>
                </c:pt>
                <c:pt idx="291">
                  <c:v>0.22926980420809392</c:v>
                </c:pt>
                <c:pt idx="292">
                  <c:v>0.21695259408678444</c:v>
                </c:pt>
                <c:pt idx="293">
                  <c:v>0.21919999206060575</c:v>
                </c:pt>
                <c:pt idx="294">
                  <c:v>0.2169061540962666</c:v>
                </c:pt>
                <c:pt idx="295">
                  <c:v>0.22227230511614449</c:v>
                </c:pt>
                <c:pt idx="296">
                  <c:v>0.17735567616842179</c:v>
                </c:pt>
                <c:pt idx="297">
                  <c:v>0.22058658324753352</c:v>
                </c:pt>
                <c:pt idx="298">
                  <c:v>0.22366564128807667</c:v>
                </c:pt>
                <c:pt idx="299">
                  <c:v>0.22756993750693089</c:v>
                </c:pt>
                <c:pt idx="300">
                  <c:v>0.22153647823585135</c:v>
                </c:pt>
                <c:pt idx="301">
                  <c:v>0.21875013589212536</c:v>
                </c:pt>
                <c:pt idx="302">
                  <c:v>0.22046731823386073</c:v>
                </c:pt>
                <c:pt idx="303">
                  <c:v>0.21560263416886813</c:v>
                </c:pt>
                <c:pt idx="304">
                  <c:v>0.21507090279210897</c:v>
                </c:pt>
                <c:pt idx="305">
                  <c:v>0.21562191699459579</c:v>
                </c:pt>
                <c:pt idx="306">
                  <c:v>0.21687071286798221</c:v>
                </c:pt>
                <c:pt idx="307">
                  <c:v>0.21738950319556199</c:v>
                </c:pt>
                <c:pt idx="308">
                  <c:v>0.21555348930276461</c:v>
                </c:pt>
                <c:pt idx="309">
                  <c:v>0.21815652683855377</c:v>
                </c:pt>
                <c:pt idx="310">
                  <c:v>0.21278777284908593</c:v>
                </c:pt>
                <c:pt idx="311">
                  <c:v>0.21953788541544425</c:v>
                </c:pt>
                <c:pt idx="312">
                  <c:v>0.21440899910512431</c:v>
                </c:pt>
                <c:pt idx="313">
                  <c:v>0.21398812766118694</c:v>
                </c:pt>
                <c:pt idx="314">
                  <c:v>0.21315067412174216</c:v>
                </c:pt>
                <c:pt idx="315">
                  <c:v>0.21636720694227188</c:v>
                </c:pt>
                <c:pt idx="316">
                  <c:v>0.21554314418768569</c:v>
                </c:pt>
                <c:pt idx="317">
                  <c:v>0.21256799200917612</c:v>
                </c:pt>
                <c:pt idx="318">
                  <c:v>0.21457635394331165</c:v>
                </c:pt>
                <c:pt idx="319">
                  <c:v>0.21243536966027204</c:v>
                </c:pt>
                <c:pt idx="320">
                  <c:v>0.20909642378366161</c:v>
                </c:pt>
                <c:pt idx="321">
                  <c:v>0.20468253824254534</c:v>
                </c:pt>
                <c:pt idx="322">
                  <c:v>0.20980115374376254</c:v>
                </c:pt>
                <c:pt idx="323">
                  <c:v>0.20859004058431188</c:v>
                </c:pt>
                <c:pt idx="324">
                  <c:v>0.21124668211998551</c:v>
                </c:pt>
                <c:pt idx="325">
                  <c:v>0.20846384736086926</c:v>
                </c:pt>
                <c:pt idx="326">
                  <c:v>0.20300041278905187</c:v>
                </c:pt>
                <c:pt idx="327">
                  <c:v>0.20589469289559584</c:v>
                </c:pt>
                <c:pt idx="328">
                  <c:v>0.20592763274434486</c:v>
                </c:pt>
                <c:pt idx="329">
                  <c:v>0.20954292220368748</c:v>
                </c:pt>
                <c:pt idx="330">
                  <c:v>0.20447631613275585</c:v>
                </c:pt>
                <c:pt idx="331">
                  <c:v>0.20282029035031743</c:v>
                </c:pt>
                <c:pt idx="332">
                  <c:v>0.20735385757530694</c:v>
                </c:pt>
                <c:pt idx="333">
                  <c:v>0.20272770026146583</c:v>
                </c:pt>
                <c:pt idx="334">
                  <c:v>0.20712194571697287</c:v>
                </c:pt>
                <c:pt idx="335">
                  <c:v>0.20971418863550209</c:v>
                </c:pt>
                <c:pt idx="336">
                  <c:v>0.20175056226676857</c:v>
                </c:pt>
                <c:pt idx="337">
                  <c:v>0.19814465941354475</c:v>
                </c:pt>
                <c:pt idx="338">
                  <c:v>0.19941509478461814</c:v>
                </c:pt>
                <c:pt idx="339">
                  <c:v>0.20082575116159451</c:v>
                </c:pt>
                <c:pt idx="340">
                  <c:v>0.20144174083786506</c:v>
                </c:pt>
                <c:pt idx="341">
                  <c:v>0.2020208337806785</c:v>
                </c:pt>
                <c:pt idx="342">
                  <c:v>0.20347040182043985</c:v>
                </c:pt>
                <c:pt idx="343">
                  <c:v>0.20451081138436703</c:v>
                </c:pt>
                <c:pt idx="344">
                  <c:v>0.20375365066376216</c:v>
                </c:pt>
                <c:pt idx="345">
                  <c:v>0.19460977193860152</c:v>
                </c:pt>
                <c:pt idx="346">
                  <c:v>0.19659896855678646</c:v>
                </c:pt>
                <c:pt idx="347">
                  <c:v>0.20001222341941885</c:v>
                </c:pt>
                <c:pt idx="348">
                  <c:v>0.19631180271705781</c:v>
                </c:pt>
                <c:pt idx="349">
                  <c:v>0.20084928740049088</c:v>
                </c:pt>
                <c:pt idx="350">
                  <c:v>0.20087248115979114</c:v>
                </c:pt>
                <c:pt idx="351">
                  <c:v>0.19563422224212687</c:v>
                </c:pt>
                <c:pt idx="352">
                  <c:v>0.1990947433046627</c:v>
                </c:pt>
                <c:pt idx="353">
                  <c:v>0.19464314724573206</c:v>
                </c:pt>
                <c:pt idx="354">
                  <c:v>0.19733126486856245</c:v>
                </c:pt>
                <c:pt idx="355">
                  <c:v>0.19511468796795045</c:v>
                </c:pt>
                <c:pt idx="356">
                  <c:v>0.20104753745663748</c:v>
                </c:pt>
                <c:pt idx="357">
                  <c:v>0.19771260880305616</c:v>
                </c:pt>
                <c:pt idx="358">
                  <c:v>0.19622982644201767</c:v>
                </c:pt>
                <c:pt idx="359">
                  <c:v>0.19484581772882864</c:v>
                </c:pt>
                <c:pt idx="360">
                  <c:v>0.190301804010446</c:v>
                </c:pt>
                <c:pt idx="361">
                  <c:v>0.19456723906502396</c:v>
                </c:pt>
                <c:pt idx="362">
                  <c:v>0.19371936554367511</c:v>
                </c:pt>
                <c:pt idx="363">
                  <c:v>0.19220374957721675</c:v>
                </c:pt>
                <c:pt idx="364">
                  <c:v>0.19452067462684963</c:v>
                </c:pt>
                <c:pt idx="365">
                  <c:v>0.18984649005838009</c:v>
                </c:pt>
                <c:pt idx="366">
                  <c:v>0.19015469883544647</c:v>
                </c:pt>
                <c:pt idx="367">
                  <c:v>0.18735565957446962</c:v>
                </c:pt>
                <c:pt idx="368">
                  <c:v>0.18900734216730294</c:v>
                </c:pt>
                <c:pt idx="369">
                  <c:v>0.18906989506397476</c:v>
                </c:pt>
                <c:pt idx="370">
                  <c:v>0.1882571910765182</c:v>
                </c:pt>
                <c:pt idx="371">
                  <c:v>0.18725911191330524</c:v>
                </c:pt>
                <c:pt idx="372">
                  <c:v>0.18511666635028581</c:v>
                </c:pt>
                <c:pt idx="373">
                  <c:v>0.19095884354692613</c:v>
                </c:pt>
                <c:pt idx="374">
                  <c:v>0.18699808982130922</c:v>
                </c:pt>
                <c:pt idx="375">
                  <c:v>0.1840809693824251</c:v>
                </c:pt>
                <c:pt idx="376">
                  <c:v>0.18668224038179446</c:v>
                </c:pt>
                <c:pt idx="377">
                  <c:v>0.1914272964415947</c:v>
                </c:pt>
                <c:pt idx="378">
                  <c:v>0.19959450053860592</c:v>
                </c:pt>
                <c:pt idx="379">
                  <c:v>0.19372538194313904</c:v>
                </c:pt>
                <c:pt idx="380">
                  <c:v>0.18641031967196181</c:v>
                </c:pt>
                <c:pt idx="381">
                  <c:v>0.17790631843400581</c:v>
                </c:pt>
                <c:pt idx="382">
                  <c:v>0.1740597528346228</c:v>
                </c:pt>
                <c:pt idx="383">
                  <c:v>0.17675330753308893</c:v>
                </c:pt>
                <c:pt idx="384">
                  <c:v>0.17657596740479428</c:v>
                </c:pt>
                <c:pt idx="385">
                  <c:v>0.17680872526050181</c:v>
                </c:pt>
                <c:pt idx="386">
                  <c:v>0.17581152193502717</c:v>
                </c:pt>
                <c:pt idx="387">
                  <c:v>0.17763581715592647</c:v>
                </c:pt>
                <c:pt idx="388">
                  <c:v>0.17757258563290304</c:v>
                </c:pt>
                <c:pt idx="389">
                  <c:v>0.17455970325308023</c:v>
                </c:pt>
                <c:pt idx="390">
                  <c:v>0.17728132821783837</c:v>
                </c:pt>
                <c:pt idx="391">
                  <c:v>0.17974474651884187</c:v>
                </c:pt>
                <c:pt idx="392">
                  <c:v>0.17875301524206277</c:v>
                </c:pt>
                <c:pt idx="393">
                  <c:v>0.17815160895968596</c:v>
                </c:pt>
                <c:pt idx="394">
                  <c:v>0.18080309351293553</c:v>
                </c:pt>
                <c:pt idx="395">
                  <c:v>0.18134167227827366</c:v>
                </c:pt>
                <c:pt idx="396">
                  <c:v>0.17550976179499772</c:v>
                </c:pt>
                <c:pt idx="397">
                  <c:v>0.17439049065859116</c:v>
                </c:pt>
                <c:pt idx="398">
                  <c:v>0.17328391895786371</c:v>
                </c:pt>
                <c:pt idx="399">
                  <c:v>0.1742501468711786</c:v>
                </c:pt>
                <c:pt idx="400">
                  <c:v>0.17762415386660646</c:v>
                </c:pt>
                <c:pt idx="401">
                  <c:v>0.1773688798041661</c:v>
                </c:pt>
                <c:pt idx="402">
                  <c:v>0.17678382069062629</c:v>
                </c:pt>
                <c:pt idx="403">
                  <c:v>0.17264213780794035</c:v>
                </c:pt>
                <c:pt idx="404">
                  <c:v>0.16844725837789071</c:v>
                </c:pt>
                <c:pt idx="405">
                  <c:v>0.17408321009606781</c:v>
                </c:pt>
                <c:pt idx="406">
                  <c:v>0.1790597557929435</c:v>
                </c:pt>
                <c:pt idx="407">
                  <c:v>0.17600872630177675</c:v>
                </c:pt>
                <c:pt idx="408">
                  <c:v>0.17383556398839078</c:v>
                </c:pt>
                <c:pt idx="409">
                  <c:v>0.17148405830257094</c:v>
                </c:pt>
                <c:pt idx="410">
                  <c:v>0.17179639417836595</c:v>
                </c:pt>
                <c:pt idx="411">
                  <c:v>0.16856243558228126</c:v>
                </c:pt>
                <c:pt idx="412">
                  <c:v>0.17146870414982507</c:v>
                </c:pt>
                <c:pt idx="413">
                  <c:v>0.17349755092598282</c:v>
                </c:pt>
                <c:pt idx="414">
                  <c:v>0.17370332347049608</c:v>
                </c:pt>
                <c:pt idx="415">
                  <c:v>0.17279805935320339</c:v>
                </c:pt>
                <c:pt idx="416">
                  <c:v>0.16993081722187589</c:v>
                </c:pt>
                <c:pt idx="417">
                  <c:v>0.17004789936826065</c:v>
                </c:pt>
                <c:pt idx="418">
                  <c:v>0.16960643024937447</c:v>
                </c:pt>
                <c:pt idx="419">
                  <c:v>0.17397107505533085</c:v>
                </c:pt>
                <c:pt idx="420">
                  <c:v>0.17472224833096289</c:v>
                </c:pt>
                <c:pt idx="421">
                  <c:v>0.17583712234668561</c:v>
                </c:pt>
                <c:pt idx="422">
                  <c:v>0.16912101479008948</c:v>
                </c:pt>
                <c:pt idx="423">
                  <c:v>0.16841756781193779</c:v>
                </c:pt>
                <c:pt idx="424">
                  <c:v>0.1709723692016101</c:v>
                </c:pt>
                <c:pt idx="425">
                  <c:v>0.16938780626827396</c:v>
                </c:pt>
                <c:pt idx="426">
                  <c:v>0.16546912265560995</c:v>
                </c:pt>
                <c:pt idx="427">
                  <c:v>0.16734122038320179</c:v>
                </c:pt>
                <c:pt idx="428">
                  <c:v>0.17061978932972682</c:v>
                </c:pt>
                <c:pt idx="429">
                  <c:v>0.17300818099563955</c:v>
                </c:pt>
                <c:pt idx="430">
                  <c:v>0.17064037638644752</c:v>
                </c:pt>
                <c:pt idx="431">
                  <c:v>0.17397261832396577</c:v>
                </c:pt>
                <c:pt idx="432">
                  <c:v>0.17353710780138101</c:v>
                </c:pt>
                <c:pt idx="433">
                  <c:v>0.16755327449084018</c:v>
                </c:pt>
                <c:pt idx="434">
                  <c:v>0.16595224777008188</c:v>
                </c:pt>
                <c:pt idx="435">
                  <c:v>0.16333752610427937</c:v>
                </c:pt>
                <c:pt idx="436">
                  <c:v>0.1635384641214182</c:v>
                </c:pt>
                <c:pt idx="437">
                  <c:v>0.16912183628960784</c:v>
                </c:pt>
                <c:pt idx="438">
                  <c:v>0.17017450447442373</c:v>
                </c:pt>
                <c:pt idx="439">
                  <c:v>0.17066928511546861</c:v>
                </c:pt>
                <c:pt idx="440">
                  <c:v>0.17009233182789804</c:v>
                </c:pt>
                <c:pt idx="441">
                  <c:v>0.16971213836051358</c:v>
                </c:pt>
                <c:pt idx="442">
                  <c:v>0.16671941238586627</c:v>
                </c:pt>
                <c:pt idx="443">
                  <c:v>0.16467314907762162</c:v>
                </c:pt>
                <c:pt idx="444">
                  <c:v>0.16170061887458989</c:v>
                </c:pt>
                <c:pt idx="445">
                  <c:v>0.16269266388208364</c:v>
                </c:pt>
                <c:pt idx="446">
                  <c:v>0.16190802599056892</c:v>
                </c:pt>
                <c:pt idx="447">
                  <c:v>0.16633669094205825</c:v>
                </c:pt>
                <c:pt idx="448">
                  <c:v>0.16610651920640798</c:v>
                </c:pt>
                <c:pt idx="449">
                  <c:v>0.16197576459559704</c:v>
                </c:pt>
                <c:pt idx="450">
                  <c:v>0.16352544011355788</c:v>
                </c:pt>
                <c:pt idx="451">
                  <c:v>0.1603957835810749</c:v>
                </c:pt>
                <c:pt idx="452">
                  <c:v>0.16114054956165852</c:v>
                </c:pt>
                <c:pt idx="453">
                  <c:v>0.16500963105000208</c:v>
                </c:pt>
                <c:pt idx="454">
                  <c:v>0.16276391320695918</c:v>
                </c:pt>
                <c:pt idx="455">
                  <c:v>0.16224283422214</c:v>
                </c:pt>
                <c:pt idx="456">
                  <c:v>0.16406781566424378</c:v>
                </c:pt>
                <c:pt idx="457">
                  <c:v>0.16212333219772795</c:v>
                </c:pt>
                <c:pt idx="458">
                  <c:v>0.16281283298537699</c:v>
                </c:pt>
                <c:pt idx="459">
                  <c:v>0.16306374547824593</c:v>
                </c:pt>
                <c:pt idx="460">
                  <c:v>0.15881065973371075</c:v>
                </c:pt>
                <c:pt idx="461">
                  <c:v>0.15716078754165136</c:v>
                </c:pt>
                <c:pt idx="462">
                  <c:v>0.16151869996436252</c:v>
                </c:pt>
                <c:pt idx="463">
                  <c:v>0.1584195003899993</c:v>
                </c:pt>
                <c:pt idx="464">
                  <c:v>0.15920178393507672</c:v>
                </c:pt>
                <c:pt idx="465">
                  <c:v>0.1635773450670274</c:v>
                </c:pt>
                <c:pt idx="466">
                  <c:v>0.16917230304260844</c:v>
                </c:pt>
                <c:pt idx="467">
                  <c:v>0.16879869125736546</c:v>
                </c:pt>
                <c:pt idx="468">
                  <c:v>0.16616540142523059</c:v>
                </c:pt>
                <c:pt idx="469">
                  <c:v>0.15983025579618274</c:v>
                </c:pt>
                <c:pt idx="470">
                  <c:v>0.15329487674594244</c:v>
                </c:pt>
                <c:pt idx="471">
                  <c:v>0.16025939659395769</c:v>
                </c:pt>
                <c:pt idx="472">
                  <c:v>0.15612577564449812</c:v>
                </c:pt>
                <c:pt idx="473">
                  <c:v>0.15700332829598085</c:v>
                </c:pt>
                <c:pt idx="474">
                  <c:v>0.15213543941657717</c:v>
                </c:pt>
                <c:pt idx="475">
                  <c:v>0.15149441717173134</c:v>
                </c:pt>
                <c:pt idx="476">
                  <c:v>0.15243211949063229</c:v>
                </c:pt>
                <c:pt idx="477">
                  <c:v>0.15400233881562161</c:v>
                </c:pt>
                <c:pt idx="478">
                  <c:v>0.15781483163279286</c:v>
                </c:pt>
                <c:pt idx="479">
                  <c:v>0.15461574838476769</c:v>
                </c:pt>
                <c:pt idx="480">
                  <c:v>0.15638724452040384</c:v>
                </c:pt>
                <c:pt idx="481">
                  <c:v>0.15479510280696515</c:v>
                </c:pt>
                <c:pt idx="482">
                  <c:v>0.15532760454598882</c:v>
                </c:pt>
                <c:pt idx="483">
                  <c:v>0.15825620114707797</c:v>
                </c:pt>
                <c:pt idx="484">
                  <c:v>0.16243089890239479</c:v>
                </c:pt>
                <c:pt idx="485">
                  <c:v>0.15659666487672189</c:v>
                </c:pt>
                <c:pt idx="486">
                  <c:v>0.15208011026281781</c:v>
                </c:pt>
                <c:pt idx="487">
                  <c:v>0.1522633485696184</c:v>
                </c:pt>
                <c:pt idx="488">
                  <c:v>0.15593742848532022</c:v>
                </c:pt>
                <c:pt idx="489">
                  <c:v>0.15421568233180835</c:v>
                </c:pt>
                <c:pt idx="490">
                  <c:v>0.15706041350597144</c:v>
                </c:pt>
                <c:pt idx="491">
                  <c:v>0.15907930150131133</c:v>
                </c:pt>
                <c:pt idx="492">
                  <c:v>0.15439726542275628</c:v>
                </c:pt>
                <c:pt idx="493">
                  <c:v>0.15670944849821869</c:v>
                </c:pt>
                <c:pt idx="494">
                  <c:v>0.16088347413884815</c:v>
                </c:pt>
                <c:pt idx="495">
                  <c:v>0.1663651084216837</c:v>
                </c:pt>
                <c:pt idx="496">
                  <c:v>0.15961649259111516</c:v>
                </c:pt>
                <c:pt idx="497">
                  <c:v>0.16070278061672336</c:v>
                </c:pt>
                <c:pt idx="498">
                  <c:v>0.15588182964362887</c:v>
                </c:pt>
                <c:pt idx="499">
                  <c:v>0.15108126242268341</c:v>
                </c:pt>
                <c:pt idx="500">
                  <c:v>0.15091131036784669</c:v>
                </c:pt>
                <c:pt idx="501">
                  <c:v>0.14845122470171915</c:v>
                </c:pt>
                <c:pt idx="502">
                  <c:v>0.1470456104608612</c:v>
                </c:pt>
                <c:pt idx="503">
                  <c:v>0.15344831768233833</c:v>
                </c:pt>
                <c:pt idx="504">
                  <c:v>0.15599503701375428</c:v>
                </c:pt>
                <c:pt idx="505">
                  <c:v>0.15638118874766493</c:v>
                </c:pt>
                <c:pt idx="506">
                  <c:v>0.14974037845497704</c:v>
                </c:pt>
                <c:pt idx="507">
                  <c:v>0.15266949912770045</c:v>
                </c:pt>
                <c:pt idx="508">
                  <c:v>0.15127431927035287</c:v>
                </c:pt>
                <c:pt idx="509">
                  <c:v>0.15507869101055624</c:v>
                </c:pt>
                <c:pt idx="510">
                  <c:v>0.15804511289872589</c:v>
                </c:pt>
                <c:pt idx="511">
                  <c:v>0.15591000527615814</c:v>
                </c:pt>
                <c:pt idx="512">
                  <c:v>0.15944545084031303</c:v>
                </c:pt>
                <c:pt idx="513">
                  <c:v>0.16098330497480412</c:v>
                </c:pt>
                <c:pt idx="514">
                  <c:v>0.15776851279696946</c:v>
                </c:pt>
                <c:pt idx="515">
                  <c:v>0.15154840444795392</c:v>
                </c:pt>
                <c:pt idx="516">
                  <c:v>0.15011195540727429</c:v>
                </c:pt>
                <c:pt idx="517">
                  <c:v>0.1542426183495853</c:v>
                </c:pt>
                <c:pt idx="518">
                  <c:v>0.15763515391702926</c:v>
                </c:pt>
                <c:pt idx="519">
                  <c:v>0.15393932312487232</c:v>
                </c:pt>
                <c:pt idx="520">
                  <c:v>0.15063493495038519</c:v>
                </c:pt>
                <c:pt idx="521">
                  <c:v>0.15180219192184968</c:v>
                </c:pt>
                <c:pt idx="522">
                  <c:v>0.15364562193172079</c:v>
                </c:pt>
                <c:pt idx="523">
                  <c:v>0.15698508062632277</c:v>
                </c:pt>
                <c:pt idx="524">
                  <c:v>0.15494842044228649</c:v>
                </c:pt>
                <c:pt idx="525">
                  <c:v>0.15332067137298935</c:v>
                </c:pt>
                <c:pt idx="526">
                  <c:v>0.15471255900688788</c:v>
                </c:pt>
                <c:pt idx="527">
                  <c:v>0.14940383584072262</c:v>
                </c:pt>
                <c:pt idx="528">
                  <c:v>0.1482461257410643</c:v>
                </c:pt>
                <c:pt idx="529">
                  <c:v>0.15020445728803891</c:v>
                </c:pt>
                <c:pt idx="530">
                  <c:v>0.147152740737444</c:v>
                </c:pt>
                <c:pt idx="531">
                  <c:v>0.14927342962324872</c:v>
                </c:pt>
                <c:pt idx="532">
                  <c:v>0.14993745434122405</c:v>
                </c:pt>
                <c:pt idx="533">
                  <c:v>0.15091028767756501</c:v>
                </c:pt>
                <c:pt idx="534">
                  <c:v>0.15659080355580743</c:v>
                </c:pt>
                <c:pt idx="535">
                  <c:v>0.15421852341880324</c:v>
                </c:pt>
                <c:pt idx="536">
                  <c:v>0.15274899534446051</c:v>
                </c:pt>
                <c:pt idx="537">
                  <c:v>0.14718960375654344</c:v>
                </c:pt>
                <c:pt idx="538">
                  <c:v>0.1480973055299451</c:v>
                </c:pt>
                <c:pt idx="539">
                  <c:v>0.14585359418388549</c:v>
                </c:pt>
                <c:pt idx="540">
                  <c:v>0.14708550762575082</c:v>
                </c:pt>
                <c:pt idx="541">
                  <c:v>0.15051913368973746</c:v>
                </c:pt>
                <c:pt idx="542">
                  <c:v>0.14982606500351139</c:v>
                </c:pt>
                <c:pt idx="543">
                  <c:v>0.14685105961116376</c:v>
                </c:pt>
                <c:pt idx="544">
                  <c:v>0.15065165134793029</c:v>
                </c:pt>
                <c:pt idx="545">
                  <c:v>0.1472015533563612</c:v>
                </c:pt>
                <c:pt idx="546">
                  <c:v>0.14698419520053929</c:v>
                </c:pt>
                <c:pt idx="547">
                  <c:v>0.15026580842106751</c:v>
                </c:pt>
                <c:pt idx="548">
                  <c:v>0.15179527185898956</c:v>
                </c:pt>
                <c:pt idx="549">
                  <c:v>0.14991797258394057</c:v>
                </c:pt>
                <c:pt idx="550">
                  <c:v>0.14877041645558176</c:v>
                </c:pt>
                <c:pt idx="551">
                  <c:v>0.14690982629179791</c:v>
                </c:pt>
                <c:pt idx="552">
                  <c:v>0.14563985517669378</c:v>
                </c:pt>
                <c:pt idx="553">
                  <c:v>0.14820498485634662</c:v>
                </c:pt>
                <c:pt idx="554">
                  <c:v>0.14957230538790722</c:v>
                </c:pt>
                <c:pt idx="555">
                  <c:v>0.15201260940967093</c:v>
                </c:pt>
                <c:pt idx="556">
                  <c:v>0.14803301334700045</c:v>
                </c:pt>
                <c:pt idx="557">
                  <c:v>0.15288026359176707</c:v>
                </c:pt>
                <c:pt idx="558">
                  <c:v>0.14641377074627868</c:v>
                </c:pt>
                <c:pt idx="559">
                  <c:v>0.14429762458766388</c:v>
                </c:pt>
                <c:pt idx="560">
                  <c:v>0.1431060895774357</c:v>
                </c:pt>
                <c:pt idx="561">
                  <c:v>0.14582388814295877</c:v>
                </c:pt>
                <c:pt idx="562">
                  <c:v>0.14404397356568394</c:v>
                </c:pt>
                <c:pt idx="563">
                  <c:v>0.14275689623988089</c:v>
                </c:pt>
                <c:pt idx="564">
                  <c:v>0.1461810951936274</c:v>
                </c:pt>
                <c:pt idx="565">
                  <c:v>0.14518342850284413</c:v>
                </c:pt>
                <c:pt idx="566">
                  <c:v>0.14763239266698142</c:v>
                </c:pt>
                <c:pt idx="567">
                  <c:v>0.14782641463246124</c:v>
                </c:pt>
                <c:pt idx="568">
                  <c:v>0.14779840253087995</c:v>
                </c:pt>
                <c:pt idx="569">
                  <c:v>0.14320601231937297</c:v>
                </c:pt>
                <c:pt idx="570">
                  <c:v>0.14578529025517781</c:v>
                </c:pt>
                <c:pt idx="571">
                  <c:v>0.14346177635599655</c:v>
                </c:pt>
                <c:pt idx="572">
                  <c:v>0.1485579080567139</c:v>
                </c:pt>
                <c:pt idx="573">
                  <c:v>0.14528515458993141</c:v>
                </c:pt>
                <c:pt idx="574">
                  <c:v>0.14362734135935193</c:v>
                </c:pt>
                <c:pt idx="575">
                  <c:v>0.14419031972291996</c:v>
                </c:pt>
                <c:pt idx="576">
                  <c:v>0.14198951356025472</c:v>
                </c:pt>
                <c:pt idx="577">
                  <c:v>0.14439131946182823</c:v>
                </c:pt>
                <c:pt idx="578">
                  <c:v>0.14638773079091361</c:v>
                </c:pt>
                <c:pt idx="579">
                  <c:v>0.14325291949898789</c:v>
                </c:pt>
                <c:pt idx="580">
                  <c:v>0.14752046525397652</c:v>
                </c:pt>
                <c:pt idx="581">
                  <c:v>0.14689697207123162</c:v>
                </c:pt>
                <c:pt idx="582">
                  <c:v>0.14540361854516354</c:v>
                </c:pt>
                <c:pt idx="583">
                  <c:v>0.14644557758264604</c:v>
                </c:pt>
                <c:pt idx="584">
                  <c:v>0.14349958913886418</c:v>
                </c:pt>
                <c:pt idx="585">
                  <c:v>0.14352846522182938</c:v>
                </c:pt>
                <c:pt idx="586">
                  <c:v>0.14304804561973453</c:v>
                </c:pt>
                <c:pt idx="587">
                  <c:v>0.1459617713653584</c:v>
                </c:pt>
                <c:pt idx="588">
                  <c:v>0.14497653768602092</c:v>
                </c:pt>
                <c:pt idx="589">
                  <c:v>0.14511234386646238</c:v>
                </c:pt>
                <c:pt idx="590">
                  <c:v>0.1460360209428247</c:v>
                </c:pt>
                <c:pt idx="591">
                  <c:v>0.14458007716128765</c:v>
                </c:pt>
                <c:pt idx="592">
                  <c:v>0.1458674928653407</c:v>
                </c:pt>
                <c:pt idx="593">
                  <c:v>0.14003139747568061</c:v>
                </c:pt>
                <c:pt idx="594">
                  <c:v>0.14064782877949189</c:v>
                </c:pt>
                <c:pt idx="595">
                  <c:v>0.14385868669917776</c:v>
                </c:pt>
                <c:pt idx="596">
                  <c:v>0.14770829105217911</c:v>
                </c:pt>
                <c:pt idx="597">
                  <c:v>0.15011086817128327</c:v>
                </c:pt>
                <c:pt idx="598">
                  <c:v>0.14083478285748779</c:v>
                </c:pt>
                <c:pt idx="599">
                  <c:v>0.14368058777552598</c:v>
                </c:pt>
                <c:pt idx="600">
                  <c:v>0.14578464692982807</c:v>
                </c:pt>
                <c:pt idx="601">
                  <c:v>0.14369439884872165</c:v>
                </c:pt>
                <c:pt idx="602">
                  <c:v>0.14470477987346905</c:v>
                </c:pt>
                <c:pt idx="603">
                  <c:v>0.14347062794695079</c:v>
                </c:pt>
                <c:pt idx="604">
                  <c:v>0.14694497434558348</c:v>
                </c:pt>
                <c:pt idx="605">
                  <c:v>0.14537467541093185</c:v>
                </c:pt>
                <c:pt idx="606">
                  <c:v>0.14443899219946049</c:v>
                </c:pt>
                <c:pt idx="607">
                  <c:v>0.14725939494952414</c:v>
                </c:pt>
                <c:pt idx="608">
                  <c:v>0.14255106261133366</c:v>
                </c:pt>
                <c:pt idx="609">
                  <c:v>0.15031842096276818</c:v>
                </c:pt>
                <c:pt idx="610">
                  <c:v>0.14242059539989807</c:v>
                </c:pt>
                <c:pt idx="611">
                  <c:v>0.14441089538310387</c:v>
                </c:pt>
                <c:pt idx="612">
                  <c:v>0.14657256448863082</c:v>
                </c:pt>
                <c:pt idx="613">
                  <c:v>0.14766573916772266</c:v>
                </c:pt>
                <c:pt idx="614">
                  <c:v>0.14109065165190315</c:v>
                </c:pt>
                <c:pt idx="615">
                  <c:v>0.14815015959692526</c:v>
                </c:pt>
                <c:pt idx="616">
                  <c:v>0.14443279691321728</c:v>
                </c:pt>
                <c:pt idx="617">
                  <c:v>0.1492046254962037</c:v>
                </c:pt>
                <c:pt idx="618">
                  <c:v>0.15331493549666239</c:v>
                </c:pt>
                <c:pt idx="619">
                  <c:v>0.14507795169841486</c:v>
                </c:pt>
                <c:pt idx="620">
                  <c:v>0.14835457692640686</c:v>
                </c:pt>
                <c:pt idx="621">
                  <c:v>0.15371576245423343</c:v>
                </c:pt>
                <c:pt idx="622">
                  <c:v>0.14738374704010088</c:v>
                </c:pt>
                <c:pt idx="623">
                  <c:v>0.1542883545736207</c:v>
                </c:pt>
                <c:pt idx="624">
                  <c:v>0.15448615729540002</c:v>
                </c:pt>
                <c:pt idx="625">
                  <c:v>0.14932882606089395</c:v>
                </c:pt>
                <c:pt idx="626">
                  <c:v>0.15312200255412298</c:v>
                </c:pt>
                <c:pt idx="627">
                  <c:v>0.15168777064800359</c:v>
                </c:pt>
                <c:pt idx="628">
                  <c:v>0.15132736205692854</c:v>
                </c:pt>
                <c:pt idx="629">
                  <c:v>0.1527499168519352</c:v>
                </c:pt>
                <c:pt idx="630">
                  <c:v>0.149915100908321</c:v>
                </c:pt>
                <c:pt idx="631">
                  <c:v>0.14852615037052155</c:v>
                </c:pt>
                <c:pt idx="632">
                  <c:v>0.15288295760654666</c:v>
                </c:pt>
                <c:pt idx="633">
                  <c:v>0.15236916934901604</c:v>
                </c:pt>
                <c:pt idx="634">
                  <c:v>0.154832149645031</c:v>
                </c:pt>
                <c:pt idx="635">
                  <c:v>0.15252489614020678</c:v>
                </c:pt>
                <c:pt idx="636">
                  <c:v>0.15149069006324289</c:v>
                </c:pt>
                <c:pt idx="637">
                  <c:v>0.15733196713208891</c:v>
                </c:pt>
                <c:pt idx="638">
                  <c:v>0.1552853069083634</c:v>
                </c:pt>
                <c:pt idx="639">
                  <c:v>0.15604956509059936</c:v>
                </c:pt>
                <c:pt idx="640">
                  <c:v>0.15077210346111705</c:v>
                </c:pt>
                <c:pt idx="641">
                  <c:v>0.14930786840633062</c:v>
                </c:pt>
                <c:pt idx="642">
                  <c:v>0.15113834339214069</c:v>
                </c:pt>
                <c:pt idx="643">
                  <c:v>0.151769849935837</c:v>
                </c:pt>
                <c:pt idx="644">
                  <c:v>0.15339333625904097</c:v>
                </c:pt>
                <c:pt idx="645">
                  <c:v>0.15039150134228199</c:v>
                </c:pt>
                <c:pt idx="646">
                  <c:v>0.15257192030167988</c:v>
                </c:pt>
                <c:pt idx="647">
                  <c:v>0.15216601032238275</c:v>
                </c:pt>
                <c:pt idx="648">
                  <c:v>0.14998741180697917</c:v>
                </c:pt>
                <c:pt idx="649">
                  <c:v>0.14811707975862556</c:v>
                </c:pt>
                <c:pt idx="650">
                  <c:v>0.14889633789111723</c:v>
                </c:pt>
                <c:pt idx="651">
                  <c:v>0.14752732236814348</c:v>
                </c:pt>
                <c:pt idx="652">
                  <c:v>0.14635911288300893</c:v>
                </c:pt>
                <c:pt idx="653">
                  <c:v>0.1485903865865725</c:v>
                </c:pt>
                <c:pt idx="654">
                  <c:v>0.14427184141624</c:v>
                </c:pt>
                <c:pt idx="655">
                  <c:v>0.14442066549644478</c:v>
                </c:pt>
                <c:pt idx="656">
                  <c:v>0.13996715478473915</c:v>
                </c:pt>
                <c:pt idx="657">
                  <c:v>0.14434833886121473</c:v>
                </c:pt>
                <c:pt idx="658">
                  <c:v>0.14193283395797182</c:v>
                </c:pt>
                <c:pt idx="659">
                  <c:v>0.14238123000667444</c:v>
                </c:pt>
                <c:pt idx="660">
                  <c:v>0.13709226128545773</c:v>
                </c:pt>
                <c:pt idx="661">
                  <c:v>0.14125436663341639</c:v>
                </c:pt>
                <c:pt idx="662">
                  <c:v>0.14185132244308366</c:v>
                </c:pt>
                <c:pt idx="663">
                  <c:v>0.13679845979885524</c:v>
                </c:pt>
                <c:pt idx="664">
                  <c:v>0.1387380611174619</c:v>
                </c:pt>
                <c:pt idx="665">
                  <c:v>0.13828346472967673</c:v>
                </c:pt>
                <c:pt idx="666">
                  <c:v>0.1363111539519215</c:v>
                </c:pt>
                <c:pt idx="667">
                  <c:v>0.13691215291082828</c:v>
                </c:pt>
                <c:pt idx="668">
                  <c:v>0.1424645209110644</c:v>
                </c:pt>
                <c:pt idx="669">
                  <c:v>0.1416592060760562</c:v>
                </c:pt>
                <c:pt idx="670">
                  <c:v>0.14113505341702798</c:v>
                </c:pt>
                <c:pt idx="671">
                  <c:v>0.1394287888139851</c:v>
                </c:pt>
                <c:pt idx="672">
                  <c:v>0.13588081560218551</c:v>
                </c:pt>
                <c:pt idx="673">
                  <c:v>0.1354257657148723</c:v>
                </c:pt>
                <c:pt idx="674">
                  <c:v>0.14010039204752656</c:v>
                </c:pt>
                <c:pt idx="675">
                  <c:v>0.13780482188304299</c:v>
                </c:pt>
                <c:pt idx="676">
                  <c:v>0.14316336040765729</c:v>
                </c:pt>
                <c:pt idx="677">
                  <c:v>0.14752201685831051</c:v>
                </c:pt>
                <c:pt idx="678">
                  <c:v>0.15019581715510377</c:v>
                </c:pt>
                <c:pt idx="679">
                  <c:v>0.14622941254764679</c:v>
                </c:pt>
                <c:pt idx="680">
                  <c:v>0.1444820276158085</c:v>
                </c:pt>
                <c:pt idx="681">
                  <c:v>0.14443981302019698</c:v>
                </c:pt>
                <c:pt idx="682">
                  <c:v>0.13946489888833605</c:v>
                </c:pt>
                <c:pt idx="683">
                  <c:v>0.14118525799277656</c:v>
                </c:pt>
                <c:pt idx="684">
                  <c:v>0.14217624431547177</c:v>
                </c:pt>
                <c:pt idx="685">
                  <c:v>0.14043757590180894</c:v>
                </c:pt>
                <c:pt idx="686">
                  <c:v>0.1422883275560837</c:v>
                </c:pt>
                <c:pt idx="687">
                  <c:v>0.14036013035833267</c:v>
                </c:pt>
                <c:pt idx="688">
                  <c:v>0.14670974072867818</c:v>
                </c:pt>
                <c:pt idx="689">
                  <c:v>0.14699615511550096</c:v>
                </c:pt>
                <c:pt idx="690">
                  <c:v>0.14086690442064978</c:v>
                </c:pt>
                <c:pt idx="691">
                  <c:v>0.14394131311666364</c:v>
                </c:pt>
                <c:pt idx="692">
                  <c:v>0.14302394256399314</c:v>
                </c:pt>
                <c:pt idx="693">
                  <c:v>0.14092805231382494</c:v>
                </c:pt>
                <c:pt idx="694">
                  <c:v>0.14554213002899391</c:v>
                </c:pt>
                <c:pt idx="695">
                  <c:v>0.14686402511914898</c:v>
                </c:pt>
                <c:pt idx="696">
                  <c:v>0.14681651476999133</c:v>
                </c:pt>
                <c:pt idx="697">
                  <c:v>0.14593902059942523</c:v>
                </c:pt>
                <c:pt idx="698">
                  <c:v>0.13957876518520118</c:v>
                </c:pt>
                <c:pt idx="699">
                  <c:v>0.14299954755485639</c:v>
                </c:pt>
                <c:pt idx="700">
                  <c:v>0.14624088302121693</c:v>
                </c:pt>
                <c:pt idx="701">
                  <c:v>0.14350640808574575</c:v>
                </c:pt>
                <c:pt idx="702">
                  <c:v>0.13779650625951528</c:v>
                </c:pt>
                <c:pt idx="703">
                  <c:v>0.14419360600189252</c:v>
                </c:pt>
                <c:pt idx="704">
                  <c:v>0.14396917880311513</c:v>
                </c:pt>
                <c:pt idx="705">
                  <c:v>0.13963050737104285</c:v>
                </c:pt>
                <c:pt idx="706">
                  <c:v>0.14088088166270996</c:v>
                </c:pt>
                <c:pt idx="707">
                  <c:v>0.13767446206881659</c:v>
                </c:pt>
                <c:pt idx="708">
                  <c:v>0.14011004141609557</c:v>
                </c:pt>
                <c:pt idx="709">
                  <c:v>0.14016028309761749</c:v>
                </c:pt>
                <c:pt idx="710">
                  <c:v>0.1323205806187184</c:v>
                </c:pt>
                <c:pt idx="711">
                  <c:v>0.13664287083448926</c:v>
                </c:pt>
                <c:pt idx="712">
                  <c:v>0.13682453077489537</c:v>
                </c:pt>
                <c:pt idx="713">
                  <c:v>0.13462544444707028</c:v>
                </c:pt>
                <c:pt idx="714">
                  <c:v>0.13767705958282245</c:v>
                </c:pt>
                <c:pt idx="715">
                  <c:v>0.13812571014241434</c:v>
                </c:pt>
                <c:pt idx="716">
                  <c:v>0.13926877052804781</c:v>
                </c:pt>
                <c:pt idx="717">
                  <c:v>0.13079789854689519</c:v>
                </c:pt>
                <c:pt idx="718">
                  <c:v>0.13293475225790874</c:v>
                </c:pt>
                <c:pt idx="719">
                  <c:v>0.13628540030477226</c:v>
                </c:pt>
                <c:pt idx="720">
                  <c:v>0.13507501403462566</c:v>
                </c:pt>
                <c:pt idx="721">
                  <c:v>0.13479265146619648</c:v>
                </c:pt>
                <c:pt idx="722">
                  <c:v>0.13404442416904</c:v>
                </c:pt>
                <c:pt idx="723">
                  <c:v>0.13163999126804027</c:v>
                </c:pt>
                <c:pt idx="724">
                  <c:v>0.1317637867877923</c:v>
                </c:pt>
                <c:pt idx="725">
                  <c:v>0.12809870448829525</c:v>
                </c:pt>
                <c:pt idx="726">
                  <c:v>0.13452162388713004</c:v>
                </c:pt>
                <c:pt idx="727">
                  <c:v>0.13351187153680874</c:v>
                </c:pt>
                <c:pt idx="728">
                  <c:v>0.13433554148220622</c:v>
                </c:pt>
                <c:pt idx="729">
                  <c:v>0.13202448692832616</c:v>
                </c:pt>
                <c:pt idx="730">
                  <c:v>0.13374217627022994</c:v>
                </c:pt>
                <c:pt idx="731">
                  <c:v>0.13281820565697425</c:v>
                </c:pt>
                <c:pt idx="732">
                  <c:v>0.13202235074340932</c:v>
                </c:pt>
                <c:pt idx="733">
                  <c:v>0.13456304328929045</c:v>
                </c:pt>
                <c:pt idx="734">
                  <c:v>0.13330524940769259</c:v>
                </c:pt>
                <c:pt idx="735">
                  <c:v>0.13213909630979004</c:v>
                </c:pt>
                <c:pt idx="736">
                  <c:v>0.13288741001024221</c:v>
                </c:pt>
                <c:pt idx="737">
                  <c:v>0.12943387261945047</c:v>
                </c:pt>
                <c:pt idx="738">
                  <c:v>0.1278332823778339</c:v>
                </c:pt>
                <c:pt idx="739">
                  <c:v>0.13267752620943854</c:v>
                </c:pt>
                <c:pt idx="740">
                  <c:v>0.13284233929003228</c:v>
                </c:pt>
                <c:pt idx="741">
                  <c:v>0.13045086248070689</c:v>
                </c:pt>
                <c:pt idx="742">
                  <c:v>0.13379123321403635</c:v>
                </c:pt>
                <c:pt idx="743">
                  <c:v>0.13051880425913193</c:v>
                </c:pt>
                <c:pt idx="744">
                  <c:v>0.1242335925867442</c:v>
                </c:pt>
                <c:pt idx="745">
                  <c:v>0.12844363793281593</c:v>
                </c:pt>
                <c:pt idx="746">
                  <c:v>0.12847156444945801</c:v>
                </c:pt>
                <c:pt idx="747">
                  <c:v>0.12858092346201536</c:v>
                </c:pt>
                <c:pt idx="748">
                  <c:v>0.12401608939595554</c:v>
                </c:pt>
                <c:pt idx="749">
                  <c:v>0.12863581722571821</c:v>
                </c:pt>
                <c:pt idx="750">
                  <c:v>0.12926555283323074</c:v>
                </c:pt>
                <c:pt idx="751">
                  <c:v>0.12725151194762621</c:v>
                </c:pt>
                <c:pt idx="752">
                  <c:v>0.12657415298811472</c:v>
                </c:pt>
                <c:pt idx="753">
                  <c:v>0.1234519204399183</c:v>
                </c:pt>
                <c:pt idx="754">
                  <c:v>0.12301239098301507</c:v>
                </c:pt>
                <c:pt idx="755">
                  <c:v>0.12820897813463786</c:v>
                </c:pt>
                <c:pt idx="756">
                  <c:v>0.12711262625882022</c:v>
                </c:pt>
                <c:pt idx="757">
                  <c:v>0.12463274502541541</c:v>
                </c:pt>
                <c:pt idx="758">
                  <c:v>0.12481684595059819</c:v>
                </c:pt>
                <c:pt idx="759">
                  <c:v>0.13055645553650697</c:v>
                </c:pt>
                <c:pt idx="760">
                  <c:v>0.12303886739971268</c:v>
                </c:pt>
                <c:pt idx="761">
                  <c:v>0.12709833808524312</c:v>
                </c:pt>
                <c:pt idx="762">
                  <c:v>0.11854756844427193</c:v>
                </c:pt>
                <c:pt idx="763">
                  <c:v>0.12050705047378132</c:v>
                </c:pt>
                <c:pt idx="764">
                  <c:v>0.12362800943094734</c:v>
                </c:pt>
                <c:pt idx="765">
                  <c:v>0.12431996748306472</c:v>
                </c:pt>
                <c:pt idx="766">
                  <c:v>0.12471022139572455</c:v>
                </c:pt>
                <c:pt idx="767">
                  <c:v>0.11857943059278524</c:v>
                </c:pt>
                <c:pt idx="768">
                  <c:v>0.12277141368086901</c:v>
                </c:pt>
                <c:pt idx="769">
                  <c:v>0.12256420849266136</c:v>
                </c:pt>
                <c:pt idx="770">
                  <c:v>0.12200302234905151</c:v>
                </c:pt>
                <c:pt idx="771">
                  <c:v>0.11820557261785183</c:v>
                </c:pt>
                <c:pt idx="772">
                  <c:v>0.1185799325505998</c:v>
                </c:pt>
                <c:pt idx="773">
                  <c:v>0.12031683684545817</c:v>
                </c:pt>
                <c:pt idx="774">
                  <c:v>0.12333294688317595</c:v>
                </c:pt>
                <c:pt idx="775">
                  <c:v>0.12659171303074385</c:v>
                </c:pt>
                <c:pt idx="776">
                  <c:v>0.12579730230344793</c:v>
                </c:pt>
                <c:pt idx="777">
                  <c:v>0.12600104970265286</c:v>
                </c:pt>
                <c:pt idx="778">
                  <c:v>0.12256591608138472</c:v>
                </c:pt>
                <c:pt idx="779">
                  <c:v>0.12529738605376387</c:v>
                </c:pt>
                <c:pt idx="780">
                  <c:v>0.12109742013974611</c:v>
                </c:pt>
                <c:pt idx="781">
                  <c:v>0.12487373858786825</c:v>
                </c:pt>
                <c:pt idx="782">
                  <c:v>0.12304707266671774</c:v>
                </c:pt>
                <c:pt idx="783">
                  <c:v>0.11902410869988107</c:v>
                </c:pt>
                <c:pt idx="784">
                  <c:v>0.12473632850435776</c:v>
                </c:pt>
                <c:pt idx="785">
                  <c:v>0.11857653661199434</c:v>
                </c:pt>
                <c:pt idx="786">
                  <c:v>0.12724562048266622</c:v>
                </c:pt>
                <c:pt idx="787">
                  <c:v>0.12215809257441712</c:v>
                </c:pt>
                <c:pt idx="788">
                  <c:v>0.12102342747307164</c:v>
                </c:pt>
                <c:pt idx="789">
                  <c:v>0.12050035197801975</c:v>
                </c:pt>
                <c:pt idx="790">
                  <c:v>0.12107784830095504</c:v>
                </c:pt>
                <c:pt idx="791">
                  <c:v>0.1222770584235479</c:v>
                </c:pt>
                <c:pt idx="792">
                  <c:v>0.1278159295271086</c:v>
                </c:pt>
                <c:pt idx="793">
                  <c:v>0.13443764782460074</c:v>
                </c:pt>
                <c:pt idx="794">
                  <c:v>0.12656990531431597</c:v>
                </c:pt>
                <c:pt idx="795">
                  <c:v>0.13282733067952671</c:v>
                </c:pt>
                <c:pt idx="796">
                  <c:v>0.12983572144715355</c:v>
                </c:pt>
                <c:pt idx="797">
                  <c:v>0.12757580337771965</c:v>
                </c:pt>
                <c:pt idx="798">
                  <c:v>0.13107206779223091</c:v>
                </c:pt>
                <c:pt idx="799">
                  <c:v>0.13225836493743118</c:v>
                </c:pt>
                <c:pt idx="800">
                  <c:v>0.12674699370350384</c:v>
                </c:pt>
                <c:pt idx="801">
                  <c:v>0.12948400091036233</c:v>
                </c:pt>
                <c:pt idx="802">
                  <c:v>0.12498165204074341</c:v>
                </c:pt>
                <c:pt idx="803">
                  <c:v>0.1280980769153979</c:v>
                </c:pt>
                <c:pt idx="804">
                  <c:v>0.12517162365890488</c:v>
                </c:pt>
                <c:pt idx="805">
                  <c:v>0.12502327588202672</c:v>
                </c:pt>
                <c:pt idx="806">
                  <c:v>0.1205744553121247</c:v>
                </c:pt>
                <c:pt idx="807">
                  <c:v>0.12520054794876034</c:v>
                </c:pt>
                <c:pt idx="808">
                  <c:v>0.12526453579444016</c:v>
                </c:pt>
                <c:pt idx="809">
                  <c:v>0.11867451392122826</c:v>
                </c:pt>
                <c:pt idx="810">
                  <c:v>0.1200231327777541</c:v>
                </c:pt>
                <c:pt idx="811">
                  <c:v>0.11972505188770087</c:v>
                </c:pt>
                <c:pt idx="812">
                  <c:v>0.11923603786058692</c:v>
                </c:pt>
                <c:pt idx="813">
                  <c:v>0.11685936494823158</c:v>
                </c:pt>
                <c:pt idx="814">
                  <c:v>0.11866440344803553</c:v>
                </c:pt>
                <c:pt idx="815">
                  <c:v>0.11537482592686853</c:v>
                </c:pt>
                <c:pt idx="816">
                  <c:v>0.11861167375487262</c:v>
                </c:pt>
                <c:pt idx="817">
                  <c:v>0.11431142093055022</c:v>
                </c:pt>
                <c:pt idx="818">
                  <c:v>0.1206878238934479</c:v>
                </c:pt>
                <c:pt idx="819">
                  <c:v>0.1188977844536061</c:v>
                </c:pt>
                <c:pt idx="820">
                  <c:v>0.11635812812909255</c:v>
                </c:pt>
                <c:pt idx="821">
                  <c:v>0.11612188267506421</c:v>
                </c:pt>
                <c:pt idx="822">
                  <c:v>0.11257296993277303</c:v>
                </c:pt>
                <c:pt idx="823">
                  <c:v>0.11158329431433819</c:v>
                </c:pt>
                <c:pt idx="824">
                  <c:v>0.10871973537395264</c:v>
                </c:pt>
                <c:pt idx="825">
                  <c:v>0.11419302640779232</c:v>
                </c:pt>
                <c:pt idx="826">
                  <c:v>0.11392002362498833</c:v>
                </c:pt>
                <c:pt idx="827">
                  <c:v>0.11367396248128663</c:v>
                </c:pt>
                <c:pt idx="828">
                  <c:v>0.11569391867197151</c:v>
                </c:pt>
                <c:pt idx="829">
                  <c:v>0.11776092905812084</c:v>
                </c:pt>
                <c:pt idx="830">
                  <c:v>0.10980308993581375</c:v>
                </c:pt>
                <c:pt idx="831">
                  <c:v>0.10916805040354151</c:v>
                </c:pt>
                <c:pt idx="832">
                  <c:v>0.11329164297803819</c:v>
                </c:pt>
                <c:pt idx="833">
                  <c:v>0.10916577714459029</c:v>
                </c:pt>
                <c:pt idx="834">
                  <c:v>0.11439334466220062</c:v>
                </c:pt>
                <c:pt idx="835">
                  <c:v>0.11216803285958736</c:v>
                </c:pt>
                <c:pt idx="836">
                  <c:v>0.1106262810381588</c:v>
                </c:pt>
                <c:pt idx="837">
                  <c:v>0.10774637211466211</c:v>
                </c:pt>
                <c:pt idx="838">
                  <c:v>0.10619383186632532</c:v>
                </c:pt>
                <c:pt idx="839">
                  <c:v>0.10520440599129884</c:v>
                </c:pt>
                <c:pt idx="840">
                  <c:v>0.10774779133000621</c:v>
                </c:pt>
                <c:pt idx="841">
                  <c:v>0.10466049926952976</c:v>
                </c:pt>
                <c:pt idx="842">
                  <c:v>0.10813051921697472</c:v>
                </c:pt>
                <c:pt idx="843">
                  <c:v>0.11082894279938064</c:v>
                </c:pt>
                <c:pt idx="844">
                  <c:v>0.10556207628461946</c:v>
                </c:pt>
                <c:pt idx="845">
                  <c:v>0.10721214744996468</c:v>
                </c:pt>
                <c:pt idx="846">
                  <c:v>0.10871889448433632</c:v>
                </c:pt>
                <c:pt idx="847">
                  <c:v>0.11264062260278157</c:v>
                </c:pt>
                <c:pt idx="848">
                  <c:v>0.10980634004388574</c:v>
                </c:pt>
                <c:pt idx="849">
                  <c:v>0.1117599828126721</c:v>
                </c:pt>
                <c:pt idx="850">
                  <c:v>0.11109302614377131</c:v>
                </c:pt>
                <c:pt idx="851">
                  <c:v>0.10620035661526515</c:v>
                </c:pt>
                <c:pt idx="852">
                  <c:v>0.10970406485534688</c:v>
                </c:pt>
                <c:pt idx="853">
                  <c:v>0.11403861059529415</c:v>
                </c:pt>
                <c:pt idx="854">
                  <c:v>0.11292069085502145</c:v>
                </c:pt>
                <c:pt idx="855">
                  <c:v>0.11414856677008764</c:v>
                </c:pt>
                <c:pt idx="856">
                  <c:v>0.11374101610595562</c:v>
                </c:pt>
                <c:pt idx="857">
                  <c:v>0.11625364634809844</c:v>
                </c:pt>
                <c:pt idx="858">
                  <c:v>0.11523340997785611</c:v>
                </c:pt>
                <c:pt idx="859">
                  <c:v>0.11820783458339272</c:v>
                </c:pt>
                <c:pt idx="860">
                  <c:v>0.11099988858322551</c:v>
                </c:pt>
                <c:pt idx="861">
                  <c:v>0.10611502699515687</c:v>
                </c:pt>
                <c:pt idx="862">
                  <c:v>0.10676568230772979</c:v>
                </c:pt>
                <c:pt idx="863">
                  <c:v>0.10823482345135828</c:v>
                </c:pt>
                <c:pt idx="864">
                  <c:v>0.10682522677748649</c:v>
                </c:pt>
                <c:pt idx="865">
                  <c:v>0.10730692476402551</c:v>
                </c:pt>
                <c:pt idx="866">
                  <c:v>0.11371357527508062</c:v>
                </c:pt>
                <c:pt idx="867">
                  <c:v>0.11541259062823161</c:v>
                </c:pt>
                <c:pt idx="868">
                  <c:v>0.11247751674846114</c:v>
                </c:pt>
                <c:pt idx="869">
                  <c:v>0.10866775980626603</c:v>
                </c:pt>
                <c:pt idx="870">
                  <c:v>0.10813140826345925</c:v>
                </c:pt>
                <c:pt idx="871">
                  <c:v>0.10256542437816042</c:v>
                </c:pt>
                <c:pt idx="872">
                  <c:v>0.10657394988561991</c:v>
                </c:pt>
                <c:pt idx="873">
                  <c:v>0.10628056842478679</c:v>
                </c:pt>
                <c:pt idx="874">
                  <c:v>0.10987064780701711</c:v>
                </c:pt>
                <c:pt idx="875">
                  <c:v>0.10975147780910322</c:v>
                </c:pt>
                <c:pt idx="876">
                  <c:v>0.10750435239718714</c:v>
                </c:pt>
                <c:pt idx="877">
                  <c:v>0.11204962801098808</c:v>
                </c:pt>
                <c:pt idx="878">
                  <c:v>0.11292071924844005</c:v>
                </c:pt>
                <c:pt idx="879">
                  <c:v>0.10819525558246892</c:v>
                </c:pt>
                <c:pt idx="880">
                  <c:v>0.10913142507988299</c:v>
                </c:pt>
                <c:pt idx="881">
                  <c:v>0.11386805937290728</c:v>
                </c:pt>
                <c:pt idx="882">
                  <c:v>0.1058838946156386</c:v>
                </c:pt>
                <c:pt idx="883">
                  <c:v>0.10107815836433269</c:v>
                </c:pt>
                <c:pt idx="884">
                  <c:v>9.5630470659000294E-2</c:v>
                </c:pt>
                <c:pt idx="885">
                  <c:v>9.3650249006168043E-2</c:v>
                </c:pt>
                <c:pt idx="886">
                  <c:v>9.7508579552161273E-2</c:v>
                </c:pt>
                <c:pt idx="887">
                  <c:v>0.10016141242968611</c:v>
                </c:pt>
                <c:pt idx="888">
                  <c:v>9.7762506022477894E-2</c:v>
                </c:pt>
                <c:pt idx="889">
                  <c:v>9.6636659827750521E-2</c:v>
                </c:pt>
                <c:pt idx="890">
                  <c:v>9.9382932814157304E-2</c:v>
                </c:pt>
                <c:pt idx="891">
                  <c:v>9.5339936265904757E-2</c:v>
                </c:pt>
                <c:pt idx="892">
                  <c:v>0.10036487614827221</c:v>
                </c:pt>
                <c:pt idx="893">
                  <c:v>9.9812446545026939E-2</c:v>
                </c:pt>
                <c:pt idx="894">
                  <c:v>0.10084441802581205</c:v>
                </c:pt>
                <c:pt idx="895">
                  <c:v>9.760404813556714E-2</c:v>
                </c:pt>
                <c:pt idx="896">
                  <c:v>9.7237054478067256E-2</c:v>
                </c:pt>
                <c:pt idx="897">
                  <c:v>9.908224997511883E-2</c:v>
                </c:pt>
                <c:pt idx="898">
                  <c:v>0.10062014052399862</c:v>
                </c:pt>
                <c:pt idx="899">
                  <c:v>0.10224844933824406</c:v>
                </c:pt>
                <c:pt idx="900">
                  <c:v>9.8402710229827106E-2</c:v>
                </c:pt>
                <c:pt idx="901">
                  <c:v>0.1012304959302841</c:v>
                </c:pt>
                <c:pt idx="902">
                  <c:v>9.9006751238734772E-2</c:v>
                </c:pt>
                <c:pt idx="903">
                  <c:v>9.7833311675548554E-2</c:v>
                </c:pt>
                <c:pt idx="904">
                  <c:v>9.2574855260645447E-2</c:v>
                </c:pt>
                <c:pt idx="905">
                  <c:v>9.8347664173022459E-2</c:v>
                </c:pt>
                <c:pt idx="906">
                  <c:v>9.128327273861675E-2</c:v>
                </c:pt>
                <c:pt idx="907">
                  <c:v>9.6989412534694508E-2</c:v>
                </c:pt>
                <c:pt idx="908">
                  <c:v>9.1098344380045215E-2</c:v>
                </c:pt>
                <c:pt idx="909">
                  <c:v>9.8940620508330926E-2</c:v>
                </c:pt>
                <c:pt idx="910">
                  <c:v>9.5323559508341218E-2</c:v>
                </c:pt>
                <c:pt idx="911">
                  <c:v>9.7047968912242044E-2</c:v>
                </c:pt>
                <c:pt idx="912">
                  <c:v>9.3287077399306167E-2</c:v>
                </c:pt>
                <c:pt idx="913">
                  <c:v>9.1420745734085387E-2</c:v>
                </c:pt>
                <c:pt idx="914">
                  <c:v>9.6512974359586431E-2</c:v>
                </c:pt>
                <c:pt idx="915">
                  <c:v>9.9819290073637074E-2</c:v>
                </c:pt>
                <c:pt idx="916">
                  <c:v>9.7356852922087747E-2</c:v>
                </c:pt>
                <c:pt idx="917">
                  <c:v>0.10191306828869455</c:v>
                </c:pt>
                <c:pt idx="918">
                  <c:v>9.4840977046160513E-2</c:v>
                </c:pt>
                <c:pt idx="919">
                  <c:v>9.0195205416766289E-2</c:v>
                </c:pt>
                <c:pt idx="920">
                  <c:v>9.6125098146724708E-2</c:v>
                </c:pt>
                <c:pt idx="921">
                  <c:v>9.5739400432578559E-2</c:v>
                </c:pt>
                <c:pt idx="922">
                  <c:v>9.306125950274427E-2</c:v>
                </c:pt>
                <c:pt idx="923">
                  <c:v>9.3142669687814761E-2</c:v>
                </c:pt>
                <c:pt idx="924">
                  <c:v>9.6181222945489739E-2</c:v>
                </c:pt>
                <c:pt idx="925">
                  <c:v>8.8766551609092359E-2</c:v>
                </c:pt>
                <c:pt idx="926">
                  <c:v>9.596238261477251E-2</c:v>
                </c:pt>
                <c:pt idx="927">
                  <c:v>9.0773133578687645E-2</c:v>
                </c:pt>
                <c:pt idx="928">
                  <c:v>9.3404286559816446E-2</c:v>
                </c:pt>
                <c:pt idx="929">
                  <c:v>9.0632327570091278E-2</c:v>
                </c:pt>
                <c:pt idx="930">
                  <c:v>9.390118527958824E-2</c:v>
                </c:pt>
                <c:pt idx="931">
                  <c:v>9.4091944000521011E-2</c:v>
                </c:pt>
                <c:pt idx="932">
                  <c:v>9.163155125639251E-2</c:v>
                </c:pt>
                <c:pt idx="933">
                  <c:v>9.5707530615899927E-2</c:v>
                </c:pt>
                <c:pt idx="934">
                  <c:v>9.155846815152982E-2</c:v>
                </c:pt>
                <c:pt idx="935">
                  <c:v>9.6210372484092851E-2</c:v>
                </c:pt>
                <c:pt idx="936">
                  <c:v>8.9657758207283E-2</c:v>
                </c:pt>
                <c:pt idx="937">
                  <c:v>9.170580406470083E-2</c:v>
                </c:pt>
                <c:pt idx="938">
                  <c:v>9.0379831433365851E-2</c:v>
                </c:pt>
                <c:pt idx="939">
                  <c:v>9.1193827008870867E-2</c:v>
                </c:pt>
                <c:pt idx="940">
                  <c:v>8.7528631151105138E-2</c:v>
                </c:pt>
                <c:pt idx="941">
                  <c:v>9.0974056395000599E-2</c:v>
                </c:pt>
                <c:pt idx="942">
                  <c:v>9.523492253265127E-2</c:v>
                </c:pt>
                <c:pt idx="943">
                  <c:v>9.4113907413130776E-2</c:v>
                </c:pt>
                <c:pt idx="944">
                  <c:v>9.2066710264032126E-2</c:v>
                </c:pt>
                <c:pt idx="945">
                  <c:v>9.0554624124740538E-2</c:v>
                </c:pt>
                <c:pt idx="946">
                  <c:v>9.4914617618399533E-2</c:v>
                </c:pt>
                <c:pt idx="947">
                  <c:v>9.6928735367269647E-2</c:v>
                </c:pt>
                <c:pt idx="948">
                  <c:v>9.4650178182631384E-2</c:v>
                </c:pt>
                <c:pt idx="949">
                  <c:v>8.9154586858791726E-2</c:v>
                </c:pt>
                <c:pt idx="950">
                  <c:v>8.9028805545133524E-2</c:v>
                </c:pt>
                <c:pt idx="951">
                  <c:v>8.786355233037485E-2</c:v>
                </c:pt>
                <c:pt idx="952">
                  <c:v>9.0105924321518663E-2</c:v>
                </c:pt>
                <c:pt idx="953">
                  <c:v>9.0946428214611172E-2</c:v>
                </c:pt>
                <c:pt idx="954">
                  <c:v>8.6601400328690598E-2</c:v>
                </c:pt>
                <c:pt idx="955">
                  <c:v>9.2698475297750563E-2</c:v>
                </c:pt>
                <c:pt idx="956">
                  <c:v>9.2600515431029679E-2</c:v>
                </c:pt>
                <c:pt idx="957">
                  <c:v>9.2106966213058666E-2</c:v>
                </c:pt>
                <c:pt idx="958">
                  <c:v>9.1260573709675219E-2</c:v>
                </c:pt>
                <c:pt idx="959">
                  <c:v>9.358983626210636E-2</c:v>
                </c:pt>
                <c:pt idx="960">
                  <c:v>9.0746363145995823E-2</c:v>
                </c:pt>
                <c:pt idx="961">
                  <c:v>9.0923439459166297E-2</c:v>
                </c:pt>
                <c:pt idx="962">
                  <c:v>8.8008531678971422E-2</c:v>
                </c:pt>
                <c:pt idx="963">
                  <c:v>9.3123256880262351E-2</c:v>
                </c:pt>
                <c:pt idx="964">
                  <c:v>8.7928306061128905E-2</c:v>
                </c:pt>
                <c:pt idx="965">
                  <c:v>8.7257496876511007E-2</c:v>
                </c:pt>
                <c:pt idx="966">
                  <c:v>9.1741022995275423E-2</c:v>
                </c:pt>
                <c:pt idx="967">
                  <c:v>9.3297846820501198E-2</c:v>
                </c:pt>
                <c:pt idx="968">
                  <c:v>8.6480460830452605E-2</c:v>
                </c:pt>
                <c:pt idx="969">
                  <c:v>8.5736469783460834E-2</c:v>
                </c:pt>
                <c:pt idx="970">
                  <c:v>8.9366626429108753E-2</c:v>
                </c:pt>
                <c:pt idx="971">
                  <c:v>9.1358155960628587E-2</c:v>
                </c:pt>
                <c:pt idx="972">
                  <c:v>0.10475200413130445</c:v>
                </c:pt>
                <c:pt idx="973">
                  <c:v>0.11539027278069112</c:v>
                </c:pt>
                <c:pt idx="974">
                  <c:v>0.12021402998020182</c:v>
                </c:pt>
                <c:pt idx="975">
                  <c:v>0.12482143768094303</c:v>
                </c:pt>
                <c:pt idx="976">
                  <c:v>0.12911876896174679</c:v>
                </c:pt>
                <c:pt idx="977">
                  <c:v>0.12080889229695449</c:v>
                </c:pt>
                <c:pt idx="978">
                  <c:v>0.12110568509249697</c:v>
                </c:pt>
                <c:pt idx="979">
                  <c:v>0.10987918405939395</c:v>
                </c:pt>
                <c:pt idx="980">
                  <c:v>0.11802630283154331</c:v>
                </c:pt>
                <c:pt idx="981">
                  <c:v>0.11588494147916711</c:v>
                </c:pt>
                <c:pt idx="982">
                  <c:v>0.11869618308461335</c:v>
                </c:pt>
                <c:pt idx="983">
                  <c:v>0.12072888495424286</c:v>
                </c:pt>
                <c:pt idx="984">
                  <c:v>0.11676058434902073</c:v>
                </c:pt>
                <c:pt idx="985">
                  <c:v>0.10483795297779115</c:v>
                </c:pt>
                <c:pt idx="986">
                  <c:v>0.10740590166249135</c:v>
                </c:pt>
                <c:pt idx="987">
                  <c:v>0.1000076651728827</c:v>
                </c:pt>
                <c:pt idx="988">
                  <c:v>0.10154538330917681</c:v>
                </c:pt>
                <c:pt idx="989">
                  <c:v>9.8651096449687767E-2</c:v>
                </c:pt>
                <c:pt idx="990">
                  <c:v>0.10243542801776084</c:v>
                </c:pt>
                <c:pt idx="991">
                  <c:v>0.10296396493314112</c:v>
                </c:pt>
                <c:pt idx="992">
                  <c:v>0.10791949466360835</c:v>
                </c:pt>
                <c:pt idx="993">
                  <c:v>0.10810574937905969</c:v>
                </c:pt>
                <c:pt idx="994">
                  <c:v>0.10066999790822656</c:v>
                </c:pt>
                <c:pt idx="995">
                  <c:v>0.11105751067953387</c:v>
                </c:pt>
                <c:pt idx="996">
                  <c:v>0.1032688153050705</c:v>
                </c:pt>
                <c:pt idx="997">
                  <c:v>0.10613162047900214</c:v>
                </c:pt>
                <c:pt idx="998">
                  <c:v>0.10302753114419318</c:v>
                </c:pt>
                <c:pt idx="999">
                  <c:v>0.1054605318117877</c:v>
                </c:pt>
                <c:pt idx="1000">
                  <c:v>0.10313801170527641</c:v>
                </c:pt>
                <c:pt idx="1001">
                  <c:v>9.8686459203373086E-2</c:v>
                </c:pt>
                <c:pt idx="1002">
                  <c:v>9.593610260426054E-2</c:v>
                </c:pt>
                <c:pt idx="1003">
                  <c:v>0.10321742867356455</c:v>
                </c:pt>
                <c:pt idx="1004">
                  <c:v>9.0291503600672604E-2</c:v>
                </c:pt>
                <c:pt idx="1005">
                  <c:v>9.6514943007349988E-2</c:v>
                </c:pt>
                <c:pt idx="1006">
                  <c:v>9.0460402225655573E-2</c:v>
                </c:pt>
                <c:pt idx="1007">
                  <c:v>8.9081795096340718E-2</c:v>
                </c:pt>
                <c:pt idx="1008">
                  <c:v>9.9838627045577444E-2</c:v>
                </c:pt>
                <c:pt idx="1009">
                  <c:v>8.5158197347173767E-2</c:v>
                </c:pt>
                <c:pt idx="1010">
                  <c:v>8.8324750881354525E-2</c:v>
                </c:pt>
                <c:pt idx="1011">
                  <c:v>9.1369053223405938E-2</c:v>
                </c:pt>
                <c:pt idx="1012">
                  <c:v>9.7042858573546831E-2</c:v>
                </c:pt>
                <c:pt idx="1013">
                  <c:v>9.4829431630194416E-2</c:v>
                </c:pt>
                <c:pt idx="1014">
                  <c:v>9.278851521158385E-2</c:v>
                </c:pt>
                <c:pt idx="1015">
                  <c:v>9.5029452835129286E-2</c:v>
                </c:pt>
                <c:pt idx="1016">
                  <c:v>9.9274955621071526E-2</c:v>
                </c:pt>
                <c:pt idx="1017">
                  <c:v>9.516151743204157E-2</c:v>
                </c:pt>
                <c:pt idx="1018">
                  <c:v>9.6876558792917455E-2</c:v>
                </c:pt>
                <c:pt idx="1019">
                  <c:v>9.8679980104802528E-2</c:v>
                </c:pt>
                <c:pt idx="1020">
                  <c:v>0.10086378239045156</c:v>
                </c:pt>
                <c:pt idx="1021">
                  <c:v>9.8077680272483383E-2</c:v>
                </c:pt>
                <c:pt idx="1022">
                  <c:v>9.966129795801433E-2</c:v>
                </c:pt>
                <c:pt idx="1023">
                  <c:v>9.7859064796014153E-2</c:v>
                </c:pt>
                <c:pt idx="1024">
                  <c:v>0.10169313927452511</c:v>
                </c:pt>
                <c:pt idx="1025">
                  <c:v>9.5746237129733597E-2</c:v>
                </c:pt>
                <c:pt idx="1026">
                  <c:v>9.4464392370922148E-2</c:v>
                </c:pt>
                <c:pt idx="1027">
                  <c:v>9.5935654877514903E-2</c:v>
                </c:pt>
                <c:pt idx="1028">
                  <c:v>8.810012989590045E-2</c:v>
                </c:pt>
                <c:pt idx="1029">
                  <c:v>9.3381078474696566E-2</c:v>
                </c:pt>
                <c:pt idx="1030">
                  <c:v>9.0495626037651933E-2</c:v>
                </c:pt>
                <c:pt idx="1031">
                  <c:v>9.3568103886180892E-2</c:v>
                </c:pt>
                <c:pt idx="1032">
                  <c:v>8.7068673088702225E-2</c:v>
                </c:pt>
                <c:pt idx="1033">
                  <c:v>8.9082905143084409E-2</c:v>
                </c:pt>
                <c:pt idx="1034">
                  <c:v>7.7234202541270905E-2</c:v>
                </c:pt>
                <c:pt idx="1035">
                  <c:v>8.8379395026573548E-2</c:v>
                </c:pt>
                <c:pt idx="1036">
                  <c:v>9.5391119868228999E-2</c:v>
                </c:pt>
                <c:pt idx="1037">
                  <c:v>8.8447505235226195E-2</c:v>
                </c:pt>
                <c:pt idx="1038">
                  <c:v>9.0235047564549156E-2</c:v>
                </c:pt>
                <c:pt idx="1039">
                  <c:v>9.031927740902021E-2</c:v>
                </c:pt>
                <c:pt idx="1040">
                  <c:v>9.1364769532735743E-2</c:v>
                </c:pt>
                <c:pt idx="1041">
                  <c:v>9.3154262438498059E-2</c:v>
                </c:pt>
                <c:pt idx="1042">
                  <c:v>9.5532197711143546E-2</c:v>
                </c:pt>
                <c:pt idx="1043">
                  <c:v>8.3041564070404972E-2</c:v>
                </c:pt>
                <c:pt idx="1044">
                  <c:v>8.5491414797838367E-2</c:v>
                </c:pt>
                <c:pt idx="1045">
                  <c:v>8.5274829812944125E-2</c:v>
                </c:pt>
                <c:pt idx="1046">
                  <c:v>7.7400022353723077E-2</c:v>
                </c:pt>
                <c:pt idx="1047">
                  <c:v>8.7846912398459237E-2</c:v>
                </c:pt>
                <c:pt idx="1048">
                  <c:v>8.5146762177404162E-2</c:v>
                </c:pt>
                <c:pt idx="1049">
                  <c:v>9.0219090710029023E-2</c:v>
                </c:pt>
                <c:pt idx="1050">
                  <c:v>9.3912875519939945E-2</c:v>
                </c:pt>
                <c:pt idx="1051">
                  <c:v>8.2223874619393247E-2</c:v>
                </c:pt>
                <c:pt idx="1052">
                  <c:v>8.4810603980879348E-2</c:v>
                </c:pt>
                <c:pt idx="1053">
                  <c:v>8.6785230508329703E-2</c:v>
                </c:pt>
                <c:pt idx="1054">
                  <c:v>8.5687272023147715E-2</c:v>
                </c:pt>
                <c:pt idx="1055">
                  <c:v>8.0170025582484233E-2</c:v>
                </c:pt>
                <c:pt idx="1056">
                  <c:v>8.5802192699101096E-2</c:v>
                </c:pt>
                <c:pt idx="1057">
                  <c:v>8.799978586077295E-2</c:v>
                </c:pt>
                <c:pt idx="1058">
                  <c:v>8.2683444619943022E-2</c:v>
                </c:pt>
                <c:pt idx="1059">
                  <c:v>8.4100669603717856E-2</c:v>
                </c:pt>
                <c:pt idx="1060">
                  <c:v>8.7991134643137639E-2</c:v>
                </c:pt>
                <c:pt idx="1061">
                  <c:v>7.9361272651823966E-2</c:v>
                </c:pt>
                <c:pt idx="1062">
                  <c:v>9.2177457978467159E-2</c:v>
                </c:pt>
                <c:pt idx="1063">
                  <c:v>8.2171774806818268E-2</c:v>
                </c:pt>
                <c:pt idx="1064">
                  <c:v>9.4333861301578031E-2</c:v>
                </c:pt>
                <c:pt idx="1065">
                  <c:v>9.3651397262963273E-2</c:v>
                </c:pt>
                <c:pt idx="1066">
                  <c:v>0.10985031553767162</c:v>
                </c:pt>
                <c:pt idx="1067">
                  <c:v>0.10761994670507224</c:v>
                </c:pt>
                <c:pt idx="1068">
                  <c:v>0.11357022238525188</c:v>
                </c:pt>
                <c:pt idx="1069">
                  <c:v>0.11927136585854357</c:v>
                </c:pt>
                <c:pt idx="1070">
                  <c:v>0.12480885050028934</c:v>
                </c:pt>
                <c:pt idx="1071">
                  <c:v>0.11958501021034566</c:v>
                </c:pt>
                <c:pt idx="1072">
                  <c:v>0.12958524401334454</c:v>
                </c:pt>
                <c:pt idx="1073">
                  <c:v>0.11942201631385194</c:v>
                </c:pt>
                <c:pt idx="1074">
                  <c:v>0.1289966936714117</c:v>
                </c:pt>
                <c:pt idx="1075">
                  <c:v>0.11893450489187267</c:v>
                </c:pt>
                <c:pt idx="1076">
                  <c:v>0.12535944759488879</c:v>
                </c:pt>
                <c:pt idx="1077">
                  <c:v>0.11901844735432508</c:v>
                </c:pt>
                <c:pt idx="1078">
                  <c:v>0.12538920233589351</c:v>
                </c:pt>
                <c:pt idx="1079">
                  <c:v>0.12001041315925821</c:v>
                </c:pt>
                <c:pt idx="1080">
                  <c:v>0.11702420322712323</c:v>
                </c:pt>
                <c:pt idx="1081">
                  <c:v>9.9743053370186852E-2</c:v>
                </c:pt>
                <c:pt idx="1082">
                  <c:v>0.10823527078076367</c:v>
                </c:pt>
                <c:pt idx="1083">
                  <c:v>0.10048672722610502</c:v>
                </c:pt>
                <c:pt idx="1084">
                  <c:v>0.10806535982243547</c:v>
                </c:pt>
                <c:pt idx="1085">
                  <c:v>9.7914575830238673E-2</c:v>
                </c:pt>
                <c:pt idx="1086">
                  <c:v>0.10799605529466029</c:v>
                </c:pt>
                <c:pt idx="1087">
                  <c:v>0.11249929283172602</c:v>
                </c:pt>
                <c:pt idx="1088">
                  <c:v>0.10472091136196646</c:v>
                </c:pt>
                <c:pt idx="1089">
                  <c:v>0.11524410959871326</c:v>
                </c:pt>
                <c:pt idx="1090">
                  <c:v>0.12406586909004233</c:v>
                </c:pt>
                <c:pt idx="1091">
                  <c:v>0.11903106283474273</c:v>
                </c:pt>
                <c:pt idx="1092">
                  <c:v>0.12018558986446828</c:v>
                </c:pt>
                <c:pt idx="1093">
                  <c:v>0.10617253634939107</c:v>
                </c:pt>
                <c:pt idx="1094">
                  <c:v>0.1029372772958681</c:v>
                </c:pt>
                <c:pt idx="1095">
                  <c:v>0.11814162039829632</c:v>
                </c:pt>
                <c:pt idx="1096">
                  <c:v>0.11165030072645052</c:v>
                </c:pt>
                <c:pt idx="1097">
                  <c:v>0.10986786879859219</c:v>
                </c:pt>
                <c:pt idx="1098">
                  <c:v>0.12166313695327496</c:v>
                </c:pt>
                <c:pt idx="1099">
                  <c:v>0.11440216643750262</c:v>
                </c:pt>
                <c:pt idx="1100">
                  <c:v>0.11704732023531607</c:v>
                </c:pt>
                <c:pt idx="1101">
                  <c:v>0.10447340584676217</c:v>
                </c:pt>
                <c:pt idx="1102">
                  <c:v>0.11274539323150669</c:v>
                </c:pt>
                <c:pt idx="1103">
                  <c:v>0.10398808357442837</c:v>
                </c:pt>
                <c:pt idx="1104">
                  <c:v>0.12084861100215229</c:v>
                </c:pt>
                <c:pt idx="1105">
                  <c:v>0.12236568886048522</c:v>
                </c:pt>
                <c:pt idx="1106">
                  <c:v>0.10795463468036874</c:v>
                </c:pt>
                <c:pt idx="1107">
                  <c:v>0.11376895733739296</c:v>
                </c:pt>
                <c:pt idx="1108">
                  <c:v>0.11276493984501952</c:v>
                </c:pt>
                <c:pt idx="1109">
                  <c:v>0.11123067077751644</c:v>
                </c:pt>
                <c:pt idx="1110">
                  <c:v>0.11503743171135829</c:v>
                </c:pt>
                <c:pt idx="1111">
                  <c:v>0.10615189588090895</c:v>
                </c:pt>
                <c:pt idx="1112">
                  <c:v>0.10984419026088378</c:v>
                </c:pt>
                <c:pt idx="1113">
                  <c:v>9.8335435534984292E-2</c:v>
                </c:pt>
                <c:pt idx="1114">
                  <c:v>0.12288051207448657</c:v>
                </c:pt>
                <c:pt idx="1115">
                  <c:v>8.8842884075920447E-2</c:v>
                </c:pt>
                <c:pt idx="1116">
                  <c:v>9.9411694840736892E-2</c:v>
                </c:pt>
                <c:pt idx="1117">
                  <c:v>0.1107869984230464</c:v>
                </c:pt>
                <c:pt idx="1118">
                  <c:v>0.10172965936250249</c:v>
                </c:pt>
                <c:pt idx="1119">
                  <c:v>9.3616280328818594E-2</c:v>
                </c:pt>
                <c:pt idx="1120">
                  <c:v>9.254067429815982E-2</c:v>
                </c:pt>
                <c:pt idx="1121">
                  <c:v>8.3025117024749212E-2</c:v>
                </c:pt>
                <c:pt idx="1122">
                  <c:v>9.5626150419721404E-2</c:v>
                </c:pt>
                <c:pt idx="1123">
                  <c:v>9.2685909190141108E-2</c:v>
                </c:pt>
                <c:pt idx="1124">
                  <c:v>8.5778092954050977E-2</c:v>
                </c:pt>
                <c:pt idx="1125">
                  <c:v>8.8571055311140637E-2</c:v>
                </c:pt>
                <c:pt idx="1126">
                  <c:v>0.10104163424247202</c:v>
                </c:pt>
                <c:pt idx="1127">
                  <c:v>9.273253207405191E-2</c:v>
                </c:pt>
                <c:pt idx="1128">
                  <c:v>9.6464514865756676E-2</c:v>
                </c:pt>
                <c:pt idx="1129">
                  <c:v>8.3525737973269842E-2</c:v>
                </c:pt>
                <c:pt idx="1130">
                  <c:v>8.1569290884061313E-2</c:v>
                </c:pt>
                <c:pt idx="1131">
                  <c:v>9.5343262454627861E-2</c:v>
                </c:pt>
                <c:pt idx="1132">
                  <c:v>9.8839178401727262E-2</c:v>
                </c:pt>
                <c:pt idx="1133">
                  <c:v>9.7626873958459398E-2</c:v>
                </c:pt>
                <c:pt idx="1134">
                  <c:v>8.7597546857244704E-2</c:v>
                </c:pt>
                <c:pt idx="1135">
                  <c:v>8.1226765714297863E-2</c:v>
                </c:pt>
                <c:pt idx="1136">
                  <c:v>8.1165070077157189E-2</c:v>
                </c:pt>
                <c:pt idx="1137">
                  <c:v>8.4818616033964525E-2</c:v>
                </c:pt>
                <c:pt idx="1138">
                  <c:v>8.8930432573951904E-2</c:v>
                </c:pt>
                <c:pt idx="1139">
                  <c:v>8.2034879642619157E-2</c:v>
                </c:pt>
                <c:pt idx="1140">
                  <c:v>8.1042519842084285E-2</c:v>
                </c:pt>
                <c:pt idx="1141">
                  <c:v>8.511303200877679E-2</c:v>
                </c:pt>
                <c:pt idx="1142">
                  <c:v>8.2431438699628032E-2</c:v>
                </c:pt>
                <c:pt idx="1143">
                  <c:v>7.9580419034914945E-2</c:v>
                </c:pt>
                <c:pt idx="1144">
                  <c:v>8.2349516461999478E-2</c:v>
                </c:pt>
                <c:pt idx="1145">
                  <c:v>8.3253425692294616E-2</c:v>
                </c:pt>
                <c:pt idx="1146">
                  <c:v>8.5120782081605686E-2</c:v>
                </c:pt>
                <c:pt idx="1147">
                  <c:v>7.526242775144347E-2</c:v>
                </c:pt>
                <c:pt idx="1148">
                  <c:v>8.3382071887646139E-2</c:v>
                </c:pt>
                <c:pt idx="1149">
                  <c:v>7.9934200914316703E-2</c:v>
                </c:pt>
                <c:pt idx="1150">
                  <c:v>6.7947076314412463E-2</c:v>
                </c:pt>
                <c:pt idx="1151">
                  <c:v>7.4467663362347017E-2</c:v>
                </c:pt>
                <c:pt idx="1152">
                  <c:v>8.5849905110761585E-2</c:v>
                </c:pt>
                <c:pt idx="1153">
                  <c:v>8.3056622090684179E-2</c:v>
                </c:pt>
                <c:pt idx="1154">
                  <c:v>6.8278441264057674E-2</c:v>
                </c:pt>
                <c:pt idx="1155">
                  <c:v>7.8317749965370526E-2</c:v>
                </c:pt>
                <c:pt idx="1156">
                  <c:v>7.1385990267519614E-2</c:v>
                </c:pt>
                <c:pt idx="1157">
                  <c:v>7.0989008117298497E-2</c:v>
                </c:pt>
                <c:pt idx="1158">
                  <c:v>8.1476550441090437E-2</c:v>
                </c:pt>
                <c:pt idx="1159">
                  <c:v>8.5309484907708136E-2</c:v>
                </c:pt>
                <c:pt idx="1160">
                  <c:v>8.0927952851548746E-2</c:v>
                </c:pt>
                <c:pt idx="1161">
                  <c:v>7.7677776654807892E-2</c:v>
                </c:pt>
                <c:pt idx="1162">
                  <c:v>6.7984554215315754E-2</c:v>
                </c:pt>
                <c:pt idx="1163">
                  <c:v>7.0703456964116118E-2</c:v>
                </c:pt>
                <c:pt idx="1164">
                  <c:v>8.074723936138796E-2</c:v>
                </c:pt>
                <c:pt idx="1165">
                  <c:v>7.868983204437692E-2</c:v>
                </c:pt>
                <c:pt idx="1166">
                  <c:v>7.9603718883847999E-2</c:v>
                </c:pt>
                <c:pt idx="1167">
                  <c:v>7.0065994936092252E-2</c:v>
                </c:pt>
                <c:pt idx="1168">
                  <c:v>7.8104573147634762E-2</c:v>
                </c:pt>
                <c:pt idx="1169">
                  <c:v>7.9085862121542824E-2</c:v>
                </c:pt>
                <c:pt idx="1170">
                  <c:v>8.5165462490114127E-2</c:v>
                </c:pt>
                <c:pt idx="1171">
                  <c:v>7.4181075321528997E-2</c:v>
                </c:pt>
                <c:pt idx="1172">
                  <c:v>7.1186526847712969E-2</c:v>
                </c:pt>
                <c:pt idx="1173">
                  <c:v>7.5297380395828548E-2</c:v>
                </c:pt>
                <c:pt idx="1174">
                  <c:v>8.1369237934359295E-2</c:v>
                </c:pt>
                <c:pt idx="1175">
                  <c:v>8.1788165212137651E-2</c:v>
                </c:pt>
                <c:pt idx="1176">
                  <c:v>7.305759017785865E-2</c:v>
                </c:pt>
                <c:pt idx="1177">
                  <c:v>7.9279841114474128E-2</c:v>
                </c:pt>
                <c:pt idx="1178">
                  <c:v>8.0622983818286045E-2</c:v>
                </c:pt>
                <c:pt idx="1179">
                  <c:v>7.0563154703402492E-2</c:v>
                </c:pt>
                <c:pt idx="1180">
                  <c:v>7.1162006505415654E-2</c:v>
                </c:pt>
                <c:pt idx="1181">
                  <c:v>7.9796386691143098E-2</c:v>
                </c:pt>
                <c:pt idx="1182">
                  <c:v>7.6250785887005471E-2</c:v>
                </c:pt>
                <c:pt idx="1183">
                  <c:v>7.5154344360936987E-2</c:v>
                </c:pt>
                <c:pt idx="1184">
                  <c:v>7.6278942164401828E-2</c:v>
                </c:pt>
                <c:pt idx="1185">
                  <c:v>6.4114521518764803E-2</c:v>
                </c:pt>
                <c:pt idx="1186">
                  <c:v>7.4886420882513696E-2</c:v>
                </c:pt>
                <c:pt idx="1187">
                  <c:v>8.0272188503344957E-2</c:v>
                </c:pt>
                <c:pt idx="1188">
                  <c:v>8.0133034347182885E-2</c:v>
                </c:pt>
                <c:pt idx="1189">
                  <c:v>7.2736632837741136E-2</c:v>
                </c:pt>
                <c:pt idx="1190">
                  <c:v>7.779609673281096E-2</c:v>
                </c:pt>
                <c:pt idx="1191">
                  <c:v>8.7126615687696071E-2</c:v>
                </c:pt>
                <c:pt idx="1192">
                  <c:v>8.2790618514924585E-2</c:v>
                </c:pt>
                <c:pt idx="1193">
                  <c:v>6.4891450510745005E-2</c:v>
                </c:pt>
                <c:pt idx="1194">
                  <c:v>6.1863368427568344E-2</c:v>
                </c:pt>
                <c:pt idx="1195">
                  <c:v>7.4319403436504047E-2</c:v>
                </c:pt>
                <c:pt idx="1196">
                  <c:v>7.5640815636209252E-2</c:v>
                </c:pt>
                <c:pt idx="1197">
                  <c:v>7.6908186515901478E-2</c:v>
                </c:pt>
                <c:pt idx="1198">
                  <c:v>7.4586763625273875E-2</c:v>
                </c:pt>
                <c:pt idx="1199">
                  <c:v>8.5037869286168855E-2</c:v>
                </c:pt>
                <c:pt idx="1200">
                  <c:v>8.5705568164164275E-2</c:v>
                </c:pt>
                <c:pt idx="1201">
                  <c:v>0.11240310699375432</c:v>
                </c:pt>
                <c:pt idx="1202">
                  <c:v>0.14001082070198023</c:v>
                </c:pt>
                <c:pt idx="1203">
                  <c:v>0.17702325730845464</c:v>
                </c:pt>
                <c:pt idx="1204">
                  <c:v>0.17906131102015374</c:v>
                </c:pt>
                <c:pt idx="1205">
                  <c:v>0.25615310515000445</c:v>
                </c:pt>
                <c:pt idx="1206">
                  <c:v>0.30178457702835615</c:v>
                </c:pt>
                <c:pt idx="1207">
                  <c:v>0.23833714642982493</c:v>
                </c:pt>
                <c:pt idx="1208">
                  <c:v>0.14780145086269497</c:v>
                </c:pt>
                <c:pt idx="1209">
                  <c:v>0.10538543213244034</c:v>
                </c:pt>
                <c:pt idx="1210">
                  <c:v>0.14852646508269018</c:v>
                </c:pt>
                <c:pt idx="1211">
                  <c:v>0.23164672814428011</c:v>
                </c:pt>
                <c:pt idx="1212">
                  <c:v>0.23372310581711508</c:v>
                </c:pt>
                <c:pt idx="1213">
                  <c:v>0.21378140175179167</c:v>
                </c:pt>
                <c:pt idx="1214">
                  <c:v>0.26423926630578565</c:v>
                </c:pt>
                <c:pt idx="1215">
                  <c:v>0.22092252834388942</c:v>
                </c:pt>
                <c:pt idx="1216">
                  <c:v>0.2490680424408753</c:v>
                </c:pt>
                <c:pt idx="1217">
                  <c:v>0.20491750509268358</c:v>
                </c:pt>
                <c:pt idx="1218">
                  <c:v>0.17814306152155435</c:v>
                </c:pt>
                <c:pt idx="1219">
                  <c:v>0.17370383579218121</c:v>
                </c:pt>
                <c:pt idx="1220">
                  <c:v>0.15439341842734877</c:v>
                </c:pt>
                <c:pt idx="1221">
                  <c:v>0.13942622424526574</c:v>
                </c:pt>
                <c:pt idx="1222">
                  <c:v>0.14417577637865911</c:v>
                </c:pt>
                <c:pt idx="1223">
                  <c:v>0.13198191482784058</c:v>
                </c:pt>
                <c:pt idx="1224">
                  <c:v>9.7655374731919931E-2</c:v>
                </c:pt>
                <c:pt idx="1225">
                  <c:v>0.10286551871262418</c:v>
                </c:pt>
                <c:pt idx="1226">
                  <c:v>0.10629881806720802</c:v>
                </c:pt>
                <c:pt idx="1227">
                  <c:v>9.4910705020264025E-2</c:v>
                </c:pt>
                <c:pt idx="1228">
                  <c:v>8.8517678346244758E-2</c:v>
                </c:pt>
                <c:pt idx="1229">
                  <c:v>0.10221906390842665</c:v>
                </c:pt>
                <c:pt idx="1230">
                  <c:v>7.6341718014697427E-2</c:v>
                </c:pt>
                <c:pt idx="1231">
                  <c:v>8.688839743831904E-2</c:v>
                </c:pt>
                <c:pt idx="1232">
                  <c:v>8.2096350342364705E-2</c:v>
                </c:pt>
                <c:pt idx="1233">
                  <c:v>8.5379712586571122E-2</c:v>
                </c:pt>
                <c:pt idx="1234">
                  <c:v>7.5493364491021273E-2</c:v>
                </c:pt>
                <c:pt idx="1235">
                  <c:v>7.4723013396820692E-2</c:v>
                </c:pt>
                <c:pt idx="1236">
                  <c:v>9.1676208912369772E-2</c:v>
                </c:pt>
                <c:pt idx="1237">
                  <c:v>7.9765017200484845E-2</c:v>
                </c:pt>
                <c:pt idx="1238">
                  <c:v>8.0759710577045327E-2</c:v>
                </c:pt>
                <c:pt idx="1239">
                  <c:v>8.35150916575855E-2</c:v>
                </c:pt>
                <c:pt idx="1240">
                  <c:v>6.8402372663470698E-2</c:v>
                </c:pt>
                <c:pt idx="1241">
                  <c:v>6.7271551950179476E-2</c:v>
                </c:pt>
                <c:pt idx="1242">
                  <c:v>7.6775188985954881E-2</c:v>
                </c:pt>
                <c:pt idx="1243">
                  <c:v>8.1433345702093082E-2</c:v>
                </c:pt>
                <c:pt idx="1244">
                  <c:v>7.3914925554598207E-2</c:v>
                </c:pt>
                <c:pt idx="1245">
                  <c:v>7.4275514133197329E-2</c:v>
                </c:pt>
                <c:pt idx="1246">
                  <c:v>7.9264232171165822E-2</c:v>
                </c:pt>
                <c:pt idx="1247">
                  <c:v>6.9471498221808009E-2</c:v>
                </c:pt>
                <c:pt idx="1248">
                  <c:v>7.0437949210213735E-2</c:v>
                </c:pt>
                <c:pt idx="1249">
                  <c:v>6.6014442909348811E-2</c:v>
                </c:pt>
                <c:pt idx="1250">
                  <c:v>6.630414953051432E-2</c:v>
                </c:pt>
                <c:pt idx="1251">
                  <c:v>7.68533884297464E-2</c:v>
                </c:pt>
                <c:pt idx="1252">
                  <c:v>7.5674858017090826E-2</c:v>
                </c:pt>
                <c:pt idx="1253">
                  <c:v>7.0882249403793382E-2</c:v>
                </c:pt>
                <c:pt idx="1254">
                  <c:v>6.8838515070710121E-2</c:v>
                </c:pt>
                <c:pt idx="1255">
                  <c:v>6.2356029103338005E-2</c:v>
                </c:pt>
                <c:pt idx="1256">
                  <c:v>7.3465479888783922E-2</c:v>
                </c:pt>
                <c:pt idx="1257">
                  <c:v>8.3545163016965129E-2</c:v>
                </c:pt>
                <c:pt idx="1258">
                  <c:v>7.782633406785007E-2</c:v>
                </c:pt>
                <c:pt idx="1259">
                  <c:v>7.3640558915115131E-2</c:v>
                </c:pt>
                <c:pt idx="1260">
                  <c:v>7.824693424038999E-2</c:v>
                </c:pt>
                <c:pt idx="1261">
                  <c:v>6.5546508753317231E-2</c:v>
                </c:pt>
                <c:pt idx="1262">
                  <c:v>6.920803437446256E-2</c:v>
                </c:pt>
                <c:pt idx="1263">
                  <c:v>7.590867104562897E-2</c:v>
                </c:pt>
                <c:pt idx="1264">
                  <c:v>7.4232478062381729E-2</c:v>
                </c:pt>
                <c:pt idx="1265">
                  <c:v>7.6741786927407449E-2</c:v>
                </c:pt>
                <c:pt idx="1266">
                  <c:v>5.6760976535220317E-2</c:v>
                </c:pt>
                <c:pt idx="1267">
                  <c:v>7.1456218831065163E-2</c:v>
                </c:pt>
                <c:pt idx="1268">
                  <c:v>7.9548394170203596E-2</c:v>
                </c:pt>
                <c:pt idx="1269">
                  <c:v>6.7535768830514181E-2</c:v>
                </c:pt>
                <c:pt idx="1270">
                  <c:v>7.6832543186930155E-2</c:v>
                </c:pt>
                <c:pt idx="1271">
                  <c:v>8.7668057389489878E-2</c:v>
                </c:pt>
                <c:pt idx="1272">
                  <c:v>7.010997804812559E-2</c:v>
                </c:pt>
                <c:pt idx="1273">
                  <c:v>6.9268277716115975E-2</c:v>
                </c:pt>
                <c:pt idx="1274">
                  <c:v>6.4529943616658286E-2</c:v>
                </c:pt>
                <c:pt idx="1275">
                  <c:v>6.1515236982320386E-2</c:v>
                </c:pt>
                <c:pt idx="1276">
                  <c:v>8.6445342217671625E-2</c:v>
                </c:pt>
                <c:pt idx="1277">
                  <c:v>7.1036323476173072E-2</c:v>
                </c:pt>
                <c:pt idx="1278">
                  <c:v>7.5407124586926111E-2</c:v>
                </c:pt>
                <c:pt idx="1279">
                  <c:v>7.4659218408580863E-2</c:v>
                </c:pt>
                <c:pt idx="1280">
                  <c:v>5.441577201380713E-2</c:v>
                </c:pt>
                <c:pt idx="1281">
                  <c:v>7.7685897775291918E-2</c:v>
                </c:pt>
                <c:pt idx="1282">
                  <c:v>6.8247950160156154E-2</c:v>
                </c:pt>
                <c:pt idx="1283">
                  <c:v>8.1921503769346884E-2</c:v>
                </c:pt>
                <c:pt idx="1284">
                  <c:v>7.6859448410254175E-2</c:v>
                </c:pt>
                <c:pt idx="1285">
                  <c:v>7.6452068511566607E-2</c:v>
                </c:pt>
                <c:pt idx="1286">
                  <c:v>5.2605249883848605E-2</c:v>
                </c:pt>
                <c:pt idx="1287">
                  <c:v>6.0140810602279743E-2</c:v>
                </c:pt>
                <c:pt idx="1288">
                  <c:v>7.5455286821821288E-2</c:v>
                </c:pt>
                <c:pt idx="1289">
                  <c:v>7.7743897057289499E-2</c:v>
                </c:pt>
                <c:pt idx="1290">
                  <c:v>7.0841962975316211E-2</c:v>
                </c:pt>
                <c:pt idx="1291">
                  <c:v>7.3758950719810285E-2</c:v>
                </c:pt>
                <c:pt idx="1292">
                  <c:v>8.2671745391837262E-2</c:v>
                </c:pt>
                <c:pt idx="1293">
                  <c:v>7.1871731951894821E-2</c:v>
                </c:pt>
                <c:pt idx="1294">
                  <c:v>7.1373668769316542E-2</c:v>
                </c:pt>
                <c:pt idx="1295">
                  <c:v>6.5422478311657525E-2</c:v>
                </c:pt>
                <c:pt idx="1296">
                  <c:v>7.4268584392254575E-2</c:v>
                </c:pt>
                <c:pt idx="1297">
                  <c:v>7.6149315965378911E-2</c:v>
                </c:pt>
                <c:pt idx="1298">
                  <c:v>8.4350505503357973E-2</c:v>
                </c:pt>
                <c:pt idx="1299">
                  <c:v>8.6141360665005565E-2</c:v>
                </c:pt>
                <c:pt idx="1300">
                  <c:v>8.2144340552584183E-2</c:v>
                </c:pt>
                <c:pt idx="1301">
                  <c:v>6.7741646804710898E-2</c:v>
                </c:pt>
                <c:pt idx="1302">
                  <c:v>6.520663365743111E-2</c:v>
                </c:pt>
                <c:pt idx="1303">
                  <c:v>7.2088569652659515E-2</c:v>
                </c:pt>
                <c:pt idx="1304">
                  <c:v>8.3533997042165242E-2</c:v>
                </c:pt>
                <c:pt idx="1305">
                  <c:v>8.4173975122265321E-2</c:v>
                </c:pt>
                <c:pt idx="1306">
                  <c:v>9.0778335297697771E-2</c:v>
                </c:pt>
                <c:pt idx="1307">
                  <c:v>8.3456092072192692E-2</c:v>
                </c:pt>
                <c:pt idx="1308">
                  <c:v>9.5259253910549208E-2</c:v>
                </c:pt>
                <c:pt idx="1309">
                  <c:v>9.7317855506278708E-2</c:v>
                </c:pt>
                <c:pt idx="1310">
                  <c:v>6.4403740681608687E-2</c:v>
                </c:pt>
                <c:pt idx="1311">
                  <c:v>7.3452501216574345E-2</c:v>
                </c:pt>
                <c:pt idx="1312">
                  <c:v>7.4108946950900839E-2</c:v>
                </c:pt>
                <c:pt idx="1313">
                  <c:v>5.7810176081424261E-2</c:v>
                </c:pt>
                <c:pt idx="1314">
                  <c:v>8.7775961744791714E-2</c:v>
                </c:pt>
                <c:pt idx="1315">
                  <c:v>8.2398640406508863E-2</c:v>
                </c:pt>
                <c:pt idx="1316">
                  <c:v>7.6980191099242021E-2</c:v>
                </c:pt>
                <c:pt idx="1317">
                  <c:v>7.6962201664665067E-2</c:v>
                </c:pt>
                <c:pt idx="1318">
                  <c:v>8.034080648780817E-2</c:v>
                </c:pt>
                <c:pt idx="1319">
                  <c:v>8.5384374701094098E-2</c:v>
                </c:pt>
                <c:pt idx="1320">
                  <c:v>6.0662853911803788E-2</c:v>
                </c:pt>
                <c:pt idx="1321">
                  <c:v>8.0748697711130218E-2</c:v>
                </c:pt>
                <c:pt idx="1322">
                  <c:v>7.4734186464608401E-2</c:v>
                </c:pt>
                <c:pt idx="1323">
                  <c:v>7.4626607638664605E-2</c:v>
                </c:pt>
                <c:pt idx="1324">
                  <c:v>9.1006220165510507E-2</c:v>
                </c:pt>
                <c:pt idx="1325">
                  <c:v>7.2539873217447273E-2</c:v>
                </c:pt>
                <c:pt idx="1326">
                  <c:v>7.8840083960961954E-2</c:v>
                </c:pt>
                <c:pt idx="1327">
                  <c:v>6.1187952899214193E-2</c:v>
                </c:pt>
                <c:pt idx="1328">
                  <c:v>7.3592308372750118E-2</c:v>
                </c:pt>
                <c:pt idx="1329">
                  <c:v>9.5815650120487469E-2</c:v>
                </c:pt>
                <c:pt idx="1330">
                  <c:v>4.9590519119245752E-2</c:v>
                </c:pt>
                <c:pt idx="1331">
                  <c:v>8.4296388207730125E-2</c:v>
                </c:pt>
                <c:pt idx="1332">
                  <c:v>8.0360505703430007E-2</c:v>
                </c:pt>
                <c:pt idx="1333">
                  <c:v>7.0725669601003072E-2</c:v>
                </c:pt>
                <c:pt idx="1334">
                  <c:v>8.9327522528705711E-2</c:v>
                </c:pt>
                <c:pt idx="1335">
                  <c:v>7.9403666495030681E-2</c:v>
                </c:pt>
                <c:pt idx="1336">
                  <c:v>8.4737864840147059E-2</c:v>
                </c:pt>
                <c:pt idx="1337">
                  <c:v>8.9796621645799851E-2</c:v>
                </c:pt>
                <c:pt idx="1338">
                  <c:v>7.4014250563254017E-2</c:v>
                </c:pt>
                <c:pt idx="1339">
                  <c:v>4.5488376449669736E-2</c:v>
                </c:pt>
                <c:pt idx="1340">
                  <c:v>6.8882625171288125E-2</c:v>
                </c:pt>
                <c:pt idx="1341">
                  <c:v>7.8524791126788854E-2</c:v>
                </c:pt>
                <c:pt idx="1342">
                  <c:v>7.514197830598314E-2</c:v>
                </c:pt>
                <c:pt idx="1343">
                  <c:v>9.2159724957461192E-2</c:v>
                </c:pt>
                <c:pt idx="1344">
                  <c:v>8.675557012689869E-2</c:v>
                </c:pt>
                <c:pt idx="1345">
                  <c:v>7.9427487774778274E-2</c:v>
                </c:pt>
                <c:pt idx="1346">
                  <c:v>7.501283427328137E-2</c:v>
                </c:pt>
                <c:pt idx="1347">
                  <c:v>5.7813842006767313E-2</c:v>
                </c:pt>
                <c:pt idx="1348">
                  <c:v>5.8329596756969901E-2</c:v>
                </c:pt>
                <c:pt idx="1349">
                  <c:v>6.3428961959004368E-2</c:v>
                </c:pt>
                <c:pt idx="1350">
                  <c:v>7.3048534397709197E-2</c:v>
                </c:pt>
                <c:pt idx="1351">
                  <c:v>7.7063856040355261E-2</c:v>
                </c:pt>
                <c:pt idx="1352">
                  <c:v>7.43936887500041E-2</c:v>
                </c:pt>
                <c:pt idx="1353">
                  <c:v>6.3097437907347662E-2</c:v>
                </c:pt>
                <c:pt idx="1354">
                  <c:v>8.2208753191865672E-2</c:v>
                </c:pt>
                <c:pt idx="1355">
                  <c:v>6.0052508656208661E-2</c:v>
                </c:pt>
                <c:pt idx="1356">
                  <c:v>6.5496708800713635E-2</c:v>
                </c:pt>
                <c:pt idx="1357">
                  <c:v>8.3378788813697285E-2</c:v>
                </c:pt>
                <c:pt idx="1358">
                  <c:v>7.4306652546454563E-2</c:v>
                </c:pt>
                <c:pt idx="1359">
                  <c:v>9.0751820223280669E-2</c:v>
                </c:pt>
                <c:pt idx="1360">
                  <c:v>5.0825039996316108E-2</c:v>
                </c:pt>
                <c:pt idx="1361">
                  <c:v>5.7816198600225417E-2</c:v>
                </c:pt>
                <c:pt idx="1362">
                  <c:v>7.2855886312171464E-2</c:v>
                </c:pt>
                <c:pt idx="1363">
                  <c:v>7.6534614063240206E-2</c:v>
                </c:pt>
                <c:pt idx="1364">
                  <c:v>7.7591888497632905E-2</c:v>
                </c:pt>
                <c:pt idx="1365">
                  <c:v>9.0561920618278891E-2</c:v>
                </c:pt>
                <c:pt idx="1366">
                  <c:v>9.4359698792672572E-2</c:v>
                </c:pt>
                <c:pt idx="1367">
                  <c:v>6.795153351630312E-2</c:v>
                </c:pt>
                <c:pt idx="1368">
                  <c:v>8.8891056892453468E-2</c:v>
                </c:pt>
                <c:pt idx="1369">
                  <c:v>9.4043012011768318E-2</c:v>
                </c:pt>
                <c:pt idx="1370">
                  <c:v>0.1016349131740809</c:v>
                </c:pt>
                <c:pt idx="1371">
                  <c:v>0.12215071712837799</c:v>
                </c:pt>
                <c:pt idx="1372">
                  <c:v>0.11085480893276418</c:v>
                </c:pt>
                <c:pt idx="1373">
                  <c:v>9.6829372964274574E-2</c:v>
                </c:pt>
                <c:pt idx="1374">
                  <c:v>9.3128155571097604E-2</c:v>
                </c:pt>
                <c:pt idx="1375">
                  <c:v>8.8775865590839456E-2</c:v>
                </c:pt>
                <c:pt idx="1376">
                  <c:v>9.3987241448753686E-2</c:v>
                </c:pt>
                <c:pt idx="1377">
                  <c:v>9.7162357085538692E-2</c:v>
                </c:pt>
                <c:pt idx="1378">
                  <c:v>0.12193976673566576</c:v>
                </c:pt>
                <c:pt idx="1379">
                  <c:v>0.13658987290277155</c:v>
                </c:pt>
                <c:pt idx="1380">
                  <c:v>0.10867815840146705</c:v>
                </c:pt>
                <c:pt idx="1381">
                  <c:v>0.10557172153346192</c:v>
                </c:pt>
                <c:pt idx="1382">
                  <c:v>0.10030168593687437</c:v>
                </c:pt>
                <c:pt idx="1383">
                  <c:v>0.10775471199760876</c:v>
                </c:pt>
                <c:pt idx="1384">
                  <c:v>9.1881185372049479E-2</c:v>
                </c:pt>
                <c:pt idx="1385">
                  <c:v>9.1763604426657749E-2</c:v>
                </c:pt>
                <c:pt idx="1386">
                  <c:v>9.5592165715050401E-2</c:v>
                </c:pt>
                <c:pt idx="1387">
                  <c:v>0.11139384727446876</c:v>
                </c:pt>
                <c:pt idx="1388">
                  <c:v>0.13847301426748818</c:v>
                </c:pt>
                <c:pt idx="1389">
                  <c:v>0.10905505047271878</c:v>
                </c:pt>
                <c:pt idx="1390">
                  <c:v>9.3305475300058227E-2</c:v>
                </c:pt>
                <c:pt idx="1391">
                  <c:v>0.10250657526523935</c:v>
                </c:pt>
                <c:pt idx="1392">
                  <c:v>0.11914922829059552</c:v>
                </c:pt>
                <c:pt idx="1393">
                  <c:v>0.10444815834581718</c:v>
                </c:pt>
                <c:pt idx="1394">
                  <c:v>0.12185825447350768</c:v>
                </c:pt>
                <c:pt idx="1395">
                  <c:v>9.3351747466780238E-2</c:v>
                </c:pt>
                <c:pt idx="1396">
                  <c:v>0.13471042912966261</c:v>
                </c:pt>
                <c:pt idx="1397">
                  <c:v>0.1261933514701134</c:v>
                </c:pt>
                <c:pt idx="1398">
                  <c:v>0.10935716866554261</c:v>
                </c:pt>
                <c:pt idx="1399">
                  <c:v>0.11366121056767853</c:v>
                </c:pt>
                <c:pt idx="1400">
                  <c:v>9.9559702421406798E-2</c:v>
                </c:pt>
                <c:pt idx="1401">
                  <c:v>8.9513782330017042E-2</c:v>
                </c:pt>
                <c:pt idx="1402">
                  <c:v>7.4993919454509547E-2</c:v>
                </c:pt>
                <c:pt idx="1403">
                  <c:v>0.10386324533840398</c:v>
                </c:pt>
                <c:pt idx="1404">
                  <c:v>8.748080991027829E-2</c:v>
                </c:pt>
                <c:pt idx="1405">
                  <c:v>0.10259698678240887</c:v>
                </c:pt>
                <c:pt idx="1406">
                  <c:v>0.118367087791222</c:v>
                </c:pt>
                <c:pt idx="1407">
                  <c:v>0.1278189982032967</c:v>
                </c:pt>
                <c:pt idx="1408">
                  <c:v>0.13447496255127292</c:v>
                </c:pt>
                <c:pt idx="1409">
                  <c:v>0.11006512110840841</c:v>
                </c:pt>
                <c:pt idx="1410">
                  <c:v>9.2405438692192449E-2</c:v>
                </c:pt>
                <c:pt idx="1411">
                  <c:v>0.1175387960883129</c:v>
                </c:pt>
                <c:pt idx="1412">
                  <c:v>0.11574569450495829</c:v>
                </c:pt>
                <c:pt idx="1413">
                  <c:v>8.8977330717710704E-2</c:v>
                </c:pt>
                <c:pt idx="1414">
                  <c:v>9.4609604869086303E-2</c:v>
                </c:pt>
                <c:pt idx="1415">
                  <c:v>8.5889738359169701E-2</c:v>
                </c:pt>
                <c:pt idx="1416">
                  <c:v>7.415177609590734E-2</c:v>
                </c:pt>
                <c:pt idx="1417">
                  <c:v>0.12488731458610845</c:v>
                </c:pt>
                <c:pt idx="1418">
                  <c:v>7.8542939034525167E-2</c:v>
                </c:pt>
                <c:pt idx="1419">
                  <c:v>0.10245896288093727</c:v>
                </c:pt>
                <c:pt idx="1420">
                  <c:v>0.10191958774903517</c:v>
                </c:pt>
                <c:pt idx="1421">
                  <c:v>5.4241304879940735E-2</c:v>
                </c:pt>
                <c:pt idx="1422">
                  <c:v>8.9951049777866554E-2</c:v>
                </c:pt>
                <c:pt idx="1423">
                  <c:v>0.1206586282554368</c:v>
                </c:pt>
                <c:pt idx="1424">
                  <c:v>0.10972756879409527</c:v>
                </c:pt>
                <c:pt idx="1425">
                  <c:v>9.4258442506251802E-2</c:v>
                </c:pt>
                <c:pt idx="1426">
                  <c:v>8.475770345153015E-2</c:v>
                </c:pt>
                <c:pt idx="1427">
                  <c:v>5.1974312713994782E-2</c:v>
                </c:pt>
                <c:pt idx="1428">
                  <c:v>9.6170424331477322E-2</c:v>
                </c:pt>
                <c:pt idx="1429">
                  <c:v>0.1202273976880021</c:v>
                </c:pt>
                <c:pt idx="1430">
                  <c:v>9.3981973760088294E-2</c:v>
                </c:pt>
                <c:pt idx="1431">
                  <c:v>7.3573092560251713E-2</c:v>
                </c:pt>
                <c:pt idx="1432">
                  <c:v>6.903576250904403E-2</c:v>
                </c:pt>
                <c:pt idx="1433">
                  <c:v>9.966946303299247E-2</c:v>
                </c:pt>
                <c:pt idx="1434">
                  <c:v>8.013357361064781E-2</c:v>
                </c:pt>
                <c:pt idx="1435">
                  <c:v>8.8863591948816656E-2</c:v>
                </c:pt>
                <c:pt idx="1436">
                  <c:v>0.10951923835123759</c:v>
                </c:pt>
                <c:pt idx="1437">
                  <c:v>0.10896385773559525</c:v>
                </c:pt>
                <c:pt idx="1438">
                  <c:v>9.2907409090807885E-2</c:v>
                </c:pt>
                <c:pt idx="1439">
                  <c:v>6.0355440995896417E-2</c:v>
                </c:pt>
                <c:pt idx="1440">
                  <c:v>0.11125544497147695</c:v>
                </c:pt>
                <c:pt idx="1441">
                  <c:v>0.11517040540311207</c:v>
                </c:pt>
                <c:pt idx="1442">
                  <c:v>5.1676437981419437E-2</c:v>
                </c:pt>
                <c:pt idx="1443">
                  <c:v>7.3465305949727971E-2</c:v>
                </c:pt>
                <c:pt idx="1444">
                  <c:v>7.8106869654288383E-2</c:v>
                </c:pt>
                <c:pt idx="1445">
                  <c:v>0.12139758841994396</c:v>
                </c:pt>
                <c:pt idx="1446">
                  <c:v>5.4908340324647975E-2</c:v>
                </c:pt>
                <c:pt idx="1447">
                  <c:v>6.8510055632006017E-2</c:v>
                </c:pt>
                <c:pt idx="1448">
                  <c:v>7.3441926998901202E-2</c:v>
                </c:pt>
                <c:pt idx="1449">
                  <c:v>6.5155426218554191E-2</c:v>
                </c:pt>
                <c:pt idx="1450">
                  <c:v>0.12904485939422158</c:v>
                </c:pt>
                <c:pt idx="1451">
                  <c:v>8.3011649599904272E-2</c:v>
                </c:pt>
                <c:pt idx="1452">
                  <c:v>7.5224879391925042E-2</c:v>
                </c:pt>
                <c:pt idx="1453">
                  <c:v>7.5695192332068645E-2</c:v>
                </c:pt>
                <c:pt idx="1454">
                  <c:v>7.3952392681098253E-2</c:v>
                </c:pt>
                <c:pt idx="1455">
                  <c:v>9.3964300669824682E-2</c:v>
                </c:pt>
                <c:pt idx="1456">
                  <c:v>5.204076136874463E-2</c:v>
                </c:pt>
                <c:pt idx="1457">
                  <c:v>3.7960454307517107E-2</c:v>
                </c:pt>
                <c:pt idx="1458">
                  <c:v>8.360681728116072E-2</c:v>
                </c:pt>
                <c:pt idx="1459">
                  <c:v>5.7111659891288587E-2</c:v>
                </c:pt>
                <c:pt idx="1460">
                  <c:v>6.1322838682252336E-2</c:v>
                </c:pt>
                <c:pt idx="1461">
                  <c:v>6.4138396570949108E-2</c:v>
                </c:pt>
                <c:pt idx="1462">
                  <c:v>8.7003569949670567E-2</c:v>
                </c:pt>
                <c:pt idx="1463">
                  <c:v>9.8945842890755462E-2</c:v>
                </c:pt>
                <c:pt idx="1464">
                  <c:v>9.9609424861625689E-2</c:v>
                </c:pt>
                <c:pt idx="1465">
                  <c:v>8.1717056554380774E-2</c:v>
                </c:pt>
                <c:pt idx="1466">
                  <c:v>5.7467747086360148E-2</c:v>
                </c:pt>
                <c:pt idx="1467">
                  <c:v>5.7530721502291188E-2</c:v>
                </c:pt>
                <c:pt idx="1468">
                  <c:v>7.723730149808461E-2</c:v>
                </c:pt>
                <c:pt idx="1469">
                  <c:v>8.2871831502454363E-2</c:v>
                </c:pt>
                <c:pt idx="1470">
                  <c:v>6.7524243463726402E-2</c:v>
                </c:pt>
                <c:pt idx="1471">
                  <c:v>8.7228841018054656E-2</c:v>
                </c:pt>
                <c:pt idx="1472">
                  <c:v>8.525888783855079E-2</c:v>
                </c:pt>
                <c:pt idx="1473">
                  <c:v>7.2049889622966726E-2</c:v>
                </c:pt>
                <c:pt idx="1474">
                  <c:v>7.1657016475662333E-2</c:v>
                </c:pt>
                <c:pt idx="1475">
                  <c:v>6.2725827927270189E-2</c:v>
                </c:pt>
                <c:pt idx="1476">
                  <c:v>4.9964706449689172E-2</c:v>
                </c:pt>
                <c:pt idx="1477">
                  <c:v>9.0625145834409254E-2</c:v>
                </c:pt>
                <c:pt idx="1478">
                  <c:v>8.0762091357268098E-2</c:v>
                </c:pt>
                <c:pt idx="1479">
                  <c:v>7.0702677761336485E-2</c:v>
                </c:pt>
                <c:pt idx="1480">
                  <c:v>3.6610300086336221E-2</c:v>
                </c:pt>
                <c:pt idx="1481">
                  <c:v>8.1581016009623267E-2</c:v>
                </c:pt>
                <c:pt idx="1482">
                  <c:v>9.5279896574245265E-2</c:v>
                </c:pt>
                <c:pt idx="1483">
                  <c:v>9.474805427297664E-2</c:v>
                </c:pt>
                <c:pt idx="1484">
                  <c:v>8.1530699947086463E-2</c:v>
                </c:pt>
                <c:pt idx="1485">
                  <c:v>5.8244697304775578E-2</c:v>
                </c:pt>
                <c:pt idx="1486">
                  <c:v>9.0213674840086508E-2</c:v>
                </c:pt>
                <c:pt idx="1487">
                  <c:v>4.6232973122379915E-2</c:v>
                </c:pt>
                <c:pt idx="1488">
                  <c:v>1.6509484023465134E-2</c:v>
                </c:pt>
                <c:pt idx="1489">
                  <c:v>6.4830673391259058E-2</c:v>
                </c:pt>
                <c:pt idx="1490">
                  <c:v>-2.0891234641718624E-2</c:v>
                </c:pt>
                <c:pt idx="1491">
                  <c:v>4.8346986625730295E-2</c:v>
                </c:pt>
                <c:pt idx="1492">
                  <c:v>8.0988979767432356E-2</c:v>
                </c:pt>
                <c:pt idx="1493">
                  <c:v>7.1594313727237263E-2</c:v>
                </c:pt>
                <c:pt idx="1494">
                  <c:v>8.2426314438862752E-2</c:v>
                </c:pt>
                <c:pt idx="1495">
                  <c:v>0.10120339071265927</c:v>
                </c:pt>
                <c:pt idx="1496">
                  <c:v>7.0273195287615331E-2</c:v>
                </c:pt>
                <c:pt idx="1497">
                  <c:v>0.11509683033412375</c:v>
                </c:pt>
                <c:pt idx="1498">
                  <c:v>4.2571119953297064E-2</c:v>
                </c:pt>
                <c:pt idx="1499">
                  <c:v>5.5570450499232961E-2</c:v>
                </c:pt>
                <c:pt idx="1500">
                  <c:v>2.2387053578343093E-2</c:v>
                </c:pt>
                <c:pt idx="1501">
                  <c:v>4.2495031138057908E-2</c:v>
                </c:pt>
                <c:pt idx="1502">
                  <c:v>4.6815699504115252E-2</c:v>
                </c:pt>
                <c:pt idx="1503">
                  <c:v>1.7331825052200069E-2</c:v>
                </c:pt>
                <c:pt idx="1504">
                  <c:v>5.3057500628520868E-2</c:v>
                </c:pt>
                <c:pt idx="1505">
                  <c:v>7.3853634257883716E-2</c:v>
                </c:pt>
                <c:pt idx="1506">
                  <c:v>6.0771297537799328E-2</c:v>
                </c:pt>
                <c:pt idx="1507">
                  <c:v>4.6680602333928678E-2</c:v>
                </c:pt>
                <c:pt idx="1508">
                  <c:v>0.10578712284705188</c:v>
                </c:pt>
                <c:pt idx="1509">
                  <c:v>0.117208582586877</c:v>
                </c:pt>
                <c:pt idx="1510">
                  <c:v>6.5594584587979593E-2</c:v>
                </c:pt>
                <c:pt idx="1511">
                  <c:v>0.10785373606102655</c:v>
                </c:pt>
                <c:pt idx="1512">
                  <c:v>2.3946943428777141E-2</c:v>
                </c:pt>
                <c:pt idx="1513">
                  <c:v>3.3754581698525285E-2</c:v>
                </c:pt>
                <c:pt idx="1514">
                  <c:v>9.7385588127724826E-2</c:v>
                </c:pt>
                <c:pt idx="1515">
                  <c:v>0.12734561403219569</c:v>
                </c:pt>
                <c:pt idx="1516">
                  <c:v>5.417919543656774E-2</c:v>
                </c:pt>
                <c:pt idx="1517">
                  <c:v>5.4336132128632045E-2</c:v>
                </c:pt>
                <c:pt idx="1518">
                  <c:v>9.2804192325752544E-2</c:v>
                </c:pt>
                <c:pt idx="1519">
                  <c:v>8.1435795702445218E-2</c:v>
                </c:pt>
                <c:pt idx="1520">
                  <c:v>5.3289037007521516E-2</c:v>
                </c:pt>
                <c:pt idx="1521">
                  <c:v>6.5853468790228228E-2</c:v>
                </c:pt>
                <c:pt idx="1522">
                  <c:v>0.10173571753830321</c:v>
                </c:pt>
                <c:pt idx="1523">
                  <c:v>2.2846447077809515E-2</c:v>
                </c:pt>
                <c:pt idx="1524">
                  <c:v>3.6285874852501968E-2</c:v>
                </c:pt>
                <c:pt idx="1525">
                  <c:v>-4.0611224250284357E-2</c:v>
                </c:pt>
                <c:pt idx="1526">
                  <c:v>4.5822158577832929E-3</c:v>
                </c:pt>
                <c:pt idx="1527">
                  <c:v>8.2440286373102772E-2</c:v>
                </c:pt>
                <c:pt idx="1528">
                  <c:v>6.2625476156543833E-2</c:v>
                </c:pt>
                <c:pt idx="1529">
                  <c:v>3.9491924758204795E-2</c:v>
                </c:pt>
                <c:pt idx="1530">
                  <c:v>5.9229815867185981E-2</c:v>
                </c:pt>
                <c:pt idx="1531">
                  <c:v>0.10175956141255012</c:v>
                </c:pt>
                <c:pt idx="1532">
                  <c:v>6.2224722542875345E-2</c:v>
                </c:pt>
                <c:pt idx="1533">
                  <c:v>2.3274831983158991E-2</c:v>
                </c:pt>
                <c:pt idx="1534">
                  <c:v>7.8147143464399549E-2</c:v>
                </c:pt>
                <c:pt idx="1535">
                  <c:v>4.1444759844299441E-2</c:v>
                </c:pt>
                <c:pt idx="1536">
                  <c:v>3.0437018165184477E-2</c:v>
                </c:pt>
                <c:pt idx="1537">
                  <c:v>7.08113812612612E-2</c:v>
                </c:pt>
                <c:pt idx="1538">
                  <c:v>5.3163140163319481E-2</c:v>
                </c:pt>
                <c:pt idx="1539">
                  <c:v>8.8520047066234148E-2</c:v>
                </c:pt>
                <c:pt idx="1540">
                  <c:v>8.8640740610253135E-2</c:v>
                </c:pt>
                <c:pt idx="1541">
                  <c:v>0.10313156703611122</c:v>
                </c:pt>
                <c:pt idx="1542">
                  <c:v>6.1079914469899826E-2</c:v>
                </c:pt>
                <c:pt idx="1543">
                  <c:v>8.2584719978827714E-2</c:v>
                </c:pt>
                <c:pt idx="1544">
                  <c:v>4.6629970053017646E-2</c:v>
                </c:pt>
                <c:pt idx="1545">
                  <c:v>7.6291618146957632E-2</c:v>
                </c:pt>
                <c:pt idx="1546">
                  <c:v>0.11360106832735409</c:v>
                </c:pt>
                <c:pt idx="1547">
                  <c:v>9.7661251492317858E-2</c:v>
                </c:pt>
                <c:pt idx="1548">
                  <c:v>5.8239842925729014E-2</c:v>
                </c:pt>
                <c:pt idx="1549">
                  <c:v>9.3168425132264171E-2</c:v>
                </c:pt>
                <c:pt idx="1550">
                  <c:v>8.7924244574994787E-2</c:v>
                </c:pt>
                <c:pt idx="1551">
                  <c:v>8.488551189665211E-2</c:v>
                </c:pt>
                <c:pt idx="1552">
                  <c:v>9.1562845679965352E-2</c:v>
                </c:pt>
                <c:pt idx="1553">
                  <c:v>9.3261198696592121E-2</c:v>
                </c:pt>
                <c:pt idx="1554">
                  <c:v>3.749955107872515E-2</c:v>
                </c:pt>
                <c:pt idx="1555">
                  <c:v>5.4554526690717753E-2</c:v>
                </c:pt>
                <c:pt idx="1556">
                  <c:v>7.7395186748016292E-2</c:v>
                </c:pt>
                <c:pt idx="1557">
                  <c:v>3.6027726338130714E-2</c:v>
                </c:pt>
                <c:pt idx="1558">
                  <c:v>4.6979445499467427E-2</c:v>
                </c:pt>
                <c:pt idx="1559">
                  <c:v>7.7272577033807119E-2</c:v>
                </c:pt>
                <c:pt idx="1560">
                  <c:v>7.6356893479903654E-2</c:v>
                </c:pt>
                <c:pt idx="1561">
                  <c:v>3.7344072103322308E-2</c:v>
                </c:pt>
                <c:pt idx="1562">
                  <c:v>0.10205463619639998</c:v>
                </c:pt>
                <c:pt idx="1563">
                  <c:v>6.9743066242721447E-2</c:v>
                </c:pt>
                <c:pt idx="1564">
                  <c:v>8.5953942433126582E-2</c:v>
                </c:pt>
                <c:pt idx="1565">
                  <c:v>9.1414421627343923E-2</c:v>
                </c:pt>
                <c:pt idx="1566">
                  <c:v>6.2379453287911966E-2</c:v>
                </c:pt>
                <c:pt idx="1567">
                  <c:v>4.2207763234625856E-2</c:v>
                </c:pt>
                <c:pt idx="1568">
                  <c:v>1.7008890686017304E-2</c:v>
                </c:pt>
                <c:pt idx="1569">
                  <c:v>3.000340177946537E-2</c:v>
                </c:pt>
                <c:pt idx="1570">
                  <c:v>3.0284274270139258E-2</c:v>
                </c:pt>
                <c:pt idx="1571">
                  <c:v>7.226978550484757E-2</c:v>
                </c:pt>
                <c:pt idx="1572">
                  <c:v>5.0888630595789845E-2</c:v>
                </c:pt>
                <c:pt idx="1573">
                  <c:v>6.8755999143519125E-2</c:v>
                </c:pt>
                <c:pt idx="1574">
                  <c:v>9.0961207493261073E-2</c:v>
                </c:pt>
                <c:pt idx="1575">
                  <c:v>7.1473460122282353E-2</c:v>
                </c:pt>
                <c:pt idx="1576">
                  <c:v>0.12959806786950312</c:v>
                </c:pt>
                <c:pt idx="1577">
                  <c:v>0.14020357754929125</c:v>
                </c:pt>
                <c:pt idx="1578">
                  <c:v>8.4466120428242017E-2</c:v>
                </c:pt>
                <c:pt idx="1579">
                  <c:v>6.1260663192860186E-2</c:v>
                </c:pt>
                <c:pt idx="1580">
                  <c:v>0.10901764418346581</c:v>
                </c:pt>
                <c:pt idx="1581">
                  <c:v>8.9719289163569277E-2</c:v>
                </c:pt>
                <c:pt idx="1582">
                  <c:v>5.6089117557896209E-2</c:v>
                </c:pt>
                <c:pt idx="1583">
                  <c:v>2.5060312963517723E-4</c:v>
                </c:pt>
                <c:pt idx="1584">
                  <c:v>0.15679006336153112</c:v>
                </c:pt>
                <c:pt idx="1585">
                  <c:v>9.4047262255677805E-2</c:v>
                </c:pt>
                <c:pt idx="1586">
                  <c:v>0.10859475609223682</c:v>
                </c:pt>
                <c:pt idx="1587">
                  <c:v>6.7174924917986489E-2</c:v>
                </c:pt>
                <c:pt idx="1588">
                  <c:v>8.3664003457489602E-2</c:v>
                </c:pt>
                <c:pt idx="1589">
                  <c:v>0.13001007808183754</c:v>
                </c:pt>
                <c:pt idx="1590">
                  <c:v>-5.0028207444103995E-2</c:v>
                </c:pt>
              </c:numCache>
            </c:numRef>
          </c:yVal>
          <c:smooth val="0"/>
        </c:ser>
        <c:ser>
          <c:idx val="1"/>
          <c:order val="1"/>
          <c:tx>
            <c:v>ROD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Data!$N$3:$N$1593</c:f>
              <c:numCache>
                <c:formatCode>General</c:formatCode>
                <c:ptCount val="1591"/>
                <c:pt idx="0">
                  <c:v>0.52480000000000004</c:v>
                </c:pt>
                <c:pt idx="1">
                  <c:v>0.52249999999999996</c:v>
                </c:pt>
                <c:pt idx="2">
                  <c:v>0.5202</c:v>
                </c:pt>
                <c:pt idx="3">
                  <c:v>0.51790000000000003</c:v>
                </c:pt>
                <c:pt idx="4">
                  <c:v>0.51570000000000005</c:v>
                </c:pt>
                <c:pt idx="5">
                  <c:v>0.51339999999999997</c:v>
                </c:pt>
                <c:pt idx="6">
                  <c:v>0.5111</c:v>
                </c:pt>
                <c:pt idx="7">
                  <c:v>0.50890000000000002</c:v>
                </c:pt>
                <c:pt idx="8">
                  <c:v>0.50670000000000004</c:v>
                </c:pt>
                <c:pt idx="9">
                  <c:v>0.50449999999999995</c:v>
                </c:pt>
                <c:pt idx="10">
                  <c:v>0.50229999999999997</c:v>
                </c:pt>
                <c:pt idx="11">
                  <c:v>0.50009999999999999</c:v>
                </c:pt>
                <c:pt idx="12">
                  <c:v>0.498</c:v>
                </c:pt>
                <c:pt idx="13">
                  <c:v>0.49580000000000002</c:v>
                </c:pt>
                <c:pt idx="14">
                  <c:v>0.49359999999999998</c:v>
                </c:pt>
                <c:pt idx="15">
                  <c:v>0.49149999999999999</c:v>
                </c:pt>
                <c:pt idx="16">
                  <c:v>0.4894</c:v>
                </c:pt>
                <c:pt idx="17">
                  <c:v>0.48730000000000001</c:v>
                </c:pt>
                <c:pt idx="18">
                  <c:v>0.48520000000000002</c:v>
                </c:pt>
                <c:pt idx="19">
                  <c:v>0.48309999999999997</c:v>
                </c:pt>
                <c:pt idx="20">
                  <c:v>0.48099999999999998</c:v>
                </c:pt>
                <c:pt idx="21">
                  <c:v>0.47889999999999999</c:v>
                </c:pt>
                <c:pt idx="22">
                  <c:v>0.47689999999999999</c:v>
                </c:pt>
                <c:pt idx="23">
                  <c:v>0.4748</c:v>
                </c:pt>
                <c:pt idx="24">
                  <c:v>0.4728</c:v>
                </c:pt>
                <c:pt idx="25">
                  <c:v>0.4708</c:v>
                </c:pt>
                <c:pt idx="26">
                  <c:v>0.46879999999999999</c:v>
                </c:pt>
                <c:pt idx="27">
                  <c:v>0.46679999999999999</c:v>
                </c:pt>
                <c:pt idx="28">
                  <c:v>0.46479999999999999</c:v>
                </c:pt>
                <c:pt idx="29">
                  <c:v>0.46279999999999999</c:v>
                </c:pt>
                <c:pt idx="30">
                  <c:v>0.46089999999999998</c:v>
                </c:pt>
                <c:pt idx="31">
                  <c:v>0.45889999999999997</c:v>
                </c:pt>
                <c:pt idx="32">
                  <c:v>0.45700000000000002</c:v>
                </c:pt>
                <c:pt idx="33">
                  <c:v>0.4551</c:v>
                </c:pt>
                <c:pt idx="34">
                  <c:v>0.4531</c:v>
                </c:pt>
                <c:pt idx="35">
                  <c:v>0.45119999999999999</c:v>
                </c:pt>
                <c:pt idx="36">
                  <c:v>0.44929999999999998</c:v>
                </c:pt>
                <c:pt idx="37">
                  <c:v>0.44740000000000002</c:v>
                </c:pt>
                <c:pt idx="38">
                  <c:v>0.44550000000000001</c:v>
                </c:pt>
                <c:pt idx="39">
                  <c:v>0.44369999999999998</c:v>
                </c:pt>
                <c:pt idx="40">
                  <c:v>0.44180000000000003</c:v>
                </c:pt>
                <c:pt idx="41">
                  <c:v>0.44</c:v>
                </c:pt>
                <c:pt idx="42">
                  <c:v>0.43809999999999999</c:v>
                </c:pt>
                <c:pt idx="43">
                  <c:v>0.43630000000000002</c:v>
                </c:pt>
                <c:pt idx="44">
                  <c:v>0.4345</c:v>
                </c:pt>
                <c:pt idx="45">
                  <c:v>0.43269999999999997</c:v>
                </c:pt>
                <c:pt idx="46">
                  <c:v>0.43080000000000002</c:v>
                </c:pt>
                <c:pt idx="47">
                  <c:v>0.42909999999999998</c:v>
                </c:pt>
                <c:pt idx="48">
                  <c:v>0.42730000000000001</c:v>
                </c:pt>
                <c:pt idx="49">
                  <c:v>0.42549999999999999</c:v>
                </c:pt>
                <c:pt idx="50">
                  <c:v>0.42370000000000002</c:v>
                </c:pt>
                <c:pt idx="51">
                  <c:v>0.42199999999999999</c:v>
                </c:pt>
                <c:pt idx="52">
                  <c:v>0.42020000000000002</c:v>
                </c:pt>
                <c:pt idx="53">
                  <c:v>0.41849999999999998</c:v>
                </c:pt>
                <c:pt idx="54">
                  <c:v>0.4168</c:v>
                </c:pt>
                <c:pt idx="55">
                  <c:v>0.41510000000000002</c:v>
                </c:pt>
                <c:pt idx="56">
                  <c:v>0.4133</c:v>
                </c:pt>
                <c:pt idx="57">
                  <c:v>0.41170000000000001</c:v>
                </c:pt>
                <c:pt idx="58">
                  <c:v>0.41</c:v>
                </c:pt>
                <c:pt idx="59">
                  <c:v>0.4083</c:v>
                </c:pt>
                <c:pt idx="60">
                  <c:v>0.40660000000000002</c:v>
                </c:pt>
                <c:pt idx="61">
                  <c:v>0.40489999999999998</c:v>
                </c:pt>
                <c:pt idx="62">
                  <c:v>0.40329999999999999</c:v>
                </c:pt>
                <c:pt idx="63">
                  <c:v>0.40160000000000001</c:v>
                </c:pt>
                <c:pt idx="64">
                  <c:v>0.4</c:v>
                </c:pt>
                <c:pt idx="65">
                  <c:v>0.39839999999999998</c:v>
                </c:pt>
                <c:pt idx="66">
                  <c:v>0.39679999999999999</c:v>
                </c:pt>
                <c:pt idx="67">
                  <c:v>0.3952</c:v>
                </c:pt>
                <c:pt idx="68">
                  <c:v>0.39350000000000002</c:v>
                </c:pt>
                <c:pt idx="69">
                  <c:v>0.39200000000000002</c:v>
                </c:pt>
                <c:pt idx="70">
                  <c:v>0.39040000000000002</c:v>
                </c:pt>
                <c:pt idx="71">
                  <c:v>0.38879999999999998</c:v>
                </c:pt>
                <c:pt idx="72">
                  <c:v>0.38719999999999999</c:v>
                </c:pt>
                <c:pt idx="73">
                  <c:v>0.38569999999999999</c:v>
                </c:pt>
                <c:pt idx="74">
                  <c:v>0.3841</c:v>
                </c:pt>
                <c:pt idx="75">
                  <c:v>0.3826</c:v>
                </c:pt>
                <c:pt idx="76">
                  <c:v>0.38100000000000001</c:v>
                </c:pt>
                <c:pt idx="77">
                  <c:v>0.3795</c:v>
                </c:pt>
                <c:pt idx="78">
                  <c:v>0.378</c:v>
                </c:pt>
                <c:pt idx="79">
                  <c:v>0.3765</c:v>
                </c:pt>
                <c:pt idx="80">
                  <c:v>0.375</c:v>
                </c:pt>
                <c:pt idx="81">
                  <c:v>0.3735</c:v>
                </c:pt>
                <c:pt idx="82">
                  <c:v>0.372</c:v>
                </c:pt>
                <c:pt idx="83">
                  <c:v>0.3705</c:v>
                </c:pt>
                <c:pt idx="84">
                  <c:v>0.36899999999999999</c:v>
                </c:pt>
                <c:pt idx="85">
                  <c:v>0.36749999999999999</c:v>
                </c:pt>
                <c:pt idx="86">
                  <c:v>0.36609999999999998</c:v>
                </c:pt>
                <c:pt idx="87">
                  <c:v>0.36470000000000002</c:v>
                </c:pt>
                <c:pt idx="88">
                  <c:v>0.36320000000000002</c:v>
                </c:pt>
                <c:pt idx="89">
                  <c:v>0.36180000000000001</c:v>
                </c:pt>
                <c:pt idx="90">
                  <c:v>0.36030000000000001</c:v>
                </c:pt>
                <c:pt idx="91">
                  <c:v>0.3589</c:v>
                </c:pt>
                <c:pt idx="92">
                  <c:v>0.35749999999999998</c:v>
                </c:pt>
                <c:pt idx="93">
                  <c:v>0.35610000000000003</c:v>
                </c:pt>
                <c:pt idx="94">
                  <c:v>0.35470000000000002</c:v>
                </c:pt>
                <c:pt idx="95">
                  <c:v>0.3533</c:v>
                </c:pt>
                <c:pt idx="96">
                  <c:v>0.35189999999999999</c:v>
                </c:pt>
                <c:pt idx="97">
                  <c:v>0.35049999999999998</c:v>
                </c:pt>
                <c:pt idx="98">
                  <c:v>0.34910000000000002</c:v>
                </c:pt>
                <c:pt idx="99">
                  <c:v>0.3478</c:v>
                </c:pt>
                <c:pt idx="100">
                  <c:v>0.34639999999999999</c:v>
                </c:pt>
                <c:pt idx="101">
                  <c:v>0.34510000000000002</c:v>
                </c:pt>
                <c:pt idx="102">
                  <c:v>0.34370000000000001</c:v>
                </c:pt>
                <c:pt idx="103">
                  <c:v>0.34239999999999998</c:v>
                </c:pt>
                <c:pt idx="104">
                  <c:v>0.34110000000000001</c:v>
                </c:pt>
                <c:pt idx="105">
                  <c:v>0.3397</c:v>
                </c:pt>
                <c:pt idx="106">
                  <c:v>0.33839999999999998</c:v>
                </c:pt>
                <c:pt idx="107">
                  <c:v>0.33710000000000001</c:v>
                </c:pt>
                <c:pt idx="108">
                  <c:v>0.33579999999999999</c:v>
                </c:pt>
                <c:pt idx="109">
                  <c:v>0.33450000000000002</c:v>
                </c:pt>
                <c:pt idx="110">
                  <c:v>0.3332</c:v>
                </c:pt>
                <c:pt idx="111">
                  <c:v>0.33189999999999997</c:v>
                </c:pt>
                <c:pt idx="112">
                  <c:v>0.3306</c:v>
                </c:pt>
                <c:pt idx="113">
                  <c:v>0.32929999999999998</c:v>
                </c:pt>
                <c:pt idx="114">
                  <c:v>0.3281</c:v>
                </c:pt>
                <c:pt idx="115">
                  <c:v>0.32679999999999998</c:v>
                </c:pt>
                <c:pt idx="116">
                  <c:v>0.3256</c:v>
                </c:pt>
                <c:pt idx="117">
                  <c:v>0.32429999999999998</c:v>
                </c:pt>
                <c:pt idx="118">
                  <c:v>0.3231</c:v>
                </c:pt>
                <c:pt idx="119">
                  <c:v>0.32179999999999997</c:v>
                </c:pt>
                <c:pt idx="120">
                  <c:v>0.3206</c:v>
                </c:pt>
                <c:pt idx="121">
                  <c:v>0.31940000000000002</c:v>
                </c:pt>
                <c:pt idx="122">
                  <c:v>0.31819999999999998</c:v>
                </c:pt>
                <c:pt idx="123">
                  <c:v>0.31690000000000002</c:v>
                </c:pt>
                <c:pt idx="124">
                  <c:v>0.31569999999999998</c:v>
                </c:pt>
                <c:pt idx="125">
                  <c:v>0.3145</c:v>
                </c:pt>
                <c:pt idx="126">
                  <c:v>0.31340000000000001</c:v>
                </c:pt>
                <c:pt idx="127">
                  <c:v>0.31219999999999998</c:v>
                </c:pt>
                <c:pt idx="128">
                  <c:v>0.311</c:v>
                </c:pt>
                <c:pt idx="129">
                  <c:v>0.30980000000000002</c:v>
                </c:pt>
                <c:pt idx="130">
                  <c:v>0.30859999999999999</c:v>
                </c:pt>
                <c:pt idx="131">
                  <c:v>0.3075</c:v>
                </c:pt>
                <c:pt idx="132">
                  <c:v>0.30630000000000002</c:v>
                </c:pt>
                <c:pt idx="133">
                  <c:v>0.30520000000000003</c:v>
                </c:pt>
                <c:pt idx="134">
                  <c:v>0.30399999999999999</c:v>
                </c:pt>
                <c:pt idx="135">
                  <c:v>0.30280000000000001</c:v>
                </c:pt>
                <c:pt idx="136">
                  <c:v>0.30170000000000002</c:v>
                </c:pt>
                <c:pt idx="137">
                  <c:v>0.30059999999999998</c:v>
                </c:pt>
                <c:pt idx="138">
                  <c:v>0.29949999999999999</c:v>
                </c:pt>
                <c:pt idx="139">
                  <c:v>0.29830000000000001</c:v>
                </c:pt>
                <c:pt idx="140">
                  <c:v>0.29720000000000002</c:v>
                </c:pt>
                <c:pt idx="141">
                  <c:v>0.29609999999999997</c:v>
                </c:pt>
                <c:pt idx="142">
                  <c:v>0.29499999999999998</c:v>
                </c:pt>
                <c:pt idx="143">
                  <c:v>0.29389999999999999</c:v>
                </c:pt>
                <c:pt idx="144">
                  <c:v>0.2928</c:v>
                </c:pt>
                <c:pt idx="145">
                  <c:v>0.29170000000000001</c:v>
                </c:pt>
                <c:pt idx="146">
                  <c:v>0.29060000000000002</c:v>
                </c:pt>
                <c:pt idx="147">
                  <c:v>0.28960000000000002</c:v>
                </c:pt>
                <c:pt idx="148">
                  <c:v>0.28849999999999998</c:v>
                </c:pt>
                <c:pt idx="149">
                  <c:v>0.28739999999999999</c:v>
                </c:pt>
                <c:pt idx="150">
                  <c:v>0.28639999999999999</c:v>
                </c:pt>
                <c:pt idx="151">
                  <c:v>0.2853</c:v>
                </c:pt>
                <c:pt idx="152">
                  <c:v>0.2843</c:v>
                </c:pt>
                <c:pt idx="153">
                  <c:v>0.28320000000000001</c:v>
                </c:pt>
                <c:pt idx="154">
                  <c:v>0.28220000000000001</c:v>
                </c:pt>
                <c:pt idx="155">
                  <c:v>0.28110000000000002</c:v>
                </c:pt>
                <c:pt idx="156">
                  <c:v>0.28010000000000002</c:v>
                </c:pt>
                <c:pt idx="157">
                  <c:v>0.27900000000000003</c:v>
                </c:pt>
                <c:pt idx="158">
                  <c:v>0.27800000000000002</c:v>
                </c:pt>
                <c:pt idx="159">
                  <c:v>0.27700000000000002</c:v>
                </c:pt>
                <c:pt idx="160">
                  <c:v>0.27600000000000002</c:v>
                </c:pt>
                <c:pt idx="161">
                  <c:v>0.27500000000000002</c:v>
                </c:pt>
                <c:pt idx="162">
                  <c:v>0.27400000000000002</c:v>
                </c:pt>
                <c:pt idx="163">
                  <c:v>0.27300000000000002</c:v>
                </c:pt>
                <c:pt idx="164">
                  <c:v>0.27200000000000002</c:v>
                </c:pt>
                <c:pt idx="165">
                  <c:v>0.27100000000000002</c:v>
                </c:pt>
                <c:pt idx="166">
                  <c:v>0.27</c:v>
                </c:pt>
                <c:pt idx="167">
                  <c:v>0.26900000000000002</c:v>
                </c:pt>
                <c:pt idx="168">
                  <c:v>0.26800000000000002</c:v>
                </c:pt>
                <c:pt idx="169">
                  <c:v>0.2671</c:v>
                </c:pt>
                <c:pt idx="170">
                  <c:v>0.2661</c:v>
                </c:pt>
                <c:pt idx="171">
                  <c:v>0.2651</c:v>
                </c:pt>
                <c:pt idx="172">
                  <c:v>0.26419999999999999</c:v>
                </c:pt>
                <c:pt idx="173">
                  <c:v>0.26319999999999999</c:v>
                </c:pt>
                <c:pt idx="174">
                  <c:v>0.26229999999999998</c:v>
                </c:pt>
                <c:pt idx="175">
                  <c:v>0.26129999999999998</c:v>
                </c:pt>
                <c:pt idx="176">
                  <c:v>0.26040000000000002</c:v>
                </c:pt>
                <c:pt idx="177">
                  <c:v>0.25950000000000001</c:v>
                </c:pt>
                <c:pt idx="178">
                  <c:v>0.25850000000000001</c:v>
                </c:pt>
                <c:pt idx="179">
                  <c:v>0.2576</c:v>
                </c:pt>
                <c:pt idx="180">
                  <c:v>0.25669999999999998</c:v>
                </c:pt>
                <c:pt idx="181">
                  <c:v>0.25580000000000003</c:v>
                </c:pt>
                <c:pt idx="182">
                  <c:v>0.25480000000000003</c:v>
                </c:pt>
                <c:pt idx="183">
                  <c:v>0.25390000000000001</c:v>
                </c:pt>
                <c:pt idx="184">
                  <c:v>0.253</c:v>
                </c:pt>
                <c:pt idx="185">
                  <c:v>0.25209999999999999</c:v>
                </c:pt>
                <c:pt idx="186">
                  <c:v>0.25119999999999998</c:v>
                </c:pt>
                <c:pt idx="187">
                  <c:v>0.25030000000000002</c:v>
                </c:pt>
                <c:pt idx="188">
                  <c:v>0.24940000000000001</c:v>
                </c:pt>
                <c:pt idx="189">
                  <c:v>0.24859999999999999</c:v>
                </c:pt>
                <c:pt idx="190">
                  <c:v>0.2477</c:v>
                </c:pt>
                <c:pt idx="191">
                  <c:v>0.24679999999999999</c:v>
                </c:pt>
                <c:pt idx="192">
                  <c:v>0.24590000000000001</c:v>
                </c:pt>
                <c:pt idx="193">
                  <c:v>0.245</c:v>
                </c:pt>
                <c:pt idx="194">
                  <c:v>0.2442</c:v>
                </c:pt>
                <c:pt idx="195">
                  <c:v>0.24329999999999999</c:v>
                </c:pt>
                <c:pt idx="196">
                  <c:v>0.24249999999999999</c:v>
                </c:pt>
                <c:pt idx="197">
                  <c:v>0.24160000000000001</c:v>
                </c:pt>
                <c:pt idx="198">
                  <c:v>0.2407</c:v>
                </c:pt>
                <c:pt idx="199">
                  <c:v>0.2399</c:v>
                </c:pt>
                <c:pt idx="200">
                  <c:v>0.23910000000000001</c:v>
                </c:pt>
                <c:pt idx="201">
                  <c:v>0.2382</c:v>
                </c:pt>
                <c:pt idx="202">
                  <c:v>0.2374</c:v>
                </c:pt>
                <c:pt idx="203">
                  <c:v>0.2366</c:v>
                </c:pt>
                <c:pt idx="204">
                  <c:v>0.23569999999999999</c:v>
                </c:pt>
                <c:pt idx="205">
                  <c:v>0.2349</c:v>
                </c:pt>
                <c:pt idx="206">
                  <c:v>0.2341</c:v>
                </c:pt>
                <c:pt idx="207">
                  <c:v>0.23330000000000001</c:v>
                </c:pt>
                <c:pt idx="208">
                  <c:v>0.23250000000000001</c:v>
                </c:pt>
                <c:pt idx="209">
                  <c:v>0.23169999999999999</c:v>
                </c:pt>
                <c:pt idx="210">
                  <c:v>0.23080000000000001</c:v>
                </c:pt>
                <c:pt idx="211">
                  <c:v>0.23</c:v>
                </c:pt>
                <c:pt idx="212">
                  <c:v>0.22919999999999999</c:v>
                </c:pt>
                <c:pt idx="213">
                  <c:v>0.22850000000000001</c:v>
                </c:pt>
                <c:pt idx="214">
                  <c:v>0.22770000000000001</c:v>
                </c:pt>
                <c:pt idx="215">
                  <c:v>0.22689999999999999</c:v>
                </c:pt>
                <c:pt idx="216">
                  <c:v>0.2261</c:v>
                </c:pt>
                <c:pt idx="217">
                  <c:v>0.2253</c:v>
                </c:pt>
                <c:pt idx="218">
                  <c:v>0.22450000000000001</c:v>
                </c:pt>
                <c:pt idx="219">
                  <c:v>0.2238</c:v>
                </c:pt>
                <c:pt idx="220">
                  <c:v>0.223</c:v>
                </c:pt>
                <c:pt idx="221">
                  <c:v>0.22220000000000001</c:v>
                </c:pt>
                <c:pt idx="222">
                  <c:v>0.2215</c:v>
                </c:pt>
                <c:pt idx="223">
                  <c:v>0.22070000000000001</c:v>
                </c:pt>
                <c:pt idx="224">
                  <c:v>0.22</c:v>
                </c:pt>
                <c:pt idx="225">
                  <c:v>0.21920000000000001</c:v>
                </c:pt>
                <c:pt idx="226">
                  <c:v>0.21840000000000001</c:v>
                </c:pt>
                <c:pt idx="227">
                  <c:v>0.2177</c:v>
                </c:pt>
                <c:pt idx="228">
                  <c:v>0.21690000000000001</c:v>
                </c:pt>
                <c:pt idx="229">
                  <c:v>0.2162</c:v>
                </c:pt>
                <c:pt idx="230">
                  <c:v>0.2155</c:v>
                </c:pt>
                <c:pt idx="231">
                  <c:v>0.2147</c:v>
                </c:pt>
                <c:pt idx="232">
                  <c:v>0.214</c:v>
                </c:pt>
                <c:pt idx="233">
                  <c:v>0.21329999999999999</c:v>
                </c:pt>
                <c:pt idx="234">
                  <c:v>0.21260000000000001</c:v>
                </c:pt>
                <c:pt idx="235">
                  <c:v>0.21179999999999999</c:v>
                </c:pt>
                <c:pt idx="236">
                  <c:v>0.21110000000000001</c:v>
                </c:pt>
                <c:pt idx="237">
                  <c:v>0.2104</c:v>
                </c:pt>
                <c:pt idx="238">
                  <c:v>0.2097</c:v>
                </c:pt>
                <c:pt idx="239">
                  <c:v>0.20899999999999999</c:v>
                </c:pt>
                <c:pt idx="240">
                  <c:v>0.20830000000000001</c:v>
                </c:pt>
                <c:pt idx="241">
                  <c:v>0.20760000000000001</c:v>
                </c:pt>
                <c:pt idx="242">
                  <c:v>0.2069</c:v>
                </c:pt>
                <c:pt idx="243">
                  <c:v>0.20619999999999999</c:v>
                </c:pt>
                <c:pt idx="244">
                  <c:v>0.20549999999999999</c:v>
                </c:pt>
                <c:pt idx="245">
                  <c:v>0.20480000000000001</c:v>
                </c:pt>
                <c:pt idx="246">
                  <c:v>0.2041</c:v>
                </c:pt>
                <c:pt idx="247">
                  <c:v>0.2034</c:v>
                </c:pt>
                <c:pt idx="248">
                  <c:v>0.20280000000000001</c:v>
                </c:pt>
                <c:pt idx="249">
                  <c:v>0.2021</c:v>
                </c:pt>
                <c:pt idx="250">
                  <c:v>0.2014</c:v>
                </c:pt>
                <c:pt idx="251">
                  <c:v>0.20069999999999999</c:v>
                </c:pt>
                <c:pt idx="252">
                  <c:v>0.2001</c:v>
                </c:pt>
                <c:pt idx="253">
                  <c:v>0.19939999999999999</c:v>
                </c:pt>
                <c:pt idx="254">
                  <c:v>0.19869999999999999</c:v>
                </c:pt>
                <c:pt idx="255">
                  <c:v>0.1981</c:v>
                </c:pt>
                <c:pt idx="256">
                  <c:v>0.19739999999999999</c:v>
                </c:pt>
                <c:pt idx="257">
                  <c:v>0.1968</c:v>
                </c:pt>
                <c:pt idx="258">
                  <c:v>0.1961</c:v>
                </c:pt>
                <c:pt idx="259">
                  <c:v>0.19539999999999999</c:v>
                </c:pt>
                <c:pt idx="260">
                  <c:v>0.1948</c:v>
                </c:pt>
                <c:pt idx="261">
                  <c:v>0.19420000000000001</c:v>
                </c:pt>
                <c:pt idx="262">
                  <c:v>0.19350000000000001</c:v>
                </c:pt>
                <c:pt idx="263">
                  <c:v>0.19289999999999999</c:v>
                </c:pt>
                <c:pt idx="264">
                  <c:v>0.19220000000000001</c:v>
                </c:pt>
                <c:pt idx="265">
                  <c:v>0.19159999999999999</c:v>
                </c:pt>
                <c:pt idx="266">
                  <c:v>0.191</c:v>
                </c:pt>
                <c:pt idx="267">
                  <c:v>0.1903</c:v>
                </c:pt>
                <c:pt idx="268">
                  <c:v>0.18970000000000001</c:v>
                </c:pt>
                <c:pt idx="269">
                  <c:v>0.18909999999999999</c:v>
                </c:pt>
                <c:pt idx="270">
                  <c:v>0.1885</c:v>
                </c:pt>
                <c:pt idx="271">
                  <c:v>0.18790000000000001</c:v>
                </c:pt>
                <c:pt idx="272">
                  <c:v>0.18720000000000001</c:v>
                </c:pt>
                <c:pt idx="273">
                  <c:v>0.18659999999999999</c:v>
                </c:pt>
                <c:pt idx="274">
                  <c:v>0.186</c:v>
                </c:pt>
                <c:pt idx="275">
                  <c:v>0.18540000000000001</c:v>
                </c:pt>
                <c:pt idx="276">
                  <c:v>0.18479999999999999</c:v>
                </c:pt>
                <c:pt idx="277">
                  <c:v>0.1842</c:v>
                </c:pt>
                <c:pt idx="278">
                  <c:v>0.18360000000000001</c:v>
                </c:pt>
                <c:pt idx="279">
                  <c:v>0.183</c:v>
                </c:pt>
                <c:pt idx="280">
                  <c:v>0.18240000000000001</c:v>
                </c:pt>
                <c:pt idx="281">
                  <c:v>0.18179999999999999</c:v>
                </c:pt>
                <c:pt idx="282">
                  <c:v>0.18129999999999999</c:v>
                </c:pt>
                <c:pt idx="283">
                  <c:v>0.1807</c:v>
                </c:pt>
                <c:pt idx="284">
                  <c:v>0.18010000000000001</c:v>
                </c:pt>
                <c:pt idx="285">
                  <c:v>0.17949999999999999</c:v>
                </c:pt>
                <c:pt idx="286">
                  <c:v>0.1789</c:v>
                </c:pt>
                <c:pt idx="287">
                  <c:v>0.17829999999999999</c:v>
                </c:pt>
                <c:pt idx="288">
                  <c:v>0.17780000000000001</c:v>
                </c:pt>
                <c:pt idx="289">
                  <c:v>0.1772</c:v>
                </c:pt>
                <c:pt idx="290">
                  <c:v>0.17660000000000001</c:v>
                </c:pt>
                <c:pt idx="291">
                  <c:v>0.17610000000000001</c:v>
                </c:pt>
                <c:pt idx="292">
                  <c:v>0.17549999999999999</c:v>
                </c:pt>
                <c:pt idx="293">
                  <c:v>0.1749</c:v>
                </c:pt>
                <c:pt idx="294">
                  <c:v>0.1744</c:v>
                </c:pt>
                <c:pt idx="295">
                  <c:v>0.17380000000000001</c:v>
                </c:pt>
                <c:pt idx="296">
                  <c:v>0.17330000000000001</c:v>
                </c:pt>
                <c:pt idx="297">
                  <c:v>0.17269999999999999</c:v>
                </c:pt>
                <c:pt idx="298">
                  <c:v>0.1721</c:v>
                </c:pt>
                <c:pt idx="299">
                  <c:v>0.1716</c:v>
                </c:pt>
                <c:pt idx="300">
                  <c:v>0.1711</c:v>
                </c:pt>
                <c:pt idx="301">
                  <c:v>0.17050000000000001</c:v>
                </c:pt>
                <c:pt idx="302">
                  <c:v>0.17</c:v>
                </c:pt>
                <c:pt idx="303">
                  <c:v>0.1694</c:v>
                </c:pt>
                <c:pt idx="304">
                  <c:v>0.16889999999999999</c:v>
                </c:pt>
                <c:pt idx="305">
                  <c:v>0.16839999999999999</c:v>
                </c:pt>
                <c:pt idx="306">
                  <c:v>0.1678</c:v>
                </c:pt>
                <c:pt idx="307">
                  <c:v>0.1673</c:v>
                </c:pt>
                <c:pt idx="308">
                  <c:v>0.1668</c:v>
                </c:pt>
                <c:pt idx="309">
                  <c:v>0.16619999999999999</c:v>
                </c:pt>
                <c:pt idx="310">
                  <c:v>0.16569999999999999</c:v>
                </c:pt>
                <c:pt idx="311">
                  <c:v>0.16520000000000001</c:v>
                </c:pt>
                <c:pt idx="312">
                  <c:v>0.16470000000000001</c:v>
                </c:pt>
                <c:pt idx="313">
                  <c:v>0.1641</c:v>
                </c:pt>
                <c:pt idx="314">
                  <c:v>0.1636</c:v>
                </c:pt>
                <c:pt idx="315">
                  <c:v>0.16309999999999999</c:v>
                </c:pt>
                <c:pt idx="316">
                  <c:v>0.16259999999999999</c:v>
                </c:pt>
                <c:pt idx="317">
                  <c:v>0.16209999999999999</c:v>
                </c:pt>
                <c:pt idx="318">
                  <c:v>0.16159999999999999</c:v>
                </c:pt>
                <c:pt idx="319">
                  <c:v>0.16109999999999999</c:v>
                </c:pt>
                <c:pt idx="320">
                  <c:v>0.16059999999999999</c:v>
                </c:pt>
                <c:pt idx="321">
                  <c:v>0.16009999999999999</c:v>
                </c:pt>
                <c:pt idx="322">
                  <c:v>0.15959999999999999</c:v>
                </c:pt>
                <c:pt idx="323">
                  <c:v>0.15909999999999999</c:v>
                </c:pt>
                <c:pt idx="324">
                  <c:v>0.15859999999999999</c:v>
                </c:pt>
                <c:pt idx="325">
                  <c:v>0.15809999999999999</c:v>
                </c:pt>
                <c:pt idx="326">
                  <c:v>0.15759999999999999</c:v>
                </c:pt>
                <c:pt idx="327">
                  <c:v>0.15709999999999999</c:v>
                </c:pt>
                <c:pt idx="328">
                  <c:v>0.15659999999999999</c:v>
                </c:pt>
                <c:pt idx="329">
                  <c:v>0.15609999999999999</c:v>
                </c:pt>
                <c:pt idx="330">
                  <c:v>0.15570000000000001</c:v>
                </c:pt>
                <c:pt idx="331">
                  <c:v>0.1552</c:v>
                </c:pt>
                <c:pt idx="332">
                  <c:v>0.1547</c:v>
                </c:pt>
                <c:pt idx="333">
                  <c:v>0.1542</c:v>
                </c:pt>
                <c:pt idx="334">
                  <c:v>0.1537</c:v>
                </c:pt>
                <c:pt idx="335">
                  <c:v>0.15329999999999999</c:v>
                </c:pt>
                <c:pt idx="336">
                  <c:v>0.15279999999999999</c:v>
                </c:pt>
                <c:pt idx="337">
                  <c:v>0.15229999999999999</c:v>
                </c:pt>
                <c:pt idx="338">
                  <c:v>0.15190000000000001</c:v>
                </c:pt>
                <c:pt idx="339">
                  <c:v>0.15140000000000001</c:v>
                </c:pt>
                <c:pt idx="340">
                  <c:v>0.15090000000000001</c:v>
                </c:pt>
                <c:pt idx="341">
                  <c:v>0.15049999999999999</c:v>
                </c:pt>
                <c:pt idx="342">
                  <c:v>0.15</c:v>
                </c:pt>
                <c:pt idx="343">
                  <c:v>0.14949999999999999</c:v>
                </c:pt>
                <c:pt idx="344">
                  <c:v>0.14910000000000001</c:v>
                </c:pt>
                <c:pt idx="345">
                  <c:v>0.14860000000000001</c:v>
                </c:pt>
                <c:pt idx="346">
                  <c:v>0.1482</c:v>
                </c:pt>
                <c:pt idx="347">
                  <c:v>0.1477</c:v>
                </c:pt>
                <c:pt idx="348">
                  <c:v>0.14729999999999999</c:v>
                </c:pt>
                <c:pt idx="349">
                  <c:v>0.14680000000000001</c:v>
                </c:pt>
                <c:pt idx="350">
                  <c:v>0.1464</c:v>
                </c:pt>
                <c:pt idx="351">
                  <c:v>0.1459</c:v>
                </c:pt>
                <c:pt idx="352">
                  <c:v>0.14549999999999999</c:v>
                </c:pt>
                <c:pt idx="353">
                  <c:v>0.14499999999999999</c:v>
                </c:pt>
                <c:pt idx="354">
                  <c:v>0.14460000000000001</c:v>
                </c:pt>
                <c:pt idx="355">
                  <c:v>0.14419999999999999</c:v>
                </c:pt>
                <c:pt idx="356">
                  <c:v>0.14369999999999999</c:v>
                </c:pt>
                <c:pt idx="357">
                  <c:v>0.14330000000000001</c:v>
                </c:pt>
                <c:pt idx="358">
                  <c:v>0.1429</c:v>
                </c:pt>
                <c:pt idx="359">
                  <c:v>0.1424</c:v>
                </c:pt>
                <c:pt idx="360">
                  <c:v>0.14199999999999999</c:v>
                </c:pt>
                <c:pt idx="361">
                  <c:v>0.1416</c:v>
                </c:pt>
                <c:pt idx="362">
                  <c:v>0.14119999999999999</c:v>
                </c:pt>
                <c:pt idx="363">
                  <c:v>0.14069999999999999</c:v>
                </c:pt>
                <c:pt idx="364">
                  <c:v>0.14030000000000001</c:v>
                </c:pt>
                <c:pt idx="365">
                  <c:v>0.1399</c:v>
                </c:pt>
                <c:pt idx="366">
                  <c:v>0.13950000000000001</c:v>
                </c:pt>
                <c:pt idx="367">
                  <c:v>0.13900000000000001</c:v>
                </c:pt>
                <c:pt idx="368">
                  <c:v>0.1386</c:v>
                </c:pt>
                <c:pt idx="369">
                  <c:v>0.13819999999999999</c:v>
                </c:pt>
                <c:pt idx="370">
                  <c:v>0.13780000000000001</c:v>
                </c:pt>
                <c:pt idx="371">
                  <c:v>0.13739999999999999</c:v>
                </c:pt>
                <c:pt idx="372">
                  <c:v>0.13700000000000001</c:v>
                </c:pt>
                <c:pt idx="373">
                  <c:v>0.1366</c:v>
                </c:pt>
                <c:pt idx="374">
                  <c:v>0.13619999999999999</c:v>
                </c:pt>
                <c:pt idx="375">
                  <c:v>0.1358</c:v>
                </c:pt>
                <c:pt idx="376">
                  <c:v>0.13539999999999999</c:v>
                </c:pt>
                <c:pt idx="377">
                  <c:v>0.13500000000000001</c:v>
                </c:pt>
                <c:pt idx="378">
                  <c:v>0.1346</c:v>
                </c:pt>
                <c:pt idx="379">
                  <c:v>0.13420000000000001</c:v>
                </c:pt>
                <c:pt idx="380">
                  <c:v>0.1338</c:v>
                </c:pt>
                <c:pt idx="381">
                  <c:v>0.13339999999999999</c:v>
                </c:pt>
                <c:pt idx="382">
                  <c:v>0.13300000000000001</c:v>
                </c:pt>
                <c:pt idx="383">
                  <c:v>0.1326</c:v>
                </c:pt>
                <c:pt idx="384">
                  <c:v>0.13220000000000001</c:v>
                </c:pt>
                <c:pt idx="385">
                  <c:v>0.1318</c:v>
                </c:pt>
                <c:pt idx="386">
                  <c:v>0.13139999999999999</c:v>
                </c:pt>
                <c:pt idx="387">
                  <c:v>0.13100000000000001</c:v>
                </c:pt>
                <c:pt idx="388">
                  <c:v>0.13059999999999999</c:v>
                </c:pt>
                <c:pt idx="389">
                  <c:v>0.1303</c:v>
                </c:pt>
                <c:pt idx="390">
                  <c:v>0.12989999999999999</c:v>
                </c:pt>
                <c:pt idx="391">
                  <c:v>0.1295</c:v>
                </c:pt>
                <c:pt idx="392">
                  <c:v>0.12909999999999999</c:v>
                </c:pt>
                <c:pt idx="393">
                  <c:v>0.12870000000000001</c:v>
                </c:pt>
                <c:pt idx="394">
                  <c:v>0.12839999999999999</c:v>
                </c:pt>
                <c:pt idx="395">
                  <c:v>0.128</c:v>
                </c:pt>
                <c:pt idx="396">
                  <c:v>0.12759999999999999</c:v>
                </c:pt>
                <c:pt idx="397">
                  <c:v>0.12720000000000001</c:v>
                </c:pt>
                <c:pt idx="398">
                  <c:v>0.12690000000000001</c:v>
                </c:pt>
                <c:pt idx="399">
                  <c:v>0.1265</c:v>
                </c:pt>
                <c:pt idx="400">
                  <c:v>0.12609999999999999</c:v>
                </c:pt>
                <c:pt idx="401">
                  <c:v>0.1258</c:v>
                </c:pt>
                <c:pt idx="402">
                  <c:v>0.12540000000000001</c:v>
                </c:pt>
                <c:pt idx="403">
                  <c:v>0.125</c:v>
                </c:pt>
                <c:pt idx="404">
                  <c:v>0.12470000000000001</c:v>
                </c:pt>
                <c:pt idx="405">
                  <c:v>0.12429999999999999</c:v>
                </c:pt>
                <c:pt idx="406">
                  <c:v>0.1239</c:v>
                </c:pt>
                <c:pt idx="407">
                  <c:v>0.1236</c:v>
                </c:pt>
                <c:pt idx="408">
                  <c:v>0.1232</c:v>
                </c:pt>
                <c:pt idx="409">
                  <c:v>0.1229</c:v>
                </c:pt>
                <c:pt idx="410">
                  <c:v>0.1225</c:v>
                </c:pt>
                <c:pt idx="411">
                  <c:v>0.1222</c:v>
                </c:pt>
                <c:pt idx="412">
                  <c:v>0.12180000000000001</c:v>
                </c:pt>
                <c:pt idx="413">
                  <c:v>0.1215</c:v>
                </c:pt>
                <c:pt idx="414">
                  <c:v>0.1211</c:v>
                </c:pt>
                <c:pt idx="415">
                  <c:v>0.1208</c:v>
                </c:pt>
                <c:pt idx="416">
                  <c:v>0.12039999999999999</c:v>
                </c:pt>
                <c:pt idx="417">
                  <c:v>0.1201</c:v>
                </c:pt>
                <c:pt idx="418">
                  <c:v>0.1197</c:v>
                </c:pt>
                <c:pt idx="419">
                  <c:v>0.11940000000000001</c:v>
                </c:pt>
                <c:pt idx="420">
                  <c:v>0.11899999999999999</c:v>
                </c:pt>
                <c:pt idx="421">
                  <c:v>0.1187</c:v>
                </c:pt>
                <c:pt idx="422">
                  <c:v>0.11840000000000001</c:v>
                </c:pt>
                <c:pt idx="423">
                  <c:v>0.11799999999999999</c:v>
                </c:pt>
                <c:pt idx="424">
                  <c:v>0.1177</c:v>
                </c:pt>
                <c:pt idx="425">
                  <c:v>0.1174</c:v>
                </c:pt>
                <c:pt idx="426">
                  <c:v>0.11700000000000001</c:v>
                </c:pt>
                <c:pt idx="427">
                  <c:v>0.1167</c:v>
                </c:pt>
                <c:pt idx="428">
                  <c:v>0.1164</c:v>
                </c:pt>
                <c:pt idx="429">
                  <c:v>0.11600000000000001</c:v>
                </c:pt>
                <c:pt idx="430">
                  <c:v>0.1157</c:v>
                </c:pt>
                <c:pt idx="431">
                  <c:v>0.1154</c:v>
                </c:pt>
                <c:pt idx="432">
                  <c:v>0.115</c:v>
                </c:pt>
                <c:pt idx="433">
                  <c:v>0.1147</c:v>
                </c:pt>
                <c:pt idx="434">
                  <c:v>0.1144</c:v>
                </c:pt>
                <c:pt idx="435">
                  <c:v>0.11409999999999999</c:v>
                </c:pt>
                <c:pt idx="436">
                  <c:v>0.1138</c:v>
                </c:pt>
                <c:pt idx="437">
                  <c:v>0.1134</c:v>
                </c:pt>
                <c:pt idx="438">
                  <c:v>0.11310000000000001</c:v>
                </c:pt>
                <c:pt idx="439">
                  <c:v>0.1128</c:v>
                </c:pt>
                <c:pt idx="440">
                  <c:v>0.1125</c:v>
                </c:pt>
                <c:pt idx="441">
                  <c:v>0.11219999999999999</c:v>
                </c:pt>
                <c:pt idx="442">
                  <c:v>0.1118</c:v>
                </c:pt>
                <c:pt idx="443">
                  <c:v>0.1115</c:v>
                </c:pt>
                <c:pt idx="444">
                  <c:v>0.11119999999999999</c:v>
                </c:pt>
                <c:pt idx="445">
                  <c:v>0.1109</c:v>
                </c:pt>
                <c:pt idx="446">
                  <c:v>0.1106</c:v>
                </c:pt>
                <c:pt idx="447">
                  <c:v>0.1103</c:v>
                </c:pt>
                <c:pt idx="448">
                  <c:v>0.11</c:v>
                </c:pt>
                <c:pt idx="449">
                  <c:v>0.10970000000000001</c:v>
                </c:pt>
                <c:pt idx="450">
                  <c:v>0.1094</c:v>
                </c:pt>
                <c:pt idx="451">
                  <c:v>0.1091</c:v>
                </c:pt>
                <c:pt idx="452">
                  <c:v>0.10879999999999999</c:v>
                </c:pt>
                <c:pt idx="453">
                  <c:v>0.1085</c:v>
                </c:pt>
                <c:pt idx="454">
                  <c:v>0.1082</c:v>
                </c:pt>
                <c:pt idx="455">
                  <c:v>0.1079</c:v>
                </c:pt>
                <c:pt idx="456">
                  <c:v>0.1076</c:v>
                </c:pt>
                <c:pt idx="457">
                  <c:v>0.10730000000000001</c:v>
                </c:pt>
                <c:pt idx="458">
                  <c:v>0.107</c:v>
                </c:pt>
                <c:pt idx="459">
                  <c:v>0.1067</c:v>
                </c:pt>
                <c:pt idx="460">
                  <c:v>0.10639999999999999</c:v>
                </c:pt>
                <c:pt idx="461">
                  <c:v>0.1061</c:v>
                </c:pt>
                <c:pt idx="462">
                  <c:v>0.10580000000000001</c:v>
                </c:pt>
                <c:pt idx="463">
                  <c:v>0.1055</c:v>
                </c:pt>
                <c:pt idx="464">
                  <c:v>0.1052</c:v>
                </c:pt>
                <c:pt idx="465">
                  <c:v>0.10489999999999999</c:v>
                </c:pt>
                <c:pt idx="466">
                  <c:v>0.1046</c:v>
                </c:pt>
                <c:pt idx="467">
                  <c:v>0.1043</c:v>
                </c:pt>
                <c:pt idx="468">
                  <c:v>0.104</c:v>
                </c:pt>
                <c:pt idx="469">
                  <c:v>0.1038</c:v>
                </c:pt>
                <c:pt idx="470">
                  <c:v>0.10349999999999999</c:v>
                </c:pt>
                <c:pt idx="471">
                  <c:v>0.1032</c:v>
                </c:pt>
                <c:pt idx="472">
                  <c:v>0.10290000000000001</c:v>
                </c:pt>
                <c:pt idx="473">
                  <c:v>0.1026</c:v>
                </c:pt>
                <c:pt idx="474">
                  <c:v>0.1024</c:v>
                </c:pt>
                <c:pt idx="475">
                  <c:v>0.1021</c:v>
                </c:pt>
                <c:pt idx="476">
                  <c:v>0.1018</c:v>
                </c:pt>
                <c:pt idx="477">
                  <c:v>0.10150000000000001</c:v>
                </c:pt>
                <c:pt idx="478">
                  <c:v>0.1012</c:v>
                </c:pt>
                <c:pt idx="479">
                  <c:v>0.10100000000000001</c:v>
                </c:pt>
                <c:pt idx="480">
                  <c:v>0.1007</c:v>
                </c:pt>
                <c:pt idx="481">
                  <c:v>0.1004</c:v>
                </c:pt>
                <c:pt idx="482">
                  <c:v>0.10009999999999999</c:v>
                </c:pt>
                <c:pt idx="483">
                  <c:v>9.987E-2</c:v>
                </c:pt>
                <c:pt idx="484">
                  <c:v>9.9599999999999994E-2</c:v>
                </c:pt>
                <c:pt idx="485">
                  <c:v>9.9330000000000002E-2</c:v>
                </c:pt>
                <c:pt idx="486">
                  <c:v>9.9059999999999995E-2</c:v>
                </c:pt>
                <c:pt idx="487">
                  <c:v>9.8790000000000003E-2</c:v>
                </c:pt>
                <c:pt idx="488">
                  <c:v>9.8530000000000006E-2</c:v>
                </c:pt>
                <c:pt idx="489">
                  <c:v>9.826E-2</c:v>
                </c:pt>
                <c:pt idx="490">
                  <c:v>9.7989999999999994E-2</c:v>
                </c:pt>
                <c:pt idx="491">
                  <c:v>9.7729999999999997E-2</c:v>
                </c:pt>
                <c:pt idx="492">
                  <c:v>9.7470000000000001E-2</c:v>
                </c:pt>
                <c:pt idx="493">
                  <c:v>9.7199999999999995E-2</c:v>
                </c:pt>
                <c:pt idx="494">
                  <c:v>9.6949999999999995E-2</c:v>
                </c:pt>
                <c:pt idx="495">
                  <c:v>9.6680000000000002E-2</c:v>
                </c:pt>
                <c:pt idx="496">
                  <c:v>9.6420000000000006E-2</c:v>
                </c:pt>
                <c:pt idx="497">
                  <c:v>9.6170000000000005E-2</c:v>
                </c:pt>
                <c:pt idx="498">
                  <c:v>9.5909999999999995E-2</c:v>
                </c:pt>
                <c:pt idx="499">
                  <c:v>9.5649999999999999E-2</c:v>
                </c:pt>
                <c:pt idx="500">
                  <c:v>9.5399999999999999E-2</c:v>
                </c:pt>
                <c:pt idx="501">
                  <c:v>9.5140000000000002E-2</c:v>
                </c:pt>
                <c:pt idx="502">
                  <c:v>9.4880000000000006E-2</c:v>
                </c:pt>
                <c:pt idx="503">
                  <c:v>9.4630000000000006E-2</c:v>
                </c:pt>
                <c:pt idx="504">
                  <c:v>9.4380000000000006E-2</c:v>
                </c:pt>
                <c:pt idx="505">
                  <c:v>9.4130000000000005E-2</c:v>
                </c:pt>
                <c:pt idx="506">
                  <c:v>9.3880000000000005E-2</c:v>
                </c:pt>
                <c:pt idx="507">
                  <c:v>9.3630000000000005E-2</c:v>
                </c:pt>
                <c:pt idx="508">
                  <c:v>9.3369999999999995E-2</c:v>
                </c:pt>
                <c:pt idx="509">
                  <c:v>9.3130000000000004E-2</c:v>
                </c:pt>
                <c:pt idx="510">
                  <c:v>9.2880000000000004E-2</c:v>
                </c:pt>
                <c:pt idx="511">
                  <c:v>9.264E-2</c:v>
                </c:pt>
                <c:pt idx="512">
                  <c:v>9.239E-2</c:v>
                </c:pt>
                <c:pt idx="513">
                  <c:v>9.214E-2</c:v>
                </c:pt>
                <c:pt idx="514">
                  <c:v>9.1899999999999996E-2</c:v>
                </c:pt>
                <c:pt idx="515">
                  <c:v>9.1660000000000005E-2</c:v>
                </c:pt>
                <c:pt idx="516">
                  <c:v>9.1420000000000001E-2</c:v>
                </c:pt>
                <c:pt idx="517">
                  <c:v>9.1179999999999997E-2</c:v>
                </c:pt>
                <c:pt idx="518">
                  <c:v>9.0939999999999993E-2</c:v>
                </c:pt>
                <c:pt idx="519">
                  <c:v>9.0700000000000003E-2</c:v>
                </c:pt>
                <c:pt idx="520">
                  <c:v>9.0450000000000003E-2</c:v>
                </c:pt>
                <c:pt idx="521">
                  <c:v>9.0219999999999995E-2</c:v>
                </c:pt>
                <c:pt idx="522">
                  <c:v>8.9980000000000004E-2</c:v>
                </c:pt>
                <c:pt idx="523">
                  <c:v>8.9749999999999996E-2</c:v>
                </c:pt>
                <c:pt idx="524">
                  <c:v>8.9510000000000006E-2</c:v>
                </c:pt>
                <c:pt idx="525">
                  <c:v>8.9279999999999998E-2</c:v>
                </c:pt>
                <c:pt idx="526">
                  <c:v>8.9039999999999994E-2</c:v>
                </c:pt>
                <c:pt idx="527">
                  <c:v>8.881E-2</c:v>
                </c:pt>
                <c:pt idx="528">
                  <c:v>8.8580000000000006E-2</c:v>
                </c:pt>
                <c:pt idx="529">
                  <c:v>8.8349999999999998E-2</c:v>
                </c:pt>
                <c:pt idx="530">
                  <c:v>8.8109999999999994E-2</c:v>
                </c:pt>
                <c:pt idx="531">
                  <c:v>8.7889999999999996E-2</c:v>
                </c:pt>
                <c:pt idx="532">
                  <c:v>8.7650000000000006E-2</c:v>
                </c:pt>
                <c:pt idx="533">
                  <c:v>8.7419999999999998E-2</c:v>
                </c:pt>
                <c:pt idx="534">
                  <c:v>8.72E-2</c:v>
                </c:pt>
                <c:pt idx="535">
                  <c:v>8.6970000000000006E-2</c:v>
                </c:pt>
                <c:pt idx="536">
                  <c:v>8.6749999999999994E-2</c:v>
                </c:pt>
                <c:pt idx="537">
                  <c:v>8.652E-2</c:v>
                </c:pt>
                <c:pt idx="538">
                  <c:v>8.6300000000000002E-2</c:v>
                </c:pt>
                <c:pt idx="539">
                  <c:v>8.6080000000000004E-2</c:v>
                </c:pt>
                <c:pt idx="540">
                  <c:v>8.5849999999999996E-2</c:v>
                </c:pt>
                <c:pt idx="541">
                  <c:v>8.5629999999999998E-2</c:v>
                </c:pt>
                <c:pt idx="542">
                  <c:v>8.5400000000000004E-2</c:v>
                </c:pt>
                <c:pt idx="543">
                  <c:v>8.5190000000000002E-2</c:v>
                </c:pt>
                <c:pt idx="544">
                  <c:v>8.4959999999999994E-2</c:v>
                </c:pt>
                <c:pt idx="545">
                  <c:v>8.4750000000000006E-2</c:v>
                </c:pt>
                <c:pt idx="546">
                  <c:v>8.4519999999999998E-2</c:v>
                </c:pt>
                <c:pt idx="547">
                  <c:v>8.4309999999999996E-2</c:v>
                </c:pt>
                <c:pt idx="548">
                  <c:v>8.4089999999999998E-2</c:v>
                </c:pt>
                <c:pt idx="549">
                  <c:v>8.3879999999999996E-2</c:v>
                </c:pt>
                <c:pt idx="550">
                  <c:v>8.3659999999999998E-2</c:v>
                </c:pt>
                <c:pt idx="551">
                  <c:v>8.344E-2</c:v>
                </c:pt>
                <c:pt idx="552">
                  <c:v>8.3229999999999998E-2</c:v>
                </c:pt>
                <c:pt idx="553">
                  <c:v>8.3019999999999997E-2</c:v>
                </c:pt>
                <c:pt idx="554">
                  <c:v>8.2809999999999995E-2</c:v>
                </c:pt>
                <c:pt idx="555">
                  <c:v>8.2589999999999997E-2</c:v>
                </c:pt>
                <c:pt idx="556">
                  <c:v>8.2379999999999995E-2</c:v>
                </c:pt>
                <c:pt idx="557">
                  <c:v>8.2170000000000007E-2</c:v>
                </c:pt>
                <c:pt idx="558">
                  <c:v>8.1960000000000005E-2</c:v>
                </c:pt>
                <c:pt idx="559">
                  <c:v>8.1750000000000003E-2</c:v>
                </c:pt>
                <c:pt idx="560">
                  <c:v>8.1540000000000001E-2</c:v>
                </c:pt>
                <c:pt idx="561">
                  <c:v>8.133E-2</c:v>
                </c:pt>
                <c:pt idx="562">
                  <c:v>8.1129999999999994E-2</c:v>
                </c:pt>
                <c:pt idx="563">
                  <c:v>8.0920000000000006E-2</c:v>
                </c:pt>
                <c:pt idx="564">
                  <c:v>8.072E-2</c:v>
                </c:pt>
                <c:pt idx="565">
                  <c:v>8.0509999999999998E-2</c:v>
                </c:pt>
                <c:pt idx="566">
                  <c:v>8.0299999999999996E-2</c:v>
                </c:pt>
                <c:pt idx="567">
                  <c:v>8.0100000000000005E-2</c:v>
                </c:pt>
                <c:pt idx="568">
                  <c:v>7.9899999999999999E-2</c:v>
                </c:pt>
                <c:pt idx="569">
                  <c:v>7.9699999999999993E-2</c:v>
                </c:pt>
                <c:pt idx="570">
                  <c:v>7.9500000000000001E-2</c:v>
                </c:pt>
                <c:pt idx="571">
                  <c:v>7.9289999999999999E-2</c:v>
                </c:pt>
                <c:pt idx="572">
                  <c:v>7.9089999999999994E-2</c:v>
                </c:pt>
                <c:pt idx="573">
                  <c:v>7.8890000000000002E-2</c:v>
                </c:pt>
                <c:pt idx="574">
                  <c:v>7.8689999999999996E-2</c:v>
                </c:pt>
                <c:pt idx="575">
                  <c:v>7.85E-2</c:v>
                </c:pt>
                <c:pt idx="576">
                  <c:v>7.8299999999999995E-2</c:v>
                </c:pt>
                <c:pt idx="577">
                  <c:v>7.8100000000000003E-2</c:v>
                </c:pt>
                <c:pt idx="578">
                  <c:v>7.7899999999999997E-2</c:v>
                </c:pt>
                <c:pt idx="579">
                  <c:v>7.7710000000000001E-2</c:v>
                </c:pt>
                <c:pt idx="580">
                  <c:v>7.7509999999999996E-2</c:v>
                </c:pt>
                <c:pt idx="581">
                  <c:v>7.732E-2</c:v>
                </c:pt>
                <c:pt idx="582">
                  <c:v>7.7130000000000004E-2</c:v>
                </c:pt>
                <c:pt idx="583">
                  <c:v>7.6929999999999998E-2</c:v>
                </c:pt>
                <c:pt idx="584">
                  <c:v>7.6740000000000003E-2</c:v>
                </c:pt>
                <c:pt idx="585">
                  <c:v>7.6550000000000007E-2</c:v>
                </c:pt>
                <c:pt idx="586">
                  <c:v>7.6359999999999997E-2</c:v>
                </c:pt>
                <c:pt idx="587">
                  <c:v>7.6160000000000005E-2</c:v>
                </c:pt>
                <c:pt idx="588">
                  <c:v>7.5969999999999996E-2</c:v>
                </c:pt>
                <c:pt idx="589">
                  <c:v>7.578E-2</c:v>
                </c:pt>
                <c:pt idx="590">
                  <c:v>7.5600000000000001E-2</c:v>
                </c:pt>
                <c:pt idx="591">
                  <c:v>7.5410000000000005E-2</c:v>
                </c:pt>
                <c:pt idx="592">
                  <c:v>7.5219999999999995E-2</c:v>
                </c:pt>
                <c:pt idx="593">
                  <c:v>7.5029999999999999E-2</c:v>
                </c:pt>
                <c:pt idx="594">
                  <c:v>7.485E-2</c:v>
                </c:pt>
                <c:pt idx="595">
                  <c:v>7.4660000000000004E-2</c:v>
                </c:pt>
                <c:pt idx="596">
                  <c:v>7.4469999999999995E-2</c:v>
                </c:pt>
                <c:pt idx="597">
                  <c:v>7.4289999999999995E-2</c:v>
                </c:pt>
                <c:pt idx="598">
                  <c:v>7.4109999999999995E-2</c:v>
                </c:pt>
                <c:pt idx="599">
                  <c:v>7.3929999999999996E-2</c:v>
                </c:pt>
                <c:pt idx="600">
                  <c:v>7.374E-2</c:v>
                </c:pt>
                <c:pt idx="601">
                  <c:v>7.356E-2</c:v>
                </c:pt>
                <c:pt idx="602">
                  <c:v>7.3380000000000001E-2</c:v>
                </c:pt>
                <c:pt idx="603">
                  <c:v>7.3200000000000001E-2</c:v>
                </c:pt>
                <c:pt idx="604">
                  <c:v>7.3010000000000005E-2</c:v>
                </c:pt>
                <c:pt idx="605">
                  <c:v>7.2830000000000006E-2</c:v>
                </c:pt>
                <c:pt idx="606">
                  <c:v>7.2650000000000006E-2</c:v>
                </c:pt>
                <c:pt idx="607">
                  <c:v>7.2480000000000003E-2</c:v>
                </c:pt>
                <c:pt idx="608">
                  <c:v>7.2300000000000003E-2</c:v>
                </c:pt>
                <c:pt idx="609">
                  <c:v>7.2120000000000004E-2</c:v>
                </c:pt>
                <c:pt idx="610">
                  <c:v>7.1940000000000004E-2</c:v>
                </c:pt>
                <c:pt idx="611">
                  <c:v>7.177E-2</c:v>
                </c:pt>
                <c:pt idx="612">
                  <c:v>7.1590000000000001E-2</c:v>
                </c:pt>
                <c:pt idx="613">
                  <c:v>7.1419999999999997E-2</c:v>
                </c:pt>
                <c:pt idx="614">
                  <c:v>7.1239999999999998E-2</c:v>
                </c:pt>
                <c:pt idx="615">
                  <c:v>7.1069999999999994E-2</c:v>
                </c:pt>
                <c:pt idx="616">
                  <c:v>7.0889999999999995E-2</c:v>
                </c:pt>
                <c:pt idx="617">
                  <c:v>7.0720000000000005E-2</c:v>
                </c:pt>
                <c:pt idx="618">
                  <c:v>7.0550000000000002E-2</c:v>
                </c:pt>
                <c:pt idx="619">
                  <c:v>7.0370000000000002E-2</c:v>
                </c:pt>
                <c:pt idx="620">
                  <c:v>7.0199999999999999E-2</c:v>
                </c:pt>
                <c:pt idx="621">
                  <c:v>7.0029999999999995E-2</c:v>
                </c:pt>
                <c:pt idx="622">
                  <c:v>6.9860000000000005E-2</c:v>
                </c:pt>
                <c:pt idx="623">
                  <c:v>6.9690000000000002E-2</c:v>
                </c:pt>
                <c:pt idx="624">
                  <c:v>6.9519999999999998E-2</c:v>
                </c:pt>
                <c:pt idx="625">
                  <c:v>6.9349999999999995E-2</c:v>
                </c:pt>
                <c:pt idx="626">
                  <c:v>6.9180000000000005E-2</c:v>
                </c:pt>
                <c:pt idx="627">
                  <c:v>6.9019999999999998E-2</c:v>
                </c:pt>
                <c:pt idx="628">
                  <c:v>6.8849999999999995E-2</c:v>
                </c:pt>
                <c:pt idx="629">
                  <c:v>6.8680000000000005E-2</c:v>
                </c:pt>
                <c:pt idx="630">
                  <c:v>6.8519999999999998E-2</c:v>
                </c:pt>
                <c:pt idx="631">
                  <c:v>6.8349999999999994E-2</c:v>
                </c:pt>
                <c:pt idx="632">
                  <c:v>6.8190000000000001E-2</c:v>
                </c:pt>
                <c:pt idx="633">
                  <c:v>6.8019999999999997E-2</c:v>
                </c:pt>
                <c:pt idx="634">
                  <c:v>6.7860000000000004E-2</c:v>
                </c:pt>
                <c:pt idx="635">
                  <c:v>6.769E-2</c:v>
                </c:pt>
                <c:pt idx="636">
                  <c:v>6.7530000000000007E-2</c:v>
                </c:pt>
                <c:pt idx="637">
                  <c:v>6.7369999999999999E-2</c:v>
                </c:pt>
                <c:pt idx="638">
                  <c:v>6.7210000000000006E-2</c:v>
                </c:pt>
                <c:pt idx="639">
                  <c:v>6.7049999999999998E-2</c:v>
                </c:pt>
                <c:pt idx="640">
                  <c:v>6.6879999999999995E-2</c:v>
                </c:pt>
                <c:pt idx="641">
                  <c:v>6.6720000000000002E-2</c:v>
                </c:pt>
                <c:pt idx="642">
                  <c:v>6.6559999999999994E-2</c:v>
                </c:pt>
                <c:pt idx="643">
                  <c:v>6.6409999999999997E-2</c:v>
                </c:pt>
                <c:pt idx="644">
                  <c:v>6.6250000000000003E-2</c:v>
                </c:pt>
                <c:pt idx="645">
                  <c:v>6.6089999999999996E-2</c:v>
                </c:pt>
                <c:pt idx="646">
                  <c:v>6.5930000000000002E-2</c:v>
                </c:pt>
                <c:pt idx="647">
                  <c:v>6.5769999999999995E-2</c:v>
                </c:pt>
                <c:pt idx="648">
                  <c:v>6.5619999999999998E-2</c:v>
                </c:pt>
                <c:pt idx="649">
                  <c:v>6.5460000000000004E-2</c:v>
                </c:pt>
                <c:pt idx="650">
                  <c:v>6.5299999999999997E-2</c:v>
                </c:pt>
                <c:pt idx="651">
                  <c:v>6.515E-2</c:v>
                </c:pt>
                <c:pt idx="652">
                  <c:v>6.4990000000000006E-2</c:v>
                </c:pt>
                <c:pt idx="653">
                  <c:v>6.4839999999999995E-2</c:v>
                </c:pt>
                <c:pt idx="654">
                  <c:v>6.4680000000000001E-2</c:v>
                </c:pt>
                <c:pt idx="655">
                  <c:v>6.4530000000000004E-2</c:v>
                </c:pt>
                <c:pt idx="656">
                  <c:v>6.4380000000000007E-2</c:v>
                </c:pt>
                <c:pt idx="657">
                  <c:v>6.4219999999999999E-2</c:v>
                </c:pt>
                <c:pt idx="658">
                  <c:v>6.4070000000000002E-2</c:v>
                </c:pt>
                <c:pt idx="659">
                  <c:v>6.3920000000000005E-2</c:v>
                </c:pt>
                <c:pt idx="660">
                  <c:v>6.3769999999999993E-2</c:v>
                </c:pt>
                <c:pt idx="661">
                  <c:v>6.3619999999999996E-2</c:v>
                </c:pt>
                <c:pt idx="662">
                  <c:v>6.3469999999999999E-2</c:v>
                </c:pt>
                <c:pt idx="663">
                  <c:v>6.3320000000000001E-2</c:v>
                </c:pt>
                <c:pt idx="664">
                  <c:v>6.3170000000000004E-2</c:v>
                </c:pt>
                <c:pt idx="665">
                  <c:v>6.3020000000000007E-2</c:v>
                </c:pt>
                <c:pt idx="666">
                  <c:v>6.2869999999999995E-2</c:v>
                </c:pt>
                <c:pt idx="667">
                  <c:v>6.2729999999999994E-2</c:v>
                </c:pt>
                <c:pt idx="668">
                  <c:v>6.2579999999999997E-2</c:v>
                </c:pt>
                <c:pt idx="669">
                  <c:v>6.2429999999999999E-2</c:v>
                </c:pt>
                <c:pt idx="670">
                  <c:v>6.2280000000000002E-2</c:v>
                </c:pt>
                <c:pt idx="671">
                  <c:v>6.2140000000000001E-2</c:v>
                </c:pt>
                <c:pt idx="672">
                  <c:v>6.1990000000000003E-2</c:v>
                </c:pt>
                <c:pt idx="673">
                  <c:v>6.1839999999999999E-2</c:v>
                </c:pt>
                <c:pt idx="674">
                  <c:v>6.1699999999999998E-2</c:v>
                </c:pt>
                <c:pt idx="675">
                  <c:v>6.1559999999999997E-2</c:v>
                </c:pt>
                <c:pt idx="676">
                  <c:v>6.1409999999999999E-2</c:v>
                </c:pt>
                <c:pt idx="677">
                  <c:v>6.1269999999999998E-2</c:v>
                </c:pt>
                <c:pt idx="678">
                  <c:v>6.1129999999999997E-2</c:v>
                </c:pt>
                <c:pt idx="679">
                  <c:v>6.0979999999999999E-2</c:v>
                </c:pt>
                <c:pt idx="680">
                  <c:v>6.0839999999999998E-2</c:v>
                </c:pt>
                <c:pt idx="681">
                  <c:v>6.0699999999999997E-2</c:v>
                </c:pt>
                <c:pt idx="682">
                  <c:v>6.0560000000000003E-2</c:v>
                </c:pt>
                <c:pt idx="683">
                  <c:v>6.0420000000000001E-2</c:v>
                </c:pt>
                <c:pt idx="684">
                  <c:v>6.028E-2</c:v>
                </c:pt>
                <c:pt idx="685">
                  <c:v>6.0139999999999999E-2</c:v>
                </c:pt>
                <c:pt idx="686">
                  <c:v>0.06</c:v>
                </c:pt>
                <c:pt idx="687">
                  <c:v>5.9859999999999997E-2</c:v>
                </c:pt>
                <c:pt idx="688">
                  <c:v>5.9720000000000002E-2</c:v>
                </c:pt>
                <c:pt idx="689">
                  <c:v>5.9580000000000001E-2</c:v>
                </c:pt>
                <c:pt idx="690">
                  <c:v>5.944E-2</c:v>
                </c:pt>
                <c:pt idx="691">
                  <c:v>5.9310000000000002E-2</c:v>
                </c:pt>
                <c:pt idx="692">
                  <c:v>5.917E-2</c:v>
                </c:pt>
                <c:pt idx="693">
                  <c:v>5.9029999999999999E-2</c:v>
                </c:pt>
                <c:pt idx="694">
                  <c:v>5.8900000000000001E-2</c:v>
                </c:pt>
                <c:pt idx="695">
                  <c:v>5.876E-2</c:v>
                </c:pt>
                <c:pt idx="696">
                  <c:v>5.8619999999999998E-2</c:v>
                </c:pt>
                <c:pt idx="697">
                  <c:v>5.849E-2</c:v>
                </c:pt>
                <c:pt idx="698">
                  <c:v>5.8349999999999999E-2</c:v>
                </c:pt>
                <c:pt idx="699">
                  <c:v>5.8220000000000001E-2</c:v>
                </c:pt>
                <c:pt idx="700">
                  <c:v>5.8090000000000003E-2</c:v>
                </c:pt>
                <c:pt idx="701">
                  <c:v>5.7950000000000002E-2</c:v>
                </c:pt>
                <c:pt idx="702">
                  <c:v>5.7820000000000003E-2</c:v>
                </c:pt>
                <c:pt idx="703">
                  <c:v>5.7689999999999998E-2</c:v>
                </c:pt>
                <c:pt idx="704">
                  <c:v>5.756E-2</c:v>
                </c:pt>
                <c:pt idx="705">
                  <c:v>5.7419999999999999E-2</c:v>
                </c:pt>
                <c:pt idx="706">
                  <c:v>5.7290000000000001E-2</c:v>
                </c:pt>
                <c:pt idx="707">
                  <c:v>5.7160000000000002E-2</c:v>
                </c:pt>
                <c:pt idx="708">
                  <c:v>5.7029999999999997E-2</c:v>
                </c:pt>
                <c:pt idx="709">
                  <c:v>5.6899999999999999E-2</c:v>
                </c:pt>
                <c:pt idx="710">
                  <c:v>5.6770000000000001E-2</c:v>
                </c:pt>
                <c:pt idx="711">
                  <c:v>5.6640000000000003E-2</c:v>
                </c:pt>
                <c:pt idx="712">
                  <c:v>5.6509999999999998E-2</c:v>
                </c:pt>
                <c:pt idx="713">
                  <c:v>5.638E-2</c:v>
                </c:pt>
                <c:pt idx="714">
                  <c:v>5.6250000000000001E-2</c:v>
                </c:pt>
                <c:pt idx="715">
                  <c:v>5.6129999999999999E-2</c:v>
                </c:pt>
                <c:pt idx="716">
                  <c:v>5.6000000000000001E-2</c:v>
                </c:pt>
                <c:pt idx="717">
                  <c:v>5.5870000000000003E-2</c:v>
                </c:pt>
                <c:pt idx="718">
                  <c:v>5.5750000000000001E-2</c:v>
                </c:pt>
                <c:pt idx="719">
                  <c:v>5.5620000000000003E-2</c:v>
                </c:pt>
                <c:pt idx="720">
                  <c:v>5.5489999999999998E-2</c:v>
                </c:pt>
                <c:pt idx="721">
                  <c:v>5.5370000000000003E-2</c:v>
                </c:pt>
                <c:pt idx="722">
                  <c:v>5.5239999999999997E-2</c:v>
                </c:pt>
                <c:pt idx="723">
                  <c:v>5.5120000000000002E-2</c:v>
                </c:pt>
                <c:pt idx="724">
                  <c:v>5.4989999999999997E-2</c:v>
                </c:pt>
                <c:pt idx="725">
                  <c:v>5.4870000000000002E-2</c:v>
                </c:pt>
                <c:pt idx="726">
                  <c:v>5.4739999999999997E-2</c:v>
                </c:pt>
                <c:pt idx="727">
                  <c:v>5.4620000000000002E-2</c:v>
                </c:pt>
                <c:pt idx="728">
                  <c:v>5.45E-2</c:v>
                </c:pt>
                <c:pt idx="729">
                  <c:v>5.4370000000000002E-2</c:v>
                </c:pt>
                <c:pt idx="730">
                  <c:v>5.425E-2</c:v>
                </c:pt>
                <c:pt idx="731">
                  <c:v>5.4129999999999998E-2</c:v>
                </c:pt>
                <c:pt idx="732">
                  <c:v>5.4010000000000002E-2</c:v>
                </c:pt>
                <c:pt idx="733">
                  <c:v>5.389E-2</c:v>
                </c:pt>
                <c:pt idx="734">
                  <c:v>5.3769999999999998E-2</c:v>
                </c:pt>
                <c:pt idx="735">
                  <c:v>5.3650000000000003E-2</c:v>
                </c:pt>
                <c:pt idx="736">
                  <c:v>5.3530000000000001E-2</c:v>
                </c:pt>
                <c:pt idx="737">
                  <c:v>5.3409999999999999E-2</c:v>
                </c:pt>
                <c:pt idx="738">
                  <c:v>5.3289999999999997E-2</c:v>
                </c:pt>
                <c:pt idx="739">
                  <c:v>5.3170000000000002E-2</c:v>
                </c:pt>
                <c:pt idx="740">
                  <c:v>5.305E-2</c:v>
                </c:pt>
                <c:pt idx="741">
                  <c:v>5.2929999999999998E-2</c:v>
                </c:pt>
                <c:pt idx="742">
                  <c:v>5.2810000000000003E-2</c:v>
                </c:pt>
                <c:pt idx="743">
                  <c:v>5.2699999999999997E-2</c:v>
                </c:pt>
                <c:pt idx="744">
                  <c:v>5.2580000000000002E-2</c:v>
                </c:pt>
                <c:pt idx="745">
                  <c:v>5.246E-2</c:v>
                </c:pt>
                <c:pt idx="746">
                  <c:v>5.2339999999999998E-2</c:v>
                </c:pt>
                <c:pt idx="747">
                  <c:v>5.2229999999999999E-2</c:v>
                </c:pt>
                <c:pt idx="748">
                  <c:v>5.2109999999999997E-2</c:v>
                </c:pt>
                <c:pt idx="749">
                  <c:v>5.1999999999999998E-2</c:v>
                </c:pt>
                <c:pt idx="750">
                  <c:v>5.1880000000000003E-2</c:v>
                </c:pt>
                <c:pt idx="751">
                  <c:v>5.176E-2</c:v>
                </c:pt>
                <c:pt idx="752">
                  <c:v>5.1650000000000001E-2</c:v>
                </c:pt>
                <c:pt idx="753">
                  <c:v>5.1540000000000002E-2</c:v>
                </c:pt>
                <c:pt idx="754">
                  <c:v>5.142E-2</c:v>
                </c:pt>
                <c:pt idx="755">
                  <c:v>5.1310000000000001E-2</c:v>
                </c:pt>
                <c:pt idx="756">
                  <c:v>5.1200000000000002E-2</c:v>
                </c:pt>
                <c:pt idx="757">
                  <c:v>5.108E-2</c:v>
                </c:pt>
                <c:pt idx="758">
                  <c:v>5.0970000000000001E-2</c:v>
                </c:pt>
                <c:pt idx="759">
                  <c:v>5.0860000000000002E-2</c:v>
                </c:pt>
                <c:pt idx="760">
                  <c:v>5.0750000000000003E-2</c:v>
                </c:pt>
                <c:pt idx="761">
                  <c:v>5.0630000000000001E-2</c:v>
                </c:pt>
                <c:pt idx="762">
                  <c:v>5.0520000000000002E-2</c:v>
                </c:pt>
                <c:pt idx="763">
                  <c:v>5.0410000000000003E-2</c:v>
                </c:pt>
                <c:pt idx="764">
                  <c:v>5.0299999999999997E-2</c:v>
                </c:pt>
                <c:pt idx="765">
                  <c:v>5.0189999999999999E-2</c:v>
                </c:pt>
                <c:pt idx="766">
                  <c:v>5.008E-2</c:v>
                </c:pt>
                <c:pt idx="767">
                  <c:v>4.9970000000000001E-2</c:v>
                </c:pt>
                <c:pt idx="768">
                  <c:v>4.9860000000000002E-2</c:v>
                </c:pt>
                <c:pt idx="769">
                  <c:v>4.9750000000000003E-2</c:v>
                </c:pt>
                <c:pt idx="770">
                  <c:v>4.9639999999999997E-2</c:v>
                </c:pt>
                <c:pt idx="771">
                  <c:v>4.9529999999999998E-2</c:v>
                </c:pt>
                <c:pt idx="772">
                  <c:v>4.9430000000000002E-2</c:v>
                </c:pt>
                <c:pt idx="773">
                  <c:v>4.9320000000000003E-2</c:v>
                </c:pt>
                <c:pt idx="774">
                  <c:v>4.9209999999999997E-2</c:v>
                </c:pt>
                <c:pt idx="775">
                  <c:v>4.9099999999999998E-2</c:v>
                </c:pt>
                <c:pt idx="776">
                  <c:v>4.9000000000000002E-2</c:v>
                </c:pt>
                <c:pt idx="777">
                  <c:v>4.8890000000000003E-2</c:v>
                </c:pt>
                <c:pt idx="778">
                  <c:v>4.8779999999999997E-2</c:v>
                </c:pt>
                <c:pt idx="779">
                  <c:v>4.8680000000000001E-2</c:v>
                </c:pt>
                <c:pt idx="780">
                  <c:v>4.8570000000000002E-2</c:v>
                </c:pt>
                <c:pt idx="781">
                  <c:v>4.8469999999999999E-2</c:v>
                </c:pt>
                <c:pt idx="782">
                  <c:v>4.836E-2</c:v>
                </c:pt>
                <c:pt idx="783">
                  <c:v>4.8250000000000001E-2</c:v>
                </c:pt>
                <c:pt idx="784">
                  <c:v>4.8149999999999998E-2</c:v>
                </c:pt>
                <c:pt idx="785">
                  <c:v>4.8050000000000002E-2</c:v>
                </c:pt>
                <c:pt idx="786">
                  <c:v>4.7940000000000003E-2</c:v>
                </c:pt>
                <c:pt idx="787">
                  <c:v>4.7840000000000001E-2</c:v>
                </c:pt>
                <c:pt idx="788">
                  <c:v>4.7730000000000002E-2</c:v>
                </c:pt>
                <c:pt idx="789">
                  <c:v>4.7629999999999999E-2</c:v>
                </c:pt>
                <c:pt idx="790">
                  <c:v>4.7530000000000003E-2</c:v>
                </c:pt>
                <c:pt idx="791">
                  <c:v>4.743E-2</c:v>
                </c:pt>
                <c:pt idx="792">
                  <c:v>4.7329999999999997E-2</c:v>
                </c:pt>
                <c:pt idx="793">
                  <c:v>4.7219999999999998E-2</c:v>
                </c:pt>
                <c:pt idx="794">
                  <c:v>4.7120000000000002E-2</c:v>
                </c:pt>
                <c:pt idx="795">
                  <c:v>4.7019999999999999E-2</c:v>
                </c:pt>
                <c:pt idx="796">
                  <c:v>4.6920000000000003E-2</c:v>
                </c:pt>
                <c:pt idx="797">
                  <c:v>4.6820000000000001E-2</c:v>
                </c:pt>
                <c:pt idx="798">
                  <c:v>4.6719999999999998E-2</c:v>
                </c:pt>
                <c:pt idx="799">
                  <c:v>4.6620000000000002E-2</c:v>
                </c:pt>
                <c:pt idx="800">
                  <c:v>4.6519999999999999E-2</c:v>
                </c:pt>
                <c:pt idx="801">
                  <c:v>4.6420000000000003E-2</c:v>
                </c:pt>
                <c:pt idx="802">
                  <c:v>4.632E-2</c:v>
                </c:pt>
                <c:pt idx="803">
                  <c:v>4.6219999999999997E-2</c:v>
                </c:pt>
                <c:pt idx="804">
                  <c:v>4.6120000000000001E-2</c:v>
                </c:pt>
                <c:pt idx="805">
                  <c:v>4.6019999999999998E-2</c:v>
                </c:pt>
                <c:pt idx="806">
                  <c:v>4.5920000000000002E-2</c:v>
                </c:pt>
                <c:pt idx="807">
                  <c:v>4.5830000000000003E-2</c:v>
                </c:pt>
                <c:pt idx="808">
                  <c:v>4.573E-2</c:v>
                </c:pt>
                <c:pt idx="809">
                  <c:v>4.5629999999999997E-2</c:v>
                </c:pt>
                <c:pt idx="810">
                  <c:v>4.5530000000000001E-2</c:v>
                </c:pt>
                <c:pt idx="811">
                  <c:v>4.5440000000000001E-2</c:v>
                </c:pt>
                <c:pt idx="812">
                  <c:v>4.5339999999999998E-2</c:v>
                </c:pt>
                <c:pt idx="813">
                  <c:v>4.5249999999999999E-2</c:v>
                </c:pt>
                <c:pt idx="814">
                  <c:v>4.5150000000000003E-2</c:v>
                </c:pt>
                <c:pt idx="815">
                  <c:v>4.505E-2</c:v>
                </c:pt>
                <c:pt idx="816">
                  <c:v>4.496E-2</c:v>
                </c:pt>
                <c:pt idx="817">
                  <c:v>4.4859999999999997E-2</c:v>
                </c:pt>
                <c:pt idx="818">
                  <c:v>4.4769999999999997E-2</c:v>
                </c:pt>
                <c:pt idx="819">
                  <c:v>4.4670000000000001E-2</c:v>
                </c:pt>
                <c:pt idx="820">
                  <c:v>4.4580000000000002E-2</c:v>
                </c:pt>
                <c:pt idx="821">
                  <c:v>4.4479999999999999E-2</c:v>
                </c:pt>
                <c:pt idx="822">
                  <c:v>4.4389999999999999E-2</c:v>
                </c:pt>
                <c:pt idx="823">
                  <c:v>4.4290000000000003E-2</c:v>
                </c:pt>
                <c:pt idx="824">
                  <c:v>4.4200000000000003E-2</c:v>
                </c:pt>
                <c:pt idx="825">
                  <c:v>4.4110000000000003E-2</c:v>
                </c:pt>
                <c:pt idx="826">
                  <c:v>4.4019999999999997E-2</c:v>
                </c:pt>
                <c:pt idx="827">
                  <c:v>4.3920000000000001E-2</c:v>
                </c:pt>
                <c:pt idx="828">
                  <c:v>4.3830000000000001E-2</c:v>
                </c:pt>
                <c:pt idx="829">
                  <c:v>4.3740000000000001E-2</c:v>
                </c:pt>
                <c:pt idx="830">
                  <c:v>4.3650000000000001E-2</c:v>
                </c:pt>
                <c:pt idx="831">
                  <c:v>4.3560000000000001E-2</c:v>
                </c:pt>
                <c:pt idx="832">
                  <c:v>4.3459999999999999E-2</c:v>
                </c:pt>
                <c:pt idx="833">
                  <c:v>4.3369999999999999E-2</c:v>
                </c:pt>
                <c:pt idx="834">
                  <c:v>4.3279999999999999E-2</c:v>
                </c:pt>
                <c:pt idx="835">
                  <c:v>4.3189999999999999E-2</c:v>
                </c:pt>
                <c:pt idx="836">
                  <c:v>4.3099999999999999E-2</c:v>
                </c:pt>
                <c:pt idx="837">
                  <c:v>4.301E-2</c:v>
                </c:pt>
                <c:pt idx="838">
                  <c:v>4.292E-2</c:v>
                </c:pt>
                <c:pt idx="839">
                  <c:v>4.283E-2</c:v>
                </c:pt>
                <c:pt idx="840">
                  <c:v>4.274E-2</c:v>
                </c:pt>
                <c:pt idx="841">
                  <c:v>4.265E-2</c:v>
                </c:pt>
                <c:pt idx="842">
                  <c:v>4.2560000000000001E-2</c:v>
                </c:pt>
                <c:pt idx="843">
                  <c:v>4.2479999999999997E-2</c:v>
                </c:pt>
                <c:pt idx="844">
                  <c:v>4.2389999999999997E-2</c:v>
                </c:pt>
                <c:pt idx="845">
                  <c:v>4.2299999999999997E-2</c:v>
                </c:pt>
                <c:pt idx="846">
                  <c:v>4.2209999999999998E-2</c:v>
                </c:pt>
                <c:pt idx="847">
                  <c:v>4.2119999999999998E-2</c:v>
                </c:pt>
                <c:pt idx="848">
                  <c:v>4.2029999999999998E-2</c:v>
                </c:pt>
                <c:pt idx="849">
                  <c:v>4.1950000000000001E-2</c:v>
                </c:pt>
                <c:pt idx="850">
                  <c:v>4.1860000000000001E-2</c:v>
                </c:pt>
                <c:pt idx="851">
                  <c:v>4.1770000000000002E-2</c:v>
                </c:pt>
                <c:pt idx="852">
                  <c:v>4.1689999999999998E-2</c:v>
                </c:pt>
                <c:pt idx="853">
                  <c:v>4.1599999999999998E-2</c:v>
                </c:pt>
                <c:pt idx="854">
                  <c:v>4.1520000000000001E-2</c:v>
                </c:pt>
                <c:pt idx="855">
                  <c:v>4.1430000000000002E-2</c:v>
                </c:pt>
                <c:pt idx="856">
                  <c:v>4.1349999999999998E-2</c:v>
                </c:pt>
                <c:pt idx="857">
                  <c:v>4.1259999999999998E-2</c:v>
                </c:pt>
                <c:pt idx="858">
                  <c:v>4.1180000000000001E-2</c:v>
                </c:pt>
                <c:pt idx="859">
                  <c:v>4.1090000000000002E-2</c:v>
                </c:pt>
                <c:pt idx="860">
                  <c:v>4.1009999999999998E-2</c:v>
                </c:pt>
                <c:pt idx="861">
                  <c:v>4.0919999999999998E-2</c:v>
                </c:pt>
                <c:pt idx="862">
                  <c:v>4.0840000000000001E-2</c:v>
                </c:pt>
                <c:pt idx="863">
                  <c:v>4.0750000000000001E-2</c:v>
                </c:pt>
                <c:pt idx="864">
                  <c:v>4.0669999999999998E-2</c:v>
                </c:pt>
                <c:pt idx="865">
                  <c:v>4.0579999999999998E-2</c:v>
                </c:pt>
                <c:pt idx="866">
                  <c:v>4.0500000000000001E-2</c:v>
                </c:pt>
                <c:pt idx="867">
                  <c:v>4.0419999999999998E-2</c:v>
                </c:pt>
                <c:pt idx="868">
                  <c:v>4.0340000000000001E-2</c:v>
                </c:pt>
                <c:pt idx="869">
                  <c:v>4.0250000000000001E-2</c:v>
                </c:pt>
                <c:pt idx="870">
                  <c:v>4.0169999999999997E-2</c:v>
                </c:pt>
                <c:pt idx="871">
                  <c:v>4.0090000000000001E-2</c:v>
                </c:pt>
                <c:pt idx="872">
                  <c:v>4.0009999999999997E-2</c:v>
                </c:pt>
                <c:pt idx="873">
                  <c:v>3.9919999999999997E-2</c:v>
                </c:pt>
                <c:pt idx="874">
                  <c:v>3.984E-2</c:v>
                </c:pt>
                <c:pt idx="875">
                  <c:v>3.9759999999999997E-2</c:v>
                </c:pt>
                <c:pt idx="876">
                  <c:v>3.968E-2</c:v>
                </c:pt>
                <c:pt idx="877">
                  <c:v>3.9600000000000003E-2</c:v>
                </c:pt>
                <c:pt idx="878">
                  <c:v>3.952E-2</c:v>
                </c:pt>
                <c:pt idx="879">
                  <c:v>3.9440000000000003E-2</c:v>
                </c:pt>
                <c:pt idx="880">
                  <c:v>3.9359999999999999E-2</c:v>
                </c:pt>
                <c:pt idx="881">
                  <c:v>3.9280000000000002E-2</c:v>
                </c:pt>
                <c:pt idx="882">
                  <c:v>3.9199999999999999E-2</c:v>
                </c:pt>
                <c:pt idx="883">
                  <c:v>3.9120000000000002E-2</c:v>
                </c:pt>
                <c:pt idx="884">
                  <c:v>3.9039999999999998E-2</c:v>
                </c:pt>
                <c:pt idx="885">
                  <c:v>3.8960000000000002E-2</c:v>
                </c:pt>
                <c:pt idx="886">
                  <c:v>3.8879999999999998E-2</c:v>
                </c:pt>
                <c:pt idx="887">
                  <c:v>3.8800000000000001E-2</c:v>
                </c:pt>
                <c:pt idx="888">
                  <c:v>3.8730000000000001E-2</c:v>
                </c:pt>
                <c:pt idx="889">
                  <c:v>3.8649999999999997E-2</c:v>
                </c:pt>
                <c:pt idx="890">
                  <c:v>3.857E-2</c:v>
                </c:pt>
                <c:pt idx="891">
                  <c:v>3.8490000000000003E-2</c:v>
                </c:pt>
                <c:pt idx="892">
                  <c:v>3.8420000000000003E-2</c:v>
                </c:pt>
                <c:pt idx="893">
                  <c:v>3.8339999999999999E-2</c:v>
                </c:pt>
                <c:pt idx="894">
                  <c:v>3.8260000000000002E-2</c:v>
                </c:pt>
                <c:pt idx="895">
                  <c:v>3.8179999999999999E-2</c:v>
                </c:pt>
                <c:pt idx="896">
                  <c:v>3.8109999999999998E-2</c:v>
                </c:pt>
                <c:pt idx="897">
                  <c:v>3.8030000000000001E-2</c:v>
                </c:pt>
                <c:pt idx="898">
                  <c:v>3.7949999999999998E-2</c:v>
                </c:pt>
                <c:pt idx="899">
                  <c:v>3.7879999999999997E-2</c:v>
                </c:pt>
                <c:pt idx="900">
                  <c:v>3.78E-2</c:v>
                </c:pt>
                <c:pt idx="901">
                  <c:v>3.773E-2</c:v>
                </c:pt>
                <c:pt idx="902">
                  <c:v>3.7650000000000003E-2</c:v>
                </c:pt>
                <c:pt idx="903">
                  <c:v>3.7569999999999999E-2</c:v>
                </c:pt>
                <c:pt idx="904">
                  <c:v>3.7499999999999999E-2</c:v>
                </c:pt>
                <c:pt idx="905">
                  <c:v>3.7420000000000002E-2</c:v>
                </c:pt>
                <c:pt idx="906">
                  <c:v>3.7350000000000001E-2</c:v>
                </c:pt>
                <c:pt idx="907">
                  <c:v>3.7269999999999998E-2</c:v>
                </c:pt>
                <c:pt idx="908">
                  <c:v>3.7199999999999997E-2</c:v>
                </c:pt>
                <c:pt idx="909">
                  <c:v>3.7130000000000003E-2</c:v>
                </c:pt>
                <c:pt idx="910">
                  <c:v>3.705E-2</c:v>
                </c:pt>
                <c:pt idx="911">
                  <c:v>3.6979999999999999E-2</c:v>
                </c:pt>
                <c:pt idx="912">
                  <c:v>3.6900000000000002E-2</c:v>
                </c:pt>
                <c:pt idx="913">
                  <c:v>3.6830000000000002E-2</c:v>
                </c:pt>
                <c:pt idx="914">
                  <c:v>3.6760000000000001E-2</c:v>
                </c:pt>
                <c:pt idx="915">
                  <c:v>3.6679999999999997E-2</c:v>
                </c:pt>
                <c:pt idx="916">
                  <c:v>3.6609999999999997E-2</c:v>
                </c:pt>
                <c:pt idx="917">
                  <c:v>3.6540000000000003E-2</c:v>
                </c:pt>
                <c:pt idx="918">
                  <c:v>3.6470000000000002E-2</c:v>
                </c:pt>
                <c:pt idx="919">
                  <c:v>3.6389999999999999E-2</c:v>
                </c:pt>
                <c:pt idx="920">
                  <c:v>3.6319999999999998E-2</c:v>
                </c:pt>
                <c:pt idx="921">
                  <c:v>3.6249999999999998E-2</c:v>
                </c:pt>
                <c:pt idx="922">
                  <c:v>3.6179999999999997E-2</c:v>
                </c:pt>
                <c:pt idx="923">
                  <c:v>3.6110000000000003E-2</c:v>
                </c:pt>
                <c:pt idx="924">
                  <c:v>3.6040000000000003E-2</c:v>
                </c:pt>
                <c:pt idx="925">
                  <c:v>3.5970000000000002E-2</c:v>
                </c:pt>
                <c:pt idx="926">
                  <c:v>3.5889999999999998E-2</c:v>
                </c:pt>
                <c:pt idx="927">
                  <c:v>3.5819999999999998E-2</c:v>
                </c:pt>
                <c:pt idx="928">
                  <c:v>3.5749999999999997E-2</c:v>
                </c:pt>
                <c:pt idx="929">
                  <c:v>3.5680000000000003E-2</c:v>
                </c:pt>
                <c:pt idx="930">
                  <c:v>3.5610000000000003E-2</c:v>
                </c:pt>
                <c:pt idx="931">
                  <c:v>3.5540000000000002E-2</c:v>
                </c:pt>
                <c:pt idx="932">
                  <c:v>3.5470000000000002E-2</c:v>
                </c:pt>
                <c:pt idx="933">
                  <c:v>3.5400000000000001E-2</c:v>
                </c:pt>
                <c:pt idx="934">
                  <c:v>3.533E-2</c:v>
                </c:pt>
                <c:pt idx="935">
                  <c:v>3.526E-2</c:v>
                </c:pt>
                <c:pt idx="936">
                  <c:v>3.5189999999999999E-2</c:v>
                </c:pt>
                <c:pt idx="937">
                  <c:v>3.5119999999999998E-2</c:v>
                </c:pt>
                <c:pt idx="938">
                  <c:v>3.5060000000000001E-2</c:v>
                </c:pt>
                <c:pt idx="939">
                  <c:v>3.499E-2</c:v>
                </c:pt>
                <c:pt idx="940">
                  <c:v>3.492E-2</c:v>
                </c:pt>
                <c:pt idx="941">
                  <c:v>3.4849999999999999E-2</c:v>
                </c:pt>
                <c:pt idx="942">
                  <c:v>3.4779999999999998E-2</c:v>
                </c:pt>
                <c:pt idx="943">
                  <c:v>3.4709999999999998E-2</c:v>
                </c:pt>
                <c:pt idx="944">
                  <c:v>3.465E-2</c:v>
                </c:pt>
                <c:pt idx="945">
                  <c:v>3.458E-2</c:v>
                </c:pt>
                <c:pt idx="946">
                  <c:v>3.4509999999999999E-2</c:v>
                </c:pt>
                <c:pt idx="947">
                  <c:v>3.4450000000000001E-2</c:v>
                </c:pt>
                <c:pt idx="948">
                  <c:v>3.4380000000000001E-2</c:v>
                </c:pt>
                <c:pt idx="949">
                  <c:v>3.431E-2</c:v>
                </c:pt>
                <c:pt idx="950">
                  <c:v>3.4250000000000003E-2</c:v>
                </c:pt>
                <c:pt idx="951">
                  <c:v>3.4180000000000002E-2</c:v>
                </c:pt>
                <c:pt idx="952">
                  <c:v>3.4110000000000001E-2</c:v>
                </c:pt>
                <c:pt idx="953">
                  <c:v>3.4049999999999997E-2</c:v>
                </c:pt>
                <c:pt idx="954">
                  <c:v>3.3980000000000003E-2</c:v>
                </c:pt>
                <c:pt idx="955">
                  <c:v>3.3910000000000003E-2</c:v>
                </c:pt>
                <c:pt idx="956">
                  <c:v>3.3849999999999998E-2</c:v>
                </c:pt>
                <c:pt idx="957">
                  <c:v>3.3779999999999998E-2</c:v>
                </c:pt>
                <c:pt idx="958">
                  <c:v>3.372E-2</c:v>
                </c:pt>
                <c:pt idx="959">
                  <c:v>3.3649999999999999E-2</c:v>
                </c:pt>
                <c:pt idx="960">
                  <c:v>3.3590000000000002E-2</c:v>
                </c:pt>
                <c:pt idx="961">
                  <c:v>3.3520000000000001E-2</c:v>
                </c:pt>
                <c:pt idx="962">
                  <c:v>3.3459999999999997E-2</c:v>
                </c:pt>
                <c:pt idx="963">
                  <c:v>3.3390000000000003E-2</c:v>
                </c:pt>
                <c:pt idx="964">
                  <c:v>3.3329999999999999E-2</c:v>
                </c:pt>
                <c:pt idx="965">
                  <c:v>3.3259999999999998E-2</c:v>
                </c:pt>
                <c:pt idx="966">
                  <c:v>3.32E-2</c:v>
                </c:pt>
                <c:pt idx="967">
                  <c:v>3.3140000000000003E-2</c:v>
                </c:pt>
                <c:pt idx="968">
                  <c:v>3.3070000000000002E-2</c:v>
                </c:pt>
                <c:pt idx="969">
                  <c:v>3.3009999999999998E-2</c:v>
                </c:pt>
                <c:pt idx="970">
                  <c:v>3.295E-2</c:v>
                </c:pt>
                <c:pt idx="971">
                  <c:v>3.288E-2</c:v>
                </c:pt>
                <c:pt idx="972">
                  <c:v>3.2820000000000002E-2</c:v>
                </c:pt>
                <c:pt idx="973">
                  <c:v>3.2759999999999997E-2</c:v>
                </c:pt>
                <c:pt idx="974">
                  <c:v>3.27E-2</c:v>
                </c:pt>
                <c:pt idx="975">
                  <c:v>3.2629999999999999E-2</c:v>
                </c:pt>
                <c:pt idx="976">
                  <c:v>3.2570000000000002E-2</c:v>
                </c:pt>
                <c:pt idx="977">
                  <c:v>3.2509999999999997E-2</c:v>
                </c:pt>
                <c:pt idx="978">
                  <c:v>3.245E-2</c:v>
                </c:pt>
                <c:pt idx="979">
                  <c:v>3.2379999999999999E-2</c:v>
                </c:pt>
                <c:pt idx="980">
                  <c:v>3.2320000000000002E-2</c:v>
                </c:pt>
                <c:pt idx="981">
                  <c:v>3.2259999999999997E-2</c:v>
                </c:pt>
                <c:pt idx="982">
                  <c:v>3.2199999999999999E-2</c:v>
                </c:pt>
                <c:pt idx="983">
                  <c:v>3.2140000000000002E-2</c:v>
                </c:pt>
                <c:pt idx="984">
                  <c:v>3.2079999999999997E-2</c:v>
                </c:pt>
                <c:pt idx="985">
                  <c:v>3.202E-2</c:v>
                </c:pt>
                <c:pt idx="986">
                  <c:v>3.1960000000000002E-2</c:v>
                </c:pt>
                <c:pt idx="987">
                  <c:v>3.1890000000000002E-2</c:v>
                </c:pt>
                <c:pt idx="988">
                  <c:v>3.1829999999999997E-2</c:v>
                </c:pt>
                <c:pt idx="989">
                  <c:v>3.177E-2</c:v>
                </c:pt>
                <c:pt idx="990">
                  <c:v>3.1710000000000002E-2</c:v>
                </c:pt>
                <c:pt idx="991">
                  <c:v>3.1649999999999998E-2</c:v>
                </c:pt>
                <c:pt idx="992">
                  <c:v>3.159E-2</c:v>
                </c:pt>
                <c:pt idx="993">
                  <c:v>3.1530000000000002E-2</c:v>
                </c:pt>
                <c:pt idx="994">
                  <c:v>3.1469999999999998E-2</c:v>
                </c:pt>
                <c:pt idx="995">
                  <c:v>3.141E-2</c:v>
                </c:pt>
                <c:pt idx="996">
                  <c:v>3.1359999999999999E-2</c:v>
                </c:pt>
                <c:pt idx="997">
                  <c:v>3.1300000000000001E-2</c:v>
                </c:pt>
                <c:pt idx="998">
                  <c:v>3.124E-2</c:v>
                </c:pt>
                <c:pt idx="999">
                  <c:v>3.1179999999999999E-2</c:v>
                </c:pt>
                <c:pt idx="1000">
                  <c:v>3.1119999999999998E-2</c:v>
                </c:pt>
                <c:pt idx="1001">
                  <c:v>3.1060000000000001E-2</c:v>
                </c:pt>
                <c:pt idx="1002">
                  <c:v>3.1E-2</c:v>
                </c:pt>
                <c:pt idx="1003">
                  <c:v>3.0939999999999999E-2</c:v>
                </c:pt>
                <c:pt idx="1004">
                  <c:v>3.0890000000000001E-2</c:v>
                </c:pt>
                <c:pt idx="1005">
                  <c:v>3.083E-2</c:v>
                </c:pt>
                <c:pt idx="1006">
                  <c:v>3.0769999999999999E-2</c:v>
                </c:pt>
                <c:pt idx="1007">
                  <c:v>3.0710000000000001E-2</c:v>
                </c:pt>
                <c:pt idx="1008">
                  <c:v>3.065E-2</c:v>
                </c:pt>
                <c:pt idx="1009">
                  <c:v>3.0599999999999999E-2</c:v>
                </c:pt>
                <c:pt idx="1010">
                  <c:v>3.0540000000000001E-2</c:v>
                </c:pt>
                <c:pt idx="1011">
                  <c:v>3.048E-2</c:v>
                </c:pt>
                <c:pt idx="1012">
                  <c:v>3.0429999999999999E-2</c:v>
                </c:pt>
                <c:pt idx="1013">
                  <c:v>3.0370000000000001E-2</c:v>
                </c:pt>
                <c:pt idx="1014">
                  <c:v>3.031E-2</c:v>
                </c:pt>
                <c:pt idx="1015">
                  <c:v>3.0259999999999999E-2</c:v>
                </c:pt>
                <c:pt idx="1016">
                  <c:v>3.0200000000000001E-2</c:v>
                </c:pt>
                <c:pt idx="1017">
                  <c:v>3.014E-2</c:v>
                </c:pt>
                <c:pt idx="1018">
                  <c:v>3.0089999999999999E-2</c:v>
                </c:pt>
                <c:pt idx="1019">
                  <c:v>3.0030000000000001E-2</c:v>
                </c:pt>
                <c:pt idx="1020">
                  <c:v>2.997E-2</c:v>
                </c:pt>
                <c:pt idx="1021">
                  <c:v>2.9919999999999999E-2</c:v>
                </c:pt>
                <c:pt idx="1022">
                  <c:v>2.9860000000000001E-2</c:v>
                </c:pt>
                <c:pt idx="1023">
                  <c:v>2.981E-2</c:v>
                </c:pt>
                <c:pt idx="1024">
                  <c:v>2.9749999999999999E-2</c:v>
                </c:pt>
                <c:pt idx="1025">
                  <c:v>2.9700000000000001E-2</c:v>
                </c:pt>
                <c:pt idx="1026">
                  <c:v>2.964E-2</c:v>
                </c:pt>
                <c:pt idx="1027">
                  <c:v>2.9590000000000002E-2</c:v>
                </c:pt>
                <c:pt idx="1028">
                  <c:v>2.9530000000000001E-2</c:v>
                </c:pt>
                <c:pt idx="1029">
                  <c:v>2.9479999999999999E-2</c:v>
                </c:pt>
                <c:pt idx="1030">
                  <c:v>2.9420000000000002E-2</c:v>
                </c:pt>
                <c:pt idx="1031">
                  <c:v>2.937E-2</c:v>
                </c:pt>
                <c:pt idx="1032">
                  <c:v>2.9319999999999999E-2</c:v>
                </c:pt>
                <c:pt idx="1033">
                  <c:v>2.9260000000000001E-2</c:v>
                </c:pt>
                <c:pt idx="1034">
                  <c:v>2.921E-2</c:v>
                </c:pt>
                <c:pt idx="1035">
                  <c:v>2.9149999999999999E-2</c:v>
                </c:pt>
                <c:pt idx="1036">
                  <c:v>2.9100000000000001E-2</c:v>
                </c:pt>
                <c:pt idx="1037">
                  <c:v>2.9049999999999999E-2</c:v>
                </c:pt>
                <c:pt idx="1038">
                  <c:v>2.8989999999999998E-2</c:v>
                </c:pt>
                <c:pt idx="1039">
                  <c:v>2.894E-2</c:v>
                </c:pt>
                <c:pt idx="1040">
                  <c:v>2.8889999999999999E-2</c:v>
                </c:pt>
                <c:pt idx="1041">
                  <c:v>2.8830000000000001E-2</c:v>
                </c:pt>
                <c:pt idx="1042">
                  <c:v>2.878E-2</c:v>
                </c:pt>
                <c:pt idx="1043">
                  <c:v>2.8729999999999999E-2</c:v>
                </c:pt>
                <c:pt idx="1044">
                  <c:v>2.8680000000000001E-2</c:v>
                </c:pt>
                <c:pt idx="1045">
                  <c:v>2.862E-2</c:v>
                </c:pt>
                <c:pt idx="1046">
                  <c:v>2.8570000000000002E-2</c:v>
                </c:pt>
                <c:pt idx="1047">
                  <c:v>2.852E-2</c:v>
                </c:pt>
                <c:pt idx="1048">
                  <c:v>2.8469999999999999E-2</c:v>
                </c:pt>
                <c:pt idx="1049">
                  <c:v>2.8410000000000001E-2</c:v>
                </c:pt>
                <c:pt idx="1050">
                  <c:v>2.836E-2</c:v>
                </c:pt>
                <c:pt idx="1051">
                  <c:v>2.8309999999999998E-2</c:v>
                </c:pt>
                <c:pt idx="1052">
                  <c:v>2.826E-2</c:v>
                </c:pt>
                <c:pt idx="1053">
                  <c:v>2.8209999999999999E-2</c:v>
                </c:pt>
                <c:pt idx="1054">
                  <c:v>2.8160000000000001E-2</c:v>
                </c:pt>
                <c:pt idx="1055">
                  <c:v>2.811E-2</c:v>
                </c:pt>
                <c:pt idx="1056">
                  <c:v>2.8049999999999999E-2</c:v>
                </c:pt>
                <c:pt idx="1057">
                  <c:v>2.8000000000000001E-2</c:v>
                </c:pt>
                <c:pt idx="1058">
                  <c:v>2.7949999999999999E-2</c:v>
                </c:pt>
                <c:pt idx="1059">
                  <c:v>2.7900000000000001E-2</c:v>
                </c:pt>
                <c:pt idx="1060">
                  <c:v>2.785E-2</c:v>
                </c:pt>
                <c:pt idx="1061">
                  <c:v>2.7799999999999998E-2</c:v>
                </c:pt>
                <c:pt idx="1062">
                  <c:v>2.775E-2</c:v>
                </c:pt>
                <c:pt idx="1063">
                  <c:v>2.7699999999999999E-2</c:v>
                </c:pt>
                <c:pt idx="1064">
                  <c:v>2.7650000000000001E-2</c:v>
                </c:pt>
                <c:pt idx="1065">
                  <c:v>2.76E-2</c:v>
                </c:pt>
                <c:pt idx="1066">
                  <c:v>2.7550000000000002E-2</c:v>
                </c:pt>
                <c:pt idx="1067">
                  <c:v>2.75E-2</c:v>
                </c:pt>
                <c:pt idx="1068">
                  <c:v>2.7449999999999999E-2</c:v>
                </c:pt>
                <c:pt idx="1069">
                  <c:v>2.7400000000000001E-2</c:v>
                </c:pt>
                <c:pt idx="1070">
                  <c:v>2.7349999999999999E-2</c:v>
                </c:pt>
                <c:pt idx="1071">
                  <c:v>2.7300000000000001E-2</c:v>
                </c:pt>
                <c:pt idx="1072">
                  <c:v>2.725E-2</c:v>
                </c:pt>
                <c:pt idx="1073">
                  <c:v>2.7199999999999998E-2</c:v>
                </c:pt>
                <c:pt idx="1074">
                  <c:v>2.7150000000000001E-2</c:v>
                </c:pt>
                <c:pt idx="1075">
                  <c:v>2.7099999999999999E-2</c:v>
                </c:pt>
                <c:pt idx="1076">
                  <c:v>2.7060000000000001E-2</c:v>
                </c:pt>
                <c:pt idx="1077">
                  <c:v>2.7009999999999999E-2</c:v>
                </c:pt>
                <c:pt idx="1078">
                  <c:v>2.6960000000000001E-2</c:v>
                </c:pt>
                <c:pt idx="1079">
                  <c:v>2.691E-2</c:v>
                </c:pt>
                <c:pt idx="1080">
                  <c:v>2.6859999999999998E-2</c:v>
                </c:pt>
                <c:pt idx="1081">
                  <c:v>2.681E-2</c:v>
                </c:pt>
                <c:pt idx="1082">
                  <c:v>2.6769999999999999E-2</c:v>
                </c:pt>
                <c:pt idx="1083">
                  <c:v>2.6720000000000001E-2</c:v>
                </c:pt>
                <c:pt idx="1084">
                  <c:v>2.6669999999999999E-2</c:v>
                </c:pt>
                <c:pt idx="1085">
                  <c:v>2.6620000000000001E-2</c:v>
                </c:pt>
                <c:pt idx="1086">
                  <c:v>2.6579999999999999E-2</c:v>
                </c:pt>
                <c:pt idx="1087">
                  <c:v>2.6530000000000001E-2</c:v>
                </c:pt>
                <c:pt idx="1088">
                  <c:v>2.648E-2</c:v>
                </c:pt>
                <c:pt idx="1089">
                  <c:v>2.6429999999999999E-2</c:v>
                </c:pt>
                <c:pt idx="1090">
                  <c:v>2.639E-2</c:v>
                </c:pt>
                <c:pt idx="1091">
                  <c:v>2.6339999999999999E-2</c:v>
                </c:pt>
                <c:pt idx="1092">
                  <c:v>2.6290000000000001E-2</c:v>
                </c:pt>
                <c:pt idx="1093">
                  <c:v>2.6249999999999999E-2</c:v>
                </c:pt>
                <c:pt idx="1094">
                  <c:v>2.6200000000000001E-2</c:v>
                </c:pt>
                <c:pt idx="1095">
                  <c:v>2.615E-2</c:v>
                </c:pt>
                <c:pt idx="1096">
                  <c:v>2.6110000000000001E-2</c:v>
                </c:pt>
                <c:pt idx="1097">
                  <c:v>2.606E-2</c:v>
                </c:pt>
                <c:pt idx="1098">
                  <c:v>2.6009999999999998E-2</c:v>
                </c:pt>
                <c:pt idx="1099">
                  <c:v>2.597E-2</c:v>
                </c:pt>
                <c:pt idx="1100">
                  <c:v>2.5919999999999999E-2</c:v>
                </c:pt>
                <c:pt idx="1101">
                  <c:v>2.588E-2</c:v>
                </c:pt>
                <c:pt idx="1102">
                  <c:v>2.5829999999999999E-2</c:v>
                </c:pt>
                <c:pt idx="1103">
                  <c:v>2.5780000000000001E-2</c:v>
                </c:pt>
                <c:pt idx="1104">
                  <c:v>2.5739999999999999E-2</c:v>
                </c:pt>
                <c:pt idx="1105">
                  <c:v>2.5690000000000001E-2</c:v>
                </c:pt>
                <c:pt idx="1106">
                  <c:v>2.5649999999999999E-2</c:v>
                </c:pt>
                <c:pt idx="1107">
                  <c:v>2.5600000000000001E-2</c:v>
                </c:pt>
                <c:pt idx="1108">
                  <c:v>2.5559999999999999E-2</c:v>
                </c:pt>
                <c:pt idx="1109">
                  <c:v>2.5510000000000001E-2</c:v>
                </c:pt>
                <c:pt idx="1110">
                  <c:v>2.547E-2</c:v>
                </c:pt>
                <c:pt idx="1111">
                  <c:v>2.5420000000000002E-2</c:v>
                </c:pt>
                <c:pt idx="1112">
                  <c:v>2.538E-2</c:v>
                </c:pt>
                <c:pt idx="1113">
                  <c:v>2.5329999999999998E-2</c:v>
                </c:pt>
                <c:pt idx="1114">
                  <c:v>2.529E-2</c:v>
                </c:pt>
                <c:pt idx="1115">
                  <c:v>2.5250000000000002E-2</c:v>
                </c:pt>
                <c:pt idx="1116">
                  <c:v>2.52E-2</c:v>
                </c:pt>
                <c:pt idx="1117">
                  <c:v>2.5159999999999998E-2</c:v>
                </c:pt>
                <c:pt idx="1118">
                  <c:v>2.511E-2</c:v>
                </c:pt>
                <c:pt idx="1119">
                  <c:v>2.5069999999999999E-2</c:v>
                </c:pt>
                <c:pt idx="1120">
                  <c:v>2.5020000000000001E-2</c:v>
                </c:pt>
                <c:pt idx="1121">
                  <c:v>2.4979999999999999E-2</c:v>
                </c:pt>
                <c:pt idx="1122">
                  <c:v>2.494E-2</c:v>
                </c:pt>
                <c:pt idx="1123">
                  <c:v>2.4889999999999999E-2</c:v>
                </c:pt>
                <c:pt idx="1124">
                  <c:v>2.4850000000000001E-2</c:v>
                </c:pt>
                <c:pt idx="1125">
                  <c:v>2.4809999999999999E-2</c:v>
                </c:pt>
                <c:pt idx="1126">
                  <c:v>2.4760000000000001E-2</c:v>
                </c:pt>
                <c:pt idx="1127">
                  <c:v>2.4719999999999999E-2</c:v>
                </c:pt>
                <c:pt idx="1128">
                  <c:v>2.4680000000000001E-2</c:v>
                </c:pt>
                <c:pt idx="1129">
                  <c:v>2.4629999999999999E-2</c:v>
                </c:pt>
                <c:pt idx="1130">
                  <c:v>2.4590000000000001E-2</c:v>
                </c:pt>
                <c:pt idx="1131">
                  <c:v>2.4549999999999999E-2</c:v>
                </c:pt>
                <c:pt idx="1132">
                  <c:v>2.4500000000000001E-2</c:v>
                </c:pt>
                <c:pt idx="1133">
                  <c:v>2.4459999999999999E-2</c:v>
                </c:pt>
                <c:pt idx="1134">
                  <c:v>2.4420000000000001E-2</c:v>
                </c:pt>
                <c:pt idx="1135">
                  <c:v>2.4379999999999999E-2</c:v>
                </c:pt>
                <c:pt idx="1136">
                  <c:v>2.4340000000000001E-2</c:v>
                </c:pt>
                <c:pt idx="1137">
                  <c:v>2.4289999999999999E-2</c:v>
                </c:pt>
                <c:pt idx="1138">
                  <c:v>2.4250000000000001E-2</c:v>
                </c:pt>
                <c:pt idx="1139">
                  <c:v>2.4209999999999999E-2</c:v>
                </c:pt>
                <c:pt idx="1140">
                  <c:v>2.4170000000000001E-2</c:v>
                </c:pt>
                <c:pt idx="1141">
                  <c:v>2.4129999999999999E-2</c:v>
                </c:pt>
                <c:pt idx="1142">
                  <c:v>2.4080000000000001E-2</c:v>
                </c:pt>
                <c:pt idx="1143">
                  <c:v>2.4039999999999999E-2</c:v>
                </c:pt>
                <c:pt idx="1144">
                  <c:v>2.4E-2</c:v>
                </c:pt>
                <c:pt idx="1145">
                  <c:v>2.3959999999999999E-2</c:v>
                </c:pt>
                <c:pt idx="1146">
                  <c:v>2.392E-2</c:v>
                </c:pt>
                <c:pt idx="1147">
                  <c:v>2.3879999999999998E-2</c:v>
                </c:pt>
                <c:pt idx="1148">
                  <c:v>2.384E-2</c:v>
                </c:pt>
                <c:pt idx="1149">
                  <c:v>2.3800000000000002E-2</c:v>
                </c:pt>
                <c:pt idx="1150">
                  <c:v>2.375E-2</c:v>
                </c:pt>
                <c:pt idx="1151">
                  <c:v>2.3709999999999998E-2</c:v>
                </c:pt>
                <c:pt idx="1152">
                  <c:v>2.367E-2</c:v>
                </c:pt>
                <c:pt idx="1153">
                  <c:v>2.3630000000000002E-2</c:v>
                </c:pt>
                <c:pt idx="1154">
                  <c:v>2.359E-2</c:v>
                </c:pt>
                <c:pt idx="1155">
                  <c:v>2.3550000000000001E-2</c:v>
                </c:pt>
                <c:pt idx="1156">
                  <c:v>2.351E-2</c:v>
                </c:pt>
                <c:pt idx="1157">
                  <c:v>2.3470000000000001E-2</c:v>
                </c:pt>
                <c:pt idx="1158">
                  <c:v>2.3429999999999999E-2</c:v>
                </c:pt>
                <c:pt idx="1159">
                  <c:v>2.3390000000000001E-2</c:v>
                </c:pt>
                <c:pt idx="1160">
                  <c:v>2.3349999999999999E-2</c:v>
                </c:pt>
                <c:pt idx="1161">
                  <c:v>2.3310000000000001E-2</c:v>
                </c:pt>
                <c:pt idx="1162">
                  <c:v>2.3269999999999999E-2</c:v>
                </c:pt>
                <c:pt idx="1163">
                  <c:v>2.3230000000000001E-2</c:v>
                </c:pt>
                <c:pt idx="1164">
                  <c:v>2.3189999999999999E-2</c:v>
                </c:pt>
                <c:pt idx="1165">
                  <c:v>2.315E-2</c:v>
                </c:pt>
                <c:pt idx="1166">
                  <c:v>2.3109999999999999E-2</c:v>
                </c:pt>
                <c:pt idx="1167">
                  <c:v>2.307E-2</c:v>
                </c:pt>
                <c:pt idx="1168">
                  <c:v>2.3029999999999998E-2</c:v>
                </c:pt>
                <c:pt idx="1169">
                  <c:v>2.3E-2</c:v>
                </c:pt>
                <c:pt idx="1170">
                  <c:v>2.2960000000000001E-2</c:v>
                </c:pt>
                <c:pt idx="1171">
                  <c:v>2.2919999999999999E-2</c:v>
                </c:pt>
                <c:pt idx="1172">
                  <c:v>2.2880000000000001E-2</c:v>
                </c:pt>
                <c:pt idx="1173">
                  <c:v>2.2839999999999999E-2</c:v>
                </c:pt>
                <c:pt idx="1174">
                  <c:v>2.2800000000000001E-2</c:v>
                </c:pt>
                <c:pt idx="1175">
                  <c:v>2.2759999999999999E-2</c:v>
                </c:pt>
                <c:pt idx="1176">
                  <c:v>2.2720000000000001E-2</c:v>
                </c:pt>
                <c:pt idx="1177">
                  <c:v>2.2679999999999999E-2</c:v>
                </c:pt>
                <c:pt idx="1178">
                  <c:v>2.265E-2</c:v>
                </c:pt>
                <c:pt idx="1179">
                  <c:v>2.2610000000000002E-2</c:v>
                </c:pt>
                <c:pt idx="1180">
                  <c:v>2.257E-2</c:v>
                </c:pt>
                <c:pt idx="1181">
                  <c:v>2.2530000000000001E-2</c:v>
                </c:pt>
                <c:pt idx="1182">
                  <c:v>2.249E-2</c:v>
                </c:pt>
                <c:pt idx="1183">
                  <c:v>2.2460000000000001E-2</c:v>
                </c:pt>
                <c:pt idx="1184">
                  <c:v>2.2419999999999999E-2</c:v>
                </c:pt>
                <c:pt idx="1185">
                  <c:v>2.2380000000000001E-2</c:v>
                </c:pt>
                <c:pt idx="1186">
                  <c:v>2.2339999999999999E-2</c:v>
                </c:pt>
                <c:pt idx="1187">
                  <c:v>2.231E-2</c:v>
                </c:pt>
                <c:pt idx="1188">
                  <c:v>2.2270000000000002E-2</c:v>
                </c:pt>
                <c:pt idx="1189">
                  <c:v>2.223E-2</c:v>
                </c:pt>
                <c:pt idx="1190">
                  <c:v>2.2190000000000001E-2</c:v>
                </c:pt>
                <c:pt idx="1191">
                  <c:v>2.2159999999999999E-2</c:v>
                </c:pt>
                <c:pt idx="1192">
                  <c:v>2.2120000000000001E-2</c:v>
                </c:pt>
                <c:pt idx="1193">
                  <c:v>2.2079999999999999E-2</c:v>
                </c:pt>
                <c:pt idx="1194">
                  <c:v>2.2040000000000001E-2</c:v>
                </c:pt>
                <c:pt idx="1195">
                  <c:v>2.2009999999999998E-2</c:v>
                </c:pt>
                <c:pt idx="1196">
                  <c:v>2.197E-2</c:v>
                </c:pt>
                <c:pt idx="1197">
                  <c:v>2.1930000000000002E-2</c:v>
                </c:pt>
                <c:pt idx="1198">
                  <c:v>2.1899999999999999E-2</c:v>
                </c:pt>
                <c:pt idx="1199">
                  <c:v>2.1860000000000001E-2</c:v>
                </c:pt>
                <c:pt idx="1200">
                  <c:v>2.1819999999999999E-2</c:v>
                </c:pt>
                <c:pt idx="1201">
                  <c:v>2.179E-2</c:v>
                </c:pt>
                <c:pt idx="1202">
                  <c:v>2.1749999999999999E-2</c:v>
                </c:pt>
                <c:pt idx="1203">
                  <c:v>2.171E-2</c:v>
                </c:pt>
                <c:pt idx="1204">
                  <c:v>2.1680000000000001E-2</c:v>
                </c:pt>
                <c:pt idx="1205">
                  <c:v>2.164E-2</c:v>
                </c:pt>
                <c:pt idx="1206">
                  <c:v>2.1610000000000001E-2</c:v>
                </c:pt>
                <c:pt idx="1207">
                  <c:v>2.1569999999999999E-2</c:v>
                </c:pt>
                <c:pt idx="1208">
                  <c:v>2.1530000000000001E-2</c:v>
                </c:pt>
                <c:pt idx="1209">
                  <c:v>2.1499999999999998E-2</c:v>
                </c:pt>
                <c:pt idx="1210">
                  <c:v>2.146E-2</c:v>
                </c:pt>
                <c:pt idx="1211">
                  <c:v>2.1430000000000001E-2</c:v>
                </c:pt>
                <c:pt idx="1212">
                  <c:v>2.1389999999999999E-2</c:v>
                </c:pt>
                <c:pt idx="1213">
                  <c:v>2.1360000000000001E-2</c:v>
                </c:pt>
                <c:pt idx="1214">
                  <c:v>2.1319999999999999E-2</c:v>
                </c:pt>
                <c:pt idx="1215">
                  <c:v>2.129E-2</c:v>
                </c:pt>
                <c:pt idx="1216">
                  <c:v>2.1250000000000002E-2</c:v>
                </c:pt>
                <c:pt idx="1217">
                  <c:v>2.1219999999999999E-2</c:v>
                </c:pt>
                <c:pt idx="1218">
                  <c:v>2.1180000000000001E-2</c:v>
                </c:pt>
                <c:pt idx="1219">
                  <c:v>2.1149999999999999E-2</c:v>
                </c:pt>
                <c:pt idx="1220">
                  <c:v>2.111E-2</c:v>
                </c:pt>
                <c:pt idx="1221">
                  <c:v>2.1080000000000002E-2</c:v>
                </c:pt>
                <c:pt idx="1222">
                  <c:v>2.104E-2</c:v>
                </c:pt>
                <c:pt idx="1223">
                  <c:v>2.1010000000000001E-2</c:v>
                </c:pt>
                <c:pt idx="1224">
                  <c:v>2.0969999999999999E-2</c:v>
                </c:pt>
                <c:pt idx="1225">
                  <c:v>2.094E-2</c:v>
                </c:pt>
                <c:pt idx="1226">
                  <c:v>2.0899999999999998E-2</c:v>
                </c:pt>
                <c:pt idx="1227">
                  <c:v>2.087E-2</c:v>
                </c:pt>
                <c:pt idx="1228">
                  <c:v>2.0830000000000001E-2</c:v>
                </c:pt>
                <c:pt idx="1229">
                  <c:v>2.0799999999999999E-2</c:v>
                </c:pt>
                <c:pt idx="1230">
                  <c:v>2.077E-2</c:v>
                </c:pt>
                <c:pt idx="1231">
                  <c:v>2.0729999999999998E-2</c:v>
                </c:pt>
                <c:pt idx="1232">
                  <c:v>2.07E-2</c:v>
                </c:pt>
                <c:pt idx="1233">
                  <c:v>2.0660000000000001E-2</c:v>
                </c:pt>
                <c:pt idx="1234">
                  <c:v>2.0629999999999999E-2</c:v>
                </c:pt>
                <c:pt idx="1235">
                  <c:v>2.06E-2</c:v>
                </c:pt>
                <c:pt idx="1236">
                  <c:v>2.0559999999999998E-2</c:v>
                </c:pt>
                <c:pt idx="1237">
                  <c:v>2.053E-2</c:v>
                </c:pt>
                <c:pt idx="1238">
                  <c:v>2.0500000000000001E-2</c:v>
                </c:pt>
                <c:pt idx="1239">
                  <c:v>2.0459999999999999E-2</c:v>
                </c:pt>
                <c:pt idx="1240">
                  <c:v>2.043E-2</c:v>
                </c:pt>
                <c:pt idx="1241">
                  <c:v>2.0400000000000001E-2</c:v>
                </c:pt>
                <c:pt idx="1242">
                  <c:v>2.036E-2</c:v>
                </c:pt>
                <c:pt idx="1243">
                  <c:v>2.0330000000000001E-2</c:v>
                </c:pt>
                <c:pt idx="1244">
                  <c:v>2.0299999999999999E-2</c:v>
                </c:pt>
                <c:pt idx="1245">
                  <c:v>2.026E-2</c:v>
                </c:pt>
                <c:pt idx="1246">
                  <c:v>2.0230000000000001E-2</c:v>
                </c:pt>
                <c:pt idx="1247">
                  <c:v>2.0199999999999999E-2</c:v>
                </c:pt>
                <c:pt idx="1248">
                  <c:v>2.0160000000000001E-2</c:v>
                </c:pt>
                <c:pt idx="1249">
                  <c:v>2.0129999999999999E-2</c:v>
                </c:pt>
                <c:pt idx="1250">
                  <c:v>2.01E-2</c:v>
                </c:pt>
                <c:pt idx="1251">
                  <c:v>2.0070000000000001E-2</c:v>
                </c:pt>
                <c:pt idx="1252">
                  <c:v>2.0029999999999999E-2</c:v>
                </c:pt>
                <c:pt idx="1253">
                  <c:v>0.02</c:v>
                </c:pt>
                <c:pt idx="1254">
                  <c:v>1.9970000000000002E-2</c:v>
                </c:pt>
                <c:pt idx="1255">
                  <c:v>1.9939999999999999E-2</c:v>
                </c:pt>
                <c:pt idx="1256">
                  <c:v>1.9900000000000001E-2</c:v>
                </c:pt>
                <c:pt idx="1257">
                  <c:v>1.9869999999999999E-2</c:v>
                </c:pt>
                <c:pt idx="1258">
                  <c:v>1.984E-2</c:v>
                </c:pt>
                <c:pt idx="1259">
                  <c:v>1.9810000000000001E-2</c:v>
                </c:pt>
                <c:pt idx="1260">
                  <c:v>1.9779999999999999E-2</c:v>
                </c:pt>
                <c:pt idx="1261">
                  <c:v>1.9740000000000001E-2</c:v>
                </c:pt>
                <c:pt idx="1262">
                  <c:v>1.9709999999999998E-2</c:v>
                </c:pt>
                <c:pt idx="1263">
                  <c:v>1.968E-2</c:v>
                </c:pt>
                <c:pt idx="1264">
                  <c:v>1.9650000000000001E-2</c:v>
                </c:pt>
                <c:pt idx="1265">
                  <c:v>1.9619999999999999E-2</c:v>
                </c:pt>
                <c:pt idx="1266">
                  <c:v>1.959E-2</c:v>
                </c:pt>
                <c:pt idx="1267">
                  <c:v>1.9550000000000001E-2</c:v>
                </c:pt>
                <c:pt idx="1268">
                  <c:v>1.9519999999999999E-2</c:v>
                </c:pt>
                <c:pt idx="1269">
                  <c:v>1.949E-2</c:v>
                </c:pt>
                <c:pt idx="1270">
                  <c:v>1.9460000000000002E-2</c:v>
                </c:pt>
                <c:pt idx="1271">
                  <c:v>1.9429999999999999E-2</c:v>
                </c:pt>
                <c:pt idx="1272">
                  <c:v>1.9400000000000001E-2</c:v>
                </c:pt>
                <c:pt idx="1273">
                  <c:v>1.9369999999999998E-2</c:v>
                </c:pt>
                <c:pt idx="1274">
                  <c:v>1.934E-2</c:v>
                </c:pt>
                <c:pt idx="1275">
                  <c:v>1.9310000000000001E-2</c:v>
                </c:pt>
                <c:pt idx="1276">
                  <c:v>1.9279999999999999E-2</c:v>
                </c:pt>
                <c:pt idx="1277">
                  <c:v>1.924E-2</c:v>
                </c:pt>
                <c:pt idx="1278">
                  <c:v>1.9210000000000001E-2</c:v>
                </c:pt>
                <c:pt idx="1279">
                  <c:v>1.9179999999999999E-2</c:v>
                </c:pt>
                <c:pt idx="1280">
                  <c:v>1.915E-2</c:v>
                </c:pt>
                <c:pt idx="1281">
                  <c:v>1.9120000000000002E-2</c:v>
                </c:pt>
                <c:pt idx="1282">
                  <c:v>1.9089999999999999E-2</c:v>
                </c:pt>
                <c:pt idx="1283">
                  <c:v>1.9060000000000001E-2</c:v>
                </c:pt>
                <c:pt idx="1284">
                  <c:v>1.9029999999999998E-2</c:v>
                </c:pt>
                <c:pt idx="1285">
                  <c:v>1.9E-2</c:v>
                </c:pt>
                <c:pt idx="1286">
                  <c:v>1.8970000000000001E-2</c:v>
                </c:pt>
                <c:pt idx="1287">
                  <c:v>1.8939999999999999E-2</c:v>
                </c:pt>
                <c:pt idx="1288">
                  <c:v>1.891E-2</c:v>
                </c:pt>
                <c:pt idx="1289">
                  <c:v>1.8880000000000001E-2</c:v>
                </c:pt>
                <c:pt idx="1290">
                  <c:v>1.8849999999999999E-2</c:v>
                </c:pt>
                <c:pt idx="1291">
                  <c:v>1.882E-2</c:v>
                </c:pt>
                <c:pt idx="1292">
                  <c:v>1.8790000000000001E-2</c:v>
                </c:pt>
                <c:pt idx="1293">
                  <c:v>1.8759999999999999E-2</c:v>
                </c:pt>
                <c:pt idx="1294">
                  <c:v>1.873E-2</c:v>
                </c:pt>
                <c:pt idx="1295">
                  <c:v>1.8700000000000001E-2</c:v>
                </c:pt>
                <c:pt idx="1296">
                  <c:v>1.8669999999999999E-2</c:v>
                </c:pt>
                <c:pt idx="1297">
                  <c:v>1.864E-2</c:v>
                </c:pt>
                <c:pt idx="1298">
                  <c:v>1.8610000000000002E-2</c:v>
                </c:pt>
                <c:pt idx="1299">
                  <c:v>1.8579999999999999E-2</c:v>
                </c:pt>
                <c:pt idx="1300">
                  <c:v>1.8550000000000001E-2</c:v>
                </c:pt>
                <c:pt idx="1301">
                  <c:v>1.8519999999999998E-2</c:v>
                </c:pt>
                <c:pt idx="1302">
                  <c:v>1.8499999999999999E-2</c:v>
                </c:pt>
                <c:pt idx="1303">
                  <c:v>1.847E-2</c:v>
                </c:pt>
                <c:pt idx="1304">
                  <c:v>1.8440000000000002E-2</c:v>
                </c:pt>
                <c:pt idx="1305">
                  <c:v>1.8409999999999999E-2</c:v>
                </c:pt>
                <c:pt idx="1306">
                  <c:v>1.8380000000000001E-2</c:v>
                </c:pt>
                <c:pt idx="1307">
                  <c:v>1.8350000000000002E-2</c:v>
                </c:pt>
                <c:pt idx="1308">
                  <c:v>1.8319999999999999E-2</c:v>
                </c:pt>
                <c:pt idx="1309">
                  <c:v>1.8290000000000001E-2</c:v>
                </c:pt>
                <c:pt idx="1310">
                  <c:v>1.8259999999999998E-2</c:v>
                </c:pt>
                <c:pt idx="1311">
                  <c:v>1.8239999999999999E-2</c:v>
                </c:pt>
                <c:pt idx="1312">
                  <c:v>1.821E-2</c:v>
                </c:pt>
                <c:pt idx="1313">
                  <c:v>1.8180000000000002E-2</c:v>
                </c:pt>
                <c:pt idx="1314">
                  <c:v>1.8149999999999999E-2</c:v>
                </c:pt>
                <c:pt idx="1315">
                  <c:v>1.8120000000000001E-2</c:v>
                </c:pt>
                <c:pt idx="1316">
                  <c:v>1.8089999999999998E-2</c:v>
                </c:pt>
                <c:pt idx="1317">
                  <c:v>1.8069999999999999E-2</c:v>
                </c:pt>
                <c:pt idx="1318">
                  <c:v>1.804E-2</c:v>
                </c:pt>
                <c:pt idx="1319">
                  <c:v>1.8010000000000002E-2</c:v>
                </c:pt>
                <c:pt idx="1320">
                  <c:v>1.7979999999999999E-2</c:v>
                </c:pt>
                <c:pt idx="1321">
                  <c:v>1.7950000000000001E-2</c:v>
                </c:pt>
                <c:pt idx="1322">
                  <c:v>1.7919999999999998E-2</c:v>
                </c:pt>
                <c:pt idx="1323">
                  <c:v>1.7899999999999999E-2</c:v>
                </c:pt>
                <c:pt idx="1324">
                  <c:v>1.787E-2</c:v>
                </c:pt>
                <c:pt idx="1325">
                  <c:v>1.7840000000000002E-2</c:v>
                </c:pt>
                <c:pt idx="1326">
                  <c:v>1.7809999999999999E-2</c:v>
                </c:pt>
                <c:pt idx="1327">
                  <c:v>1.779E-2</c:v>
                </c:pt>
                <c:pt idx="1328">
                  <c:v>1.7760000000000001E-2</c:v>
                </c:pt>
                <c:pt idx="1329">
                  <c:v>1.7729999999999999E-2</c:v>
                </c:pt>
                <c:pt idx="1330">
                  <c:v>1.77E-2</c:v>
                </c:pt>
                <c:pt idx="1331">
                  <c:v>1.7680000000000001E-2</c:v>
                </c:pt>
                <c:pt idx="1332">
                  <c:v>1.7649999999999999E-2</c:v>
                </c:pt>
                <c:pt idx="1333">
                  <c:v>1.762E-2</c:v>
                </c:pt>
                <c:pt idx="1334">
                  <c:v>1.7590000000000001E-2</c:v>
                </c:pt>
                <c:pt idx="1335">
                  <c:v>1.7569999999999999E-2</c:v>
                </c:pt>
                <c:pt idx="1336">
                  <c:v>1.754E-2</c:v>
                </c:pt>
                <c:pt idx="1337">
                  <c:v>1.7510000000000001E-2</c:v>
                </c:pt>
                <c:pt idx="1338">
                  <c:v>1.7489999999999999E-2</c:v>
                </c:pt>
                <c:pt idx="1339">
                  <c:v>1.746E-2</c:v>
                </c:pt>
                <c:pt idx="1340">
                  <c:v>1.7430000000000001E-2</c:v>
                </c:pt>
                <c:pt idx="1341">
                  <c:v>1.7409999999999998E-2</c:v>
                </c:pt>
                <c:pt idx="1342">
                  <c:v>1.738E-2</c:v>
                </c:pt>
                <c:pt idx="1343">
                  <c:v>1.7350000000000001E-2</c:v>
                </c:pt>
                <c:pt idx="1344">
                  <c:v>1.7330000000000002E-2</c:v>
                </c:pt>
                <c:pt idx="1345">
                  <c:v>1.7299999999999999E-2</c:v>
                </c:pt>
                <c:pt idx="1346">
                  <c:v>1.7270000000000001E-2</c:v>
                </c:pt>
                <c:pt idx="1347">
                  <c:v>1.7250000000000001E-2</c:v>
                </c:pt>
                <c:pt idx="1348">
                  <c:v>1.7219999999999999E-2</c:v>
                </c:pt>
                <c:pt idx="1349">
                  <c:v>1.719E-2</c:v>
                </c:pt>
                <c:pt idx="1350">
                  <c:v>1.7170000000000001E-2</c:v>
                </c:pt>
                <c:pt idx="1351">
                  <c:v>1.7139999999999999E-2</c:v>
                </c:pt>
                <c:pt idx="1352">
                  <c:v>1.711E-2</c:v>
                </c:pt>
                <c:pt idx="1353">
                  <c:v>1.7090000000000001E-2</c:v>
                </c:pt>
                <c:pt idx="1354">
                  <c:v>1.7059999999999999E-2</c:v>
                </c:pt>
                <c:pt idx="1355">
                  <c:v>1.704E-2</c:v>
                </c:pt>
                <c:pt idx="1356">
                  <c:v>1.7010000000000001E-2</c:v>
                </c:pt>
                <c:pt idx="1357">
                  <c:v>1.6979999999999999E-2</c:v>
                </c:pt>
                <c:pt idx="1358">
                  <c:v>1.6959999999999999E-2</c:v>
                </c:pt>
                <c:pt idx="1359">
                  <c:v>1.6930000000000001E-2</c:v>
                </c:pt>
                <c:pt idx="1360">
                  <c:v>1.6910000000000001E-2</c:v>
                </c:pt>
                <c:pt idx="1361">
                  <c:v>1.6879999999999999E-2</c:v>
                </c:pt>
                <c:pt idx="1362">
                  <c:v>1.685E-2</c:v>
                </c:pt>
                <c:pt idx="1363">
                  <c:v>1.6830000000000001E-2</c:v>
                </c:pt>
                <c:pt idx="1364">
                  <c:v>1.6799999999999999E-2</c:v>
                </c:pt>
                <c:pt idx="1365">
                  <c:v>1.678E-2</c:v>
                </c:pt>
                <c:pt idx="1366">
                  <c:v>1.6750000000000001E-2</c:v>
                </c:pt>
                <c:pt idx="1367">
                  <c:v>1.6729999999999998E-2</c:v>
                </c:pt>
                <c:pt idx="1368">
                  <c:v>1.67E-2</c:v>
                </c:pt>
                <c:pt idx="1369">
                  <c:v>1.668E-2</c:v>
                </c:pt>
                <c:pt idx="1370">
                  <c:v>1.6650000000000002E-2</c:v>
                </c:pt>
                <c:pt idx="1371">
                  <c:v>1.6629999999999999E-2</c:v>
                </c:pt>
                <c:pt idx="1372">
                  <c:v>1.66E-2</c:v>
                </c:pt>
                <c:pt idx="1373">
                  <c:v>1.6580000000000001E-2</c:v>
                </c:pt>
                <c:pt idx="1374">
                  <c:v>1.6549999999999999E-2</c:v>
                </c:pt>
                <c:pt idx="1375">
                  <c:v>1.653E-2</c:v>
                </c:pt>
                <c:pt idx="1376">
                  <c:v>1.6500000000000001E-2</c:v>
                </c:pt>
                <c:pt idx="1377">
                  <c:v>1.6480000000000002E-2</c:v>
                </c:pt>
                <c:pt idx="1378">
                  <c:v>1.6449999999999999E-2</c:v>
                </c:pt>
                <c:pt idx="1379">
                  <c:v>1.643E-2</c:v>
                </c:pt>
                <c:pt idx="1380">
                  <c:v>1.6400000000000001E-2</c:v>
                </c:pt>
                <c:pt idx="1381">
                  <c:v>1.6379999999999999E-2</c:v>
                </c:pt>
                <c:pt idx="1382">
                  <c:v>1.635E-2</c:v>
                </c:pt>
                <c:pt idx="1383">
                  <c:v>1.6330000000000001E-2</c:v>
                </c:pt>
                <c:pt idx="1384">
                  <c:v>1.6299999999999999E-2</c:v>
                </c:pt>
                <c:pt idx="1385">
                  <c:v>1.6279999999999999E-2</c:v>
                </c:pt>
                <c:pt idx="1386">
                  <c:v>1.6250000000000001E-2</c:v>
                </c:pt>
                <c:pt idx="1387">
                  <c:v>1.6230000000000001E-2</c:v>
                </c:pt>
                <c:pt idx="1388">
                  <c:v>1.6199999999999999E-2</c:v>
                </c:pt>
                <c:pt idx="1389">
                  <c:v>1.618E-2</c:v>
                </c:pt>
                <c:pt idx="1390">
                  <c:v>1.6160000000000001E-2</c:v>
                </c:pt>
                <c:pt idx="1391">
                  <c:v>1.6129999999999999E-2</c:v>
                </c:pt>
                <c:pt idx="1392">
                  <c:v>1.6109999999999999E-2</c:v>
                </c:pt>
                <c:pt idx="1393">
                  <c:v>1.6080000000000001E-2</c:v>
                </c:pt>
                <c:pt idx="1394">
                  <c:v>1.6060000000000001E-2</c:v>
                </c:pt>
                <c:pt idx="1395">
                  <c:v>1.6039999999999999E-2</c:v>
                </c:pt>
                <c:pt idx="1396">
                  <c:v>1.601E-2</c:v>
                </c:pt>
                <c:pt idx="1397">
                  <c:v>1.5990000000000001E-2</c:v>
                </c:pt>
                <c:pt idx="1398">
                  <c:v>1.5959999999999998E-2</c:v>
                </c:pt>
                <c:pt idx="1399">
                  <c:v>1.5939999999999999E-2</c:v>
                </c:pt>
                <c:pt idx="1400">
                  <c:v>1.592E-2</c:v>
                </c:pt>
                <c:pt idx="1401">
                  <c:v>1.5890000000000001E-2</c:v>
                </c:pt>
                <c:pt idx="1402">
                  <c:v>1.5869999999999999E-2</c:v>
                </c:pt>
                <c:pt idx="1403">
                  <c:v>1.585E-2</c:v>
                </c:pt>
                <c:pt idx="1404">
                  <c:v>1.5820000000000001E-2</c:v>
                </c:pt>
                <c:pt idx="1405">
                  <c:v>1.5800000000000002E-2</c:v>
                </c:pt>
                <c:pt idx="1406">
                  <c:v>1.5769999999999999E-2</c:v>
                </c:pt>
                <c:pt idx="1407">
                  <c:v>1.575E-2</c:v>
                </c:pt>
                <c:pt idx="1408">
                  <c:v>1.5730000000000001E-2</c:v>
                </c:pt>
                <c:pt idx="1409">
                  <c:v>1.5699999999999999E-2</c:v>
                </c:pt>
                <c:pt idx="1410">
                  <c:v>1.5679999999999999E-2</c:v>
                </c:pt>
                <c:pt idx="1411">
                  <c:v>1.566E-2</c:v>
                </c:pt>
                <c:pt idx="1412">
                  <c:v>1.5640000000000001E-2</c:v>
                </c:pt>
                <c:pt idx="1413">
                  <c:v>1.5610000000000001E-2</c:v>
                </c:pt>
                <c:pt idx="1414">
                  <c:v>1.559E-2</c:v>
                </c:pt>
                <c:pt idx="1415">
                  <c:v>1.5570000000000001E-2</c:v>
                </c:pt>
                <c:pt idx="1416">
                  <c:v>1.554E-2</c:v>
                </c:pt>
                <c:pt idx="1417">
                  <c:v>1.5520000000000001E-2</c:v>
                </c:pt>
                <c:pt idx="1418">
                  <c:v>1.55E-2</c:v>
                </c:pt>
                <c:pt idx="1419">
                  <c:v>1.5469999999999999E-2</c:v>
                </c:pt>
                <c:pt idx="1420">
                  <c:v>1.545E-2</c:v>
                </c:pt>
                <c:pt idx="1421">
                  <c:v>1.5429999999999999E-2</c:v>
                </c:pt>
                <c:pt idx="1422">
                  <c:v>1.541E-2</c:v>
                </c:pt>
                <c:pt idx="1423">
                  <c:v>1.538E-2</c:v>
                </c:pt>
                <c:pt idx="1424">
                  <c:v>1.536E-2</c:v>
                </c:pt>
                <c:pt idx="1425">
                  <c:v>1.5339999999999999E-2</c:v>
                </c:pt>
                <c:pt idx="1426">
                  <c:v>1.532E-2</c:v>
                </c:pt>
                <c:pt idx="1427">
                  <c:v>1.529E-2</c:v>
                </c:pt>
                <c:pt idx="1428">
                  <c:v>1.5270000000000001E-2</c:v>
                </c:pt>
                <c:pt idx="1429">
                  <c:v>1.525E-2</c:v>
                </c:pt>
                <c:pt idx="1430">
                  <c:v>1.523E-2</c:v>
                </c:pt>
                <c:pt idx="1431">
                  <c:v>1.52E-2</c:v>
                </c:pt>
                <c:pt idx="1432">
                  <c:v>1.5180000000000001E-2</c:v>
                </c:pt>
                <c:pt idx="1433">
                  <c:v>1.516E-2</c:v>
                </c:pt>
                <c:pt idx="1434">
                  <c:v>1.5140000000000001E-2</c:v>
                </c:pt>
                <c:pt idx="1435">
                  <c:v>1.511E-2</c:v>
                </c:pt>
                <c:pt idx="1436">
                  <c:v>1.5089999999999999E-2</c:v>
                </c:pt>
                <c:pt idx="1437">
                  <c:v>1.507E-2</c:v>
                </c:pt>
                <c:pt idx="1438">
                  <c:v>1.5049999999999999E-2</c:v>
                </c:pt>
                <c:pt idx="1439">
                  <c:v>1.503E-2</c:v>
                </c:pt>
                <c:pt idx="1440">
                  <c:v>1.4999999999999999E-2</c:v>
                </c:pt>
                <c:pt idx="1441">
                  <c:v>1.498E-2</c:v>
                </c:pt>
                <c:pt idx="1442">
                  <c:v>1.4959999999999999E-2</c:v>
                </c:pt>
                <c:pt idx="1443">
                  <c:v>1.494E-2</c:v>
                </c:pt>
                <c:pt idx="1444">
                  <c:v>1.4919999999999999E-2</c:v>
                </c:pt>
                <c:pt idx="1445">
                  <c:v>1.49E-2</c:v>
                </c:pt>
                <c:pt idx="1446">
                  <c:v>1.487E-2</c:v>
                </c:pt>
                <c:pt idx="1447">
                  <c:v>1.485E-2</c:v>
                </c:pt>
                <c:pt idx="1448">
                  <c:v>1.4829999999999999E-2</c:v>
                </c:pt>
                <c:pt idx="1449">
                  <c:v>1.481E-2</c:v>
                </c:pt>
                <c:pt idx="1450">
                  <c:v>1.4789999999999999E-2</c:v>
                </c:pt>
                <c:pt idx="1451">
                  <c:v>1.477E-2</c:v>
                </c:pt>
                <c:pt idx="1452">
                  <c:v>1.474E-2</c:v>
                </c:pt>
                <c:pt idx="1453">
                  <c:v>1.472E-2</c:v>
                </c:pt>
                <c:pt idx="1454">
                  <c:v>1.47E-2</c:v>
                </c:pt>
                <c:pt idx="1455">
                  <c:v>1.468E-2</c:v>
                </c:pt>
                <c:pt idx="1456">
                  <c:v>1.4659999999999999E-2</c:v>
                </c:pt>
                <c:pt idx="1457">
                  <c:v>1.464E-2</c:v>
                </c:pt>
                <c:pt idx="1458">
                  <c:v>1.4619999999999999E-2</c:v>
                </c:pt>
                <c:pt idx="1459">
                  <c:v>1.46E-2</c:v>
                </c:pt>
                <c:pt idx="1460">
                  <c:v>1.4579999999999999E-2</c:v>
                </c:pt>
                <c:pt idx="1461">
                  <c:v>1.455E-2</c:v>
                </c:pt>
                <c:pt idx="1462">
                  <c:v>1.453E-2</c:v>
                </c:pt>
                <c:pt idx="1463">
                  <c:v>1.451E-2</c:v>
                </c:pt>
                <c:pt idx="1464">
                  <c:v>1.4489999999999999E-2</c:v>
                </c:pt>
                <c:pt idx="1465">
                  <c:v>1.447E-2</c:v>
                </c:pt>
                <c:pt idx="1466">
                  <c:v>1.4449999999999999E-2</c:v>
                </c:pt>
                <c:pt idx="1467">
                  <c:v>1.443E-2</c:v>
                </c:pt>
                <c:pt idx="1468">
                  <c:v>1.4409999999999999E-2</c:v>
                </c:pt>
                <c:pt idx="1469">
                  <c:v>1.439E-2</c:v>
                </c:pt>
                <c:pt idx="1470">
                  <c:v>1.4370000000000001E-2</c:v>
                </c:pt>
                <c:pt idx="1471">
                  <c:v>1.435E-2</c:v>
                </c:pt>
                <c:pt idx="1472">
                  <c:v>1.4330000000000001E-2</c:v>
                </c:pt>
                <c:pt idx="1473">
                  <c:v>1.43E-2</c:v>
                </c:pt>
                <c:pt idx="1474">
                  <c:v>1.4279999999999999E-2</c:v>
                </c:pt>
                <c:pt idx="1475">
                  <c:v>1.426E-2</c:v>
                </c:pt>
                <c:pt idx="1476">
                  <c:v>1.4239999999999999E-2</c:v>
                </c:pt>
                <c:pt idx="1477">
                  <c:v>1.422E-2</c:v>
                </c:pt>
                <c:pt idx="1478">
                  <c:v>1.4200000000000001E-2</c:v>
                </c:pt>
                <c:pt idx="1479">
                  <c:v>1.418E-2</c:v>
                </c:pt>
                <c:pt idx="1480">
                  <c:v>1.4160000000000001E-2</c:v>
                </c:pt>
                <c:pt idx="1481">
                  <c:v>1.414E-2</c:v>
                </c:pt>
                <c:pt idx="1482">
                  <c:v>1.4120000000000001E-2</c:v>
                </c:pt>
                <c:pt idx="1483">
                  <c:v>1.41E-2</c:v>
                </c:pt>
                <c:pt idx="1484">
                  <c:v>1.4080000000000001E-2</c:v>
                </c:pt>
                <c:pt idx="1485">
                  <c:v>1.406E-2</c:v>
                </c:pt>
                <c:pt idx="1486">
                  <c:v>1.404E-2</c:v>
                </c:pt>
                <c:pt idx="1487">
                  <c:v>1.4019999999999999E-2</c:v>
                </c:pt>
                <c:pt idx="1488">
                  <c:v>1.4E-2</c:v>
                </c:pt>
                <c:pt idx="1489">
                  <c:v>1.3979999999999999E-2</c:v>
                </c:pt>
                <c:pt idx="1490">
                  <c:v>1.396E-2</c:v>
                </c:pt>
                <c:pt idx="1491">
                  <c:v>1.3939999999999999E-2</c:v>
                </c:pt>
                <c:pt idx="1492">
                  <c:v>1.392E-2</c:v>
                </c:pt>
                <c:pt idx="1493">
                  <c:v>1.3899999999999999E-2</c:v>
                </c:pt>
                <c:pt idx="1494">
                  <c:v>1.388E-2</c:v>
                </c:pt>
                <c:pt idx="1495">
                  <c:v>1.3860000000000001E-2</c:v>
                </c:pt>
                <c:pt idx="1496">
                  <c:v>1.384E-2</c:v>
                </c:pt>
                <c:pt idx="1497">
                  <c:v>1.3820000000000001E-2</c:v>
                </c:pt>
                <c:pt idx="1498">
                  <c:v>1.38E-2</c:v>
                </c:pt>
                <c:pt idx="1499">
                  <c:v>1.379E-2</c:v>
                </c:pt>
                <c:pt idx="1500">
                  <c:v>1.3769999999999999E-2</c:v>
                </c:pt>
                <c:pt idx="1501">
                  <c:v>1.375E-2</c:v>
                </c:pt>
                <c:pt idx="1502">
                  <c:v>1.3729999999999999E-2</c:v>
                </c:pt>
                <c:pt idx="1503">
                  <c:v>1.371E-2</c:v>
                </c:pt>
                <c:pt idx="1504">
                  <c:v>1.3690000000000001E-2</c:v>
                </c:pt>
                <c:pt idx="1505">
                  <c:v>1.367E-2</c:v>
                </c:pt>
                <c:pt idx="1506">
                  <c:v>1.3650000000000001E-2</c:v>
                </c:pt>
                <c:pt idx="1507">
                  <c:v>1.363E-2</c:v>
                </c:pt>
                <c:pt idx="1508">
                  <c:v>1.3610000000000001E-2</c:v>
                </c:pt>
                <c:pt idx="1509">
                  <c:v>1.359E-2</c:v>
                </c:pt>
                <c:pt idx="1510">
                  <c:v>1.357E-2</c:v>
                </c:pt>
                <c:pt idx="1511">
                  <c:v>1.355E-2</c:v>
                </c:pt>
                <c:pt idx="1512">
                  <c:v>1.354E-2</c:v>
                </c:pt>
                <c:pt idx="1513">
                  <c:v>1.3520000000000001E-2</c:v>
                </c:pt>
                <c:pt idx="1514">
                  <c:v>1.35E-2</c:v>
                </c:pt>
                <c:pt idx="1515">
                  <c:v>1.3480000000000001E-2</c:v>
                </c:pt>
                <c:pt idx="1516">
                  <c:v>1.346E-2</c:v>
                </c:pt>
                <c:pt idx="1517">
                  <c:v>1.3440000000000001E-2</c:v>
                </c:pt>
                <c:pt idx="1518">
                  <c:v>1.342E-2</c:v>
                </c:pt>
                <c:pt idx="1519">
                  <c:v>1.34E-2</c:v>
                </c:pt>
                <c:pt idx="1520">
                  <c:v>1.338E-2</c:v>
                </c:pt>
                <c:pt idx="1521">
                  <c:v>1.337E-2</c:v>
                </c:pt>
                <c:pt idx="1522">
                  <c:v>1.3350000000000001E-2</c:v>
                </c:pt>
                <c:pt idx="1523">
                  <c:v>1.333E-2</c:v>
                </c:pt>
                <c:pt idx="1524">
                  <c:v>1.3310000000000001E-2</c:v>
                </c:pt>
                <c:pt idx="1525">
                  <c:v>1.329E-2</c:v>
                </c:pt>
                <c:pt idx="1526">
                  <c:v>1.3270000000000001E-2</c:v>
                </c:pt>
                <c:pt idx="1527">
                  <c:v>1.325E-2</c:v>
                </c:pt>
                <c:pt idx="1528">
                  <c:v>1.324E-2</c:v>
                </c:pt>
                <c:pt idx="1529">
                  <c:v>1.3220000000000001E-2</c:v>
                </c:pt>
                <c:pt idx="1530">
                  <c:v>1.32E-2</c:v>
                </c:pt>
                <c:pt idx="1531">
                  <c:v>1.3180000000000001E-2</c:v>
                </c:pt>
                <c:pt idx="1532">
                  <c:v>1.316E-2</c:v>
                </c:pt>
                <c:pt idx="1533">
                  <c:v>1.3140000000000001E-2</c:v>
                </c:pt>
                <c:pt idx="1534">
                  <c:v>1.3129999999999999E-2</c:v>
                </c:pt>
                <c:pt idx="1535">
                  <c:v>1.311E-2</c:v>
                </c:pt>
                <c:pt idx="1536">
                  <c:v>1.3089999999999999E-2</c:v>
                </c:pt>
                <c:pt idx="1537">
                  <c:v>1.307E-2</c:v>
                </c:pt>
                <c:pt idx="1538">
                  <c:v>1.3050000000000001E-2</c:v>
                </c:pt>
                <c:pt idx="1539">
                  <c:v>1.304E-2</c:v>
                </c:pt>
                <c:pt idx="1540">
                  <c:v>1.302E-2</c:v>
                </c:pt>
                <c:pt idx="1541">
                  <c:v>1.2999999999999999E-2</c:v>
                </c:pt>
                <c:pt idx="1542">
                  <c:v>1.298E-2</c:v>
                </c:pt>
                <c:pt idx="1543">
                  <c:v>1.2959999999999999E-2</c:v>
                </c:pt>
                <c:pt idx="1544">
                  <c:v>1.295E-2</c:v>
                </c:pt>
                <c:pt idx="1545">
                  <c:v>1.2930000000000001E-2</c:v>
                </c:pt>
                <c:pt idx="1546">
                  <c:v>1.291E-2</c:v>
                </c:pt>
                <c:pt idx="1547">
                  <c:v>1.289E-2</c:v>
                </c:pt>
                <c:pt idx="1548">
                  <c:v>1.2869999999999999E-2</c:v>
                </c:pt>
                <c:pt idx="1549">
                  <c:v>1.286E-2</c:v>
                </c:pt>
                <c:pt idx="1550">
                  <c:v>1.2840000000000001E-2</c:v>
                </c:pt>
                <c:pt idx="1551">
                  <c:v>1.282E-2</c:v>
                </c:pt>
                <c:pt idx="1552">
                  <c:v>1.2800000000000001E-2</c:v>
                </c:pt>
                <c:pt idx="1553">
                  <c:v>1.2789999999999999E-2</c:v>
                </c:pt>
                <c:pt idx="1554">
                  <c:v>1.277E-2</c:v>
                </c:pt>
                <c:pt idx="1555">
                  <c:v>1.2749999999999999E-2</c:v>
                </c:pt>
                <c:pt idx="1556">
                  <c:v>1.273E-2</c:v>
                </c:pt>
                <c:pt idx="1557">
                  <c:v>1.272E-2</c:v>
                </c:pt>
                <c:pt idx="1558">
                  <c:v>1.2699999999999999E-2</c:v>
                </c:pt>
                <c:pt idx="1559">
                  <c:v>1.268E-2</c:v>
                </c:pt>
                <c:pt idx="1560">
                  <c:v>1.2659999999999999E-2</c:v>
                </c:pt>
                <c:pt idx="1561">
                  <c:v>1.265E-2</c:v>
                </c:pt>
                <c:pt idx="1562">
                  <c:v>1.2630000000000001E-2</c:v>
                </c:pt>
                <c:pt idx="1563">
                  <c:v>1.261E-2</c:v>
                </c:pt>
                <c:pt idx="1564">
                  <c:v>1.26E-2</c:v>
                </c:pt>
                <c:pt idx="1565">
                  <c:v>1.2579999999999999E-2</c:v>
                </c:pt>
                <c:pt idx="1566">
                  <c:v>1.256E-2</c:v>
                </c:pt>
                <c:pt idx="1567">
                  <c:v>1.2540000000000001E-2</c:v>
                </c:pt>
                <c:pt idx="1568">
                  <c:v>1.2529999999999999E-2</c:v>
                </c:pt>
                <c:pt idx="1569">
                  <c:v>1.251E-2</c:v>
                </c:pt>
                <c:pt idx="1570">
                  <c:v>1.2489999999999999E-2</c:v>
                </c:pt>
                <c:pt idx="1571">
                  <c:v>1.248E-2</c:v>
                </c:pt>
                <c:pt idx="1572">
                  <c:v>1.2460000000000001E-2</c:v>
                </c:pt>
                <c:pt idx="1573">
                  <c:v>1.244E-2</c:v>
                </c:pt>
                <c:pt idx="1574">
                  <c:v>1.243E-2</c:v>
                </c:pt>
                <c:pt idx="1575">
                  <c:v>1.2409999999999999E-2</c:v>
                </c:pt>
                <c:pt idx="1576">
                  <c:v>1.239E-2</c:v>
                </c:pt>
                <c:pt idx="1577">
                  <c:v>1.238E-2</c:v>
                </c:pt>
                <c:pt idx="1578">
                  <c:v>1.2359999999999999E-2</c:v>
                </c:pt>
                <c:pt idx="1579">
                  <c:v>1.234E-2</c:v>
                </c:pt>
                <c:pt idx="1580">
                  <c:v>1.2319999999999999E-2</c:v>
                </c:pt>
                <c:pt idx="1581">
                  <c:v>1.231E-2</c:v>
                </c:pt>
                <c:pt idx="1582">
                  <c:v>1.2290000000000001E-2</c:v>
                </c:pt>
                <c:pt idx="1583">
                  <c:v>1.227E-2</c:v>
                </c:pt>
                <c:pt idx="1584">
                  <c:v>1.226E-2</c:v>
                </c:pt>
                <c:pt idx="1585">
                  <c:v>1.2239999999999999E-2</c:v>
                </c:pt>
                <c:pt idx="1586">
                  <c:v>1.223E-2</c:v>
                </c:pt>
                <c:pt idx="1587">
                  <c:v>1.221E-2</c:v>
                </c:pt>
                <c:pt idx="1588">
                  <c:v>1.2189999999999999E-2</c:v>
                </c:pt>
                <c:pt idx="1589">
                  <c:v>1.218E-2</c:v>
                </c:pt>
                <c:pt idx="1590">
                  <c:v>1.2160000000000001E-2</c:v>
                </c:pt>
              </c:numCache>
            </c:numRef>
          </c:yVal>
          <c:smooth val="0"/>
        </c:ser>
        <c:ser>
          <c:idx val="2"/>
          <c:order val="2"/>
          <c:tx>
            <c:v>AOD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Data!$O$3:$O$1593</c:f>
              <c:numCache>
                <c:formatCode>General</c:formatCode>
                <c:ptCount val="1591"/>
                <c:pt idx="0">
                  <c:v>0</c:v>
                </c:pt>
                <c:pt idx="1">
                  <c:v>-6.884138843095311E-2</c:v>
                </c:pt>
                <c:pt idx="2">
                  <c:v>-1.8239664693298407E-2</c:v>
                </c:pt>
                <c:pt idx="3">
                  <c:v>-0.1220315877418594</c:v>
                </c:pt>
                <c:pt idx="4">
                  <c:v>-7.0285858624701048E-2</c:v>
                </c:pt>
                <c:pt idx="5">
                  <c:v>-8.8442577332947525E-2</c:v>
                </c:pt>
                <c:pt idx="6">
                  <c:v>0.12917099061304371</c:v>
                </c:pt>
                <c:pt idx="7">
                  <c:v>-0.12797140429222237</c:v>
                </c:pt>
                <c:pt idx="8">
                  <c:v>0</c:v>
                </c:pt>
                <c:pt idx="9">
                  <c:v>-0.17546944956353838</c:v>
                </c:pt>
                <c:pt idx="10">
                  <c:v>0</c:v>
                </c:pt>
                <c:pt idx="11">
                  <c:v>-0.12133303285288233</c:v>
                </c:pt>
                <c:pt idx="12">
                  <c:v>-0.11129681212217063</c:v>
                </c:pt>
                <c:pt idx="13">
                  <c:v>-0.16093628797630699</c:v>
                </c:pt>
                <c:pt idx="14">
                  <c:v>0</c:v>
                </c:pt>
                <c:pt idx="15">
                  <c:v>-0.12105016546788733</c:v>
                </c:pt>
                <c:pt idx="16">
                  <c:v>-6.0224208627789932E-2</c:v>
                </c:pt>
                <c:pt idx="17">
                  <c:v>-0.11751697816122686</c:v>
                </c:pt>
                <c:pt idx="18">
                  <c:v>0</c:v>
                </c:pt>
                <c:pt idx="19">
                  <c:v>-9.7638254512097733E-2</c:v>
                </c:pt>
                <c:pt idx="20">
                  <c:v>-7.5387766548676849E-2</c:v>
                </c:pt>
                <c:pt idx="21">
                  <c:v>0</c:v>
                </c:pt>
                <c:pt idx="22">
                  <c:v>-0.16130218166690358</c:v>
                </c:pt>
                <c:pt idx="23">
                  <c:v>0</c:v>
                </c:pt>
                <c:pt idx="24">
                  <c:v>5.0459313795371052E-2</c:v>
                </c:pt>
                <c:pt idx="25">
                  <c:v>-6.2785195281843786E-2</c:v>
                </c:pt>
                <c:pt idx="26">
                  <c:v>-0.13377593256429382</c:v>
                </c:pt>
                <c:pt idx="27">
                  <c:v>-0.15845866721034157</c:v>
                </c:pt>
                <c:pt idx="28">
                  <c:v>0.13690320023468328</c:v>
                </c:pt>
                <c:pt idx="29">
                  <c:v>-1.441898242856765E-2</c:v>
                </c:pt>
                <c:pt idx="30">
                  <c:v>-0.11500138717166025</c:v>
                </c:pt>
                <c:pt idx="31">
                  <c:v>-6.2496888237200343E-2</c:v>
                </c:pt>
                <c:pt idx="32">
                  <c:v>-0.13079624137341395</c:v>
                </c:pt>
                <c:pt idx="33">
                  <c:v>0</c:v>
                </c:pt>
                <c:pt idx="34">
                  <c:v>-3.8313485815894444E-2</c:v>
                </c:pt>
                <c:pt idx="35">
                  <c:v>7.6880843322115144E-2</c:v>
                </c:pt>
                <c:pt idx="36">
                  <c:v>-5.6583025783674967E-2</c:v>
                </c:pt>
                <c:pt idx="37">
                  <c:v>6.9129128547835705E-3</c:v>
                </c:pt>
                <c:pt idx="38">
                  <c:v>0</c:v>
                </c:pt>
                <c:pt idx="39">
                  <c:v>0</c:v>
                </c:pt>
                <c:pt idx="40">
                  <c:v>0.11403367698274419</c:v>
                </c:pt>
                <c:pt idx="41">
                  <c:v>0</c:v>
                </c:pt>
                <c:pt idx="42">
                  <c:v>1.7545798316420225E-2</c:v>
                </c:pt>
                <c:pt idx="43">
                  <c:v>0.14086093838559499</c:v>
                </c:pt>
                <c:pt idx="44">
                  <c:v>9.3102280941242732E-2</c:v>
                </c:pt>
                <c:pt idx="45">
                  <c:v>6.5751899781722578E-2</c:v>
                </c:pt>
                <c:pt idx="46">
                  <c:v>0.10293410676363629</c:v>
                </c:pt>
                <c:pt idx="47">
                  <c:v>-5.887293683009609E-2</c:v>
                </c:pt>
                <c:pt idx="48">
                  <c:v>-5.863559044428257E-3</c:v>
                </c:pt>
                <c:pt idx="49">
                  <c:v>1.6838789217749672E-2</c:v>
                </c:pt>
                <c:pt idx="50">
                  <c:v>9.9466891123112522E-2</c:v>
                </c:pt>
                <c:pt idx="51">
                  <c:v>0</c:v>
                </c:pt>
                <c:pt idx="52">
                  <c:v>0</c:v>
                </c:pt>
                <c:pt idx="53">
                  <c:v>8.0637839601010286E-2</c:v>
                </c:pt>
                <c:pt idx="54">
                  <c:v>1.6709213896999808E-2</c:v>
                </c:pt>
                <c:pt idx="55">
                  <c:v>5.0331682676553857E-2</c:v>
                </c:pt>
                <c:pt idx="56">
                  <c:v>6.1625368513631928E-2</c:v>
                </c:pt>
                <c:pt idx="57">
                  <c:v>5.5982712905028709E-2</c:v>
                </c:pt>
                <c:pt idx="58">
                  <c:v>1.0424085570229003E-2</c:v>
                </c:pt>
                <c:pt idx="59">
                  <c:v>-2.69347667471313E-2</c:v>
                </c:pt>
                <c:pt idx="60">
                  <c:v>4.8400307244148233E-2</c:v>
                </c:pt>
                <c:pt idx="61">
                  <c:v>-4.0547624629966306E-4</c:v>
                </c:pt>
                <c:pt idx="62">
                  <c:v>2.1292864036241477E-2</c:v>
                </c:pt>
                <c:pt idx="63">
                  <c:v>8.0671184473506963E-2</c:v>
                </c:pt>
                <c:pt idx="64">
                  <c:v>-7.9724619682887188E-2</c:v>
                </c:pt>
                <c:pt idx="65">
                  <c:v>8.7596736817015519E-3</c:v>
                </c:pt>
                <c:pt idx="66">
                  <c:v>-8.5883470815956653E-2</c:v>
                </c:pt>
                <c:pt idx="67">
                  <c:v>0.11944676437010027</c:v>
                </c:pt>
                <c:pt idx="68">
                  <c:v>1.1675682231599704E-2</c:v>
                </c:pt>
                <c:pt idx="69">
                  <c:v>-2.6328065622728214E-2</c:v>
                </c:pt>
                <c:pt idx="70">
                  <c:v>9.7985919143618871E-3</c:v>
                </c:pt>
                <c:pt idx="71">
                  <c:v>8.1129035700643337E-3</c:v>
                </c:pt>
                <c:pt idx="72">
                  <c:v>0.15507977303117226</c:v>
                </c:pt>
                <c:pt idx="73">
                  <c:v>8.9953596120272539E-2</c:v>
                </c:pt>
                <c:pt idx="74">
                  <c:v>-1.8994210791841715E-3</c:v>
                </c:pt>
                <c:pt idx="75">
                  <c:v>4.6368571127428038E-2</c:v>
                </c:pt>
                <c:pt idx="76">
                  <c:v>2.9941503031599925E-2</c:v>
                </c:pt>
                <c:pt idx="77">
                  <c:v>-2.2228203645039135E-2</c:v>
                </c:pt>
                <c:pt idx="78">
                  <c:v>4.1380349494348767E-2</c:v>
                </c:pt>
                <c:pt idx="79">
                  <c:v>1.027727880748508E-2</c:v>
                </c:pt>
                <c:pt idx="80">
                  <c:v>2.5399541546972715E-2</c:v>
                </c:pt>
                <c:pt idx="81">
                  <c:v>1.8889478858595821E-2</c:v>
                </c:pt>
                <c:pt idx="82">
                  <c:v>2.5317404383004116E-2</c:v>
                </c:pt>
                <c:pt idx="83">
                  <c:v>4.400540932168806E-2</c:v>
                </c:pt>
                <c:pt idx="84">
                  <c:v>4.5129249849920228E-2</c:v>
                </c:pt>
                <c:pt idx="85">
                  <c:v>3.7622480846785711E-2</c:v>
                </c:pt>
                <c:pt idx="86">
                  <c:v>5.2402180641295204E-2</c:v>
                </c:pt>
                <c:pt idx="87">
                  <c:v>1.9456737806731628E-2</c:v>
                </c:pt>
                <c:pt idx="88">
                  <c:v>7.3467332465770252E-2</c:v>
                </c:pt>
                <c:pt idx="89">
                  <c:v>3.4195038366345243E-2</c:v>
                </c:pt>
                <c:pt idx="90">
                  <c:v>-3.0386487787606276E-2</c:v>
                </c:pt>
                <c:pt idx="91">
                  <c:v>4.6094118323403821E-2</c:v>
                </c:pt>
                <c:pt idx="92">
                  <c:v>4.4131384328919276E-3</c:v>
                </c:pt>
                <c:pt idx="93">
                  <c:v>-2.7286349272703347E-2</c:v>
                </c:pt>
                <c:pt idx="94">
                  <c:v>2.707228456825056E-2</c:v>
                </c:pt>
                <c:pt idx="95">
                  <c:v>-2.2963360973077496E-2</c:v>
                </c:pt>
                <c:pt idx="96">
                  <c:v>6.5236254279457673E-3</c:v>
                </c:pt>
                <c:pt idx="97">
                  <c:v>3.8759984055891261E-2</c:v>
                </c:pt>
                <c:pt idx="98">
                  <c:v>6.9175435673199948E-3</c:v>
                </c:pt>
                <c:pt idx="99">
                  <c:v>1.3272627531923153E-2</c:v>
                </c:pt>
                <c:pt idx="100">
                  <c:v>4.944674833699797E-2</c:v>
                </c:pt>
                <c:pt idx="101">
                  <c:v>2.7245680195933764E-2</c:v>
                </c:pt>
                <c:pt idx="102">
                  <c:v>3.3911165125232012E-2</c:v>
                </c:pt>
                <c:pt idx="103">
                  <c:v>2.9257574761127725E-2</c:v>
                </c:pt>
                <c:pt idx="104">
                  <c:v>3.5281951872009221E-2</c:v>
                </c:pt>
                <c:pt idx="105">
                  <c:v>7.3358332784504432E-2</c:v>
                </c:pt>
                <c:pt idx="106">
                  <c:v>-2.3768574867013559E-3</c:v>
                </c:pt>
                <c:pt idx="107">
                  <c:v>2.8267302197182709E-2</c:v>
                </c:pt>
                <c:pt idx="108">
                  <c:v>3.7161560402484917E-2</c:v>
                </c:pt>
                <c:pt idx="109">
                  <c:v>1.6690800452503374E-2</c:v>
                </c:pt>
                <c:pt idx="110">
                  <c:v>4.0507311743423036E-2</c:v>
                </c:pt>
                <c:pt idx="111">
                  <c:v>1.6934134424950176E-3</c:v>
                </c:pt>
                <c:pt idx="112">
                  <c:v>2.6181100353637854E-2</c:v>
                </c:pt>
                <c:pt idx="113">
                  <c:v>3.3392953052720276E-2</c:v>
                </c:pt>
                <c:pt idx="114">
                  <c:v>2.5455400351776181E-2</c:v>
                </c:pt>
                <c:pt idx="115">
                  <c:v>5.7902190676296261E-2</c:v>
                </c:pt>
                <c:pt idx="116">
                  <c:v>1.9924932980889376E-2</c:v>
                </c:pt>
                <c:pt idx="117">
                  <c:v>4.6906010379738405E-2</c:v>
                </c:pt>
                <c:pt idx="118">
                  <c:v>6.2331367086317258E-2</c:v>
                </c:pt>
                <c:pt idx="119">
                  <c:v>6.456287694643964E-2</c:v>
                </c:pt>
                <c:pt idx="120">
                  <c:v>2.6900330364079572E-2</c:v>
                </c:pt>
                <c:pt idx="121">
                  <c:v>-1.515676713531966E-2</c:v>
                </c:pt>
                <c:pt idx="122">
                  <c:v>1.539324314908036E-2</c:v>
                </c:pt>
                <c:pt idx="123">
                  <c:v>8.602422137271637E-3</c:v>
                </c:pt>
                <c:pt idx="124">
                  <c:v>3.7388277962239758E-2</c:v>
                </c:pt>
                <c:pt idx="125">
                  <c:v>4.4981700545831671E-2</c:v>
                </c:pt>
                <c:pt idx="126">
                  <c:v>3.8520987630986603E-2</c:v>
                </c:pt>
                <c:pt idx="127">
                  <c:v>7.4626694806177118E-2</c:v>
                </c:pt>
                <c:pt idx="128">
                  <c:v>6.7031710122631094E-2</c:v>
                </c:pt>
                <c:pt idx="129">
                  <c:v>6.1586607954287442E-2</c:v>
                </c:pt>
                <c:pt idx="130">
                  <c:v>1.6865215085864027E-2</c:v>
                </c:pt>
                <c:pt idx="131">
                  <c:v>-6.6711767564478497E-3</c:v>
                </c:pt>
                <c:pt idx="132">
                  <c:v>6.3115558377708214E-3</c:v>
                </c:pt>
                <c:pt idx="133">
                  <c:v>2.7381762694524581E-2</c:v>
                </c:pt>
                <c:pt idx="134">
                  <c:v>3.4251919851374324E-2</c:v>
                </c:pt>
                <c:pt idx="135">
                  <c:v>3.2188304859308958E-2</c:v>
                </c:pt>
                <c:pt idx="136">
                  <c:v>3.4656439323885568E-2</c:v>
                </c:pt>
                <c:pt idx="137">
                  <c:v>2.0720504983648802E-2</c:v>
                </c:pt>
                <c:pt idx="138">
                  <c:v>5.2269802905570151E-2</c:v>
                </c:pt>
                <c:pt idx="139">
                  <c:v>3.2031317918404079E-2</c:v>
                </c:pt>
                <c:pt idx="140">
                  <c:v>4.5527529194180794E-2</c:v>
                </c:pt>
                <c:pt idx="141">
                  <c:v>4.6944479155668128E-2</c:v>
                </c:pt>
                <c:pt idx="142">
                  <c:v>4.6583168338784509E-2</c:v>
                </c:pt>
                <c:pt idx="143">
                  <c:v>5.6897406501571046E-2</c:v>
                </c:pt>
                <c:pt idx="144">
                  <c:v>4.7391821171809401E-2</c:v>
                </c:pt>
                <c:pt idx="145">
                  <c:v>5.4602739946586376E-2</c:v>
                </c:pt>
                <c:pt idx="146">
                  <c:v>5.5411921504912642E-2</c:v>
                </c:pt>
                <c:pt idx="147">
                  <c:v>5.4551572513314217E-2</c:v>
                </c:pt>
                <c:pt idx="148">
                  <c:v>5.4387880372911701E-2</c:v>
                </c:pt>
                <c:pt idx="149">
                  <c:v>5.7577548782110077E-2</c:v>
                </c:pt>
                <c:pt idx="150">
                  <c:v>5.2695941358222254E-2</c:v>
                </c:pt>
                <c:pt idx="151">
                  <c:v>3.9710859348615124E-2</c:v>
                </c:pt>
                <c:pt idx="152">
                  <c:v>4.8721034263486063E-2</c:v>
                </c:pt>
                <c:pt idx="153">
                  <c:v>3.8594641529028473E-2</c:v>
                </c:pt>
                <c:pt idx="154">
                  <c:v>4.0676977448846408E-2</c:v>
                </c:pt>
                <c:pt idx="155">
                  <c:v>3.8345529575449344E-2</c:v>
                </c:pt>
                <c:pt idx="156">
                  <c:v>6.5827782550275715E-2</c:v>
                </c:pt>
                <c:pt idx="157">
                  <c:v>4.7181262775399246E-2</c:v>
                </c:pt>
                <c:pt idx="158">
                  <c:v>5.822515826978647E-2</c:v>
                </c:pt>
                <c:pt idx="159">
                  <c:v>3.9493023477634059E-2</c:v>
                </c:pt>
                <c:pt idx="160">
                  <c:v>5.7248498334473596E-2</c:v>
                </c:pt>
                <c:pt idx="161">
                  <c:v>3.2571427784223395E-2</c:v>
                </c:pt>
                <c:pt idx="162">
                  <c:v>3.5008692734269709E-2</c:v>
                </c:pt>
                <c:pt idx="163">
                  <c:v>4.4083446109727975E-2</c:v>
                </c:pt>
                <c:pt idx="164">
                  <c:v>4.873729509028879E-2</c:v>
                </c:pt>
                <c:pt idx="165">
                  <c:v>6.8356811736316747E-2</c:v>
                </c:pt>
                <c:pt idx="166">
                  <c:v>3.694047351088392E-2</c:v>
                </c:pt>
                <c:pt idx="167">
                  <c:v>3.7446122838033225E-2</c:v>
                </c:pt>
                <c:pt idx="168">
                  <c:v>1.8880983656378025E-2</c:v>
                </c:pt>
                <c:pt idx="169">
                  <c:v>3.4994593457849388E-2</c:v>
                </c:pt>
                <c:pt idx="170">
                  <c:v>4.5702621747703009E-2</c:v>
                </c:pt>
                <c:pt idx="171">
                  <c:v>5.5979894420509435E-2</c:v>
                </c:pt>
                <c:pt idx="172">
                  <c:v>4.6844653603094089E-2</c:v>
                </c:pt>
                <c:pt idx="173">
                  <c:v>4.9877708850266378E-2</c:v>
                </c:pt>
                <c:pt idx="174">
                  <c:v>5.1129552632715514E-2</c:v>
                </c:pt>
                <c:pt idx="175">
                  <c:v>4.8962253631349262E-2</c:v>
                </c:pt>
                <c:pt idx="176">
                  <c:v>4.3171184405343732E-2</c:v>
                </c:pt>
                <c:pt idx="177">
                  <c:v>4.1468956632669474E-2</c:v>
                </c:pt>
                <c:pt idx="178">
                  <c:v>5.1951031636378209E-2</c:v>
                </c:pt>
                <c:pt idx="179">
                  <c:v>5.626415417753583E-2</c:v>
                </c:pt>
                <c:pt idx="180">
                  <c:v>4.5730030100296692E-2</c:v>
                </c:pt>
                <c:pt idx="181">
                  <c:v>4.4175032519917834E-2</c:v>
                </c:pt>
                <c:pt idx="182">
                  <c:v>4.2651899827857886E-2</c:v>
                </c:pt>
                <c:pt idx="183">
                  <c:v>5.1653717373413899E-2</c:v>
                </c:pt>
                <c:pt idx="184">
                  <c:v>4.7285516061319532E-2</c:v>
                </c:pt>
                <c:pt idx="185">
                  <c:v>5.0593631765467828E-2</c:v>
                </c:pt>
                <c:pt idx="186">
                  <c:v>5.3915371581494287E-2</c:v>
                </c:pt>
                <c:pt idx="187">
                  <c:v>5.2162239539812083E-2</c:v>
                </c:pt>
                <c:pt idx="188">
                  <c:v>4.1442714146386173E-2</c:v>
                </c:pt>
                <c:pt idx="189">
                  <c:v>5.1035358491304139E-2</c:v>
                </c:pt>
                <c:pt idx="190">
                  <c:v>4.2549977911666731E-2</c:v>
                </c:pt>
                <c:pt idx="191">
                  <c:v>4.8961359662050924E-2</c:v>
                </c:pt>
                <c:pt idx="192">
                  <c:v>5.7386296348774513E-2</c:v>
                </c:pt>
                <c:pt idx="193">
                  <c:v>4.8592820332169329E-2</c:v>
                </c:pt>
                <c:pt idx="194">
                  <c:v>4.7290772283274746E-2</c:v>
                </c:pt>
                <c:pt idx="195">
                  <c:v>4.7120493921710999E-2</c:v>
                </c:pt>
                <c:pt idx="196">
                  <c:v>4.0475838432257771E-2</c:v>
                </c:pt>
                <c:pt idx="197">
                  <c:v>5.2087940537999394E-2</c:v>
                </c:pt>
                <c:pt idx="198">
                  <c:v>6.1019740405277995E-2</c:v>
                </c:pt>
                <c:pt idx="199">
                  <c:v>5.8236033370925311E-2</c:v>
                </c:pt>
                <c:pt idx="200">
                  <c:v>5.4625874323607854E-2</c:v>
                </c:pt>
                <c:pt idx="201">
                  <c:v>4.9069599192600372E-2</c:v>
                </c:pt>
                <c:pt idx="202">
                  <c:v>4.2636439325890341E-2</c:v>
                </c:pt>
                <c:pt idx="203">
                  <c:v>4.4054790912015279E-2</c:v>
                </c:pt>
                <c:pt idx="204">
                  <c:v>4.5606424538835094E-2</c:v>
                </c:pt>
                <c:pt idx="205">
                  <c:v>5.3132458666669269E-2</c:v>
                </c:pt>
                <c:pt idx="206">
                  <c:v>4.426301550604525E-2</c:v>
                </c:pt>
                <c:pt idx="207">
                  <c:v>4.987947935688164E-2</c:v>
                </c:pt>
                <c:pt idx="208">
                  <c:v>5.3060684066334268E-2</c:v>
                </c:pt>
                <c:pt idx="209">
                  <c:v>4.4325477637311123E-2</c:v>
                </c:pt>
                <c:pt idx="210">
                  <c:v>4.5170312136141755E-2</c:v>
                </c:pt>
                <c:pt idx="211">
                  <c:v>4.1927963913693439E-2</c:v>
                </c:pt>
                <c:pt idx="212">
                  <c:v>4.704252668426509E-2</c:v>
                </c:pt>
                <c:pt idx="213">
                  <c:v>4.6790607533164524E-2</c:v>
                </c:pt>
                <c:pt idx="214">
                  <c:v>4.3631566244635434E-2</c:v>
                </c:pt>
                <c:pt idx="215">
                  <c:v>5.17634056949699E-2</c:v>
                </c:pt>
                <c:pt idx="216">
                  <c:v>4.2422192684236332E-2</c:v>
                </c:pt>
                <c:pt idx="217">
                  <c:v>4.6709891525288094E-2</c:v>
                </c:pt>
                <c:pt idx="218">
                  <c:v>4.9168595097899642E-2</c:v>
                </c:pt>
                <c:pt idx="219">
                  <c:v>5.1630871077689822E-2</c:v>
                </c:pt>
                <c:pt idx="220">
                  <c:v>6.1514683719267188E-2</c:v>
                </c:pt>
                <c:pt idx="221">
                  <c:v>6.7676431099291723E-2</c:v>
                </c:pt>
                <c:pt idx="222">
                  <c:v>5.7459840229110021E-2</c:v>
                </c:pt>
                <c:pt idx="223">
                  <c:v>4.6931679202380672E-2</c:v>
                </c:pt>
                <c:pt idx="224">
                  <c:v>4.2102706644913696E-2</c:v>
                </c:pt>
                <c:pt idx="225">
                  <c:v>2.959100144078064E-2</c:v>
                </c:pt>
                <c:pt idx="226">
                  <c:v>3.1253552956445052E-2</c:v>
                </c:pt>
                <c:pt idx="227">
                  <c:v>4.2869632650143596E-2</c:v>
                </c:pt>
                <c:pt idx="228">
                  <c:v>4.3166684921223192E-2</c:v>
                </c:pt>
                <c:pt idx="229">
                  <c:v>4.6521454493925807E-2</c:v>
                </c:pt>
                <c:pt idx="230">
                  <c:v>4.5691829000061829E-2</c:v>
                </c:pt>
                <c:pt idx="231">
                  <c:v>5.5324516519356604E-2</c:v>
                </c:pt>
                <c:pt idx="232">
                  <c:v>6.3376503422402891E-2</c:v>
                </c:pt>
                <c:pt idx="233">
                  <c:v>4.2173734721457468E-2</c:v>
                </c:pt>
                <c:pt idx="234">
                  <c:v>3.93004365273949E-2</c:v>
                </c:pt>
                <c:pt idx="235">
                  <c:v>4.4922404854609299E-2</c:v>
                </c:pt>
                <c:pt idx="236">
                  <c:v>4.3048853954216204E-2</c:v>
                </c:pt>
                <c:pt idx="237">
                  <c:v>3.3803653635392727E-2</c:v>
                </c:pt>
                <c:pt idx="238">
                  <c:v>3.8843349857687004E-2</c:v>
                </c:pt>
                <c:pt idx="239">
                  <c:v>3.8865351792576358E-2</c:v>
                </c:pt>
                <c:pt idx="240">
                  <c:v>5.037237917474266E-2</c:v>
                </c:pt>
                <c:pt idx="241">
                  <c:v>5.1785820739475741E-2</c:v>
                </c:pt>
                <c:pt idx="242">
                  <c:v>5.4445441378806719E-2</c:v>
                </c:pt>
                <c:pt idx="243">
                  <c:v>5.829605904149493E-2</c:v>
                </c:pt>
                <c:pt idx="244">
                  <c:v>5.239550333290463E-2</c:v>
                </c:pt>
                <c:pt idx="245">
                  <c:v>4.859446752438204E-2</c:v>
                </c:pt>
                <c:pt idx="246">
                  <c:v>4.0736377947525132E-2</c:v>
                </c:pt>
                <c:pt idx="247">
                  <c:v>4.2986913951343103E-2</c:v>
                </c:pt>
                <c:pt idx="248">
                  <c:v>4.7645565872141665E-2</c:v>
                </c:pt>
                <c:pt idx="249">
                  <c:v>4.4372941397612387E-2</c:v>
                </c:pt>
                <c:pt idx="250">
                  <c:v>4.7282594709341819E-2</c:v>
                </c:pt>
                <c:pt idx="251">
                  <c:v>4.7711531478706659E-2</c:v>
                </c:pt>
                <c:pt idx="252">
                  <c:v>4.2096439635740529E-2</c:v>
                </c:pt>
                <c:pt idx="253">
                  <c:v>4.749679667528503E-2</c:v>
                </c:pt>
                <c:pt idx="254">
                  <c:v>4.9019207576804391E-2</c:v>
                </c:pt>
                <c:pt idx="255">
                  <c:v>4.9921856005449378E-2</c:v>
                </c:pt>
                <c:pt idx="256">
                  <c:v>4.828456293543984E-2</c:v>
                </c:pt>
                <c:pt idx="257">
                  <c:v>5.1631077411036785E-2</c:v>
                </c:pt>
                <c:pt idx="258">
                  <c:v>4.9926864853630071E-2</c:v>
                </c:pt>
                <c:pt idx="259">
                  <c:v>5.3439811095960243E-2</c:v>
                </c:pt>
                <c:pt idx="260">
                  <c:v>4.4861974079889566E-2</c:v>
                </c:pt>
                <c:pt idx="261">
                  <c:v>4.704172786420846E-2</c:v>
                </c:pt>
                <c:pt idx="262">
                  <c:v>4.9762644261746952E-2</c:v>
                </c:pt>
                <c:pt idx="263">
                  <c:v>5.1440732814190843E-2</c:v>
                </c:pt>
                <c:pt idx="264">
                  <c:v>5.6129790772639687E-2</c:v>
                </c:pt>
                <c:pt idx="265">
                  <c:v>5.726475095744174E-2</c:v>
                </c:pt>
                <c:pt idx="266">
                  <c:v>4.7204670682381822E-2</c:v>
                </c:pt>
                <c:pt idx="267">
                  <c:v>4.246531757696187E-2</c:v>
                </c:pt>
                <c:pt idx="268">
                  <c:v>4.8729534180220385E-2</c:v>
                </c:pt>
                <c:pt idx="269">
                  <c:v>4.5510450629275528E-2</c:v>
                </c:pt>
                <c:pt idx="270">
                  <c:v>4.8614584424051005E-2</c:v>
                </c:pt>
                <c:pt idx="271">
                  <c:v>4.3761930611604799E-2</c:v>
                </c:pt>
                <c:pt idx="272">
                  <c:v>4.7724056353579847E-2</c:v>
                </c:pt>
                <c:pt idx="273">
                  <c:v>4.6589155872826582E-2</c:v>
                </c:pt>
                <c:pt idx="274">
                  <c:v>4.8981294322271496E-2</c:v>
                </c:pt>
                <c:pt idx="275">
                  <c:v>4.8313558948260504E-2</c:v>
                </c:pt>
                <c:pt idx="276">
                  <c:v>4.7154086911557425E-2</c:v>
                </c:pt>
                <c:pt idx="277">
                  <c:v>4.3585001285011915E-2</c:v>
                </c:pt>
                <c:pt idx="278">
                  <c:v>4.3322189030197827E-2</c:v>
                </c:pt>
                <c:pt idx="279">
                  <c:v>4.6257214542469116E-2</c:v>
                </c:pt>
                <c:pt idx="280">
                  <c:v>4.7892836807514549E-2</c:v>
                </c:pt>
                <c:pt idx="281">
                  <c:v>4.939601433213886E-2</c:v>
                </c:pt>
                <c:pt idx="282">
                  <c:v>5.0146147461494428E-2</c:v>
                </c:pt>
                <c:pt idx="283">
                  <c:v>5.1436013415365744E-2</c:v>
                </c:pt>
                <c:pt idx="284">
                  <c:v>5.4206390813554883E-2</c:v>
                </c:pt>
                <c:pt idx="285">
                  <c:v>5.8149713719031576E-2</c:v>
                </c:pt>
                <c:pt idx="286">
                  <c:v>5.2933626234417525E-2</c:v>
                </c:pt>
                <c:pt idx="287">
                  <c:v>4.1631992713801164E-2</c:v>
                </c:pt>
                <c:pt idx="288">
                  <c:v>4.5578491424178941E-2</c:v>
                </c:pt>
                <c:pt idx="289">
                  <c:v>4.7706367292306623E-2</c:v>
                </c:pt>
                <c:pt idx="290">
                  <c:v>5.3778584035724886E-2</c:v>
                </c:pt>
                <c:pt idx="291">
                  <c:v>5.3169804208093918E-2</c:v>
                </c:pt>
                <c:pt idx="292">
                  <c:v>4.145259408678445E-2</c:v>
                </c:pt>
                <c:pt idx="293">
                  <c:v>4.4299992060605753E-2</c:v>
                </c:pt>
                <c:pt idx="294">
                  <c:v>4.2506154096266596E-2</c:v>
                </c:pt>
                <c:pt idx="295">
                  <c:v>4.8472305116144476E-2</c:v>
                </c:pt>
                <c:pt idx="296">
                  <c:v>4.0556761684217846E-3</c:v>
                </c:pt>
                <c:pt idx="297">
                  <c:v>4.7886583247533532E-2</c:v>
                </c:pt>
                <c:pt idx="298">
                  <c:v>5.1565641288076669E-2</c:v>
                </c:pt>
                <c:pt idx="299">
                  <c:v>5.5969937506930884E-2</c:v>
                </c:pt>
                <c:pt idx="300">
                  <c:v>5.0436478235851345E-2</c:v>
                </c:pt>
                <c:pt idx="301">
                  <c:v>4.8250135892125345E-2</c:v>
                </c:pt>
                <c:pt idx="302">
                  <c:v>5.046731823386072E-2</c:v>
                </c:pt>
                <c:pt idx="303">
                  <c:v>4.6202634168868134E-2</c:v>
                </c:pt>
                <c:pt idx="304">
                  <c:v>4.6170902792108975E-2</c:v>
                </c:pt>
                <c:pt idx="305">
                  <c:v>4.7221916994595797E-2</c:v>
                </c:pt>
                <c:pt idx="306">
                  <c:v>4.9070712867982202E-2</c:v>
                </c:pt>
                <c:pt idx="307">
                  <c:v>5.0089503195561991E-2</c:v>
                </c:pt>
                <c:pt idx="308">
                  <c:v>4.8753489302764602E-2</c:v>
                </c:pt>
                <c:pt idx="309">
                  <c:v>5.1956526838553785E-2</c:v>
                </c:pt>
                <c:pt idx="310">
                  <c:v>4.708777284908594E-2</c:v>
                </c:pt>
                <c:pt idx="311">
                  <c:v>5.4337885415444237E-2</c:v>
                </c:pt>
                <c:pt idx="312">
                  <c:v>4.9708999105124302E-2</c:v>
                </c:pt>
                <c:pt idx="313">
                  <c:v>4.9888127661186943E-2</c:v>
                </c:pt>
                <c:pt idx="314">
                  <c:v>4.9550674121742161E-2</c:v>
                </c:pt>
                <c:pt idx="315">
                  <c:v>5.3267206942271883E-2</c:v>
                </c:pt>
                <c:pt idx="316">
                  <c:v>5.2943144187685698E-2</c:v>
                </c:pt>
                <c:pt idx="317">
                  <c:v>5.0467992009176121E-2</c:v>
                </c:pt>
                <c:pt idx="318">
                  <c:v>5.2976353943311655E-2</c:v>
                </c:pt>
                <c:pt idx="319">
                  <c:v>5.1335369660272051E-2</c:v>
                </c:pt>
                <c:pt idx="320">
                  <c:v>4.8496423783661619E-2</c:v>
                </c:pt>
                <c:pt idx="321">
                  <c:v>4.458253824254535E-2</c:v>
                </c:pt>
                <c:pt idx="322">
                  <c:v>5.020115374376255E-2</c:v>
                </c:pt>
                <c:pt idx="323">
                  <c:v>4.949004058431189E-2</c:v>
                </c:pt>
                <c:pt idx="324">
                  <c:v>5.2646682119985522E-2</c:v>
                </c:pt>
                <c:pt idx="325">
                  <c:v>5.0363847360869268E-2</c:v>
                </c:pt>
                <c:pt idx="326">
                  <c:v>4.540041278905188E-2</c:v>
                </c:pt>
                <c:pt idx="327">
                  <c:v>4.8794692895595848E-2</c:v>
                </c:pt>
                <c:pt idx="328">
                  <c:v>4.9327632744344874E-2</c:v>
                </c:pt>
                <c:pt idx="329">
                  <c:v>5.3442922203687487E-2</c:v>
                </c:pt>
                <c:pt idx="330">
                  <c:v>4.8776316132755848E-2</c:v>
                </c:pt>
                <c:pt idx="331">
                  <c:v>4.7620290350317424E-2</c:v>
                </c:pt>
                <c:pt idx="332">
                  <c:v>5.2653857575306939E-2</c:v>
                </c:pt>
                <c:pt idx="333">
                  <c:v>4.8527700261465828E-2</c:v>
                </c:pt>
                <c:pt idx="334">
                  <c:v>5.3421945716972868E-2</c:v>
                </c:pt>
                <c:pt idx="335">
                  <c:v>5.6414188635502099E-2</c:v>
                </c:pt>
                <c:pt idx="336">
                  <c:v>4.8950562266768582E-2</c:v>
                </c:pt>
                <c:pt idx="337">
                  <c:v>4.5844659413544764E-2</c:v>
                </c:pt>
                <c:pt idx="338">
                  <c:v>4.7515094784618128E-2</c:v>
                </c:pt>
                <c:pt idx="339">
                  <c:v>4.9425751161594506E-2</c:v>
                </c:pt>
                <c:pt idx="340">
                  <c:v>5.0541740837865057E-2</c:v>
                </c:pt>
                <c:pt idx="341">
                  <c:v>5.152083378067851E-2</c:v>
                </c:pt>
                <c:pt idx="342">
                  <c:v>5.3470401820439856E-2</c:v>
                </c:pt>
                <c:pt idx="343">
                  <c:v>5.5010811384367031E-2</c:v>
                </c:pt>
                <c:pt idx="344">
                  <c:v>5.4653650663762154E-2</c:v>
                </c:pt>
                <c:pt idx="345">
                  <c:v>4.6009771938601507E-2</c:v>
                </c:pt>
                <c:pt idx="346">
                  <c:v>4.8398968556786465E-2</c:v>
                </c:pt>
                <c:pt idx="347">
                  <c:v>5.2312223419418852E-2</c:v>
                </c:pt>
                <c:pt idx="348">
                  <c:v>4.9011802717057823E-2</c:v>
                </c:pt>
                <c:pt idx="349">
                  <c:v>5.4049287400490864E-2</c:v>
                </c:pt>
                <c:pt idx="350">
                  <c:v>5.4472481159791142E-2</c:v>
                </c:pt>
                <c:pt idx="351">
                  <c:v>4.9734222242126869E-2</c:v>
                </c:pt>
                <c:pt idx="352">
                  <c:v>5.3594743304662712E-2</c:v>
                </c:pt>
                <c:pt idx="353">
                  <c:v>4.9643147245732072E-2</c:v>
                </c:pt>
                <c:pt idx="354">
                  <c:v>5.2731264868562444E-2</c:v>
                </c:pt>
                <c:pt idx="355">
                  <c:v>5.0914687967950456E-2</c:v>
                </c:pt>
                <c:pt idx="356">
                  <c:v>5.7347537456637482E-2</c:v>
                </c:pt>
                <c:pt idx="357">
                  <c:v>5.4412608803056151E-2</c:v>
                </c:pt>
                <c:pt idx="358">
                  <c:v>5.3329826442017669E-2</c:v>
                </c:pt>
                <c:pt idx="359">
                  <c:v>5.2445817728828642E-2</c:v>
                </c:pt>
                <c:pt idx="360">
                  <c:v>4.8301804010446009E-2</c:v>
                </c:pt>
                <c:pt idx="361">
                  <c:v>5.2967239065023958E-2</c:v>
                </c:pt>
                <c:pt idx="362">
                  <c:v>5.2519365543675117E-2</c:v>
                </c:pt>
                <c:pt idx="363">
                  <c:v>5.1503749577216762E-2</c:v>
                </c:pt>
                <c:pt idx="364">
                  <c:v>5.4220674626849624E-2</c:v>
                </c:pt>
                <c:pt idx="365">
                  <c:v>4.9946490058380089E-2</c:v>
                </c:pt>
                <c:pt idx="366">
                  <c:v>5.065469883544646E-2</c:v>
                </c:pt>
                <c:pt idx="367">
                  <c:v>4.8355659574469606E-2</c:v>
                </c:pt>
                <c:pt idx="368">
                  <c:v>5.0407342167302943E-2</c:v>
                </c:pt>
                <c:pt idx="369">
                  <c:v>5.0869895063974768E-2</c:v>
                </c:pt>
                <c:pt idx="370">
                  <c:v>5.0457191076518193E-2</c:v>
                </c:pt>
                <c:pt idx="371">
                  <c:v>4.9859111913305248E-2</c:v>
                </c:pt>
                <c:pt idx="372">
                  <c:v>4.8116666350285803E-2</c:v>
                </c:pt>
                <c:pt idx="373">
                  <c:v>5.4358843546926133E-2</c:v>
                </c:pt>
                <c:pt idx="374">
                  <c:v>5.0798089821309234E-2</c:v>
                </c:pt>
                <c:pt idx="375">
                  <c:v>4.8280969382425099E-2</c:v>
                </c:pt>
                <c:pt idx="376">
                  <c:v>5.1282240381794464E-2</c:v>
                </c:pt>
                <c:pt idx="377">
                  <c:v>5.6427296441594693E-2</c:v>
                </c:pt>
                <c:pt idx="378">
                  <c:v>6.499450053860592E-2</c:v>
                </c:pt>
                <c:pt idx="379">
                  <c:v>5.9525381943139027E-2</c:v>
                </c:pt>
                <c:pt idx="380">
                  <c:v>5.2610319671961808E-2</c:v>
                </c:pt>
                <c:pt idx="381">
                  <c:v>4.450631843400582E-2</c:v>
                </c:pt>
                <c:pt idx="382">
                  <c:v>4.1059752834622792E-2</c:v>
                </c:pt>
                <c:pt idx="383">
                  <c:v>4.4153307533088937E-2</c:v>
                </c:pt>
                <c:pt idx="384">
                  <c:v>4.437596740479427E-2</c:v>
                </c:pt>
                <c:pt idx="385">
                  <c:v>4.5008725260501814E-2</c:v>
                </c:pt>
                <c:pt idx="386">
                  <c:v>4.4411521935027176E-2</c:v>
                </c:pt>
                <c:pt idx="387">
                  <c:v>4.6635817155926462E-2</c:v>
                </c:pt>
                <c:pt idx="388">
                  <c:v>4.6972585632903047E-2</c:v>
                </c:pt>
                <c:pt idx="389">
                  <c:v>4.4259703253080235E-2</c:v>
                </c:pt>
                <c:pt idx="390">
                  <c:v>4.7381328217838387E-2</c:v>
                </c:pt>
                <c:pt idx="391">
                  <c:v>5.0244746518841865E-2</c:v>
                </c:pt>
                <c:pt idx="392">
                  <c:v>4.9653015242062781E-2</c:v>
                </c:pt>
                <c:pt idx="393">
                  <c:v>4.945160895968595E-2</c:v>
                </c:pt>
                <c:pt idx="394">
                  <c:v>5.2403093512935539E-2</c:v>
                </c:pt>
                <c:pt idx="395">
                  <c:v>5.3341672278273661E-2</c:v>
                </c:pt>
                <c:pt idx="396">
                  <c:v>4.7909761794997729E-2</c:v>
                </c:pt>
                <c:pt idx="397">
                  <c:v>4.7190490658591155E-2</c:v>
                </c:pt>
                <c:pt idx="398">
                  <c:v>4.6383918957863701E-2</c:v>
                </c:pt>
                <c:pt idx="399">
                  <c:v>4.7750146871178595E-2</c:v>
                </c:pt>
                <c:pt idx="400">
                  <c:v>5.152415386660647E-2</c:v>
                </c:pt>
                <c:pt idx="401">
                  <c:v>5.1568879804166107E-2</c:v>
                </c:pt>
                <c:pt idx="402">
                  <c:v>5.1383820690626275E-2</c:v>
                </c:pt>
                <c:pt idx="403">
                  <c:v>4.7642137807940355E-2</c:v>
                </c:pt>
                <c:pt idx="404">
                  <c:v>4.3747258377890702E-2</c:v>
                </c:pt>
                <c:pt idx="405">
                  <c:v>4.9783210096067815E-2</c:v>
                </c:pt>
                <c:pt idx="406">
                  <c:v>5.5159755792943507E-2</c:v>
                </c:pt>
                <c:pt idx="407">
                  <c:v>5.2408726301776745E-2</c:v>
                </c:pt>
                <c:pt idx="408">
                  <c:v>5.063556398839078E-2</c:v>
                </c:pt>
                <c:pt idx="409">
                  <c:v>4.858405830257094E-2</c:v>
                </c:pt>
                <c:pt idx="410">
                  <c:v>4.9296394178365954E-2</c:v>
                </c:pt>
                <c:pt idx="411">
                  <c:v>4.6362435582281258E-2</c:v>
                </c:pt>
                <c:pt idx="412">
                  <c:v>4.9668704149825063E-2</c:v>
                </c:pt>
                <c:pt idx="413">
                  <c:v>5.1997550925982822E-2</c:v>
                </c:pt>
                <c:pt idx="414">
                  <c:v>5.260332347049608E-2</c:v>
                </c:pt>
                <c:pt idx="415">
                  <c:v>5.1998059353203382E-2</c:v>
                </c:pt>
                <c:pt idx="416">
                  <c:v>4.9530817221875897E-2</c:v>
                </c:pt>
                <c:pt idx="417">
                  <c:v>4.9947899368260648E-2</c:v>
                </c:pt>
                <c:pt idx="418">
                  <c:v>4.9906430249374467E-2</c:v>
                </c:pt>
                <c:pt idx="419">
                  <c:v>5.4571075055330848E-2</c:v>
                </c:pt>
                <c:pt idx="420">
                  <c:v>5.5722248330962898E-2</c:v>
                </c:pt>
                <c:pt idx="421">
                  <c:v>5.7137122346685609E-2</c:v>
                </c:pt>
                <c:pt idx="422">
                  <c:v>5.0721014790089475E-2</c:v>
                </c:pt>
                <c:pt idx="423">
                  <c:v>5.0417567811937791E-2</c:v>
                </c:pt>
                <c:pt idx="424">
                  <c:v>5.3272369201610104E-2</c:v>
                </c:pt>
                <c:pt idx="425">
                  <c:v>5.1987806268273956E-2</c:v>
                </c:pt>
                <c:pt idx="426">
                  <c:v>4.8469122655609945E-2</c:v>
                </c:pt>
                <c:pt idx="427">
                  <c:v>5.064122038320179E-2</c:v>
                </c:pt>
                <c:pt idx="428">
                  <c:v>5.421978932972682E-2</c:v>
                </c:pt>
                <c:pt idx="429">
                  <c:v>5.7008180995639549E-2</c:v>
                </c:pt>
                <c:pt idx="430">
                  <c:v>5.4940376386447526E-2</c:v>
                </c:pt>
                <c:pt idx="431">
                  <c:v>5.8572618323965764E-2</c:v>
                </c:pt>
                <c:pt idx="432">
                  <c:v>5.8537107801381008E-2</c:v>
                </c:pt>
                <c:pt idx="433">
                  <c:v>5.285327449084018E-2</c:v>
                </c:pt>
                <c:pt idx="434">
                  <c:v>5.1552247770081883E-2</c:v>
                </c:pt>
                <c:pt idx="435">
                  <c:v>4.923752610427938E-2</c:v>
                </c:pt>
                <c:pt idx="436">
                  <c:v>4.9738464121418205E-2</c:v>
                </c:pt>
                <c:pt idx="437">
                  <c:v>5.5721836289607835E-2</c:v>
                </c:pt>
                <c:pt idx="438">
                  <c:v>5.7074504474423721E-2</c:v>
                </c:pt>
                <c:pt idx="439">
                  <c:v>5.7869285115468613E-2</c:v>
                </c:pt>
                <c:pt idx="440">
                  <c:v>5.7592331827898038E-2</c:v>
                </c:pt>
                <c:pt idx="441">
                  <c:v>5.7512138360513582E-2</c:v>
                </c:pt>
                <c:pt idx="442">
                  <c:v>5.491941238586627E-2</c:v>
                </c:pt>
                <c:pt idx="443">
                  <c:v>5.317314907762162E-2</c:v>
                </c:pt>
                <c:pt idx="444">
                  <c:v>5.0500618874589898E-2</c:v>
                </c:pt>
                <c:pt idx="445">
                  <c:v>5.1792663882083645E-2</c:v>
                </c:pt>
                <c:pt idx="446">
                  <c:v>5.1308025990568912E-2</c:v>
                </c:pt>
                <c:pt idx="447">
                  <c:v>5.6036690942058251E-2</c:v>
                </c:pt>
                <c:pt idx="448">
                  <c:v>5.6106519206407982E-2</c:v>
                </c:pt>
                <c:pt idx="449">
                  <c:v>5.2275764595597032E-2</c:v>
                </c:pt>
                <c:pt idx="450">
                  <c:v>5.4125440113557882E-2</c:v>
                </c:pt>
                <c:pt idx="451">
                  <c:v>5.1295783581074894E-2</c:v>
                </c:pt>
                <c:pt idx="452">
                  <c:v>5.2340549561658525E-2</c:v>
                </c:pt>
                <c:pt idx="453">
                  <c:v>5.6509631050002077E-2</c:v>
                </c:pt>
                <c:pt idx="454">
                  <c:v>5.4563913206959178E-2</c:v>
                </c:pt>
                <c:pt idx="455">
                  <c:v>5.4342834222140007E-2</c:v>
                </c:pt>
                <c:pt idx="456">
                  <c:v>5.6467815664243776E-2</c:v>
                </c:pt>
                <c:pt idx="457">
                  <c:v>5.4823332197727948E-2</c:v>
                </c:pt>
                <c:pt idx="458">
                  <c:v>5.5812832985376995E-2</c:v>
                </c:pt>
                <c:pt idx="459">
                  <c:v>5.6363745478245922E-2</c:v>
                </c:pt>
                <c:pt idx="460">
                  <c:v>5.2410659733710757E-2</c:v>
                </c:pt>
                <c:pt idx="461">
                  <c:v>5.1060787541651359E-2</c:v>
                </c:pt>
                <c:pt idx="462">
                  <c:v>5.5718699964362517E-2</c:v>
                </c:pt>
                <c:pt idx="463">
                  <c:v>5.2919500389999305E-2</c:v>
                </c:pt>
                <c:pt idx="464">
                  <c:v>5.4001783935076722E-2</c:v>
                </c:pt>
                <c:pt idx="465">
                  <c:v>5.8677345067027403E-2</c:v>
                </c:pt>
                <c:pt idx="466">
                  <c:v>6.4572303042608442E-2</c:v>
                </c:pt>
                <c:pt idx="467">
                  <c:v>6.4498691257365459E-2</c:v>
                </c:pt>
                <c:pt idx="468">
                  <c:v>6.2165401425230596E-2</c:v>
                </c:pt>
                <c:pt idx="469">
                  <c:v>5.6030255796182732E-2</c:v>
                </c:pt>
                <c:pt idx="470">
                  <c:v>4.9794876745942449E-2</c:v>
                </c:pt>
                <c:pt idx="471">
                  <c:v>5.7059396593957687E-2</c:v>
                </c:pt>
                <c:pt idx="472">
                  <c:v>5.3225775644498111E-2</c:v>
                </c:pt>
                <c:pt idx="473">
                  <c:v>5.4403328295980852E-2</c:v>
                </c:pt>
                <c:pt idx="474">
                  <c:v>4.9735439416577168E-2</c:v>
                </c:pt>
                <c:pt idx="475">
                  <c:v>4.9394417171731347E-2</c:v>
                </c:pt>
                <c:pt idx="476">
                  <c:v>5.0632119490632288E-2</c:v>
                </c:pt>
                <c:pt idx="477">
                  <c:v>5.2502338815621608E-2</c:v>
                </c:pt>
                <c:pt idx="478">
                  <c:v>5.6614831632792864E-2</c:v>
                </c:pt>
                <c:pt idx="479">
                  <c:v>5.3615748384767681E-2</c:v>
                </c:pt>
                <c:pt idx="480">
                  <c:v>5.5687244520403842E-2</c:v>
                </c:pt>
                <c:pt idx="481">
                  <c:v>5.4395102806965148E-2</c:v>
                </c:pt>
                <c:pt idx="482">
                  <c:v>5.5227604545988823E-2</c:v>
                </c:pt>
                <c:pt idx="483">
                  <c:v>5.8386201147077973E-2</c:v>
                </c:pt>
                <c:pt idx="484">
                  <c:v>6.2830898902394794E-2</c:v>
                </c:pt>
                <c:pt idx="485">
                  <c:v>5.7266664876721884E-2</c:v>
                </c:pt>
                <c:pt idx="486">
                  <c:v>5.3020110262817818E-2</c:v>
                </c:pt>
                <c:pt idx="487">
                  <c:v>5.3473348569618398E-2</c:v>
                </c:pt>
                <c:pt idx="488">
                  <c:v>5.7407428485320211E-2</c:v>
                </c:pt>
                <c:pt idx="489">
                  <c:v>5.5955682331808351E-2</c:v>
                </c:pt>
                <c:pt idx="490">
                  <c:v>5.9070413505971447E-2</c:v>
                </c:pt>
                <c:pt idx="491">
                  <c:v>6.1349301501311335E-2</c:v>
                </c:pt>
                <c:pt idx="492">
                  <c:v>5.6927265422756279E-2</c:v>
                </c:pt>
                <c:pt idx="493">
                  <c:v>5.9509448498218695E-2</c:v>
                </c:pt>
                <c:pt idx="494">
                  <c:v>6.3933474138848159E-2</c:v>
                </c:pt>
                <c:pt idx="495">
                  <c:v>6.9685108421683697E-2</c:v>
                </c:pt>
                <c:pt idx="496">
                  <c:v>6.319649259111515E-2</c:v>
                </c:pt>
                <c:pt idx="497">
                  <c:v>6.4532780616723351E-2</c:v>
                </c:pt>
                <c:pt idx="498">
                  <c:v>5.9971829643628877E-2</c:v>
                </c:pt>
                <c:pt idx="499">
                  <c:v>5.5431262422683411E-2</c:v>
                </c:pt>
                <c:pt idx="500">
                  <c:v>5.5511310367846692E-2</c:v>
                </c:pt>
                <c:pt idx="501">
                  <c:v>5.3311224701719145E-2</c:v>
                </c:pt>
                <c:pt idx="502">
                  <c:v>5.2165610460861198E-2</c:v>
                </c:pt>
                <c:pt idx="503">
                  <c:v>5.881831768233832E-2</c:v>
                </c:pt>
                <c:pt idx="504">
                  <c:v>6.1615037013754273E-2</c:v>
                </c:pt>
                <c:pt idx="505">
                  <c:v>6.2251188747664929E-2</c:v>
                </c:pt>
                <c:pt idx="506">
                  <c:v>5.586037845497703E-2</c:v>
                </c:pt>
                <c:pt idx="507">
                  <c:v>5.9039499127700443E-2</c:v>
                </c:pt>
                <c:pt idx="508">
                  <c:v>5.7904319270352875E-2</c:v>
                </c:pt>
                <c:pt idx="509">
                  <c:v>6.1948691010556237E-2</c:v>
                </c:pt>
                <c:pt idx="510">
                  <c:v>6.5165112898725883E-2</c:v>
                </c:pt>
                <c:pt idx="511">
                  <c:v>6.3270005276158142E-2</c:v>
                </c:pt>
                <c:pt idx="512">
                  <c:v>6.705545084031303E-2</c:v>
                </c:pt>
                <c:pt idx="513">
                  <c:v>6.884330497480412E-2</c:v>
                </c:pt>
                <c:pt idx="514">
                  <c:v>6.5868512796969467E-2</c:v>
                </c:pt>
                <c:pt idx="515">
                  <c:v>5.9888404447953916E-2</c:v>
                </c:pt>
                <c:pt idx="516">
                  <c:v>5.8691955407274288E-2</c:v>
                </c:pt>
                <c:pt idx="517">
                  <c:v>6.3062618349585306E-2</c:v>
                </c:pt>
                <c:pt idx="518">
                  <c:v>6.6695153917029265E-2</c:v>
                </c:pt>
                <c:pt idx="519">
                  <c:v>6.3239323124872321E-2</c:v>
                </c:pt>
                <c:pt idx="520">
                  <c:v>6.0184934950385183E-2</c:v>
                </c:pt>
                <c:pt idx="521">
                  <c:v>6.1582191921849688E-2</c:v>
                </c:pt>
                <c:pt idx="522">
                  <c:v>6.3665621931720789E-2</c:v>
                </c:pt>
                <c:pt idx="523">
                  <c:v>6.7235080626322774E-2</c:v>
                </c:pt>
                <c:pt idx="524">
                  <c:v>6.5438420442286482E-2</c:v>
                </c:pt>
                <c:pt idx="525">
                  <c:v>6.4040671372989355E-2</c:v>
                </c:pt>
                <c:pt idx="526">
                  <c:v>6.5672559006887885E-2</c:v>
                </c:pt>
                <c:pt idx="527">
                  <c:v>6.0593835840722615E-2</c:v>
                </c:pt>
                <c:pt idx="528">
                  <c:v>5.9666125741064294E-2</c:v>
                </c:pt>
                <c:pt idx="529">
                  <c:v>6.1854457288038914E-2</c:v>
                </c:pt>
                <c:pt idx="530">
                  <c:v>5.9042740737444005E-2</c:v>
                </c:pt>
                <c:pt idx="531">
                  <c:v>6.138342962324872E-2</c:v>
                </c:pt>
                <c:pt idx="532">
                  <c:v>6.2287454341224041E-2</c:v>
                </c:pt>
                <c:pt idx="533">
                  <c:v>6.349028767756501E-2</c:v>
                </c:pt>
                <c:pt idx="534">
                  <c:v>6.9390803555807429E-2</c:v>
                </c:pt>
                <c:pt idx="535">
                  <c:v>6.7248523418803233E-2</c:v>
                </c:pt>
                <c:pt idx="536">
                  <c:v>6.599899534446052E-2</c:v>
                </c:pt>
                <c:pt idx="537">
                  <c:v>6.0669603756543442E-2</c:v>
                </c:pt>
                <c:pt idx="538">
                  <c:v>6.1797305529945099E-2</c:v>
                </c:pt>
                <c:pt idx="539">
                  <c:v>5.977359418388549E-2</c:v>
                </c:pt>
                <c:pt idx="540">
                  <c:v>6.1235507625750821E-2</c:v>
                </c:pt>
                <c:pt idx="541">
                  <c:v>6.4889133689737463E-2</c:v>
                </c:pt>
                <c:pt idx="542">
                  <c:v>6.442606500351139E-2</c:v>
                </c:pt>
                <c:pt idx="543">
                  <c:v>6.1661059611163763E-2</c:v>
                </c:pt>
                <c:pt idx="544">
                  <c:v>6.5691651347930299E-2</c:v>
                </c:pt>
                <c:pt idx="545">
                  <c:v>6.2451553356361197E-2</c:v>
                </c:pt>
                <c:pt idx="546">
                  <c:v>6.2464195200539294E-2</c:v>
                </c:pt>
                <c:pt idx="547">
                  <c:v>6.5955808421067519E-2</c:v>
                </c:pt>
                <c:pt idx="548">
                  <c:v>6.7705271858989557E-2</c:v>
                </c:pt>
                <c:pt idx="549">
                  <c:v>6.6037972583940577E-2</c:v>
                </c:pt>
                <c:pt idx="550">
                  <c:v>6.5110416455581757E-2</c:v>
                </c:pt>
                <c:pt idx="551">
                  <c:v>6.3469826291797912E-2</c:v>
                </c:pt>
                <c:pt idx="552">
                  <c:v>6.2409855176693785E-2</c:v>
                </c:pt>
                <c:pt idx="553">
                  <c:v>6.518498485634662E-2</c:v>
                </c:pt>
                <c:pt idx="554">
                  <c:v>6.6762305387907228E-2</c:v>
                </c:pt>
                <c:pt idx="555">
                  <c:v>6.9422609409670932E-2</c:v>
                </c:pt>
                <c:pt idx="556">
                  <c:v>6.5653013347000452E-2</c:v>
                </c:pt>
                <c:pt idx="557">
                  <c:v>7.0710263591767061E-2</c:v>
                </c:pt>
                <c:pt idx="558">
                  <c:v>6.4453770746278671E-2</c:v>
                </c:pt>
                <c:pt idx="559">
                  <c:v>6.2547624587663872E-2</c:v>
                </c:pt>
                <c:pt idx="560">
                  <c:v>6.1566089577435701E-2</c:v>
                </c:pt>
                <c:pt idx="561">
                  <c:v>6.4493888142958769E-2</c:v>
                </c:pt>
                <c:pt idx="562">
                  <c:v>6.2913973565683942E-2</c:v>
                </c:pt>
                <c:pt idx="563">
                  <c:v>6.1836896239880881E-2</c:v>
                </c:pt>
                <c:pt idx="564">
                  <c:v>6.5461095193627403E-2</c:v>
                </c:pt>
                <c:pt idx="565">
                  <c:v>6.4673428502844132E-2</c:v>
                </c:pt>
                <c:pt idx="566">
                  <c:v>6.7332392666981419E-2</c:v>
                </c:pt>
                <c:pt idx="567">
                  <c:v>6.7726414632461235E-2</c:v>
                </c:pt>
                <c:pt idx="568">
                  <c:v>6.7898402530879948E-2</c:v>
                </c:pt>
                <c:pt idx="569">
                  <c:v>6.3506012319372973E-2</c:v>
                </c:pt>
                <c:pt idx="570">
                  <c:v>6.6285290255177806E-2</c:v>
                </c:pt>
                <c:pt idx="571">
                  <c:v>6.4171776355996551E-2</c:v>
                </c:pt>
                <c:pt idx="572">
                  <c:v>6.9467908056713906E-2</c:v>
                </c:pt>
                <c:pt idx="573">
                  <c:v>6.6395154589931407E-2</c:v>
                </c:pt>
                <c:pt idx="574">
                  <c:v>6.4937341359351933E-2</c:v>
                </c:pt>
                <c:pt idx="575">
                  <c:v>6.5690319722919957E-2</c:v>
                </c:pt>
                <c:pt idx="576">
                  <c:v>6.3689513560254721E-2</c:v>
                </c:pt>
                <c:pt idx="577">
                  <c:v>6.629131946182823E-2</c:v>
                </c:pt>
                <c:pt idx="578">
                  <c:v>6.8487730790913609E-2</c:v>
                </c:pt>
                <c:pt idx="579">
                  <c:v>6.5542919498987884E-2</c:v>
                </c:pt>
                <c:pt idx="580">
                  <c:v>7.0010465253976528E-2</c:v>
                </c:pt>
                <c:pt idx="581">
                  <c:v>6.9576972071231619E-2</c:v>
                </c:pt>
                <c:pt idx="582">
                  <c:v>6.8273618545163534E-2</c:v>
                </c:pt>
                <c:pt idx="583">
                  <c:v>6.9515577582646038E-2</c:v>
                </c:pt>
                <c:pt idx="584">
                  <c:v>6.6759589138864178E-2</c:v>
                </c:pt>
                <c:pt idx="585">
                  <c:v>6.6978465221829375E-2</c:v>
                </c:pt>
                <c:pt idx="586">
                  <c:v>6.6688045619734529E-2</c:v>
                </c:pt>
                <c:pt idx="587">
                  <c:v>6.9801771365358395E-2</c:v>
                </c:pt>
                <c:pt idx="588">
                  <c:v>6.9006537686020927E-2</c:v>
                </c:pt>
                <c:pt idx="589">
                  <c:v>6.9332343866462379E-2</c:v>
                </c:pt>
                <c:pt idx="590">
                  <c:v>7.0436020942824695E-2</c:v>
                </c:pt>
                <c:pt idx="591">
                  <c:v>6.9170077161287646E-2</c:v>
                </c:pt>
                <c:pt idx="592">
                  <c:v>7.0647492865340708E-2</c:v>
                </c:pt>
                <c:pt idx="593">
                  <c:v>6.5001397475680608E-2</c:v>
                </c:pt>
                <c:pt idx="594">
                  <c:v>6.579782877949189E-2</c:v>
                </c:pt>
                <c:pt idx="595">
                  <c:v>6.9198686699177753E-2</c:v>
                </c:pt>
                <c:pt idx="596">
                  <c:v>7.3238291052179119E-2</c:v>
                </c:pt>
                <c:pt idx="597">
                  <c:v>7.5820868171283279E-2</c:v>
                </c:pt>
                <c:pt idx="598">
                  <c:v>6.6724782857487799E-2</c:v>
                </c:pt>
                <c:pt idx="599">
                  <c:v>6.975058777552598E-2</c:v>
                </c:pt>
                <c:pt idx="600">
                  <c:v>7.2044646929828066E-2</c:v>
                </c:pt>
                <c:pt idx="601">
                  <c:v>7.0134398848721649E-2</c:v>
                </c:pt>
                <c:pt idx="602">
                  <c:v>7.1324779873469052E-2</c:v>
                </c:pt>
                <c:pt idx="603">
                  <c:v>7.0270627946950784E-2</c:v>
                </c:pt>
                <c:pt idx="604">
                  <c:v>7.3934974345583479E-2</c:v>
                </c:pt>
                <c:pt idx="605">
                  <c:v>7.2544675410931847E-2</c:v>
                </c:pt>
                <c:pt idx="606">
                  <c:v>7.1788992199460486E-2</c:v>
                </c:pt>
                <c:pt idx="607">
                  <c:v>7.4779394949524139E-2</c:v>
                </c:pt>
                <c:pt idx="608">
                  <c:v>7.0251062611333653E-2</c:v>
                </c:pt>
                <c:pt idx="609">
                  <c:v>7.8198420962768175E-2</c:v>
                </c:pt>
                <c:pt idx="610">
                  <c:v>7.0480595399898066E-2</c:v>
                </c:pt>
                <c:pt idx="611">
                  <c:v>7.2640895383103865E-2</c:v>
                </c:pt>
                <c:pt idx="612">
                  <c:v>7.4982564488630818E-2</c:v>
                </c:pt>
                <c:pt idx="613">
                  <c:v>7.6245739167722662E-2</c:v>
                </c:pt>
                <c:pt idx="614">
                  <c:v>6.9850651651903156E-2</c:v>
                </c:pt>
                <c:pt idx="615">
                  <c:v>7.7080159596925268E-2</c:v>
                </c:pt>
                <c:pt idx="616">
                  <c:v>7.3542796913217287E-2</c:v>
                </c:pt>
                <c:pt idx="617">
                  <c:v>7.8484625496203692E-2</c:v>
                </c:pt>
                <c:pt idx="618">
                  <c:v>8.276493549666239E-2</c:v>
                </c:pt>
                <c:pt idx="619">
                  <c:v>7.4707951698414862E-2</c:v>
                </c:pt>
                <c:pt idx="620">
                  <c:v>7.8154576926406857E-2</c:v>
                </c:pt>
                <c:pt idx="621">
                  <c:v>8.3685762454233439E-2</c:v>
                </c:pt>
                <c:pt idx="622">
                  <c:v>7.7523747040100871E-2</c:v>
                </c:pt>
                <c:pt idx="623">
                  <c:v>8.4598354573620693E-2</c:v>
                </c:pt>
                <c:pt idx="624">
                  <c:v>8.4966157295400024E-2</c:v>
                </c:pt>
                <c:pt idx="625">
                  <c:v>7.9978826060893959E-2</c:v>
                </c:pt>
                <c:pt idx="626">
                  <c:v>8.3942002554122971E-2</c:v>
                </c:pt>
                <c:pt idx="627">
                  <c:v>8.2667770648003597E-2</c:v>
                </c:pt>
                <c:pt idx="628">
                  <c:v>8.2477362056928544E-2</c:v>
                </c:pt>
                <c:pt idx="629">
                  <c:v>8.4069916851935197E-2</c:v>
                </c:pt>
                <c:pt idx="630">
                  <c:v>8.1395100908321E-2</c:v>
                </c:pt>
                <c:pt idx="631">
                  <c:v>8.0176150370521559E-2</c:v>
                </c:pt>
                <c:pt idx="632">
                  <c:v>8.4692957606546659E-2</c:v>
                </c:pt>
                <c:pt idx="633">
                  <c:v>8.434916934901604E-2</c:v>
                </c:pt>
                <c:pt idx="634">
                  <c:v>8.6972149645030999E-2</c:v>
                </c:pt>
                <c:pt idx="635">
                  <c:v>8.4834896140206784E-2</c:v>
                </c:pt>
                <c:pt idx="636">
                  <c:v>8.3960690063242888E-2</c:v>
                </c:pt>
                <c:pt idx="637">
                  <c:v>8.9961967132088913E-2</c:v>
                </c:pt>
                <c:pt idx="638">
                  <c:v>8.807530690836339E-2</c:v>
                </c:pt>
                <c:pt idx="639">
                  <c:v>8.8999565090599364E-2</c:v>
                </c:pt>
                <c:pt idx="640">
                  <c:v>8.3892103461117057E-2</c:v>
                </c:pt>
                <c:pt idx="641">
                  <c:v>8.2587868406330617E-2</c:v>
                </c:pt>
                <c:pt idx="642">
                  <c:v>8.4578343392140695E-2</c:v>
                </c:pt>
                <c:pt idx="643">
                  <c:v>8.5359849935837007E-2</c:v>
                </c:pt>
                <c:pt idx="644">
                  <c:v>8.7143336259040971E-2</c:v>
                </c:pt>
                <c:pt idx="645">
                  <c:v>8.4301501342281995E-2</c:v>
                </c:pt>
                <c:pt idx="646">
                  <c:v>8.6641920301679873E-2</c:v>
                </c:pt>
                <c:pt idx="647">
                  <c:v>8.6396010322382755E-2</c:v>
                </c:pt>
                <c:pt idx="648">
                  <c:v>8.4367411806979167E-2</c:v>
                </c:pt>
                <c:pt idx="649">
                  <c:v>8.265707975862556E-2</c:v>
                </c:pt>
                <c:pt idx="650">
                  <c:v>8.3596337891117228E-2</c:v>
                </c:pt>
                <c:pt idx="651">
                  <c:v>8.2377322368143477E-2</c:v>
                </c:pt>
                <c:pt idx="652">
                  <c:v>8.1369112883008923E-2</c:v>
                </c:pt>
                <c:pt idx="653">
                  <c:v>8.3750386586572509E-2</c:v>
                </c:pt>
                <c:pt idx="654">
                  <c:v>7.9591841416239997E-2</c:v>
                </c:pt>
                <c:pt idx="655">
                  <c:v>7.9890665496444774E-2</c:v>
                </c:pt>
                <c:pt idx="656">
                  <c:v>7.5587154784739138E-2</c:v>
                </c:pt>
                <c:pt idx="657">
                  <c:v>8.0128338861214732E-2</c:v>
                </c:pt>
                <c:pt idx="658">
                  <c:v>7.7862833957971819E-2</c:v>
                </c:pt>
                <c:pt idx="659">
                  <c:v>7.8461230006674432E-2</c:v>
                </c:pt>
                <c:pt idx="660">
                  <c:v>7.332226128545774E-2</c:v>
                </c:pt>
                <c:pt idx="661">
                  <c:v>7.7634366633416399E-2</c:v>
                </c:pt>
                <c:pt idx="662">
                  <c:v>7.8381322443083656E-2</c:v>
                </c:pt>
                <c:pt idx="663">
                  <c:v>7.3478459798855242E-2</c:v>
                </c:pt>
                <c:pt idx="664">
                  <c:v>7.5568061117461893E-2</c:v>
                </c:pt>
                <c:pt idx="665">
                  <c:v>7.5263464729676724E-2</c:v>
                </c:pt>
                <c:pt idx="666">
                  <c:v>7.3441153951921509E-2</c:v>
                </c:pt>
                <c:pt idx="667">
                  <c:v>7.4182152910828289E-2</c:v>
                </c:pt>
                <c:pt idx="668">
                  <c:v>7.9884520911064405E-2</c:v>
                </c:pt>
                <c:pt idx="669">
                  <c:v>7.9229206076056199E-2</c:v>
                </c:pt>
                <c:pt idx="670">
                  <c:v>7.8855053417027976E-2</c:v>
                </c:pt>
                <c:pt idx="671">
                  <c:v>7.7288788813985099E-2</c:v>
                </c:pt>
                <c:pt idx="672">
                  <c:v>7.3890815602185508E-2</c:v>
                </c:pt>
                <c:pt idx="673">
                  <c:v>7.3585765714872298E-2</c:v>
                </c:pt>
                <c:pt idx="674">
                  <c:v>7.8400392047526551E-2</c:v>
                </c:pt>
                <c:pt idx="675">
                  <c:v>7.624482188304299E-2</c:v>
                </c:pt>
                <c:pt idx="676">
                  <c:v>8.1753360407657294E-2</c:v>
                </c:pt>
                <c:pt idx="677">
                  <c:v>8.6252016858310521E-2</c:v>
                </c:pt>
                <c:pt idx="678">
                  <c:v>8.9065817155103782E-2</c:v>
                </c:pt>
                <c:pt idx="679">
                  <c:v>8.5249412547646786E-2</c:v>
                </c:pt>
                <c:pt idx="680">
                  <c:v>8.3642027615808495E-2</c:v>
                </c:pt>
                <c:pt idx="681">
                  <c:v>8.3739813020196979E-2</c:v>
                </c:pt>
                <c:pt idx="682">
                  <c:v>7.8904898888336045E-2</c:v>
                </c:pt>
                <c:pt idx="683">
                  <c:v>8.0765257992776562E-2</c:v>
                </c:pt>
                <c:pt idx="684">
                  <c:v>8.1896244315471767E-2</c:v>
                </c:pt>
                <c:pt idx="685">
                  <c:v>8.0297575901808943E-2</c:v>
                </c:pt>
                <c:pt idx="686">
                  <c:v>8.2288327556083701E-2</c:v>
                </c:pt>
                <c:pt idx="687">
                  <c:v>8.0500130358332672E-2</c:v>
                </c:pt>
                <c:pt idx="688">
                  <c:v>8.6989740728678183E-2</c:v>
                </c:pt>
                <c:pt idx="689">
                  <c:v>8.7416155115500965E-2</c:v>
                </c:pt>
                <c:pt idx="690">
                  <c:v>8.1426904420649787E-2</c:v>
                </c:pt>
                <c:pt idx="691">
                  <c:v>8.4631313116663637E-2</c:v>
                </c:pt>
                <c:pt idx="692">
                  <c:v>8.3853942563993145E-2</c:v>
                </c:pt>
                <c:pt idx="693">
                  <c:v>8.1898052313824937E-2</c:v>
                </c:pt>
                <c:pt idx="694">
                  <c:v>8.6642130028993902E-2</c:v>
                </c:pt>
                <c:pt idx="695">
                  <c:v>8.8104025119148971E-2</c:v>
                </c:pt>
                <c:pt idx="696">
                  <c:v>8.8196514769991324E-2</c:v>
                </c:pt>
                <c:pt idx="697">
                  <c:v>8.7449020599425234E-2</c:v>
                </c:pt>
                <c:pt idx="698">
                  <c:v>8.1228765185201182E-2</c:v>
                </c:pt>
                <c:pt idx="699">
                  <c:v>8.4779547554856394E-2</c:v>
                </c:pt>
                <c:pt idx="700">
                  <c:v>8.815088302121693E-2</c:v>
                </c:pt>
                <c:pt idx="701">
                  <c:v>8.5556408085745744E-2</c:v>
                </c:pt>
                <c:pt idx="702">
                  <c:v>7.9976506259515273E-2</c:v>
                </c:pt>
                <c:pt idx="703">
                  <c:v>8.6503606001892525E-2</c:v>
                </c:pt>
                <c:pt idx="704">
                  <c:v>8.6409178803115133E-2</c:v>
                </c:pt>
                <c:pt idx="705">
                  <c:v>8.2210507371042851E-2</c:v>
                </c:pt>
                <c:pt idx="706">
                  <c:v>8.3590881662709948E-2</c:v>
                </c:pt>
                <c:pt idx="707">
                  <c:v>8.0514462068816586E-2</c:v>
                </c:pt>
                <c:pt idx="708">
                  <c:v>8.3080041416095568E-2</c:v>
                </c:pt>
                <c:pt idx="709">
                  <c:v>8.3260283097617488E-2</c:v>
                </c:pt>
                <c:pt idx="710">
                  <c:v>7.5550580618718402E-2</c:v>
                </c:pt>
                <c:pt idx="711">
                  <c:v>8.0002870834489259E-2</c:v>
                </c:pt>
                <c:pt idx="712">
                  <c:v>8.0314530774895365E-2</c:v>
                </c:pt>
                <c:pt idx="713">
                  <c:v>7.8245444447070281E-2</c:v>
                </c:pt>
                <c:pt idx="714">
                  <c:v>8.1427059582822453E-2</c:v>
                </c:pt>
                <c:pt idx="715">
                  <c:v>8.1995710142414344E-2</c:v>
                </c:pt>
                <c:pt idx="716">
                  <c:v>8.326877052804782E-2</c:v>
                </c:pt>
                <c:pt idx="717">
                  <c:v>7.4927898546895189E-2</c:v>
                </c:pt>
                <c:pt idx="718">
                  <c:v>7.7184752257908745E-2</c:v>
                </c:pt>
                <c:pt idx="719">
                  <c:v>8.0665400304772261E-2</c:v>
                </c:pt>
                <c:pt idx="720">
                  <c:v>7.9585014034625659E-2</c:v>
                </c:pt>
                <c:pt idx="721">
                  <c:v>7.9422651466196481E-2</c:v>
                </c:pt>
                <c:pt idx="722">
                  <c:v>7.8804424169040002E-2</c:v>
                </c:pt>
                <c:pt idx="723">
                  <c:v>7.6519991268040266E-2</c:v>
                </c:pt>
                <c:pt idx="724">
                  <c:v>7.67737867877923E-2</c:v>
                </c:pt>
                <c:pt idx="725">
                  <c:v>7.3228704488295243E-2</c:v>
                </c:pt>
                <c:pt idx="726">
                  <c:v>7.9781623887130046E-2</c:v>
                </c:pt>
                <c:pt idx="727">
                  <c:v>7.8891871536808739E-2</c:v>
                </c:pt>
                <c:pt idx="728">
                  <c:v>7.9835541482206229E-2</c:v>
                </c:pt>
                <c:pt idx="729">
                  <c:v>7.7654486928326161E-2</c:v>
                </c:pt>
                <c:pt idx="730">
                  <c:v>7.9492176270229947E-2</c:v>
                </c:pt>
                <c:pt idx="731">
                  <c:v>7.868820565697425E-2</c:v>
                </c:pt>
                <c:pt idx="732">
                  <c:v>7.8012350743409314E-2</c:v>
                </c:pt>
                <c:pt idx="733">
                  <c:v>8.0673043289290453E-2</c:v>
                </c:pt>
                <c:pt idx="734">
                  <c:v>7.953524940769259E-2</c:v>
                </c:pt>
                <c:pt idx="735">
                  <c:v>7.8489096309790035E-2</c:v>
                </c:pt>
                <c:pt idx="736">
                  <c:v>7.9357410010242213E-2</c:v>
                </c:pt>
                <c:pt idx="737">
                  <c:v>7.6023872619450469E-2</c:v>
                </c:pt>
                <c:pt idx="738">
                  <c:v>7.4543282377833892E-2</c:v>
                </c:pt>
                <c:pt idx="739">
                  <c:v>7.9507526209438545E-2</c:v>
                </c:pt>
                <c:pt idx="740">
                  <c:v>7.979233929003228E-2</c:v>
                </c:pt>
                <c:pt idx="741">
                  <c:v>7.7520862480706887E-2</c:v>
                </c:pt>
                <c:pt idx="742">
                  <c:v>8.0981233214036358E-2</c:v>
                </c:pt>
                <c:pt idx="743">
                  <c:v>7.781880425913193E-2</c:v>
                </c:pt>
                <c:pt idx="744">
                  <c:v>7.1653592586744197E-2</c:v>
                </c:pt>
                <c:pt idx="745">
                  <c:v>7.5983637932815928E-2</c:v>
                </c:pt>
                <c:pt idx="746">
                  <c:v>7.6131564449458011E-2</c:v>
                </c:pt>
                <c:pt idx="747">
                  <c:v>7.6350923462015358E-2</c:v>
                </c:pt>
                <c:pt idx="748">
                  <c:v>7.1906089395955552E-2</c:v>
                </c:pt>
                <c:pt idx="749">
                  <c:v>7.6635817225718217E-2</c:v>
                </c:pt>
                <c:pt idx="750">
                  <c:v>7.7385552833230731E-2</c:v>
                </c:pt>
                <c:pt idx="751">
                  <c:v>7.5491511947626211E-2</c:v>
                </c:pt>
                <c:pt idx="752">
                  <c:v>7.4924152988114723E-2</c:v>
                </c:pt>
                <c:pt idx="753">
                  <c:v>7.19119204399183E-2</c:v>
                </c:pt>
                <c:pt idx="754">
                  <c:v>7.1592390983015064E-2</c:v>
                </c:pt>
                <c:pt idx="755">
                  <c:v>7.6898978134637863E-2</c:v>
                </c:pt>
                <c:pt idx="756">
                  <c:v>7.5912626258820226E-2</c:v>
                </c:pt>
                <c:pt idx="757">
                  <c:v>7.3552745025415409E-2</c:v>
                </c:pt>
                <c:pt idx="758">
                  <c:v>7.3846845950598192E-2</c:v>
                </c:pt>
                <c:pt idx="759">
                  <c:v>7.9696455536506963E-2</c:v>
                </c:pt>
                <c:pt idx="760">
                  <c:v>7.2288867399712672E-2</c:v>
                </c:pt>
                <c:pt idx="761">
                  <c:v>7.6468338085243115E-2</c:v>
                </c:pt>
                <c:pt idx="762">
                  <c:v>6.8027568444271935E-2</c:v>
                </c:pt>
                <c:pt idx="763">
                  <c:v>7.0097050473781314E-2</c:v>
                </c:pt>
                <c:pt idx="764">
                  <c:v>7.3328009430947347E-2</c:v>
                </c:pt>
                <c:pt idx="765">
                  <c:v>7.4129967483064718E-2</c:v>
                </c:pt>
                <c:pt idx="766">
                  <c:v>7.4630221395724547E-2</c:v>
                </c:pt>
                <c:pt idx="767">
                  <c:v>6.8609430592785237E-2</c:v>
                </c:pt>
                <c:pt idx="768">
                  <c:v>7.2911413680869008E-2</c:v>
                </c:pt>
                <c:pt idx="769">
                  <c:v>7.2814208492661361E-2</c:v>
                </c:pt>
                <c:pt idx="770">
                  <c:v>7.2363022349051509E-2</c:v>
                </c:pt>
                <c:pt idx="771">
                  <c:v>6.8675572617851843E-2</c:v>
                </c:pt>
                <c:pt idx="772">
                  <c:v>6.9149932550599799E-2</c:v>
                </c:pt>
                <c:pt idx="773">
                  <c:v>7.0996836845458169E-2</c:v>
                </c:pt>
                <c:pt idx="774">
                  <c:v>7.4122946883175944E-2</c:v>
                </c:pt>
                <c:pt idx="775">
                  <c:v>7.7491713030743842E-2</c:v>
                </c:pt>
                <c:pt idx="776">
                  <c:v>7.6797302303447931E-2</c:v>
                </c:pt>
                <c:pt idx="777">
                  <c:v>7.7111049702652854E-2</c:v>
                </c:pt>
                <c:pt idx="778">
                  <c:v>7.3785916081384711E-2</c:v>
                </c:pt>
                <c:pt idx="779">
                  <c:v>7.6617386053763864E-2</c:v>
                </c:pt>
                <c:pt idx="780">
                  <c:v>7.2527420139746113E-2</c:v>
                </c:pt>
                <c:pt idx="781">
                  <c:v>7.6403738587868253E-2</c:v>
                </c:pt>
                <c:pt idx="782">
                  <c:v>7.4687072666717744E-2</c:v>
                </c:pt>
                <c:pt idx="783">
                  <c:v>7.0774108699881072E-2</c:v>
                </c:pt>
                <c:pt idx="784">
                  <c:v>7.6586328504357759E-2</c:v>
                </c:pt>
                <c:pt idx="785">
                  <c:v>7.0526536611994345E-2</c:v>
                </c:pt>
                <c:pt idx="786">
                  <c:v>7.9305620482666206E-2</c:v>
                </c:pt>
                <c:pt idx="787">
                  <c:v>7.4318092574417127E-2</c:v>
                </c:pt>
                <c:pt idx="788">
                  <c:v>7.3293427473071632E-2</c:v>
                </c:pt>
                <c:pt idx="789">
                  <c:v>7.2870351978019748E-2</c:v>
                </c:pt>
                <c:pt idx="790">
                  <c:v>7.3547848300955038E-2</c:v>
                </c:pt>
                <c:pt idx="791">
                  <c:v>7.4847058423547899E-2</c:v>
                </c:pt>
                <c:pt idx="792">
                  <c:v>8.0485929527108604E-2</c:v>
                </c:pt>
                <c:pt idx="793">
                  <c:v>8.7217647824600744E-2</c:v>
                </c:pt>
                <c:pt idx="794">
                  <c:v>7.9449905314315977E-2</c:v>
                </c:pt>
                <c:pt idx="795">
                  <c:v>8.58073306795267E-2</c:v>
                </c:pt>
                <c:pt idx="796">
                  <c:v>8.2915721447153548E-2</c:v>
                </c:pt>
                <c:pt idx="797">
                  <c:v>8.0755803377719648E-2</c:v>
                </c:pt>
                <c:pt idx="798">
                  <c:v>8.4352067792230909E-2</c:v>
                </c:pt>
                <c:pt idx="799">
                  <c:v>8.5638364937431183E-2</c:v>
                </c:pt>
                <c:pt idx="800">
                  <c:v>8.0226993703503835E-2</c:v>
                </c:pt>
                <c:pt idx="801">
                  <c:v>8.3064000910362326E-2</c:v>
                </c:pt>
                <c:pt idx="802">
                  <c:v>7.8661652040743407E-2</c:v>
                </c:pt>
                <c:pt idx="803">
                  <c:v>8.1878076915397904E-2</c:v>
                </c:pt>
                <c:pt idx="804">
                  <c:v>7.905162365890489E-2</c:v>
                </c:pt>
                <c:pt idx="805">
                  <c:v>7.9003275882026713E-2</c:v>
                </c:pt>
                <c:pt idx="806">
                  <c:v>7.4654455312124696E-2</c:v>
                </c:pt>
                <c:pt idx="807">
                  <c:v>7.9370547948760334E-2</c:v>
                </c:pt>
                <c:pt idx="808">
                  <c:v>7.953453579444017E-2</c:v>
                </c:pt>
                <c:pt idx="809">
                  <c:v>7.3044513921228266E-2</c:v>
                </c:pt>
                <c:pt idx="810">
                  <c:v>7.4493132777754101E-2</c:v>
                </c:pt>
                <c:pt idx="811">
                  <c:v>7.4285051887700876E-2</c:v>
                </c:pt>
                <c:pt idx="812">
                  <c:v>7.3896037860586933E-2</c:v>
                </c:pt>
                <c:pt idx="813">
                  <c:v>7.1609364948231585E-2</c:v>
                </c:pt>
                <c:pt idx="814">
                  <c:v>7.3514403448035531E-2</c:v>
                </c:pt>
                <c:pt idx="815">
                  <c:v>7.0324825926868534E-2</c:v>
                </c:pt>
                <c:pt idx="816">
                  <c:v>7.3651673754872624E-2</c:v>
                </c:pt>
                <c:pt idx="817">
                  <c:v>6.945142093055022E-2</c:v>
                </c:pt>
                <c:pt idx="818">
                  <c:v>7.5917823893447894E-2</c:v>
                </c:pt>
                <c:pt idx="819">
                  <c:v>7.4227784453606102E-2</c:v>
                </c:pt>
                <c:pt idx="820">
                  <c:v>7.1778128129092539E-2</c:v>
                </c:pt>
                <c:pt idx="821">
                  <c:v>7.1641882675064217E-2</c:v>
                </c:pt>
                <c:pt idx="822">
                  <c:v>6.8182969932773035E-2</c:v>
                </c:pt>
                <c:pt idx="823">
                  <c:v>6.7293294314338198E-2</c:v>
                </c:pt>
                <c:pt idx="824">
                  <c:v>6.4519735373952641E-2</c:v>
                </c:pt>
                <c:pt idx="825">
                  <c:v>7.008302640779232E-2</c:v>
                </c:pt>
                <c:pt idx="826">
                  <c:v>6.9900023624988344E-2</c:v>
                </c:pt>
                <c:pt idx="827">
                  <c:v>6.9753962481286624E-2</c:v>
                </c:pt>
                <c:pt idx="828">
                  <c:v>7.1863918671971505E-2</c:v>
                </c:pt>
                <c:pt idx="829">
                  <c:v>7.4020929058120841E-2</c:v>
                </c:pt>
                <c:pt idx="830">
                  <c:v>6.6153089935813758E-2</c:v>
                </c:pt>
                <c:pt idx="831">
                  <c:v>6.5608050403541507E-2</c:v>
                </c:pt>
                <c:pt idx="832">
                  <c:v>6.9831642978038191E-2</c:v>
                </c:pt>
                <c:pt idx="833">
                  <c:v>6.5795777144590284E-2</c:v>
                </c:pt>
                <c:pt idx="834">
                  <c:v>7.1113344662200623E-2</c:v>
                </c:pt>
                <c:pt idx="835">
                  <c:v>6.8978032859587368E-2</c:v>
                </c:pt>
                <c:pt idx="836">
                  <c:v>6.7526281038158803E-2</c:v>
                </c:pt>
                <c:pt idx="837">
                  <c:v>6.47363721146621E-2</c:v>
                </c:pt>
                <c:pt idx="838">
                  <c:v>6.327383186632532E-2</c:v>
                </c:pt>
                <c:pt idx="839">
                  <c:v>6.2374405991298836E-2</c:v>
                </c:pt>
                <c:pt idx="840">
                  <c:v>6.5007791330006212E-2</c:v>
                </c:pt>
                <c:pt idx="841">
                  <c:v>6.2010499269529763E-2</c:v>
                </c:pt>
                <c:pt idx="842">
                  <c:v>6.5570519216974724E-2</c:v>
                </c:pt>
                <c:pt idx="843">
                  <c:v>6.8348942799380641E-2</c:v>
                </c:pt>
                <c:pt idx="844">
                  <c:v>6.3172076284619461E-2</c:v>
                </c:pt>
                <c:pt idx="845">
                  <c:v>6.491214744996468E-2</c:v>
                </c:pt>
                <c:pt idx="846">
                  <c:v>6.650889448433632E-2</c:v>
                </c:pt>
                <c:pt idx="847">
                  <c:v>7.052062260278158E-2</c:v>
                </c:pt>
                <c:pt idx="848">
                  <c:v>6.7776340043885747E-2</c:v>
                </c:pt>
                <c:pt idx="849">
                  <c:v>6.9809982812672103E-2</c:v>
                </c:pt>
                <c:pt idx="850">
                  <c:v>6.9233026143771303E-2</c:v>
                </c:pt>
                <c:pt idx="851">
                  <c:v>6.4430356615265152E-2</c:v>
                </c:pt>
                <c:pt idx="852">
                  <c:v>6.801406485534689E-2</c:v>
                </c:pt>
                <c:pt idx="853">
                  <c:v>7.2438610595294148E-2</c:v>
                </c:pt>
                <c:pt idx="854">
                  <c:v>7.1400690855021445E-2</c:v>
                </c:pt>
                <c:pt idx="855">
                  <c:v>7.2718566770087645E-2</c:v>
                </c:pt>
                <c:pt idx="856">
                  <c:v>7.2391016105955622E-2</c:v>
                </c:pt>
                <c:pt idx="857">
                  <c:v>7.4993646348098436E-2</c:v>
                </c:pt>
                <c:pt idx="858">
                  <c:v>7.4053409977856116E-2</c:v>
                </c:pt>
                <c:pt idx="859">
                  <c:v>7.7117834583392719E-2</c:v>
                </c:pt>
                <c:pt idx="860">
                  <c:v>6.9989888583225524E-2</c:v>
                </c:pt>
                <c:pt idx="861">
                  <c:v>6.5195026995156877E-2</c:v>
                </c:pt>
                <c:pt idx="862">
                  <c:v>6.5925682307729785E-2</c:v>
                </c:pt>
                <c:pt idx="863">
                  <c:v>6.7484823451358283E-2</c:v>
                </c:pt>
                <c:pt idx="864">
                  <c:v>6.6155226777486489E-2</c:v>
                </c:pt>
                <c:pt idx="865">
                  <c:v>6.6726924764025503E-2</c:v>
                </c:pt>
                <c:pt idx="866">
                  <c:v>7.3213575275080628E-2</c:v>
                </c:pt>
                <c:pt idx="867">
                  <c:v>7.4992590628231617E-2</c:v>
                </c:pt>
                <c:pt idx="868">
                  <c:v>7.2137516748461139E-2</c:v>
                </c:pt>
                <c:pt idx="869">
                  <c:v>6.8417759806266021E-2</c:v>
                </c:pt>
                <c:pt idx="870">
                  <c:v>6.7961408263459255E-2</c:v>
                </c:pt>
                <c:pt idx="871">
                  <c:v>6.2475424378160421E-2</c:v>
                </c:pt>
                <c:pt idx="872">
                  <c:v>6.6563949885619922E-2</c:v>
                </c:pt>
                <c:pt idx="873">
                  <c:v>6.6360568424786798E-2</c:v>
                </c:pt>
                <c:pt idx="874">
                  <c:v>7.0030647807017107E-2</c:v>
                </c:pt>
                <c:pt idx="875">
                  <c:v>6.9991477809103225E-2</c:v>
                </c:pt>
                <c:pt idx="876">
                  <c:v>6.7824352397187149E-2</c:v>
                </c:pt>
                <c:pt idx="877">
                  <c:v>7.2449628010988087E-2</c:v>
                </c:pt>
                <c:pt idx="878">
                  <c:v>7.3400719248440049E-2</c:v>
                </c:pt>
                <c:pt idx="879">
                  <c:v>6.8755255582468922E-2</c:v>
                </c:pt>
                <c:pt idx="880">
                  <c:v>6.9771425079882987E-2</c:v>
                </c:pt>
                <c:pt idx="881">
                  <c:v>7.4588059372907273E-2</c:v>
                </c:pt>
                <c:pt idx="882">
                  <c:v>6.6683894615638603E-2</c:v>
                </c:pt>
                <c:pt idx="883">
                  <c:v>6.1958158364332688E-2</c:v>
                </c:pt>
                <c:pt idx="884">
                  <c:v>5.6590470659000296E-2</c:v>
                </c:pt>
                <c:pt idx="885">
                  <c:v>5.4690249006168042E-2</c:v>
                </c:pt>
                <c:pt idx="886">
                  <c:v>5.8628579552161275E-2</c:v>
                </c:pt>
                <c:pt idx="887">
                  <c:v>6.136141242968611E-2</c:v>
                </c:pt>
                <c:pt idx="888">
                  <c:v>5.9032506022477893E-2</c:v>
                </c:pt>
                <c:pt idx="889">
                  <c:v>5.7986659827750524E-2</c:v>
                </c:pt>
                <c:pt idx="890">
                  <c:v>6.0812932814157304E-2</c:v>
                </c:pt>
                <c:pt idx="891">
                  <c:v>5.6849936265904753E-2</c:v>
                </c:pt>
                <c:pt idx="892">
                  <c:v>6.1944876148272203E-2</c:v>
                </c:pt>
                <c:pt idx="893">
                  <c:v>6.147244654502694E-2</c:v>
                </c:pt>
                <c:pt idx="894">
                  <c:v>6.258441802581205E-2</c:v>
                </c:pt>
                <c:pt idx="895">
                  <c:v>5.9424048135567141E-2</c:v>
                </c:pt>
                <c:pt idx="896">
                  <c:v>5.9127054478067258E-2</c:v>
                </c:pt>
                <c:pt idx="897">
                  <c:v>6.1052249975118829E-2</c:v>
                </c:pt>
                <c:pt idx="898">
                  <c:v>6.2670140523998621E-2</c:v>
                </c:pt>
                <c:pt idx="899">
                  <c:v>6.4368449338244066E-2</c:v>
                </c:pt>
                <c:pt idx="900">
                  <c:v>6.0602710229827106E-2</c:v>
                </c:pt>
                <c:pt idx="901">
                  <c:v>6.3500495930284104E-2</c:v>
                </c:pt>
                <c:pt idx="902">
                  <c:v>6.1356751238734769E-2</c:v>
                </c:pt>
                <c:pt idx="903">
                  <c:v>6.0263311675548555E-2</c:v>
                </c:pt>
                <c:pt idx="904">
                  <c:v>5.5074855260645449E-2</c:v>
                </c:pt>
                <c:pt idx="905">
                  <c:v>6.0927664173022457E-2</c:v>
                </c:pt>
                <c:pt idx="906">
                  <c:v>5.3933272738616748E-2</c:v>
                </c:pt>
                <c:pt idx="907">
                  <c:v>5.971941253469451E-2</c:v>
                </c:pt>
                <c:pt idx="908">
                  <c:v>5.3898344380045218E-2</c:v>
                </c:pt>
                <c:pt idx="909">
                  <c:v>6.1810620508330923E-2</c:v>
                </c:pt>
                <c:pt idx="910">
                  <c:v>5.8273559508341219E-2</c:v>
                </c:pt>
                <c:pt idx="911">
                  <c:v>6.0067968912242045E-2</c:v>
                </c:pt>
                <c:pt idx="912">
                  <c:v>5.6387077399306165E-2</c:v>
                </c:pt>
                <c:pt idx="913">
                  <c:v>5.4590745734085386E-2</c:v>
                </c:pt>
                <c:pt idx="914">
                  <c:v>5.975297435958643E-2</c:v>
                </c:pt>
                <c:pt idx="915">
                  <c:v>6.3139290073637083E-2</c:v>
                </c:pt>
                <c:pt idx="916">
                  <c:v>6.074685292208775E-2</c:v>
                </c:pt>
                <c:pt idx="917">
                  <c:v>6.5373068288694547E-2</c:v>
                </c:pt>
                <c:pt idx="918">
                  <c:v>5.837097704616051E-2</c:v>
                </c:pt>
                <c:pt idx="919">
                  <c:v>5.380520541676629E-2</c:v>
                </c:pt>
                <c:pt idx="920">
                  <c:v>5.980509814672471E-2</c:v>
                </c:pt>
                <c:pt idx="921">
                  <c:v>5.9489400432578561E-2</c:v>
                </c:pt>
                <c:pt idx="922">
                  <c:v>5.6881259502744273E-2</c:v>
                </c:pt>
                <c:pt idx="923">
                  <c:v>5.7032669687814758E-2</c:v>
                </c:pt>
                <c:pt idx="924">
                  <c:v>6.0141222945489736E-2</c:v>
                </c:pt>
                <c:pt idx="925">
                  <c:v>5.2796551609092357E-2</c:v>
                </c:pt>
                <c:pt idx="926">
                  <c:v>6.0072382614772511E-2</c:v>
                </c:pt>
                <c:pt idx="927">
                  <c:v>5.4953133578687648E-2</c:v>
                </c:pt>
                <c:pt idx="928">
                  <c:v>5.7654286559816449E-2</c:v>
                </c:pt>
                <c:pt idx="929">
                  <c:v>5.4952327570091275E-2</c:v>
                </c:pt>
                <c:pt idx="930">
                  <c:v>5.8291185279588237E-2</c:v>
                </c:pt>
                <c:pt idx="931">
                  <c:v>5.8551944000521008E-2</c:v>
                </c:pt>
                <c:pt idx="932">
                  <c:v>5.6161551256392508E-2</c:v>
                </c:pt>
                <c:pt idx="933">
                  <c:v>6.0307530615899926E-2</c:v>
                </c:pt>
                <c:pt idx="934">
                  <c:v>5.622846815152982E-2</c:v>
                </c:pt>
                <c:pt idx="935">
                  <c:v>6.0950372484092852E-2</c:v>
                </c:pt>
                <c:pt idx="936">
                  <c:v>5.4467758207283001E-2</c:v>
                </c:pt>
                <c:pt idx="937">
                  <c:v>5.6585804064700831E-2</c:v>
                </c:pt>
                <c:pt idx="938">
                  <c:v>5.531983143336585E-2</c:v>
                </c:pt>
                <c:pt idx="939">
                  <c:v>5.6203827008870867E-2</c:v>
                </c:pt>
                <c:pt idx="940">
                  <c:v>5.2608631151105138E-2</c:v>
                </c:pt>
                <c:pt idx="941">
                  <c:v>5.61240563950006E-2</c:v>
                </c:pt>
                <c:pt idx="942">
                  <c:v>6.0454922532651272E-2</c:v>
                </c:pt>
                <c:pt idx="943">
                  <c:v>5.9403907413130778E-2</c:v>
                </c:pt>
                <c:pt idx="944">
                  <c:v>5.7416710264032125E-2</c:v>
                </c:pt>
                <c:pt idx="945">
                  <c:v>5.5974624124740538E-2</c:v>
                </c:pt>
                <c:pt idx="946">
                  <c:v>6.0404617618399534E-2</c:v>
                </c:pt>
                <c:pt idx="947">
                  <c:v>6.2478735367269646E-2</c:v>
                </c:pt>
                <c:pt idx="948">
                  <c:v>6.0270178182631383E-2</c:v>
                </c:pt>
                <c:pt idx="949">
                  <c:v>5.4844586858791726E-2</c:v>
                </c:pt>
                <c:pt idx="950">
                  <c:v>5.4778805545133522E-2</c:v>
                </c:pt>
                <c:pt idx="951">
                  <c:v>5.3683552330374848E-2</c:v>
                </c:pt>
                <c:pt idx="952">
                  <c:v>5.5995924321518661E-2</c:v>
                </c:pt>
                <c:pt idx="953">
                  <c:v>5.6896428214611175E-2</c:v>
                </c:pt>
                <c:pt idx="954">
                  <c:v>5.2621400328690594E-2</c:v>
                </c:pt>
                <c:pt idx="955">
                  <c:v>5.878847529775056E-2</c:v>
                </c:pt>
                <c:pt idx="956">
                  <c:v>5.875051543102968E-2</c:v>
                </c:pt>
                <c:pt idx="957">
                  <c:v>5.8326966213058669E-2</c:v>
                </c:pt>
                <c:pt idx="958">
                  <c:v>5.7540573709675219E-2</c:v>
                </c:pt>
                <c:pt idx="959">
                  <c:v>5.9939836262106361E-2</c:v>
                </c:pt>
                <c:pt idx="960">
                  <c:v>5.7156363145995821E-2</c:v>
                </c:pt>
                <c:pt idx="961">
                  <c:v>5.7403439459166296E-2</c:v>
                </c:pt>
                <c:pt idx="962">
                  <c:v>5.4548531678971425E-2</c:v>
                </c:pt>
                <c:pt idx="963">
                  <c:v>5.9733256880262348E-2</c:v>
                </c:pt>
                <c:pt idx="964">
                  <c:v>5.4598306061128907E-2</c:v>
                </c:pt>
                <c:pt idx="965">
                  <c:v>5.3997496876511009E-2</c:v>
                </c:pt>
                <c:pt idx="966">
                  <c:v>5.8541022995275423E-2</c:v>
                </c:pt>
                <c:pt idx="967">
                  <c:v>6.0157846820501196E-2</c:v>
                </c:pt>
                <c:pt idx="968">
                  <c:v>5.3410460830452602E-2</c:v>
                </c:pt>
                <c:pt idx="969">
                  <c:v>5.2726469783460836E-2</c:v>
                </c:pt>
                <c:pt idx="970">
                  <c:v>5.6416626429108753E-2</c:v>
                </c:pt>
                <c:pt idx="971">
                  <c:v>5.8478155960628588E-2</c:v>
                </c:pt>
                <c:pt idx="972">
                  <c:v>7.1932004131304447E-2</c:v>
                </c:pt>
                <c:pt idx="973">
                  <c:v>8.2630272780691127E-2</c:v>
                </c:pt>
                <c:pt idx="974">
                  <c:v>8.751402998020183E-2</c:v>
                </c:pt>
                <c:pt idx="975">
                  <c:v>9.2191437680943039E-2</c:v>
                </c:pt>
                <c:pt idx="976">
                  <c:v>9.6548768961746786E-2</c:v>
                </c:pt>
                <c:pt idx="977">
                  <c:v>8.8298892296954493E-2</c:v>
                </c:pt>
                <c:pt idx="978">
                  <c:v>8.8655685092496966E-2</c:v>
                </c:pt>
                <c:pt idx="979">
                  <c:v>7.7499184059393961E-2</c:v>
                </c:pt>
                <c:pt idx="980">
                  <c:v>8.5706302831543305E-2</c:v>
                </c:pt>
                <c:pt idx="981">
                  <c:v>8.3624941479167117E-2</c:v>
                </c:pt>
                <c:pt idx="982">
                  <c:v>8.6496183084613348E-2</c:v>
                </c:pt>
                <c:pt idx="983">
                  <c:v>8.8588884954242858E-2</c:v>
                </c:pt>
                <c:pt idx="984">
                  <c:v>8.4680584349020732E-2</c:v>
                </c:pt>
                <c:pt idx="985">
                  <c:v>7.2817952977791145E-2</c:v>
                </c:pt>
                <c:pt idx="986">
                  <c:v>7.5445901662491349E-2</c:v>
                </c:pt>
                <c:pt idx="987">
                  <c:v>6.8117665172882702E-2</c:v>
                </c:pt>
                <c:pt idx="988">
                  <c:v>6.9715383309176815E-2</c:v>
                </c:pt>
                <c:pt idx="989">
                  <c:v>6.688109644968776E-2</c:v>
                </c:pt>
                <c:pt idx="990">
                  <c:v>7.0725428017760841E-2</c:v>
                </c:pt>
                <c:pt idx="991">
                  <c:v>7.1313964933141127E-2</c:v>
                </c:pt>
                <c:pt idx="992">
                  <c:v>7.632949466360836E-2</c:v>
                </c:pt>
                <c:pt idx="993">
                  <c:v>7.6575749379059685E-2</c:v>
                </c:pt>
                <c:pt idx="994">
                  <c:v>6.9199997908226563E-2</c:v>
                </c:pt>
                <c:pt idx="995">
                  <c:v>7.9647510679533878E-2</c:v>
                </c:pt>
                <c:pt idx="996">
                  <c:v>7.1908815305070498E-2</c:v>
                </c:pt>
                <c:pt idx="997">
                  <c:v>7.4831620479002131E-2</c:v>
                </c:pt>
                <c:pt idx="998">
                  <c:v>7.1787531144193173E-2</c:v>
                </c:pt>
                <c:pt idx="999">
                  <c:v>7.4280531811787703E-2</c:v>
                </c:pt>
                <c:pt idx="1000">
                  <c:v>7.2018011705276413E-2</c:v>
                </c:pt>
                <c:pt idx="1001">
                  <c:v>6.7626459203373082E-2</c:v>
                </c:pt>
                <c:pt idx="1002">
                  <c:v>6.493610260426054E-2</c:v>
                </c:pt>
                <c:pt idx="1003">
                  <c:v>7.2277428673564556E-2</c:v>
                </c:pt>
                <c:pt idx="1004">
                  <c:v>5.9401503600672603E-2</c:v>
                </c:pt>
                <c:pt idx="1005">
                  <c:v>6.5684943007349991E-2</c:v>
                </c:pt>
                <c:pt idx="1006">
                  <c:v>5.9690402225655574E-2</c:v>
                </c:pt>
                <c:pt idx="1007">
                  <c:v>5.8371795096340717E-2</c:v>
                </c:pt>
                <c:pt idx="1008">
                  <c:v>6.9188627045577447E-2</c:v>
                </c:pt>
                <c:pt idx="1009">
                  <c:v>5.4558197347173765E-2</c:v>
                </c:pt>
                <c:pt idx="1010">
                  <c:v>5.7784750881354527E-2</c:v>
                </c:pt>
                <c:pt idx="1011">
                  <c:v>6.0889053223405938E-2</c:v>
                </c:pt>
                <c:pt idx="1012">
                  <c:v>6.6612858573546832E-2</c:v>
                </c:pt>
                <c:pt idx="1013">
                  <c:v>6.4459431630194408E-2</c:v>
                </c:pt>
                <c:pt idx="1014">
                  <c:v>6.2478515211583846E-2</c:v>
                </c:pt>
                <c:pt idx="1015">
                  <c:v>6.476945283512929E-2</c:v>
                </c:pt>
                <c:pt idx="1016">
                  <c:v>6.9074955621071521E-2</c:v>
                </c:pt>
                <c:pt idx="1017">
                  <c:v>6.502151743204157E-2</c:v>
                </c:pt>
                <c:pt idx="1018">
                  <c:v>6.678655879291745E-2</c:v>
                </c:pt>
                <c:pt idx="1019">
                  <c:v>6.8649980104802527E-2</c:v>
                </c:pt>
                <c:pt idx="1020">
                  <c:v>7.0893782390451562E-2</c:v>
                </c:pt>
                <c:pt idx="1021">
                  <c:v>6.8157680272483381E-2</c:v>
                </c:pt>
                <c:pt idx="1022">
                  <c:v>6.9801297958014333E-2</c:v>
                </c:pt>
                <c:pt idx="1023">
                  <c:v>6.804906479601415E-2</c:v>
                </c:pt>
                <c:pt idx="1024">
                  <c:v>7.1943139274525114E-2</c:v>
                </c:pt>
                <c:pt idx="1025">
                  <c:v>6.6046237129733593E-2</c:v>
                </c:pt>
                <c:pt idx="1026">
                  <c:v>6.4824392370922149E-2</c:v>
                </c:pt>
                <c:pt idx="1027">
                  <c:v>6.6345654877514898E-2</c:v>
                </c:pt>
                <c:pt idx="1028">
                  <c:v>5.857012989590045E-2</c:v>
                </c:pt>
                <c:pt idx="1029">
                  <c:v>6.390107847469656E-2</c:v>
                </c:pt>
                <c:pt idx="1030">
                  <c:v>6.1075626037651931E-2</c:v>
                </c:pt>
                <c:pt idx="1031">
                  <c:v>6.4198103886180885E-2</c:v>
                </c:pt>
                <c:pt idx="1032">
                  <c:v>5.7748673088702226E-2</c:v>
                </c:pt>
                <c:pt idx="1033">
                  <c:v>5.9822905143084408E-2</c:v>
                </c:pt>
                <c:pt idx="1034">
                  <c:v>4.8024202541270905E-2</c:v>
                </c:pt>
                <c:pt idx="1035">
                  <c:v>5.9229395026573553E-2</c:v>
                </c:pt>
                <c:pt idx="1036">
                  <c:v>6.6291119868228998E-2</c:v>
                </c:pt>
                <c:pt idx="1037">
                  <c:v>5.9397505235226196E-2</c:v>
                </c:pt>
                <c:pt idx="1038">
                  <c:v>6.1245047564549154E-2</c:v>
                </c:pt>
                <c:pt idx="1039">
                  <c:v>6.137927740902021E-2</c:v>
                </c:pt>
                <c:pt idx="1040">
                  <c:v>6.2474769532735744E-2</c:v>
                </c:pt>
                <c:pt idx="1041">
                  <c:v>6.4324262438498064E-2</c:v>
                </c:pt>
                <c:pt idx="1042">
                  <c:v>6.6752197711143546E-2</c:v>
                </c:pt>
                <c:pt idx="1043">
                  <c:v>5.4311564070404973E-2</c:v>
                </c:pt>
                <c:pt idx="1044">
                  <c:v>5.6811414797838369E-2</c:v>
                </c:pt>
                <c:pt idx="1045">
                  <c:v>5.6654829812944126E-2</c:v>
                </c:pt>
                <c:pt idx="1046">
                  <c:v>4.8830022353723079E-2</c:v>
                </c:pt>
                <c:pt idx="1047">
                  <c:v>5.9326912398459233E-2</c:v>
                </c:pt>
                <c:pt idx="1048">
                  <c:v>5.6676762177404166E-2</c:v>
                </c:pt>
                <c:pt idx="1049">
                  <c:v>6.1809090710029019E-2</c:v>
                </c:pt>
                <c:pt idx="1050">
                  <c:v>6.5552875519939949E-2</c:v>
                </c:pt>
                <c:pt idx="1051">
                  <c:v>5.3913874619393246E-2</c:v>
                </c:pt>
                <c:pt idx="1052">
                  <c:v>5.6550603980879348E-2</c:v>
                </c:pt>
                <c:pt idx="1053">
                  <c:v>5.8575230508329704E-2</c:v>
                </c:pt>
                <c:pt idx="1054">
                  <c:v>5.752727202314771E-2</c:v>
                </c:pt>
                <c:pt idx="1055">
                  <c:v>5.2060025582484237E-2</c:v>
                </c:pt>
                <c:pt idx="1056">
                  <c:v>5.7752192699101097E-2</c:v>
                </c:pt>
                <c:pt idx="1057">
                  <c:v>5.9999785860772953E-2</c:v>
                </c:pt>
                <c:pt idx="1058">
                  <c:v>5.473344461994302E-2</c:v>
                </c:pt>
                <c:pt idx="1059">
                  <c:v>5.6200669603717855E-2</c:v>
                </c:pt>
                <c:pt idx="1060">
                  <c:v>6.0141134643137639E-2</c:v>
                </c:pt>
                <c:pt idx="1061">
                  <c:v>5.1561272651823968E-2</c:v>
                </c:pt>
                <c:pt idx="1062">
                  <c:v>6.4427457978467162E-2</c:v>
                </c:pt>
                <c:pt idx="1063">
                  <c:v>5.4471774806818266E-2</c:v>
                </c:pt>
                <c:pt idx="1064">
                  <c:v>6.6683861301578023E-2</c:v>
                </c:pt>
                <c:pt idx="1065">
                  <c:v>6.6051397262963274E-2</c:v>
                </c:pt>
                <c:pt idx="1066">
                  <c:v>8.2300315537671614E-2</c:v>
                </c:pt>
                <c:pt idx="1067">
                  <c:v>8.0119946705072248E-2</c:v>
                </c:pt>
                <c:pt idx="1068">
                  <c:v>8.6120222385251882E-2</c:v>
                </c:pt>
                <c:pt idx="1069">
                  <c:v>9.187136585854358E-2</c:v>
                </c:pt>
                <c:pt idx="1070">
                  <c:v>9.7458850500289337E-2</c:v>
                </c:pt>
                <c:pt idx="1071">
                  <c:v>9.2285010210345658E-2</c:v>
                </c:pt>
                <c:pt idx="1072">
                  <c:v>0.10233524401334454</c:v>
                </c:pt>
                <c:pt idx="1073">
                  <c:v>9.2222016313851934E-2</c:v>
                </c:pt>
                <c:pt idx="1074">
                  <c:v>0.10184669367141169</c:v>
                </c:pt>
                <c:pt idx="1075">
                  <c:v>9.183450489187267E-2</c:v>
                </c:pt>
                <c:pt idx="1076">
                  <c:v>9.8299447594888789E-2</c:v>
                </c:pt>
                <c:pt idx="1077">
                  <c:v>9.200844735432509E-2</c:v>
                </c:pt>
                <c:pt idx="1078">
                  <c:v>9.8429202335893515E-2</c:v>
                </c:pt>
                <c:pt idx="1079">
                  <c:v>9.3100413159258211E-2</c:v>
                </c:pt>
                <c:pt idx="1080">
                  <c:v>9.0164203227123235E-2</c:v>
                </c:pt>
                <c:pt idx="1081">
                  <c:v>7.2933053370186851E-2</c:v>
                </c:pt>
                <c:pt idx="1082">
                  <c:v>8.1465270780763668E-2</c:v>
                </c:pt>
                <c:pt idx="1083">
                  <c:v>7.3766727226105028E-2</c:v>
                </c:pt>
                <c:pt idx="1084">
                  <c:v>8.1395359822435467E-2</c:v>
                </c:pt>
                <c:pt idx="1085">
                  <c:v>7.1294575830238668E-2</c:v>
                </c:pt>
                <c:pt idx="1086">
                  <c:v>8.1416055294660283E-2</c:v>
                </c:pt>
                <c:pt idx="1087">
                  <c:v>8.5969292831726024E-2</c:v>
                </c:pt>
                <c:pt idx="1088">
                  <c:v>7.8240911361966453E-2</c:v>
                </c:pt>
                <c:pt idx="1089">
                  <c:v>8.8814109598713262E-2</c:v>
                </c:pt>
                <c:pt idx="1090">
                  <c:v>9.7675869090042333E-2</c:v>
                </c:pt>
                <c:pt idx="1091">
                  <c:v>9.2691062834742724E-2</c:v>
                </c:pt>
                <c:pt idx="1092">
                  <c:v>9.3895589864468276E-2</c:v>
                </c:pt>
                <c:pt idx="1093">
                  <c:v>7.9922536349391074E-2</c:v>
                </c:pt>
                <c:pt idx="1094">
                  <c:v>7.67372772958681E-2</c:v>
                </c:pt>
                <c:pt idx="1095">
                  <c:v>9.1991620398296309E-2</c:v>
                </c:pt>
                <c:pt idx="1096">
                  <c:v>8.5540300726450524E-2</c:v>
                </c:pt>
                <c:pt idx="1097">
                  <c:v>8.3807868798592186E-2</c:v>
                </c:pt>
                <c:pt idx="1098">
                  <c:v>9.5653136953274959E-2</c:v>
                </c:pt>
                <c:pt idx="1099">
                  <c:v>8.8432166437502624E-2</c:v>
                </c:pt>
                <c:pt idx="1100">
                  <c:v>9.112732023531607E-2</c:v>
                </c:pt>
                <c:pt idx="1101">
                  <c:v>7.8593405846762165E-2</c:v>
                </c:pt>
                <c:pt idx="1102">
                  <c:v>8.6915393231506682E-2</c:v>
                </c:pt>
                <c:pt idx="1103">
                  <c:v>7.8208083574428378E-2</c:v>
                </c:pt>
                <c:pt idx="1104">
                  <c:v>9.5108611002152288E-2</c:v>
                </c:pt>
                <c:pt idx="1105">
                  <c:v>9.667568886048522E-2</c:v>
                </c:pt>
                <c:pt idx="1106">
                  <c:v>8.2304634680368749E-2</c:v>
                </c:pt>
                <c:pt idx="1107">
                  <c:v>8.8168957337392967E-2</c:v>
                </c:pt>
                <c:pt idx="1108">
                  <c:v>8.7204939845019522E-2</c:v>
                </c:pt>
                <c:pt idx="1109">
                  <c:v>8.5720670777516439E-2</c:v>
                </c:pt>
                <c:pt idx="1110">
                  <c:v>8.9567431711358281E-2</c:v>
                </c:pt>
                <c:pt idx="1111">
                  <c:v>8.0731895880908955E-2</c:v>
                </c:pt>
                <c:pt idx="1112">
                  <c:v>8.4464190260883781E-2</c:v>
                </c:pt>
                <c:pt idx="1113">
                  <c:v>7.3005435534984287E-2</c:v>
                </c:pt>
                <c:pt idx="1114">
                  <c:v>9.7590512074486574E-2</c:v>
                </c:pt>
                <c:pt idx="1115">
                  <c:v>6.3592884075920453E-2</c:v>
                </c:pt>
                <c:pt idx="1116">
                  <c:v>7.4211694840736891E-2</c:v>
                </c:pt>
                <c:pt idx="1117">
                  <c:v>8.5626998423046399E-2</c:v>
                </c:pt>
                <c:pt idx="1118">
                  <c:v>7.6619659362502479E-2</c:v>
                </c:pt>
                <c:pt idx="1119">
                  <c:v>6.8546280328818598E-2</c:v>
                </c:pt>
                <c:pt idx="1120">
                  <c:v>6.7520674298159819E-2</c:v>
                </c:pt>
                <c:pt idx="1121">
                  <c:v>5.804511702474921E-2</c:v>
                </c:pt>
                <c:pt idx="1122">
                  <c:v>7.06861504197214E-2</c:v>
                </c:pt>
                <c:pt idx="1123">
                  <c:v>6.7795909190141113E-2</c:v>
                </c:pt>
                <c:pt idx="1124">
                  <c:v>6.092809295405098E-2</c:v>
                </c:pt>
                <c:pt idx="1125">
                  <c:v>6.3761055311140638E-2</c:v>
                </c:pt>
                <c:pt idx="1126">
                  <c:v>7.6281634242472016E-2</c:v>
                </c:pt>
                <c:pt idx="1127">
                  <c:v>6.8012532074051918E-2</c:v>
                </c:pt>
                <c:pt idx="1128">
                  <c:v>7.1784514865756682E-2</c:v>
                </c:pt>
                <c:pt idx="1129">
                  <c:v>5.8895737973269843E-2</c:v>
                </c:pt>
                <c:pt idx="1130">
                  <c:v>5.6979290884061312E-2</c:v>
                </c:pt>
                <c:pt idx="1131">
                  <c:v>7.0793262454627859E-2</c:v>
                </c:pt>
                <c:pt idx="1132">
                  <c:v>7.4339178401727268E-2</c:v>
                </c:pt>
                <c:pt idx="1133">
                  <c:v>7.3166873958459402E-2</c:v>
                </c:pt>
                <c:pt idx="1134">
                  <c:v>6.3177546857244707E-2</c:v>
                </c:pt>
                <c:pt idx="1135">
                  <c:v>5.6846765714297864E-2</c:v>
                </c:pt>
                <c:pt idx="1136">
                  <c:v>5.6825070077157189E-2</c:v>
                </c:pt>
                <c:pt idx="1137">
                  <c:v>6.0528616033964526E-2</c:v>
                </c:pt>
                <c:pt idx="1138">
                  <c:v>6.4680432573951896E-2</c:v>
                </c:pt>
                <c:pt idx="1139">
                  <c:v>5.7824879642619162E-2</c:v>
                </c:pt>
                <c:pt idx="1140">
                  <c:v>5.6872519842084288E-2</c:v>
                </c:pt>
                <c:pt idx="1141">
                  <c:v>6.0983032008776791E-2</c:v>
                </c:pt>
                <c:pt idx="1142">
                  <c:v>5.8351438699628028E-2</c:v>
                </c:pt>
                <c:pt idx="1143">
                  <c:v>5.5540419034914947E-2</c:v>
                </c:pt>
                <c:pt idx="1144">
                  <c:v>5.8349516461999477E-2</c:v>
                </c:pt>
                <c:pt idx="1145">
                  <c:v>5.9293425692294621E-2</c:v>
                </c:pt>
                <c:pt idx="1146">
                  <c:v>6.120078208160569E-2</c:v>
                </c:pt>
                <c:pt idx="1147">
                  <c:v>5.1382427751443471E-2</c:v>
                </c:pt>
                <c:pt idx="1148">
                  <c:v>5.9542071887646139E-2</c:v>
                </c:pt>
                <c:pt idx="1149">
                  <c:v>5.6134200914316701E-2</c:v>
                </c:pt>
                <c:pt idx="1150">
                  <c:v>4.4197076314412463E-2</c:v>
                </c:pt>
                <c:pt idx="1151">
                  <c:v>5.0757663362347022E-2</c:v>
                </c:pt>
                <c:pt idx="1152">
                  <c:v>6.2179905110761588E-2</c:v>
                </c:pt>
                <c:pt idx="1153">
                  <c:v>5.9426622090684181E-2</c:v>
                </c:pt>
                <c:pt idx="1154">
                  <c:v>4.4688441264057674E-2</c:v>
                </c:pt>
                <c:pt idx="1155">
                  <c:v>5.4767749965370524E-2</c:v>
                </c:pt>
                <c:pt idx="1156">
                  <c:v>4.7875990267519611E-2</c:v>
                </c:pt>
                <c:pt idx="1157">
                  <c:v>4.7519008117298492E-2</c:v>
                </c:pt>
                <c:pt idx="1158">
                  <c:v>5.8046550441090437E-2</c:v>
                </c:pt>
                <c:pt idx="1159">
                  <c:v>6.1919484907708135E-2</c:v>
                </c:pt>
                <c:pt idx="1160">
                  <c:v>5.757795285154875E-2</c:v>
                </c:pt>
                <c:pt idx="1161">
                  <c:v>5.4367776654807895E-2</c:v>
                </c:pt>
                <c:pt idx="1162">
                  <c:v>4.4714554215315755E-2</c:v>
                </c:pt>
                <c:pt idx="1163">
                  <c:v>4.7473456964116117E-2</c:v>
                </c:pt>
                <c:pt idx="1164">
                  <c:v>5.7557239361387957E-2</c:v>
                </c:pt>
                <c:pt idx="1165">
                  <c:v>5.5539832044376916E-2</c:v>
                </c:pt>
                <c:pt idx="1166">
                  <c:v>5.6493718883848E-2</c:v>
                </c:pt>
                <c:pt idx="1167">
                  <c:v>4.6995994936092252E-2</c:v>
                </c:pt>
                <c:pt idx="1168">
                  <c:v>5.5074573147634767E-2</c:v>
                </c:pt>
                <c:pt idx="1169">
                  <c:v>5.6085862121542825E-2</c:v>
                </c:pt>
                <c:pt idx="1170">
                  <c:v>6.2205462490114126E-2</c:v>
                </c:pt>
                <c:pt idx="1171">
                  <c:v>5.1261075321529001E-2</c:v>
                </c:pt>
                <c:pt idx="1172">
                  <c:v>4.8306526847712972E-2</c:v>
                </c:pt>
                <c:pt idx="1173">
                  <c:v>5.2457380395828548E-2</c:v>
                </c:pt>
                <c:pt idx="1174">
                  <c:v>5.8569237934359294E-2</c:v>
                </c:pt>
                <c:pt idx="1175">
                  <c:v>5.9028165212137648E-2</c:v>
                </c:pt>
                <c:pt idx="1176">
                  <c:v>5.0337590177858646E-2</c:v>
                </c:pt>
                <c:pt idx="1177">
                  <c:v>5.659984111447413E-2</c:v>
                </c:pt>
                <c:pt idx="1178">
                  <c:v>5.7972983818286042E-2</c:v>
                </c:pt>
                <c:pt idx="1179">
                  <c:v>4.7953154703402487E-2</c:v>
                </c:pt>
                <c:pt idx="1180">
                  <c:v>4.8592006505415654E-2</c:v>
                </c:pt>
                <c:pt idx="1181">
                  <c:v>5.7266386691143097E-2</c:v>
                </c:pt>
                <c:pt idx="1182">
                  <c:v>5.3760785887005474E-2</c:v>
                </c:pt>
                <c:pt idx="1183">
                  <c:v>5.2694344360936986E-2</c:v>
                </c:pt>
                <c:pt idx="1184">
                  <c:v>5.3858942164401832E-2</c:v>
                </c:pt>
                <c:pt idx="1185">
                  <c:v>4.1734521518764806E-2</c:v>
                </c:pt>
                <c:pt idx="1186">
                  <c:v>5.2546420882513697E-2</c:v>
                </c:pt>
                <c:pt idx="1187">
                  <c:v>5.7962188503344961E-2</c:v>
                </c:pt>
                <c:pt idx="1188">
                  <c:v>5.7863034347182887E-2</c:v>
                </c:pt>
                <c:pt idx="1189">
                  <c:v>5.0506632837741136E-2</c:v>
                </c:pt>
                <c:pt idx="1190">
                  <c:v>5.5606096732810958E-2</c:v>
                </c:pt>
                <c:pt idx="1191">
                  <c:v>6.4966615687696072E-2</c:v>
                </c:pt>
                <c:pt idx="1192">
                  <c:v>6.0670618514924585E-2</c:v>
                </c:pt>
                <c:pt idx="1193">
                  <c:v>4.2811450510745003E-2</c:v>
                </c:pt>
                <c:pt idx="1194">
                  <c:v>3.982336842756834E-2</c:v>
                </c:pt>
                <c:pt idx="1195">
                  <c:v>5.2309403436504046E-2</c:v>
                </c:pt>
                <c:pt idx="1196">
                  <c:v>5.3670815636209249E-2</c:v>
                </c:pt>
                <c:pt idx="1197">
                  <c:v>5.4978186515901473E-2</c:v>
                </c:pt>
                <c:pt idx="1198">
                  <c:v>5.2686763625273872E-2</c:v>
                </c:pt>
                <c:pt idx="1199">
                  <c:v>6.317786928616885E-2</c:v>
                </c:pt>
                <c:pt idx="1200">
                  <c:v>6.3885568164164269E-2</c:v>
                </c:pt>
                <c:pt idx="1201">
                  <c:v>9.0613106993754314E-2</c:v>
                </c:pt>
                <c:pt idx="1202">
                  <c:v>0.11826082070198024</c:v>
                </c:pt>
                <c:pt idx="1203">
                  <c:v>0.15531325730845463</c:v>
                </c:pt>
                <c:pt idx="1204">
                  <c:v>0.15738131102015374</c:v>
                </c:pt>
                <c:pt idx="1205">
                  <c:v>0.23451310515000445</c:v>
                </c:pt>
                <c:pt idx="1206">
                  <c:v>0.28017457702835613</c:v>
                </c:pt>
                <c:pt idx="1207">
                  <c:v>0.21676714642982492</c:v>
                </c:pt>
                <c:pt idx="1208">
                  <c:v>0.12627145086269498</c:v>
                </c:pt>
                <c:pt idx="1209">
                  <c:v>8.3885432132440346E-2</c:v>
                </c:pt>
                <c:pt idx="1210">
                  <c:v>0.12706646508269018</c:v>
                </c:pt>
                <c:pt idx="1211">
                  <c:v>0.21021672814428011</c:v>
                </c:pt>
                <c:pt idx="1212">
                  <c:v>0.21233310581711509</c:v>
                </c:pt>
                <c:pt idx="1213">
                  <c:v>0.19242140175179168</c:v>
                </c:pt>
                <c:pt idx="1214">
                  <c:v>0.24291926630578564</c:v>
                </c:pt>
                <c:pt idx="1215">
                  <c:v>0.19963252834388942</c:v>
                </c:pt>
                <c:pt idx="1216">
                  <c:v>0.22781804244087531</c:v>
                </c:pt>
                <c:pt idx="1217">
                  <c:v>0.18369750509268359</c:v>
                </c:pt>
                <c:pt idx="1218">
                  <c:v>0.15696306152155434</c:v>
                </c:pt>
                <c:pt idx="1219">
                  <c:v>0.15255383579218121</c:v>
                </c:pt>
                <c:pt idx="1220">
                  <c:v>0.13328341842734878</c:v>
                </c:pt>
                <c:pt idx="1221">
                  <c:v>0.11834622424526574</c:v>
                </c:pt>
                <c:pt idx="1222">
                  <c:v>0.12313577637865911</c:v>
                </c:pt>
                <c:pt idx="1223">
                  <c:v>0.11097191482784058</c:v>
                </c:pt>
                <c:pt idx="1224">
                  <c:v>7.6685374731919928E-2</c:v>
                </c:pt>
                <c:pt idx="1225">
                  <c:v>8.1925518712624185E-2</c:v>
                </c:pt>
                <c:pt idx="1226">
                  <c:v>8.5398818067208018E-2</c:v>
                </c:pt>
                <c:pt idx="1227">
                  <c:v>7.4040705020264025E-2</c:v>
                </c:pt>
                <c:pt idx="1228">
                  <c:v>6.7687678346244756E-2</c:v>
                </c:pt>
                <c:pt idx="1229">
                  <c:v>8.1419063908426653E-2</c:v>
                </c:pt>
                <c:pt idx="1230">
                  <c:v>5.557171801469743E-2</c:v>
                </c:pt>
                <c:pt idx="1231">
                  <c:v>6.6158397438319042E-2</c:v>
                </c:pt>
                <c:pt idx="1232">
                  <c:v>6.1396350342364708E-2</c:v>
                </c:pt>
                <c:pt idx="1233">
                  <c:v>6.4719712586571124E-2</c:v>
                </c:pt>
                <c:pt idx="1234">
                  <c:v>5.4863364491021277E-2</c:v>
                </c:pt>
                <c:pt idx="1235">
                  <c:v>5.4123013396820692E-2</c:v>
                </c:pt>
                <c:pt idx="1236">
                  <c:v>7.1116208912369777E-2</c:v>
                </c:pt>
                <c:pt idx="1237">
                  <c:v>5.9235017200484845E-2</c:v>
                </c:pt>
                <c:pt idx="1238">
                  <c:v>6.0259710577045322E-2</c:v>
                </c:pt>
                <c:pt idx="1239">
                  <c:v>6.3055091657585494E-2</c:v>
                </c:pt>
                <c:pt idx="1240">
                  <c:v>4.7972372663470694E-2</c:v>
                </c:pt>
                <c:pt idx="1241">
                  <c:v>4.6871551950179474E-2</c:v>
                </c:pt>
                <c:pt idx="1242">
                  <c:v>5.6415188985954878E-2</c:v>
                </c:pt>
                <c:pt idx="1243">
                  <c:v>6.1103345702093081E-2</c:v>
                </c:pt>
                <c:pt idx="1244">
                  <c:v>5.3614925554598208E-2</c:v>
                </c:pt>
                <c:pt idx="1245">
                  <c:v>5.4015514133197329E-2</c:v>
                </c:pt>
                <c:pt idx="1246">
                  <c:v>5.9034232171165824E-2</c:v>
                </c:pt>
                <c:pt idx="1247">
                  <c:v>4.9271498221808013E-2</c:v>
                </c:pt>
                <c:pt idx="1248">
                  <c:v>5.0277949210213738E-2</c:v>
                </c:pt>
                <c:pt idx="1249">
                  <c:v>4.5884442909348816E-2</c:v>
                </c:pt>
                <c:pt idx="1250">
                  <c:v>4.620414953051432E-2</c:v>
                </c:pt>
                <c:pt idx="1251">
                  <c:v>5.6783388429746395E-2</c:v>
                </c:pt>
                <c:pt idx="1252">
                  <c:v>5.5644858017090827E-2</c:v>
                </c:pt>
                <c:pt idx="1253">
                  <c:v>5.0882249403793378E-2</c:v>
                </c:pt>
                <c:pt idx="1254">
                  <c:v>4.886851507071012E-2</c:v>
                </c:pt>
                <c:pt idx="1255">
                  <c:v>4.2416029103338006E-2</c:v>
                </c:pt>
                <c:pt idx="1256">
                  <c:v>5.3565479888783921E-2</c:v>
                </c:pt>
                <c:pt idx="1257">
                  <c:v>6.3675163016965131E-2</c:v>
                </c:pt>
                <c:pt idx="1258">
                  <c:v>5.7986334067850073E-2</c:v>
                </c:pt>
                <c:pt idx="1259">
                  <c:v>5.383055891511513E-2</c:v>
                </c:pt>
                <c:pt idx="1260">
                  <c:v>5.8466934240389991E-2</c:v>
                </c:pt>
                <c:pt idx="1261">
                  <c:v>4.5806508753317231E-2</c:v>
                </c:pt>
                <c:pt idx="1262">
                  <c:v>4.9498034374462561E-2</c:v>
                </c:pt>
                <c:pt idx="1263">
                  <c:v>5.6228671045628967E-2</c:v>
                </c:pt>
                <c:pt idx="1264">
                  <c:v>5.4582478062381729E-2</c:v>
                </c:pt>
                <c:pt idx="1265">
                  <c:v>5.712178692740745E-2</c:v>
                </c:pt>
                <c:pt idx="1266">
                  <c:v>3.7170976535220321E-2</c:v>
                </c:pt>
                <c:pt idx="1267">
                  <c:v>5.1906218831065165E-2</c:v>
                </c:pt>
                <c:pt idx="1268">
                  <c:v>6.00283941702036E-2</c:v>
                </c:pt>
                <c:pt idx="1269">
                  <c:v>4.8045768830514181E-2</c:v>
                </c:pt>
                <c:pt idx="1270">
                  <c:v>5.737254318693015E-2</c:v>
                </c:pt>
                <c:pt idx="1271">
                  <c:v>6.8238057389489876E-2</c:v>
                </c:pt>
                <c:pt idx="1272">
                  <c:v>5.070997804812559E-2</c:v>
                </c:pt>
                <c:pt idx="1273">
                  <c:v>4.9898277716115977E-2</c:v>
                </c:pt>
                <c:pt idx="1274">
                  <c:v>4.518994361665829E-2</c:v>
                </c:pt>
                <c:pt idx="1275">
                  <c:v>4.2205236982320385E-2</c:v>
                </c:pt>
                <c:pt idx="1276">
                  <c:v>6.716534221767162E-2</c:v>
                </c:pt>
                <c:pt idx="1277">
                  <c:v>5.1796323476173071E-2</c:v>
                </c:pt>
                <c:pt idx="1278">
                  <c:v>5.6197124586926106E-2</c:v>
                </c:pt>
                <c:pt idx="1279">
                  <c:v>5.547921840858086E-2</c:v>
                </c:pt>
                <c:pt idx="1280">
                  <c:v>3.526577201380713E-2</c:v>
                </c:pt>
                <c:pt idx="1281">
                  <c:v>5.856589777529192E-2</c:v>
                </c:pt>
                <c:pt idx="1282">
                  <c:v>4.9157950160156158E-2</c:v>
                </c:pt>
                <c:pt idx="1283">
                  <c:v>6.2861503769346877E-2</c:v>
                </c:pt>
                <c:pt idx="1284">
                  <c:v>5.7829448410254176E-2</c:v>
                </c:pt>
                <c:pt idx="1285">
                  <c:v>5.7452068511566604E-2</c:v>
                </c:pt>
                <c:pt idx="1286">
                  <c:v>3.3635249883848604E-2</c:v>
                </c:pt>
                <c:pt idx="1287">
                  <c:v>4.1200810602279744E-2</c:v>
                </c:pt>
                <c:pt idx="1288">
                  <c:v>5.6545286821821292E-2</c:v>
                </c:pt>
                <c:pt idx="1289">
                  <c:v>5.8863897057289498E-2</c:v>
                </c:pt>
                <c:pt idx="1290">
                  <c:v>5.1991962975316212E-2</c:v>
                </c:pt>
                <c:pt idx="1291">
                  <c:v>5.4938950719810281E-2</c:v>
                </c:pt>
                <c:pt idx="1292">
                  <c:v>6.3881745391837261E-2</c:v>
                </c:pt>
                <c:pt idx="1293">
                  <c:v>5.3111731951894822E-2</c:v>
                </c:pt>
                <c:pt idx="1294">
                  <c:v>5.2643668769316546E-2</c:v>
                </c:pt>
                <c:pt idx="1295">
                  <c:v>4.6722478311657524E-2</c:v>
                </c:pt>
                <c:pt idx="1296">
                  <c:v>5.5598584392254576E-2</c:v>
                </c:pt>
                <c:pt idx="1297">
                  <c:v>5.7509315965378907E-2</c:v>
                </c:pt>
                <c:pt idx="1298">
                  <c:v>6.5740505503357971E-2</c:v>
                </c:pt>
                <c:pt idx="1299">
                  <c:v>6.7561360665005565E-2</c:v>
                </c:pt>
                <c:pt idx="1300">
                  <c:v>6.3594340552584186E-2</c:v>
                </c:pt>
                <c:pt idx="1301">
                  <c:v>4.9221646804710903E-2</c:v>
                </c:pt>
                <c:pt idx="1302">
                  <c:v>4.6706633657431107E-2</c:v>
                </c:pt>
                <c:pt idx="1303">
                  <c:v>5.3618569652659515E-2</c:v>
                </c:pt>
                <c:pt idx="1304">
                  <c:v>6.5093997042165244E-2</c:v>
                </c:pt>
                <c:pt idx="1305">
                  <c:v>6.5763975122265325E-2</c:v>
                </c:pt>
                <c:pt idx="1306">
                  <c:v>7.2398335297697763E-2</c:v>
                </c:pt>
                <c:pt idx="1307">
                  <c:v>6.5106092072192687E-2</c:v>
                </c:pt>
                <c:pt idx="1308">
                  <c:v>7.6939253910549205E-2</c:v>
                </c:pt>
                <c:pt idx="1309">
                  <c:v>7.9027855506278707E-2</c:v>
                </c:pt>
                <c:pt idx="1310">
                  <c:v>4.6143740681608689E-2</c:v>
                </c:pt>
                <c:pt idx="1311">
                  <c:v>5.5212501216574346E-2</c:v>
                </c:pt>
                <c:pt idx="1312">
                  <c:v>5.5898946950900835E-2</c:v>
                </c:pt>
                <c:pt idx="1313">
                  <c:v>3.9630176081424259E-2</c:v>
                </c:pt>
                <c:pt idx="1314">
                  <c:v>6.9625961744791715E-2</c:v>
                </c:pt>
                <c:pt idx="1315">
                  <c:v>6.4278640406508866E-2</c:v>
                </c:pt>
                <c:pt idx="1316">
                  <c:v>5.8890191099242026E-2</c:v>
                </c:pt>
                <c:pt idx="1317">
                  <c:v>5.8892201664665064E-2</c:v>
                </c:pt>
                <c:pt idx="1318">
                  <c:v>6.2300806487808169E-2</c:v>
                </c:pt>
                <c:pt idx="1319">
                  <c:v>6.73743747010941E-2</c:v>
                </c:pt>
                <c:pt idx="1320">
                  <c:v>4.2682853911803792E-2</c:v>
                </c:pt>
                <c:pt idx="1321">
                  <c:v>6.2798697711130225E-2</c:v>
                </c:pt>
                <c:pt idx="1322">
                  <c:v>5.6814186464608403E-2</c:v>
                </c:pt>
                <c:pt idx="1323">
                  <c:v>5.6726607638664606E-2</c:v>
                </c:pt>
                <c:pt idx="1324">
                  <c:v>7.313622016551051E-2</c:v>
                </c:pt>
                <c:pt idx="1325">
                  <c:v>5.4699873217447272E-2</c:v>
                </c:pt>
                <c:pt idx="1326">
                  <c:v>6.1030083960961955E-2</c:v>
                </c:pt>
                <c:pt idx="1327">
                  <c:v>4.3397952899214193E-2</c:v>
                </c:pt>
                <c:pt idx="1328">
                  <c:v>5.583230837275012E-2</c:v>
                </c:pt>
                <c:pt idx="1329">
                  <c:v>7.8085650120487474E-2</c:v>
                </c:pt>
                <c:pt idx="1330">
                  <c:v>3.1890519119245751E-2</c:v>
                </c:pt>
                <c:pt idx="1331">
                  <c:v>6.6616388207730123E-2</c:v>
                </c:pt>
                <c:pt idx="1332">
                  <c:v>6.2710505703430008E-2</c:v>
                </c:pt>
                <c:pt idx="1333">
                  <c:v>5.3105669601003075E-2</c:v>
                </c:pt>
                <c:pt idx="1334">
                  <c:v>7.1737522528705716E-2</c:v>
                </c:pt>
                <c:pt idx="1335">
                  <c:v>6.1833666495030679E-2</c:v>
                </c:pt>
                <c:pt idx="1336">
                  <c:v>6.7197864840147059E-2</c:v>
                </c:pt>
                <c:pt idx="1337">
                  <c:v>7.2286621645799853E-2</c:v>
                </c:pt>
                <c:pt idx="1338">
                  <c:v>5.6524250563254018E-2</c:v>
                </c:pt>
                <c:pt idx="1339">
                  <c:v>2.8028376449669736E-2</c:v>
                </c:pt>
                <c:pt idx="1340">
                  <c:v>5.1452625171288124E-2</c:v>
                </c:pt>
                <c:pt idx="1341">
                  <c:v>6.1114791126788859E-2</c:v>
                </c:pt>
                <c:pt idx="1342">
                  <c:v>5.776197830598314E-2</c:v>
                </c:pt>
                <c:pt idx="1343">
                  <c:v>7.4809724957461188E-2</c:v>
                </c:pt>
                <c:pt idx="1344">
                  <c:v>6.9425570126898692E-2</c:v>
                </c:pt>
                <c:pt idx="1345">
                  <c:v>6.2127487774778278E-2</c:v>
                </c:pt>
                <c:pt idx="1346">
                  <c:v>5.774283427328137E-2</c:v>
                </c:pt>
                <c:pt idx="1347">
                  <c:v>4.0563842006767312E-2</c:v>
                </c:pt>
                <c:pt idx="1348">
                  <c:v>4.1109596756969902E-2</c:v>
                </c:pt>
                <c:pt idx="1349">
                  <c:v>4.6238961959004371E-2</c:v>
                </c:pt>
                <c:pt idx="1350">
                  <c:v>5.5878534397709193E-2</c:v>
                </c:pt>
                <c:pt idx="1351">
                  <c:v>5.9923856040355258E-2</c:v>
                </c:pt>
                <c:pt idx="1352">
                  <c:v>5.72836887500041E-2</c:v>
                </c:pt>
                <c:pt idx="1353">
                  <c:v>4.6007437907347661E-2</c:v>
                </c:pt>
                <c:pt idx="1354">
                  <c:v>6.5148753191865666E-2</c:v>
                </c:pt>
                <c:pt idx="1355">
                  <c:v>4.3012508656208662E-2</c:v>
                </c:pt>
                <c:pt idx="1356">
                  <c:v>4.8486708800713638E-2</c:v>
                </c:pt>
                <c:pt idx="1357">
                  <c:v>6.639878881369729E-2</c:v>
                </c:pt>
                <c:pt idx="1358">
                  <c:v>5.734665254645456E-2</c:v>
                </c:pt>
                <c:pt idx="1359">
                  <c:v>7.3821820223280668E-2</c:v>
                </c:pt>
                <c:pt idx="1360">
                  <c:v>3.3915039996316107E-2</c:v>
                </c:pt>
                <c:pt idx="1361">
                  <c:v>4.0936198600225418E-2</c:v>
                </c:pt>
                <c:pt idx="1362">
                  <c:v>5.600588631217146E-2</c:v>
                </c:pt>
                <c:pt idx="1363">
                  <c:v>5.9704614063240208E-2</c:v>
                </c:pt>
                <c:pt idx="1364">
                  <c:v>6.0791888497632909E-2</c:v>
                </c:pt>
                <c:pt idx="1365">
                  <c:v>7.3781920618278887E-2</c:v>
                </c:pt>
                <c:pt idx="1366">
                  <c:v>7.7609698792672571E-2</c:v>
                </c:pt>
                <c:pt idx="1367">
                  <c:v>5.1221533516303125E-2</c:v>
                </c:pt>
                <c:pt idx="1368">
                  <c:v>7.2191056892453476E-2</c:v>
                </c:pt>
                <c:pt idx="1369">
                  <c:v>7.7363012011768317E-2</c:v>
                </c:pt>
                <c:pt idx="1370">
                  <c:v>8.4984913174080898E-2</c:v>
                </c:pt>
                <c:pt idx="1371">
                  <c:v>0.10552071712837799</c:v>
                </c:pt>
                <c:pt idx="1372">
                  <c:v>9.4254808932764181E-2</c:v>
                </c:pt>
                <c:pt idx="1373">
                  <c:v>8.0249372964274576E-2</c:v>
                </c:pt>
                <c:pt idx="1374">
                  <c:v>7.6578155571097609E-2</c:v>
                </c:pt>
                <c:pt idx="1375">
                  <c:v>7.2245865590839453E-2</c:v>
                </c:pt>
                <c:pt idx="1376">
                  <c:v>7.7487241448753685E-2</c:v>
                </c:pt>
                <c:pt idx="1377">
                  <c:v>8.0682357085538697E-2</c:v>
                </c:pt>
                <c:pt idx="1378">
                  <c:v>0.10548976673566576</c:v>
                </c:pt>
                <c:pt idx="1379">
                  <c:v>0.12015987290277155</c:v>
                </c:pt>
                <c:pt idx="1380">
                  <c:v>9.2278158401467053E-2</c:v>
                </c:pt>
                <c:pt idx="1381">
                  <c:v>8.9191721533461915E-2</c:v>
                </c:pt>
                <c:pt idx="1382">
                  <c:v>8.3951685936874368E-2</c:v>
                </c:pt>
                <c:pt idx="1383">
                  <c:v>9.1424711997608765E-2</c:v>
                </c:pt>
                <c:pt idx="1384">
                  <c:v>7.5581185372049484E-2</c:v>
                </c:pt>
                <c:pt idx="1385">
                  <c:v>7.5483604426657747E-2</c:v>
                </c:pt>
                <c:pt idx="1386">
                  <c:v>7.93421657150504E-2</c:v>
                </c:pt>
                <c:pt idx="1387">
                  <c:v>9.5163847274468749E-2</c:v>
                </c:pt>
                <c:pt idx="1388">
                  <c:v>0.12227301426748818</c:v>
                </c:pt>
                <c:pt idx="1389">
                  <c:v>9.2875050472718781E-2</c:v>
                </c:pt>
                <c:pt idx="1390">
                  <c:v>7.7145475300058219E-2</c:v>
                </c:pt>
                <c:pt idx="1391">
                  <c:v>8.6376575265239341E-2</c:v>
                </c:pt>
                <c:pt idx="1392">
                  <c:v>0.10303922829059552</c:v>
                </c:pt>
                <c:pt idx="1393">
                  <c:v>8.8368158345817183E-2</c:v>
                </c:pt>
                <c:pt idx="1394">
                  <c:v>0.10579825447350767</c:v>
                </c:pt>
                <c:pt idx="1395">
                  <c:v>7.731174746678024E-2</c:v>
                </c:pt>
                <c:pt idx="1396">
                  <c:v>0.11870042912966261</c:v>
                </c:pt>
                <c:pt idx="1397">
                  <c:v>0.1102033514701134</c:v>
                </c:pt>
                <c:pt idx="1398">
                  <c:v>9.339716866554261E-2</c:v>
                </c:pt>
                <c:pt idx="1399">
                  <c:v>9.7721210567678532E-2</c:v>
                </c:pt>
                <c:pt idx="1400">
                  <c:v>8.3639702421406795E-2</c:v>
                </c:pt>
                <c:pt idx="1401">
                  <c:v>7.362378233001704E-2</c:v>
                </c:pt>
                <c:pt idx="1402">
                  <c:v>5.9123919454509552E-2</c:v>
                </c:pt>
                <c:pt idx="1403">
                  <c:v>8.8013245338403975E-2</c:v>
                </c:pt>
                <c:pt idx="1404">
                  <c:v>7.1660809910278289E-2</c:v>
                </c:pt>
                <c:pt idx="1405">
                  <c:v>8.679698678240888E-2</c:v>
                </c:pt>
                <c:pt idx="1406">
                  <c:v>0.10259708779122201</c:v>
                </c:pt>
                <c:pt idx="1407">
                  <c:v>0.1120689982032967</c:v>
                </c:pt>
                <c:pt idx="1408">
                  <c:v>0.11874496255127293</c:v>
                </c:pt>
                <c:pt idx="1409">
                  <c:v>9.4365121108408417E-2</c:v>
                </c:pt>
                <c:pt idx="1410">
                  <c:v>7.6725438692192449E-2</c:v>
                </c:pt>
                <c:pt idx="1411">
                  <c:v>0.10187879608831291</c:v>
                </c:pt>
                <c:pt idx="1412">
                  <c:v>0.10010569450495829</c:v>
                </c:pt>
                <c:pt idx="1413">
                  <c:v>7.3367330717710705E-2</c:v>
                </c:pt>
                <c:pt idx="1414">
                  <c:v>7.9019604869086296E-2</c:v>
                </c:pt>
                <c:pt idx="1415">
                  <c:v>7.0319738359169701E-2</c:v>
                </c:pt>
                <c:pt idx="1416">
                  <c:v>5.8611776095907342E-2</c:v>
                </c:pt>
                <c:pt idx="1417">
                  <c:v>0.10936731458610845</c:v>
                </c:pt>
                <c:pt idx="1418">
                  <c:v>6.3042939034525167E-2</c:v>
                </c:pt>
                <c:pt idx="1419">
                  <c:v>8.6988962880937271E-2</c:v>
                </c:pt>
                <c:pt idx="1420">
                  <c:v>8.6469587749035168E-2</c:v>
                </c:pt>
                <c:pt idx="1421">
                  <c:v>3.8811304879940736E-2</c:v>
                </c:pt>
                <c:pt idx="1422">
                  <c:v>7.4541049777866547E-2</c:v>
                </c:pt>
                <c:pt idx="1423">
                  <c:v>0.1052786282554368</c:v>
                </c:pt>
                <c:pt idx="1424">
                  <c:v>9.4367568794095275E-2</c:v>
                </c:pt>
                <c:pt idx="1425">
                  <c:v>7.8918442506251796E-2</c:v>
                </c:pt>
                <c:pt idx="1426">
                  <c:v>6.943770345153015E-2</c:v>
                </c:pt>
                <c:pt idx="1427">
                  <c:v>3.6684312713994784E-2</c:v>
                </c:pt>
                <c:pt idx="1428">
                  <c:v>8.0900424331477316E-2</c:v>
                </c:pt>
                <c:pt idx="1429">
                  <c:v>0.1049773976880021</c:v>
                </c:pt>
                <c:pt idx="1430">
                  <c:v>7.8751973760088301E-2</c:v>
                </c:pt>
                <c:pt idx="1431">
                  <c:v>5.8373092560251715E-2</c:v>
                </c:pt>
                <c:pt idx="1432">
                  <c:v>5.3855762509044031E-2</c:v>
                </c:pt>
                <c:pt idx="1433">
                  <c:v>8.4509463032992477E-2</c:v>
                </c:pt>
                <c:pt idx="1434">
                  <c:v>6.4993573610647809E-2</c:v>
                </c:pt>
                <c:pt idx="1435">
                  <c:v>7.3753591948816657E-2</c:v>
                </c:pt>
                <c:pt idx="1436">
                  <c:v>9.4429238351237593E-2</c:v>
                </c:pt>
                <c:pt idx="1437">
                  <c:v>9.3893857735595249E-2</c:v>
                </c:pt>
                <c:pt idx="1438">
                  <c:v>7.7857409090807891E-2</c:v>
                </c:pt>
                <c:pt idx="1439">
                  <c:v>4.5325440995896416E-2</c:v>
                </c:pt>
                <c:pt idx="1440">
                  <c:v>9.625544497147695E-2</c:v>
                </c:pt>
                <c:pt idx="1441">
                  <c:v>0.10019040540311208</c:v>
                </c:pt>
                <c:pt idx="1442">
                  <c:v>3.6716437981419436E-2</c:v>
                </c:pt>
                <c:pt idx="1443">
                  <c:v>5.852530594972797E-2</c:v>
                </c:pt>
                <c:pt idx="1444">
                  <c:v>6.318686965428838E-2</c:v>
                </c:pt>
                <c:pt idx="1445">
                  <c:v>0.10649758841994396</c:v>
                </c:pt>
                <c:pt idx="1446">
                  <c:v>4.0038340324647974E-2</c:v>
                </c:pt>
                <c:pt idx="1447">
                  <c:v>5.3660055632006015E-2</c:v>
                </c:pt>
                <c:pt idx="1448">
                  <c:v>5.8611926998901206E-2</c:v>
                </c:pt>
                <c:pt idx="1449">
                  <c:v>5.0345426218554187E-2</c:v>
                </c:pt>
                <c:pt idx="1450">
                  <c:v>0.11425485939422159</c:v>
                </c:pt>
                <c:pt idx="1451">
                  <c:v>6.8241649599904267E-2</c:v>
                </c:pt>
                <c:pt idx="1452">
                  <c:v>6.0484879391925039E-2</c:v>
                </c:pt>
                <c:pt idx="1453">
                  <c:v>6.0975192332068648E-2</c:v>
                </c:pt>
                <c:pt idx="1454">
                  <c:v>5.9252392681098255E-2</c:v>
                </c:pt>
                <c:pt idx="1455">
                  <c:v>7.9284300669824684E-2</c:v>
                </c:pt>
                <c:pt idx="1456">
                  <c:v>3.7380761368744631E-2</c:v>
                </c:pt>
                <c:pt idx="1457">
                  <c:v>2.3320454307517106E-2</c:v>
                </c:pt>
                <c:pt idx="1458">
                  <c:v>6.8986817281160726E-2</c:v>
                </c:pt>
                <c:pt idx="1459">
                  <c:v>4.2511659891288585E-2</c:v>
                </c:pt>
                <c:pt idx="1460">
                  <c:v>4.6742838682252333E-2</c:v>
                </c:pt>
                <c:pt idx="1461">
                  <c:v>4.9588396570949107E-2</c:v>
                </c:pt>
                <c:pt idx="1462">
                  <c:v>7.2473569949670566E-2</c:v>
                </c:pt>
                <c:pt idx="1463">
                  <c:v>8.4435842890755466E-2</c:v>
                </c:pt>
                <c:pt idx="1464">
                  <c:v>8.5119424861625687E-2</c:v>
                </c:pt>
                <c:pt idx="1465">
                  <c:v>6.7247056554380777E-2</c:v>
                </c:pt>
                <c:pt idx="1466">
                  <c:v>4.301774708636015E-2</c:v>
                </c:pt>
                <c:pt idx="1467">
                  <c:v>4.3100721502291189E-2</c:v>
                </c:pt>
                <c:pt idx="1468">
                  <c:v>6.2827301498084603E-2</c:v>
                </c:pt>
                <c:pt idx="1469">
                  <c:v>6.8481831502454363E-2</c:v>
                </c:pt>
                <c:pt idx="1470">
                  <c:v>5.3154243463726401E-2</c:v>
                </c:pt>
                <c:pt idx="1471">
                  <c:v>7.2878841018054655E-2</c:v>
                </c:pt>
                <c:pt idx="1472">
                  <c:v>7.0928887838550794E-2</c:v>
                </c:pt>
                <c:pt idx="1473">
                  <c:v>5.7749889622966726E-2</c:v>
                </c:pt>
                <c:pt idx="1474">
                  <c:v>5.7377016475662332E-2</c:v>
                </c:pt>
                <c:pt idx="1475">
                  <c:v>4.8465827927270187E-2</c:v>
                </c:pt>
                <c:pt idx="1476">
                  <c:v>3.572470644968917E-2</c:v>
                </c:pt>
                <c:pt idx="1477">
                  <c:v>7.6405145834409258E-2</c:v>
                </c:pt>
                <c:pt idx="1478">
                  <c:v>6.6562091357268094E-2</c:v>
                </c:pt>
                <c:pt idx="1479">
                  <c:v>5.6522677761336487E-2</c:v>
                </c:pt>
                <c:pt idx="1480">
                  <c:v>2.2450300086336222E-2</c:v>
                </c:pt>
                <c:pt idx="1481">
                  <c:v>6.7441016009623267E-2</c:v>
                </c:pt>
                <c:pt idx="1482">
                  <c:v>8.1159896574245272E-2</c:v>
                </c:pt>
                <c:pt idx="1483">
                  <c:v>8.0648054272976638E-2</c:v>
                </c:pt>
                <c:pt idx="1484">
                  <c:v>6.7450699947086468E-2</c:v>
                </c:pt>
                <c:pt idx="1485">
                  <c:v>4.4184697304775575E-2</c:v>
                </c:pt>
                <c:pt idx="1486">
                  <c:v>7.6173674840086511E-2</c:v>
                </c:pt>
                <c:pt idx="1487">
                  <c:v>3.2212973122379918E-2</c:v>
                </c:pt>
                <c:pt idx="1488">
                  <c:v>2.5094840234651337E-3</c:v>
                </c:pt>
                <c:pt idx="1489">
                  <c:v>5.0850673391259059E-2</c:v>
                </c:pt>
                <c:pt idx="1490">
                  <c:v>-3.4851234641718624E-2</c:v>
                </c:pt>
                <c:pt idx="1491">
                  <c:v>3.4406986625730294E-2</c:v>
                </c:pt>
                <c:pt idx="1492">
                  <c:v>6.7068979767432355E-2</c:v>
                </c:pt>
                <c:pt idx="1493">
                  <c:v>5.7694313727237267E-2</c:v>
                </c:pt>
                <c:pt idx="1494">
                  <c:v>6.8546314438862749E-2</c:v>
                </c:pt>
                <c:pt idx="1495">
                  <c:v>8.7343390712659272E-2</c:v>
                </c:pt>
                <c:pt idx="1496">
                  <c:v>5.6433195287615333E-2</c:v>
                </c:pt>
                <c:pt idx="1497">
                  <c:v>0.10127683033412375</c:v>
                </c:pt>
                <c:pt idx="1498">
                  <c:v>2.8771119953297064E-2</c:v>
                </c:pt>
                <c:pt idx="1499">
                  <c:v>4.1780450499232957E-2</c:v>
                </c:pt>
                <c:pt idx="1500">
                  <c:v>8.6170535783430934E-3</c:v>
                </c:pt>
                <c:pt idx="1501">
                  <c:v>2.874503113805791E-2</c:v>
                </c:pt>
                <c:pt idx="1502">
                  <c:v>3.3085699504115253E-2</c:v>
                </c:pt>
                <c:pt idx="1503">
                  <c:v>3.6218250522000693E-3</c:v>
                </c:pt>
                <c:pt idx="1504">
                  <c:v>3.9367500628520867E-2</c:v>
                </c:pt>
                <c:pt idx="1505">
                  <c:v>6.0183634257883714E-2</c:v>
                </c:pt>
                <c:pt idx="1506">
                  <c:v>4.7121297537799325E-2</c:v>
                </c:pt>
                <c:pt idx="1507">
                  <c:v>3.3050602333928675E-2</c:v>
                </c:pt>
                <c:pt idx="1508">
                  <c:v>9.2177122847051887E-2</c:v>
                </c:pt>
                <c:pt idx="1509">
                  <c:v>0.10361858258687699</c:v>
                </c:pt>
                <c:pt idx="1510">
                  <c:v>5.2024584587979594E-2</c:v>
                </c:pt>
                <c:pt idx="1511">
                  <c:v>9.4303736061026544E-2</c:v>
                </c:pt>
                <c:pt idx="1512">
                  <c:v>1.0406943428777141E-2</c:v>
                </c:pt>
                <c:pt idx="1513">
                  <c:v>2.0234581698525284E-2</c:v>
                </c:pt>
                <c:pt idx="1514">
                  <c:v>8.3885588127724828E-2</c:v>
                </c:pt>
                <c:pt idx="1515">
                  <c:v>0.11386561403219568</c:v>
                </c:pt>
                <c:pt idx="1516">
                  <c:v>4.071919543656774E-2</c:v>
                </c:pt>
                <c:pt idx="1517">
                  <c:v>4.0896132128632044E-2</c:v>
                </c:pt>
                <c:pt idx="1518">
                  <c:v>7.9384192325752542E-2</c:v>
                </c:pt>
                <c:pt idx="1519">
                  <c:v>6.8035795702445223E-2</c:v>
                </c:pt>
                <c:pt idx="1520">
                  <c:v>3.990903700752152E-2</c:v>
                </c:pt>
                <c:pt idx="1521">
                  <c:v>5.2483468790228228E-2</c:v>
                </c:pt>
                <c:pt idx="1522">
                  <c:v>8.838571753830321E-2</c:v>
                </c:pt>
                <c:pt idx="1523">
                  <c:v>9.5164470778095148E-3</c:v>
                </c:pt>
                <c:pt idx="1524">
                  <c:v>2.2975874852501965E-2</c:v>
                </c:pt>
                <c:pt idx="1525">
                  <c:v>-5.390122425028436E-2</c:v>
                </c:pt>
                <c:pt idx="1526">
                  <c:v>-8.6877841422167076E-3</c:v>
                </c:pt>
                <c:pt idx="1527">
                  <c:v>6.9190286373102775E-2</c:v>
                </c:pt>
                <c:pt idx="1528">
                  <c:v>4.9385476156543831E-2</c:v>
                </c:pt>
                <c:pt idx="1529">
                  <c:v>2.6271924758204793E-2</c:v>
                </c:pt>
                <c:pt idx="1530">
                  <c:v>4.6029815867185978E-2</c:v>
                </c:pt>
                <c:pt idx="1531">
                  <c:v>8.857956141255012E-2</c:v>
                </c:pt>
                <c:pt idx="1532">
                  <c:v>4.9064722542875347E-2</c:v>
                </c:pt>
                <c:pt idx="1533">
                  <c:v>1.013483198315899E-2</c:v>
                </c:pt>
                <c:pt idx="1534">
                  <c:v>6.5017143464399546E-2</c:v>
                </c:pt>
                <c:pt idx="1535">
                  <c:v>2.833475984429944E-2</c:v>
                </c:pt>
                <c:pt idx="1536">
                  <c:v>1.7347018165184476E-2</c:v>
                </c:pt>
                <c:pt idx="1537">
                  <c:v>5.7741381261261202E-2</c:v>
                </c:pt>
                <c:pt idx="1538">
                  <c:v>4.0113140163319481E-2</c:v>
                </c:pt>
                <c:pt idx="1539">
                  <c:v>7.5480047066234152E-2</c:v>
                </c:pt>
                <c:pt idx="1540">
                  <c:v>7.5620740610253132E-2</c:v>
                </c:pt>
                <c:pt idx="1541">
                  <c:v>9.0131567036111221E-2</c:v>
                </c:pt>
                <c:pt idx="1542">
                  <c:v>4.8099914469899828E-2</c:v>
                </c:pt>
                <c:pt idx="1543">
                  <c:v>6.9624719978827715E-2</c:v>
                </c:pt>
                <c:pt idx="1544">
                  <c:v>3.3679970053017649E-2</c:v>
                </c:pt>
                <c:pt idx="1545">
                  <c:v>6.3361618146957635E-2</c:v>
                </c:pt>
                <c:pt idx="1546">
                  <c:v>0.10069106832735408</c:v>
                </c:pt>
                <c:pt idx="1547">
                  <c:v>8.4771251492317859E-2</c:v>
                </c:pt>
                <c:pt idx="1548">
                  <c:v>4.5369842925729015E-2</c:v>
                </c:pt>
                <c:pt idx="1549">
                  <c:v>8.0308425132264175E-2</c:v>
                </c:pt>
                <c:pt idx="1550">
                  <c:v>7.5084244574994782E-2</c:v>
                </c:pt>
                <c:pt idx="1551">
                  <c:v>7.2065511896652112E-2</c:v>
                </c:pt>
                <c:pt idx="1552">
                  <c:v>7.8762845679965346E-2</c:v>
                </c:pt>
                <c:pt idx="1553">
                  <c:v>8.0471198696592125E-2</c:v>
                </c:pt>
                <c:pt idx="1554">
                  <c:v>2.472955107872515E-2</c:v>
                </c:pt>
                <c:pt idx="1555">
                  <c:v>4.1804526690717755E-2</c:v>
                </c:pt>
                <c:pt idx="1556">
                  <c:v>6.4665186748016287E-2</c:v>
                </c:pt>
                <c:pt idx="1557">
                  <c:v>2.3307726338130712E-2</c:v>
                </c:pt>
                <c:pt idx="1558">
                  <c:v>3.4279445499467431E-2</c:v>
                </c:pt>
                <c:pt idx="1559">
                  <c:v>6.4592577033807122E-2</c:v>
                </c:pt>
                <c:pt idx="1560">
                  <c:v>6.3696893479903649E-2</c:v>
                </c:pt>
                <c:pt idx="1561">
                  <c:v>2.4694072103322307E-2</c:v>
                </c:pt>
                <c:pt idx="1562">
                  <c:v>8.9424636196399981E-2</c:v>
                </c:pt>
                <c:pt idx="1563">
                  <c:v>5.713306624272145E-2</c:v>
                </c:pt>
                <c:pt idx="1564">
                  <c:v>7.3353942433126582E-2</c:v>
                </c:pt>
                <c:pt idx="1565">
                  <c:v>7.8834421627343929E-2</c:v>
                </c:pt>
                <c:pt idx="1566">
                  <c:v>4.9819453287911965E-2</c:v>
                </c:pt>
                <c:pt idx="1567">
                  <c:v>2.9667763234625853E-2</c:v>
                </c:pt>
                <c:pt idx="1568">
                  <c:v>4.4788906860173047E-3</c:v>
                </c:pt>
                <c:pt idx="1569">
                  <c:v>1.7493401779465369E-2</c:v>
                </c:pt>
                <c:pt idx="1570">
                  <c:v>1.7794274270139257E-2</c:v>
                </c:pt>
                <c:pt idx="1571">
                  <c:v>5.9789785504847572E-2</c:v>
                </c:pt>
                <c:pt idx="1572">
                  <c:v>3.8428630595789846E-2</c:v>
                </c:pt>
                <c:pt idx="1573">
                  <c:v>5.6315999143519126E-2</c:v>
                </c:pt>
                <c:pt idx="1574">
                  <c:v>7.8531207493261077E-2</c:v>
                </c:pt>
                <c:pt idx="1575">
                  <c:v>5.9063460122282356E-2</c:v>
                </c:pt>
                <c:pt idx="1576">
                  <c:v>0.11720806786950312</c:v>
                </c:pt>
                <c:pt idx="1577">
                  <c:v>0.12782357754929125</c:v>
                </c:pt>
                <c:pt idx="1578">
                  <c:v>7.2106120428242021E-2</c:v>
                </c:pt>
                <c:pt idx="1579">
                  <c:v>4.8920663192860189E-2</c:v>
                </c:pt>
                <c:pt idx="1580">
                  <c:v>9.6697644183465811E-2</c:v>
                </c:pt>
                <c:pt idx="1581">
                  <c:v>7.7409289163569275E-2</c:v>
                </c:pt>
                <c:pt idx="1582">
                  <c:v>4.3799117557896207E-2</c:v>
                </c:pt>
                <c:pt idx="1583">
                  <c:v>-1.2019396870364822E-2</c:v>
                </c:pt>
                <c:pt idx="1584">
                  <c:v>0.14453006336153112</c:v>
                </c:pt>
                <c:pt idx="1585">
                  <c:v>8.1807262255677804E-2</c:v>
                </c:pt>
                <c:pt idx="1586">
                  <c:v>9.6364756092236811E-2</c:v>
                </c:pt>
                <c:pt idx="1587">
                  <c:v>5.4964924917986491E-2</c:v>
                </c:pt>
                <c:pt idx="1588">
                  <c:v>7.147400345748961E-2</c:v>
                </c:pt>
                <c:pt idx="1589">
                  <c:v>0.11783007808183754</c:v>
                </c:pt>
                <c:pt idx="1590">
                  <c:v>-6.2188207444103999E-2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28896"/>
        <c:axId val="86417792"/>
      </c:scatterChart>
      <c:valAx>
        <c:axId val="82128896"/>
        <c:scaling>
          <c:orientation val="minMax"/>
          <c:max val="8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417792"/>
        <c:crosses val="autoZero"/>
        <c:crossBetween val="midCat"/>
      </c:valAx>
      <c:valAx>
        <c:axId val="86417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TOD, ROD, AOD (counts)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128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TOD, AOD,</a:t>
            </a:r>
            <a:r>
              <a:rPr lang="en-US" baseline="0"/>
              <a:t> ROD vs Wavelength: 2/23/2012 - 16:43</a:t>
            </a:r>
            <a:endParaRPr lang="en-US"/>
          </a:p>
        </c:rich>
      </c:tx>
      <c:layout>
        <c:manualLayout>
          <c:xMode val="edge"/>
          <c:yMode val="edge"/>
          <c:x val="0.10652017335042423"/>
          <c:y val="3.68906455862977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Data!$M$3:$M$1593</c:f>
              <c:numCache>
                <c:formatCode>General</c:formatCode>
                <c:ptCount val="1591"/>
                <c:pt idx="0">
                  <c:v>0.50310717366759428</c:v>
                </c:pt>
                <c:pt idx="1">
                  <c:v>0.49370390867282171</c:v>
                </c:pt>
                <c:pt idx="2">
                  <c:v>0.42814428619601025</c:v>
                </c:pt>
                <c:pt idx="3">
                  <c:v>0.52162621062684</c:v>
                </c:pt>
                <c:pt idx="4">
                  <c:v>0.5338227876867192</c:v>
                </c:pt>
                <c:pt idx="5">
                  <c:v>0.55584824175302283</c:v>
                </c:pt>
                <c:pt idx="6">
                  <c:v>0.74875858806592566</c:v>
                </c:pt>
                <c:pt idx="7">
                  <c:v>0.5643762447716586</c:v>
                </c:pt>
                <c:pt idx="8">
                  <c:v>0.43635560630320191</c:v>
                </c:pt>
                <c:pt idx="9">
                  <c:v>0.53981885361119653</c:v>
                </c:pt>
                <c:pt idx="10">
                  <c:v>0.43715400463076598</c:v>
                </c:pt>
                <c:pt idx="11">
                  <c:v>0.38735162752979507</c:v>
                </c:pt>
                <c:pt idx="12">
                  <c:v>0.59435828244369215</c:v>
                </c:pt>
                <c:pt idx="13">
                  <c:v>0.52929447782911054</c:v>
                </c:pt>
                <c:pt idx="14">
                  <c:v>0.50535114131178616</c:v>
                </c:pt>
                <c:pt idx="15">
                  <c:v>0.3489969200137778</c:v>
                </c:pt>
                <c:pt idx="16">
                  <c:v>0.4132350620186091</c:v>
                </c:pt>
                <c:pt idx="17">
                  <c:v>0.45954196508598688</c:v>
                </c:pt>
                <c:pt idx="18">
                  <c:v>0.38370424563579469</c:v>
                </c:pt>
                <c:pt idx="19">
                  <c:v>0.46082719437140574</c:v>
                </c:pt>
                <c:pt idx="20">
                  <c:v>0.38935229853392705</c:v>
                </c:pt>
                <c:pt idx="21">
                  <c:v>0.4650036114390762</c:v>
                </c:pt>
                <c:pt idx="22">
                  <c:v>0.46758346203444229</c:v>
                </c:pt>
                <c:pt idx="23">
                  <c:v>0.39855825729862587</c:v>
                </c:pt>
                <c:pt idx="24">
                  <c:v>0.43474146965180999</c:v>
                </c:pt>
                <c:pt idx="25">
                  <c:v>0.40465243405878359</c:v>
                </c:pt>
                <c:pt idx="26">
                  <c:v>0.53287004321903519</c:v>
                </c:pt>
                <c:pt idx="27">
                  <c:v>0.45683239711731261</c:v>
                </c:pt>
                <c:pt idx="28">
                  <c:v>0.38709567054812216</c:v>
                </c:pt>
                <c:pt idx="29">
                  <c:v>0.43129116343491941</c:v>
                </c:pt>
                <c:pt idx="30">
                  <c:v>0.34179107181600732</c:v>
                </c:pt>
                <c:pt idx="31">
                  <c:v>0.46120901923570407</c:v>
                </c:pt>
                <c:pt idx="32">
                  <c:v>0.52389020135187858</c:v>
                </c:pt>
                <c:pt idx="33">
                  <c:v>0.41627302893220441</c:v>
                </c:pt>
                <c:pt idx="34">
                  <c:v>0.47388452350984039</c:v>
                </c:pt>
                <c:pt idx="35">
                  <c:v>0.46684391229752781</c:v>
                </c:pt>
                <c:pt idx="36">
                  <c:v>0.33739598762592959</c:v>
                </c:pt>
                <c:pt idx="37">
                  <c:v>0.49927900086598792</c:v>
                </c:pt>
                <c:pt idx="38">
                  <c:v>0.44644032964589142</c:v>
                </c:pt>
                <c:pt idx="39">
                  <c:v>0.42137184181572518</c:v>
                </c:pt>
                <c:pt idx="40">
                  <c:v>0.41396809457079464</c:v>
                </c:pt>
                <c:pt idx="41">
                  <c:v>0.42492986447461639</c:v>
                </c:pt>
                <c:pt idx="42">
                  <c:v>0.4420545183579796</c:v>
                </c:pt>
                <c:pt idx="43">
                  <c:v>0.42735944601154841</c:v>
                </c:pt>
                <c:pt idx="44">
                  <c:v>0.38197666440758926</c:v>
                </c:pt>
                <c:pt idx="45">
                  <c:v>0.486308516270268</c:v>
                </c:pt>
                <c:pt idx="46">
                  <c:v>0.4573955561924018</c:v>
                </c:pt>
                <c:pt idx="47">
                  <c:v>0.3600402654205283</c:v>
                </c:pt>
                <c:pt idx="48">
                  <c:v>0.44036635003461283</c:v>
                </c:pt>
                <c:pt idx="49">
                  <c:v>0.43121478705075861</c:v>
                </c:pt>
                <c:pt idx="50">
                  <c:v>0.40857232910064273</c:v>
                </c:pt>
                <c:pt idx="51">
                  <c:v>0.42229675350019574</c:v>
                </c:pt>
                <c:pt idx="52">
                  <c:v>0.56202247490800716</c:v>
                </c:pt>
                <c:pt idx="53">
                  <c:v>0.38552221078686444</c:v>
                </c:pt>
                <c:pt idx="54">
                  <c:v>0.40799846108474475</c:v>
                </c:pt>
                <c:pt idx="55">
                  <c:v>0.4897201405365923</c:v>
                </c:pt>
                <c:pt idx="56">
                  <c:v>0.49395015126331987</c:v>
                </c:pt>
                <c:pt idx="57">
                  <c:v>0.40012831111892666</c:v>
                </c:pt>
                <c:pt idx="58">
                  <c:v>0.37582876465226878</c:v>
                </c:pt>
                <c:pt idx="59">
                  <c:v>0.40693202306089482</c:v>
                </c:pt>
                <c:pt idx="60">
                  <c:v>0.44254770223912376</c:v>
                </c:pt>
                <c:pt idx="61">
                  <c:v>0.41677521967354986</c:v>
                </c:pt>
                <c:pt idx="62">
                  <c:v>0.42921415761791554</c:v>
                </c:pt>
                <c:pt idx="63">
                  <c:v>0.42790950623830992</c:v>
                </c:pt>
                <c:pt idx="64">
                  <c:v>0.42504478707839272</c:v>
                </c:pt>
                <c:pt idx="65">
                  <c:v>0.46905927953811311</c:v>
                </c:pt>
                <c:pt idx="66">
                  <c:v>0.38688751803849364</c:v>
                </c:pt>
                <c:pt idx="67">
                  <c:v>0.42911612864583176</c:v>
                </c:pt>
                <c:pt idx="68">
                  <c:v>0.41299689391742872</c:v>
                </c:pt>
                <c:pt idx="69">
                  <c:v>0.48257301909101757</c:v>
                </c:pt>
                <c:pt idx="70">
                  <c:v>0.34651393463644464</c:v>
                </c:pt>
                <c:pt idx="71">
                  <c:v>0.38223911275659239</c:v>
                </c:pt>
                <c:pt idx="72">
                  <c:v>0.36178680335578672</c:v>
                </c:pt>
                <c:pt idx="73">
                  <c:v>0.37378647522817626</c:v>
                </c:pt>
                <c:pt idx="74">
                  <c:v>0.34864467446733854</c:v>
                </c:pt>
                <c:pt idx="75">
                  <c:v>0.4211361385876925</c:v>
                </c:pt>
                <c:pt idx="76">
                  <c:v>0.38295636322099924</c:v>
                </c:pt>
                <c:pt idx="77">
                  <c:v>0.37519049783636138</c:v>
                </c:pt>
                <c:pt idx="78">
                  <c:v>0.35245649468141771</c:v>
                </c:pt>
                <c:pt idx="79">
                  <c:v>0.39575439134090024</c:v>
                </c:pt>
                <c:pt idx="80">
                  <c:v>0.3863722127514756</c:v>
                </c:pt>
                <c:pt idx="81">
                  <c:v>0.41106691409660229</c:v>
                </c:pt>
                <c:pt idx="82">
                  <c:v>0.39983191421949027</c:v>
                </c:pt>
                <c:pt idx="83">
                  <c:v>0.39149971522571381</c:v>
                </c:pt>
                <c:pt idx="84">
                  <c:v>0.40971317884357089</c:v>
                </c:pt>
                <c:pt idx="85">
                  <c:v>0.42562367471654416</c:v>
                </c:pt>
                <c:pt idx="86">
                  <c:v>0.43193085565365907</c:v>
                </c:pt>
                <c:pt idx="87">
                  <c:v>0.43460233989575348</c:v>
                </c:pt>
                <c:pt idx="88">
                  <c:v>0.37000522540093739</c:v>
                </c:pt>
                <c:pt idx="89">
                  <c:v>0.41370140917043324</c:v>
                </c:pt>
                <c:pt idx="90">
                  <c:v>0.37157501775663998</c:v>
                </c:pt>
                <c:pt idx="91">
                  <c:v>0.40530175388701056</c:v>
                </c:pt>
                <c:pt idx="92">
                  <c:v>0.34043727310700489</c:v>
                </c:pt>
                <c:pt idx="93">
                  <c:v>0.30424413335912032</c:v>
                </c:pt>
                <c:pt idx="94">
                  <c:v>0.35229067561552641</c:v>
                </c:pt>
                <c:pt idx="95">
                  <c:v>0.37987538795792763</c:v>
                </c:pt>
                <c:pt idx="96">
                  <c:v>0.34005479655051107</c:v>
                </c:pt>
                <c:pt idx="97">
                  <c:v>0.39086604211569059</c:v>
                </c:pt>
                <c:pt idx="98">
                  <c:v>0.36820751298646942</c:v>
                </c:pt>
                <c:pt idx="99">
                  <c:v>0.35456368360869372</c:v>
                </c:pt>
                <c:pt idx="100">
                  <c:v>0.39646012902860134</c:v>
                </c:pt>
                <c:pt idx="101">
                  <c:v>0.33663739085914895</c:v>
                </c:pt>
                <c:pt idx="102">
                  <c:v>0.33020199733371131</c:v>
                </c:pt>
                <c:pt idx="103">
                  <c:v>0.37429185323322461</c:v>
                </c:pt>
                <c:pt idx="104">
                  <c:v>0.3655280651964154</c:v>
                </c:pt>
                <c:pt idx="105">
                  <c:v>0.38561764165063928</c:v>
                </c:pt>
                <c:pt idx="106">
                  <c:v>0.33377559587026506</c:v>
                </c:pt>
                <c:pt idx="107">
                  <c:v>0.34401105007484195</c:v>
                </c:pt>
                <c:pt idx="108">
                  <c:v>0.32905961111939325</c:v>
                </c:pt>
                <c:pt idx="109">
                  <c:v>0.33086109791014157</c:v>
                </c:pt>
                <c:pt idx="110">
                  <c:v>0.3314366404796657</c:v>
                </c:pt>
                <c:pt idx="111">
                  <c:v>0.34471476820167213</c:v>
                </c:pt>
                <c:pt idx="112">
                  <c:v>0.3197824454058239</c:v>
                </c:pt>
                <c:pt idx="113">
                  <c:v>0.35648914444460816</c:v>
                </c:pt>
                <c:pt idx="114">
                  <c:v>0.36162547182607646</c:v>
                </c:pt>
                <c:pt idx="115">
                  <c:v>0.36658048425824713</c:v>
                </c:pt>
                <c:pt idx="116">
                  <c:v>0.37408838600956279</c:v>
                </c:pt>
                <c:pt idx="117">
                  <c:v>0.36594594132526076</c:v>
                </c:pt>
                <c:pt idx="118">
                  <c:v>0.38575424100061129</c:v>
                </c:pt>
                <c:pt idx="119">
                  <c:v>0.35674468154286926</c:v>
                </c:pt>
                <c:pt idx="120">
                  <c:v>0.30110198969082341</c:v>
                </c:pt>
                <c:pt idx="121">
                  <c:v>0.27643966073733822</c:v>
                </c:pt>
                <c:pt idx="122">
                  <c:v>0.27377472311782114</c:v>
                </c:pt>
                <c:pt idx="123">
                  <c:v>0.2878344319085866</c:v>
                </c:pt>
                <c:pt idx="124">
                  <c:v>0.31606888087012047</c:v>
                </c:pt>
                <c:pt idx="125">
                  <c:v>0.3327467504516104</c:v>
                </c:pt>
                <c:pt idx="126">
                  <c:v>0.35471199849205004</c:v>
                </c:pt>
                <c:pt idx="127">
                  <c:v>0.35624674581339905</c:v>
                </c:pt>
                <c:pt idx="128">
                  <c:v>0.38452145736837851</c:v>
                </c:pt>
                <c:pt idx="129">
                  <c:v>0.34610427136021688</c:v>
                </c:pt>
                <c:pt idx="130">
                  <c:v>0.3095506861505864</c:v>
                </c:pt>
                <c:pt idx="131">
                  <c:v>0.26501448406752598</c:v>
                </c:pt>
                <c:pt idx="132">
                  <c:v>0.29566520444899946</c:v>
                </c:pt>
                <c:pt idx="133">
                  <c:v>0.29812766573333765</c:v>
                </c:pt>
                <c:pt idx="134">
                  <c:v>0.31189312500392347</c:v>
                </c:pt>
                <c:pt idx="135">
                  <c:v>0.29973566049216505</c:v>
                </c:pt>
                <c:pt idx="136">
                  <c:v>0.31744106654741183</c:v>
                </c:pt>
                <c:pt idx="137">
                  <c:v>0.29926593407264707</c:v>
                </c:pt>
                <c:pt idx="138">
                  <c:v>0.32031311336518997</c:v>
                </c:pt>
                <c:pt idx="139">
                  <c:v>0.30776481791804972</c:v>
                </c:pt>
                <c:pt idx="140">
                  <c:v>0.31437240284589596</c:v>
                </c:pt>
                <c:pt idx="141">
                  <c:v>0.31284171391825438</c:v>
                </c:pt>
                <c:pt idx="142">
                  <c:v>0.31983611307688781</c:v>
                </c:pt>
                <c:pt idx="143">
                  <c:v>0.32157251880137677</c:v>
                </c:pt>
                <c:pt idx="144">
                  <c:v>0.30588344136100909</c:v>
                </c:pt>
                <c:pt idx="145">
                  <c:v>0.31677074025960411</c:v>
                </c:pt>
                <c:pt idx="146">
                  <c:v>0.31965573001368114</c:v>
                </c:pt>
                <c:pt idx="147">
                  <c:v>0.31523186594856023</c:v>
                </c:pt>
                <c:pt idx="148">
                  <c:v>0.30568660192418812</c:v>
                </c:pt>
                <c:pt idx="149">
                  <c:v>0.31716728303361597</c:v>
                </c:pt>
                <c:pt idx="150">
                  <c:v>0.32136509643511829</c:v>
                </c:pt>
                <c:pt idx="151">
                  <c:v>0.3173987132734577</c:v>
                </c:pt>
                <c:pt idx="152">
                  <c:v>0.30148830758609146</c:v>
                </c:pt>
                <c:pt idx="153">
                  <c:v>0.30553444998580431</c:v>
                </c:pt>
                <c:pt idx="154">
                  <c:v>0.30186839639184704</c:v>
                </c:pt>
                <c:pt idx="155">
                  <c:v>0.29210429843969321</c:v>
                </c:pt>
                <c:pt idx="156">
                  <c:v>0.30092500100273312</c:v>
                </c:pt>
                <c:pt idx="157">
                  <c:v>0.29982279247567617</c:v>
                </c:pt>
                <c:pt idx="158">
                  <c:v>0.29356498507583695</c:v>
                </c:pt>
                <c:pt idx="159">
                  <c:v>0.29540252106438414</c:v>
                </c:pt>
                <c:pt idx="160">
                  <c:v>0.2991974723984176</c:v>
                </c:pt>
                <c:pt idx="161">
                  <c:v>0.28315940536793655</c:v>
                </c:pt>
                <c:pt idx="162">
                  <c:v>0.29944536640149705</c:v>
                </c:pt>
                <c:pt idx="163">
                  <c:v>0.28994116586335794</c:v>
                </c:pt>
                <c:pt idx="164">
                  <c:v>0.3077846496391517</c:v>
                </c:pt>
                <c:pt idx="165">
                  <c:v>0.31608633747908788</c:v>
                </c:pt>
                <c:pt idx="166">
                  <c:v>0.28035878345442633</c:v>
                </c:pt>
                <c:pt idx="167">
                  <c:v>0.2848330623050212</c:v>
                </c:pt>
                <c:pt idx="168">
                  <c:v>0.27465182758771134</c:v>
                </c:pt>
                <c:pt idx="169">
                  <c:v>0.28528205277086827</c:v>
                </c:pt>
                <c:pt idx="170">
                  <c:v>0.28310835084831304</c:v>
                </c:pt>
                <c:pt idx="171">
                  <c:v>0.29026805685057422</c:v>
                </c:pt>
                <c:pt idx="172">
                  <c:v>0.29198659164621488</c:v>
                </c:pt>
                <c:pt idx="173">
                  <c:v>0.29167402860443203</c:v>
                </c:pt>
                <c:pt idx="174">
                  <c:v>0.28325129858561615</c:v>
                </c:pt>
                <c:pt idx="175">
                  <c:v>0.29108635735039767</c:v>
                </c:pt>
                <c:pt idx="176">
                  <c:v>0.29162581085597056</c:v>
                </c:pt>
                <c:pt idx="177">
                  <c:v>0.2883274790188346</c:v>
                </c:pt>
                <c:pt idx="178">
                  <c:v>0.28805986722497534</c:v>
                </c:pt>
                <c:pt idx="179">
                  <c:v>0.27354536928474732</c:v>
                </c:pt>
                <c:pt idx="180">
                  <c:v>0.28534816199911789</c:v>
                </c:pt>
                <c:pt idx="181">
                  <c:v>0.28401364026967563</c:v>
                </c:pt>
                <c:pt idx="182">
                  <c:v>0.27234016564075991</c:v>
                </c:pt>
                <c:pt idx="183">
                  <c:v>0.27322005434726893</c:v>
                </c:pt>
                <c:pt idx="184">
                  <c:v>0.2733871340195867</c:v>
                </c:pt>
                <c:pt idx="185">
                  <c:v>0.28205567061225839</c:v>
                </c:pt>
                <c:pt idx="186">
                  <c:v>0.27454442286563074</c:v>
                </c:pt>
                <c:pt idx="187">
                  <c:v>0.26894419903858613</c:v>
                </c:pt>
                <c:pt idx="188">
                  <c:v>0.2745245941006213</c:v>
                </c:pt>
                <c:pt idx="189">
                  <c:v>0.27779049074884166</c:v>
                </c:pt>
                <c:pt idx="190">
                  <c:v>0.26990950156434063</c:v>
                </c:pt>
                <c:pt idx="191">
                  <c:v>0.26698218538243695</c:v>
                </c:pt>
                <c:pt idx="192">
                  <c:v>0.27210704577156541</c:v>
                </c:pt>
                <c:pt idx="193">
                  <c:v>0.26539608620876515</c:v>
                </c:pt>
                <c:pt idx="194">
                  <c:v>0.2664745662558296</c:v>
                </c:pt>
                <c:pt idx="195">
                  <c:v>0.26507508775219318</c:v>
                </c:pt>
                <c:pt idx="196">
                  <c:v>0.25978700199801769</c:v>
                </c:pt>
                <c:pt idx="197">
                  <c:v>0.25984271567251271</c:v>
                </c:pt>
                <c:pt idx="198">
                  <c:v>0.2840349236111458</c:v>
                </c:pt>
                <c:pt idx="199">
                  <c:v>0.27135009987882169</c:v>
                </c:pt>
                <c:pt idx="200">
                  <c:v>0.26433163443116603</c:v>
                </c:pt>
                <c:pt idx="201">
                  <c:v>0.26240039512409247</c:v>
                </c:pt>
                <c:pt idx="202">
                  <c:v>0.25976332848501149</c:v>
                </c:pt>
                <c:pt idx="203">
                  <c:v>0.25571644182299325</c:v>
                </c:pt>
                <c:pt idx="204">
                  <c:v>0.25977684665774409</c:v>
                </c:pt>
                <c:pt idx="205">
                  <c:v>0.26566824532436117</c:v>
                </c:pt>
                <c:pt idx="206">
                  <c:v>0.26113817921085192</c:v>
                </c:pt>
                <c:pt idx="207">
                  <c:v>0.26701816788249255</c:v>
                </c:pt>
                <c:pt idx="208">
                  <c:v>0.26676608717729039</c:v>
                </c:pt>
                <c:pt idx="209">
                  <c:v>0.25882564929097446</c:v>
                </c:pt>
                <c:pt idx="210">
                  <c:v>0.25822409989641404</c:v>
                </c:pt>
                <c:pt idx="211">
                  <c:v>0.24813631599633354</c:v>
                </c:pt>
                <c:pt idx="212">
                  <c:v>0.26142025484156312</c:v>
                </c:pt>
                <c:pt idx="213">
                  <c:v>0.25556170963024</c:v>
                </c:pt>
                <c:pt idx="214">
                  <c:v>0.25505086470229421</c:v>
                </c:pt>
                <c:pt idx="215">
                  <c:v>0.24551470975227435</c:v>
                </c:pt>
                <c:pt idx="216">
                  <c:v>0.24864924370476624</c:v>
                </c:pt>
                <c:pt idx="217">
                  <c:v>0.2472136833599593</c:v>
                </c:pt>
                <c:pt idx="218">
                  <c:v>0.25805571188008058</c:v>
                </c:pt>
                <c:pt idx="219">
                  <c:v>0.2571772869002048</c:v>
                </c:pt>
                <c:pt idx="220">
                  <c:v>0.26411420956276521</c:v>
                </c:pt>
                <c:pt idx="221">
                  <c:v>0.26099067404737464</c:v>
                </c:pt>
                <c:pt idx="222">
                  <c:v>0.26729972803776147</c:v>
                </c:pt>
                <c:pt idx="223">
                  <c:v>0.23463924199794478</c:v>
                </c:pt>
                <c:pt idx="224">
                  <c:v>0.22288076289937184</c:v>
                </c:pt>
                <c:pt idx="225">
                  <c:v>0.21165432910671114</c:v>
                </c:pt>
                <c:pt idx="226">
                  <c:v>0.21359257804441359</c:v>
                </c:pt>
                <c:pt idx="227">
                  <c:v>0.23658868180835868</c:v>
                </c:pt>
                <c:pt idx="228">
                  <c:v>0.23051158362339694</c:v>
                </c:pt>
                <c:pt idx="229">
                  <c:v>0.23100057569623106</c:v>
                </c:pt>
                <c:pt idx="230">
                  <c:v>0.23755545269833014</c:v>
                </c:pt>
                <c:pt idx="231">
                  <c:v>0.24618672473005615</c:v>
                </c:pt>
                <c:pt idx="232">
                  <c:v>0.25242558236423346</c:v>
                </c:pt>
                <c:pt idx="233">
                  <c:v>0.23765288785523653</c:v>
                </c:pt>
                <c:pt idx="234">
                  <c:v>0.2295444862240274</c:v>
                </c:pt>
                <c:pt idx="235">
                  <c:v>0.22743697383408246</c:v>
                </c:pt>
                <c:pt idx="236">
                  <c:v>0.22823560677346208</c:v>
                </c:pt>
                <c:pt idx="237">
                  <c:v>0.21684148973323114</c:v>
                </c:pt>
                <c:pt idx="238">
                  <c:v>0.22168148420120151</c:v>
                </c:pt>
                <c:pt idx="239">
                  <c:v>0.22315267350481424</c:v>
                </c:pt>
                <c:pt idx="240">
                  <c:v>0.23442398433476933</c:v>
                </c:pt>
                <c:pt idx="241">
                  <c:v>0.23563370470694966</c:v>
                </c:pt>
                <c:pt idx="242">
                  <c:v>0.23538533630738412</c:v>
                </c:pt>
                <c:pt idx="243">
                  <c:v>0.2358414212874341</c:v>
                </c:pt>
                <c:pt idx="244">
                  <c:v>0.2310399361756042</c:v>
                </c:pt>
                <c:pt idx="245">
                  <c:v>0.23350156491468535</c:v>
                </c:pt>
                <c:pt idx="246">
                  <c:v>0.21436248870735855</c:v>
                </c:pt>
                <c:pt idx="247">
                  <c:v>0.22397762942887237</c:v>
                </c:pt>
                <c:pt idx="248">
                  <c:v>0.21953640467162075</c:v>
                </c:pt>
                <c:pt idx="249">
                  <c:v>0.22154782646685425</c:v>
                </c:pt>
                <c:pt idx="250">
                  <c:v>0.22752441774873003</c:v>
                </c:pt>
                <c:pt idx="251">
                  <c:v>0.21888957863806477</c:v>
                </c:pt>
                <c:pt idx="252">
                  <c:v>0.21161044880480057</c:v>
                </c:pt>
                <c:pt idx="253">
                  <c:v>0.2223078519557686</c:v>
                </c:pt>
                <c:pt idx="254">
                  <c:v>0.21805731030077147</c:v>
                </c:pt>
                <c:pt idx="255">
                  <c:v>0.22303239632590363</c:v>
                </c:pt>
                <c:pt idx="256">
                  <c:v>0.21531980126886871</c:v>
                </c:pt>
                <c:pt idx="257">
                  <c:v>0.21091262919932874</c:v>
                </c:pt>
                <c:pt idx="258">
                  <c:v>0.2202646745865792</c:v>
                </c:pt>
                <c:pt idx="259">
                  <c:v>0.22149624736492987</c:v>
                </c:pt>
                <c:pt idx="260">
                  <c:v>0.2117538670769897</c:v>
                </c:pt>
                <c:pt idx="261">
                  <c:v>0.21414271263873894</c:v>
                </c:pt>
                <c:pt idx="262">
                  <c:v>0.21485929558599628</c:v>
                </c:pt>
                <c:pt idx="263">
                  <c:v>0.21351133412733078</c:v>
                </c:pt>
                <c:pt idx="264">
                  <c:v>0.2197926133538157</c:v>
                </c:pt>
                <c:pt idx="265">
                  <c:v>0.22479499398126312</c:v>
                </c:pt>
                <c:pt idx="266">
                  <c:v>0.21834993395806515</c:v>
                </c:pt>
                <c:pt idx="267">
                  <c:v>0.20654571948610823</c:v>
                </c:pt>
                <c:pt idx="268">
                  <c:v>0.20940326078601743</c:v>
                </c:pt>
                <c:pt idx="269">
                  <c:v>0.20112114776481135</c:v>
                </c:pt>
                <c:pt idx="270">
                  <c:v>0.20777263684941397</c:v>
                </c:pt>
                <c:pt idx="271">
                  <c:v>0.20376054574756097</c:v>
                </c:pt>
                <c:pt idx="272">
                  <c:v>0.20996610414689049</c:v>
                </c:pt>
                <c:pt idx="273">
                  <c:v>0.21085227669095702</c:v>
                </c:pt>
                <c:pt idx="274">
                  <c:v>0.20756865973591065</c:v>
                </c:pt>
                <c:pt idx="275">
                  <c:v>0.20800541793703342</c:v>
                </c:pt>
                <c:pt idx="276">
                  <c:v>0.20765050068936966</c:v>
                </c:pt>
                <c:pt idx="277">
                  <c:v>0.19638309890040753</c:v>
                </c:pt>
                <c:pt idx="278">
                  <c:v>0.19426076428995195</c:v>
                </c:pt>
                <c:pt idx="279">
                  <c:v>0.20190228682964387</c:v>
                </c:pt>
                <c:pt idx="280">
                  <c:v>0.20421528341355627</c:v>
                </c:pt>
                <c:pt idx="281">
                  <c:v>0.20275718490850864</c:v>
                </c:pt>
                <c:pt idx="282">
                  <c:v>0.2065998520531161</c:v>
                </c:pt>
                <c:pt idx="283">
                  <c:v>0.20970640183722883</c:v>
                </c:pt>
                <c:pt idx="284">
                  <c:v>0.20911275748499408</c:v>
                </c:pt>
                <c:pt idx="285">
                  <c:v>0.21387096620830914</c:v>
                </c:pt>
                <c:pt idx="286">
                  <c:v>0.20450603108021678</c:v>
                </c:pt>
                <c:pt idx="287">
                  <c:v>0.19510009819143362</c:v>
                </c:pt>
                <c:pt idx="288">
                  <c:v>0.19195852313099734</c:v>
                </c:pt>
                <c:pt idx="289">
                  <c:v>0.19793326071296688</c:v>
                </c:pt>
                <c:pt idx="290">
                  <c:v>0.19933973922982356</c:v>
                </c:pt>
                <c:pt idx="291">
                  <c:v>0.20524039908793473</c:v>
                </c:pt>
                <c:pt idx="292">
                  <c:v>0.18881774108638291</c:v>
                </c:pt>
                <c:pt idx="293">
                  <c:v>0.19067795947189284</c:v>
                </c:pt>
                <c:pt idx="294">
                  <c:v>0.19141609231330675</c:v>
                </c:pt>
                <c:pt idx="295">
                  <c:v>0.19463777910020427</c:v>
                </c:pt>
                <c:pt idx="296">
                  <c:v>0.17880670202032889</c:v>
                </c:pt>
                <c:pt idx="297">
                  <c:v>0.19565749138300129</c:v>
                </c:pt>
                <c:pt idx="298">
                  <c:v>0.19371013545493687</c:v>
                </c:pt>
                <c:pt idx="299">
                  <c:v>0.19797307781841364</c:v>
                </c:pt>
                <c:pt idx="300">
                  <c:v>0.19536037033897408</c:v>
                </c:pt>
                <c:pt idx="301">
                  <c:v>0.19408959297941675</c:v>
                </c:pt>
                <c:pt idx="302">
                  <c:v>0.19371177129021913</c:v>
                </c:pt>
                <c:pt idx="303">
                  <c:v>0.18334534634352226</c:v>
                </c:pt>
                <c:pt idx="304">
                  <c:v>0.19255081843857619</c:v>
                </c:pt>
                <c:pt idx="305">
                  <c:v>0.18763065207844376</c:v>
                </c:pt>
                <c:pt idx="306">
                  <c:v>0.18779124276645856</c:v>
                </c:pt>
                <c:pt idx="307">
                  <c:v>0.1914223359514963</c:v>
                </c:pt>
                <c:pt idx="308">
                  <c:v>0.18803915841394708</c:v>
                </c:pt>
                <c:pt idx="309">
                  <c:v>0.18559452604122173</c:v>
                </c:pt>
                <c:pt idx="310">
                  <c:v>0.18800329634454549</c:v>
                </c:pt>
                <c:pt idx="311">
                  <c:v>0.19056066776124145</c:v>
                </c:pt>
                <c:pt idx="312">
                  <c:v>0.18494014529405559</c:v>
                </c:pt>
                <c:pt idx="313">
                  <c:v>0.18352046175244024</c:v>
                </c:pt>
                <c:pt idx="314">
                  <c:v>0.18680750831079865</c:v>
                </c:pt>
                <c:pt idx="315">
                  <c:v>0.18344286081147435</c:v>
                </c:pt>
                <c:pt idx="316">
                  <c:v>0.1890770633025983</c:v>
                </c:pt>
                <c:pt idx="317">
                  <c:v>0.18537740059817148</c:v>
                </c:pt>
                <c:pt idx="318">
                  <c:v>0.18801765033287943</c:v>
                </c:pt>
                <c:pt idx="319">
                  <c:v>0.18787360030503919</c:v>
                </c:pt>
                <c:pt idx="320">
                  <c:v>0.18122666266904511</c:v>
                </c:pt>
                <c:pt idx="321">
                  <c:v>0.17313181791238241</c:v>
                </c:pt>
                <c:pt idx="322">
                  <c:v>0.17563165842441533</c:v>
                </c:pt>
                <c:pt idx="323">
                  <c:v>0.17785494511990108</c:v>
                </c:pt>
                <c:pt idx="324">
                  <c:v>0.1848123364657818</c:v>
                </c:pt>
                <c:pt idx="325">
                  <c:v>0.17649819870261974</c:v>
                </c:pt>
                <c:pt idx="326">
                  <c:v>0.17116006890658597</c:v>
                </c:pt>
                <c:pt idx="327">
                  <c:v>0.17839836026872524</c:v>
                </c:pt>
                <c:pt idx="328">
                  <c:v>0.17713083218562228</c:v>
                </c:pt>
                <c:pt idx="329">
                  <c:v>0.17248628342996492</c:v>
                </c:pt>
                <c:pt idx="330">
                  <c:v>0.17519779428453086</c:v>
                </c:pt>
                <c:pt idx="331">
                  <c:v>0.17334392902601753</c:v>
                </c:pt>
                <c:pt idx="332">
                  <c:v>0.17770694974307744</c:v>
                </c:pt>
                <c:pt idx="333">
                  <c:v>0.17267766366589896</c:v>
                </c:pt>
                <c:pt idx="334">
                  <c:v>0.18184494369461299</c:v>
                </c:pt>
                <c:pt idx="335">
                  <c:v>0.17614333619186751</c:v>
                </c:pt>
                <c:pt idx="336">
                  <c:v>0.17103042011916655</c:v>
                </c:pt>
                <c:pt idx="337">
                  <c:v>0.16747323228798577</c:v>
                </c:pt>
                <c:pt idx="338">
                  <c:v>0.16745602076120106</c:v>
                </c:pt>
                <c:pt idx="339">
                  <c:v>0.17424962693984686</c:v>
                </c:pt>
                <c:pt idx="340">
                  <c:v>0.16974997573307296</c:v>
                </c:pt>
                <c:pt idx="341">
                  <c:v>0.1743669404415919</c:v>
                </c:pt>
                <c:pt idx="342">
                  <c:v>0.17452349035712561</c:v>
                </c:pt>
                <c:pt idx="343">
                  <c:v>0.17035655216190648</c:v>
                </c:pt>
                <c:pt idx="344">
                  <c:v>0.17479918824882043</c:v>
                </c:pt>
                <c:pt idx="345">
                  <c:v>0.1656669346231929</c:v>
                </c:pt>
                <c:pt idx="346">
                  <c:v>0.17141538880295576</c:v>
                </c:pt>
                <c:pt idx="347">
                  <c:v>0.16854362784041613</c:v>
                </c:pt>
                <c:pt idx="348">
                  <c:v>0.17111902530906406</c:v>
                </c:pt>
                <c:pt idx="349">
                  <c:v>0.16930913453955593</c:v>
                </c:pt>
                <c:pt idx="350">
                  <c:v>0.17071859006549792</c:v>
                </c:pt>
                <c:pt idx="351">
                  <c:v>0.16879858210885085</c:v>
                </c:pt>
                <c:pt idx="352">
                  <c:v>0.16714606654070954</c:v>
                </c:pt>
                <c:pt idx="353">
                  <c:v>0.16583589061929838</c:v>
                </c:pt>
                <c:pt idx="354">
                  <c:v>0.16673517117250705</c:v>
                </c:pt>
                <c:pt idx="355">
                  <c:v>0.1662835448120232</c:v>
                </c:pt>
                <c:pt idx="356">
                  <c:v>0.17297881914638555</c:v>
                </c:pt>
                <c:pt idx="357">
                  <c:v>0.1666892513816072</c:v>
                </c:pt>
                <c:pt idx="358">
                  <c:v>0.16697979835989346</c:v>
                </c:pt>
                <c:pt idx="359">
                  <c:v>0.16562375109537275</c:v>
                </c:pt>
                <c:pt idx="360">
                  <c:v>0.15982056730676561</c:v>
                </c:pt>
                <c:pt idx="361">
                  <c:v>0.16582547017081786</c:v>
                </c:pt>
                <c:pt idx="362">
                  <c:v>0.16576078028181943</c:v>
                </c:pt>
                <c:pt idx="363">
                  <c:v>0.16248932299955607</c:v>
                </c:pt>
                <c:pt idx="364">
                  <c:v>0.16266288787087016</c:v>
                </c:pt>
                <c:pt idx="365">
                  <c:v>0.15804799715501919</c:v>
                </c:pt>
                <c:pt idx="366">
                  <c:v>0.15938642568815237</c:v>
                </c:pt>
                <c:pt idx="367">
                  <c:v>0.15839828962279032</c:v>
                </c:pt>
                <c:pt idx="368">
                  <c:v>0.16291433092046012</c:v>
                </c:pt>
                <c:pt idx="369">
                  <c:v>0.16229247449318746</c:v>
                </c:pt>
                <c:pt idx="370">
                  <c:v>0.16214190298881423</c:v>
                </c:pt>
                <c:pt idx="371">
                  <c:v>0.15957602219248609</c:v>
                </c:pt>
                <c:pt idx="372">
                  <c:v>0.15652943235086067</c:v>
                </c:pt>
                <c:pt idx="373">
                  <c:v>0.16338762758155237</c:v>
                </c:pt>
                <c:pt idx="374">
                  <c:v>0.15805377878539995</c:v>
                </c:pt>
                <c:pt idx="375">
                  <c:v>0.15655491398366464</c:v>
                </c:pt>
                <c:pt idx="376">
                  <c:v>0.16120584655402886</c:v>
                </c:pt>
                <c:pt idx="377">
                  <c:v>0.16412750347195162</c:v>
                </c:pt>
                <c:pt idx="378">
                  <c:v>0.17336673197364202</c:v>
                </c:pt>
                <c:pt idx="379">
                  <c:v>0.16720398309787191</c:v>
                </c:pt>
                <c:pt idx="380">
                  <c:v>0.16163318463284976</c:v>
                </c:pt>
                <c:pt idx="381">
                  <c:v>0.14625719983408075</c:v>
                </c:pt>
                <c:pt idx="382">
                  <c:v>0.14574384223444953</c:v>
                </c:pt>
                <c:pt idx="383">
                  <c:v>0.14755381210104632</c:v>
                </c:pt>
                <c:pt idx="384">
                  <c:v>0.14464327789112255</c:v>
                </c:pt>
                <c:pt idx="385">
                  <c:v>0.15139519063233473</c:v>
                </c:pt>
                <c:pt idx="386">
                  <c:v>0.15095055375455241</c:v>
                </c:pt>
                <c:pt idx="387">
                  <c:v>0.15030426534483818</c:v>
                </c:pt>
                <c:pt idx="388">
                  <c:v>0.14603590765110291</c:v>
                </c:pt>
                <c:pt idx="389">
                  <c:v>0.14396932951608937</c:v>
                </c:pt>
                <c:pt idx="390">
                  <c:v>0.14627144213137042</c:v>
                </c:pt>
                <c:pt idx="391">
                  <c:v>0.15052247322179099</c:v>
                </c:pt>
                <c:pt idx="392">
                  <c:v>0.14862061781072217</c:v>
                </c:pt>
                <c:pt idx="393">
                  <c:v>0.15151153216821722</c:v>
                </c:pt>
                <c:pt idx="394">
                  <c:v>0.155034280174355</c:v>
                </c:pt>
                <c:pt idx="395">
                  <c:v>0.15070376276932151</c:v>
                </c:pt>
                <c:pt idx="396">
                  <c:v>0.14724131425252185</c:v>
                </c:pt>
                <c:pt idx="397">
                  <c:v>0.1437382405337754</c:v>
                </c:pt>
                <c:pt idx="398">
                  <c:v>0.13935621725029004</c:v>
                </c:pt>
                <c:pt idx="399">
                  <c:v>0.14289860819058414</c:v>
                </c:pt>
                <c:pt idx="400">
                  <c:v>0.14879722701495851</c:v>
                </c:pt>
                <c:pt idx="401">
                  <c:v>0.14992249897609924</c:v>
                </c:pt>
                <c:pt idx="402">
                  <c:v>0.14836186397185075</c:v>
                </c:pt>
                <c:pt idx="403">
                  <c:v>0.13971656569781685</c:v>
                </c:pt>
                <c:pt idx="404">
                  <c:v>0.14023547314006465</c:v>
                </c:pt>
                <c:pt idx="405">
                  <c:v>0.14632916780981739</c:v>
                </c:pt>
                <c:pt idx="406">
                  <c:v>0.15132958821826539</c:v>
                </c:pt>
                <c:pt idx="407">
                  <c:v>0.14793668624863179</c:v>
                </c:pt>
                <c:pt idx="408">
                  <c:v>0.14162731855101077</c:v>
                </c:pt>
                <c:pt idx="409">
                  <c:v>0.14434849581865308</c:v>
                </c:pt>
                <c:pt idx="410">
                  <c:v>0.14309103707981496</c:v>
                </c:pt>
                <c:pt idx="411">
                  <c:v>0.13935527399221315</c:v>
                </c:pt>
                <c:pt idx="412">
                  <c:v>0.14351009811926821</c:v>
                </c:pt>
                <c:pt idx="413">
                  <c:v>0.1446247943884626</c:v>
                </c:pt>
                <c:pt idx="414">
                  <c:v>0.146574048735714</c:v>
                </c:pt>
                <c:pt idx="415">
                  <c:v>0.14569770580882285</c:v>
                </c:pt>
                <c:pt idx="416">
                  <c:v>0.14023314361518296</c:v>
                </c:pt>
                <c:pt idx="417">
                  <c:v>0.13882432483056711</c:v>
                </c:pt>
                <c:pt idx="418">
                  <c:v>0.14229944596452726</c:v>
                </c:pt>
                <c:pt idx="419">
                  <c:v>0.14577932127306184</c:v>
                </c:pt>
                <c:pt idx="420">
                  <c:v>0.14268173520891619</c:v>
                </c:pt>
                <c:pt idx="421">
                  <c:v>0.14503838999285126</c:v>
                </c:pt>
                <c:pt idx="422">
                  <c:v>0.14304923544756651</c:v>
                </c:pt>
                <c:pt idx="423">
                  <c:v>0.14103568503634636</c:v>
                </c:pt>
                <c:pt idx="424">
                  <c:v>0.14390171303376675</c:v>
                </c:pt>
                <c:pt idx="425">
                  <c:v>0.13976263757305882</c:v>
                </c:pt>
                <c:pt idx="426">
                  <c:v>0.13952772756759457</c:v>
                </c:pt>
                <c:pt idx="427">
                  <c:v>0.13695848941558278</c:v>
                </c:pt>
                <c:pt idx="428">
                  <c:v>0.14231629557306835</c:v>
                </c:pt>
                <c:pt idx="429">
                  <c:v>0.14324164164831021</c:v>
                </c:pt>
                <c:pt idx="430">
                  <c:v>0.14183752908609559</c:v>
                </c:pt>
                <c:pt idx="431">
                  <c:v>0.14768089474997015</c:v>
                </c:pt>
                <c:pt idx="432">
                  <c:v>0.14388525438990987</c:v>
                </c:pt>
                <c:pt idx="433">
                  <c:v>0.13736684989642212</c:v>
                </c:pt>
                <c:pt idx="434">
                  <c:v>0.13665854009450867</c:v>
                </c:pt>
                <c:pt idx="435">
                  <c:v>0.13209728595881615</c:v>
                </c:pt>
                <c:pt idx="436">
                  <c:v>0.13239280873233625</c:v>
                </c:pt>
                <c:pt idx="437">
                  <c:v>0.14109623703373317</c:v>
                </c:pt>
                <c:pt idx="438">
                  <c:v>0.14351658010623081</c:v>
                </c:pt>
                <c:pt idx="439">
                  <c:v>0.14194658770848262</c:v>
                </c:pt>
                <c:pt idx="440">
                  <c:v>0.14443375711848774</c:v>
                </c:pt>
                <c:pt idx="441">
                  <c:v>0.14479776203580699</c:v>
                </c:pt>
                <c:pt idx="442">
                  <c:v>0.13847100342766383</c:v>
                </c:pt>
                <c:pt idx="443">
                  <c:v>0.13700843223800616</c:v>
                </c:pt>
                <c:pt idx="444">
                  <c:v>0.13129334145564753</c:v>
                </c:pt>
                <c:pt idx="445">
                  <c:v>0.13237503916416998</c:v>
                </c:pt>
                <c:pt idx="446">
                  <c:v>0.13407118436979493</c:v>
                </c:pt>
                <c:pt idx="447">
                  <c:v>0.13867276123441</c:v>
                </c:pt>
                <c:pt idx="448">
                  <c:v>0.1372265532590419</c:v>
                </c:pt>
                <c:pt idx="449">
                  <c:v>0.1337476897360412</c:v>
                </c:pt>
                <c:pt idx="450">
                  <c:v>0.13280775340731651</c:v>
                </c:pt>
                <c:pt idx="451">
                  <c:v>0.13082981651557873</c:v>
                </c:pt>
                <c:pt idx="452">
                  <c:v>0.13300021594094943</c:v>
                </c:pt>
                <c:pt idx="453">
                  <c:v>0.13664372747297454</c:v>
                </c:pt>
                <c:pt idx="454">
                  <c:v>0.13272210507508608</c:v>
                </c:pt>
                <c:pt idx="455">
                  <c:v>0.13545752777974956</c:v>
                </c:pt>
                <c:pt idx="456">
                  <c:v>0.13422518106082021</c:v>
                </c:pt>
                <c:pt idx="457">
                  <c:v>0.1342070266192969</c:v>
                </c:pt>
                <c:pt idx="458">
                  <c:v>0.13867522117630063</c:v>
                </c:pt>
                <c:pt idx="459">
                  <c:v>0.1328090433514765</c:v>
                </c:pt>
                <c:pt idx="460">
                  <c:v>0.13206134760119417</c:v>
                </c:pt>
                <c:pt idx="461">
                  <c:v>0.13048296351035549</c:v>
                </c:pt>
                <c:pt idx="462">
                  <c:v>0.13347479852738969</c:v>
                </c:pt>
                <c:pt idx="463">
                  <c:v>0.12974214172604809</c:v>
                </c:pt>
                <c:pt idx="464">
                  <c:v>0.12904251096676259</c:v>
                </c:pt>
                <c:pt idx="465">
                  <c:v>0.13564947825268284</c:v>
                </c:pt>
                <c:pt idx="466">
                  <c:v>0.14145728908302319</c:v>
                </c:pt>
                <c:pt idx="467">
                  <c:v>0.1422222717380931</c:v>
                </c:pt>
                <c:pt idx="468">
                  <c:v>0.14218995317641087</c:v>
                </c:pt>
                <c:pt idx="469">
                  <c:v>0.12974096855091141</c:v>
                </c:pt>
                <c:pt idx="470">
                  <c:v>0.12633860692801036</c:v>
                </c:pt>
                <c:pt idx="471">
                  <c:v>0.1314498702192835</c:v>
                </c:pt>
                <c:pt idx="472">
                  <c:v>0.1305168726702037</c:v>
                </c:pt>
                <c:pt idx="473">
                  <c:v>0.12610546993251615</c:v>
                </c:pt>
                <c:pt idx="474">
                  <c:v>0.12062717410695821</c:v>
                </c:pt>
                <c:pt idx="475">
                  <c:v>0.12102654293603901</c:v>
                </c:pt>
                <c:pt idx="476">
                  <c:v>0.12031818901950611</c:v>
                </c:pt>
                <c:pt idx="477">
                  <c:v>0.12239349253703835</c:v>
                </c:pt>
                <c:pt idx="478">
                  <c:v>0.1273806937642174</c:v>
                </c:pt>
                <c:pt idx="479">
                  <c:v>0.12810656157253747</c:v>
                </c:pt>
                <c:pt idx="480">
                  <c:v>0.12910876671168384</c:v>
                </c:pt>
                <c:pt idx="481">
                  <c:v>0.12436961561489576</c:v>
                </c:pt>
                <c:pt idx="482">
                  <c:v>0.12728710923356479</c:v>
                </c:pt>
                <c:pt idx="483">
                  <c:v>0.13042633468714948</c:v>
                </c:pt>
                <c:pt idx="484">
                  <c:v>0.13256937717702105</c:v>
                </c:pt>
                <c:pt idx="485">
                  <c:v>0.12405116137107122</c:v>
                </c:pt>
                <c:pt idx="486">
                  <c:v>0.12346544200314372</c:v>
                </c:pt>
                <c:pt idx="487">
                  <c:v>0.12139543096142032</c:v>
                </c:pt>
                <c:pt idx="488">
                  <c:v>0.12430575896537013</c:v>
                </c:pt>
                <c:pt idx="489">
                  <c:v>0.12462391300354006</c:v>
                </c:pt>
                <c:pt idx="490">
                  <c:v>0.12371654376222753</c:v>
                </c:pt>
                <c:pt idx="491">
                  <c:v>0.13391136280084284</c:v>
                </c:pt>
                <c:pt idx="492">
                  <c:v>0.12855566795237205</c:v>
                </c:pt>
                <c:pt idx="493">
                  <c:v>0.12714269127206776</c:v>
                </c:pt>
                <c:pt idx="494">
                  <c:v>0.13447660208711978</c:v>
                </c:pt>
                <c:pt idx="495">
                  <c:v>0.14115873951294899</c:v>
                </c:pt>
                <c:pt idx="496">
                  <c:v>0.13506381999857139</c:v>
                </c:pt>
                <c:pt idx="497">
                  <c:v>0.13253088647885414</c:v>
                </c:pt>
                <c:pt idx="498">
                  <c:v>0.1248189475472397</c:v>
                </c:pt>
                <c:pt idx="499">
                  <c:v>0.1202372581028025</c:v>
                </c:pt>
                <c:pt idx="500">
                  <c:v>0.11979645776020469</c:v>
                </c:pt>
                <c:pt idx="501">
                  <c:v>0.12063060289188379</c:v>
                </c:pt>
                <c:pt idx="502">
                  <c:v>0.1180867897632072</c:v>
                </c:pt>
                <c:pt idx="503">
                  <c:v>0.12334392204552773</c:v>
                </c:pt>
                <c:pt idx="504">
                  <c:v>0.12413080513465824</c:v>
                </c:pt>
                <c:pt idx="505">
                  <c:v>0.12700108187166118</c:v>
                </c:pt>
                <c:pt idx="506">
                  <c:v>0.12168924583336586</c:v>
                </c:pt>
                <c:pt idx="507">
                  <c:v>0.12482020712658967</c:v>
                </c:pt>
                <c:pt idx="508">
                  <c:v>0.11806241235666912</c:v>
                </c:pt>
                <c:pt idx="509">
                  <c:v>0.12456600914525923</c:v>
                </c:pt>
                <c:pt idx="510">
                  <c:v>0.12710869894938789</c:v>
                </c:pt>
                <c:pt idx="511">
                  <c:v>0.12856029469609129</c:v>
                </c:pt>
                <c:pt idx="512">
                  <c:v>0.13131405776563465</c:v>
                </c:pt>
                <c:pt idx="513">
                  <c:v>0.13592127659471842</c:v>
                </c:pt>
                <c:pt idx="514">
                  <c:v>0.12803913938537714</c:v>
                </c:pt>
                <c:pt idx="515">
                  <c:v>0.11881734441338082</c:v>
                </c:pt>
                <c:pt idx="516">
                  <c:v>0.12039499079409868</c:v>
                </c:pt>
                <c:pt idx="517">
                  <c:v>0.12703486225958732</c:v>
                </c:pt>
                <c:pt idx="518">
                  <c:v>0.12651925128468719</c:v>
                </c:pt>
                <c:pt idx="519">
                  <c:v>0.12492448975673628</c:v>
                </c:pt>
                <c:pt idx="520">
                  <c:v>0.12081218122252678</c:v>
                </c:pt>
                <c:pt idx="521">
                  <c:v>0.1225437746250098</c:v>
                </c:pt>
                <c:pt idx="522">
                  <c:v>0.11985079896417118</c:v>
                </c:pt>
                <c:pt idx="523">
                  <c:v>0.12723110421391018</c:v>
                </c:pt>
                <c:pt idx="524">
                  <c:v>0.12979593163335662</c:v>
                </c:pt>
                <c:pt idx="525">
                  <c:v>0.12755437983588935</c:v>
                </c:pt>
                <c:pt idx="526">
                  <c:v>0.12320062137495823</c:v>
                </c:pt>
                <c:pt idx="527">
                  <c:v>0.1236800672074283</c:v>
                </c:pt>
                <c:pt idx="528">
                  <c:v>0.12149817935958387</c:v>
                </c:pt>
                <c:pt idx="529">
                  <c:v>0.11981158283156866</c:v>
                </c:pt>
                <c:pt idx="530">
                  <c:v>0.11943581984702442</c:v>
                </c:pt>
                <c:pt idx="531">
                  <c:v>0.12280928370505788</c:v>
                </c:pt>
                <c:pt idx="532">
                  <c:v>0.12135711823214067</c:v>
                </c:pt>
                <c:pt idx="533">
                  <c:v>0.12078429177525972</c:v>
                </c:pt>
                <c:pt idx="534">
                  <c:v>0.12545711326239772</c:v>
                </c:pt>
                <c:pt idx="535">
                  <c:v>0.13013939421087248</c:v>
                </c:pt>
                <c:pt idx="536">
                  <c:v>0.1259883714923741</c:v>
                </c:pt>
                <c:pt idx="537">
                  <c:v>0.12209431048593826</c:v>
                </c:pt>
                <c:pt idx="538">
                  <c:v>0.11434540002139085</c:v>
                </c:pt>
                <c:pt idx="539">
                  <c:v>0.11870181110238158</c:v>
                </c:pt>
                <c:pt idx="540">
                  <c:v>0.11662248472966781</c:v>
                </c:pt>
                <c:pt idx="541">
                  <c:v>0.11811146353557604</c:v>
                </c:pt>
                <c:pt idx="542">
                  <c:v>0.1183527483011497</c:v>
                </c:pt>
                <c:pt idx="543">
                  <c:v>0.11989087158582107</c:v>
                </c:pt>
                <c:pt idx="544">
                  <c:v>0.12169887216265526</c:v>
                </c:pt>
                <c:pt idx="545">
                  <c:v>0.11722169755664955</c:v>
                </c:pt>
                <c:pt idx="546">
                  <c:v>0.11586024315901437</c:v>
                </c:pt>
                <c:pt idx="547">
                  <c:v>0.12542252003720836</c:v>
                </c:pt>
                <c:pt idx="548">
                  <c:v>0.12107313054248654</c:v>
                </c:pt>
                <c:pt idx="549">
                  <c:v>0.12166900518948828</c:v>
                </c:pt>
                <c:pt idx="550">
                  <c:v>0.12009774489686616</c:v>
                </c:pt>
                <c:pt idx="551">
                  <c:v>0.11895852259348988</c:v>
                </c:pt>
                <c:pt idx="552">
                  <c:v>0.11630409977441489</c:v>
                </c:pt>
                <c:pt idx="553">
                  <c:v>0.12070959189390222</c:v>
                </c:pt>
                <c:pt idx="554">
                  <c:v>0.12341171376434898</c:v>
                </c:pt>
                <c:pt idx="555">
                  <c:v>0.12265987890425319</c:v>
                </c:pt>
                <c:pt idx="556">
                  <c:v>0.12163022253862416</c:v>
                </c:pt>
                <c:pt idx="557">
                  <c:v>0.13173172953100692</c:v>
                </c:pt>
                <c:pt idx="558">
                  <c:v>0.11681165434748605</c:v>
                </c:pt>
                <c:pt idx="559">
                  <c:v>0.11260126254324296</c:v>
                </c:pt>
                <c:pt idx="560">
                  <c:v>0.11446821819439115</c:v>
                </c:pt>
                <c:pt idx="561">
                  <c:v>0.11430078845157118</c:v>
                </c:pt>
                <c:pt idx="562">
                  <c:v>0.11727371226053618</c:v>
                </c:pt>
                <c:pt idx="563">
                  <c:v>0.11515162458927279</c:v>
                </c:pt>
                <c:pt idx="564">
                  <c:v>0.11725409532037831</c:v>
                </c:pt>
                <c:pt idx="565">
                  <c:v>0.1150100125732075</c:v>
                </c:pt>
                <c:pt idx="566">
                  <c:v>0.11780599149267294</c:v>
                </c:pt>
                <c:pt idx="567">
                  <c:v>0.12076031704471932</c:v>
                </c:pt>
                <c:pt idx="568">
                  <c:v>0.11863725797109781</c:v>
                </c:pt>
                <c:pt idx="569">
                  <c:v>0.11407204879519135</c:v>
                </c:pt>
                <c:pt idx="570">
                  <c:v>0.1165680208970838</c:v>
                </c:pt>
                <c:pt idx="571">
                  <c:v>0.11644312012623884</c:v>
                </c:pt>
                <c:pt idx="572">
                  <c:v>0.12354870620116856</c:v>
                </c:pt>
                <c:pt idx="573">
                  <c:v>0.1156666903595605</c:v>
                </c:pt>
                <c:pt idx="574">
                  <c:v>0.11501413786619825</c:v>
                </c:pt>
                <c:pt idx="575">
                  <c:v>0.1172790147371898</c:v>
                </c:pt>
                <c:pt idx="576">
                  <c:v>0.11442892942485004</c:v>
                </c:pt>
                <c:pt idx="577">
                  <c:v>0.11491993260523864</c:v>
                </c:pt>
                <c:pt idx="578">
                  <c:v>0.11925906841697181</c:v>
                </c:pt>
                <c:pt idx="579">
                  <c:v>0.11721458216707993</c:v>
                </c:pt>
                <c:pt idx="580">
                  <c:v>0.11452802028567055</c:v>
                </c:pt>
                <c:pt idx="581">
                  <c:v>0.12045542906728306</c:v>
                </c:pt>
                <c:pt idx="582">
                  <c:v>0.11460204937161896</c:v>
                </c:pt>
                <c:pt idx="583">
                  <c:v>0.12006264538227034</c:v>
                </c:pt>
                <c:pt idx="584">
                  <c:v>0.11783470204802608</c:v>
                </c:pt>
                <c:pt idx="585">
                  <c:v>0.1157533590562905</c:v>
                </c:pt>
                <c:pt idx="586">
                  <c:v>0.11421253363722021</c:v>
                </c:pt>
                <c:pt idx="587">
                  <c:v>0.1160377519840185</c:v>
                </c:pt>
                <c:pt idx="588">
                  <c:v>0.1160664748487867</c:v>
                </c:pt>
                <c:pt idx="589">
                  <c:v>0.11677577257266747</c:v>
                </c:pt>
                <c:pt idx="590">
                  <c:v>0.11565870648185576</c:v>
                </c:pt>
                <c:pt idx="591">
                  <c:v>0.11424884542907726</c:v>
                </c:pt>
                <c:pt idx="592">
                  <c:v>0.11581152224664013</c:v>
                </c:pt>
                <c:pt idx="593">
                  <c:v>0.11055580280287124</c:v>
                </c:pt>
                <c:pt idx="594">
                  <c:v>0.10808225546038444</c:v>
                </c:pt>
                <c:pt idx="595">
                  <c:v>0.11410129851386602</c:v>
                </c:pt>
                <c:pt idx="596">
                  <c:v>0.11834912405116581</c:v>
                </c:pt>
                <c:pt idx="597">
                  <c:v>0.11828930384723998</c:v>
                </c:pt>
                <c:pt idx="598">
                  <c:v>0.11278749761479308</c:v>
                </c:pt>
                <c:pt idx="599">
                  <c:v>0.11416924255401124</c:v>
                </c:pt>
                <c:pt idx="600">
                  <c:v>0.11750016042420973</c:v>
                </c:pt>
                <c:pt idx="601">
                  <c:v>0.11438123943863049</c:v>
                </c:pt>
                <c:pt idx="602">
                  <c:v>0.11350589764528805</c:v>
                </c:pt>
                <c:pt idx="603">
                  <c:v>0.11312769617331205</c:v>
                </c:pt>
                <c:pt idx="604">
                  <c:v>0.12094600723044525</c:v>
                </c:pt>
                <c:pt idx="605">
                  <c:v>0.11922429521382083</c:v>
                </c:pt>
                <c:pt idx="606">
                  <c:v>0.11396896547339946</c:v>
                </c:pt>
                <c:pt idx="607">
                  <c:v>0.11775344449092483</c:v>
                </c:pt>
                <c:pt idx="608">
                  <c:v>0.11234295038879871</c:v>
                </c:pt>
                <c:pt idx="609">
                  <c:v>0.11977979481499942</c:v>
                </c:pt>
                <c:pt idx="610">
                  <c:v>0.11550933410239896</c:v>
                </c:pt>
                <c:pt idx="611">
                  <c:v>0.11718880780581267</c:v>
                </c:pt>
                <c:pt idx="612">
                  <c:v>0.11619667746722095</c:v>
                </c:pt>
                <c:pt idx="613">
                  <c:v>0.12004654857564691</c:v>
                </c:pt>
                <c:pt idx="614">
                  <c:v>0.11161823738562481</c:v>
                </c:pt>
                <c:pt idx="615">
                  <c:v>0.11914680936398526</c:v>
                </c:pt>
                <c:pt idx="616">
                  <c:v>0.11939230634896512</c:v>
                </c:pt>
                <c:pt idx="617">
                  <c:v>0.1232094768956527</c:v>
                </c:pt>
                <c:pt idx="618">
                  <c:v>0.12269720233285761</c:v>
                </c:pt>
                <c:pt idx="619">
                  <c:v>0.11866131931931011</c:v>
                </c:pt>
                <c:pt idx="620">
                  <c:v>0.12163503950554055</c:v>
                </c:pt>
                <c:pt idx="621">
                  <c:v>0.12558221245873422</c:v>
                </c:pt>
                <c:pt idx="622">
                  <c:v>0.11836836903993213</c:v>
                </c:pt>
                <c:pt idx="623">
                  <c:v>0.12513389665615565</c:v>
                </c:pt>
                <c:pt idx="624">
                  <c:v>0.1247759635028996</c:v>
                </c:pt>
                <c:pt idx="625">
                  <c:v>0.12384627704215666</c:v>
                </c:pt>
                <c:pt idx="626">
                  <c:v>0.12335372539067839</c:v>
                </c:pt>
                <c:pt idx="627">
                  <c:v>0.11879962595866168</c:v>
                </c:pt>
                <c:pt idx="628">
                  <c:v>0.12113611223670678</c:v>
                </c:pt>
                <c:pt idx="629">
                  <c:v>0.12581104493690196</c:v>
                </c:pt>
                <c:pt idx="630">
                  <c:v>0.12307738296164364</c:v>
                </c:pt>
                <c:pt idx="631">
                  <c:v>0.11831661936836378</c:v>
                </c:pt>
                <c:pt idx="632">
                  <c:v>0.11635148508740958</c:v>
                </c:pt>
                <c:pt idx="633">
                  <c:v>0.1245096651345145</c:v>
                </c:pt>
                <c:pt idx="634">
                  <c:v>0.12672276891194639</c:v>
                </c:pt>
                <c:pt idx="635">
                  <c:v>0.12208561059071106</c:v>
                </c:pt>
                <c:pt idx="636">
                  <c:v>0.12149315143518444</c:v>
                </c:pt>
                <c:pt idx="637">
                  <c:v>0.12571626463239188</c:v>
                </c:pt>
                <c:pt idx="638">
                  <c:v>0.12888982820475658</c:v>
                </c:pt>
                <c:pt idx="639">
                  <c:v>0.12556742353547365</c:v>
                </c:pt>
                <c:pt idx="640">
                  <c:v>0.12229504738015996</c:v>
                </c:pt>
                <c:pt idx="641">
                  <c:v>0.1214191257148763</c:v>
                </c:pt>
                <c:pt idx="642">
                  <c:v>0.12229317530057159</c:v>
                </c:pt>
                <c:pt idx="643">
                  <c:v>0.12146963556625608</c:v>
                </c:pt>
                <c:pt idx="644">
                  <c:v>0.12175738491033622</c:v>
                </c:pt>
                <c:pt idx="645">
                  <c:v>0.12049058316409872</c:v>
                </c:pt>
                <c:pt idx="646">
                  <c:v>0.12041501405838165</c:v>
                </c:pt>
                <c:pt idx="647">
                  <c:v>0.1256701930217512</c:v>
                </c:pt>
                <c:pt idx="648">
                  <c:v>0.11944037271255158</c:v>
                </c:pt>
                <c:pt idx="649">
                  <c:v>0.11877817576400292</c:v>
                </c:pt>
                <c:pt idx="650">
                  <c:v>0.12070743539250223</c:v>
                </c:pt>
                <c:pt idx="651">
                  <c:v>0.11707938956924957</c:v>
                </c:pt>
                <c:pt idx="652">
                  <c:v>0.11859203878179908</c:v>
                </c:pt>
                <c:pt idx="653">
                  <c:v>0.12124903997208648</c:v>
                </c:pt>
                <c:pt idx="654">
                  <c:v>0.1119814255281369</c:v>
                </c:pt>
                <c:pt idx="655">
                  <c:v>0.11442126964797614</c:v>
                </c:pt>
                <c:pt idx="656">
                  <c:v>0.11046722472908165</c:v>
                </c:pt>
                <c:pt idx="657">
                  <c:v>0.11539298533634018</c:v>
                </c:pt>
                <c:pt idx="658">
                  <c:v>0.11148260626433468</c:v>
                </c:pt>
                <c:pt idx="659">
                  <c:v>0.11513110467853085</c:v>
                </c:pt>
                <c:pt idx="660">
                  <c:v>0.10830250808112515</c:v>
                </c:pt>
                <c:pt idx="661">
                  <c:v>0.11020380978132426</c:v>
                </c:pt>
                <c:pt idx="662">
                  <c:v>0.11203670101760059</c:v>
                </c:pt>
                <c:pt idx="663">
                  <c:v>0.10721785021708349</c:v>
                </c:pt>
                <c:pt idx="664">
                  <c:v>0.10655727178178627</c:v>
                </c:pt>
                <c:pt idx="665">
                  <c:v>0.10699619219874515</c:v>
                </c:pt>
                <c:pt idx="666">
                  <c:v>0.1107892527433102</c:v>
                </c:pt>
                <c:pt idx="667">
                  <c:v>0.10929088382934234</c:v>
                </c:pt>
                <c:pt idx="668">
                  <c:v>0.11393090223724717</c:v>
                </c:pt>
                <c:pt idx="669">
                  <c:v>0.10838208539602329</c:v>
                </c:pt>
                <c:pt idx="670">
                  <c:v>0.1112082319430555</c:v>
                </c:pt>
                <c:pt idx="671">
                  <c:v>0.11434367530419384</c:v>
                </c:pt>
                <c:pt idx="672">
                  <c:v>0.10566690109797854</c:v>
                </c:pt>
                <c:pt idx="673">
                  <c:v>0.11004490075628347</c:v>
                </c:pt>
                <c:pt idx="674">
                  <c:v>0.11190812794262002</c:v>
                </c:pt>
                <c:pt idx="675">
                  <c:v>0.11044972347402078</c:v>
                </c:pt>
                <c:pt idx="676">
                  <c:v>0.11572141836893698</c:v>
                </c:pt>
                <c:pt idx="677">
                  <c:v>0.11709423389251428</c:v>
                </c:pt>
                <c:pt idx="678">
                  <c:v>0.12283987661119168</c:v>
                </c:pt>
                <c:pt idx="679">
                  <c:v>0.12115784209869625</c:v>
                </c:pt>
                <c:pt idx="680">
                  <c:v>0.11554660546312764</c:v>
                </c:pt>
                <c:pt idx="681">
                  <c:v>0.11147506941992683</c:v>
                </c:pt>
                <c:pt idx="682">
                  <c:v>0.10633427106990322</c:v>
                </c:pt>
                <c:pt idx="683">
                  <c:v>0.10581763725275943</c:v>
                </c:pt>
                <c:pt idx="684">
                  <c:v>0.11022375809678611</c:v>
                </c:pt>
                <c:pt idx="685">
                  <c:v>0.10733606025648727</c:v>
                </c:pt>
                <c:pt idx="686">
                  <c:v>0.11207701179937207</c:v>
                </c:pt>
                <c:pt idx="687">
                  <c:v>0.10815088301702298</c:v>
                </c:pt>
                <c:pt idx="688">
                  <c:v>0.11881390762181539</c:v>
                </c:pt>
                <c:pt idx="689">
                  <c:v>0.11776459125877405</c:v>
                </c:pt>
                <c:pt idx="690">
                  <c:v>0.11061200051430947</c:v>
                </c:pt>
                <c:pt idx="691">
                  <c:v>0.11788781000842066</c:v>
                </c:pt>
                <c:pt idx="692">
                  <c:v>0.11173039031647379</c:v>
                </c:pt>
                <c:pt idx="693">
                  <c:v>0.10929153005624986</c:v>
                </c:pt>
                <c:pt idx="694">
                  <c:v>0.11454365939762648</c:v>
                </c:pt>
                <c:pt idx="695">
                  <c:v>0.11809698635502131</c:v>
                </c:pt>
                <c:pt idx="696">
                  <c:v>0.11654834498889685</c:v>
                </c:pt>
                <c:pt idx="697">
                  <c:v>0.11659014568013566</c:v>
                </c:pt>
                <c:pt idx="698">
                  <c:v>0.11041859796748281</c:v>
                </c:pt>
                <c:pt idx="699">
                  <c:v>0.11467216752467402</c:v>
                </c:pt>
                <c:pt idx="700">
                  <c:v>0.11542515010663387</c:v>
                </c:pt>
                <c:pt idx="701">
                  <c:v>0.11562890401259229</c:v>
                </c:pt>
                <c:pt idx="702">
                  <c:v>0.1094597944994906</c:v>
                </c:pt>
                <c:pt idx="703">
                  <c:v>0.11420981310734764</c:v>
                </c:pt>
                <c:pt idx="704">
                  <c:v>0.11410931475325764</c:v>
                </c:pt>
                <c:pt idx="705">
                  <c:v>0.11238276504689745</c:v>
                </c:pt>
                <c:pt idx="706">
                  <c:v>0.11095766446847759</c:v>
                </c:pt>
                <c:pt idx="707">
                  <c:v>0.10927156568232264</c:v>
                </c:pt>
                <c:pt idx="708">
                  <c:v>0.10764214504406301</c:v>
                </c:pt>
                <c:pt idx="709">
                  <c:v>0.10820637196527796</c:v>
                </c:pt>
                <c:pt idx="710">
                  <c:v>0.10720478670504648</c:v>
                </c:pt>
                <c:pt idx="711">
                  <c:v>0.10594837261492548</c:v>
                </c:pt>
                <c:pt idx="712">
                  <c:v>0.10839560477320155</c:v>
                </c:pt>
                <c:pt idx="713">
                  <c:v>0.10203320339783441</c:v>
                </c:pt>
                <c:pt idx="714">
                  <c:v>0.10597179735484463</c:v>
                </c:pt>
                <c:pt idx="715">
                  <c:v>0.11006408317905189</c:v>
                </c:pt>
                <c:pt idx="716">
                  <c:v>0.10844098110254517</c:v>
                </c:pt>
                <c:pt idx="717">
                  <c:v>9.9770877077518361E-2</c:v>
                </c:pt>
                <c:pt idx="718">
                  <c:v>0.10237326303418534</c:v>
                </c:pt>
                <c:pt idx="719">
                  <c:v>0.10494118436245739</c:v>
                </c:pt>
                <c:pt idx="720">
                  <c:v>0.1031198356551057</c:v>
                </c:pt>
                <c:pt idx="721">
                  <c:v>0.10130533099111363</c:v>
                </c:pt>
                <c:pt idx="722">
                  <c:v>0.10420863415219395</c:v>
                </c:pt>
                <c:pt idx="723">
                  <c:v>0.10538982092193741</c:v>
                </c:pt>
                <c:pt idx="724">
                  <c:v>0.10142263577675477</c:v>
                </c:pt>
                <c:pt idx="725">
                  <c:v>9.8330899071427391E-2</c:v>
                </c:pt>
                <c:pt idx="726">
                  <c:v>0.10484894857046903</c:v>
                </c:pt>
                <c:pt idx="727">
                  <c:v>0.10112642388888599</c:v>
                </c:pt>
                <c:pt idx="728">
                  <c:v>0.10372665077011294</c:v>
                </c:pt>
                <c:pt idx="729">
                  <c:v>0.10091176740825725</c:v>
                </c:pt>
                <c:pt idx="730">
                  <c:v>0.10537839154857177</c:v>
                </c:pt>
                <c:pt idx="731">
                  <c:v>0.10959988888559886</c:v>
                </c:pt>
                <c:pt idx="732">
                  <c:v>9.6828577894959869E-2</c:v>
                </c:pt>
                <c:pt idx="733">
                  <c:v>0.10370971928330366</c:v>
                </c:pt>
                <c:pt idx="734">
                  <c:v>0.10763740550612219</c:v>
                </c:pt>
                <c:pt idx="735">
                  <c:v>0.10337200206796471</c:v>
                </c:pt>
                <c:pt idx="736">
                  <c:v>9.7886712702650841E-2</c:v>
                </c:pt>
                <c:pt idx="737">
                  <c:v>9.8997315391492702E-2</c:v>
                </c:pt>
                <c:pt idx="738">
                  <c:v>0.10472675269984351</c:v>
                </c:pt>
                <c:pt idx="739">
                  <c:v>0.10222116746712219</c:v>
                </c:pt>
                <c:pt idx="740">
                  <c:v>0.10517075921835242</c:v>
                </c:pt>
                <c:pt idx="741">
                  <c:v>0.1024898516597227</c:v>
                </c:pt>
                <c:pt idx="742">
                  <c:v>0.10389741070612925</c:v>
                </c:pt>
                <c:pt idx="743">
                  <c:v>9.8677072046412406E-2</c:v>
                </c:pt>
                <c:pt idx="744">
                  <c:v>9.3695086986968823E-2</c:v>
                </c:pt>
                <c:pt idx="745">
                  <c:v>9.5602546815911557E-2</c:v>
                </c:pt>
                <c:pt idx="746">
                  <c:v>0.10154491474430642</c:v>
                </c:pt>
                <c:pt idx="747">
                  <c:v>9.544834572687827E-2</c:v>
                </c:pt>
                <c:pt idx="748">
                  <c:v>9.1726068354616941E-2</c:v>
                </c:pt>
                <c:pt idx="749">
                  <c:v>9.6523930578059469E-2</c:v>
                </c:pt>
                <c:pt idx="750">
                  <c:v>0.10139800852593799</c:v>
                </c:pt>
                <c:pt idx="751">
                  <c:v>9.6536077674881718E-2</c:v>
                </c:pt>
                <c:pt idx="752">
                  <c:v>9.6901438298533843E-2</c:v>
                </c:pt>
                <c:pt idx="753">
                  <c:v>9.2594532383716385E-2</c:v>
                </c:pt>
                <c:pt idx="754">
                  <c:v>9.4805590966380957E-2</c:v>
                </c:pt>
                <c:pt idx="755">
                  <c:v>9.9939188970416093E-2</c:v>
                </c:pt>
                <c:pt idx="756">
                  <c:v>9.6343056309940445E-2</c:v>
                </c:pt>
                <c:pt idx="757">
                  <c:v>9.4958916976268085E-2</c:v>
                </c:pt>
                <c:pt idx="758">
                  <c:v>9.9253201785339834E-2</c:v>
                </c:pt>
                <c:pt idx="759">
                  <c:v>9.9087252342156248E-2</c:v>
                </c:pt>
                <c:pt idx="760">
                  <c:v>9.4225329361320276E-2</c:v>
                </c:pt>
                <c:pt idx="761">
                  <c:v>9.775899010091571E-2</c:v>
                </c:pt>
                <c:pt idx="762">
                  <c:v>8.8211905477278474E-2</c:v>
                </c:pt>
                <c:pt idx="763">
                  <c:v>8.8255734945675859E-2</c:v>
                </c:pt>
                <c:pt idx="764">
                  <c:v>9.5421332251505758E-2</c:v>
                </c:pt>
                <c:pt idx="765">
                  <c:v>9.5231892899972803E-2</c:v>
                </c:pt>
                <c:pt idx="766">
                  <c:v>9.4203844413343826E-2</c:v>
                </c:pt>
                <c:pt idx="767">
                  <c:v>8.6080505125638765E-2</c:v>
                </c:pt>
                <c:pt idx="768">
                  <c:v>9.4339356452895207E-2</c:v>
                </c:pt>
                <c:pt idx="769">
                  <c:v>9.4722373823830974E-2</c:v>
                </c:pt>
                <c:pt idx="770">
                  <c:v>9.0840090857812875E-2</c:v>
                </c:pt>
                <c:pt idx="771">
                  <c:v>8.6894639617532216E-2</c:v>
                </c:pt>
                <c:pt idx="772">
                  <c:v>8.7300569254851274E-2</c:v>
                </c:pt>
                <c:pt idx="773">
                  <c:v>9.2688950031179052E-2</c:v>
                </c:pt>
                <c:pt idx="774">
                  <c:v>9.3247591121623813E-2</c:v>
                </c:pt>
                <c:pt idx="775">
                  <c:v>9.5028483101634018E-2</c:v>
                </c:pt>
                <c:pt idx="776">
                  <c:v>9.3622767082054026E-2</c:v>
                </c:pt>
                <c:pt idx="777">
                  <c:v>9.7515279744270003E-2</c:v>
                </c:pt>
                <c:pt idx="778">
                  <c:v>9.0888036788864104E-2</c:v>
                </c:pt>
                <c:pt idx="779">
                  <c:v>9.5797495913550398E-2</c:v>
                </c:pt>
                <c:pt idx="780">
                  <c:v>9.4053046879814001E-2</c:v>
                </c:pt>
                <c:pt idx="781">
                  <c:v>9.6355831351722515E-2</c:v>
                </c:pt>
                <c:pt idx="782">
                  <c:v>9.2715174873060274E-2</c:v>
                </c:pt>
                <c:pt idx="783">
                  <c:v>9.286684833256735E-2</c:v>
                </c:pt>
                <c:pt idx="784">
                  <c:v>9.4814135443547901E-2</c:v>
                </c:pt>
                <c:pt idx="785">
                  <c:v>8.69600490460819E-2</c:v>
                </c:pt>
                <c:pt idx="786">
                  <c:v>9.4176454765124609E-2</c:v>
                </c:pt>
                <c:pt idx="787">
                  <c:v>8.8354216778800981E-2</c:v>
                </c:pt>
                <c:pt idx="788">
                  <c:v>8.7674609748722626E-2</c:v>
                </c:pt>
                <c:pt idx="789">
                  <c:v>8.9249498242266329E-2</c:v>
                </c:pt>
                <c:pt idx="790">
                  <c:v>9.2337846831886103E-2</c:v>
                </c:pt>
                <c:pt idx="791">
                  <c:v>9.4543452624320901E-2</c:v>
                </c:pt>
                <c:pt idx="792">
                  <c:v>9.7657429244629931E-2</c:v>
                </c:pt>
                <c:pt idx="793">
                  <c:v>0.10512566214682667</c:v>
                </c:pt>
                <c:pt idx="794">
                  <c:v>9.6892624632109084E-2</c:v>
                </c:pt>
                <c:pt idx="795">
                  <c:v>0.10164310743747486</c:v>
                </c:pt>
                <c:pt idx="796">
                  <c:v>0.10056385894562113</c:v>
                </c:pt>
                <c:pt idx="797">
                  <c:v>9.3665021378665683E-2</c:v>
                </c:pt>
                <c:pt idx="798">
                  <c:v>0.10541863270060861</c:v>
                </c:pt>
                <c:pt idx="799">
                  <c:v>0.10365830791094666</c:v>
                </c:pt>
                <c:pt idx="800">
                  <c:v>9.4480322805006414E-2</c:v>
                </c:pt>
                <c:pt idx="801">
                  <c:v>9.6409118866505772E-2</c:v>
                </c:pt>
                <c:pt idx="802">
                  <c:v>9.9255219274064041E-2</c:v>
                </c:pt>
                <c:pt idx="803">
                  <c:v>9.4236981734438605E-2</c:v>
                </c:pt>
                <c:pt idx="804">
                  <c:v>9.3846159267578652E-2</c:v>
                </c:pt>
                <c:pt idx="805">
                  <c:v>9.1634829818164981E-2</c:v>
                </c:pt>
                <c:pt idx="806">
                  <c:v>9.1427616402416811E-2</c:v>
                </c:pt>
                <c:pt idx="807">
                  <c:v>9.687397865513718E-2</c:v>
                </c:pt>
                <c:pt idx="808">
                  <c:v>9.266253822444187E-2</c:v>
                </c:pt>
                <c:pt idx="809">
                  <c:v>8.6987045203326396E-2</c:v>
                </c:pt>
                <c:pt idx="810">
                  <c:v>9.1602661209261818E-2</c:v>
                </c:pt>
                <c:pt idx="811">
                  <c:v>8.7987792509092153E-2</c:v>
                </c:pt>
                <c:pt idx="812">
                  <c:v>9.0178835829620899E-2</c:v>
                </c:pt>
                <c:pt idx="813">
                  <c:v>8.5280128131352662E-2</c:v>
                </c:pt>
                <c:pt idx="814">
                  <c:v>8.4328838424061137E-2</c:v>
                </c:pt>
                <c:pt idx="815">
                  <c:v>8.1963104701775619E-2</c:v>
                </c:pt>
                <c:pt idx="816">
                  <c:v>8.692036249281275E-2</c:v>
                </c:pt>
                <c:pt idx="817">
                  <c:v>8.3438845334455072E-2</c:v>
                </c:pt>
                <c:pt idx="818">
                  <c:v>9.215836475500179E-2</c:v>
                </c:pt>
                <c:pt idx="819">
                  <c:v>8.6390452985329408E-2</c:v>
                </c:pt>
                <c:pt idx="820">
                  <c:v>8.3077451502184457E-2</c:v>
                </c:pt>
                <c:pt idx="821">
                  <c:v>8.4666760615910414E-2</c:v>
                </c:pt>
                <c:pt idx="822">
                  <c:v>8.3544949133411178E-2</c:v>
                </c:pt>
                <c:pt idx="823">
                  <c:v>7.6199884949063379E-2</c:v>
                </c:pt>
                <c:pt idx="824">
                  <c:v>7.900222723076282E-2</c:v>
                </c:pt>
                <c:pt idx="825">
                  <c:v>8.5604854289612467E-2</c:v>
                </c:pt>
                <c:pt idx="826">
                  <c:v>8.5214688894952068E-2</c:v>
                </c:pt>
                <c:pt idx="827">
                  <c:v>8.27779223308059E-2</c:v>
                </c:pt>
                <c:pt idx="828">
                  <c:v>8.545412115587038E-2</c:v>
                </c:pt>
                <c:pt idx="829">
                  <c:v>8.3947865228454044E-2</c:v>
                </c:pt>
                <c:pt idx="830">
                  <c:v>7.9932108364435012E-2</c:v>
                </c:pt>
                <c:pt idx="831">
                  <c:v>7.9288381902445096E-2</c:v>
                </c:pt>
                <c:pt idx="832">
                  <c:v>8.5116430155837489E-2</c:v>
                </c:pt>
                <c:pt idx="833">
                  <c:v>7.9009102487196683E-2</c:v>
                </c:pt>
                <c:pt idx="834">
                  <c:v>8.2653627021287646E-2</c:v>
                </c:pt>
                <c:pt idx="835">
                  <c:v>8.1985073204668288E-2</c:v>
                </c:pt>
                <c:pt idx="836">
                  <c:v>8.0186175389173803E-2</c:v>
                </c:pt>
                <c:pt idx="837">
                  <c:v>7.4134113255698839E-2</c:v>
                </c:pt>
                <c:pt idx="838">
                  <c:v>7.1549435755820345E-2</c:v>
                </c:pt>
                <c:pt idx="839">
                  <c:v>6.9942785586380632E-2</c:v>
                </c:pt>
                <c:pt idx="840">
                  <c:v>7.5742147105887281E-2</c:v>
                </c:pt>
                <c:pt idx="841">
                  <c:v>7.3100197496792169E-2</c:v>
                </c:pt>
                <c:pt idx="842">
                  <c:v>7.4739241584554278E-2</c:v>
                </c:pt>
                <c:pt idx="843">
                  <c:v>7.9949019181897021E-2</c:v>
                </c:pt>
                <c:pt idx="844">
                  <c:v>7.8187692430176051E-2</c:v>
                </c:pt>
                <c:pt idx="845">
                  <c:v>7.5781047403862434E-2</c:v>
                </c:pt>
                <c:pt idx="846">
                  <c:v>8.2840016865508834E-2</c:v>
                </c:pt>
                <c:pt idx="847">
                  <c:v>7.9223799176490778E-2</c:v>
                </c:pt>
                <c:pt idx="848">
                  <c:v>7.8825678405100796E-2</c:v>
                </c:pt>
                <c:pt idx="849">
                  <c:v>7.6866071036465922E-2</c:v>
                </c:pt>
                <c:pt idx="850">
                  <c:v>7.7074744940489812E-2</c:v>
                </c:pt>
                <c:pt idx="851">
                  <c:v>7.7570644744966416E-2</c:v>
                </c:pt>
                <c:pt idx="852">
                  <c:v>7.5914635365463945E-2</c:v>
                </c:pt>
                <c:pt idx="853">
                  <c:v>8.7150404055261851E-2</c:v>
                </c:pt>
                <c:pt idx="854">
                  <c:v>8.8673229894084327E-2</c:v>
                </c:pt>
                <c:pt idx="855">
                  <c:v>8.1410593843280435E-2</c:v>
                </c:pt>
                <c:pt idx="856">
                  <c:v>8.7937450533201095E-2</c:v>
                </c:pt>
                <c:pt idx="857">
                  <c:v>8.6093232064942932E-2</c:v>
                </c:pt>
                <c:pt idx="858">
                  <c:v>8.3517095153459758E-2</c:v>
                </c:pt>
                <c:pt idx="859">
                  <c:v>9.0614285301054656E-2</c:v>
                </c:pt>
                <c:pt idx="860">
                  <c:v>8.0237815891474815E-2</c:v>
                </c:pt>
                <c:pt idx="861">
                  <c:v>7.6525754180186409E-2</c:v>
                </c:pt>
                <c:pt idx="862">
                  <c:v>7.3892568711498727E-2</c:v>
                </c:pt>
                <c:pt idx="863">
                  <c:v>7.4297191281884445E-2</c:v>
                </c:pt>
                <c:pt idx="864">
                  <c:v>7.1013257303308708E-2</c:v>
                </c:pt>
                <c:pt idx="865">
                  <c:v>7.844852009677368E-2</c:v>
                </c:pt>
                <c:pt idx="866">
                  <c:v>8.8053558028553552E-2</c:v>
                </c:pt>
                <c:pt idx="867">
                  <c:v>8.8505892302542508E-2</c:v>
                </c:pt>
                <c:pt idx="868">
                  <c:v>7.6962493719439459E-2</c:v>
                </c:pt>
                <c:pt idx="869">
                  <c:v>7.5866357567353923E-2</c:v>
                </c:pt>
                <c:pt idx="870">
                  <c:v>7.6542520982183448E-2</c:v>
                </c:pt>
                <c:pt idx="871">
                  <c:v>7.0596354403209174E-2</c:v>
                </c:pt>
                <c:pt idx="872">
                  <c:v>7.5230894017404848E-2</c:v>
                </c:pt>
                <c:pt idx="873">
                  <c:v>7.410427441213821E-2</c:v>
                </c:pt>
                <c:pt idx="874">
                  <c:v>7.7488237234200827E-2</c:v>
                </c:pt>
                <c:pt idx="875">
                  <c:v>7.660575643516189E-2</c:v>
                </c:pt>
                <c:pt idx="876">
                  <c:v>7.7634042449245877E-2</c:v>
                </c:pt>
                <c:pt idx="877">
                  <c:v>8.3756369971458092E-2</c:v>
                </c:pt>
                <c:pt idx="878">
                  <c:v>8.8882084149484453E-2</c:v>
                </c:pt>
                <c:pt idx="879">
                  <c:v>8.7017798960543249E-2</c:v>
                </c:pt>
                <c:pt idx="880">
                  <c:v>9.1015330208846654E-2</c:v>
                </c:pt>
                <c:pt idx="881">
                  <c:v>8.6792069569815444E-2</c:v>
                </c:pt>
                <c:pt idx="882">
                  <c:v>7.6263312249329709E-2</c:v>
                </c:pt>
                <c:pt idx="883">
                  <c:v>6.6897501489413938E-2</c:v>
                </c:pt>
                <c:pt idx="884">
                  <c:v>6.5276627185606256E-2</c:v>
                </c:pt>
                <c:pt idx="885">
                  <c:v>6.1576968734537031E-2</c:v>
                </c:pt>
                <c:pt idx="886">
                  <c:v>6.4386268606725222E-2</c:v>
                </c:pt>
                <c:pt idx="887">
                  <c:v>6.1747539097324201E-2</c:v>
                </c:pt>
                <c:pt idx="888">
                  <c:v>6.9493960548981437E-2</c:v>
                </c:pt>
                <c:pt idx="889">
                  <c:v>6.4661320311367579E-2</c:v>
                </c:pt>
                <c:pt idx="890">
                  <c:v>6.3611494305835056E-2</c:v>
                </c:pt>
                <c:pt idx="891">
                  <c:v>6.683080260168546E-2</c:v>
                </c:pt>
                <c:pt idx="892">
                  <c:v>7.0063372149451769E-2</c:v>
                </c:pt>
                <c:pt idx="893">
                  <c:v>6.9026386714602234E-2</c:v>
                </c:pt>
                <c:pt idx="894">
                  <c:v>7.4995651868281749E-2</c:v>
                </c:pt>
                <c:pt idx="895">
                  <c:v>6.6614614840843328E-2</c:v>
                </c:pt>
                <c:pt idx="896">
                  <c:v>6.5798722465598258E-2</c:v>
                </c:pt>
                <c:pt idx="897">
                  <c:v>6.2652575712280473E-2</c:v>
                </c:pt>
                <c:pt idx="898">
                  <c:v>7.1288757792329155E-2</c:v>
                </c:pt>
                <c:pt idx="899">
                  <c:v>6.7393914802095417E-2</c:v>
                </c:pt>
                <c:pt idx="900">
                  <c:v>6.7594088511780892E-2</c:v>
                </c:pt>
                <c:pt idx="901">
                  <c:v>7.0200009804843838E-2</c:v>
                </c:pt>
                <c:pt idx="902">
                  <c:v>6.6751379893617846E-2</c:v>
                </c:pt>
                <c:pt idx="903">
                  <c:v>6.6852165430759863E-2</c:v>
                </c:pt>
                <c:pt idx="904">
                  <c:v>6.8156668681925284E-2</c:v>
                </c:pt>
                <c:pt idx="905">
                  <c:v>7.1836822201400169E-2</c:v>
                </c:pt>
                <c:pt idx="906">
                  <c:v>5.9940649019151554E-2</c:v>
                </c:pt>
                <c:pt idx="907">
                  <c:v>5.9500872215932782E-2</c:v>
                </c:pt>
                <c:pt idx="908">
                  <c:v>5.4739492622774583E-2</c:v>
                </c:pt>
                <c:pt idx="909">
                  <c:v>7.0764888379000274E-2</c:v>
                </c:pt>
                <c:pt idx="910">
                  <c:v>7.0824223124547933E-2</c:v>
                </c:pt>
                <c:pt idx="911">
                  <c:v>6.4322428607426929E-2</c:v>
                </c:pt>
                <c:pt idx="912">
                  <c:v>6.0106911731823844E-2</c:v>
                </c:pt>
                <c:pt idx="913">
                  <c:v>5.8221768044643706E-2</c:v>
                </c:pt>
                <c:pt idx="914">
                  <c:v>6.8409118361419524E-2</c:v>
                </c:pt>
                <c:pt idx="915">
                  <c:v>7.4015012554755399E-2</c:v>
                </c:pt>
                <c:pt idx="916">
                  <c:v>7.0945219814773641E-2</c:v>
                </c:pt>
                <c:pt idx="917">
                  <c:v>6.926725186650394E-2</c:v>
                </c:pt>
                <c:pt idx="918">
                  <c:v>5.4374314975057812E-2</c:v>
                </c:pt>
                <c:pt idx="919">
                  <c:v>5.4915320751232191E-2</c:v>
                </c:pt>
                <c:pt idx="920">
                  <c:v>6.255326630834307E-2</c:v>
                </c:pt>
                <c:pt idx="921">
                  <c:v>6.1237644455756308E-2</c:v>
                </c:pt>
                <c:pt idx="922">
                  <c:v>6.281680936712751E-2</c:v>
                </c:pt>
                <c:pt idx="923">
                  <c:v>5.6011803451621774E-2</c:v>
                </c:pt>
                <c:pt idx="924">
                  <c:v>6.6112110046315273E-2</c:v>
                </c:pt>
                <c:pt idx="925">
                  <c:v>5.7517807053510318E-2</c:v>
                </c:pt>
                <c:pt idx="926">
                  <c:v>6.6485569855643259E-2</c:v>
                </c:pt>
                <c:pt idx="927">
                  <c:v>6.3005148754529658E-2</c:v>
                </c:pt>
                <c:pt idx="928">
                  <c:v>5.9722027917528626E-2</c:v>
                </c:pt>
                <c:pt idx="929">
                  <c:v>5.4697037189434319E-2</c:v>
                </c:pt>
                <c:pt idx="930">
                  <c:v>6.1618402659320337E-2</c:v>
                </c:pt>
                <c:pt idx="931">
                  <c:v>6.2299711726029716E-2</c:v>
                </c:pt>
                <c:pt idx="932">
                  <c:v>6.1630625754311323E-2</c:v>
                </c:pt>
                <c:pt idx="933">
                  <c:v>6.3564589970396046E-2</c:v>
                </c:pt>
                <c:pt idx="934">
                  <c:v>5.7619032666926001E-2</c:v>
                </c:pt>
                <c:pt idx="935">
                  <c:v>6.2222381442836698E-2</c:v>
                </c:pt>
                <c:pt idx="936">
                  <c:v>5.8208946016012189E-2</c:v>
                </c:pt>
                <c:pt idx="937">
                  <c:v>5.5547471782420053E-2</c:v>
                </c:pt>
                <c:pt idx="938">
                  <c:v>6.1629754735044798E-2</c:v>
                </c:pt>
                <c:pt idx="939">
                  <c:v>6.5959570920739452E-2</c:v>
                </c:pt>
                <c:pt idx="940">
                  <c:v>5.766844014335671E-2</c:v>
                </c:pt>
                <c:pt idx="941">
                  <c:v>5.3272058769144356E-2</c:v>
                </c:pt>
                <c:pt idx="942">
                  <c:v>6.3173199303042452E-2</c:v>
                </c:pt>
                <c:pt idx="943">
                  <c:v>6.0200725012559672E-2</c:v>
                </c:pt>
                <c:pt idx="944">
                  <c:v>6.2006789681454115E-2</c:v>
                </c:pt>
                <c:pt idx="945">
                  <c:v>5.9766512877138488E-2</c:v>
                </c:pt>
                <c:pt idx="946">
                  <c:v>6.4640883542229147E-2</c:v>
                </c:pt>
                <c:pt idx="947">
                  <c:v>6.4324717910982085E-2</c:v>
                </c:pt>
                <c:pt idx="948">
                  <c:v>6.1689172064445644E-2</c:v>
                </c:pt>
                <c:pt idx="949">
                  <c:v>5.9996619965103234E-2</c:v>
                </c:pt>
                <c:pt idx="950">
                  <c:v>5.4230767687457215E-2</c:v>
                </c:pt>
                <c:pt idx="951">
                  <c:v>5.0591767625656842E-2</c:v>
                </c:pt>
                <c:pt idx="952">
                  <c:v>5.6712403648612318E-2</c:v>
                </c:pt>
                <c:pt idx="953">
                  <c:v>5.8616491122792144E-2</c:v>
                </c:pt>
                <c:pt idx="954">
                  <c:v>5.9272010541193805E-2</c:v>
                </c:pt>
                <c:pt idx="955">
                  <c:v>6.8593188764488056E-2</c:v>
                </c:pt>
                <c:pt idx="956">
                  <c:v>6.3434846320553809E-2</c:v>
                </c:pt>
                <c:pt idx="957">
                  <c:v>6.664986666466452E-2</c:v>
                </c:pt>
                <c:pt idx="958">
                  <c:v>6.292153683976473E-2</c:v>
                </c:pt>
                <c:pt idx="959">
                  <c:v>6.2352543950892139E-2</c:v>
                </c:pt>
                <c:pt idx="960">
                  <c:v>6.189118320766146E-2</c:v>
                </c:pt>
                <c:pt idx="961">
                  <c:v>5.8519150495633443E-2</c:v>
                </c:pt>
                <c:pt idx="962">
                  <c:v>5.3944328208897475E-2</c:v>
                </c:pt>
                <c:pt idx="963">
                  <c:v>6.1615373888246588E-2</c:v>
                </c:pt>
                <c:pt idx="964">
                  <c:v>6.2135748069619703E-2</c:v>
                </c:pt>
                <c:pt idx="965">
                  <c:v>6.0480365459990991E-2</c:v>
                </c:pt>
                <c:pt idx="966">
                  <c:v>6.8144656104184478E-2</c:v>
                </c:pt>
                <c:pt idx="967">
                  <c:v>5.8763117828985287E-2</c:v>
                </c:pt>
                <c:pt idx="968">
                  <c:v>5.0204495578047584E-2</c:v>
                </c:pt>
                <c:pt idx="969">
                  <c:v>5.3827547268373035E-2</c:v>
                </c:pt>
                <c:pt idx="970">
                  <c:v>5.9213847918706548E-2</c:v>
                </c:pt>
                <c:pt idx="971">
                  <c:v>6.101759758076699E-2</c:v>
                </c:pt>
                <c:pt idx="972">
                  <c:v>7.2154852277302908E-2</c:v>
                </c:pt>
                <c:pt idx="973">
                  <c:v>9.1424129695835674E-2</c:v>
                </c:pt>
                <c:pt idx="974">
                  <c:v>9.9888028962690334E-2</c:v>
                </c:pt>
                <c:pt idx="975">
                  <c:v>0.10722917355540644</c:v>
                </c:pt>
                <c:pt idx="976">
                  <c:v>0.11011342720099214</c:v>
                </c:pt>
                <c:pt idx="977">
                  <c:v>9.3325509575266113E-2</c:v>
                </c:pt>
                <c:pt idx="978">
                  <c:v>8.6101492825099976E-2</c:v>
                </c:pt>
                <c:pt idx="979">
                  <c:v>8.3530844014502878E-2</c:v>
                </c:pt>
                <c:pt idx="980">
                  <c:v>8.4301083365428187E-2</c:v>
                </c:pt>
                <c:pt idx="981">
                  <c:v>8.1889000774803294E-2</c:v>
                </c:pt>
                <c:pt idx="982">
                  <c:v>8.4469400776835429E-2</c:v>
                </c:pt>
                <c:pt idx="983">
                  <c:v>8.1155091352677691E-2</c:v>
                </c:pt>
                <c:pt idx="984">
                  <c:v>8.3543138074746962E-2</c:v>
                </c:pt>
                <c:pt idx="985">
                  <c:v>7.5292033543301162E-2</c:v>
                </c:pt>
                <c:pt idx="986">
                  <c:v>7.4433160106339186E-2</c:v>
                </c:pt>
                <c:pt idx="987">
                  <c:v>7.35063258413544E-2</c:v>
                </c:pt>
                <c:pt idx="988">
                  <c:v>7.7600157259654939E-2</c:v>
                </c:pt>
                <c:pt idx="989">
                  <c:v>6.2506298117684697E-2</c:v>
                </c:pt>
                <c:pt idx="990">
                  <c:v>6.6807745283813225E-2</c:v>
                </c:pt>
                <c:pt idx="991">
                  <c:v>6.684136172705489E-2</c:v>
                </c:pt>
                <c:pt idx="992">
                  <c:v>7.8857115320207088E-2</c:v>
                </c:pt>
                <c:pt idx="993">
                  <c:v>8.2479430318084038E-2</c:v>
                </c:pt>
                <c:pt idx="994">
                  <c:v>7.27729022717718E-2</c:v>
                </c:pt>
                <c:pt idx="995">
                  <c:v>8.6257129220282058E-2</c:v>
                </c:pt>
                <c:pt idx="996">
                  <c:v>7.7137699073909979E-2</c:v>
                </c:pt>
                <c:pt idx="997">
                  <c:v>7.2432110128899205E-2</c:v>
                </c:pt>
                <c:pt idx="998">
                  <c:v>7.4250544703737847E-2</c:v>
                </c:pt>
                <c:pt idx="999">
                  <c:v>7.4884461070169689E-2</c:v>
                </c:pt>
                <c:pt idx="1000">
                  <c:v>7.586472154035323E-2</c:v>
                </c:pt>
                <c:pt idx="1001">
                  <c:v>6.4185364595425023E-2</c:v>
                </c:pt>
                <c:pt idx="1002">
                  <c:v>7.1651519221170537E-2</c:v>
                </c:pt>
                <c:pt idx="1003">
                  <c:v>7.3044875153810293E-2</c:v>
                </c:pt>
                <c:pt idx="1004">
                  <c:v>5.7469551169566285E-2</c:v>
                </c:pt>
                <c:pt idx="1005">
                  <c:v>6.5981227203685072E-2</c:v>
                </c:pt>
                <c:pt idx="1006">
                  <c:v>6.0757761247075118E-2</c:v>
                </c:pt>
                <c:pt idx="1007">
                  <c:v>6.0209743446055931E-2</c:v>
                </c:pt>
                <c:pt idx="1008">
                  <c:v>7.1776230174413022E-2</c:v>
                </c:pt>
                <c:pt idx="1009">
                  <c:v>5.5138940373178714E-2</c:v>
                </c:pt>
                <c:pt idx="1010">
                  <c:v>5.8292848841377483E-2</c:v>
                </c:pt>
                <c:pt idx="1011">
                  <c:v>5.9719845603198693E-2</c:v>
                </c:pt>
                <c:pt idx="1012">
                  <c:v>5.9030978145286794E-2</c:v>
                </c:pt>
                <c:pt idx="1013">
                  <c:v>5.9311025761600668E-2</c:v>
                </c:pt>
                <c:pt idx="1014">
                  <c:v>7.0046225068535931E-2</c:v>
                </c:pt>
                <c:pt idx="1015">
                  <c:v>6.3982076367725543E-2</c:v>
                </c:pt>
                <c:pt idx="1016">
                  <c:v>7.2598801954147682E-2</c:v>
                </c:pt>
                <c:pt idx="1017">
                  <c:v>6.3278247874904908E-2</c:v>
                </c:pt>
                <c:pt idx="1018">
                  <c:v>7.0317260865967499E-2</c:v>
                </c:pt>
                <c:pt idx="1019">
                  <c:v>7.1699548708354474E-2</c:v>
                </c:pt>
                <c:pt idx="1020">
                  <c:v>6.4374827393271702E-2</c:v>
                </c:pt>
                <c:pt idx="1021">
                  <c:v>6.6565416986514886E-2</c:v>
                </c:pt>
                <c:pt idx="1022">
                  <c:v>6.3755651300081692E-2</c:v>
                </c:pt>
                <c:pt idx="1023">
                  <c:v>6.6932076189516534E-2</c:v>
                </c:pt>
                <c:pt idx="1024">
                  <c:v>7.5066897061887849E-2</c:v>
                </c:pt>
                <c:pt idx="1025">
                  <c:v>6.3711775844582291E-2</c:v>
                </c:pt>
                <c:pt idx="1026">
                  <c:v>6.4534992431948157E-2</c:v>
                </c:pt>
                <c:pt idx="1027">
                  <c:v>6.9475311147311217E-2</c:v>
                </c:pt>
                <c:pt idx="1028">
                  <c:v>5.6218400444583712E-2</c:v>
                </c:pt>
                <c:pt idx="1029">
                  <c:v>6.2940029685267407E-2</c:v>
                </c:pt>
                <c:pt idx="1030">
                  <c:v>5.7228284468661045E-2</c:v>
                </c:pt>
                <c:pt idx="1031">
                  <c:v>6.0036872481692483E-2</c:v>
                </c:pt>
                <c:pt idx="1032">
                  <c:v>4.9291743217570669E-2</c:v>
                </c:pt>
                <c:pt idx="1033">
                  <c:v>5.8037880740914566E-2</c:v>
                </c:pt>
                <c:pt idx="1034">
                  <c:v>4.6066893511783349E-2</c:v>
                </c:pt>
                <c:pt idx="1035">
                  <c:v>5.6622038636436438E-2</c:v>
                </c:pt>
                <c:pt idx="1036">
                  <c:v>6.3104951368316398E-2</c:v>
                </c:pt>
                <c:pt idx="1037">
                  <c:v>5.3984183291790638E-2</c:v>
                </c:pt>
                <c:pt idx="1038">
                  <c:v>4.7250670356378623E-2</c:v>
                </c:pt>
                <c:pt idx="1039">
                  <c:v>6.1752519024014914E-2</c:v>
                </c:pt>
                <c:pt idx="1040">
                  <c:v>6.0865996294355754E-2</c:v>
                </c:pt>
                <c:pt idx="1041">
                  <c:v>6.6697117417637744E-2</c:v>
                </c:pt>
                <c:pt idx="1042">
                  <c:v>6.3057939421913248E-2</c:v>
                </c:pt>
                <c:pt idx="1043">
                  <c:v>4.1075873487295821E-2</c:v>
                </c:pt>
                <c:pt idx="1044">
                  <c:v>4.8410184065262117E-2</c:v>
                </c:pt>
                <c:pt idx="1045">
                  <c:v>5.295137841953438E-2</c:v>
                </c:pt>
                <c:pt idx="1046">
                  <c:v>4.5052986444657779E-2</c:v>
                </c:pt>
                <c:pt idx="1047">
                  <c:v>5.1299177791075623E-2</c:v>
                </c:pt>
                <c:pt idx="1048">
                  <c:v>5.0518014607581103E-2</c:v>
                </c:pt>
                <c:pt idx="1049">
                  <c:v>5.5733156120489624E-2</c:v>
                </c:pt>
                <c:pt idx="1050">
                  <c:v>6.0222218212486738E-2</c:v>
                </c:pt>
                <c:pt idx="1051">
                  <c:v>4.406272557144765E-2</c:v>
                </c:pt>
                <c:pt idx="1052">
                  <c:v>4.9423564197913439E-2</c:v>
                </c:pt>
                <c:pt idx="1053">
                  <c:v>5.3280632105908124E-2</c:v>
                </c:pt>
                <c:pt idx="1054">
                  <c:v>6.3388510946902732E-2</c:v>
                </c:pt>
                <c:pt idx="1055">
                  <c:v>4.8320420168660096E-2</c:v>
                </c:pt>
                <c:pt idx="1056">
                  <c:v>6.1779742021870018E-2</c:v>
                </c:pt>
                <c:pt idx="1057">
                  <c:v>5.602690227946077E-2</c:v>
                </c:pt>
                <c:pt idx="1058">
                  <c:v>4.8150316643117495E-2</c:v>
                </c:pt>
                <c:pt idx="1059">
                  <c:v>4.2826464603009012E-2</c:v>
                </c:pt>
                <c:pt idx="1060">
                  <c:v>5.2367863894459923E-2</c:v>
                </c:pt>
                <c:pt idx="1061">
                  <c:v>4.9305140998391721E-2</c:v>
                </c:pt>
                <c:pt idx="1062">
                  <c:v>6.9484586817301006E-2</c:v>
                </c:pt>
                <c:pt idx="1063">
                  <c:v>5.0657589647029544E-2</c:v>
                </c:pt>
                <c:pt idx="1064">
                  <c:v>6.3199210372031855E-2</c:v>
                </c:pt>
                <c:pt idx="1065">
                  <c:v>6.1079507803630285E-2</c:v>
                </c:pt>
                <c:pt idx="1066">
                  <c:v>7.9079582241424806E-2</c:v>
                </c:pt>
                <c:pt idx="1067">
                  <c:v>8.1232050359475644E-2</c:v>
                </c:pt>
                <c:pt idx="1068">
                  <c:v>8.9858253807838934E-2</c:v>
                </c:pt>
                <c:pt idx="1069">
                  <c:v>8.617908318903561E-2</c:v>
                </c:pt>
                <c:pt idx="1070">
                  <c:v>0.10801998692211906</c:v>
                </c:pt>
                <c:pt idx="1071">
                  <c:v>9.8141266442797914E-2</c:v>
                </c:pt>
                <c:pt idx="1072">
                  <c:v>9.4263863674111104E-2</c:v>
                </c:pt>
                <c:pt idx="1073">
                  <c:v>9.8014142928946807E-2</c:v>
                </c:pt>
                <c:pt idx="1074">
                  <c:v>0.10115006405143856</c:v>
                </c:pt>
                <c:pt idx="1075">
                  <c:v>9.6794914021981718E-2</c:v>
                </c:pt>
                <c:pt idx="1076">
                  <c:v>9.5510587974859715E-2</c:v>
                </c:pt>
                <c:pt idx="1077">
                  <c:v>9.616900542959772E-2</c:v>
                </c:pt>
                <c:pt idx="1078">
                  <c:v>9.0780002034834273E-2</c:v>
                </c:pt>
                <c:pt idx="1079">
                  <c:v>0.10192420654120264</c:v>
                </c:pt>
                <c:pt idx="1080">
                  <c:v>8.7879963637835318E-2</c:v>
                </c:pt>
                <c:pt idx="1081">
                  <c:v>6.9579914298517023E-2</c:v>
                </c:pt>
                <c:pt idx="1082">
                  <c:v>7.9442554629218912E-2</c:v>
                </c:pt>
                <c:pt idx="1083">
                  <c:v>7.9065154217020081E-2</c:v>
                </c:pt>
                <c:pt idx="1084">
                  <c:v>7.7070618617899558E-2</c:v>
                </c:pt>
                <c:pt idx="1085">
                  <c:v>5.8719428340119346E-2</c:v>
                </c:pt>
                <c:pt idx="1086">
                  <c:v>7.9628747718769155E-2</c:v>
                </c:pt>
                <c:pt idx="1087">
                  <c:v>8.8992118347361648E-2</c:v>
                </c:pt>
                <c:pt idx="1088">
                  <c:v>7.9933354251310207E-2</c:v>
                </c:pt>
                <c:pt idx="1089">
                  <c:v>8.6173126474803352E-2</c:v>
                </c:pt>
                <c:pt idx="1090">
                  <c:v>9.400970070596959E-2</c:v>
                </c:pt>
                <c:pt idx="1091">
                  <c:v>8.2850554828191633E-2</c:v>
                </c:pt>
                <c:pt idx="1092">
                  <c:v>9.0041342517677786E-2</c:v>
                </c:pt>
                <c:pt idx="1093">
                  <c:v>7.551136914113149E-2</c:v>
                </c:pt>
                <c:pt idx="1094">
                  <c:v>8.0279580795947297E-2</c:v>
                </c:pt>
                <c:pt idx="1095">
                  <c:v>9.500248307394113E-2</c:v>
                </c:pt>
                <c:pt idx="1096">
                  <c:v>8.7619357793319141E-2</c:v>
                </c:pt>
                <c:pt idx="1097">
                  <c:v>7.5677745987163716E-2</c:v>
                </c:pt>
                <c:pt idx="1098">
                  <c:v>9.402863423761601E-2</c:v>
                </c:pt>
                <c:pt idx="1099">
                  <c:v>9.4785788988419703E-2</c:v>
                </c:pt>
                <c:pt idx="1100">
                  <c:v>9.9654746972730537E-2</c:v>
                </c:pt>
                <c:pt idx="1101">
                  <c:v>8.0394929362465853E-2</c:v>
                </c:pt>
                <c:pt idx="1102">
                  <c:v>7.8572877446426617E-2</c:v>
                </c:pt>
                <c:pt idx="1103">
                  <c:v>7.3890633047490092E-2</c:v>
                </c:pt>
                <c:pt idx="1104">
                  <c:v>9.1756367515744661E-2</c:v>
                </c:pt>
                <c:pt idx="1105">
                  <c:v>8.2711815886949439E-2</c:v>
                </c:pt>
                <c:pt idx="1106">
                  <c:v>8.3256892689791778E-2</c:v>
                </c:pt>
                <c:pt idx="1107">
                  <c:v>8.7611497434500127E-2</c:v>
                </c:pt>
                <c:pt idx="1108">
                  <c:v>7.4143385022016575E-2</c:v>
                </c:pt>
                <c:pt idx="1109">
                  <c:v>8.2752131923552519E-2</c:v>
                </c:pt>
                <c:pt idx="1110">
                  <c:v>9.8323238067402438E-2</c:v>
                </c:pt>
                <c:pt idx="1111">
                  <c:v>7.4870909169032177E-2</c:v>
                </c:pt>
                <c:pt idx="1112">
                  <c:v>8.5412472679609733E-2</c:v>
                </c:pt>
                <c:pt idx="1113">
                  <c:v>7.9434308363461395E-2</c:v>
                </c:pt>
                <c:pt idx="1114">
                  <c:v>9.9563484717217987E-2</c:v>
                </c:pt>
                <c:pt idx="1115">
                  <c:v>5.1640082344894041E-2</c:v>
                </c:pt>
                <c:pt idx="1116">
                  <c:v>7.0237541601197509E-2</c:v>
                </c:pt>
                <c:pt idx="1117">
                  <c:v>7.5818598677724419E-2</c:v>
                </c:pt>
                <c:pt idx="1118">
                  <c:v>6.9497703997253371E-2</c:v>
                </c:pt>
                <c:pt idx="1119">
                  <c:v>5.3311855882539033E-2</c:v>
                </c:pt>
                <c:pt idx="1120">
                  <c:v>6.1364212528254775E-2</c:v>
                </c:pt>
                <c:pt idx="1121">
                  <c:v>4.6703817079272993E-2</c:v>
                </c:pt>
                <c:pt idx="1122">
                  <c:v>5.8819914758158197E-2</c:v>
                </c:pt>
                <c:pt idx="1123">
                  <c:v>7.0104755969784119E-2</c:v>
                </c:pt>
                <c:pt idx="1124">
                  <c:v>5.6485707363770239E-2</c:v>
                </c:pt>
                <c:pt idx="1125">
                  <c:v>5.8634754471929368E-2</c:v>
                </c:pt>
                <c:pt idx="1126">
                  <c:v>7.1200312606853264E-2</c:v>
                </c:pt>
                <c:pt idx="1127">
                  <c:v>5.6685117945591709E-2</c:v>
                </c:pt>
                <c:pt idx="1128">
                  <c:v>6.7938759657100167E-2</c:v>
                </c:pt>
                <c:pt idx="1129">
                  <c:v>4.0202309803723683E-2</c:v>
                </c:pt>
                <c:pt idx="1130">
                  <c:v>5.0658280710118728E-2</c:v>
                </c:pt>
                <c:pt idx="1131">
                  <c:v>6.3343596646968744E-2</c:v>
                </c:pt>
                <c:pt idx="1132">
                  <c:v>6.9356561128727567E-2</c:v>
                </c:pt>
                <c:pt idx="1133">
                  <c:v>5.9382053459946488E-2</c:v>
                </c:pt>
                <c:pt idx="1134">
                  <c:v>6.2007137504009706E-2</c:v>
                </c:pt>
                <c:pt idx="1135">
                  <c:v>4.1258999065726262E-2</c:v>
                </c:pt>
                <c:pt idx="1136">
                  <c:v>5.2476907611498223E-2</c:v>
                </c:pt>
                <c:pt idx="1137">
                  <c:v>4.7907042937510066E-2</c:v>
                </c:pt>
                <c:pt idx="1138">
                  <c:v>5.2620130991100307E-2</c:v>
                </c:pt>
                <c:pt idx="1139">
                  <c:v>4.5639007336947958E-2</c:v>
                </c:pt>
                <c:pt idx="1140">
                  <c:v>5.006170988535022E-2</c:v>
                </c:pt>
                <c:pt idx="1141">
                  <c:v>5.6970673091742412E-2</c:v>
                </c:pt>
                <c:pt idx="1142">
                  <c:v>5.769957057656324E-2</c:v>
                </c:pt>
                <c:pt idx="1143">
                  <c:v>5.7828808643543658E-2</c:v>
                </c:pt>
                <c:pt idx="1144">
                  <c:v>5.2783941859585223E-2</c:v>
                </c:pt>
                <c:pt idx="1145">
                  <c:v>5.273923791415238E-2</c:v>
                </c:pt>
                <c:pt idx="1146">
                  <c:v>4.9221875177453675E-2</c:v>
                </c:pt>
                <c:pt idx="1147">
                  <c:v>5.0297927199201189E-2</c:v>
                </c:pt>
                <c:pt idx="1148">
                  <c:v>5.3823166819298912E-2</c:v>
                </c:pt>
                <c:pt idx="1149">
                  <c:v>5.0321450927557403E-2</c:v>
                </c:pt>
                <c:pt idx="1150">
                  <c:v>3.3013907970602434E-2</c:v>
                </c:pt>
                <c:pt idx="1151">
                  <c:v>3.6884032807131234E-2</c:v>
                </c:pt>
                <c:pt idx="1152">
                  <c:v>5.2212364577439767E-2</c:v>
                </c:pt>
                <c:pt idx="1153">
                  <c:v>4.5905939192422286E-2</c:v>
                </c:pt>
                <c:pt idx="1154">
                  <c:v>4.4565758371473564E-2</c:v>
                </c:pt>
                <c:pt idx="1155">
                  <c:v>5.4313274934470891E-2</c:v>
                </c:pt>
                <c:pt idx="1156">
                  <c:v>4.6712046897470771E-2</c:v>
                </c:pt>
                <c:pt idx="1157">
                  <c:v>4.3711908664208016E-2</c:v>
                </c:pt>
                <c:pt idx="1158">
                  <c:v>4.6032709389972115E-2</c:v>
                </c:pt>
                <c:pt idx="1159">
                  <c:v>4.7473693638487788E-2</c:v>
                </c:pt>
                <c:pt idx="1160">
                  <c:v>5.2308214610325067E-2</c:v>
                </c:pt>
                <c:pt idx="1161">
                  <c:v>5.2092964203976709E-2</c:v>
                </c:pt>
                <c:pt idx="1162">
                  <c:v>3.3131532157995761E-2</c:v>
                </c:pt>
                <c:pt idx="1163">
                  <c:v>2.4310490882320811E-2</c:v>
                </c:pt>
                <c:pt idx="1164">
                  <c:v>4.1833995597665957E-2</c:v>
                </c:pt>
                <c:pt idx="1165">
                  <c:v>4.3723402145408034E-2</c:v>
                </c:pt>
                <c:pt idx="1166">
                  <c:v>4.0503872401696263E-2</c:v>
                </c:pt>
                <c:pt idx="1167">
                  <c:v>3.9457032554495196E-2</c:v>
                </c:pt>
                <c:pt idx="1168">
                  <c:v>4.7267434070346726E-2</c:v>
                </c:pt>
                <c:pt idx="1169">
                  <c:v>4.7162764652396903E-2</c:v>
                </c:pt>
                <c:pt idx="1170">
                  <c:v>5.1147080513400306E-2</c:v>
                </c:pt>
                <c:pt idx="1171">
                  <c:v>4.097058757169067E-2</c:v>
                </c:pt>
                <c:pt idx="1172">
                  <c:v>3.583621704953438E-2</c:v>
                </c:pt>
                <c:pt idx="1173">
                  <c:v>4.0919269656965178E-2</c:v>
                </c:pt>
                <c:pt idx="1174">
                  <c:v>5.3090077988751733E-2</c:v>
                </c:pt>
                <c:pt idx="1175">
                  <c:v>5.694201192793772E-2</c:v>
                </c:pt>
                <c:pt idx="1176">
                  <c:v>4.8841399380305843E-2</c:v>
                </c:pt>
                <c:pt idx="1177">
                  <c:v>5.1728531783799436E-2</c:v>
                </c:pt>
                <c:pt idx="1178">
                  <c:v>4.3043088328082596E-2</c:v>
                </c:pt>
                <c:pt idx="1179">
                  <c:v>3.7079999608456281E-2</c:v>
                </c:pt>
                <c:pt idx="1180">
                  <c:v>3.9569366529579798E-2</c:v>
                </c:pt>
                <c:pt idx="1181">
                  <c:v>5.649109928533845E-2</c:v>
                </c:pt>
                <c:pt idx="1182">
                  <c:v>5.6015516407601086E-2</c:v>
                </c:pt>
                <c:pt idx="1183">
                  <c:v>3.9132538037040643E-2</c:v>
                </c:pt>
                <c:pt idx="1184">
                  <c:v>4.0482288381305458E-2</c:v>
                </c:pt>
                <c:pt idx="1185">
                  <c:v>3.4416368123474317E-2</c:v>
                </c:pt>
                <c:pt idx="1186">
                  <c:v>5.0931997520492503E-2</c:v>
                </c:pt>
                <c:pt idx="1187">
                  <c:v>4.955315119282043E-2</c:v>
                </c:pt>
                <c:pt idx="1188">
                  <c:v>4.0059604115327399E-2</c:v>
                </c:pt>
                <c:pt idx="1189">
                  <c:v>4.2063799704891137E-2</c:v>
                </c:pt>
                <c:pt idx="1190">
                  <c:v>4.212072714955372E-2</c:v>
                </c:pt>
                <c:pt idx="1191">
                  <c:v>4.8639527288788932E-2</c:v>
                </c:pt>
                <c:pt idx="1192">
                  <c:v>4.5252323092495508E-2</c:v>
                </c:pt>
                <c:pt idx="1193">
                  <c:v>3.2352093459538871E-2</c:v>
                </c:pt>
                <c:pt idx="1194">
                  <c:v>2.5714343504642072E-2</c:v>
                </c:pt>
                <c:pt idx="1195">
                  <c:v>4.9032060367605657E-2</c:v>
                </c:pt>
                <c:pt idx="1196">
                  <c:v>4.2395844361457512E-2</c:v>
                </c:pt>
                <c:pt idx="1197">
                  <c:v>4.3749304429919991E-2</c:v>
                </c:pt>
                <c:pt idx="1198">
                  <c:v>4.7468568463843487E-2</c:v>
                </c:pt>
                <c:pt idx="1199">
                  <c:v>5.9796739279621869E-2</c:v>
                </c:pt>
                <c:pt idx="1200">
                  <c:v>8.3547166753029145E-2</c:v>
                </c:pt>
                <c:pt idx="1201">
                  <c:v>9.1884410512746886E-2</c:v>
                </c:pt>
                <c:pt idx="1202">
                  <c:v>0.15069081861685818</c:v>
                </c:pt>
                <c:pt idx="1203">
                  <c:v>0.18596959556531178</c:v>
                </c:pt>
                <c:pt idx="1204">
                  <c:v>0.22752094088873742</c:v>
                </c:pt>
                <c:pt idx="1205">
                  <c:v>0.27944960279612224</c:v>
                </c:pt>
                <c:pt idx="1206">
                  <c:v>0.2715552187209575</c:v>
                </c:pt>
                <c:pt idx="1207">
                  <c:v>0.27222050424218924</c:v>
                </c:pt>
                <c:pt idx="1208">
                  <c:v>0.1488218539158003</c:v>
                </c:pt>
                <c:pt idx="1209">
                  <c:v>7.1178412813275846E-2</c:v>
                </c:pt>
                <c:pt idx="1210">
                  <c:v>0.10435788108078267</c:v>
                </c:pt>
                <c:pt idx="1211">
                  <c:v>0.1943401624433844</c:v>
                </c:pt>
                <c:pt idx="1212">
                  <c:v>0.18597600549451457</c:v>
                </c:pt>
                <c:pt idx="1213">
                  <c:v>0.21206683585456299</c:v>
                </c:pt>
                <c:pt idx="1214">
                  <c:v>0.21706226303117077</c:v>
                </c:pt>
                <c:pt idx="1215">
                  <c:v>0.18753619202928043</c:v>
                </c:pt>
                <c:pt idx="1216">
                  <c:v>0.22835932580719687</c:v>
                </c:pt>
                <c:pt idx="1217">
                  <c:v>0.19333643217204635</c:v>
                </c:pt>
                <c:pt idx="1218">
                  <c:v>0.14202140320341303</c:v>
                </c:pt>
                <c:pt idx="1219">
                  <c:v>0.15602669578940229</c:v>
                </c:pt>
                <c:pt idx="1220">
                  <c:v>0.12814705534797693</c:v>
                </c:pt>
                <c:pt idx="1221">
                  <c:v>0.1335800851866431</c:v>
                </c:pt>
                <c:pt idx="1222">
                  <c:v>9.1189184817107222E-2</c:v>
                </c:pt>
                <c:pt idx="1223">
                  <c:v>9.0874340004755305E-2</c:v>
                </c:pt>
                <c:pt idx="1224">
                  <c:v>6.8260505996586895E-2</c:v>
                </c:pt>
                <c:pt idx="1225">
                  <c:v>5.7873812339401337E-2</c:v>
                </c:pt>
                <c:pt idx="1226">
                  <c:v>8.3253137515759468E-2</c:v>
                </c:pt>
                <c:pt idx="1227">
                  <c:v>6.3325133686722601E-2</c:v>
                </c:pt>
                <c:pt idx="1228">
                  <c:v>5.3105242394914765E-2</c:v>
                </c:pt>
                <c:pt idx="1229">
                  <c:v>6.0720547487002452E-2</c:v>
                </c:pt>
                <c:pt idx="1230">
                  <c:v>3.6936627675349366E-2</c:v>
                </c:pt>
                <c:pt idx="1231">
                  <c:v>5.0663683370354616E-2</c:v>
                </c:pt>
                <c:pt idx="1232">
                  <c:v>5.0189505430130794E-2</c:v>
                </c:pt>
                <c:pt idx="1233">
                  <c:v>5.8549127699375647E-2</c:v>
                </c:pt>
                <c:pt idx="1234">
                  <c:v>4.2581191013641245E-2</c:v>
                </c:pt>
                <c:pt idx="1235">
                  <c:v>5.1990768689181906E-2</c:v>
                </c:pt>
                <c:pt idx="1236">
                  <c:v>5.0181015198952503E-2</c:v>
                </c:pt>
                <c:pt idx="1237">
                  <c:v>4.4418026967130146E-2</c:v>
                </c:pt>
                <c:pt idx="1238">
                  <c:v>5.7842706730534113E-2</c:v>
                </c:pt>
                <c:pt idx="1239">
                  <c:v>5.9172945251056701E-2</c:v>
                </c:pt>
                <c:pt idx="1240">
                  <c:v>4.0438411752849367E-2</c:v>
                </c:pt>
                <c:pt idx="1241">
                  <c:v>3.2367160827800764E-2</c:v>
                </c:pt>
                <c:pt idx="1242">
                  <c:v>3.5215334860346406E-2</c:v>
                </c:pt>
                <c:pt idx="1243">
                  <c:v>5.0977941907156779E-2</c:v>
                </c:pt>
                <c:pt idx="1244">
                  <c:v>5.6630050290621278E-2</c:v>
                </c:pt>
                <c:pt idx="1245">
                  <c:v>4.9459267060789326E-2</c:v>
                </c:pt>
                <c:pt idx="1246">
                  <c:v>4.5569068338333719E-2</c:v>
                </c:pt>
                <c:pt idx="1247">
                  <c:v>3.3358254049619736E-2</c:v>
                </c:pt>
                <c:pt idx="1248">
                  <c:v>3.1761629173153491E-2</c:v>
                </c:pt>
                <c:pt idx="1249">
                  <c:v>2.6701191622862237E-2</c:v>
                </c:pt>
                <c:pt idx="1250">
                  <c:v>4.4536478153042243E-2</c:v>
                </c:pt>
                <c:pt idx="1251">
                  <c:v>4.8979884772825812E-2</c:v>
                </c:pt>
                <c:pt idx="1252">
                  <c:v>4.4959828743422983E-2</c:v>
                </c:pt>
                <c:pt idx="1253">
                  <c:v>3.622085956202515E-2</c:v>
                </c:pt>
                <c:pt idx="1254">
                  <c:v>3.9674515232829784E-2</c:v>
                </c:pt>
                <c:pt idx="1255">
                  <c:v>1.9414436727833325E-2</c:v>
                </c:pt>
                <c:pt idx="1256">
                  <c:v>3.7103814156581469E-2</c:v>
                </c:pt>
                <c:pt idx="1257">
                  <c:v>4.0441924200276869E-2</c:v>
                </c:pt>
                <c:pt idx="1258">
                  <c:v>4.2738602917034782E-2</c:v>
                </c:pt>
                <c:pt idx="1259">
                  <c:v>4.9713338484987865E-2</c:v>
                </c:pt>
                <c:pt idx="1260">
                  <c:v>4.1745314251678337E-2</c:v>
                </c:pt>
                <c:pt idx="1261">
                  <c:v>4.6536331495799645E-2</c:v>
                </c:pt>
                <c:pt idx="1262">
                  <c:v>3.2810771029051534E-2</c:v>
                </c:pt>
                <c:pt idx="1263">
                  <c:v>4.2633746353770111E-2</c:v>
                </c:pt>
                <c:pt idx="1264">
                  <c:v>3.8765435882661292E-2</c:v>
                </c:pt>
                <c:pt idx="1265">
                  <c:v>4.9682869840119555E-2</c:v>
                </c:pt>
                <c:pt idx="1266">
                  <c:v>1.6833356754891449E-2</c:v>
                </c:pt>
                <c:pt idx="1267">
                  <c:v>4.1851877083705594E-2</c:v>
                </c:pt>
                <c:pt idx="1268">
                  <c:v>5.412129027408738E-2</c:v>
                </c:pt>
                <c:pt idx="1269">
                  <c:v>3.4041653274176312E-2</c:v>
                </c:pt>
                <c:pt idx="1270">
                  <c:v>5.7897450672516192E-2</c:v>
                </c:pt>
                <c:pt idx="1271">
                  <c:v>4.8921512799833707E-2</c:v>
                </c:pt>
                <c:pt idx="1272">
                  <c:v>3.8736497218793235E-2</c:v>
                </c:pt>
                <c:pt idx="1273">
                  <c:v>3.9633617531375898E-2</c:v>
                </c:pt>
                <c:pt idx="1274">
                  <c:v>2.3104977687536412E-2</c:v>
                </c:pt>
                <c:pt idx="1275">
                  <c:v>2.835684339366298E-2</c:v>
                </c:pt>
                <c:pt idx="1276">
                  <c:v>4.5581860409912411E-2</c:v>
                </c:pt>
                <c:pt idx="1277">
                  <c:v>3.3779809798685528E-2</c:v>
                </c:pt>
                <c:pt idx="1278">
                  <c:v>4.8437565685930536E-2</c:v>
                </c:pt>
                <c:pt idx="1279">
                  <c:v>4.586091637541545E-2</c:v>
                </c:pt>
                <c:pt idx="1280">
                  <c:v>1.7943390052309747E-2</c:v>
                </c:pt>
                <c:pt idx="1281">
                  <c:v>4.1794144848917435E-2</c:v>
                </c:pt>
                <c:pt idx="1282">
                  <c:v>3.4018872287460415E-2</c:v>
                </c:pt>
                <c:pt idx="1283">
                  <c:v>5.269866815916481E-2</c:v>
                </c:pt>
                <c:pt idx="1284">
                  <c:v>3.784772090931543E-2</c:v>
                </c:pt>
                <c:pt idx="1285">
                  <c:v>4.4387001418016214E-2</c:v>
                </c:pt>
                <c:pt idx="1286">
                  <c:v>1.8664787907487247E-2</c:v>
                </c:pt>
                <c:pt idx="1287">
                  <c:v>1.9557630735934309E-2</c:v>
                </c:pt>
                <c:pt idx="1288">
                  <c:v>2.5347266563934379E-2</c:v>
                </c:pt>
                <c:pt idx="1289">
                  <c:v>3.4594859915799539E-2</c:v>
                </c:pt>
                <c:pt idx="1290">
                  <c:v>3.8292889688627513E-2</c:v>
                </c:pt>
                <c:pt idx="1291">
                  <c:v>3.3030940192114937E-2</c:v>
                </c:pt>
                <c:pt idx="1292">
                  <c:v>4.7227325405466827E-2</c:v>
                </c:pt>
                <c:pt idx="1293">
                  <c:v>5.1679736262494724E-2</c:v>
                </c:pt>
                <c:pt idx="1294">
                  <c:v>5.8455603112902453E-2</c:v>
                </c:pt>
                <c:pt idx="1295">
                  <c:v>4.4594922650560712E-2</c:v>
                </c:pt>
                <c:pt idx="1296">
                  <c:v>4.2441826510413436E-2</c:v>
                </c:pt>
                <c:pt idx="1297">
                  <c:v>5.2268262303536712E-2</c:v>
                </c:pt>
                <c:pt idx="1298">
                  <c:v>5.2381671667887486E-2</c:v>
                </c:pt>
                <c:pt idx="1299">
                  <c:v>6.2097949716269522E-2</c:v>
                </c:pt>
                <c:pt idx="1300">
                  <c:v>4.5827869134087297E-2</c:v>
                </c:pt>
                <c:pt idx="1301">
                  <c:v>3.2002911389540117E-2</c:v>
                </c:pt>
                <c:pt idx="1302">
                  <c:v>4.0719673708628265E-2</c:v>
                </c:pt>
                <c:pt idx="1303">
                  <c:v>4.5119384154370862E-2</c:v>
                </c:pt>
                <c:pt idx="1304">
                  <c:v>4.8370535884768195E-2</c:v>
                </c:pt>
                <c:pt idx="1305">
                  <c:v>4.7417807827656248E-2</c:v>
                </c:pt>
                <c:pt idx="1306">
                  <c:v>4.3059584221198578E-2</c:v>
                </c:pt>
                <c:pt idx="1307">
                  <c:v>3.5184377118602769E-2</c:v>
                </c:pt>
                <c:pt idx="1308">
                  <c:v>5.6093409486797141E-2</c:v>
                </c:pt>
                <c:pt idx="1309">
                  <c:v>5.6758384264824463E-2</c:v>
                </c:pt>
                <c:pt idx="1310">
                  <c:v>2.7362200449208608E-2</c:v>
                </c:pt>
                <c:pt idx="1311">
                  <c:v>4.854689019423624E-2</c:v>
                </c:pt>
                <c:pt idx="1312">
                  <c:v>5.3814028738204074E-2</c:v>
                </c:pt>
                <c:pt idx="1313">
                  <c:v>3.9401372157495139E-2</c:v>
                </c:pt>
                <c:pt idx="1314">
                  <c:v>5.8680538063052318E-2</c:v>
                </c:pt>
                <c:pt idx="1315">
                  <c:v>4.3625106189944855E-2</c:v>
                </c:pt>
                <c:pt idx="1316">
                  <c:v>3.8387195998578316E-2</c:v>
                </c:pt>
                <c:pt idx="1317">
                  <c:v>4.4433881674888848E-2</c:v>
                </c:pt>
                <c:pt idx="1318">
                  <c:v>4.2234053893782993E-2</c:v>
                </c:pt>
                <c:pt idx="1319">
                  <c:v>6.5039798001522209E-2</c:v>
                </c:pt>
                <c:pt idx="1320">
                  <c:v>3.9219806669335146E-2</c:v>
                </c:pt>
                <c:pt idx="1321">
                  <c:v>4.772229848425797E-2</c:v>
                </c:pt>
                <c:pt idx="1322">
                  <c:v>3.9406298551081922E-2</c:v>
                </c:pt>
                <c:pt idx="1323">
                  <c:v>2.3323699788304741E-2</c:v>
                </c:pt>
                <c:pt idx="1324">
                  <c:v>5.6467077708774731E-2</c:v>
                </c:pt>
                <c:pt idx="1325">
                  <c:v>2.438237063051777E-2</c:v>
                </c:pt>
                <c:pt idx="1326">
                  <c:v>2.9274538147208845E-2</c:v>
                </c:pt>
                <c:pt idx="1327">
                  <c:v>3.4822658111745175E-2</c:v>
                </c:pt>
                <c:pt idx="1328">
                  <c:v>3.7764691204335815E-2</c:v>
                </c:pt>
                <c:pt idx="1329">
                  <c:v>8.474746914665765E-2</c:v>
                </c:pt>
                <c:pt idx="1330">
                  <c:v>2.8511623111133633E-2</c:v>
                </c:pt>
                <c:pt idx="1331">
                  <c:v>5.7699662998724338E-2</c:v>
                </c:pt>
                <c:pt idx="1332">
                  <c:v>6.2144320010035177E-2</c:v>
                </c:pt>
                <c:pt idx="1333">
                  <c:v>5.4337173358164279E-2</c:v>
                </c:pt>
                <c:pt idx="1334">
                  <c:v>5.1822221708722499E-2</c:v>
                </c:pt>
                <c:pt idx="1335">
                  <c:v>4.584932617316366E-2</c:v>
                </c:pt>
                <c:pt idx="1336">
                  <c:v>3.4380930797809066E-2</c:v>
                </c:pt>
                <c:pt idx="1337">
                  <c:v>5.4465982781841726E-2</c:v>
                </c:pt>
                <c:pt idx="1338">
                  <c:v>4.2763342059866448E-2</c:v>
                </c:pt>
                <c:pt idx="1339">
                  <c:v>1.0478465628950471E-2</c:v>
                </c:pt>
                <c:pt idx="1340">
                  <c:v>2.7614833623650244E-2</c:v>
                </c:pt>
                <c:pt idx="1341">
                  <c:v>5.4017041867110281E-2</c:v>
                </c:pt>
                <c:pt idx="1342">
                  <c:v>4.5838918134146374E-2</c:v>
                </c:pt>
                <c:pt idx="1343">
                  <c:v>3.9066992515436792E-2</c:v>
                </c:pt>
                <c:pt idx="1344">
                  <c:v>7.0988783302058989E-2</c:v>
                </c:pt>
                <c:pt idx="1345">
                  <c:v>5.7667583542229318E-2</c:v>
                </c:pt>
                <c:pt idx="1346">
                  <c:v>5.3764281026792593E-2</c:v>
                </c:pt>
                <c:pt idx="1347">
                  <c:v>9.0307371528309567E-3</c:v>
                </c:pt>
                <c:pt idx="1348">
                  <c:v>2.6991167444254009E-2</c:v>
                </c:pt>
                <c:pt idx="1349">
                  <c:v>3.5116816044328196E-2</c:v>
                </c:pt>
                <c:pt idx="1350">
                  <c:v>5.4332023074141172E-2</c:v>
                </c:pt>
                <c:pt idx="1351">
                  <c:v>6.0332878960525103E-2</c:v>
                </c:pt>
                <c:pt idx="1352">
                  <c:v>4.839311171826096E-2</c:v>
                </c:pt>
                <c:pt idx="1353">
                  <c:v>3.1691457937668401E-2</c:v>
                </c:pt>
                <c:pt idx="1354">
                  <c:v>5.5588046749433649E-2</c:v>
                </c:pt>
                <c:pt idx="1355">
                  <c:v>2.8693727248735326E-2</c:v>
                </c:pt>
                <c:pt idx="1356">
                  <c:v>3.1705434156790828E-2</c:v>
                </c:pt>
                <c:pt idx="1357">
                  <c:v>4.9025033460821946E-2</c:v>
                </c:pt>
                <c:pt idx="1358">
                  <c:v>3.938849141957769E-2</c:v>
                </c:pt>
                <c:pt idx="1359">
                  <c:v>3.6803849965018509E-2</c:v>
                </c:pt>
                <c:pt idx="1360">
                  <c:v>3.306187945288043E-2</c:v>
                </c:pt>
                <c:pt idx="1361">
                  <c:v>2.3201804284528997E-2</c:v>
                </c:pt>
                <c:pt idx="1362">
                  <c:v>4.5709487536191362E-2</c:v>
                </c:pt>
                <c:pt idx="1363">
                  <c:v>1.8398013967083078E-2</c:v>
                </c:pt>
                <c:pt idx="1364">
                  <c:v>3.2965503761865612E-2</c:v>
                </c:pt>
                <c:pt idx="1365">
                  <c:v>6.2856355242927778E-2</c:v>
                </c:pt>
                <c:pt idx="1366">
                  <c:v>6.0610511712143739E-2</c:v>
                </c:pt>
                <c:pt idx="1367">
                  <c:v>4.4405427222445178E-2</c:v>
                </c:pt>
                <c:pt idx="1368">
                  <c:v>7.5113536469263442E-2</c:v>
                </c:pt>
                <c:pt idx="1369">
                  <c:v>4.5235472165773241E-2</c:v>
                </c:pt>
                <c:pt idx="1370">
                  <c:v>7.5967967586454285E-2</c:v>
                </c:pt>
                <c:pt idx="1371">
                  <c:v>8.6820005329786135E-2</c:v>
                </c:pt>
                <c:pt idx="1372">
                  <c:v>7.3566220756718786E-2</c:v>
                </c:pt>
                <c:pt idx="1373">
                  <c:v>5.8326838651418314E-2</c:v>
                </c:pt>
                <c:pt idx="1374">
                  <c:v>6.8046521203959709E-2</c:v>
                </c:pt>
                <c:pt idx="1375">
                  <c:v>7.3096552635942572E-2</c:v>
                </c:pt>
                <c:pt idx="1376">
                  <c:v>6.9319325784742217E-2</c:v>
                </c:pt>
                <c:pt idx="1377">
                  <c:v>8.6022266537096562E-2</c:v>
                </c:pt>
                <c:pt idx="1378">
                  <c:v>0.10690329857722018</c:v>
                </c:pt>
                <c:pt idx="1379">
                  <c:v>0.1016087601031124</c:v>
                </c:pt>
                <c:pt idx="1380">
                  <c:v>8.1405297724848502E-2</c:v>
                </c:pt>
                <c:pt idx="1381">
                  <c:v>7.0483654159360878E-2</c:v>
                </c:pt>
                <c:pt idx="1382">
                  <c:v>6.0009592782309454E-2</c:v>
                </c:pt>
                <c:pt idx="1383">
                  <c:v>0.12925757605310223</c:v>
                </c:pt>
                <c:pt idx="1384">
                  <c:v>5.8539167458934407E-2</c:v>
                </c:pt>
                <c:pt idx="1385">
                  <c:v>5.611021022864706E-2</c:v>
                </c:pt>
                <c:pt idx="1386">
                  <c:v>8.6637990010986488E-2</c:v>
                </c:pt>
                <c:pt idx="1387">
                  <c:v>9.6195598196238713E-2</c:v>
                </c:pt>
                <c:pt idx="1388">
                  <c:v>0.12641434185926687</c:v>
                </c:pt>
                <c:pt idx="1389">
                  <c:v>6.2149226846008612E-2</c:v>
                </c:pt>
                <c:pt idx="1390">
                  <c:v>7.3354970054285262E-2</c:v>
                </c:pt>
                <c:pt idx="1391">
                  <c:v>6.3861720244474715E-2</c:v>
                </c:pt>
                <c:pt idx="1392">
                  <c:v>8.4491782358309953E-2</c:v>
                </c:pt>
                <c:pt idx="1393">
                  <c:v>7.4903393487040767E-2</c:v>
                </c:pt>
                <c:pt idx="1394">
                  <c:v>7.2210724397113984E-2</c:v>
                </c:pt>
                <c:pt idx="1395">
                  <c:v>7.2290094693413381E-2</c:v>
                </c:pt>
                <c:pt idx="1396">
                  <c:v>0.10835754006090598</c:v>
                </c:pt>
                <c:pt idx="1397">
                  <c:v>8.6404730243487701E-2</c:v>
                </c:pt>
                <c:pt idx="1398">
                  <c:v>7.9798476264989995E-2</c:v>
                </c:pt>
                <c:pt idx="1399">
                  <c:v>7.0979322035789216E-2</c:v>
                </c:pt>
                <c:pt idx="1400">
                  <c:v>8.3322131364562346E-2</c:v>
                </c:pt>
                <c:pt idx="1401">
                  <c:v>6.0054494229707371E-2</c:v>
                </c:pt>
                <c:pt idx="1402">
                  <c:v>5.0830624853568131E-2</c:v>
                </c:pt>
                <c:pt idx="1403">
                  <c:v>9.4682463135755568E-2</c:v>
                </c:pt>
                <c:pt idx="1404">
                  <c:v>5.8196916865748273E-2</c:v>
                </c:pt>
                <c:pt idx="1405">
                  <c:v>7.0107283750529506E-2</c:v>
                </c:pt>
                <c:pt idx="1406">
                  <c:v>7.356774701143276E-2</c:v>
                </c:pt>
                <c:pt idx="1407">
                  <c:v>9.644717901530224E-2</c:v>
                </c:pt>
                <c:pt idx="1408">
                  <c:v>0.11651204641819057</c:v>
                </c:pt>
                <c:pt idx="1409">
                  <c:v>9.547726463538915E-2</c:v>
                </c:pt>
                <c:pt idx="1410">
                  <c:v>4.4939128856588684E-2</c:v>
                </c:pt>
                <c:pt idx="1411">
                  <c:v>6.5154474314127173E-2</c:v>
                </c:pt>
                <c:pt idx="1412">
                  <c:v>0.11205771797780988</c:v>
                </c:pt>
                <c:pt idx="1413">
                  <c:v>4.8231162050889002E-2</c:v>
                </c:pt>
                <c:pt idx="1414">
                  <c:v>3.8369131974646253E-2</c:v>
                </c:pt>
                <c:pt idx="1415">
                  <c:v>4.6066153692238342E-2</c:v>
                </c:pt>
                <c:pt idx="1416">
                  <c:v>4.49772295744994E-2</c:v>
                </c:pt>
                <c:pt idx="1417">
                  <c:v>0.10986556991476419</c:v>
                </c:pt>
                <c:pt idx="1418">
                  <c:v>4.7524344741639767E-2</c:v>
                </c:pt>
                <c:pt idx="1419">
                  <c:v>7.0614787792544417E-2</c:v>
                </c:pt>
                <c:pt idx="1420">
                  <c:v>7.4732584828514317E-2</c:v>
                </c:pt>
                <c:pt idx="1421">
                  <c:v>4.9973174476762958E-2</c:v>
                </c:pt>
                <c:pt idx="1422">
                  <c:v>5.6891921526615007E-2</c:v>
                </c:pt>
                <c:pt idx="1423">
                  <c:v>9.0119070614345098E-2</c:v>
                </c:pt>
                <c:pt idx="1424">
                  <c:v>5.6161914788721443E-2</c:v>
                </c:pt>
                <c:pt idx="1425">
                  <c:v>5.5822178270277065E-2</c:v>
                </c:pt>
                <c:pt idx="1426">
                  <c:v>8.420967741833639E-2</c:v>
                </c:pt>
                <c:pt idx="1427">
                  <c:v>1.3641851369111883E-2</c:v>
                </c:pt>
                <c:pt idx="1428">
                  <c:v>7.0139641584458554E-2</c:v>
                </c:pt>
                <c:pt idx="1429">
                  <c:v>5.4507638216446927E-2</c:v>
                </c:pt>
                <c:pt idx="1430">
                  <c:v>5.0595468929410282E-2</c:v>
                </c:pt>
                <c:pt idx="1431">
                  <c:v>7.1468713698666531E-2</c:v>
                </c:pt>
                <c:pt idx="1432">
                  <c:v>4.1614844958086247E-2</c:v>
                </c:pt>
                <c:pt idx="1433">
                  <c:v>8.2783727934257298E-2</c:v>
                </c:pt>
                <c:pt idx="1434">
                  <c:v>5.5113365415579908E-2</c:v>
                </c:pt>
                <c:pt idx="1435">
                  <c:v>8.9490312237648736E-2</c:v>
                </c:pt>
                <c:pt idx="1436">
                  <c:v>9.3226624364337804E-2</c:v>
                </c:pt>
                <c:pt idx="1437">
                  <c:v>6.2998775558323075E-2</c:v>
                </c:pt>
                <c:pt idx="1438">
                  <c:v>5.9038176168283933E-2</c:v>
                </c:pt>
                <c:pt idx="1439">
                  <c:v>1.431863100535684E-2</c:v>
                </c:pt>
                <c:pt idx="1440">
                  <c:v>4.1434985490404315E-2</c:v>
                </c:pt>
                <c:pt idx="1441">
                  <c:v>6.8831605849394212E-2</c:v>
                </c:pt>
                <c:pt idx="1442">
                  <c:v>4.1033166985345267E-2</c:v>
                </c:pt>
                <c:pt idx="1443">
                  <c:v>5.1633642947786572E-2</c:v>
                </c:pt>
                <c:pt idx="1444">
                  <c:v>9.3865518985882232E-2</c:v>
                </c:pt>
                <c:pt idx="1445">
                  <c:v>9.3762061338193203E-2</c:v>
                </c:pt>
                <c:pt idx="1446">
                  <c:v>3.9308387543372118E-2</c:v>
                </c:pt>
                <c:pt idx="1447">
                  <c:v>5.5785240724203933E-2</c:v>
                </c:pt>
                <c:pt idx="1448">
                  <c:v>2.8132103344284828E-2</c:v>
                </c:pt>
                <c:pt idx="1449">
                  <c:v>2.4188436125471141E-2</c:v>
                </c:pt>
                <c:pt idx="1450">
                  <c:v>5.406780430712993E-2</c:v>
                </c:pt>
                <c:pt idx="1451">
                  <c:v>9.8697031001532681E-2</c:v>
                </c:pt>
                <c:pt idx="1452">
                  <c:v>6.0048479699008984E-2</c:v>
                </c:pt>
                <c:pt idx="1453">
                  <c:v>4.9252087744064053E-2</c:v>
                </c:pt>
                <c:pt idx="1454">
                  <c:v>2.8193535322652709E-2</c:v>
                </c:pt>
                <c:pt idx="1455">
                  <c:v>7.6948601724805069E-2</c:v>
                </c:pt>
                <c:pt idx="1456">
                  <c:v>3.2194975045698369E-2</c:v>
                </c:pt>
                <c:pt idx="1457">
                  <c:v>-1.6224008369839317E-2</c:v>
                </c:pt>
                <c:pt idx="1458">
                  <c:v>8.2504547317022031E-2</c:v>
                </c:pt>
                <c:pt idx="1459">
                  <c:v>1.2270951629018608E-2</c:v>
                </c:pt>
                <c:pt idx="1460">
                  <c:v>5.7687650149506962E-2</c:v>
                </c:pt>
                <c:pt idx="1461">
                  <c:v>5.0118591185231431E-2</c:v>
                </c:pt>
                <c:pt idx="1462">
                  <c:v>7.5463169095554408E-2</c:v>
                </c:pt>
                <c:pt idx="1463">
                  <c:v>5.0891901108980057E-2</c:v>
                </c:pt>
                <c:pt idx="1464">
                  <c:v>8.6975330129467093E-2</c:v>
                </c:pt>
                <c:pt idx="1465">
                  <c:v>2.9843611338247204E-2</c:v>
                </c:pt>
                <c:pt idx="1466">
                  <c:v>4.2974851795556775E-2</c:v>
                </c:pt>
                <c:pt idx="1467">
                  <c:v>3.3963385079836435E-2</c:v>
                </c:pt>
                <c:pt idx="1468">
                  <c:v>-3.9184709057720583E-3</c:v>
                </c:pt>
                <c:pt idx="1469">
                  <c:v>3.5539659771306659E-2</c:v>
                </c:pt>
                <c:pt idx="1470">
                  <c:v>4.2496031520135952E-2</c:v>
                </c:pt>
                <c:pt idx="1471">
                  <c:v>5.3844743365188762E-2</c:v>
                </c:pt>
                <c:pt idx="1472">
                  <c:v>8.3081805483861862E-2</c:v>
                </c:pt>
                <c:pt idx="1473">
                  <c:v>7.5485523762113121E-2</c:v>
                </c:pt>
                <c:pt idx="1474">
                  <c:v>3.4051676091680146E-2</c:v>
                </c:pt>
                <c:pt idx="1475">
                  <c:v>4.2678671694931142E-2</c:v>
                </c:pt>
                <c:pt idx="1476">
                  <c:v>3.8242137845911371E-2</c:v>
                </c:pt>
                <c:pt idx="1477">
                  <c:v>5.4822867345940995E-2</c:v>
                </c:pt>
                <c:pt idx="1478">
                  <c:v>3.1712888083828911E-2</c:v>
                </c:pt>
                <c:pt idx="1479">
                  <c:v>3.6860183800181349E-2</c:v>
                </c:pt>
                <c:pt idx="1480">
                  <c:v>4.6814955229830389E-2</c:v>
                </c:pt>
                <c:pt idx="1481">
                  <c:v>1.3380922781322373E-2</c:v>
                </c:pt>
                <c:pt idx="1482">
                  <c:v>3.2978580758888952E-2</c:v>
                </c:pt>
                <c:pt idx="1483">
                  <c:v>0.10720978597321792</c:v>
                </c:pt>
                <c:pt idx="1484">
                  <c:v>5.0091496628324975E-2</c:v>
                </c:pt>
                <c:pt idx="1485">
                  <c:v>-8.6999635899684905E-3</c:v>
                </c:pt>
                <c:pt idx="1486">
                  <c:v>7.4757020534764282E-2</c:v>
                </c:pt>
                <c:pt idx="1487">
                  <c:v>-2.1608609855258958E-2</c:v>
                </c:pt>
                <c:pt idx="1488">
                  <c:v>1.4256600997334543E-2</c:v>
                </c:pt>
                <c:pt idx="1489">
                  <c:v>4.5950231751290316E-2</c:v>
                </c:pt>
                <c:pt idx="1490">
                  <c:v>4.4636508622532572E-2</c:v>
                </c:pt>
                <c:pt idx="1491">
                  <c:v>4.8860865790380355E-2</c:v>
                </c:pt>
                <c:pt idx="1492">
                  <c:v>9.1936946544173195E-3</c:v>
                </c:pt>
                <c:pt idx="1493">
                  <c:v>4.8614282651386814E-2</c:v>
                </c:pt>
                <c:pt idx="1494">
                  <c:v>0.10069467449473066</c:v>
                </c:pt>
                <c:pt idx="1495">
                  <c:v>4.5640624326284622E-2</c:v>
                </c:pt>
                <c:pt idx="1496">
                  <c:v>2.8630805099545218E-2</c:v>
                </c:pt>
                <c:pt idx="1497">
                  <c:v>9.0989371192755547E-2</c:v>
                </c:pt>
                <c:pt idx="1498">
                  <c:v>3.0646475489460232E-2</c:v>
                </c:pt>
                <c:pt idx="1499">
                  <c:v>3.1411315289853223E-3</c:v>
                </c:pt>
                <c:pt idx="1500">
                  <c:v>-4.8607203691087751E-2</c:v>
                </c:pt>
                <c:pt idx="1501">
                  <c:v>-3.4602147822453314E-2</c:v>
                </c:pt>
                <c:pt idx="1502">
                  <c:v>4.2022604042285958E-2</c:v>
                </c:pt>
                <c:pt idx="1503">
                  <c:v>-6.2302551331945588E-4</c:v>
                </c:pt>
                <c:pt idx="1504">
                  <c:v>3.6979194566392398E-2</c:v>
                </c:pt>
                <c:pt idx="1505">
                  <c:v>6.8316862581359631E-3</c:v>
                </c:pt>
                <c:pt idx="1506">
                  <c:v>-4.0592394508324773E-3</c:v>
                </c:pt>
                <c:pt idx="1507">
                  <c:v>4.3736241373214857E-2</c:v>
                </c:pt>
                <c:pt idx="1508">
                  <c:v>4.9804811881383471E-2</c:v>
                </c:pt>
                <c:pt idx="1509">
                  <c:v>4.0694410925232412E-2</c:v>
                </c:pt>
                <c:pt idx="1510">
                  <c:v>1.3257894334035175E-2</c:v>
                </c:pt>
                <c:pt idx="1511">
                  <c:v>7.9417890367701097E-2</c:v>
                </c:pt>
                <c:pt idx="1512">
                  <c:v>-1.9510148945681604E-2</c:v>
                </c:pt>
                <c:pt idx="1513">
                  <c:v>2.2808032887683231E-2</c:v>
                </c:pt>
                <c:pt idx="1514">
                  <c:v>0.10479723569387231</c:v>
                </c:pt>
                <c:pt idx="1515">
                  <c:v>9.3253795336840722E-2</c:v>
                </c:pt>
                <c:pt idx="1516">
                  <c:v>1.3376118172307114E-2</c:v>
                </c:pt>
                <c:pt idx="1517">
                  <c:v>-8.335423941641721E-3</c:v>
                </c:pt>
                <c:pt idx="1518">
                  <c:v>2.2658959865665185E-2</c:v>
                </c:pt>
                <c:pt idx="1519">
                  <c:v>3.1401925224066214E-2</c:v>
                </c:pt>
                <c:pt idx="1520">
                  <c:v>3.8358790535771389E-2</c:v>
                </c:pt>
                <c:pt idx="1521">
                  <c:v>5.0664175338802069E-2</c:v>
                </c:pt>
                <c:pt idx="1522">
                  <c:v>6.7871728106953827E-2</c:v>
                </c:pt>
                <c:pt idx="1523">
                  <c:v>-2.6561937694662488E-3</c:v>
                </c:pt>
                <c:pt idx="1524">
                  <c:v>2.4977090894028879E-2</c:v>
                </c:pt>
                <c:pt idx="1525">
                  <c:v>-2.2721179839736781E-2</c:v>
                </c:pt>
                <c:pt idx="1526">
                  <c:v>-2.7782887187251411E-2</c:v>
                </c:pt>
                <c:pt idx="1527">
                  <c:v>7.2673033664516815E-2</c:v>
                </c:pt>
                <c:pt idx="1528">
                  <c:v>0.1026203078911567</c:v>
                </c:pt>
                <c:pt idx="1529">
                  <c:v>3.1308366460625722E-2</c:v>
                </c:pt>
                <c:pt idx="1530">
                  <c:v>-1.603702432636981E-2</c:v>
                </c:pt>
                <c:pt idx="1531">
                  <c:v>6.0455563910222214E-2</c:v>
                </c:pt>
                <c:pt idx="1532">
                  <c:v>0.11939299878575022</c:v>
                </c:pt>
                <c:pt idx="1533">
                  <c:v>-3.7310040705979854E-2</c:v>
                </c:pt>
                <c:pt idx="1534">
                  <c:v>6.3447533916296414E-2</c:v>
                </c:pt>
                <c:pt idx="1535">
                  <c:v>-6.1597191983345017E-4</c:v>
                </c:pt>
                <c:pt idx="1536">
                  <c:v>-2.6405512714343913E-2</c:v>
                </c:pt>
                <c:pt idx="1537">
                  <c:v>5.6111457938767435E-2</c:v>
                </c:pt>
                <c:pt idx="1538">
                  <c:v>1.1388856178397562E-2</c:v>
                </c:pt>
                <c:pt idx="1539">
                  <c:v>4.3907943815784833E-2</c:v>
                </c:pt>
                <c:pt idx="1540">
                  <c:v>0.12516115622055751</c:v>
                </c:pt>
                <c:pt idx="1541">
                  <c:v>3.5579390117312183E-2</c:v>
                </c:pt>
                <c:pt idx="1542">
                  <c:v>3.1993861005639522E-2</c:v>
                </c:pt>
                <c:pt idx="1543">
                  <c:v>6.5037871156029617E-2</c:v>
                </c:pt>
                <c:pt idx="1544">
                  <c:v>-1.8155562637406333E-2</c:v>
                </c:pt>
                <c:pt idx="1545">
                  <c:v>4.4869738255873336E-2</c:v>
                </c:pt>
                <c:pt idx="1546">
                  <c:v>3.8126973636885567E-2</c:v>
                </c:pt>
                <c:pt idx="1547">
                  <c:v>0.11480375995615694</c:v>
                </c:pt>
                <c:pt idx="1548">
                  <c:v>5.0299498693295516E-2</c:v>
                </c:pt>
                <c:pt idx="1549">
                  <c:v>5.7141408822763834E-2</c:v>
                </c:pt>
                <c:pt idx="1550">
                  <c:v>7.3844940261986597E-2</c:v>
                </c:pt>
                <c:pt idx="1551">
                  <c:v>9.5875477809773527E-2</c:v>
                </c:pt>
                <c:pt idx="1552">
                  <c:v>0.12265822743673675</c:v>
                </c:pt>
                <c:pt idx="1553">
                  <c:v>0.10645642090879692</c:v>
                </c:pt>
                <c:pt idx="1554">
                  <c:v>-4.5173698829572206E-3</c:v>
                </c:pt>
                <c:pt idx="1555">
                  <c:v>4.2018002882172915E-3</c:v>
                </c:pt>
                <c:pt idx="1556">
                  <c:v>0.10658072386323407</c:v>
                </c:pt>
                <c:pt idx="1557">
                  <c:v>1.2784775339230336E-2</c:v>
                </c:pt>
                <c:pt idx="1558">
                  <c:v>5.0437141579321366E-2</c:v>
                </c:pt>
                <c:pt idx="1559">
                  <c:v>9.5969703691936775E-2</c:v>
                </c:pt>
                <c:pt idx="1560">
                  <c:v>0.11312885745568008</c:v>
                </c:pt>
                <c:pt idx="1561">
                  <c:v>4.846269905948819E-2</c:v>
                </c:pt>
                <c:pt idx="1562">
                  <c:v>1.4710181141808557E-2</c:v>
                </c:pt>
                <c:pt idx="1563">
                  <c:v>-3.2095045432161948E-2</c:v>
                </c:pt>
                <c:pt idx="1564">
                  <c:v>3.4420743539058336E-2</c:v>
                </c:pt>
                <c:pt idx="1565">
                  <c:v>-4.918148156351764E-4</c:v>
                </c:pt>
                <c:pt idx="1566">
                  <c:v>4.2165489905882418E-2</c:v>
                </c:pt>
                <c:pt idx="1567">
                  <c:v>2.4582237744271646E-3</c:v>
                </c:pt>
                <c:pt idx="1568">
                  <c:v>1.7457796857497508E-2</c:v>
                </c:pt>
                <c:pt idx="1569">
                  <c:v>-4.5513941097857899E-4</c:v>
                </c:pt>
                <c:pt idx="1570">
                  <c:v>6.2776318425687622E-2</c:v>
                </c:pt>
                <c:pt idx="1571">
                  <c:v>7.6683813448663457E-2</c:v>
                </c:pt>
                <c:pt idx="1572">
                  <c:v>6.760054681158827E-3</c:v>
                </c:pt>
                <c:pt idx="1573">
                  <c:v>-7.1954467972988531E-2</c:v>
                </c:pt>
                <c:pt idx="1574">
                  <c:v>9.5913958367642549E-2</c:v>
                </c:pt>
                <c:pt idx="1575">
                  <c:v>3.2133420613514159E-2</c:v>
                </c:pt>
                <c:pt idx="1576">
                  <c:v>5.8489824572807207E-2</c:v>
                </c:pt>
                <c:pt idx="1577">
                  <c:v>0.1437982438146902</c:v>
                </c:pt>
                <c:pt idx="1578">
                  <c:v>5.7550293448215314E-2</c:v>
                </c:pt>
                <c:pt idx="1579">
                  <c:v>9.0762582369979528E-2</c:v>
                </c:pt>
                <c:pt idx="1580">
                  <c:v>6.1088747892382479E-2</c:v>
                </c:pt>
                <c:pt idx="1581">
                  <c:v>-1.4594160246928617E-2</c:v>
                </c:pt>
                <c:pt idx="1582">
                  <c:v>9.7100901036666215E-2</c:v>
                </c:pt>
                <c:pt idx="1583">
                  <c:v>-7.9353915278178325E-2</c:v>
                </c:pt>
                <c:pt idx="1584">
                  <c:v>6.2832510838033498E-2</c:v>
                </c:pt>
                <c:pt idx="1585">
                  <c:v>-3.1840553315800171E-2</c:v>
                </c:pt>
                <c:pt idx="1586">
                  <c:v>6.606003566064346E-2</c:v>
                </c:pt>
                <c:pt idx="1587">
                  <c:v>0.11607417822598112</c:v>
                </c:pt>
                <c:pt idx="1588">
                  <c:v>0.139123302981045</c:v>
                </c:pt>
                <c:pt idx="1589">
                  <c:v>0.13141095901591129</c:v>
                </c:pt>
                <c:pt idx="1590">
                  <c:v>1.2638906911504561E-2</c:v>
                </c:pt>
              </c:numCache>
            </c:numRef>
          </c:yVal>
          <c:smooth val="0"/>
        </c:ser>
        <c:ser>
          <c:idx val="1"/>
          <c:order val="1"/>
          <c:tx>
            <c:v>ROD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Data!$N$3:$N$1593</c:f>
              <c:numCache>
                <c:formatCode>General</c:formatCode>
                <c:ptCount val="1591"/>
                <c:pt idx="0">
                  <c:v>0.52480000000000004</c:v>
                </c:pt>
                <c:pt idx="1">
                  <c:v>0.52249999999999996</c:v>
                </c:pt>
                <c:pt idx="2">
                  <c:v>0.5202</c:v>
                </c:pt>
                <c:pt idx="3">
                  <c:v>0.51790000000000003</c:v>
                </c:pt>
                <c:pt idx="4">
                  <c:v>0.51570000000000005</c:v>
                </c:pt>
                <c:pt idx="5">
                  <c:v>0.51339999999999997</c:v>
                </c:pt>
                <c:pt idx="6">
                  <c:v>0.5111</c:v>
                </c:pt>
                <c:pt idx="7">
                  <c:v>0.50890000000000002</c:v>
                </c:pt>
                <c:pt idx="8">
                  <c:v>0.50670000000000004</c:v>
                </c:pt>
                <c:pt idx="9">
                  <c:v>0.50449999999999995</c:v>
                </c:pt>
                <c:pt idx="10">
                  <c:v>0.50229999999999997</c:v>
                </c:pt>
                <c:pt idx="11">
                  <c:v>0.50009999999999999</c:v>
                </c:pt>
                <c:pt idx="12">
                  <c:v>0.498</c:v>
                </c:pt>
                <c:pt idx="13">
                  <c:v>0.49580000000000002</c:v>
                </c:pt>
                <c:pt idx="14">
                  <c:v>0.49359999999999998</c:v>
                </c:pt>
                <c:pt idx="15">
                  <c:v>0.49149999999999999</c:v>
                </c:pt>
                <c:pt idx="16">
                  <c:v>0.4894</c:v>
                </c:pt>
                <c:pt idx="17">
                  <c:v>0.48730000000000001</c:v>
                </c:pt>
                <c:pt idx="18">
                  <c:v>0.48520000000000002</c:v>
                </c:pt>
                <c:pt idx="19">
                  <c:v>0.48309999999999997</c:v>
                </c:pt>
                <c:pt idx="20">
                  <c:v>0.48099999999999998</c:v>
                </c:pt>
                <c:pt idx="21">
                  <c:v>0.47889999999999999</c:v>
                </c:pt>
                <c:pt idx="22">
                  <c:v>0.47689999999999999</c:v>
                </c:pt>
                <c:pt idx="23">
                  <c:v>0.4748</c:v>
                </c:pt>
                <c:pt idx="24">
                  <c:v>0.4728</c:v>
                </c:pt>
                <c:pt idx="25">
                  <c:v>0.4708</c:v>
                </c:pt>
                <c:pt idx="26">
                  <c:v>0.46879999999999999</c:v>
                </c:pt>
                <c:pt idx="27">
                  <c:v>0.46679999999999999</c:v>
                </c:pt>
                <c:pt idx="28">
                  <c:v>0.46479999999999999</c:v>
                </c:pt>
                <c:pt idx="29">
                  <c:v>0.46279999999999999</c:v>
                </c:pt>
                <c:pt idx="30">
                  <c:v>0.46089999999999998</c:v>
                </c:pt>
                <c:pt idx="31">
                  <c:v>0.45889999999999997</c:v>
                </c:pt>
                <c:pt idx="32">
                  <c:v>0.45700000000000002</c:v>
                </c:pt>
                <c:pt idx="33">
                  <c:v>0.4551</c:v>
                </c:pt>
                <c:pt idx="34">
                  <c:v>0.4531</c:v>
                </c:pt>
                <c:pt idx="35">
                  <c:v>0.45119999999999999</c:v>
                </c:pt>
                <c:pt idx="36">
                  <c:v>0.44929999999999998</c:v>
                </c:pt>
                <c:pt idx="37">
                  <c:v>0.44740000000000002</c:v>
                </c:pt>
                <c:pt idx="38">
                  <c:v>0.44550000000000001</c:v>
                </c:pt>
                <c:pt idx="39">
                  <c:v>0.44369999999999998</c:v>
                </c:pt>
                <c:pt idx="40">
                  <c:v>0.44180000000000003</c:v>
                </c:pt>
                <c:pt idx="41">
                  <c:v>0.44</c:v>
                </c:pt>
                <c:pt idx="42">
                  <c:v>0.43809999999999999</c:v>
                </c:pt>
                <c:pt idx="43">
                  <c:v>0.43630000000000002</c:v>
                </c:pt>
                <c:pt idx="44">
                  <c:v>0.4345</c:v>
                </c:pt>
                <c:pt idx="45">
                  <c:v>0.43269999999999997</c:v>
                </c:pt>
                <c:pt idx="46">
                  <c:v>0.43080000000000002</c:v>
                </c:pt>
                <c:pt idx="47">
                  <c:v>0.42909999999999998</c:v>
                </c:pt>
                <c:pt idx="48">
                  <c:v>0.42730000000000001</c:v>
                </c:pt>
                <c:pt idx="49">
                  <c:v>0.42549999999999999</c:v>
                </c:pt>
                <c:pt idx="50">
                  <c:v>0.42370000000000002</c:v>
                </c:pt>
                <c:pt idx="51">
                  <c:v>0.42199999999999999</c:v>
                </c:pt>
                <c:pt idx="52">
                  <c:v>0.42020000000000002</c:v>
                </c:pt>
                <c:pt idx="53">
                  <c:v>0.41849999999999998</c:v>
                </c:pt>
                <c:pt idx="54">
                  <c:v>0.4168</c:v>
                </c:pt>
                <c:pt idx="55">
                  <c:v>0.41510000000000002</c:v>
                </c:pt>
                <c:pt idx="56">
                  <c:v>0.4133</c:v>
                </c:pt>
                <c:pt idx="57">
                  <c:v>0.41170000000000001</c:v>
                </c:pt>
                <c:pt idx="58">
                  <c:v>0.41</c:v>
                </c:pt>
                <c:pt idx="59">
                  <c:v>0.4083</c:v>
                </c:pt>
                <c:pt idx="60">
                  <c:v>0.40660000000000002</c:v>
                </c:pt>
                <c:pt idx="61">
                  <c:v>0.40489999999999998</c:v>
                </c:pt>
                <c:pt idx="62">
                  <c:v>0.40329999999999999</c:v>
                </c:pt>
                <c:pt idx="63">
                  <c:v>0.40160000000000001</c:v>
                </c:pt>
                <c:pt idx="64">
                  <c:v>0.4</c:v>
                </c:pt>
                <c:pt idx="65">
                  <c:v>0.39839999999999998</c:v>
                </c:pt>
                <c:pt idx="66">
                  <c:v>0.39679999999999999</c:v>
                </c:pt>
                <c:pt idx="67">
                  <c:v>0.3952</c:v>
                </c:pt>
                <c:pt idx="68">
                  <c:v>0.39350000000000002</c:v>
                </c:pt>
                <c:pt idx="69">
                  <c:v>0.39200000000000002</c:v>
                </c:pt>
                <c:pt idx="70">
                  <c:v>0.39040000000000002</c:v>
                </c:pt>
                <c:pt idx="71">
                  <c:v>0.38879999999999998</c:v>
                </c:pt>
                <c:pt idx="72">
                  <c:v>0.38719999999999999</c:v>
                </c:pt>
                <c:pt idx="73">
                  <c:v>0.38569999999999999</c:v>
                </c:pt>
                <c:pt idx="74">
                  <c:v>0.3841</c:v>
                </c:pt>
                <c:pt idx="75">
                  <c:v>0.3826</c:v>
                </c:pt>
                <c:pt idx="76">
                  <c:v>0.38100000000000001</c:v>
                </c:pt>
                <c:pt idx="77">
                  <c:v>0.3795</c:v>
                </c:pt>
                <c:pt idx="78">
                  <c:v>0.378</c:v>
                </c:pt>
                <c:pt idx="79">
                  <c:v>0.3765</c:v>
                </c:pt>
                <c:pt idx="80">
                  <c:v>0.375</c:v>
                </c:pt>
                <c:pt idx="81">
                  <c:v>0.3735</c:v>
                </c:pt>
                <c:pt idx="82">
                  <c:v>0.372</c:v>
                </c:pt>
                <c:pt idx="83">
                  <c:v>0.3705</c:v>
                </c:pt>
                <c:pt idx="84">
                  <c:v>0.36899999999999999</c:v>
                </c:pt>
                <c:pt idx="85">
                  <c:v>0.36749999999999999</c:v>
                </c:pt>
                <c:pt idx="86">
                  <c:v>0.36609999999999998</c:v>
                </c:pt>
                <c:pt idx="87">
                  <c:v>0.36470000000000002</c:v>
                </c:pt>
                <c:pt idx="88">
                  <c:v>0.36320000000000002</c:v>
                </c:pt>
                <c:pt idx="89">
                  <c:v>0.36180000000000001</c:v>
                </c:pt>
                <c:pt idx="90">
                  <c:v>0.36030000000000001</c:v>
                </c:pt>
                <c:pt idx="91">
                  <c:v>0.3589</c:v>
                </c:pt>
                <c:pt idx="92">
                  <c:v>0.35749999999999998</c:v>
                </c:pt>
                <c:pt idx="93">
                  <c:v>0.35610000000000003</c:v>
                </c:pt>
                <c:pt idx="94">
                  <c:v>0.35470000000000002</c:v>
                </c:pt>
                <c:pt idx="95">
                  <c:v>0.3533</c:v>
                </c:pt>
                <c:pt idx="96">
                  <c:v>0.35189999999999999</c:v>
                </c:pt>
                <c:pt idx="97">
                  <c:v>0.35049999999999998</c:v>
                </c:pt>
                <c:pt idx="98">
                  <c:v>0.34910000000000002</c:v>
                </c:pt>
                <c:pt idx="99">
                  <c:v>0.3478</c:v>
                </c:pt>
                <c:pt idx="100">
                  <c:v>0.34639999999999999</c:v>
                </c:pt>
                <c:pt idx="101">
                  <c:v>0.34510000000000002</c:v>
                </c:pt>
                <c:pt idx="102">
                  <c:v>0.34370000000000001</c:v>
                </c:pt>
                <c:pt idx="103">
                  <c:v>0.34239999999999998</c:v>
                </c:pt>
                <c:pt idx="104">
                  <c:v>0.34110000000000001</c:v>
                </c:pt>
                <c:pt idx="105">
                  <c:v>0.3397</c:v>
                </c:pt>
                <c:pt idx="106">
                  <c:v>0.33839999999999998</c:v>
                </c:pt>
                <c:pt idx="107">
                  <c:v>0.33710000000000001</c:v>
                </c:pt>
                <c:pt idx="108">
                  <c:v>0.33579999999999999</c:v>
                </c:pt>
                <c:pt idx="109">
                  <c:v>0.33450000000000002</c:v>
                </c:pt>
                <c:pt idx="110">
                  <c:v>0.3332</c:v>
                </c:pt>
                <c:pt idx="111">
                  <c:v>0.33189999999999997</c:v>
                </c:pt>
                <c:pt idx="112">
                  <c:v>0.3306</c:v>
                </c:pt>
                <c:pt idx="113">
                  <c:v>0.32929999999999998</c:v>
                </c:pt>
                <c:pt idx="114">
                  <c:v>0.3281</c:v>
                </c:pt>
                <c:pt idx="115">
                  <c:v>0.32679999999999998</c:v>
                </c:pt>
                <c:pt idx="116">
                  <c:v>0.3256</c:v>
                </c:pt>
                <c:pt idx="117">
                  <c:v>0.32429999999999998</c:v>
                </c:pt>
                <c:pt idx="118">
                  <c:v>0.3231</c:v>
                </c:pt>
                <c:pt idx="119">
                  <c:v>0.32179999999999997</c:v>
                </c:pt>
                <c:pt idx="120">
                  <c:v>0.3206</c:v>
                </c:pt>
                <c:pt idx="121">
                  <c:v>0.31940000000000002</c:v>
                </c:pt>
                <c:pt idx="122">
                  <c:v>0.31819999999999998</c:v>
                </c:pt>
                <c:pt idx="123">
                  <c:v>0.31690000000000002</c:v>
                </c:pt>
                <c:pt idx="124">
                  <c:v>0.31569999999999998</c:v>
                </c:pt>
                <c:pt idx="125">
                  <c:v>0.3145</c:v>
                </c:pt>
                <c:pt idx="126">
                  <c:v>0.31340000000000001</c:v>
                </c:pt>
                <c:pt idx="127">
                  <c:v>0.31219999999999998</c:v>
                </c:pt>
                <c:pt idx="128">
                  <c:v>0.311</c:v>
                </c:pt>
                <c:pt idx="129">
                  <c:v>0.30980000000000002</c:v>
                </c:pt>
                <c:pt idx="130">
                  <c:v>0.30859999999999999</c:v>
                </c:pt>
                <c:pt idx="131">
                  <c:v>0.3075</c:v>
                </c:pt>
                <c:pt idx="132">
                  <c:v>0.30630000000000002</c:v>
                </c:pt>
                <c:pt idx="133">
                  <c:v>0.30520000000000003</c:v>
                </c:pt>
                <c:pt idx="134">
                  <c:v>0.30399999999999999</c:v>
                </c:pt>
                <c:pt idx="135">
                  <c:v>0.30280000000000001</c:v>
                </c:pt>
                <c:pt idx="136">
                  <c:v>0.30170000000000002</c:v>
                </c:pt>
                <c:pt idx="137">
                  <c:v>0.30059999999999998</c:v>
                </c:pt>
                <c:pt idx="138">
                  <c:v>0.29949999999999999</c:v>
                </c:pt>
                <c:pt idx="139">
                  <c:v>0.29830000000000001</c:v>
                </c:pt>
                <c:pt idx="140">
                  <c:v>0.29720000000000002</c:v>
                </c:pt>
                <c:pt idx="141">
                  <c:v>0.29609999999999997</c:v>
                </c:pt>
                <c:pt idx="142">
                  <c:v>0.29499999999999998</c:v>
                </c:pt>
                <c:pt idx="143">
                  <c:v>0.29389999999999999</c:v>
                </c:pt>
                <c:pt idx="144">
                  <c:v>0.2928</c:v>
                </c:pt>
                <c:pt idx="145">
                  <c:v>0.29170000000000001</c:v>
                </c:pt>
                <c:pt idx="146">
                  <c:v>0.29060000000000002</c:v>
                </c:pt>
                <c:pt idx="147">
                  <c:v>0.28960000000000002</c:v>
                </c:pt>
                <c:pt idx="148">
                  <c:v>0.28849999999999998</c:v>
                </c:pt>
                <c:pt idx="149">
                  <c:v>0.28739999999999999</c:v>
                </c:pt>
                <c:pt idx="150">
                  <c:v>0.28639999999999999</c:v>
                </c:pt>
                <c:pt idx="151">
                  <c:v>0.2853</c:v>
                </c:pt>
                <c:pt idx="152">
                  <c:v>0.2843</c:v>
                </c:pt>
                <c:pt idx="153">
                  <c:v>0.28320000000000001</c:v>
                </c:pt>
                <c:pt idx="154">
                  <c:v>0.28220000000000001</c:v>
                </c:pt>
                <c:pt idx="155">
                  <c:v>0.28110000000000002</c:v>
                </c:pt>
                <c:pt idx="156">
                  <c:v>0.28010000000000002</c:v>
                </c:pt>
                <c:pt idx="157">
                  <c:v>0.27900000000000003</c:v>
                </c:pt>
                <c:pt idx="158">
                  <c:v>0.27800000000000002</c:v>
                </c:pt>
                <c:pt idx="159">
                  <c:v>0.27700000000000002</c:v>
                </c:pt>
                <c:pt idx="160">
                  <c:v>0.27600000000000002</c:v>
                </c:pt>
                <c:pt idx="161">
                  <c:v>0.27500000000000002</c:v>
                </c:pt>
                <c:pt idx="162">
                  <c:v>0.27400000000000002</c:v>
                </c:pt>
                <c:pt idx="163">
                  <c:v>0.27300000000000002</c:v>
                </c:pt>
                <c:pt idx="164">
                  <c:v>0.27200000000000002</c:v>
                </c:pt>
                <c:pt idx="165">
                  <c:v>0.27100000000000002</c:v>
                </c:pt>
                <c:pt idx="166">
                  <c:v>0.27</c:v>
                </c:pt>
                <c:pt idx="167">
                  <c:v>0.26900000000000002</c:v>
                </c:pt>
                <c:pt idx="168">
                  <c:v>0.26800000000000002</c:v>
                </c:pt>
                <c:pt idx="169">
                  <c:v>0.2671</c:v>
                </c:pt>
                <c:pt idx="170">
                  <c:v>0.2661</c:v>
                </c:pt>
                <c:pt idx="171">
                  <c:v>0.2651</c:v>
                </c:pt>
                <c:pt idx="172">
                  <c:v>0.26419999999999999</c:v>
                </c:pt>
                <c:pt idx="173">
                  <c:v>0.26319999999999999</c:v>
                </c:pt>
                <c:pt idx="174">
                  <c:v>0.26229999999999998</c:v>
                </c:pt>
                <c:pt idx="175">
                  <c:v>0.26129999999999998</c:v>
                </c:pt>
                <c:pt idx="176">
                  <c:v>0.26040000000000002</c:v>
                </c:pt>
                <c:pt idx="177">
                  <c:v>0.25950000000000001</c:v>
                </c:pt>
                <c:pt idx="178">
                  <c:v>0.25850000000000001</c:v>
                </c:pt>
                <c:pt idx="179">
                  <c:v>0.2576</c:v>
                </c:pt>
                <c:pt idx="180">
                  <c:v>0.25669999999999998</c:v>
                </c:pt>
                <c:pt idx="181">
                  <c:v>0.25580000000000003</c:v>
                </c:pt>
                <c:pt idx="182">
                  <c:v>0.25480000000000003</c:v>
                </c:pt>
                <c:pt idx="183">
                  <c:v>0.25390000000000001</c:v>
                </c:pt>
                <c:pt idx="184">
                  <c:v>0.253</c:v>
                </c:pt>
                <c:pt idx="185">
                  <c:v>0.25209999999999999</c:v>
                </c:pt>
                <c:pt idx="186">
                  <c:v>0.25119999999999998</c:v>
                </c:pt>
                <c:pt idx="187">
                  <c:v>0.25030000000000002</c:v>
                </c:pt>
                <c:pt idx="188">
                  <c:v>0.24940000000000001</c:v>
                </c:pt>
                <c:pt idx="189">
                  <c:v>0.24859999999999999</c:v>
                </c:pt>
                <c:pt idx="190">
                  <c:v>0.2477</c:v>
                </c:pt>
                <c:pt idx="191">
                  <c:v>0.24679999999999999</c:v>
                </c:pt>
                <c:pt idx="192">
                  <c:v>0.24590000000000001</c:v>
                </c:pt>
                <c:pt idx="193">
                  <c:v>0.245</c:v>
                </c:pt>
                <c:pt idx="194">
                  <c:v>0.2442</c:v>
                </c:pt>
                <c:pt idx="195">
                  <c:v>0.24329999999999999</c:v>
                </c:pt>
                <c:pt idx="196">
                  <c:v>0.24249999999999999</c:v>
                </c:pt>
                <c:pt idx="197">
                  <c:v>0.24160000000000001</c:v>
                </c:pt>
                <c:pt idx="198">
                  <c:v>0.2407</c:v>
                </c:pt>
                <c:pt idx="199">
                  <c:v>0.2399</c:v>
                </c:pt>
                <c:pt idx="200">
                  <c:v>0.23910000000000001</c:v>
                </c:pt>
                <c:pt idx="201">
                  <c:v>0.2382</c:v>
                </c:pt>
                <c:pt idx="202">
                  <c:v>0.2374</c:v>
                </c:pt>
                <c:pt idx="203">
                  <c:v>0.2366</c:v>
                </c:pt>
                <c:pt idx="204">
                  <c:v>0.23569999999999999</c:v>
                </c:pt>
                <c:pt idx="205">
                  <c:v>0.2349</c:v>
                </c:pt>
                <c:pt idx="206">
                  <c:v>0.2341</c:v>
                </c:pt>
                <c:pt idx="207">
                  <c:v>0.23330000000000001</c:v>
                </c:pt>
                <c:pt idx="208">
                  <c:v>0.23250000000000001</c:v>
                </c:pt>
                <c:pt idx="209">
                  <c:v>0.23169999999999999</c:v>
                </c:pt>
                <c:pt idx="210">
                  <c:v>0.23080000000000001</c:v>
                </c:pt>
                <c:pt idx="211">
                  <c:v>0.23</c:v>
                </c:pt>
                <c:pt idx="212">
                  <c:v>0.22919999999999999</c:v>
                </c:pt>
                <c:pt idx="213">
                  <c:v>0.22850000000000001</c:v>
                </c:pt>
                <c:pt idx="214">
                  <c:v>0.22770000000000001</c:v>
                </c:pt>
                <c:pt idx="215">
                  <c:v>0.22689999999999999</c:v>
                </c:pt>
                <c:pt idx="216">
                  <c:v>0.2261</c:v>
                </c:pt>
                <c:pt idx="217">
                  <c:v>0.2253</c:v>
                </c:pt>
                <c:pt idx="218">
                  <c:v>0.22450000000000001</c:v>
                </c:pt>
                <c:pt idx="219">
                  <c:v>0.2238</c:v>
                </c:pt>
                <c:pt idx="220">
                  <c:v>0.223</c:v>
                </c:pt>
                <c:pt idx="221">
                  <c:v>0.22220000000000001</c:v>
                </c:pt>
                <c:pt idx="222">
                  <c:v>0.2215</c:v>
                </c:pt>
                <c:pt idx="223">
                  <c:v>0.22070000000000001</c:v>
                </c:pt>
                <c:pt idx="224">
                  <c:v>0.22</c:v>
                </c:pt>
                <c:pt idx="225">
                  <c:v>0.21920000000000001</c:v>
                </c:pt>
                <c:pt idx="226">
                  <c:v>0.21840000000000001</c:v>
                </c:pt>
                <c:pt idx="227">
                  <c:v>0.2177</c:v>
                </c:pt>
                <c:pt idx="228">
                  <c:v>0.21690000000000001</c:v>
                </c:pt>
                <c:pt idx="229">
                  <c:v>0.2162</c:v>
                </c:pt>
                <c:pt idx="230">
                  <c:v>0.2155</c:v>
                </c:pt>
                <c:pt idx="231">
                  <c:v>0.2147</c:v>
                </c:pt>
                <c:pt idx="232">
                  <c:v>0.214</c:v>
                </c:pt>
                <c:pt idx="233">
                  <c:v>0.21329999999999999</c:v>
                </c:pt>
                <c:pt idx="234">
                  <c:v>0.21260000000000001</c:v>
                </c:pt>
                <c:pt idx="235">
                  <c:v>0.21179999999999999</c:v>
                </c:pt>
                <c:pt idx="236">
                  <c:v>0.21110000000000001</c:v>
                </c:pt>
                <c:pt idx="237">
                  <c:v>0.2104</c:v>
                </c:pt>
                <c:pt idx="238">
                  <c:v>0.2097</c:v>
                </c:pt>
                <c:pt idx="239">
                  <c:v>0.20899999999999999</c:v>
                </c:pt>
                <c:pt idx="240">
                  <c:v>0.20830000000000001</c:v>
                </c:pt>
                <c:pt idx="241">
                  <c:v>0.20760000000000001</c:v>
                </c:pt>
                <c:pt idx="242">
                  <c:v>0.2069</c:v>
                </c:pt>
                <c:pt idx="243">
                  <c:v>0.20619999999999999</c:v>
                </c:pt>
                <c:pt idx="244">
                  <c:v>0.20549999999999999</c:v>
                </c:pt>
                <c:pt idx="245">
                  <c:v>0.20480000000000001</c:v>
                </c:pt>
                <c:pt idx="246">
                  <c:v>0.2041</c:v>
                </c:pt>
                <c:pt idx="247">
                  <c:v>0.2034</c:v>
                </c:pt>
                <c:pt idx="248">
                  <c:v>0.20280000000000001</c:v>
                </c:pt>
                <c:pt idx="249">
                  <c:v>0.2021</c:v>
                </c:pt>
                <c:pt idx="250">
                  <c:v>0.2014</c:v>
                </c:pt>
                <c:pt idx="251">
                  <c:v>0.20069999999999999</c:v>
                </c:pt>
                <c:pt idx="252">
                  <c:v>0.2001</c:v>
                </c:pt>
                <c:pt idx="253">
                  <c:v>0.19939999999999999</c:v>
                </c:pt>
                <c:pt idx="254">
                  <c:v>0.19869999999999999</c:v>
                </c:pt>
                <c:pt idx="255">
                  <c:v>0.1981</c:v>
                </c:pt>
                <c:pt idx="256">
                  <c:v>0.19739999999999999</c:v>
                </c:pt>
                <c:pt idx="257">
                  <c:v>0.1968</c:v>
                </c:pt>
                <c:pt idx="258">
                  <c:v>0.1961</c:v>
                </c:pt>
                <c:pt idx="259">
                  <c:v>0.19539999999999999</c:v>
                </c:pt>
                <c:pt idx="260">
                  <c:v>0.1948</c:v>
                </c:pt>
                <c:pt idx="261">
                  <c:v>0.19420000000000001</c:v>
                </c:pt>
                <c:pt idx="262">
                  <c:v>0.19350000000000001</c:v>
                </c:pt>
                <c:pt idx="263">
                  <c:v>0.19289999999999999</c:v>
                </c:pt>
                <c:pt idx="264">
                  <c:v>0.19220000000000001</c:v>
                </c:pt>
                <c:pt idx="265">
                  <c:v>0.19159999999999999</c:v>
                </c:pt>
                <c:pt idx="266">
                  <c:v>0.191</c:v>
                </c:pt>
                <c:pt idx="267">
                  <c:v>0.1903</c:v>
                </c:pt>
                <c:pt idx="268">
                  <c:v>0.18970000000000001</c:v>
                </c:pt>
                <c:pt idx="269">
                  <c:v>0.18909999999999999</c:v>
                </c:pt>
                <c:pt idx="270">
                  <c:v>0.1885</c:v>
                </c:pt>
                <c:pt idx="271">
                  <c:v>0.18790000000000001</c:v>
                </c:pt>
                <c:pt idx="272">
                  <c:v>0.18720000000000001</c:v>
                </c:pt>
                <c:pt idx="273">
                  <c:v>0.18659999999999999</c:v>
                </c:pt>
                <c:pt idx="274">
                  <c:v>0.186</c:v>
                </c:pt>
                <c:pt idx="275">
                  <c:v>0.18540000000000001</c:v>
                </c:pt>
                <c:pt idx="276">
                  <c:v>0.18479999999999999</c:v>
                </c:pt>
                <c:pt idx="277">
                  <c:v>0.1842</c:v>
                </c:pt>
                <c:pt idx="278">
                  <c:v>0.18360000000000001</c:v>
                </c:pt>
                <c:pt idx="279">
                  <c:v>0.183</c:v>
                </c:pt>
                <c:pt idx="280">
                  <c:v>0.18240000000000001</c:v>
                </c:pt>
                <c:pt idx="281">
                  <c:v>0.18179999999999999</c:v>
                </c:pt>
                <c:pt idx="282">
                  <c:v>0.18129999999999999</c:v>
                </c:pt>
                <c:pt idx="283">
                  <c:v>0.1807</c:v>
                </c:pt>
                <c:pt idx="284">
                  <c:v>0.18010000000000001</c:v>
                </c:pt>
                <c:pt idx="285">
                  <c:v>0.17949999999999999</c:v>
                </c:pt>
                <c:pt idx="286">
                  <c:v>0.1789</c:v>
                </c:pt>
                <c:pt idx="287">
                  <c:v>0.17829999999999999</c:v>
                </c:pt>
                <c:pt idx="288">
                  <c:v>0.17780000000000001</c:v>
                </c:pt>
                <c:pt idx="289">
                  <c:v>0.1772</c:v>
                </c:pt>
                <c:pt idx="290">
                  <c:v>0.17660000000000001</c:v>
                </c:pt>
                <c:pt idx="291">
                  <c:v>0.17610000000000001</c:v>
                </c:pt>
                <c:pt idx="292">
                  <c:v>0.17549999999999999</c:v>
                </c:pt>
                <c:pt idx="293">
                  <c:v>0.1749</c:v>
                </c:pt>
                <c:pt idx="294">
                  <c:v>0.1744</c:v>
                </c:pt>
                <c:pt idx="295">
                  <c:v>0.17380000000000001</c:v>
                </c:pt>
                <c:pt idx="296">
                  <c:v>0.17330000000000001</c:v>
                </c:pt>
                <c:pt idx="297">
                  <c:v>0.17269999999999999</c:v>
                </c:pt>
                <c:pt idx="298">
                  <c:v>0.1721</c:v>
                </c:pt>
                <c:pt idx="299">
                  <c:v>0.1716</c:v>
                </c:pt>
                <c:pt idx="300">
                  <c:v>0.1711</c:v>
                </c:pt>
                <c:pt idx="301">
                  <c:v>0.17050000000000001</c:v>
                </c:pt>
                <c:pt idx="302">
                  <c:v>0.17</c:v>
                </c:pt>
                <c:pt idx="303">
                  <c:v>0.1694</c:v>
                </c:pt>
                <c:pt idx="304">
                  <c:v>0.16889999999999999</c:v>
                </c:pt>
                <c:pt idx="305">
                  <c:v>0.16839999999999999</c:v>
                </c:pt>
                <c:pt idx="306">
                  <c:v>0.1678</c:v>
                </c:pt>
                <c:pt idx="307">
                  <c:v>0.1673</c:v>
                </c:pt>
                <c:pt idx="308">
                  <c:v>0.1668</c:v>
                </c:pt>
                <c:pt idx="309">
                  <c:v>0.16619999999999999</c:v>
                </c:pt>
                <c:pt idx="310">
                  <c:v>0.16569999999999999</c:v>
                </c:pt>
                <c:pt idx="311">
                  <c:v>0.16520000000000001</c:v>
                </c:pt>
                <c:pt idx="312">
                  <c:v>0.16470000000000001</c:v>
                </c:pt>
                <c:pt idx="313">
                  <c:v>0.1641</c:v>
                </c:pt>
                <c:pt idx="314">
                  <c:v>0.1636</c:v>
                </c:pt>
                <c:pt idx="315">
                  <c:v>0.16309999999999999</c:v>
                </c:pt>
                <c:pt idx="316">
                  <c:v>0.16259999999999999</c:v>
                </c:pt>
                <c:pt idx="317">
                  <c:v>0.16209999999999999</c:v>
                </c:pt>
                <c:pt idx="318">
                  <c:v>0.16159999999999999</c:v>
                </c:pt>
                <c:pt idx="319">
                  <c:v>0.16109999999999999</c:v>
                </c:pt>
                <c:pt idx="320">
                  <c:v>0.16059999999999999</c:v>
                </c:pt>
                <c:pt idx="321">
                  <c:v>0.16009999999999999</c:v>
                </c:pt>
                <c:pt idx="322">
                  <c:v>0.15959999999999999</c:v>
                </c:pt>
                <c:pt idx="323">
                  <c:v>0.15909999999999999</c:v>
                </c:pt>
                <c:pt idx="324">
                  <c:v>0.15859999999999999</c:v>
                </c:pt>
                <c:pt idx="325">
                  <c:v>0.15809999999999999</c:v>
                </c:pt>
                <c:pt idx="326">
                  <c:v>0.15759999999999999</c:v>
                </c:pt>
                <c:pt idx="327">
                  <c:v>0.15709999999999999</c:v>
                </c:pt>
                <c:pt idx="328">
                  <c:v>0.15659999999999999</c:v>
                </c:pt>
                <c:pt idx="329">
                  <c:v>0.15609999999999999</c:v>
                </c:pt>
                <c:pt idx="330">
                  <c:v>0.15570000000000001</c:v>
                </c:pt>
                <c:pt idx="331">
                  <c:v>0.1552</c:v>
                </c:pt>
                <c:pt idx="332">
                  <c:v>0.1547</c:v>
                </c:pt>
                <c:pt idx="333">
                  <c:v>0.1542</c:v>
                </c:pt>
                <c:pt idx="334">
                  <c:v>0.1537</c:v>
                </c:pt>
                <c:pt idx="335">
                  <c:v>0.15329999999999999</c:v>
                </c:pt>
                <c:pt idx="336">
                  <c:v>0.15279999999999999</c:v>
                </c:pt>
                <c:pt idx="337">
                  <c:v>0.15229999999999999</c:v>
                </c:pt>
                <c:pt idx="338">
                  <c:v>0.15190000000000001</c:v>
                </c:pt>
                <c:pt idx="339">
                  <c:v>0.15140000000000001</c:v>
                </c:pt>
                <c:pt idx="340">
                  <c:v>0.15090000000000001</c:v>
                </c:pt>
                <c:pt idx="341">
                  <c:v>0.15049999999999999</c:v>
                </c:pt>
                <c:pt idx="342">
                  <c:v>0.15</c:v>
                </c:pt>
                <c:pt idx="343">
                  <c:v>0.14949999999999999</c:v>
                </c:pt>
                <c:pt idx="344">
                  <c:v>0.14910000000000001</c:v>
                </c:pt>
                <c:pt idx="345">
                  <c:v>0.14860000000000001</c:v>
                </c:pt>
                <c:pt idx="346">
                  <c:v>0.1482</c:v>
                </c:pt>
                <c:pt idx="347">
                  <c:v>0.1477</c:v>
                </c:pt>
                <c:pt idx="348">
                  <c:v>0.14729999999999999</c:v>
                </c:pt>
                <c:pt idx="349">
                  <c:v>0.14680000000000001</c:v>
                </c:pt>
                <c:pt idx="350">
                  <c:v>0.1464</c:v>
                </c:pt>
                <c:pt idx="351">
                  <c:v>0.1459</c:v>
                </c:pt>
                <c:pt idx="352">
                  <c:v>0.14549999999999999</c:v>
                </c:pt>
                <c:pt idx="353">
                  <c:v>0.14499999999999999</c:v>
                </c:pt>
                <c:pt idx="354">
                  <c:v>0.14460000000000001</c:v>
                </c:pt>
                <c:pt idx="355">
                  <c:v>0.14419999999999999</c:v>
                </c:pt>
                <c:pt idx="356">
                  <c:v>0.14369999999999999</c:v>
                </c:pt>
                <c:pt idx="357">
                  <c:v>0.14330000000000001</c:v>
                </c:pt>
                <c:pt idx="358">
                  <c:v>0.1429</c:v>
                </c:pt>
                <c:pt idx="359">
                  <c:v>0.1424</c:v>
                </c:pt>
                <c:pt idx="360">
                  <c:v>0.14199999999999999</c:v>
                </c:pt>
                <c:pt idx="361">
                  <c:v>0.1416</c:v>
                </c:pt>
                <c:pt idx="362">
                  <c:v>0.14119999999999999</c:v>
                </c:pt>
                <c:pt idx="363">
                  <c:v>0.14069999999999999</c:v>
                </c:pt>
                <c:pt idx="364">
                  <c:v>0.14030000000000001</c:v>
                </c:pt>
                <c:pt idx="365">
                  <c:v>0.1399</c:v>
                </c:pt>
                <c:pt idx="366">
                  <c:v>0.13950000000000001</c:v>
                </c:pt>
                <c:pt idx="367">
                  <c:v>0.13900000000000001</c:v>
                </c:pt>
                <c:pt idx="368">
                  <c:v>0.1386</c:v>
                </c:pt>
                <c:pt idx="369">
                  <c:v>0.13819999999999999</c:v>
                </c:pt>
                <c:pt idx="370">
                  <c:v>0.13780000000000001</c:v>
                </c:pt>
                <c:pt idx="371">
                  <c:v>0.13739999999999999</c:v>
                </c:pt>
                <c:pt idx="372">
                  <c:v>0.13700000000000001</c:v>
                </c:pt>
                <c:pt idx="373">
                  <c:v>0.1366</c:v>
                </c:pt>
                <c:pt idx="374">
                  <c:v>0.13619999999999999</c:v>
                </c:pt>
                <c:pt idx="375">
                  <c:v>0.1358</c:v>
                </c:pt>
                <c:pt idx="376">
                  <c:v>0.13539999999999999</c:v>
                </c:pt>
                <c:pt idx="377">
                  <c:v>0.13500000000000001</c:v>
                </c:pt>
                <c:pt idx="378">
                  <c:v>0.1346</c:v>
                </c:pt>
                <c:pt idx="379">
                  <c:v>0.13420000000000001</c:v>
                </c:pt>
                <c:pt idx="380">
                  <c:v>0.1338</c:v>
                </c:pt>
                <c:pt idx="381">
                  <c:v>0.13339999999999999</c:v>
                </c:pt>
                <c:pt idx="382">
                  <c:v>0.13300000000000001</c:v>
                </c:pt>
                <c:pt idx="383">
                  <c:v>0.1326</c:v>
                </c:pt>
                <c:pt idx="384">
                  <c:v>0.13220000000000001</c:v>
                </c:pt>
                <c:pt idx="385">
                  <c:v>0.1318</c:v>
                </c:pt>
                <c:pt idx="386">
                  <c:v>0.13139999999999999</c:v>
                </c:pt>
                <c:pt idx="387">
                  <c:v>0.13100000000000001</c:v>
                </c:pt>
                <c:pt idx="388">
                  <c:v>0.13059999999999999</c:v>
                </c:pt>
                <c:pt idx="389">
                  <c:v>0.1303</c:v>
                </c:pt>
                <c:pt idx="390">
                  <c:v>0.12989999999999999</c:v>
                </c:pt>
                <c:pt idx="391">
                  <c:v>0.1295</c:v>
                </c:pt>
                <c:pt idx="392">
                  <c:v>0.12909999999999999</c:v>
                </c:pt>
                <c:pt idx="393">
                  <c:v>0.12870000000000001</c:v>
                </c:pt>
                <c:pt idx="394">
                  <c:v>0.12839999999999999</c:v>
                </c:pt>
                <c:pt idx="395">
                  <c:v>0.128</c:v>
                </c:pt>
                <c:pt idx="396">
                  <c:v>0.12759999999999999</c:v>
                </c:pt>
                <c:pt idx="397">
                  <c:v>0.12720000000000001</c:v>
                </c:pt>
                <c:pt idx="398">
                  <c:v>0.12690000000000001</c:v>
                </c:pt>
                <c:pt idx="399">
                  <c:v>0.1265</c:v>
                </c:pt>
                <c:pt idx="400">
                  <c:v>0.12609999999999999</c:v>
                </c:pt>
                <c:pt idx="401">
                  <c:v>0.1258</c:v>
                </c:pt>
                <c:pt idx="402">
                  <c:v>0.12540000000000001</c:v>
                </c:pt>
                <c:pt idx="403">
                  <c:v>0.125</c:v>
                </c:pt>
                <c:pt idx="404">
                  <c:v>0.12470000000000001</c:v>
                </c:pt>
                <c:pt idx="405">
                  <c:v>0.12429999999999999</c:v>
                </c:pt>
                <c:pt idx="406">
                  <c:v>0.1239</c:v>
                </c:pt>
                <c:pt idx="407">
                  <c:v>0.1236</c:v>
                </c:pt>
                <c:pt idx="408">
                  <c:v>0.1232</c:v>
                </c:pt>
                <c:pt idx="409">
                  <c:v>0.1229</c:v>
                </c:pt>
                <c:pt idx="410">
                  <c:v>0.1225</c:v>
                </c:pt>
                <c:pt idx="411">
                  <c:v>0.1222</c:v>
                </c:pt>
                <c:pt idx="412">
                  <c:v>0.12180000000000001</c:v>
                </c:pt>
                <c:pt idx="413">
                  <c:v>0.1215</c:v>
                </c:pt>
                <c:pt idx="414">
                  <c:v>0.1211</c:v>
                </c:pt>
                <c:pt idx="415">
                  <c:v>0.1208</c:v>
                </c:pt>
                <c:pt idx="416">
                  <c:v>0.12039999999999999</c:v>
                </c:pt>
                <c:pt idx="417">
                  <c:v>0.1201</c:v>
                </c:pt>
                <c:pt idx="418">
                  <c:v>0.1197</c:v>
                </c:pt>
                <c:pt idx="419">
                  <c:v>0.11940000000000001</c:v>
                </c:pt>
                <c:pt idx="420">
                  <c:v>0.11899999999999999</c:v>
                </c:pt>
                <c:pt idx="421">
                  <c:v>0.1187</c:v>
                </c:pt>
                <c:pt idx="422">
                  <c:v>0.11840000000000001</c:v>
                </c:pt>
                <c:pt idx="423">
                  <c:v>0.11799999999999999</c:v>
                </c:pt>
                <c:pt idx="424">
                  <c:v>0.1177</c:v>
                </c:pt>
                <c:pt idx="425">
                  <c:v>0.1174</c:v>
                </c:pt>
                <c:pt idx="426">
                  <c:v>0.11700000000000001</c:v>
                </c:pt>
                <c:pt idx="427">
                  <c:v>0.1167</c:v>
                </c:pt>
                <c:pt idx="428">
                  <c:v>0.1164</c:v>
                </c:pt>
                <c:pt idx="429">
                  <c:v>0.11600000000000001</c:v>
                </c:pt>
                <c:pt idx="430">
                  <c:v>0.1157</c:v>
                </c:pt>
                <c:pt idx="431">
                  <c:v>0.1154</c:v>
                </c:pt>
                <c:pt idx="432">
                  <c:v>0.115</c:v>
                </c:pt>
                <c:pt idx="433">
                  <c:v>0.1147</c:v>
                </c:pt>
                <c:pt idx="434">
                  <c:v>0.1144</c:v>
                </c:pt>
                <c:pt idx="435">
                  <c:v>0.11409999999999999</c:v>
                </c:pt>
                <c:pt idx="436">
                  <c:v>0.1138</c:v>
                </c:pt>
                <c:pt idx="437">
                  <c:v>0.1134</c:v>
                </c:pt>
                <c:pt idx="438">
                  <c:v>0.11310000000000001</c:v>
                </c:pt>
                <c:pt idx="439">
                  <c:v>0.1128</c:v>
                </c:pt>
                <c:pt idx="440">
                  <c:v>0.1125</c:v>
                </c:pt>
                <c:pt idx="441">
                  <c:v>0.11219999999999999</c:v>
                </c:pt>
                <c:pt idx="442">
                  <c:v>0.1118</c:v>
                </c:pt>
                <c:pt idx="443">
                  <c:v>0.1115</c:v>
                </c:pt>
                <c:pt idx="444">
                  <c:v>0.11119999999999999</c:v>
                </c:pt>
                <c:pt idx="445">
                  <c:v>0.1109</c:v>
                </c:pt>
                <c:pt idx="446">
                  <c:v>0.1106</c:v>
                </c:pt>
                <c:pt idx="447">
                  <c:v>0.1103</c:v>
                </c:pt>
                <c:pt idx="448">
                  <c:v>0.11</c:v>
                </c:pt>
                <c:pt idx="449">
                  <c:v>0.10970000000000001</c:v>
                </c:pt>
                <c:pt idx="450">
                  <c:v>0.1094</c:v>
                </c:pt>
                <c:pt idx="451">
                  <c:v>0.1091</c:v>
                </c:pt>
                <c:pt idx="452">
                  <c:v>0.10879999999999999</c:v>
                </c:pt>
                <c:pt idx="453">
                  <c:v>0.1085</c:v>
                </c:pt>
                <c:pt idx="454">
                  <c:v>0.1082</c:v>
                </c:pt>
                <c:pt idx="455">
                  <c:v>0.1079</c:v>
                </c:pt>
                <c:pt idx="456">
                  <c:v>0.1076</c:v>
                </c:pt>
                <c:pt idx="457">
                  <c:v>0.10730000000000001</c:v>
                </c:pt>
                <c:pt idx="458">
                  <c:v>0.107</c:v>
                </c:pt>
                <c:pt idx="459">
                  <c:v>0.1067</c:v>
                </c:pt>
                <c:pt idx="460">
                  <c:v>0.10639999999999999</c:v>
                </c:pt>
                <c:pt idx="461">
                  <c:v>0.1061</c:v>
                </c:pt>
                <c:pt idx="462">
                  <c:v>0.10580000000000001</c:v>
                </c:pt>
                <c:pt idx="463">
                  <c:v>0.1055</c:v>
                </c:pt>
                <c:pt idx="464">
                  <c:v>0.1052</c:v>
                </c:pt>
                <c:pt idx="465">
                  <c:v>0.10489999999999999</c:v>
                </c:pt>
                <c:pt idx="466">
                  <c:v>0.1046</c:v>
                </c:pt>
                <c:pt idx="467">
                  <c:v>0.1043</c:v>
                </c:pt>
                <c:pt idx="468">
                  <c:v>0.104</c:v>
                </c:pt>
                <c:pt idx="469">
                  <c:v>0.1038</c:v>
                </c:pt>
                <c:pt idx="470">
                  <c:v>0.10349999999999999</c:v>
                </c:pt>
                <c:pt idx="471">
                  <c:v>0.1032</c:v>
                </c:pt>
                <c:pt idx="472">
                  <c:v>0.10290000000000001</c:v>
                </c:pt>
                <c:pt idx="473">
                  <c:v>0.1026</c:v>
                </c:pt>
                <c:pt idx="474">
                  <c:v>0.1024</c:v>
                </c:pt>
                <c:pt idx="475">
                  <c:v>0.1021</c:v>
                </c:pt>
                <c:pt idx="476">
                  <c:v>0.1018</c:v>
                </c:pt>
                <c:pt idx="477">
                  <c:v>0.10150000000000001</c:v>
                </c:pt>
                <c:pt idx="478">
                  <c:v>0.1012</c:v>
                </c:pt>
                <c:pt idx="479">
                  <c:v>0.10100000000000001</c:v>
                </c:pt>
                <c:pt idx="480">
                  <c:v>0.1007</c:v>
                </c:pt>
                <c:pt idx="481">
                  <c:v>0.1004</c:v>
                </c:pt>
                <c:pt idx="482">
                  <c:v>0.10009999999999999</c:v>
                </c:pt>
                <c:pt idx="483">
                  <c:v>9.987E-2</c:v>
                </c:pt>
                <c:pt idx="484">
                  <c:v>9.9599999999999994E-2</c:v>
                </c:pt>
                <c:pt idx="485">
                  <c:v>9.9330000000000002E-2</c:v>
                </c:pt>
                <c:pt idx="486">
                  <c:v>9.9059999999999995E-2</c:v>
                </c:pt>
                <c:pt idx="487">
                  <c:v>9.8790000000000003E-2</c:v>
                </c:pt>
                <c:pt idx="488">
                  <c:v>9.8530000000000006E-2</c:v>
                </c:pt>
                <c:pt idx="489">
                  <c:v>9.826E-2</c:v>
                </c:pt>
                <c:pt idx="490">
                  <c:v>9.7989999999999994E-2</c:v>
                </c:pt>
                <c:pt idx="491">
                  <c:v>9.7729999999999997E-2</c:v>
                </c:pt>
                <c:pt idx="492">
                  <c:v>9.7470000000000001E-2</c:v>
                </c:pt>
                <c:pt idx="493">
                  <c:v>9.7199999999999995E-2</c:v>
                </c:pt>
                <c:pt idx="494">
                  <c:v>9.6949999999999995E-2</c:v>
                </c:pt>
                <c:pt idx="495">
                  <c:v>9.6680000000000002E-2</c:v>
                </c:pt>
                <c:pt idx="496">
                  <c:v>9.6420000000000006E-2</c:v>
                </c:pt>
                <c:pt idx="497">
                  <c:v>9.6170000000000005E-2</c:v>
                </c:pt>
                <c:pt idx="498">
                  <c:v>9.5909999999999995E-2</c:v>
                </c:pt>
                <c:pt idx="499">
                  <c:v>9.5649999999999999E-2</c:v>
                </c:pt>
                <c:pt idx="500">
                  <c:v>9.5399999999999999E-2</c:v>
                </c:pt>
                <c:pt idx="501">
                  <c:v>9.5140000000000002E-2</c:v>
                </c:pt>
                <c:pt idx="502">
                  <c:v>9.4880000000000006E-2</c:v>
                </c:pt>
                <c:pt idx="503">
                  <c:v>9.4630000000000006E-2</c:v>
                </c:pt>
                <c:pt idx="504">
                  <c:v>9.4380000000000006E-2</c:v>
                </c:pt>
                <c:pt idx="505">
                  <c:v>9.4130000000000005E-2</c:v>
                </c:pt>
                <c:pt idx="506">
                  <c:v>9.3880000000000005E-2</c:v>
                </c:pt>
                <c:pt idx="507">
                  <c:v>9.3630000000000005E-2</c:v>
                </c:pt>
                <c:pt idx="508">
                  <c:v>9.3369999999999995E-2</c:v>
                </c:pt>
                <c:pt idx="509">
                  <c:v>9.3130000000000004E-2</c:v>
                </c:pt>
                <c:pt idx="510">
                  <c:v>9.2880000000000004E-2</c:v>
                </c:pt>
                <c:pt idx="511">
                  <c:v>9.264E-2</c:v>
                </c:pt>
                <c:pt idx="512">
                  <c:v>9.239E-2</c:v>
                </c:pt>
                <c:pt idx="513">
                  <c:v>9.214E-2</c:v>
                </c:pt>
                <c:pt idx="514">
                  <c:v>9.1899999999999996E-2</c:v>
                </c:pt>
                <c:pt idx="515">
                  <c:v>9.1660000000000005E-2</c:v>
                </c:pt>
                <c:pt idx="516">
                  <c:v>9.1420000000000001E-2</c:v>
                </c:pt>
                <c:pt idx="517">
                  <c:v>9.1179999999999997E-2</c:v>
                </c:pt>
                <c:pt idx="518">
                  <c:v>9.0939999999999993E-2</c:v>
                </c:pt>
                <c:pt idx="519">
                  <c:v>9.0700000000000003E-2</c:v>
                </c:pt>
                <c:pt idx="520">
                  <c:v>9.0450000000000003E-2</c:v>
                </c:pt>
                <c:pt idx="521">
                  <c:v>9.0219999999999995E-2</c:v>
                </c:pt>
                <c:pt idx="522">
                  <c:v>8.9980000000000004E-2</c:v>
                </c:pt>
                <c:pt idx="523">
                  <c:v>8.9749999999999996E-2</c:v>
                </c:pt>
                <c:pt idx="524">
                  <c:v>8.9510000000000006E-2</c:v>
                </c:pt>
                <c:pt idx="525">
                  <c:v>8.9279999999999998E-2</c:v>
                </c:pt>
                <c:pt idx="526">
                  <c:v>8.9039999999999994E-2</c:v>
                </c:pt>
                <c:pt idx="527">
                  <c:v>8.881E-2</c:v>
                </c:pt>
                <c:pt idx="528">
                  <c:v>8.8580000000000006E-2</c:v>
                </c:pt>
                <c:pt idx="529">
                  <c:v>8.8349999999999998E-2</c:v>
                </c:pt>
                <c:pt idx="530">
                  <c:v>8.8109999999999994E-2</c:v>
                </c:pt>
                <c:pt idx="531">
                  <c:v>8.7889999999999996E-2</c:v>
                </c:pt>
                <c:pt idx="532">
                  <c:v>8.7650000000000006E-2</c:v>
                </c:pt>
                <c:pt idx="533">
                  <c:v>8.7419999999999998E-2</c:v>
                </c:pt>
                <c:pt idx="534">
                  <c:v>8.72E-2</c:v>
                </c:pt>
                <c:pt idx="535">
                  <c:v>8.6970000000000006E-2</c:v>
                </c:pt>
                <c:pt idx="536">
                  <c:v>8.6749999999999994E-2</c:v>
                </c:pt>
                <c:pt idx="537">
                  <c:v>8.652E-2</c:v>
                </c:pt>
                <c:pt idx="538">
                  <c:v>8.6300000000000002E-2</c:v>
                </c:pt>
                <c:pt idx="539">
                  <c:v>8.6080000000000004E-2</c:v>
                </c:pt>
                <c:pt idx="540">
                  <c:v>8.5849999999999996E-2</c:v>
                </c:pt>
                <c:pt idx="541">
                  <c:v>8.5629999999999998E-2</c:v>
                </c:pt>
                <c:pt idx="542">
                  <c:v>8.5400000000000004E-2</c:v>
                </c:pt>
                <c:pt idx="543">
                  <c:v>8.5190000000000002E-2</c:v>
                </c:pt>
                <c:pt idx="544">
                  <c:v>8.4959999999999994E-2</c:v>
                </c:pt>
                <c:pt idx="545">
                  <c:v>8.4750000000000006E-2</c:v>
                </c:pt>
                <c:pt idx="546">
                  <c:v>8.4519999999999998E-2</c:v>
                </c:pt>
                <c:pt idx="547">
                  <c:v>8.4309999999999996E-2</c:v>
                </c:pt>
                <c:pt idx="548">
                  <c:v>8.4089999999999998E-2</c:v>
                </c:pt>
                <c:pt idx="549">
                  <c:v>8.3879999999999996E-2</c:v>
                </c:pt>
                <c:pt idx="550">
                  <c:v>8.3659999999999998E-2</c:v>
                </c:pt>
                <c:pt idx="551">
                  <c:v>8.344E-2</c:v>
                </c:pt>
                <c:pt idx="552">
                  <c:v>8.3229999999999998E-2</c:v>
                </c:pt>
                <c:pt idx="553">
                  <c:v>8.3019999999999997E-2</c:v>
                </c:pt>
                <c:pt idx="554">
                  <c:v>8.2809999999999995E-2</c:v>
                </c:pt>
                <c:pt idx="555">
                  <c:v>8.2589999999999997E-2</c:v>
                </c:pt>
                <c:pt idx="556">
                  <c:v>8.2379999999999995E-2</c:v>
                </c:pt>
                <c:pt idx="557">
                  <c:v>8.2170000000000007E-2</c:v>
                </c:pt>
                <c:pt idx="558">
                  <c:v>8.1960000000000005E-2</c:v>
                </c:pt>
                <c:pt idx="559">
                  <c:v>8.1750000000000003E-2</c:v>
                </c:pt>
                <c:pt idx="560">
                  <c:v>8.1540000000000001E-2</c:v>
                </c:pt>
                <c:pt idx="561">
                  <c:v>8.133E-2</c:v>
                </c:pt>
                <c:pt idx="562">
                  <c:v>8.1129999999999994E-2</c:v>
                </c:pt>
                <c:pt idx="563">
                  <c:v>8.0920000000000006E-2</c:v>
                </c:pt>
                <c:pt idx="564">
                  <c:v>8.072E-2</c:v>
                </c:pt>
                <c:pt idx="565">
                  <c:v>8.0509999999999998E-2</c:v>
                </c:pt>
                <c:pt idx="566">
                  <c:v>8.0299999999999996E-2</c:v>
                </c:pt>
                <c:pt idx="567">
                  <c:v>8.0100000000000005E-2</c:v>
                </c:pt>
                <c:pt idx="568">
                  <c:v>7.9899999999999999E-2</c:v>
                </c:pt>
                <c:pt idx="569">
                  <c:v>7.9699999999999993E-2</c:v>
                </c:pt>
                <c:pt idx="570">
                  <c:v>7.9500000000000001E-2</c:v>
                </c:pt>
                <c:pt idx="571">
                  <c:v>7.9289999999999999E-2</c:v>
                </c:pt>
                <c:pt idx="572">
                  <c:v>7.9089999999999994E-2</c:v>
                </c:pt>
                <c:pt idx="573">
                  <c:v>7.8890000000000002E-2</c:v>
                </c:pt>
                <c:pt idx="574">
                  <c:v>7.8689999999999996E-2</c:v>
                </c:pt>
                <c:pt idx="575">
                  <c:v>7.85E-2</c:v>
                </c:pt>
                <c:pt idx="576">
                  <c:v>7.8299999999999995E-2</c:v>
                </c:pt>
                <c:pt idx="577">
                  <c:v>7.8100000000000003E-2</c:v>
                </c:pt>
                <c:pt idx="578">
                  <c:v>7.7899999999999997E-2</c:v>
                </c:pt>
                <c:pt idx="579">
                  <c:v>7.7710000000000001E-2</c:v>
                </c:pt>
                <c:pt idx="580">
                  <c:v>7.7509999999999996E-2</c:v>
                </c:pt>
                <c:pt idx="581">
                  <c:v>7.732E-2</c:v>
                </c:pt>
                <c:pt idx="582">
                  <c:v>7.7130000000000004E-2</c:v>
                </c:pt>
                <c:pt idx="583">
                  <c:v>7.6929999999999998E-2</c:v>
                </c:pt>
                <c:pt idx="584">
                  <c:v>7.6740000000000003E-2</c:v>
                </c:pt>
                <c:pt idx="585">
                  <c:v>7.6550000000000007E-2</c:v>
                </c:pt>
                <c:pt idx="586">
                  <c:v>7.6359999999999997E-2</c:v>
                </c:pt>
                <c:pt idx="587">
                  <c:v>7.6160000000000005E-2</c:v>
                </c:pt>
                <c:pt idx="588">
                  <c:v>7.5969999999999996E-2</c:v>
                </c:pt>
                <c:pt idx="589">
                  <c:v>7.578E-2</c:v>
                </c:pt>
                <c:pt idx="590">
                  <c:v>7.5600000000000001E-2</c:v>
                </c:pt>
                <c:pt idx="591">
                  <c:v>7.5410000000000005E-2</c:v>
                </c:pt>
                <c:pt idx="592">
                  <c:v>7.5219999999999995E-2</c:v>
                </c:pt>
                <c:pt idx="593">
                  <c:v>7.5029999999999999E-2</c:v>
                </c:pt>
                <c:pt idx="594">
                  <c:v>7.485E-2</c:v>
                </c:pt>
                <c:pt idx="595">
                  <c:v>7.4660000000000004E-2</c:v>
                </c:pt>
                <c:pt idx="596">
                  <c:v>7.4469999999999995E-2</c:v>
                </c:pt>
                <c:pt idx="597">
                  <c:v>7.4289999999999995E-2</c:v>
                </c:pt>
                <c:pt idx="598">
                  <c:v>7.4109999999999995E-2</c:v>
                </c:pt>
                <c:pt idx="599">
                  <c:v>7.3929999999999996E-2</c:v>
                </c:pt>
                <c:pt idx="600">
                  <c:v>7.374E-2</c:v>
                </c:pt>
                <c:pt idx="601">
                  <c:v>7.356E-2</c:v>
                </c:pt>
                <c:pt idx="602">
                  <c:v>7.3380000000000001E-2</c:v>
                </c:pt>
                <c:pt idx="603">
                  <c:v>7.3200000000000001E-2</c:v>
                </c:pt>
                <c:pt idx="604">
                  <c:v>7.3010000000000005E-2</c:v>
                </c:pt>
                <c:pt idx="605">
                  <c:v>7.2830000000000006E-2</c:v>
                </c:pt>
                <c:pt idx="606">
                  <c:v>7.2650000000000006E-2</c:v>
                </c:pt>
                <c:pt idx="607">
                  <c:v>7.2480000000000003E-2</c:v>
                </c:pt>
                <c:pt idx="608">
                  <c:v>7.2300000000000003E-2</c:v>
                </c:pt>
                <c:pt idx="609">
                  <c:v>7.2120000000000004E-2</c:v>
                </c:pt>
                <c:pt idx="610">
                  <c:v>7.1940000000000004E-2</c:v>
                </c:pt>
                <c:pt idx="611">
                  <c:v>7.177E-2</c:v>
                </c:pt>
                <c:pt idx="612">
                  <c:v>7.1590000000000001E-2</c:v>
                </c:pt>
                <c:pt idx="613">
                  <c:v>7.1419999999999997E-2</c:v>
                </c:pt>
                <c:pt idx="614">
                  <c:v>7.1239999999999998E-2</c:v>
                </c:pt>
                <c:pt idx="615">
                  <c:v>7.1069999999999994E-2</c:v>
                </c:pt>
                <c:pt idx="616">
                  <c:v>7.0889999999999995E-2</c:v>
                </c:pt>
                <c:pt idx="617">
                  <c:v>7.0720000000000005E-2</c:v>
                </c:pt>
                <c:pt idx="618">
                  <c:v>7.0550000000000002E-2</c:v>
                </c:pt>
                <c:pt idx="619">
                  <c:v>7.0370000000000002E-2</c:v>
                </c:pt>
                <c:pt idx="620">
                  <c:v>7.0199999999999999E-2</c:v>
                </c:pt>
                <c:pt idx="621">
                  <c:v>7.0029999999999995E-2</c:v>
                </c:pt>
                <c:pt idx="622">
                  <c:v>6.9860000000000005E-2</c:v>
                </c:pt>
                <c:pt idx="623">
                  <c:v>6.9690000000000002E-2</c:v>
                </c:pt>
                <c:pt idx="624">
                  <c:v>6.9519999999999998E-2</c:v>
                </c:pt>
                <c:pt idx="625">
                  <c:v>6.9349999999999995E-2</c:v>
                </c:pt>
                <c:pt idx="626">
                  <c:v>6.9180000000000005E-2</c:v>
                </c:pt>
                <c:pt idx="627">
                  <c:v>6.9019999999999998E-2</c:v>
                </c:pt>
                <c:pt idx="628">
                  <c:v>6.8849999999999995E-2</c:v>
                </c:pt>
                <c:pt idx="629">
                  <c:v>6.8680000000000005E-2</c:v>
                </c:pt>
                <c:pt idx="630">
                  <c:v>6.8519999999999998E-2</c:v>
                </c:pt>
                <c:pt idx="631">
                  <c:v>6.8349999999999994E-2</c:v>
                </c:pt>
                <c:pt idx="632">
                  <c:v>6.8190000000000001E-2</c:v>
                </c:pt>
                <c:pt idx="633">
                  <c:v>6.8019999999999997E-2</c:v>
                </c:pt>
                <c:pt idx="634">
                  <c:v>6.7860000000000004E-2</c:v>
                </c:pt>
                <c:pt idx="635">
                  <c:v>6.769E-2</c:v>
                </c:pt>
                <c:pt idx="636">
                  <c:v>6.7530000000000007E-2</c:v>
                </c:pt>
                <c:pt idx="637">
                  <c:v>6.7369999999999999E-2</c:v>
                </c:pt>
                <c:pt idx="638">
                  <c:v>6.7210000000000006E-2</c:v>
                </c:pt>
                <c:pt idx="639">
                  <c:v>6.7049999999999998E-2</c:v>
                </c:pt>
                <c:pt idx="640">
                  <c:v>6.6879999999999995E-2</c:v>
                </c:pt>
                <c:pt idx="641">
                  <c:v>6.6720000000000002E-2</c:v>
                </c:pt>
                <c:pt idx="642">
                  <c:v>6.6559999999999994E-2</c:v>
                </c:pt>
                <c:pt idx="643">
                  <c:v>6.6409999999999997E-2</c:v>
                </c:pt>
                <c:pt idx="644">
                  <c:v>6.6250000000000003E-2</c:v>
                </c:pt>
                <c:pt idx="645">
                  <c:v>6.6089999999999996E-2</c:v>
                </c:pt>
                <c:pt idx="646">
                  <c:v>6.5930000000000002E-2</c:v>
                </c:pt>
                <c:pt idx="647">
                  <c:v>6.5769999999999995E-2</c:v>
                </c:pt>
                <c:pt idx="648">
                  <c:v>6.5619999999999998E-2</c:v>
                </c:pt>
                <c:pt idx="649">
                  <c:v>6.5460000000000004E-2</c:v>
                </c:pt>
                <c:pt idx="650">
                  <c:v>6.5299999999999997E-2</c:v>
                </c:pt>
                <c:pt idx="651">
                  <c:v>6.515E-2</c:v>
                </c:pt>
                <c:pt idx="652">
                  <c:v>6.4990000000000006E-2</c:v>
                </c:pt>
                <c:pt idx="653">
                  <c:v>6.4839999999999995E-2</c:v>
                </c:pt>
                <c:pt idx="654">
                  <c:v>6.4680000000000001E-2</c:v>
                </c:pt>
                <c:pt idx="655">
                  <c:v>6.4530000000000004E-2</c:v>
                </c:pt>
                <c:pt idx="656">
                  <c:v>6.4380000000000007E-2</c:v>
                </c:pt>
                <c:pt idx="657">
                  <c:v>6.4219999999999999E-2</c:v>
                </c:pt>
                <c:pt idx="658">
                  <c:v>6.4070000000000002E-2</c:v>
                </c:pt>
                <c:pt idx="659">
                  <c:v>6.3920000000000005E-2</c:v>
                </c:pt>
                <c:pt idx="660">
                  <c:v>6.3769999999999993E-2</c:v>
                </c:pt>
                <c:pt idx="661">
                  <c:v>6.3619999999999996E-2</c:v>
                </c:pt>
                <c:pt idx="662">
                  <c:v>6.3469999999999999E-2</c:v>
                </c:pt>
                <c:pt idx="663">
                  <c:v>6.3320000000000001E-2</c:v>
                </c:pt>
                <c:pt idx="664">
                  <c:v>6.3170000000000004E-2</c:v>
                </c:pt>
                <c:pt idx="665">
                  <c:v>6.3020000000000007E-2</c:v>
                </c:pt>
                <c:pt idx="666">
                  <c:v>6.2869999999999995E-2</c:v>
                </c:pt>
                <c:pt idx="667">
                  <c:v>6.2729999999999994E-2</c:v>
                </c:pt>
                <c:pt idx="668">
                  <c:v>6.2579999999999997E-2</c:v>
                </c:pt>
                <c:pt idx="669">
                  <c:v>6.2429999999999999E-2</c:v>
                </c:pt>
                <c:pt idx="670">
                  <c:v>6.2280000000000002E-2</c:v>
                </c:pt>
                <c:pt idx="671">
                  <c:v>6.2140000000000001E-2</c:v>
                </c:pt>
                <c:pt idx="672">
                  <c:v>6.1990000000000003E-2</c:v>
                </c:pt>
                <c:pt idx="673">
                  <c:v>6.1839999999999999E-2</c:v>
                </c:pt>
                <c:pt idx="674">
                  <c:v>6.1699999999999998E-2</c:v>
                </c:pt>
                <c:pt idx="675">
                  <c:v>6.1559999999999997E-2</c:v>
                </c:pt>
                <c:pt idx="676">
                  <c:v>6.1409999999999999E-2</c:v>
                </c:pt>
                <c:pt idx="677">
                  <c:v>6.1269999999999998E-2</c:v>
                </c:pt>
                <c:pt idx="678">
                  <c:v>6.1129999999999997E-2</c:v>
                </c:pt>
                <c:pt idx="679">
                  <c:v>6.0979999999999999E-2</c:v>
                </c:pt>
                <c:pt idx="680">
                  <c:v>6.0839999999999998E-2</c:v>
                </c:pt>
                <c:pt idx="681">
                  <c:v>6.0699999999999997E-2</c:v>
                </c:pt>
                <c:pt idx="682">
                  <c:v>6.0560000000000003E-2</c:v>
                </c:pt>
                <c:pt idx="683">
                  <c:v>6.0420000000000001E-2</c:v>
                </c:pt>
                <c:pt idx="684">
                  <c:v>6.028E-2</c:v>
                </c:pt>
                <c:pt idx="685">
                  <c:v>6.0139999999999999E-2</c:v>
                </c:pt>
                <c:pt idx="686">
                  <c:v>0.06</c:v>
                </c:pt>
                <c:pt idx="687">
                  <c:v>5.9859999999999997E-2</c:v>
                </c:pt>
                <c:pt idx="688">
                  <c:v>5.9720000000000002E-2</c:v>
                </c:pt>
                <c:pt idx="689">
                  <c:v>5.9580000000000001E-2</c:v>
                </c:pt>
                <c:pt idx="690">
                  <c:v>5.944E-2</c:v>
                </c:pt>
                <c:pt idx="691">
                  <c:v>5.9310000000000002E-2</c:v>
                </c:pt>
                <c:pt idx="692">
                  <c:v>5.917E-2</c:v>
                </c:pt>
                <c:pt idx="693">
                  <c:v>5.9029999999999999E-2</c:v>
                </c:pt>
                <c:pt idx="694">
                  <c:v>5.8900000000000001E-2</c:v>
                </c:pt>
                <c:pt idx="695">
                  <c:v>5.876E-2</c:v>
                </c:pt>
                <c:pt idx="696">
                  <c:v>5.8619999999999998E-2</c:v>
                </c:pt>
                <c:pt idx="697">
                  <c:v>5.849E-2</c:v>
                </c:pt>
                <c:pt idx="698">
                  <c:v>5.8349999999999999E-2</c:v>
                </c:pt>
                <c:pt idx="699">
                  <c:v>5.8220000000000001E-2</c:v>
                </c:pt>
                <c:pt idx="700">
                  <c:v>5.8090000000000003E-2</c:v>
                </c:pt>
                <c:pt idx="701">
                  <c:v>5.7950000000000002E-2</c:v>
                </c:pt>
                <c:pt idx="702">
                  <c:v>5.7820000000000003E-2</c:v>
                </c:pt>
                <c:pt idx="703">
                  <c:v>5.7689999999999998E-2</c:v>
                </c:pt>
                <c:pt idx="704">
                  <c:v>5.756E-2</c:v>
                </c:pt>
                <c:pt idx="705">
                  <c:v>5.7419999999999999E-2</c:v>
                </c:pt>
                <c:pt idx="706">
                  <c:v>5.7290000000000001E-2</c:v>
                </c:pt>
                <c:pt idx="707">
                  <c:v>5.7160000000000002E-2</c:v>
                </c:pt>
                <c:pt idx="708">
                  <c:v>5.7029999999999997E-2</c:v>
                </c:pt>
                <c:pt idx="709">
                  <c:v>5.6899999999999999E-2</c:v>
                </c:pt>
                <c:pt idx="710">
                  <c:v>5.6770000000000001E-2</c:v>
                </c:pt>
                <c:pt idx="711">
                  <c:v>5.6640000000000003E-2</c:v>
                </c:pt>
                <c:pt idx="712">
                  <c:v>5.6509999999999998E-2</c:v>
                </c:pt>
                <c:pt idx="713">
                  <c:v>5.638E-2</c:v>
                </c:pt>
                <c:pt idx="714">
                  <c:v>5.6250000000000001E-2</c:v>
                </c:pt>
                <c:pt idx="715">
                  <c:v>5.6129999999999999E-2</c:v>
                </c:pt>
                <c:pt idx="716">
                  <c:v>5.6000000000000001E-2</c:v>
                </c:pt>
                <c:pt idx="717">
                  <c:v>5.5870000000000003E-2</c:v>
                </c:pt>
                <c:pt idx="718">
                  <c:v>5.5750000000000001E-2</c:v>
                </c:pt>
                <c:pt idx="719">
                  <c:v>5.5620000000000003E-2</c:v>
                </c:pt>
                <c:pt idx="720">
                  <c:v>5.5489999999999998E-2</c:v>
                </c:pt>
                <c:pt idx="721">
                  <c:v>5.5370000000000003E-2</c:v>
                </c:pt>
                <c:pt idx="722">
                  <c:v>5.5239999999999997E-2</c:v>
                </c:pt>
                <c:pt idx="723">
                  <c:v>5.5120000000000002E-2</c:v>
                </c:pt>
                <c:pt idx="724">
                  <c:v>5.4989999999999997E-2</c:v>
                </c:pt>
                <c:pt idx="725">
                  <c:v>5.4870000000000002E-2</c:v>
                </c:pt>
                <c:pt idx="726">
                  <c:v>5.4739999999999997E-2</c:v>
                </c:pt>
                <c:pt idx="727">
                  <c:v>5.4620000000000002E-2</c:v>
                </c:pt>
                <c:pt idx="728">
                  <c:v>5.45E-2</c:v>
                </c:pt>
                <c:pt idx="729">
                  <c:v>5.4370000000000002E-2</c:v>
                </c:pt>
                <c:pt idx="730">
                  <c:v>5.425E-2</c:v>
                </c:pt>
                <c:pt idx="731">
                  <c:v>5.4129999999999998E-2</c:v>
                </c:pt>
                <c:pt idx="732">
                  <c:v>5.4010000000000002E-2</c:v>
                </c:pt>
                <c:pt idx="733">
                  <c:v>5.389E-2</c:v>
                </c:pt>
                <c:pt idx="734">
                  <c:v>5.3769999999999998E-2</c:v>
                </c:pt>
                <c:pt idx="735">
                  <c:v>5.3650000000000003E-2</c:v>
                </c:pt>
                <c:pt idx="736">
                  <c:v>5.3530000000000001E-2</c:v>
                </c:pt>
                <c:pt idx="737">
                  <c:v>5.3409999999999999E-2</c:v>
                </c:pt>
                <c:pt idx="738">
                  <c:v>5.3289999999999997E-2</c:v>
                </c:pt>
                <c:pt idx="739">
                  <c:v>5.3170000000000002E-2</c:v>
                </c:pt>
                <c:pt idx="740">
                  <c:v>5.305E-2</c:v>
                </c:pt>
                <c:pt idx="741">
                  <c:v>5.2929999999999998E-2</c:v>
                </c:pt>
                <c:pt idx="742">
                  <c:v>5.2810000000000003E-2</c:v>
                </c:pt>
                <c:pt idx="743">
                  <c:v>5.2699999999999997E-2</c:v>
                </c:pt>
                <c:pt idx="744">
                  <c:v>5.2580000000000002E-2</c:v>
                </c:pt>
                <c:pt idx="745">
                  <c:v>5.246E-2</c:v>
                </c:pt>
                <c:pt idx="746">
                  <c:v>5.2339999999999998E-2</c:v>
                </c:pt>
                <c:pt idx="747">
                  <c:v>5.2229999999999999E-2</c:v>
                </c:pt>
                <c:pt idx="748">
                  <c:v>5.2109999999999997E-2</c:v>
                </c:pt>
                <c:pt idx="749">
                  <c:v>5.1999999999999998E-2</c:v>
                </c:pt>
                <c:pt idx="750">
                  <c:v>5.1880000000000003E-2</c:v>
                </c:pt>
                <c:pt idx="751">
                  <c:v>5.176E-2</c:v>
                </c:pt>
                <c:pt idx="752">
                  <c:v>5.1650000000000001E-2</c:v>
                </c:pt>
                <c:pt idx="753">
                  <c:v>5.1540000000000002E-2</c:v>
                </c:pt>
                <c:pt idx="754">
                  <c:v>5.142E-2</c:v>
                </c:pt>
                <c:pt idx="755">
                  <c:v>5.1310000000000001E-2</c:v>
                </c:pt>
                <c:pt idx="756">
                  <c:v>5.1200000000000002E-2</c:v>
                </c:pt>
                <c:pt idx="757">
                  <c:v>5.108E-2</c:v>
                </c:pt>
                <c:pt idx="758">
                  <c:v>5.0970000000000001E-2</c:v>
                </c:pt>
                <c:pt idx="759">
                  <c:v>5.0860000000000002E-2</c:v>
                </c:pt>
                <c:pt idx="760">
                  <c:v>5.0750000000000003E-2</c:v>
                </c:pt>
                <c:pt idx="761">
                  <c:v>5.0630000000000001E-2</c:v>
                </c:pt>
                <c:pt idx="762">
                  <c:v>5.0520000000000002E-2</c:v>
                </c:pt>
                <c:pt idx="763">
                  <c:v>5.0410000000000003E-2</c:v>
                </c:pt>
                <c:pt idx="764">
                  <c:v>5.0299999999999997E-2</c:v>
                </c:pt>
                <c:pt idx="765">
                  <c:v>5.0189999999999999E-2</c:v>
                </c:pt>
                <c:pt idx="766">
                  <c:v>5.008E-2</c:v>
                </c:pt>
                <c:pt idx="767">
                  <c:v>4.9970000000000001E-2</c:v>
                </c:pt>
                <c:pt idx="768">
                  <c:v>4.9860000000000002E-2</c:v>
                </c:pt>
                <c:pt idx="769">
                  <c:v>4.9750000000000003E-2</c:v>
                </c:pt>
                <c:pt idx="770">
                  <c:v>4.9639999999999997E-2</c:v>
                </c:pt>
                <c:pt idx="771">
                  <c:v>4.9529999999999998E-2</c:v>
                </c:pt>
                <c:pt idx="772">
                  <c:v>4.9430000000000002E-2</c:v>
                </c:pt>
                <c:pt idx="773">
                  <c:v>4.9320000000000003E-2</c:v>
                </c:pt>
                <c:pt idx="774">
                  <c:v>4.9209999999999997E-2</c:v>
                </c:pt>
                <c:pt idx="775">
                  <c:v>4.9099999999999998E-2</c:v>
                </c:pt>
                <c:pt idx="776">
                  <c:v>4.9000000000000002E-2</c:v>
                </c:pt>
                <c:pt idx="777">
                  <c:v>4.8890000000000003E-2</c:v>
                </c:pt>
                <c:pt idx="778">
                  <c:v>4.8779999999999997E-2</c:v>
                </c:pt>
                <c:pt idx="779">
                  <c:v>4.8680000000000001E-2</c:v>
                </c:pt>
                <c:pt idx="780">
                  <c:v>4.8570000000000002E-2</c:v>
                </c:pt>
                <c:pt idx="781">
                  <c:v>4.8469999999999999E-2</c:v>
                </c:pt>
                <c:pt idx="782">
                  <c:v>4.836E-2</c:v>
                </c:pt>
                <c:pt idx="783">
                  <c:v>4.8250000000000001E-2</c:v>
                </c:pt>
                <c:pt idx="784">
                  <c:v>4.8149999999999998E-2</c:v>
                </c:pt>
                <c:pt idx="785">
                  <c:v>4.8050000000000002E-2</c:v>
                </c:pt>
                <c:pt idx="786">
                  <c:v>4.7940000000000003E-2</c:v>
                </c:pt>
                <c:pt idx="787">
                  <c:v>4.7840000000000001E-2</c:v>
                </c:pt>
                <c:pt idx="788">
                  <c:v>4.7730000000000002E-2</c:v>
                </c:pt>
                <c:pt idx="789">
                  <c:v>4.7629999999999999E-2</c:v>
                </c:pt>
                <c:pt idx="790">
                  <c:v>4.7530000000000003E-2</c:v>
                </c:pt>
                <c:pt idx="791">
                  <c:v>4.743E-2</c:v>
                </c:pt>
                <c:pt idx="792">
                  <c:v>4.7329999999999997E-2</c:v>
                </c:pt>
                <c:pt idx="793">
                  <c:v>4.7219999999999998E-2</c:v>
                </c:pt>
                <c:pt idx="794">
                  <c:v>4.7120000000000002E-2</c:v>
                </c:pt>
                <c:pt idx="795">
                  <c:v>4.7019999999999999E-2</c:v>
                </c:pt>
                <c:pt idx="796">
                  <c:v>4.6920000000000003E-2</c:v>
                </c:pt>
                <c:pt idx="797">
                  <c:v>4.6820000000000001E-2</c:v>
                </c:pt>
                <c:pt idx="798">
                  <c:v>4.6719999999999998E-2</c:v>
                </c:pt>
                <c:pt idx="799">
                  <c:v>4.6620000000000002E-2</c:v>
                </c:pt>
                <c:pt idx="800">
                  <c:v>4.6519999999999999E-2</c:v>
                </c:pt>
                <c:pt idx="801">
                  <c:v>4.6420000000000003E-2</c:v>
                </c:pt>
                <c:pt idx="802">
                  <c:v>4.632E-2</c:v>
                </c:pt>
                <c:pt idx="803">
                  <c:v>4.6219999999999997E-2</c:v>
                </c:pt>
                <c:pt idx="804">
                  <c:v>4.6120000000000001E-2</c:v>
                </c:pt>
                <c:pt idx="805">
                  <c:v>4.6019999999999998E-2</c:v>
                </c:pt>
                <c:pt idx="806">
                  <c:v>4.5920000000000002E-2</c:v>
                </c:pt>
                <c:pt idx="807">
                  <c:v>4.5830000000000003E-2</c:v>
                </c:pt>
                <c:pt idx="808">
                  <c:v>4.573E-2</c:v>
                </c:pt>
                <c:pt idx="809">
                  <c:v>4.5629999999999997E-2</c:v>
                </c:pt>
                <c:pt idx="810">
                  <c:v>4.5530000000000001E-2</c:v>
                </c:pt>
                <c:pt idx="811">
                  <c:v>4.5440000000000001E-2</c:v>
                </c:pt>
                <c:pt idx="812">
                  <c:v>4.5339999999999998E-2</c:v>
                </c:pt>
                <c:pt idx="813">
                  <c:v>4.5249999999999999E-2</c:v>
                </c:pt>
                <c:pt idx="814">
                  <c:v>4.5150000000000003E-2</c:v>
                </c:pt>
                <c:pt idx="815">
                  <c:v>4.505E-2</c:v>
                </c:pt>
                <c:pt idx="816">
                  <c:v>4.496E-2</c:v>
                </c:pt>
                <c:pt idx="817">
                  <c:v>4.4859999999999997E-2</c:v>
                </c:pt>
                <c:pt idx="818">
                  <c:v>4.4769999999999997E-2</c:v>
                </c:pt>
                <c:pt idx="819">
                  <c:v>4.4670000000000001E-2</c:v>
                </c:pt>
                <c:pt idx="820">
                  <c:v>4.4580000000000002E-2</c:v>
                </c:pt>
                <c:pt idx="821">
                  <c:v>4.4479999999999999E-2</c:v>
                </c:pt>
                <c:pt idx="822">
                  <c:v>4.4389999999999999E-2</c:v>
                </c:pt>
                <c:pt idx="823">
                  <c:v>4.4290000000000003E-2</c:v>
                </c:pt>
                <c:pt idx="824">
                  <c:v>4.4200000000000003E-2</c:v>
                </c:pt>
                <c:pt idx="825">
                  <c:v>4.4110000000000003E-2</c:v>
                </c:pt>
                <c:pt idx="826">
                  <c:v>4.4019999999999997E-2</c:v>
                </c:pt>
                <c:pt idx="827">
                  <c:v>4.3920000000000001E-2</c:v>
                </c:pt>
                <c:pt idx="828">
                  <c:v>4.3830000000000001E-2</c:v>
                </c:pt>
                <c:pt idx="829">
                  <c:v>4.3740000000000001E-2</c:v>
                </c:pt>
                <c:pt idx="830">
                  <c:v>4.3650000000000001E-2</c:v>
                </c:pt>
                <c:pt idx="831">
                  <c:v>4.3560000000000001E-2</c:v>
                </c:pt>
                <c:pt idx="832">
                  <c:v>4.3459999999999999E-2</c:v>
                </c:pt>
                <c:pt idx="833">
                  <c:v>4.3369999999999999E-2</c:v>
                </c:pt>
                <c:pt idx="834">
                  <c:v>4.3279999999999999E-2</c:v>
                </c:pt>
                <c:pt idx="835">
                  <c:v>4.3189999999999999E-2</c:v>
                </c:pt>
                <c:pt idx="836">
                  <c:v>4.3099999999999999E-2</c:v>
                </c:pt>
                <c:pt idx="837">
                  <c:v>4.301E-2</c:v>
                </c:pt>
                <c:pt idx="838">
                  <c:v>4.292E-2</c:v>
                </c:pt>
                <c:pt idx="839">
                  <c:v>4.283E-2</c:v>
                </c:pt>
                <c:pt idx="840">
                  <c:v>4.274E-2</c:v>
                </c:pt>
                <c:pt idx="841">
                  <c:v>4.265E-2</c:v>
                </c:pt>
                <c:pt idx="842">
                  <c:v>4.2560000000000001E-2</c:v>
                </c:pt>
                <c:pt idx="843">
                  <c:v>4.2479999999999997E-2</c:v>
                </c:pt>
                <c:pt idx="844">
                  <c:v>4.2389999999999997E-2</c:v>
                </c:pt>
                <c:pt idx="845">
                  <c:v>4.2299999999999997E-2</c:v>
                </c:pt>
                <c:pt idx="846">
                  <c:v>4.2209999999999998E-2</c:v>
                </c:pt>
                <c:pt idx="847">
                  <c:v>4.2119999999999998E-2</c:v>
                </c:pt>
                <c:pt idx="848">
                  <c:v>4.2029999999999998E-2</c:v>
                </c:pt>
                <c:pt idx="849">
                  <c:v>4.1950000000000001E-2</c:v>
                </c:pt>
                <c:pt idx="850">
                  <c:v>4.1860000000000001E-2</c:v>
                </c:pt>
                <c:pt idx="851">
                  <c:v>4.1770000000000002E-2</c:v>
                </c:pt>
                <c:pt idx="852">
                  <c:v>4.1689999999999998E-2</c:v>
                </c:pt>
                <c:pt idx="853">
                  <c:v>4.1599999999999998E-2</c:v>
                </c:pt>
                <c:pt idx="854">
                  <c:v>4.1520000000000001E-2</c:v>
                </c:pt>
                <c:pt idx="855">
                  <c:v>4.1430000000000002E-2</c:v>
                </c:pt>
                <c:pt idx="856">
                  <c:v>4.1349999999999998E-2</c:v>
                </c:pt>
                <c:pt idx="857">
                  <c:v>4.1259999999999998E-2</c:v>
                </c:pt>
                <c:pt idx="858">
                  <c:v>4.1180000000000001E-2</c:v>
                </c:pt>
                <c:pt idx="859">
                  <c:v>4.1090000000000002E-2</c:v>
                </c:pt>
                <c:pt idx="860">
                  <c:v>4.1009999999999998E-2</c:v>
                </c:pt>
                <c:pt idx="861">
                  <c:v>4.0919999999999998E-2</c:v>
                </c:pt>
                <c:pt idx="862">
                  <c:v>4.0840000000000001E-2</c:v>
                </c:pt>
                <c:pt idx="863">
                  <c:v>4.0750000000000001E-2</c:v>
                </c:pt>
                <c:pt idx="864">
                  <c:v>4.0669999999999998E-2</c:v>
                </c:pt>
                <c:pt idx="865">
                  <c:v>4.0579999999999998E-2</c:v>
                </c:pt>
                <c:pt idx="866">
                  <c:v>4.0500000000000001E-2</c:v>
                </c:pt>
                <c:pt idx="867">
                  <c:v>4.0419999999999998E-2</c:v>
                </c:pt>
                <c:pt idx="868">
                  <c:v>4.0340000000000001E-2</c:v>
                </c:pt>
                <c:pt idx="869">
                  <c:v>4.0250000000000001E-2</c:v>
                </c:pt>
                <c:pt idx="870">
                  <c:v>4.0169999999999997E-2</c:v>
                </c:pt>
                <c:pt idx="871">
                  <c:v>4.0090000000000001E-2</c:v>
                </c:pt>
                <c:pt idx="872">
                  <c:v>4.0009999999999997E-2</c:v>
                </c:pt>
                <c:pt idx="873">
                  <c:v>3.9919999999999997E-2</c:v>
                </c:pt>
                <c:pt idx="874">
                  <c:v>3.984E-2</c:v>
                </c:pt>
                <c:pt idx="875">
                  <c:v>3.9759999999999997E-2</c:v>
                </c:pt>
                <c:pt idx="876">
                  <c:v>3.968E-2</c:v>
                </c:pt>
                <c:pt idx="877">
                  <c:v>3.9600000000000003E-2</c:v>
                </c:pt>
                <c:pt idx="878">
                  <c:v>3.952E-2</c:v>
                </c:pt>
                <c:pt idx="879">
                  <c:v>3.9440000000000003E-2</c:v>
                </c:pt>
                <c:pt idx="880">
                  <c:v>3.9359999999999999E-2</c:v>
                </c:pt>
                <c:pt idx="881">
                  <c:v>3.9280000000000002E-2</c:v>
                </c:pt>
                <c:pt idx="882">
                  <c:v>3.9199999999999999E-2</c:v>
                </c:pt>
                <c:pt idx="883">
                  <c:v>3.9120000000000002E-2</c:v>
                </c:pt>
                <c:pt idx="884">
                  <c:v>3.9039999999999998E-2</c:v>
                </c:pt>
                <c:pt idx="885">
                  <c:v>3.8960000000000002E-2</c:v>
                </c:pt>
                <c:pt idx="886">
                  <c:v>3.8879999999999998E-2</c:v>
                </c:pt>
                <c:pt idx="887">
                  <c:v>3.8800000000000001E-2</c:v>
                </c:pt>
                <c:pt idx="888">
                  <c:v>3.8730000000000001E-2</c:v>
                </c:pt>
                <c:pt idx="889">
                  <c:v>3.8649999999999997E-2</c:v>
                </c:pt>
                <c:pt idx="890">
                  <c:v>3.857E-2</c:v>
                </c:pt>
                <c:pt idx="891">
                  <c:v>3.8490000000000003E-2</c:v>
                </c:pt>
                <c:pt idx="892">
                  <c:v>3.8420000000000003E-2</c:v>
                </c:pt>
                <c:pt idx="893">
                  <c:v>3.8339999999999999E-2</c:v>
                </c:pt>
                <c:pt idx="894">
                  <c:v>3.8260000000000002E-2</c:v>
                </c:pt>
                <c:pt idx="895">
                  <c:v>3.8179999999999999E-2</c:v>
                </c:pt>
                <c:pt idx="896">
                  <c:v>3.8109999999999998E-2</c:v>
                </c:pt>
                <c:pt idx="897">
                  <c:v>3.8030000000000001E-2</c:v>
                </c:pt>
                <c:pt idx="898">
                  <c:v>3.7949999999999998E-2</c:v>
                </c:pt>
                <c:pt idx="899">
                  <c:v>3.7879999999999997E-2</c:v>
                </c:pt>
                <c:pt idx="900">
                  <c:v>3.78E-2</c:v>
                </c:pt>
                <c:pt idx="901">
                  <c:v>3.773E-2</c:v>
                </c:pt>
                <c:pt idx="902">
                  <c:v>3.7650000000000003E-2</c:v>
                </c:pt>
                <c:pt idx="903">
                  <c:v>3.7569999999999999E-2</c:v>
                </c:pt>
                <c:pt idx="904">
                  <c:v>3.7499999999999999E-2</c:v>
                </c:pt>
                <c:pt idx="905">
                  <c:v>3.7420000000000002E-2</c:v>
                </c:pt>
                <c:pt idx="906">
                  <c:v>3.7350000000000001E-2</c:v>
                </c:pt>
                <c:pt idx="907">
                  <c:v>3.7269999999999998E-2</c:v>
                </c:pt>
                <c:pt idx="908">
                  <c:v>3.7199999999999997E-2</c:v>
                </c:pt>
                <c:pt idx="909">
                  <c:v>3.7130000000000003E-2</c:v>
                </c:pt>
                <c:pt idx="910">
                  <c:v>3.705E-2</c:v>
                </c:pt>
                <c:pt idx="911">
                  <c:v>3.6979999999999999E-2</c:v>
                </c:pt>
                <c:pt idx="912">
                  <c:v>3.6900000000000002E-2</c:v>
                </c:pt>
                <c:pt idx="913">
                  <c:v>3.6830000000000002E-2</c:v>
                </c:pt>
                <c:pt idx="914">
                  <c:v>3.6760000000000001E-2</c:v>
                </c:pt>
                <c:pt idx="915">
                  <c:v>3.6679999999999997E-2</c:v>
                </c:pt>
                <c:pt idx="916">
                  <c:v>3.6609999999999997E-2</c:v>
                </c:pt>
                <c:pt idx="917">
                  <c:v>3.6540000000000003E-2</c:v>
                </c:pt>
                <c:pt idx="918">
                  <c:v>3.6470000000000002E-2</c:v>
                </c:pt>
                <c:pt idx="919">
                  <c:v>3.6389999999999999E-2</c:v>
                </c:pt>
                <c:pt idx="920">
                  <c:v>3.6319999999999998E-2</c:v>
                </c:pt>
                <c:pt idx="921">
                  <c:v>3.6249999999999998E-2</c:v>
                </c:pt>
                <c:pt idx="922">
                  <c:v>3.6179999999999997E-2</c:v>
                </c:pt>
                <c:pt idx="923">
                  <c:v>3.6110000000000003E-2</c:v>
                </c:pt>
                <c:pt idx="924">
                  <c:v>3.6040000000000003E-2</c:v>
                </c:pt>
                <c:pt idx="925">
                  <c:v>3.5970000000000002E-2</c:v>
                </c:pt>
                <c:pt idx="926">
                  <c:v>3.5889999999999998E-2</c:v>
                </c:pt>
                <c:pt idx="927">
                  <c:v>3.5819999999999998E-2</c:v>
                </c:pt>
                <c:pt idx="928">
                  <c:v>3.5749999999999997E-2</c:v>
                </c:pt>
                <c:pt idx="929">
                  <c:v>3.5680000000000003E-2</c:v>
                </c:pt>
                <c:pt idx="930">
                  <c:v>3.5610000000000003E-2</c:v>
                </c:pt>
                <c:pt idx="931">
                  <c:v>3.5540000000000002E-2</c:v>
                </c:pt>
                <c:pt idx="932">
                  <c:v>3.5470000000000002E-2</c:v>
                </c:pt>
                <c:pt idx="933">
                  <c:v>3.5400000000000001E-2</c:v>
                </c:pt>
                <c:pt idx="934">
                  <c:v>3.533E-2</c:v>
                </c:pt>
                <c:pt idx="935">
                  <c:v>3.526E-2</c:v>
                </c:pt>
                <c:pt idx="936">
                  <c:v>3.5189999999999999E-2</c:v>
                </c:pt>
                <c:pt idx="937">
                  <c:v>3.5119999999999998E-2</c:v>
                </c:pt>
                <c:pt idx="938">
                  <c:v>3.5060000000000001E-2</c:v>
                </c:pt>
                <c:pt idx="939">
                  <c:v>3.499E-2</c:v>
                </c:pt>
                <c:pt idx="940">
                  <c:v>3.492E-2</c:v>
                </c:pt>
                <c:pt idx="941">
                  <c:v>3.4849999999999999E-2</c:v>
                </c:pt>
                <c:pt idx="942">
                  <c:v>3.4779999999999998E-2</c:v>
                </c:pt>
                <c:pt idx="943">
                  <c:v>3.4709999999999998E-2</c:v>
                </c:pt>
                <c:pt idx="944">
                  <c:v>3.465E-2</c:v>
                </c:pt>
                <c:pt idx="945">
                  <c:v>3.458E-2</c:v>
                </c:pt>
                <c:pt idx="946">
                  <c:v>3.4509999999999999E-2</c:v>
                </c:pt>
                <c:pt idx="947">
                  <c:v>3.4450000000000001E-2</c:v>
                </c:pt>
                <c:pt idx="948">
                  <c:v>3.4380000000000001E-2</c:v>
                </c:pt>
                <c:pt idx="949">
                  <c:v>3.431E-2</c:v>
                </c:pt>
                <c:pt idx="950">
                  <c:v>3.4250000000000003E-2</c:v>
                </c:pt>
                <c:pt idx="951">
                  <c:v>3.4180000000000002E-2</c:v>
                </c:pt>
                <c:pt idx="952">
                  <c:v>3.4110000000000001E-2</c:v>
                </c:pt>
                <c:pt idx="953">
                  <c:v>3.4049999999999997E-2</c:v>
                </c:pt>
                <c:pt idx="954">
                  <c:v>3.3980000000000003E-2</c:v>
                </c:pt>
                <c:pt idx="955">
                  <c:v>3.3910000000000003E-2</c:v>
                </c:pt>
                <c:pt idx="956">
                  <c:v>3.3849999999999998E-2</c:v>
                </c:pt>
                <c:pt idx="957">
                  <c:v>3.3779999999999998E-2</c:v>
                </c:pt>
                <c:pt idx="958">
                  <c:v>3.372E-2</c:v>
                </c:pt>
                <c:pt idx="959">
                  <c:v>3.3649999999999999E-2</c:v>
                </c:pt>
                <c:pt idx="960">
                  <c:v>3.3590000000000002E-2</c:v>
                </c:pt>
                <c:pt idx="961">
                  <c:v>3.3520000000000001E-2</c:v>
                </c:pt>
                <c:pt idx="962">
                  <c:v>3.3459999999999997E-2</c:v>
                </c:pt>
                <c:pt idx="963">
                  <c:v>3.3390000000000003E-2</c:v>
                </c:pt>
                <c:pt idx="964">
                  <c:v>3.3329999999999999E-2</c:v>
                </c:pt>
                <c:pt idx="965">
                  <c:v>3.3259999999999998E-2</c:v>
                </c:pt>
                <c:pt idx="966">
                  <c:v>3.32E-2</c:v>
                </c:pt>
                <c:pt idx="967">
                  <c:v>3.3140000000000003E-2</c:v>
                </c:pt>
                <c:pt idx="968">
                  <c:v>3.3070000000000002E-2</c:v>
                </c:pt>
                <c:pt idx="969">
                  <c:v>3.3009999999999998E-2</c:v>
                </c:pt>
                <c:pt idx="970">
                  <c:v>3.295E-2</c:v>
                </c:pt>
                <c:pt idx="971">
                  <c:v>3.288E-2</c:v>
                </c:pt>
                <c:pt idx="972">
                  <c:v>3.2820000000000002E-2</c:v>
                </c:pt>
                <c:pt idx="973">
                  <c:v>3.2759999999999997E-2</c:v>
                </c:pt>
                <c:pt idx="974">
                  <c:v>3.27E-2</c:v>
                </c:pt>
                <c:pt idx="975">
                  <c:v>3.2629999999999999E-2</c:v>
                </c:pt>
                <c:pt idx="976">
                  <c:v>3.2570000000000002E-2</c:v>
                </c:pt>
                <c:pt idx="977">
                  <c:v>3.2509999999999997E-2</c:v>
                </c:pt>
                <c:pt idx="978">
                  <c:v>3.245E-2</c:v>
                </c:pt>
                <c:pt idx="979">
                  <c:v>3.2379999999999999E-2</c:v>
                </c:pt>
                <c:pt idx="980">
                  <c:v>3.2320000000000002E-2</c:v>
                </c:pt>
                <c:pt idx="981">
                  <c:v>3.2259999999999997E-2</c:v>
                </c:pt>
                <c:pt idx="982">
                  <c:v>3.2199999999999999E-2</c:v>
                </c:pt>
                <c:pt idx="983">
                  <c:v>3.2140000000000002E-2</c:v>
                </c:pt>
                <c:pt idx="984">
                  <c:v>3.2079999999999997E-2</c:v>
                </c:pt>
                <c:pt idx="985">
                  <c:v>3.202E-2</c:v>
                </c:pt>
                <c:pt idx="986">
                  <c:v>3.1960000000000002E-2</c:v>
                </c:pt>
                <c:pt idx="987">
                  <c:v>3.1890000000000002E-2</c:v>
                </c:pt>
                <c:pt idx="988">
                  <c:v>3.1829999999999997E-2</c:v>
                </c:pt>
                <c:pt idx="989">
                  <c:v>3.177E-2</c:v>
                </c:pt>
                <c:pt idx="990">
                  <c:v>3.1710000000000002E-2</c:v>
                </c:pt>
                <c:pt idx="991">
                  <c:v>3.1649999999999998E-2</c:v>
                </c:pt>
                <c:pt idx="992">
                  <c:v>3.159E-2</c:v>
                </c:pt>
                <c:pt idx="993">
                  <c:v>3.1530000000000002E-2</c:v>
                </c:pt>
                <c:pt idx="994">
                  <c:v>3.1469999999999998E-2</c:v>
                </c:pt>
                <c:pt idx="995">
                  <c:v>3.141E-2</c:v>
                </c:pt>
                <c:pt idx="996">
                  <c:v>3.1359999999999999E-2</c:v>
                </c:pt>
                <c:pt idx="997">
                  <c:v>3.1300000000000001E-2</c:v>
                </c:pt>
                <c:pt idx="998">
                  <c:v>3.124E-2</c:v>
                </c:pt>
                <c:pt idx="999">
                  <c:v>3.1179999999999999E-2</c:v>
                </c:pt>
                <c:pt idx="1000">
                  <c:v>3.1119999999999998E-2</c:v>
                </c:pt>
                <c:pt idx="1001">
                  <c:v>3.1060000000000001E-2</c:v>
                </c:pt>
                <c:pt idx="1002">
                  <c:v>3.1E-2</c:v>
                </c:pt>
                <c:pt idx="1003">
                  <c:v>3.0939999999999999E-2</c:v>
                </c:pt>
                <c:pt idx="1004">
                  <c:v>3.0890000000000001E-2</c:v>
                </c:pt>
                <c:pt idx="1005">
                  <c:v>3.083E-2</c:v>
                </c:pt>
                <c:pt idx="1006">
                  <c:v>3.0769999999999999E-2</c:v>
                </c:pt>
                <c:pt idx="1007">
                  <c:v>3.0710000000000001E-2</c:v>
                </c:pt>
                <c:pt idx="1008">
                  <c:v>3.065E-2</c:v>
                </c:pt>
                <c:pt idx="1009">
                  <c:v>3.0599999999999999E-2</c:v>
                </c:pt>
                <c:pt idx="1010">
                  <c:v>3.0540000000000001E-2</c:v>
                </c:pt>
                <c:pt idx="1011">
                  <c:v>3.048E-2</c:v>
                </c:pt>
                <c:pt idx="1012">
                  <c:v>3.0429999999999999E-2</c:v>
                </c:pt>
                <c:pt idx="1013">
                  <c:v>3.0370000000000001E-2</c:v>
                </c:pt>
                <c:pt idx="1014">
                  <c:v>3.031E-2</c:v>
                </c:pt>
                <c:pt idx="1015">
                  <c:v>3.0259999999999999E-2</c:v>
                </c:pt>
                <c:pt idx="1016">
                  <c:v>3.0200000000000001E-2</c:v>
                </c:pt>
                <c:pt idx="1017">
                  <c:v>3.014E-2</c:v>
                </c:pt>
                <c:pt idx="1018">
                  <c:v>3.0089999999999999E-2</c:v>
                </c:pt>
                <c:pt idx="1019">
                  <c:v>3.0030000000000001E-2</c:v>
                </c:pt>
                <c:pt idx="1020">
                  <c:v>2.997E-2</c:v>
                </c:pt>
                <c:pt idx="1021">
                  <c:v>2.9919999999999999E-2</c:v>
                </c:pt>
                <c:pt idx="1022">
                  <c:v>2.9860000000000001E-2</c:v>
                </c:pt>
                <c:pt idx="1023">
                  <c:v>2.981E-2</c:v>
                </c:pt>
                <c:pt idx="1024">
                  <c:v>2.9749999999999999E-2</c:v>
                </c:pt>
                <c:pt idx="1025">
                  <c:v>2.9700000000000001E-2</c:v>
                </c:pt>
                <c:pt idx="1026">
                  <c:v>2.964E-2</c:v>
                </c:pt>
                <c:pt idx="1027">
                  <c:v>2.9590000000000002E-2</c:v>
                </c:pt>
                <c:pt idx="1028">
                  <c:v>2.9530000000000001E-2</c:v>
                </c:pt>
                <c:pt idx="1029">
                  <c:v>2.9479999999999999E-2</c:v>
                </c:pt>
                <c:pt idx="1030">
                  <c:v>2.9420000000000002E-2</c:v>
                </c:pt>
                <c:pt idx="1031">
                  <c:v>2.937E-2</c:v>
                </c:pt>
                <c:pt idx="1032">
                  <c:v>2.9319999999999999E-2</c:v>
                </c:pt>
                <c:pt idx="1033">
                  <c:v>2.9260000000000001E-2</c:v>
                </c:pt>
                <c:pt idx="1034">
                  <c:v>2.921E-2</c:v>
                </c:pt>
                <c:pt idx="1035">
                  <c:v>2.9149999999999999E-2</c:v>
                </c:pt>
                <c:pt idx="1036">
                  <c:v>2.9100000000000001E-2</c:v>
                </c:pt>
                <c:pt idx="1037">
                  <c:v>2.9049999999999999E-2</c:v>
                </c:pt>
                <c:pt idx="1038">
                  <c:v>2.8989999999999998E-2</c:v>
                </c:pt>
                <c:pt idx="1039">
                  <c:v>2.894E-2</c:v>
                </c:pt>
                <c:pt idx="1040">
                  <c:v>2.8889999999999999E-2</c:v>
                </c:pt>
                <c:pt idx="1041">
                  <c:v>2.8830000000000001E-2</c:v>
                </c:pt>
                <c:pt idx="1042">
                  <c:v>2.878E-2</c:v>
                </c:pt>
                <c:pt idx="1043">
                  <c:v>2.8729999999999999E-2</c:v>
                </c:pt>
                <c:pt idx="1044">
                  <c:v>2.8680000000000001E-2</c:v>
                </c:pt>
                <c:pt idx="1045">
                  <c:v>2.862E-2</c:v>
                </c:pt>
                <c:pt idx="1046">
                  <c:v>2.8570000000000002E-2</c:v>
                </c:pt>
                <c:pt idx="1047">
                  <c:v>2.852E-2</c:v>
                </c:pt>
                <c:pt idx="1048">
                  <c:v>2.8469999999999999E-2</c:v>
                </c:pt>
                <c:pt idx="1049">
                  <c:v>2.8410000000000001E-2</c:v>
                </c:pt>
                <c:pt idx="1050">
                  <c:v>2.836E-2</c:v>
                </c:pt>
                <c:pt idx="1051">
                  <c:v>2.8309999999999998E-2</c:v>
                </c:pt>
                <c:pt idx="1052">
                  <c:v>2.826E-2</c:v>
                </c:pt>
                <c:pt idx="1053">
                  <c:v>2.8209999999999999E-2</c:v>
                </c:pt>
                <c:pt idx="1054">
                  <c:v>2.8160000000000001E-2</c:v>
                </c:pt>
                <c:pt idx="1055">
                  <c:v>2.811E-2</c:v>
                </c:pt>
                <c:pt idx="1056">
                  <c:v>2.8049999999999999E-2</c:v>
                </c:pt>
                <c:pt idx="1057">
                  <c:v>2.8000000000000001E-2</c:v>
                </c:pt>
                <c:pt idx="1058">
                  <c:v>2.7949999999999999E-2</c:v>
                </c:pt>
                <c:pt idx="1059">
                  <c:v>2.7900000000000001E-2</c:v>
                </c:pt>
                <c:pt idx="1060">
                  <c:v>2.785E-2</c:v>
                </c:pt>
                <c:pt idx="1061">
                  <c:v>2.7799999999999998E-2</c:v>
                </c:pt>
                <c:pt idx="1062">
                  <c:v>2.775E-2</c:v>
                </c:pt>
                <c:pt idx="1063">
                  <c:v>2.7699999999999999E-2</c:v>
                </c:pt>
                <c:pt idx="1064">
                  <c:v>2.7650000000000001E-2</c:v>
                </c:pt>
                <c:pt idx="1065">
                  <c:v>2.76E-2</c:v>
                </c:pt>
                <c:pt idx="1066">
                  <c:v>2.7550000000000002E-2</c:v>
                </c:pt>
                <c:pt idx="1067">
                  <c:v>2.75E-2</c:v>
                </c:pt>
                <c:pt idx="1068">
                  <c:v>2.7449999999999999E-2</c:v>
                </c:pt>
                <c:pt idx="1069">
                  <c:v>2.7400000000000001E-2</c:v>
                </c:pt>
                <c:pt idx="1070">
                  <c:v>2.7349999999999999E-2</c:v>
                </c:pt>
                <c:pt idx="1071">
                  <c:v>2.7300000000000001E-2</c:v>
                </c:pt>
                <c:pt idx="1072">
                  <c:v>2.725E-2</c:v>
                </c:pt>
                <c:pt idx="1073">
                  <c:v>2.7199999999999998E-2</c:v>
                </c:pt>
                <c:pt idx="1074">
                  <c:v>2.7150000000000001E-2</c:v>
                </c:pt>
                <c:pt idx="1075">
                  <c:v>2.7099999999999999E-2</c:v>
                </c:pt>
                <c:pt idx="1076">
                  <c:v>2.7060000000000001E-2</c:v>
                </c:pt>
                <c:pt idx="1077">
                  <c:v>2.7009999999999999E-2</c:v>
                </c:pt>
                <c:pt idx="1078">
                  <c:v>2.6960000000000001E-2</c:v>
                </c:pt>
                <c:pt idx="1079">
                  <c:v>2.691E-2</c:v>
                </c:pt>
                <c:pt idx="1080">
                  <c:v>2.6859999999999998E-2</c:v>
                </c:pt>
                <c:pt idx="1081">
                  <c:v>2.681E-2</c:v>
                </c:pt>
                <c:pt idx="1082">
                  <c:v>2.6769999999999999E-2</c:v>
                </c:pt>
                <c:pt idx="1083">
                  <c:v>2.6720000000000001E-2</c:v>
                </c:pt>
                <c:pt idx="1084">
                  <c:v>2.6669999999999999E-2</c:v>
                </c:pt>
                <c:pt idx="1085">
                  <c:v>2.6620000000000001E-2</c:v>
                </c:pt>
                <c:pt idx="1086">
                  <c:v>2.6579999999999999E-2</c:v>
                </c:pt>
                <c:pt idx="1087">
                  <c:v>2.6530000000000001E-2</c:v>
                </c:pt>
                <c:pt idx="1088">
                  <c:v>2.648E-2</c:v>
                </c:pt>
                <c:pt idx="1089">
                  <c:v>2.6429999999999999E-2</c:v>
                </c:pt>
                <c:pt idx="1090">
                  <c:v>2.639E-2</c:v>
                </c:pt>
                <c:pt idx="1091">
                  <c:v>2.6339999999999999E-2</c:v>
                </c:pt>
                <c:pt idx="1092">
                  <c:v>2.6290000000000001E-2</c:v>
                </c:pt>
                <c:pt idx="1093">
                  <c:v>2.6249999999999999E-2</c:v>
                </c:pt>
                <c:pt idx="1094">
                  <c:v>2.6200000000000001E-2</c:v>
                </c:pt>
                <c:pt idx="1095">
                  <c:v>2.615E-2</c:v>
                </c:pt>
                <c:pt idx="1096">
                  <c:v>2.6110000000000001E-2</c:v>
                </c:pt>
                <c:pt idx="1097">
                  <c:v>2.606E-2</c:v>
                </c:pt>
                <c:pt idx="1098">
                  <c:v>2.6009999999999998E-2</c:v>
                </c:pt>
                <c:pt idx="1099">
                  <c:v>2.597E-2</c:v>
                </c:pt>
                <c:pt idx="1100">
                  <c:v>2.5919999999999999E-2</c:v>
                </c:pt>
                <c:pt idx="1101">
                  <c:v>2.588E-2</c:v>
                </c:pt>
                <c:pt idx="1102">
                  <c:v>2.5829999999999999E-2</c:v>
                </c:pt>
                <c:pt idx="1103">
                  <c:v>2.5780000000000001E-2</c:v>
                </c:pt>
                <c:pt idx="1104">
                  <c:v>2.5739999999999999E-2</c:v>
                </c:pt>
                <c:pt idx="1105">
                  <c:v>2.5690000000000001E-2</c:v>
                </c:pt>
                <c:pt idx="1106">
                  <c:v>2.5649999999999999E-2</c:v>
                </c:pt>
                <c:pt idx="1107">
                  <c:v>2.5600000000000001E-2</c:v>
                </c:pt>
                <c:pt idx="1108">
                  <c:v>2.5559999999999999E-2</c:v>
                </c:pt>
                <c:pt idx="1109">
                  <c:v>2.5510000000000001E-2</c:v>
                </c:pt>
                <c:pt idx="1110">
                  <c:v>2.547E-2</c:v>
                </c:pt>
                <c:pt idx="1111">
                  <c:v>2.5420000000000002E-2</c:v>
                </c:pt>
                <c:pt idx="1112">
                  <c:v>2.538E-2</c:v>
                </c:pt>
                <c:pt idx="1113">
                  <c:v>2.5329999999999998E-2</c:v>
                </c:pt>
                <c:pt idx="1114">
                  <c:v>2.529E-2</c:v>
                </c:pt>
                <c:pt idx="1115">
                  <c:v>2.5250000000000002E-2</c:v>
                </c:pt>
                <c:pt idx="1116">
                  <c:v>2.52E-2</c:v>
                </c:pt>
                <c:pt idx="1117">
                  <c:v>2.5159999999999998E-2</c:v>
                </c:pt>
                <c:pt idx="1118">
                  <c:v>2.511E-2</c:v>
                </c:pt>
                <c:pt idx="1119">
                  <c:v>2.5069999999999999E-2</c:v>
                </c:pt>
                <c:pt idx="1120">
                  <c:v>2.5020000000000001E-2</c:v>
                </c:pt>
                <c:pt idx="1121">
                  <c:v>2.4979999999999999E-2</c:v>
                </c:pt>
                <c:pt idx="1122">
                  <c:v>2.494E-2</c:v>
                </c:pt>
                <c:pt idx="1123">
                  <c:v>2.4889999999999999E-2</c:v>
                </c:pt>
                <c:pt idx="1124">
                  <c:v>2.4850000000000001E-2</c:v>
                </c:pt>
                <c:pt idx="1125">
                  <c:v>2.4809999999999999E-2</c:v>
                </c:pt>
                <c:pt idx="1126">
                  <c:v>2.4760000000000001E-2</c:v>
                </c:pt>
                <c:pt idx="1127">
                  <c:v>2.4719999999999999E-2</c:v>
                </c:pt>
                <c:pt idx="1128">
                  <c:v>2.4680000000000001E-2</c:v>
                </c:pt>
                <c:pt idx="1129">
                  <c:v>2.4629999999999999E-2</c:v>
                </c:pt>
                <c:pt idx="1130">
                  <c:v>2.4590000000000001E-2</c:v>
                </c:pt>
                <c:pt idx="1131">
                  <c:v>2.4549999999999999E-2</c:v>
                </c:pt>
                <c:pt idx="1132">
                  <c:v>2.4500000000000001E-2</c:v>
                </c:pt>
                <c:pt idx="1133">
                  <c:v>2.4459999999999999E-2</c:v>
                </c:pt>
                <c:pt idx="1134">
                  <c:v>2.4420000000000001E-2</c:v>
                </c:pt>
                <c:pt idx="1135">
                  <c:v>2.4379999999999999E-2</c:v>
                </c:pt>
                <c:pt idx="1136">
                  <c:v>2.4340000000000001E-2</c:v>
                </c:pt>
                <c:pt idx="1137">
                  <c:v>2.4289999999999999E-2</c:v>
                </c:pt>
                <c:pt idx="1138">
                  <c:v>2.4250000000000001E-2</c:v>
                </c:pt>
                <c:pt idx="1139">
                  <c:v>2.4209999999999999E-2</c:v>
                </c:pt>
                <c:pt idx="1140">
                  <c:v>2.4170000000000001E-2</c:v>
                </c:pt>
                <c:pt idx="1141">
                  <c:v>2.4129999999999999E-2</c:v>
                </c:pt>
                <c:pt idx="1142">
                  <c:v>2.4080000000000001E-2</c:v>
                </c:pt>
                <c:pt idx="1143">
                  <c:v>2.4039999999999999E-2</c:v>
                </c:pt>
                <c:pt idx="1144">
                  <c:v>2.4E-2</c:v>
                </c:pt>
                <c:pt idx="1145">
                  <c:v>2.3959999999999999E-2</c:v>
                </c:pt>
                <c:pt idx="1146">
                  <c:v>2.392E-2</c:v>
                </c:pt>
                <c:pt idx="1147">
                  <c:v>2.3879999999999998E-2</c:v>
                </c:pt>
                <c:pt idx="1148">
                  <c:v>2.384E-2</c:v>
                </c:pt>
                <c:pt idx="1149">
                  <c:v>2.3800000000000002E-2</c:v>
                </c:pt>
                <c:pt idx="1150">
                  <c:v>2.375E-2</c:v>
                </c:pt>
                <c:pt idx="1151">
                  <c:v>2.3709999999999998E-2</c:v>
                </c:pt>
                <c:pt idx="1152">
                  <c:v>2.367E-2</c:v>
                </c:pt>
                <c:pt idx="1153">
                  <c:v>2.3630000000000002E-2</c:v>
                </c:pt>
                <c:pt idx="1154">
                  <c:v>2.359E-2</c:v>
                </c:pt>
                <c:pt idx="1155">
                  <c:v>2.3550000000000001E-2</c:v>
                </c:pt>
                <c:pt idx="1156">
                  <c:v>2.351E-2</c:v>
                </c:pt>
                <c:pt idx="1157">
                  <c:v>2.3470000000000001E-2</c:v>
                </c:pt>
                <c:pt idx="1158">
                  <c:v>2.3429999999999999E-2</c:v>
                </c:pt>
                <c:pt idx="1159">
                  <c:v>2.3390000000000001E-2</c:v>
                </c:pt>
                <c:pt idx="1160">
                  <c:v>2.3349999999999999E-2</c:v>
                </c:pt>
                <c:pt idx="1161">
                  <c:v>2.3310000000000001E-2</c:v>
                </c:pt>
                <c:pt idx="1162">
                  <c:v>2.3269999999999999E-2</c:v>
                </c:pt>
                <c:pt idx="1163">
                  <c:v>2.3230000000000001E-2</c:v>
                </c:pt>
                <c:pt idx="1164">
                  <c:v>2.3189999999999999E-2</c:v>
                </c:pt>
                <c:pt idx="1165">
                  <c:v>2.315E-2</c:v>
                </c:pt>
                <c:pt idx="1166">
                  <c:v>2.3109999999999999E-2</c:v>
                </c:pt>
                <c:pt idx="1167">
                  <c:v>2.307E-2</c:v>
                </c:pt>
                <c:pt idx="1168">
                  <c:v>2.3029999999999998E-2</c:v>
                </c:pt>
                <c:pt idx="1169">
                  <c:v>2.3E-2</c:v>
                </c:pt>
                <c:pt idx="1170">
                  <c:v>2.2960000000000001E-2</c:v>
                </c:pt>
                <c:pt idx="1171">
                  <c:v>2.2919999999999999E-2</c:v>
                </c:pt>
                <c:pt idx="1172">
                  <c:v>2.2880000000000001E-2</c:v>
                </c:pt>
                <c:pt idx="1173">
                  <c:v>2.2839999999999999E-2</c:v>
                </c:pt>
                <c:pt idx="1174">
                  <c:v>2.2800000000000001E-2</c:v>
                </c:pt>
                <c:pt idx="1175">
                  <c:v>2.2759999999999999E-2</c:v>
                </c:pt>
                <c:pt idx="1176">
                  <c:v>2.2720000000000001E-2</c:v>
                </c:pt>
                <c:pt idx="1177">
                  <c:v>2.2679999999999999E-2</c:v>
                </c:pt>
                <c:pt idx="1178">
                  <c:v>2.265E-2</c:v>
                </c:pt>
                <c:pt idx="1179">
                  <c:v>2.2610000000000002E-2</c:v>
                </c:pt>
                <c:pt idx="1180">
                  <c:v>2.257E-2</c:v>
                </c:pt>
                <c:pt idx="1181">
                  <c:v>2.2530000000000001E-2</c:v>
                </c:pt>
                <c:pt idx="1182">
                  <c:v>2.249E-2</c:v>
                </c:pt>
                <c:pt idx="1183">
                  <c:v>2.2460000000000001E-2</c:v>
                </c:pt>
                <c:pt idx="1184">
                  <c:v>2.2419999999999999E-2</c:v>
                </c:pt>
                <c:pt idx="1185">
                  <c:v>2.2380000000000001E-2</c:v>
                </c:pt>
                <c:pt idx="1186">
                  <c:v>2.2339999999999999E-2</c:v>
                </c:pt>
                <c:pt idx="1187">
                  <c:v>2.231E-2</c:v>
                </c:pt>
                <c:pt idx="1188">
                  <c:v>2.2270000000000002E-2</c:v>
                </c:pt>
                <c:pt idx="1189">
                  <c:v>2.223E-2</c:v>
                </c:pt>
                <c:pt idx="1190">
                  <c:v>2.2190000000000001E-2</c:v>
                </c:pt>
                <c:pt idx="1191">
                  <c:v>2.2159999999999999E-2</c:v>
                </c:pt>
                <c:pt idx="1192">
                  <c:v>2.2120000000000001E-2</c:v>
                </c:pt>
                <c:pt idx="1193">
                  <c:v>2.2079999999999999E-2</c:v>
                </c:pt>
                <c:pt idx="1194">
                  <c:v>2.2040000000000001E-2</c:v>
                </c:pt>
                <c:pt idx="1195">
                  <c:v>2.2009999999999998E-2</c:v>
                </c:pt>
                <c:pt idx="1196">
                  <c:v>2.197E-2</c:v>
                </c:pt>
                <c:pt idx="1197">
                  <c:v>2.1930000000000002E-2</c:v>
                </c:pt>
                <c:pt idx="1198">
                  <c:v>2.1899999999999999E-2</c:v>
                </c:pt>
                <c:pt idx="1199">
                  <c:v>2.1860000000000001E-2</c:v>
                </c:pt>
                <c:pt idx="1200">
                  <c:v>2.1819999999999999E-2</c:v>
                </c:pt>
                <c:pt idx="1201">
                  <c:v>2.179E-2</c:v>
                </c:pt>
                <c:pt idx="1202">
                  <c:v>2.1749999999999999E-2</c:v>
                </c:pt>
                <c:pt idx="1203">
                  <c:v>2.171E-2</c:v>
                </c:pt>
                <c:pt idx="1204">
                  <c:v>2.1680000000000001E-2</c:v>
                </c:pt>
                <c:pt idx="1205">
                  <c:v>2.164E-2</c:v>
                </c:pt>
                <c:pt idx="1206">
                  <c:v>2.1610000000000001E-2</c:v>
                </c:pt>
                <c:pt idx="1207">
                  <c:v>2.1569999999999999E-2</c:v>
                </c:pt>
                <c:pt idx="1208">
                  <c:v>2.1530000000000001E-2</c:v>
                </c:pt>
                <c:pt idx="1209">
                  <c:v>2.1499999999999998E-2</c:v>
                </c:pt>
                <c:pt idx="1210">
                  <c:v>2.146E-2</c:v>
                </c:pt>
                <c:pt idx="1211">
                  <c:v>2.1430000000000001E-2</c:v>
                </c:pt>
                <c:pt idx="1212">
                  <c:v>2.1389999999999999E-2</c:v>
                </c:pt>
                <c:pt idx="1213">
                  <c:v>2.1360000000000001E-2</c:v>
                </c:pt>
                <c:pt idx="1214">
                  <c:v>2.1319999999999999E-2</c:v>
                </c:pt>
                <c:pt idx="1215">
                  <c:v>2.129E-2</c:v>
                </c:pt>
                <c:pt idx="1216">
                  <c:v>2.1250000000000002E-2</c:v>
                </c:pt>
                <c:pt idx="1217">
                  <c:v>2.1219999999999999E-2</c:v>
                </c:pt>
                <c:pt idx="1218">
                  <c:v>2.1180000000000001E-2</c:v>
                </c:pt>
                <c:pt idx="1219">
                  <c:v>2.1149999999999999E-2</c:v>
                </c:pt>
                <c:pt idx="1220">
                  <c:v>2.111E-2</c:v>
                </c:pt>
                <c:pt idx="1221">
                  <c:v>2.1080000000000002E-2</c:v>
                </c:pt>
                <c:pt idx="1222">
                  <c:v>2.104E-2</c:v>
                </c:pt>
                <c:pt idx="1223">
                  <c:v>2.1010000000000001E-2</c:v>
                </c:pt>
                <c:pt idx="1224">
                  <c:v>2.0969999999999999E-2</c:v>
                </c:pt>
                <c:pt idx="1225">
                  <c:v>2.094E-2</c:v>
                </c:pt>
                <c:pt idx="1226">
                  <c:v>2.0899999999999998E-2</c:v>
                </c:pt>
                <c:pt idx="1227">
                  <c:v>2.087E-2</c:v>
                </c:pt>
                <c:pt idx="1228">
                  <c:v>2.0830000000000001E-2</c:v>
                </c:pt>
                <c:pt idx="1229">
                  <c:v>2.0799999999999999E-2</c:v>
                </c:pt>
                <c:pt idx="1230">
                  <c:v>2.077E-2</c:v>
                </c:pt>
                <c:pt idx="1231">
                  <c:v>2.0729999999999998E-2</c:v>
                </c:pt>
                <c:pt idx="1232">
                  <c:v>2.07E-2</c:v>
                </c:pt>
                <c:pt idx="1233">
                  <c:v>2.0660000000000001E-2</c:v>
                </c:pt>
                <c:pt idx="1234">
                  <c:v>2.0629999999999999E-2</c:v>
                </c:pt>
                <c:pt idx="1235">
                  <c:v>2.06E-2</c:v>
                </c:pt>
                <c:pt idx="1236">
                  <c:v>2.0559999999999998E-2</c:v>
                </c:pt>
                <c:pt idx="1237">
                  <c:v>2.053E-2</c:v>
                </c:pt>
                <c:pt idx="1238">
                  <c:v>2.0500000000000001E-2</c:v>
                </c:pt>
                <c:pt idx="1239">
                  <c:v>2.0459999999999999E-2</c:v>
                </c:pt>
                <c:pt idx="1240">
                  <c:v>2.043E-2</c:v>
                </c:pt>
                <c:pt idx="1241">
                  <c:v>2.0400000000000001E-2</c:v>
                </c:pt>
                <c:pt idx="1242">
                  <c:v>2.036E-2</c:v>
                </c:pt>
                <c:pt idx="1243">
                  <c:v>2.0330000000000001E-2</c:v>
                </c:pt>
                <c:pt idx="1244">
                  <c:v>2.0299999999999999E-2</c:v>
                </c:pt>
                <c:pt idx="1245">
                  <c:v>2.026E-2</c:v>
                </c:pt>
                <c:pt idx="1246">
                  <c:v>2.0230000000000001E-2</c:v>
                </c:pt>
                <c:pt idx="1247">
                  <c:v>2.0199999999999999E-2</c:v>
                </c:pt>
                <c:pt idx="1248">
                  <c:v>2.0160000000000001E-2</c:v>
                </c:pt>
                <c:pt idx="1249">
                  <c:v>2.0129999999999999E-2</c:v>
                </c:pt>
                <c:pt idx="1250">
                  <c:v>2.01E-2</c:v>
                </c:pt>
                <c:pt idx="1251">
                  <c:v>2.0070000000000001E-2</c:v>
                </c:pt>
                <c:pt idx="1252">
                  <c:v>2.0029999999999999E-2</c:v>
                </c:pt>
                <c:pt idx="1253">
                  <c:v>0.02</c:v>
                </c:pt>
                <c:pt idx="1254">
                  <c:v>1.9970000000000002E-2</c:v>
                </c:pt>
                <c:pt idx="1255">
                  <c:v>1.9939999999999999E-2</c:v>
                </c:pt>
                <c:pt idx="1256">
                  <c:v>1.9900000000000001E-2</c:v>
                </c:pt>
                <c:pt idx="1257">
                  <c:v>1.9869999999999999E-2</c:v>
                </c:pt>
                <c:pt idx="1258">
                  <c:v>1.984E-2</c:v>
                </c:pt>
                <c:pt idx="1259">
                  <c:v>1.9810000000000001E-2</c:v>
                </c:pt>
                <c:pt idx="1260">
                  <c:v>1.9779999999999999E-2</c:v>
                </c:pt>
                <c:pt idx="1261">
                  <c:v>1.9740000000000001E-2</c:v>
                </c:pt>
                <c:pt idx="1262">
                  <c:v>1.9709999999999998E-2</c:v>
                </c:pt>
                <c:pt idx="1263">
                  <c:v>1.968E-2</c:v>
                </c:pt>
                <c:pt idx="1264">
                  <c:v>1.9650000000000001E-2</c:v>
                </c:pt>
                <c:pt idx="1265">
                  <c:v>1.9619999999999999E-2</c:v>
                </c:pt>
                <c:pt idx="1266">
                  <c:v>1.959E-2</c:v>
                </c:pt>
                <c:pt idx="1267">
                  <c:v>1.9550000000000001E-2</c:v>
                </c:pt>
                <c:pt idx="1268">
                  <c:v>1.9519999999999999E-2</c:v>
                </c:pt>
                <c:pt idx="1269">
                  <c:v>1.949E-2</c:v>
                </c:pt>
                <c:pt idx="1270">
                  <c:v>1.9460000000000002E-2</c:v>
                </c:pt>
                <c:pt idx="1271">
                  <c:v>1.9429999999999999E-2</c:v>
                </c:pt>
                <c:pt idx="1272">
                  <c:v>1.9400000000000001E-2</c:v>
                </c:pt>
                <c:pt idx="1273">
                  <c:v>1.9369999999999998E-2</c:v>
                </c:pt>
                <c:pt idx="1274">
                  <c:v>1.934E-2</c:v>
                </c:pt>
                <c:pt idx="1275">
                  <c:v>1.9310000000000001E-2</c:v>
                </c:pt>
                <c:pt idx="1276">
                  <c:v>1.9279999999999999E-2</c:v>
                </c:pt>
                <c:pt idx="1277">
                  <c:v>1.924E-2</c:v>
                </c:pt>
                <c:pt idx="1278">
                  <c:v>1.9210000000000001E-2</c:v>
                </c:pt>
                <c:pt idx="1279">
                  <c:v>1.9179999999999999E-2</c:v>
                </c:pt>
                <c:pt idx="1280">
                  <c:v>1.915E-2</c:v>
                </c:pt>
                <c:pt idx="1281">
                  <c:v>1.9120000000000002E-2</c:v>
                </c:pt>
                <c:pt idx="1282">
                  <c:v>1.9089999999999999E-2</c:v>
                </c:pt>
                <c:pt idx="1283">
                  <c:v>1.9060000000000001E-2</c:v>
                </c:pt>
                <c:pt idx="1284">
                  <c:v>1.9029999999999998E-2</c:v>
                </c:pt>
                <c:pt idx="1285">
                  <c:v>1.9E-2</c:v>
                </c:pt>
                <c:pt idx="1286">
                  <c:v>1.8970000000000001E-2</c:v>
                </c:pt>
                <c:pt idx="1287">
                  <c:v>1.8939999999999999E-2</c:v>
                </c:pt>
                <c:pt idx="1288">
                  <c:v>1.891E-2</c:v>
                </c:pt>
                <c:pt idx="1289">
                  <c:v>1.8880000000000001E-2</c:v>
                </c:pt>
                <c:pt idx="1290">
                  <c:v>1.8849999999999999E-2</c:v>
                </c:pt>
                <c:pt idx="1291">
                  <c:v>1.882E-2</c:v>
                </c:pt>
                <c:pt idx="1292">
                  <c:v>1.8790000000000001E-2</c:v>
                </c:pt>
                <c:pt idx="1293">
                  <c:v>1.8759999999999999E-2</c:v>
                </c:pt>
                <c:pt idx="1294">
                  <c:v>1.873E-2</c:v>
                </c:pt>
                <c:pt idx="1295">
                  <c:v>1.8700000000000001E-2</c:v>
                </c:pt>
                <c:pt idx="1296">
                  <c:v>1.8669999999999999E-2</c:v>
                </c:pt>
                <c:pt idx="1297">
                  <c:v>1.864E-2</c:v>
                </c:pt>
                <c:pt idx="1298">
                  <c:v>1.8610000000000002E-2</c:v>
                </c:pt>
                <c:pt idx="1299">
                  <c:v>1.8579999999999999E-2</c:v>
                </c:pt>
                <c:pt idx="1300">
                  <c:v>1.8550000000000001E-2</c:v>
                </c:pt>
                <c:pt idx="1301">
                  <c:v>1.8519999999999998E-2</c:v>
                </c:pt>
                <c:pt idx="1302">
                  <c:v>1.8499999999999999E-2</c:v>
                </c:pt>
                <c:pt idx="1303">
                  <c:v>1.847E-2</c:v>
                </c:pt>
                <c:pt idx="1304">
                  <c:v>1.8440000000000002E-2</c:v>
                </c:pt>
                <c:pt idx="1305">
                  <c:v>1.8409999999999999E-2</c:v>
                </c:pt>
                <c:pt idx="1306">
                  <c:v>1.8380000000000001E-2</c:v>
                </c:pt>
                <c:pt idx="1307">
                  <c:v>1.8350000000000002E-2</c:v>
                </c:pt>
                <c:pt idx="1308">
                  <c:v>1.8319999999999999E-2</c:v>
                </c:pt>
                <c:pt idx="1309">
                  <c:v>1.8290000000000001E-2</c:v>
                </c:pt>
                <c:pt idx="1310">
                  <c:v>1.8259999999999998E-2</c:v>
                </c:pt>
                <c:pt idx="1311">
                  <c:v>1.8239999999999999E-2</c:v>
                </c:pt>
                <c:pt idx="1312">
                  <c:v>1.821E-2</c:v>
                </c:pt>
                <c:pt idx="1313">
                  <c:v>1.8180000000000002E-2</c:v>
                </c:pt>
                <c:pt idx="1314">
                  <c:v>1.8149999999999999E-2</c:v>
                </c:pt>
                <c:pt idx="1315">
                  <c:v>1.8120000000000001E-2</c:v>
                </c:pt>
                <c:pt idx="1316">
                  <c:v>1.8089999999999998E-2</c:v>
                </c:pt>
                <c:pt idx="1317">
                  <c:v>1.8069999999999999E-2</c:v>
                </c:pt>
                <c:pt idx="1318">
                  <c:v>1.804E-2</c:v>
                </c:pt>
                <c:pt idx="1319">
                  <c:v>1.8010000000000002E-2</c:v>
                </c:pt>
                <c:pt idx="1320">
                  <c:v>1.7979999999999999E-2</c:v>
                </c:pt>
                <c:pt idx="1321">
                  <c:v>1.7950000000000001E-2</c:v>
                </c:pt>
                <c:pt idx="1322">
                  <c:v>1.7919999999999998E-2</c:v>
                </c:pt>
                <c:pt idx="1323">
                  <c:v>1.7899999999999999E-2</c:v>
                </c:pt>
                <c:pt idx="1324">
                  <c:v>1.787E-2</c:v>
                </c:pt>
                <c:pt idx="1325">
                  <c:v>1.7840000000000002E-2</c:v>
                </c:pt>
                <c:pt idx="1326">
                  <c:v>1.7809999999999999E-2</c:v>
                </c:pt>
                <c:pt idx="1327">
                  <c:v>1.779E-2</c:v>
                </c:pt>
                <c:pt idx="1328">
                  <c:v>1.7760000000000001E-2</c:v>
                </c:pt>
                <c:pt idx="1329">
                  <c:v>1.7729999999999999E-2</c:v>
                </c:pt>
                <c:pt idx="1330">
                  <c:v>1.77E-2</c:v>
                </c:pt>
                <c:pt idx="1331">
                  <c:v>1.7680000000000001E-2</c:v>
                </c:pt>
                <c:pt idx="1332">
                  <c:v>1.7649999999999999E-2</c:v>
                </c:pt>
                <c:pt idx="1333">
                  <c:v>1.762E-2</c:v>
                </c:pt>
                <c:pt idx="1334">
                  <c:v>1.7590000000000001E-2</c:v>
                </c:pt>
                <c:pt idx="1335">
                  <c:v>1.7569999999999999E-2</c:v>
                </c:pt>
                <c:pt idx="1336">
                  <c:v>1.754E-2</c:v>
                </c:pt>
                <c:pt idx="1337">
                  <c:v>1.7510000000000001E-2</c:v>
                </c:pt>
                <c:pt idx="1338">
                  <c:v>1.7489999999999999E-2</c:v>
                </c:pt>
                <c:pt idx="1339">
                  <c:v>1.746E-2</c:v>
                </c:pt>
                <c:pt idx="1340">
                  <c:v>1.7430000000000001E-2</c:v>
                </c:pt>
                <c:pt idx="1341">
                  <c:v>1.7409999999999998E-2</c:v>
                </c:pt>
                <c:pt idx="1342">
                  <c:v>1.738E-2</c:v>
                </c:pt>
                <c:pt idx="1343">
                  <c:v>1.7350000000000001E-2</c:v>
                </c:pt>
                <c:pt idx="1344">
                  <c:v>1.7330000000000002E-2</c:v>
                </c:pt>
                <c:pt idx="1345">
                  <c:v>1.7299999999999999E-2</c:v>
                </c:pt>
                <c:pt idx="1346">
                  <c:v>1.7270000000000001E-2</c:v>
                </c:pt>
                <c:pt idx="1347">
                  <c:v>1.7250000000000001E-2</c:v>
                </c:pt>
                <c:pt idx="1348">
                  <c:v>1.7219999999999999E-2</c:v>
                </c:pt>
                <c:pt idx="1349">
                  <c:v>1.719E-2</c:v>
                </c:pt>
                <c:pt idx="1350">
                  <c:v>1.7170000000000001E-2</c:v>
                </c:pt>
                <c:pt idx="1351">
                  <c:v>1.7139999999999999E-2</c:v>
                </c:pt>
                <c:pt idx="1352">
                  <c:v>1.711E-2</c:v>
                </c:pt>
                <c:pt idx="1353">
                  <c:v>1.7090000000000001E-2</c:v>
                </c:pt>
                <c:pt idx="1354">
                  <c:v>1.7059999999999999E-2</c:v>
                </c:pt>
                <c:pt idx="1355">
                  <c:v>1.704E-2</c:v>
                </c:pt>
                <c:pt idx="1356">
                  <c:v>1.7010000000000001E-2</c:v>
                </c:pt>
                <c:pt idx="1357">
                  <c:v>1.6979999999999999E-2</c:v>
                </c:pt>
                <c:pt idx="1358">
                  <c:v>1.6959999999999999E-2</c:v>
                </c:pt>
                <c:pt idx="1359">
                  <c:v>1.6930000000000001E-2</c:v>
                </c:pt>
                <c:pt idx="1360">
                  <c:v>1.6910000000000001E-2</c:v>
                </c:pt>
                <c:pt idx="1361">
                  <c:v>1.6879999999999999E-2</c:v>
                </c:pt>
                <c:pt idx="1362">
                  <c:v>1.685E-2</c:v>
                </c:pt>
                <c:pt idx="1363">
                  <c:v>1.6830000000000001E-2</c:v>
                </c:pt>
                <c:pt idx="1364">
                  <c:v>1.6799999999999999E-2</c:v>
                </c:pt>
                <c:pt idx="1365">
                  <c:v>1.678E-2</c:v>
                </c:pt>
                <c:pt idx="1366">
                  <c:v>1.6750000000000001E-2</c:v>
                </c:pt>
                <c:pt idx="1367">
                  <c:v>1.6729999999999998E-2</c:v>
                </c:pt>
                <c:pt idx="1368">
                  <c:v>1.67E-2</c:v>
                </c:pt>
                <c:pt idx="1369">
                  <c:v>1.668E-2</c:v>
                </c:pt>
                <c:pt idx="1370">
                  <c:v>1.6650000000000002E-2</c:v>
                </c:pt>
                <c:pt idx="1371">
                  <c:v>1.6629999999999999E-2</c:v>
                </c:pt>
                <c:pt idx="1372">
                  <c:v>1.66E-2</c:v>
                </c:pt>
                <c:pt idx="1373">
                  <c:v>1.6580000000000001E-2</c:v>
                </c:pt>
                <c:pt idx="1374">
                  <c:v>1.6549999999999999E-2</c:v>
                </c:pt>
                <c:pt idx="1375">
                  <c:v>1.653E-2</c:v>
                </c:pt>
                <c:pt idx="1376">
                  <c:v>1.6500000000000001E-2</c:v>
                </c:pt>
                <c:pt idx="1377">
                  <c:v>1.6480000000000002E-2</c:v>
                </c:pt>
                <c:pt idx="1378">
                  <c:v>1.6449999999999999E-2</c:v>
                </c:pt>
                <c:pt idx="1379">
                  <c:v>1.643E-2</c:v>
                </c:pt>
                <c:pt idx="1380">
                  <c:v>1.6400000000000001E-2</c:v>
                </c:pt>
                <c:pt idx="1381">
                  <c:v>1.6379999999999999E-2</c:v>
                </c:pt>
                <c:pt idx="1382">
                  <c:v>1.635E-2</c:v>
                </c:pt>
                <c:pt idx="1383">
                  <c:v>1.6330000000000001E-2</c:v>
                </c:pt>
                <c:pt idx="1384">
                  <c:v>1.6299999999999999E-2</c:v>
                </c:pt>
                <c:pt idx="1385">
                  <c:v>1.6279999999999999E-2</c:v>
                </c:pt>
                <c:pt idx="1386">
                  <c:v>1.6250000000000001E-2</c:v>
                </c:pt>
                <c:pt idx="1387">
                  <c:v>1.6230000000000001E-2</c:v>
                </c:pt>
                <c:pt idx="1388">
                  <c:v>1.6199999999999999E-2</c:v>
                </c:pt>
                <c:pt idx="1389">
                  <c:v>1.618E-2</c:v>
                </c:pt>
                <c:pt idx="1390">
                  <c:v>1.6160000000000001E-2</c:v>
                </c:pt>
                <c:pt idx="1391">
                  <c:v>1.6129999999999999E-2</c:v>
                </c:pt>
                <c:pt idx="1392">
                  <c:v>1.6109999999999999E-2</c:v>
                </c:pt>
                <c:pt idx="1393">
                  <c:v>1.6080000000000001E-2</c:v>
                </c:pt>
                <c:pt idx="1394">
                  <c:v>1.6060000000000001E-2</c:v>
                </c:pt>
                <c:pt idx="1395">
                  <c:v>1.6039999999999999E-2</c:v>
                </c:pt>
                <c:pt idx="1396">
                  <c:v>1.601E-2</c:v>
                </c:pt>
                <c:pt idx="1397">
                  <c:v>1.5990000000000001E-2</c:v>
                </c:pt>
                <c:pt idx="1398">
                  <c:v>1.5959999999999998E-2</c:v>
                </c:pt>
                <c:pt idx="1399">
                  <c:v>1.5939999999999999E-2</c:v>
                </c:pt>
                <c:pt idx="1400">
                  <c:v>1.592E-2</c:v>
                </c:pt>
                <c:pt idx="1401">
                  <c:v>1.5890000000000001E-2</c:v>
                </c:pt>
                <c:pt idx="1402">
                  <c:v>1.5869999999999999E-2</c:v>
                </c:pt>
                <c:pt idx="1403">
                  <c:v>1.585E-2</c:v>
                </c:pt>
                <c:pt idx="1404">
                  <c:v>1.5820000000000001E-2</c:v>
                </c:pt>
                <c:pt idx="1405">
                  <c:v>1.5800000000000002E-2</c:v>
                </c:pt>
                <c:pt idx="1406">
                  <c:v>1.5769999999999999E-2</c:v>
                </c:pt>
                <c:pt idx="1407">
                  <c:v>1.575E-2</c:v>
                </c:pt>
                <c:pt idx="1408">
                  <c:v>1.5730000000000001E-2</c:v>
                </c:pt>
                <c:pt idx="1409">
                  <c:v>1.5699999999999999E-2</c:v>
                </c:pt>
                <c:pt idx="1410">
                  <c:v>1.5679999999999999E-2</c:v>
                </c:pt>
                <c:pt idx="1411">
                  <c:v>1.566E-2</c:v>
                </c:pt>
                <c:pt idx="1412">
                  <c:v>1.5640000000000001E-2</c:v>
                </c:pt>
                <c:pt idx="1413">
                  <c:v>1.5610000000000001E-2</c:v>
                </c:pt>
                <c:pt idx="1414">
                  <c:v>1.559E-2</c:v>
                </c:pt>
                <c:pt idx="1415">
                  <c:v>1.5570000000000001E-2</c:v>
                </c:pt>
                <c:pt idx="1416">
                  <c:v>1.554E-2</c:v>
                </c:pt>
                <c:pt idx="1417">
                  <c:v>1.5520000000000001E-2</c:v>
                </c:pt>
                <c:pt idx="1418">
                  <c:v>1.55E-2</c:v>
                </c:pt>
                <c:pt idx="1419">
                  <c:v>1.5469999999999999E-2</c:v>
                </c:pt>
                <c:pt idx="1420">
                  <c:v>1.545E-2</c:v>
                </c:pt>
                <c:pt idx="1421">
                  <c:v>1.5429999999999999E-2</c:v>
                </c:pt>
                <c:pt idx="1422">
                  <c:v>1.541E-2</c:v>
                </c:pt>
                <c:pt idx="1423">
                  <c:v>1.538E-2</c:v>
                </c:pt>
                <c:pt idx="1424">
                  <c:v>1.536E-2</c:v>
                </c:pt>
                <c:pt idx="1425">
                  <c:v>1.5339999999999999E-2</c:v>
                </c:pt>
                <c:pt idx="1426">
                  <c:v>1.532E-2</c:v>
                </c:pt>
                <c:pt idx="1427">
                  <c:v>1.529E-2</c:v>
                </c:pt>
                <c:pt idx="1428">
                  <c:v>1.5270000000000001E-2</c:v>
                </c:pt>
                <c:pt idx="1429">
                  <c:v>1.525E-2</c:v>
                </c:pt>
                <c:pt idx="1430">
                  <c:v>1.523E-2</c:v>
                </c:pt>
                <c:pt idx="1431">
                  <c:v>1.52E-2</c:v>
                </c:pt>
                <c:pt idx="1432">
                  <c:v>1.5180000000000001E-2</c:v>
                </c:pt>
                <c:pt idx="1433">
                  <c:v>1.516E-2</c:v>
                </c:pt>
                <c:pt idx="1434">
                  <c:v>1.5140000000000001E-2</c:v>
                </c:pt>
                <c:pt idx="1435">
                  <c:v>1.511E-2</c:v>
                </c:pt>
                <c:pt idx="1436">
                  <c:v>1.5089999999999999E-2</c:v>
                </c:pt>
                <c:pt idx="1437">
                  <c:v>1.507E-2</c:v>
                </c:pt>
                <c:pt idx="1438">
                  <c:v>1.5049999999999999E-2</c:v>
                </c:pt>
                <c:pt idx="1439">
                  <c:v>1.503E-2</c:v>
                </c:pt>
                <c:pt idx="1440">
                  <c:v>1.4999999999999999E-2</c:v>
                </c:pt>
                <c:pt idx="1441">
                  <c:v>1.498E-2</c:v>
                </c:pt>
                <c:pt idx="1442">
                  <c:v>1.4959999999999999E-2</c:v>
                </c:pt>
                <c:pt idx="1443">
                  <c:v>1.494E-2</c:v>
                </c:pt>
                <c:pt idx="1444">
                  <c:v>1.4919999999999999E-2</c:v>
                </c:pt>
                <c:pt idx="1445">
                  <c:v>1.49E-2</c:v>
                </c:pt>
                <c:pt idx="1446">
                  <c:v>1.487E-2</c:v>
                </c:pt>
                <c:pt idx="1447">
                  <c:v>1.485E-2</c:v>
                </c:pt>
                <c:pt idx="1448">
                  <c:v>1.4829999999999999E-2</c:v>
                </c:pt>
                <c:pt idx="1449">
                  <c:v>1.481E-2</c:v>
                </c:pt>
                <c:pt idx="1450">
                  <c:v>1.4789999999999999E-2</c:v>
                </c:pt>
                <c:pt idx="1451">
                  <c:v>1.477E-2</c:v>
                </c:pt>
                <c:pt idx="1452">
                  <c:v>1.474E-2</c:v>
                </c:pt>
                <c:pt idx="1453">
                  <c:v>1.472E-2</c:v>
                </c:pt>
                <c:pt idx="1454">
                  <c:v>1.47E-2</c:v>
                </c:pt>
                <c:pt idx="1455">
                  <c:v>1.468E-2</c:v>
                </c:pt>
                <c:pt idx="1456">
                  <c:v>1.4659999999999999E-2</c:v>
                </c:pt>
                <c:pt idx="1457">
                  <c:v>1.464E-2</c:v>
                </c:pt>
                <c:pt idx="1458">
                  <c:v>1.4619999999999999E-2</c:v>
                </c:pt>
                <c:pt idx="1459">
                  <c:v>1.46E-2</c:v>
                </c:pt>
                <c:pt idx="1460">
                  <c:v>1.4579999999999999E-2</c:v>
                </c:pt>
                <c:pt idx="1461">
                  <c:v>1.455E-2</c:v>
                </c:pt>
                <c:pt idx="1462">
                  <c:v>1.453E-2</c:v>
                </c:pt>
                <c:pt idx="1463">
                  <c:v>1.451E-2</c:v>
                </c:pt>
                <c:pt idx="1464">
                  <c:v>1.4489999999999999E-2</c:v>
                </c:pt>
                <c:pt idx="1465">
                  <c:v>1.447E-2</c:v>
                </c:pt>
                <c:pt idx="1466">
                  <c:v>1.4449999999999999E-2</c:v>
                </c:pt>
                <c:pt idx="1467">
                  <c:v>1.443E-2</c:v>
                </c:pt>
                <c:pt idx="1468">
                  <c:v>1.4409999999999999E-2</c:v>
                </c:pt>
                <c:pt idx="1469">
                  <c:v>1.439E-2</c:v>
                </c:pt>
                <c:pt idx="1470">
                  <c:v>1.4370000000000001E-2</c:v>
                </c:pt>
                <c:pt idx="1471">
                  <c:v>1.435E-2</c:v>
                </c:pt>
                <c:pt idx="1472">
                  <c:v>1.4330000000000001E-2</c:v>
                </c:pt>
                <c:pt idx="1473">
                  <c:v>1.43E-2</c:v>
                </c:pt>
                <c:pt idx="1474">
                  <c:v>1.4279999999999999E-2</c:v>
                </c:pt>
                <c:pt idx="1475">
                  <c:v>1.426E-2</c:v>
                </c:pt>
                <c:pt idx="1476">
                  <c:v>1.4239999999999999E-2</c:v>
                </c:pt>
                <c:pt idx="1477">
                  <c:v>1.422E-2</c:v>
                </c:pt>
                <c:pt idx="1478">
                  <c:v>1.4200000000000001E-2</c:v>
                </c:pt>
                <c:pt idx="1479">
                  <c:v>1.418E-2</c:v>
                </c:pt>
                <c:pt idx="1480">
                  <c:v>1.4160000000000001E-2</c:v>
                </c:pt>
                <c:pt idx="1481">
                  <c:v>1.414E-2</c:v>
                </c:pt>
                <c:pt idx="1482">
                  <c:v>1.4120000000000001E-2</c:v>
                </c:pt>
                <c:pt idx="1483">
                  <c:v>1.41E-2</c:v>
                </c:pt>
                <c:pt idx="1484">
                  <c:v>1.4080000000000001E-2</c:v>
                </c:pt>
                <c:pt idx="1485">
                  <c:v>1.406E-2</c:v>
                </c:pt>
                <c:pt idx="1486">
                  <c:v>1.404E-2</c:v>
                </c:pt>
                <c:pt idx="1487">
                  <c:v>1.4019999999999999E-2</c:v>
                </c:pt>
                <c:pt idx="1488">
                  <c:v>1.4E-2</c:v>
                </c:pt>
                <c:pt idx="1489">
                  <c:v>1.3979999999999999E-2</c:v>
                </c:pt>
                <c:pt idx="1490">
                  <c:v>1.396E-2</c:v>
                </c:pt>
                <c:pt idx="1491">
                  <c:v>1.3939999999999999E-2</c:v>
                </c:pt>
                <c:pt idx="1492">
                  <c:v>1.392E-2</c:v>
                </c:pt>
                <c:pt idx="1493">
                  <c:v>1.3899999999999999E-2</c:v>
                </c:pt>
                <c:pt idx="1494">
                  <c:v>1.388E-2</c:v>
                </c:pt>
                <c:pt idx="1495">
                  <c:v>1.3860000000000001E-2</c:v>
                </c:pt>
                <c:pt idx="1496">
                  <c:v>1.384E-2</c:v>
                </c:pt>
                <c:pt idx="1497">
                  <c:v>1.3820000000000001E-2</c:v>
                </c:pt>
                <c:pt idx="1498">
                  <c:v>1.38E-2</c:v>
                </c:pt>
                <c:pt idx="1499">
                  <c:v>1.379E-2</c:v>
                </c:pt>
                <c:pt idx="1500">
                  <c:v>1.3769999999999999E-2</c:v>
                </c:pt>
                <c:pt idx="1501">
                  <c:v>1.375E-2</c:v>
                </c:pt>
                <c:pt idx="1502">
                  <c:v>1.3729999999999999E-2</c:v>
                </c:pt>
                <c:pt idx="1503">
                  <c:v>1.371E-2</c:v>
                </c:pt>
                <c:pt idx="1504">
                  <c:v>1.3690000000000001E-2</c:v>
                </c:pt>
                <c:pt idx="1505">
                  <c:v>1.367E-2</c:v>
                </c:pt>
                <c:pt idx="1506">
                  <c:v>1.3650000000000001E-2</c:v>
                </c:pt>
                <c:pt idx="1507">
                  <c:v>1.363E-2</c:v>
                </c:pt>
                <c:pt idx="1508">
                  <c:v>1.3610000000000001E-2</c:v>
                </c:pt>
                <c:pt idx="1509">
                  <c:v>1.359E-2</c:v>
                </c:pt>
                <c:pt idx="1510">
                  <c:v>1.357E-2</c:v>
                </c:pt>
                <c:pt idx="1511">
                  <c:v>1.355E-2</c:v>
                </c:pt>
                <c:pt idx="1512">
                  <c:v>1.354E-2</c:v>
                </c:pt>
                <c:pt idx="1513">
                  <c:v>1.3520000000000001E-2</c:v>
                </c:pt>
                <c:pt idx="1514">
                  <c:v>1.35E-2</c:v>
                </c:pt>
                <c:pt idx="1515">
                  <c:v>1.3480000000000001E-2</c:v>
                </c:pt>
                <c:pt idx="1516">
                  <c:v>1.346E-2</c:v>
                </c:pt>
                <c:pt idx="1517">
                  <c:v>1.3440000000000001E-2</c:v>
                </c:pt>
                <c:pt idx="1518">
                  <c:v>1.342E-2</c:v>
                </c:pt>
                <c:pt idx="1519">
                  <c:v>1.34E-2</c:v>
                </c:pt>
                <c:pt idx="1520">
                  <c:v>1.338E-2</c:v>
                </c:pt>
                <c:pt idx="1521">
                  <c:v>1.337E-2</c:v>
                </c:pt>
                <c:pt idx="1522">
                  <c:v>1.3350000000000001E-2</c:v>
                </c:pt>
                <c:pt idx="1523">
                  <c:v>1.333E-2</c:v>
                </c:pt>
                <c:pt idx="1524">
                  <c:v>1.3310000000000001E-2</c:v>
                </c:pt>
                <c:pt idx="1525">
                  <c:v>1.329E-2</c:v>
                </c:pt>
                <c:pt idx="1526">
                  <c:v>1.3270000000000001E-2</c:v>
                </c:pt>
                <c:pt idx="1527">
                  <c:v>1.325E-2</c:v>
                </c:pt>
                <c:pt idx="1528">
                  <c:v>1.324E-2</c:v>
                </c:pt>
                <c:pt idx="1529">
                  <c:v>1.3220000000000001E-2</c:v>
                </c:pt>
                <c:pt idx="1530">
                  <c:v>1.32E-2</c:v>
                </c:pt>
                <c:pt idx="1531">
                  <c:v>1.3180000000000001E-2</c:v>
                </c:pt>
                <c:pt idx="1532">
                  <c:v>1.316E-2</c:v>
                </c:pt>
                <c:pt idx="1533">
                  <c:v>1.3140000000000001E-2</c:v>
                </c:pt>
                <c:pt idx="1534">
                  <c:v>1.3129999999999999E-2</c:v>
                </c:pt>
                <c:pt idx="1535">
                  <c:v>1.311E-2</c:v>
                </c:pt>
                <c:pt idx="1536">
                  <c:v>1.3089999999999999E-2</c:v>
                </c:pt>
                <c:pt idx="1537">
                  <c:v>1.307E-2</c:v>
                </c:pt>
                <c:pt idx="1538">
                  <c:v>1.3050000000000001E-2</c:v>
                </c:pt>
                <c:pt idx="1539">
                  <c:v>1.304E-2</c:v>
                </c:pt>
                <c:pt idx="1540">
                  <c:v>1.302E-2</c:v>
                </c:pt>
                <c:pt idx="1541">
                  <c:v>1.2999999999999999E-2</c:v>
                </c:pt>
                <c:pt idx="1542">
                  <c:v>1.298E-2</c:v>
                </c:pt>
                <c:pt idx="1543">
                  <c:v>1.2959999999999999E-2</c:v>
                </c:pt>
                <c:pt idx="1544">
                  <c:v>1.295E-2</c:v>
                </c:pt>
                <c:pt idx="1545">
                  <c:v>1.2930000000000001E-2</c:v>
                </c:pt>
                <c:pt idx="1546">
                  <c:v>1.291E-2</c:v>
                </c:pt>
                <c:pt idx="1547">
                  <c:v>1.289E-2</c:v>
                </c:pt>
                <c:pt idx="1548">
                  <c:v>1.2869999999999999E-2</c:v>
                </c:pt>
                <c:pt idx="1549">
                  <c:v>1.286E-2</c:v>
                </c:pt>
                <c:pt idx="1550">
                  <c:v>1.2840000000000001E-2</c:v>
                </c:pt>
                <c:pt idx="1551">
                  <c:v>1.282E-2</c:v>
                </c:pt>
                <c:pt idx="1552">
                  <c:v>1.2800000000000001E-2</c:v>
                </c:pt>
                <c:pt idx="1553">
                  <c:v>1.2789999999999999E-2</c:v>
                </c:pt>
                <c:pt idx="1554">
                  <c:v>1.277E-2</c:v>
                </c:pt>
                <c:pt idx="1555">
                  <c:v>1.2749999999999999E-2</c:v>
                </c:pt>
                <c:pt idx="1556">
                  <c:v>1.273E-2</c:v>
                </c:pt>
                <c:pt idx="1557">
                  <c:v>1.272E-2</c:v>
                </c:pt>
                <c:pt idx="1558">
                  <c:v>1.2699999999999999E-2</c:v>
                </c:pt>
                <c:pt idx="1559">
                  <c:v>1.268E-2</c:v>
                </c:pt>
                <c:pt idx="1560">
                  <c:v>1.2659999999999999E-2</c:v>
                </c:pt>
                <c:pt idx="1561">
                  <c:v>1.265E-2</c:v>
                </c:pt>
                <c:pt idx="1562">
                  <c:v>1.2630000000000001E-2</c:v>
                </c:pt>
                <c:pt idx="1563">
                  <c:v>1.261E-2</c:v>
                </c:pt>
                <c:pt idx="1564">
                  <c:v>1.26E-2</c:v>
                </c:pt>
                <c:pt idx="1565">
                  <c:v>1.2579999999999999E-2</c:v>
                </c:pt>
                <c:pt idx="1566">
                  <c:v>1.256E-2</c:v>
                </c:pt>
                <c:pt idx="1567">
                  <c:v>1.2540000000000001E-2</c:v>
                </c:pt>
                <c:pt idx="1568">
                  <c:v>1.2529999999999999E-2</c:v>
                </c:pt>
                <c:pt idx="1569">
                  <c:v>1.251E-2</c:v>
                </c:pt>
                <c:pt idx="1570">
                  <c:v>1.2489999999999999E-2</c:v>
                </c:pt>
                <c:pt idx="1571">
                  <c:v>1.248E-2</c:v>
                </c:pt>
                <c:pt idx="1572">
                  <c:v>1.2460000000000001E-2</c:v>
                </c:pt>
                <c:pt idx="1573">
                  <c:v>1.244E-2</c:v>
                </c:pt>
                <c:pt idx="1574">
                  <c:v>1.243E-2</c:v>
                </c:pt>
                <c:pt idx="1575">
                  <c:v>1.2409999999999999E-2</c:v>
                </c:pt>
                <c:pt idx="1576">
                  <c:v>1.239E-2</c:v>
                </c:pt>
                <c:pt idx="1577">
                  <c:v>1.238E-2</c:v>
                </c:pt>
                <c:pt idx="1578">
                  <c:v>1.2359999999999999E-2</c:v>
                </c:pt>
                <c:pt idx="1579">
                  <c:v>1.234E-2</c:v>
                </c:pt>
                <c:pt idx="1580">
                  <c:v>1.2319999999999999E-2</c:v>
                </c:pt>
                <c:pt idx="1581">
                  <c:v>1.231E-2</c:v>
                </c:pt>
                <c:pt idx="1582">
                  <c:v>1.2290000000000001E-2</c:v>
                </c:pt>
                <c:pt idx="1583">
                  <c:v>1.227E-2</c:v>
                </c:pt>
                <c:pt idx="1584">
                  <c:v>1.226E-2</c:v>
                </c:pt>
                <c:pt idx="1585">
                  <c:v>1.2239999999999999E-2</c:v>
                </c:pt>
                <c:pt idx="1586">
                  <c:v>1.223E-2</c:v>
                </c:pt>
                <c:pt idx="1587">
                  <c:v>1.221E-2</c:v>
                </c:pt>
                <c:pt idx="1588">
                  <c:v>1.2189999999999999E-2</c:v>
                </c:pt>
                <c:pt idx="1589">
                  <c:v>1.218E-2</c:v>
                </c:pt>
                <c:pt idx="1590">
                  <c:v>1.2160000000000001E-2</c:v>
                </c:pt>
              </c:numCache>
            </c:numRef>
          </c:yVal>
          <c:smooth val="0"/>
        </c:ser>
        <c:ser>
          <c:idx val="2"/>
          <c:order val="2"/>
          <c:tx>
            <c:v>AOD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Data!$O$3:$O$1593</c:f>
              <c:numCache>
                <c:formatCode>General</c:formatCode>
                <c:ptCount val="1591"/>
                <c:pt idx="0">
                  <c:v>-2.1692826332405768E-2</c:v>
                </c:pt>
                <c:pt idx="1">
                  <c:v>-2.8796091327178253E-2</c:v>
                </c:pt>
                <c:pt idx="2">
                  <c:v>-9.2055713803989747E-2</c:v>
                </c:pt>
                <c:pt idx="3">
                  <c:v>3.7262106268399764E-3</c:v>
                </c:pt>
                <c:pt idx="4">
                  <c:v>1.8122787686719155E-2</c:v>
                </c:pt>
                <c:pt idx="5">
                  <c:v>4.2448241753022864E-2</c:v>
                </c:pt>
                <c:pt idx="6">
                  <c:v>0.23765858806592566</c:v>
                </c:pt>
                <c:pt idx="7">
                  <c:v>5.5476244771658578E-2</c:v>
                </c:pt>
                <c:pt idx="8">
                  <c:v>-7.0344393696798124E-2</c:v>
                </c:pt>
                <c:pt idx="9">
                  <c:v>3.5318853611196577E-2</c:v>
                </c:pt>
                <c:pt idx="10">
                  <c:v>-6.5145995369233989E-2</c:v>
                </c:pt>
                <c:pt idx="11">
                  <c:v>-0.11274837247020492</c:v>
                </c:pt>
                <c:pt idx="12">
                  <c:v>9.6358282443692156E-2</c:v>
                </c:pt>
                <c:pt idx="13">
                  <c:v>3.3494477829110525E-2</c:v>
                </c:pt>
                <c:pt idx="14">
                  <c:v>1.1751141311786173E-2</c:v>
                </c:pt>
                <c:pt idx="15">
                  <c:v>-0.14250307998622219</c:v>
                </c:pt>
                <c:pt idx="16">
                  <c:v>-7.6164937981390901E-2</c:v>
                </c:pt>
                <c:pt idx="17">
                  <c:v>-2.775803491401313E-2</c:v>
                </c:pt>
                <c:pt idx="18">
                  <c:v>-0.10149575436420533</c:v>
                </c:pt>
                <c:pt idx="19">
                  <c:v>-2.2272805628594239E-2</c:v>
                </c:pt>
                <c:pt idx="20">
                  <c:v>-9.1647701466072928E-2</c:v>
                </c:pt>
                <c:pt idx="21">
                  <c:v>-1.3896388560923789E-2</c:v>
                </c:pt>
                <c:pt idx="22">
                  <c:v>-9.316537965557703E-3</c:v>
                </c:pt>
                <c:pt idx="23">
                  <c:v>-7.6241742701374127E-2</c:v>
                </c:pt>
                <c:pt idx="24">
                  <c:v>-3.8058530348190012E-2</c:v>
                </c:pt>
                <c:pt idx="25">
                  <c:v>-6.6147565941216402E-2</c:v>
                </c:pt>
                <c:pt idx="26">
                  <c:v>6.40700432190352E-2</c:v>
                </c:pt>
                <c:pt idx="27">
                  <c:v>-9.9676028826873875E-3</c:v>
                </c:pt>
                <c:pt idx="28">
                  <c:v>-7.7704329451877829E-2</c:v>
                </c:pt>
                <c:pt idx="29">
                  <c:v>-3.1508836565080578E-2</c:v>
                </c:pt>
                <c:pt idx="30">
                  <c:v>-0.11910892818399266</c:v>
                </c:pt>
                <c:pt idx="31">
                  <c:v>2.3090192357040906E-3</c:v>
                </c:pt>
                <c:pt idx="32">
                  <c:v>6.6890201351878564E-2</c:v>
                </c:pt>
                <c:pt idx="33">
                  <c:v>-3.882697106779559E-2</c:v>
                </c:pt>
                <c:pt idx="34">
                  <c:v>2.0784523509840391E-2</c:v>
                </c:pt>
                <c:pt idx="35">
                  <c:v>1.5643912297527818E-2</c:v>
                </c:pt>
                <c:pt idx="36">
                  <c:v>-0.11190401237407038</c:v>
                </c:pt>
                <c:pt idx="37">
                  <c:v>5.1879000865987901E-2</c:v>
                </c:pt>
                <c:pt idx="38">
                  <c:v>9.4032964589141343E-4</c:v>
                </c:pt>
                <c:pt idx="39">
                  <c:v>-2.2328158184274804E-2</c:v>
                </c:pt>
                <c:pt idx="40">
                  <c:v>-2.7831905429205384E-2</c:v>
                </c:pt>
                <c:pt idx="41">
                  <c:v>-1.507013552538361E-2</c:v>
                </c:pt>
                <c:pt idx="42">
                  <c:v>3.9545183579796084E-3</c:v>
                </c:pt>
                <c:pt idx="43">
                  <c:v>-8.9405539884516161E-3</c:v>
                </c:pt>
                <c:pt idx="44">
                  <c:v>-5.2523335592410736E-2</c:v>
                </c:pt>
                <c:pt idx="45">
                  <c:v>5.3608516270268025E-2</c:v>
                </c:pt>
                <c:pt idx="46">
                  <c:v>2.6595556192401781E-2</c:v>
                </c:pt>
                <c:pt idx="47">
                  <c:v>-6.9059734579471677E-2</c:v>
                </c:pt>
                <c:pt idx="48">
                  <c:v>1.3066350034612817E-2</c:v>
                </c:pt>
                <c:pt idx="49">
                  <c:v>5.7147870507586185E-3</c:v>
                </c:pt>
                <c:pt idx="50">
                  <c:v>-1.5127670899357293E-2</c:v>
                </c:pt>
                <c:pt idx="51">
                  <c:v>2.9675350019575664E-4</c:v>
                </c:pt>
                <c:pt idx="52">
                  <c:v>0.14182247490800715</c:v>
                </c:pt>
                <c:pt idx="53">
                  <c:v>-3.2977789213135544E-2</c:v>
                </c:pt>
                <c:pt idx="54">
                  <c:v>-8.8015389152552581E-3</c:v>
                </c:pt>
                <c:pt idx="55">
                  <c:v>7.4620140536592272E-2</c:v>
                </c:pt>
                <c:pt idx="56">
                  <c:v>8.0650151263319869E-2</c:v>
                </c:pt>
                <c:pt idx="57">
                  <c:v>-1.157168888107335E-2</c:v>
                </c:pt>
                <c:pt idx="58">
                  <c:v>-3.4171235347731199E-2</c:v>
                </c:pt>
                <c:pt idx="59">
                  <c:v>-1.3679769391051755E-3</c:v>
                </c:pt>
                <c:pt idx="60">
                  <c:v>3.5947702239123747E-2</c:v>
                </c:pt>
                <c:pt idx="61">
                  <c:v>1.1875219673549875E-2</c:v>
                </c:pt>
                <c:pt idx="62">
                  <c:v>2.5914157617915545E-2</c:v>
                </c:pt>
                <c:pt idx="63">
                  <c:v>2.630950623830991E-2</c:v>
                </c:pt>
                <c:pt idx="64">
                  <c:v>2.5044787078392694E-2</c:v>
                </c:pt>
                <c:pt idx="65">
                  <c:v>7.0659279538113129E-2</c:v>
                </c:pt>
                <c:pt idx="66">
                  <c:v>-9.9124819615063475E-3</c:v>
                </c:pt>
                <c:pt idx="67">
                  <c:v>3.3916128645831767E-2</c:v>
                </c:pt>
                <c:pt idx="68">
                  <c:v>1.9496893917428704E-2</c:v>
                </c:pt>
                <c:pt idx="69">
                  <c:v>9.0573019091017559E-2</c:v>
                </c:pt>
                <c:pt idx="70">
                  <c:v>-4.3886065363555382E-2</c:v>
                </c:pt>
                <c:pt idx="71">
                  <c:v>-6.5608872434075871E-3</c:v>
                </c:pt>
                <c:pt idx="72">
                  <c:v>-2.5413196644213265E-2</c:v>
                </c:pt>
                <c:pt idx="73">
                  <c:v>-1.1913524771823725E-2</c:v>
                </c:pt>
                <c:pt idx="74">
                  <c:v>-3.5455325532661452E-2</c:v>
                </c:pt>
                <c:pt idx="75">
                  <c:v>3.8536138587692503E-2</c:v>
                </c:pt>
                <c:pt idx="76">
                  <c:v>1.9563632209992354E-3</c:v>
                </c:pt>
                <c:pt idx="77">
                  <c:v>-4.3095021636386233E-3</c:v>
                </c:pt>
                <c:pt idx="78">
                  <c:v>-2.5543505318582294E-2</c:v>
                </c:pt>
                <c:pt idx="79">
                  <c:v>1.9254391340900234E-2</c:v>
                </c:pt>
                <c:pt idx="80">
                  <c:v>1.1372212751475597E-2</c:v>
                </c:pt>
                <c:pt idx="81">
                  <c:v>3.7566914096602289E-2</c:v>
                </c:pt>
                <c:pt idx="82">
                  <c:v>2.7831914219490272E-2</c:v>
                </c:pt>
                <c:pt idx="83">
                  <c:v>2.0999715225713811E-2</c:v>
                </c:pt>
                <c:pt idx="84">
                  <c:v>4.0713178843570896E-2</c:v>
                </c:pt>
                <c:pt idx="85">
                  <c:v>5.8123674716544171E-2</c:v>
                </c:pt>
                <c:pt idx="86">
                  <c:v>6.5830855653659093E-2</c:v>
                </c:pt>
                <c:pt idx="87">
                  <c:v>6.9902339895753451E-2</c:v>
                </c:pt>
                <c:pt idx="88">
                  <c:v>6.8052254009373647E-3</c:v>
                </c:pt>
                <c:pt idx="89">
                  <c:v>5.1901409170433233E-2</c:v>
                </c:pt>
                <c:pt idx="90">
                  <c:v>1.1275017756639971E-2</c:v>
                </c:pt>
                <c:pt idx="91">
                  <c:v>4.6401753887010566E-2</c:v>
                </c:pt>
                <c:pt idx="92">
                  <c:v>-1.7062726892995095E-2</c:v>
                </c:pt>
                <c:pt idx="93">
                  <c:v>-5.1855866640879711E-2</c:v>
                </c:pt>
                <c:pt idx="94">
                  <c:v>-2.4093243844736101E-3</c:v>
                </c:pt>
                <c:pt idx="95">
                  <c:v>2.6575387957927632E-2</c:v>
                </c:pt>
                <c:pt idx="96">
                  <c:v>-1.1845203449488917E-2</c:v>
                </c:pt>
                <c:pt idx="97">
                  <c:v>4.0366042115690615E-2</c:v>
                </c:pt>
                <c:pt idx="98">
                  <c:v>1.9107512986469399E-2</c:v>
                </c:pt>
                <c:pt idx="99">
                  <c:v>6.7636836086937269E-3</c:v>
                </c:pt>
                <c:pt idx="100">
                  <c:v>5.0060129028601352E-2</c:v>
                </c:pt>
                <c:pt idx="101">
                  <c:v>-8.4626091408510629E-3</c:v>
                </c:pt>
                <c:pt idx="102">
                  <c:v>-1.34980026662887E-2</c:v>
                </c:pt>
                <c:pt idx="103">
                  <c:v>3.1891853233224632E-2</c:v>
                </c:pt>
                <c:pt idx="104">
                  <c:v>2.4428065196415383E-2</c:v>
                </c:pt>
                <c:pt idx="105">
                  <c:v>4.5917641650639274E-2</c:v>
                </c:pt>
                <c:pt idx="106">
                  <c:v>-4.6244041297349159E-3</c:v>
                </c:pt>
                <c:pt idx="107">
                  <c:v>6.9110500748419401E-3</c:v>
                </c:pt>
                <c:pt idx="108">
                  <c:v>-6.7403888806067402E-3</c:v>
                </c:pt>
                <c:pt idx="109">
                  <c:v>-3.6389020898584534E-3</c:v>
                </c:pt>
                <c:pt idx="110">
                  <c:v>-1.7633595203342955E-3</c:v>
                </c:pt>
                <c:pt idx="111">
                  <c:v>1.2814768201672155E-2</c:v>
                </c:pt>
                <c:pt idx="112">
                  <c:v>-1.0817554594176104E-2</c:v>
                </c:pt>
                <c:pt idx="113">
                  <c:v>2.7189144444608182E-2</c:v>
                </c:pt>
                <c:pt idx="114">
                  <c:v>3.3525471826076458E-2</c:v>
                </c:pt>
                <c:pt idx="115">
                  <c:v>3.9780484258247151E-2</c:v>
                </c:pt>
                <c:pt idx="116">
                  <c:v>4.8488386009562789E-2</c:v>
                </c:pt>
                <c:pt idx="117">
                  <c:v>4.1645941325260782E-2</c:v>
                </c:pt>
                <c:pt idx="118">
                  <c:v>6.2654241000611288E-2</c:v>
                </c:pt>
                <c:pt idx="119">
                  <c:v>3.4944681542869283E-2</c:v>
                </c:pt>
                <c:pt idx="120">
                  <c:v>-1.9498010309176583E-2</c:v>
                </c:pt>
                <c:pt idx="121">
                  <c:v>-4.2960339262661795E-2</c:v>
                </c:pt>
                <c:pt idx="122">
                  <c:v>-4.4425276882178844E-2</c:v>
                </c:pt>
                <c:pt idx="123">
                  <c:v>-2.9065568091413418E-2</c:v>
                </c:pt>
                <c:pt idx="124">
                  <c:v>3.6888087012049153E-4</c:v>
                </c:pt>
                <c:pt idx="125">
                  <c:v>1.8246750451610394E-2</c:v>
                </c:pt>
                <c:pt idx="126">
                  <c:v>4.1311998492050028E-2</c:v>
                </c:pt>
                <c:pt idx="127">
                  <c:v>4.4046745813399069E-2</c:v>
                </c:pt>
                <c:pt idx="128">
                  <c:v>7.3521457368378507E-2</c:v>
                </c:pt>
                <c:pt idx="129">
                  <c:v>3.6304271360216855E-2</c:v>
                </c:pt>
                <c:pt idx="130">
                  <c:v>9.5068615058641059E-4</c:v>
                </c:pt>
                <c:pt idx="131">
                  <c:v>-4.2485515932474016E-2</c:v>
                </c:pt>
                <c:pt idx="132">
                  <c:v>-1.0634795551000553E-2</c:v>
                </c:pt>
                <c:pt idx="133">
                  <c:v>-7.0723342666623723E-3</c:v>
                </c:pt>
                <c:pt idx="134">
                  <c:v>7.8931250039234735E-3</c:v>
                </c:pt>
                <c:pt idx="135">
                  <c:v>-3.0643395078349678E-3</c:v>
                </c:pt>
                <c:pt idx="136">
                  <c:v>1.5741066547411808E-2</c:v>
                </c:pt>
                <c:pt idx="137">
                  <c:v>-1.3340659273529121E-3</c:v>
                </c:pt>
                <c:pt idx="138">
                  <c:v>2.0813113365189984E-2</c:v>
                </c:pt>
                <c:pt idx="139">
                  <c:v>9.4648179180497061E-3</c:v>
                </c:pt>
                <c:pt idx="140">
                  <c:v>1.717240284589594E-2</c:v>
                </c:pt>
                <c:pt idx="141">
                  <c:v>1.6741713918254408E-2</c:v>
                </c:pt>
                <c:pt idx="142">
                  <c:v>2.4836113076887822E-2</c:v>
                </c:pt>
                <c:pt idx="143">
                  <c:v>2.7672518801376778E-2</c:v>
                </c:pt>
                <c:pt idx="144">
                  <c:v>1.3083441361009085E-2</c:v>
                </c:pt>
                <c:pt idx="145">
                  <c:v>2.5070740259604096E-2</c:v>
                </c:pt>
                <c:pt idx="146">
                  <c:v>2.9055730013681114E-2</c:v>
                </c:pt>
                <c:pt idx="147">
                  <c:v>2.5631865948560206E-2</c:v>
                </c:pt>
                <c:pt idx="148">
                  <c:v>1.7186601924188138E-2</c:v>
                </c:pt>
                <c:pt idx="149">
                  <c:v>2.9767283033615977E-2</c:v>
                </c:pt>
                <c:pt idx="150">
                  <c:v>3.4965096435118304E-2</c:v>
                </c:pt>
                <c:pt idx="151">
                  <c:v>3.2098713273457702E-2</c:v>
                </c:pt>
                <c:pt idx="152">
                  <c:v>1.7188307586091467E-2</c:v>
                </c:pt>
                <c:pt idx="153">
                  <c:v>2.2334449985804306E-2</c:v>
                </c:pt>
                <c:pt idx="154">
                  <c:v>1.9668396391847032E-2</c:v>
                </c:pt>
                <c:pt idx="155">
                  <c:v>1.1004298439693194E-2</c:v>
                </c:pt>
                <c:pt idx="156">
                  <c:v>2.0825001002733101E-2</c:v>
                </c:pt>
                <c:pt idx="157">
                  <c:v>2.0822792475676144E-2</c:v>
                </c:pt>
                <c:pt idx="158">
                  <c:v>1.5564985075836923E-2</c:v>
                </c:pt>
                <c:pt idx="159">
                  <c:v>1.8402521064384114E-2</c:v>
                </c:pt>
                <c:pt idx="160">
                  <c:v>2.3197472398417573E-2</c:v>
                </c:pt>
                <c:pt idx="161">
                  <c:v>8.159405367936523E-3</c:v>
                </c:pt>
                <c:pt idx="162">
                  <c:v>2.5445366401497027E-2</c:v>
                </c:pt>
                <c:pt idx="163">
                  <c:v>1.6941165863357921E-2</c:v>
                </c:pt>
                <c:pt idx="164">
                  <c:v>3.5784649639151678E-2</c:v>
                </c:pt>
                <c:pt idx="165">
                  <c:v>4.5086337479087857E-2</c:v>
                </c:pt>
                <c:pt idx="166">
                  <c:v>1.0358783454426312E-2</c:v>
                </c:pt>
                <c:pt idx="167">
                  <c:v>1.5833062305021184E-2</c:v>
                </c:pt>
                <c:pt idx="168">
                  <c:v>6.6518275877113231E-3</c:v>
                </c:pt>
                <c:pt idx="169">
                  <c:v>1.8182052770868262E-2</c:v>
                </c:pt>
                <c:pt idx="170">
                  <c:v>1.7008350848313036E-2</c:v>
                </c:pt>
                <c:pt idx="171">
                  <c:v>2.5168056850574216E-2</c:v>
                </c:pt>
                <c:pt idx="172">
                  <c:v>2.7786591646214887E-2</c:v>
                </c:pt>
                <c:pt idx="173">
                  <c:v>2.8474028604432045E-2</c:v>
                </c:pt>
                <c:pt idx="174">
                  <c:v>2.0951298585616174E-2</c:v>
                </c:pt>
                <c:pt idx="175">
                  <c:v>2.9786357350397696E-2</c:v>
                </c:pt>
                <c:pt idx="176">
                  <c:v>3.1225810855970537E-2</c:v>
                </c:pt>
                <c:pt idx="177">
                  <c:v>2.882747901883459E-2</c:v>
                </c:pt>
                <c:pt idx="178">
                  <c:v>2.9559867224975334E-2</c:v>
                </c:pt>
                <c:pt idx="179">
                  <c:v>1.5945369284747324E-2</c:v>
                </c:pt>
                <c:pt idx="180">
                  <c:v>2.8648161999117905E-2</c:v>
                </c:pt>
                <c:pt idx="181">
                  <c:v>2.8213640269675599E-2</c:v>
                </c:pt>
                <c:pt idx="182">
                  <c:v>1.7540165640759886E-2</c:v>
                </c:pt>
                <c:pt idx="183">
                  <c:v>1.9320054347268911E-2</c:v>
                </c:pt>
                <c:pt idx="184">
                  <c:v>2.0387134019586695E-2</c:v>
                </c:pt>
                <c:pt idx="185">
                  <c:v>2.99556706122584E-2</c:v>
                </c:pt>
                <c:pt idx="186">
                  <c:v>2.3344422865630765E-2</c:v>
                </c:pt>
                <c:pt idx="187">
                  <c:v>1.8644199038586107E-2</c:v>
                </c:pt>
                <c:pt idx="188">
                  <c:v>2.5124594100621289E-2</c:v>
                </c:pt>
                <c:pt idx="189">
                  <c:v>2.9190490748841669E-2</c:v>
                </c:pt>
                <c:pt idx="190">
                  <c:v>2.2209501564340622E-2</c:v>
                </c:pt>
                <c:pt idx="191">
                  <c:v>2.0182185382436962E-2</c:v>
                </c:pt>
                <c:pt idx="192">
                  <c:v>2.6207045771565407E-2</c:v>
                </c:pt>
                <c:pt idx="193">
                  <c:v>2.0396086208765152E-2</c:v>
                </c:pt>
                <c:pt idx="194">
                  <c:v>2.2274566255829603E-2</c:v>
                </c:pt>
                <c:pt idx="195">
                  <c:v>2.1775087752193195E-2</c:v>
                </c:pt>
                <c:pt idx="196">
                  <c:v>1.7287001998017693E-2</c:v>
                </c:pt>
                <c:pt idx="197">
                  <c:v>1.8242715672512705E-2</c:v>
                </c:pt>
                <c:pt idx="198">
                  <c:v>4.3334923611145798E-2</c:v>
                </c:pt>
                <c:pt idx="199">
                  <c:v>3.1450099878821691E-2</c:v>
                </c:pt>
                <c:pt idx="200">
                  <c:v>2.5231634431166022E-2</c:v>
                </c:pt>
                <c:pt idx="201">
                  <c:v>2.4200395124092472E-2</c:v>
                </c:pt>
                <c:pt idx="202">
                  <c:v>2.2363328485011491E-2</c:v>
                </c:pt>
                <c:pt idx="203">
                  <c:v>1.9116441822993241E-2</c:v>
                </c:pt>
                <c:pt idx="204">
                  <c:v>2.4076846657744094E-2</c:v>
                </c:pt>
                <c:pt idx="205">
                  <c:v>3.0768245324361176E-2</c:v>
                </c:pt>
                <c:pt idx="206">
                  <c:v>2.7038179210851915E-2</c:v>
                </c:pt>
                <c:pt idx="207">
                  <c:v>3.3718167882492545E-2</c:v>
                </c:pt>
                <c:pt idx="208">
                  <c:v>3.4266087177290377E-2</c:v>
                </c:pt>
                <c:pt idx="209">
                  <c:v>2.7125649290974468E-2</c:v>
                </c:pt>
                <c:pt idx="210">
                  <c:v>2.7424099896414034E-2</c:v>
                </c:pt>
                <c:pt idx="211">
                  <c:v>1.813631599633353E-2</c:v>
                </c:pt>
                <c:pt idx="212">
                  <c:v>3.2220254841563128E-2</c:v>
                </c:pt>
                <c:pt idx="213">
                  <c:v>2.7061709630239988E-2</c:v>
                </c:pt>
                <c:pt idx="214">
                  <c:v>2.7350864702294198E-2</c:v>
                </c:pt>
                <c:pt idx="215">
                  <c:v>1.8614709752274361E-2</c:v>
                </c:pt>
                <c:pt idx="216">
                  <c:v>2.2549243704766242E-2</c:v>
                </c:pt>
                <c:pt idx="217">
                  <c:v>2.1913683359959302E-2</c:v>
                </c:pt>
                <c:pt idx="218">
                  <c:v>3.355571188008058E-2</c:v>
                </c:pt>
                <c:pt idx="219">
                  <c:v>3.3377286900204806E-2</c:v>
                </c:pt>
                <c:pt idx="220">
                  <c:v>4.1114209562765208E-2</c:v>
                </c:pt>
                <c:pt idx="221">
                  <c:v>3.8790674047374629E-2</c:v>
                </c:pt>
                <c:pt idx="222">
                  <c:v>4.5799728037761472E-2</c:v>
                </c:pt>
                <c:pt idx="223">
                  <c:v>1.3939241997944773E-2</c:v>
                </c:pt>
                <c:pt idx="224">
                  <c:v>2.8807628993718359E-3</c:v>
                </c:pt>
                <c:pt idx="225">
                  <c:v>-7.5456708932888639E-3</c:v>
                </c:pt>
                <c:pt idx="226">
                  <c:v>-4.8074219555864217E-3</c:v>
                </c:pt>
                <c:pt idx="227">
                  <c:v>1.8888681808358676E-2</c:v>
                </c:pt>
                <c:pt idx="228">
                  <c:v>1.3611583623396928E-2</c:v>
                </c:pt>
                <c:pt idx="229">
                  <c:v>1.4800575696231055E-2</c:v>
                </c:pt>
                <c:pt idx="230">
                  <c:v>2.2055452698330147E-2</c:v>
                </c:pt>
                <c:pt idx="231">
                  <c:v>3.1486724730056148E-2</c:v>
                </c:pt>
                <c:pt idx="232">
                  <c:v>3.8425582364233463E-2</c:v>
                </c:pt>
                <c:pt idx="233">
                  <c:v>2.4352887855236538E-2</c:v>
                </c:pt>
                <c:pt idx="234">
                  <c:v>1.6944486224027389E-2</c:v>
                </c:pt>
                <c:pt idx="235">
                  <c:v>1.5636973834082468E-2</c:v>
                </c:pt>
                <c:pt idx="236">
                  <c:v>1.713560677346207E-2</c:v>
                </c:pt>
                <c:pt idx="237">
                  <c:v>6.4414897332311372E-3</c:v>
                </c:pt>
                <c:pt idx="238">
                  <c:v>1.1981484201201514E-2</c:v>
                </c:pt>
                <c:pt idx="239">
                  <c:v>1.415267350481425E-2</c:v>
                </c:pt>
                <c:pt idx="240">
                  <c:v>2.6123984334769312E-2</c:v>
                </c:pt>
                <c:pt idx="241">
                  <c:v>2.8033704706949658E-2</c:v>
                </c:pt>
                <c:pt idx="242">
                  <c:v>2.8485336307384118E-2</c:v>
                </c:pt>
                <c:pt idx="243">
                  <c:v>2.9641421287434105E-2</c:v>
                </c:pt>
                <c:pt idx="244">
                  <c:v>2.5539936175604211E-2</c:v>
                </c:pt>
                <c:pt idx="245">
                  <c:v>2.870156491468534E-2</c:v>
                </c:pt>
                <c:pt idx="246">
                  <c:v>1.0262488707358547E-2</c:v>
                </c:pt>
                <c:pt idx="247">
                  <c:v>2.0577629428872368E-2</c:v>
                </c:pt>
                <c:pt idx="248">
                  <c:v>1.6736404671620742E-2</c:v>
                </c:pt>
                <c:pt idx="249">
                  <c:v>1.9447826466854251E-2</c:v>
                </c:pt>
                <c:pt idx="250">
                  <c:v>2.6124417748730033E-2</c:v>
                </c:pt>
                <c:pt idx="251">
                  <c:v>1.8189578638064779E-2</c:v>
                </c:pt>
                <c:pt idx="252">
                  <c:v>1.1510448804800566E-2</c:v>
                </c:pt>
                <c:pt idx="253">
                  <c:v>2.290785195576861E-2</c:v>
                </c:pt>
                <c:pt idx="254">
                  <c:v>1.935731030077148E-2</c:v>
                </c:pt>
                <c:pt idx="255">
                  <c:v>2.4932396325903633E-2</c:v>
                </c:pt>
                <c:pt idx="256">
                  <c:v>1.7919801268868718E-2</c:v>
                </c:pt>
                <c:pt idx="257">
                  <c:v>1.4112629199328736E-2</c:v>
                </c:pt>
                <c:pt idx="258">
                  <c:v>2.4164674586579199E-2</c:v>
                </c:pt>
                <c:pt idx="259">
                  <c:v>2.6096247364929881E-2</c:v>
                </c:pt>
                <c:pt idx="260">
                  <c:v>1.6953867076989704E-2</c:v>
                </c:pt>
                <c:pt idx="261">
                  <c:v>1.9942712638738924E-2</c:v>
                </c:pt>
                <c:pt idx="262">
                  <c:v>2.135929558599628E-2</c:v>
                </c:pt>
                <c:pt idx="263">
                  <c:v>2.0611334127330794E-2</c:v>
                </c:pt>
                <c:pt idx="264">
                  <c:v>2.7592613353815687E-2</c:v>
                </c:pt>
                <c:pt idx="265">
                  <c:v>3.3194993981263132E-2</c:v>
                </c:pt>
                <c:pt idx="266">
                  <c:v>2.7349933958065148E-2</c:v>
                </c:pt>
                <c:pt idx="267">
                  <c:v>1.6245719486108229E-2</c:v>
                </c:pt>
                <c:pt idx="268">
                  <c:v>1.9703260786017418E-2</c:v>
                </c:pt>
                <c:pt idx="269">
                  <c:v>1.2021147764811363E-2</c:v>
                </c:pt>
                <c:pt idx="270">
                  <c:v>1.9272636849413965E-2</c:v>
                </c:pt>
                <c:pt idx="271">
                  <c:v>1.5860545747560961E-2</c:v>
                </c:pt>
                <c:pt idx="272">
                  <c:v>2.2766104146890481E-2</c:v>
                </c:pt>
                <c:pt idx="273">
                  <c:v>2.4252276690957031E-2</c:v>
                </c:pt>
                <c:pt idx="274">
                  <c:v>2.1568659735910656E-2</c:v>
                </c:pt>
                <c:pt idx="275">
                  <c:v>2.2605417937033412E-2</c:v>
                </c:pt>
                <c:pt idx="276">
                  <c:v>2.2850500689369668E-2</c:v>
                </c:pt>
                <c:pt idx="277">
                  <c:v>1.218309890040753E-2</c:v>
                </c:pt>
                <c:pt idx="278">
                  <c:v>1.0660764289951941E-2</c:v>
                </c:pt>
                <c:pt idx="279">
                  <c:v>1.8902286829643872E-2</c:v>
                </c:pt>
                <c:pt idx="280">
                  <c:v>2.1815283413556263E-2</c:v>
                </c:pt>
                <c:pt idx="281">
                  <c:v>2.0957184908508647E-2</c:v>
                </c:pt>
                <c:pt idx="282">
                  <c:v>2.5299852053116106E-2</c:v>
                </c:pt>
                <c:pt idx="283">
                  <c:v>2.9006401837228829E-2</c:v>
                </c:pt>
                <c:pt idx="284">
                  <c:v>2.9012757484994073E-2</c:v>
                </c:pt>
                <c:pt idx="285">
                  <c:v>3.4370966208309151E-2</c:v>
                </c:pt>
                <c:pt idx="286">
                  <c:v>2.5606031080216779E-2</c:v>
                </c:pt>
                <c:pt idx="287">
                  <c:v>1.6800098191433632E-2</c:v>
                </c:pt>
                <c:pt idx="288">
                  <c:v>1.415852313099733E-2</c:v>
                </c:pt>
                <c:pt idx="289">
                  <c:v>2.0733260712966883E-2</c:v>
                </c:pt>
                <c:pt idx="290">
                  <c:v>2.2739739229823558E-2</c:v>
                </c:pt>
                <c:pt idx="291">
                  <c:v>2.9140399087934726E-2</c:v>
                </c:pt>
                <c:pt idx="292">
                  <c:v>1.3317741086382923E-2</c:v>
                </c:pt>
                <c:pt idx="293">
                  <c:v>1.5777959471892838E-2</c:v>
                </c:pt>
                <c:pt idx="294">
                  <c:v>1.7016092313306752E-2</c:v>
                </c:pt>
                <c:pt idx="295">
                  <c:v>2.0837779100204262E-2</c:v>
                </c:pt>
                <c:pt idx="296">
                  <c:v>5.5067020203288797E-3</c:v>
                </c:pt>
                <c:pt idx="297">
                  <c:v>2.2957491383001294E-2</c:v>
                </c:pt>
                <c:pt idx="298">
                  <c:v>2.1610135454936868E-2</c:v>
                </c:pt>
                <c:pt idx="299">
                  <c:v>2.6373077818413637E-2</c:v>
                </c:pt>
                <c:pt idx="300">
                  <c:v>2.4260370338974074E-2</c:v>
                </c:pt>
                <c:pt idx="301">
                  <c:v>2.3589592979416735E-2</c:v>
                </c:pt>
                <c:pt idx="302">
                  <c:v>2.3711771290219119E-2</c:v>
                </c:pt>
                <c:pt idx="303">
                  <c:v>1.3945346343522264E-2</c:v>
                </c:pt>
                <c:pt idx="304">
                  <c:v>2.3650818438576193E-2</c:v>
                </c:pt>
                <c:pt idx="305">
                  <c:v>1.9230652078443766E-2</c:v>
                </c:pt>
                <c:pt idx="306">
                  <c:v>1.9991242766458556E-2</c:v>
                </c:pt>
                <c:pt idx="307">
                  <c:v>2.4122335951496293E-2</c:v>
                </c:pt>
                <c:pt idx="308">
                  <c:v>2.1239158413947079E-2</c:v>
                </c:pt>
                <c:pt idx="309">
                  <c:v>1.9394526041221744E-2</c:v>
                </c:pt>
                <c:pt idx="310">
                  <c:v>2.2303296344545503E-2</c:v>
                </c:pt>
                <c:pt idx="311">
                  <c:v>2.5360667761241434E-2</c:v>
                </c:pt>
                <c:pt idx="312">
                  <c:v>2.0240145294055573E-2</c:v>
                </c:pt>
                <c:pt idx="313">
                  <c:v>1.9420461752440249E-2</c:v>
                </c:pt>
                <c:pt idx="314">
                  <c:v>2.3207508310798652E-2</c:v>
                </c:pt>
                <c:pt idx="315">
                  <c:v>2.034286081147435E-2</c:v>
                </c:pt>
                <c:pt idx="316">
                  <c:v>2.6477063302598303E-2</c:v>
                </c:pt>
                <c:pt idx="317">
                  <c:v>2.3277400598171488E-2</c:v>
                </c:pt>
                <c:pt idx="318">
                  <c:v>2.6417650332879433E-2</c:v>
                </c:pt>
                <c:pt idx="319">
                  <c:v>2.6773600305039197E-2</c:v>
                </c:pt>
                <c:pt idx="320">
                  <c:v>2.0626662669045115E-2</c:v>
                </c:pt>
                <c:pt idx="321">
                  <c:v>1.3031817912382421E-2</c:v>
                </c:pt>
                <c:pt idx="322">
                  <c:v>1.603165842441534E-2</c:v>
                </c:pt>
                <c:pt idx="323">
                  <c:v>1.8754945119901084E-2</c:v>
                </c:pt>
                <c:pt idx="324">
                  <c:v>2.6212336465781805E-2</c:v>
                </c:pt>
                <c:pt idx="325">
                  <c:v>1.8398198702619745E-2</c:v>
                </c:pt>
                <c:pt idx="326">
                  <c:v>1.3560068906585981E-2</c:v>
                </c:pt>
                <c:pt idx="327">
                  <c:v>2.1298360268725253E-2</c:v>
                </c:pt>
                <c:pt idx="328">
                  <c:v>2.0530832185622294E-2</c:v>
                </c:pt>
                <c:pt idx="329">
                  <c:v>1.6386283429964926E-2</c:v>
                </c:pt>
                <c:pt idx="330">
                  <c:v>1.9497794284530856E-2</c:v>
                </c:pt>
                <c:pt idx="331">
                  <c:v>1.8143929026017525E-2</c:v>
                </c:pt>
                <c:pt idx="332">
                  <c:v>2.3006949743077432E-2</c:v>
                </c:pt>
                <c:pt idx="333">
                  <c:v>1.8477663665898952E-2</c:v>
                </c:pt>
                <c:pt idx="334">
                  <c:v>2.8144943694612984E-2</c:v>
                </c:pt>
                <c:pt idx="335">
                  <c:v>2.2843336191867514E-2</c:v>
                </c:pt>
                <c:pt idx="336">
                  <c:v>1.8230420119166563E-2</c:v>
                </c:pt>
                <c:pt idx="337">
                  <c:v>1.5173232287985783E-2</c:v>
                </c:pt>
                <c:pt idx="338">
                  <c:v>1.555602076120105E-2</c:v>
                </c:pt>
                <c:pt idx="339">
                  <c:v>2.2849626939846851E-2</c:v>
                </c:pt>
                <c:pt idx="340">
                  <c:v>1.8849975733072954E-2</c:v>
                </c:pt>
                <c:pt idx="341">
                  <c:v>2.3866940441591905E-2</c:v>
                </c:pt>
                <c:pt idx="342">
                  <c:v>2.4523490357125616E-2</c:v>
                </c:pt>
                <c:pt idx="343">
                  <c:v>2.0856552161906489E-2</c:v>
                </c:pt>
                <c:pt idx="344">
                  <c:v>2.569918824882042E-2</c:v>
                </c:pt>
                <c:pt idx="345">
                  <c:v>1.7066934623192892E-2</c:v>
                </c:pt>
                <c:pt idx="346">
                  <c:v>2.3215388802955761E-2</c:v>
                </c:pt>
                <c:pt idx="347">
                  <c:v>2.0843627840416129E-2</c:v>
                </c:pt>
                <c:pt idx="348">
                  <c:v>2.3819025309064074E-2</c:v>
                </c:pt>
                <c:pt idx="349">
                  <c:v>2.2509134539555914E-2</c:v>
                </c:pt>
                <c:pt idx="350">
                  <c:v>2.4318590065497914E-2</c:v>
                </c:pt>
                <c:pt idx="351">
                  <c:v>2.2898582108850846E-2</c:v>
                </c:pt>
                <c:pt idx="352">
                  <c:v>2.1646066540709552E-2</c:v>
                </c:pt>
                <c:pt idx="353">
                  <c:v>2.0835890619298386E-2</c:v>
                </c:pt>
                <c:pt idx="354">
                  <c:v>2.2135171172507045E-2</c:v>
                </c:pt>
                <c:pt idx="355">
                  <c:v>2.2083544812023209E-2</c:v>
                </c:pt>
                <c:pt idx="356">
                  <c:v>2.9278819146385554E-2</c:v>
                </c:pt>
                <c:pt idx="357">
                  <c:v>2.338925138160719E-2</c:v>
                </c:pt>
                <c:pt idx="358">
                  <c:v>2.4079798359893462E-2</c:v>
                </c:pt>
                <c:pt idx="359">
                  <c:v>2.3223751095372752E-2</c:v>
                </c:pt>
                <c:pt idx="360">
                  <c:v>1.7820567306765622E-2</c:v>
                </c:pt>
                <c:pt idx="361">
                  <c:v>2.4225470170817859E-2</c:v>
                </c:pt>
                <c:pt idx="362">
                  <c:v>2.4560780281819433E-2</c:v>
                </c:pt>
                <c:pt idx="363">
                  <c:v>2.1789322999556077E-2</c:v>
                </c:pt>
                <c:pt idx="364">
                  <c:v>2.2362887870870152E-2</c:v>
                </c:pt>
                <c:pt idx="365">
                  <c:v>1.8147997155019191E-2</c:v>
                </c:pt>
                <c:pt idx="366">
                  <c:v>1.9886425688152354E-2</c:v>
                </c:pt>
                <c:pt idx="367">
                  <c:v>1.9398289622790305E-2</c:v>
                </c:pt>
                <c:pt idx="368">
                  <c:v>2.431433092046012E-2</c:v>
                </c:pt>
                <c:pt idx="369">
                  <c:v>2.4092474493187466E-2</c:v>
                </c:pt>
                <c:pt idx="370">
                  <c:v>2.4341902988814224E-2</c:v>
                </c:pt>
                <c:pt idx="371">
                  <c:v>2.21760221924861E-2</c:v>
                </c:pt>
                <c:pt idx="372">
                  <c:v>1.9529432350860659E-2</c:v>
                </c:pt>
                <c:pt idx="373">
                  <c:v>2.678762758155237E-2</c:v>
                </c:pt>
                <c:pt idx="374">
                  <c:v>2.1853778785399958E-2</c:v>
                </c:pt>
                <c:pt idx="375">
                  <c:v>2.0754913983664636E-2</c:v>
                </c:pt>
                <c:pt idx="376">
                  <c:v>2.5805846554028872E-2</c:v>
                </c:pt>
                <c:pt idx="377">
                  <c:v>2.9127503471951616E-2</c:v>
                </c:pt>
                <c:pt idx="378">
                  <c:v>3.8766731973642027E-2</c:v>
                </c:pt>
                <c:pt idx="379">
                  <c:v>3.3003983097871892E-2</c:v>
                </c:pt>
                <c:pt idx="380">
                  <c:v>2.7833184632849756E-2</c:v>
                </c:pt>
                <c:pt idx="381">
                  <c:v>1.2857199834080763E-2</c:v>
                </c:pt>
                <c:pt idx="382">
                  <c:v>1.2743842234449521E-2</c:v>
                </c:pt>
                <c:pt idx="383">
                  <c:v>1.4953812101046321E-2</c:v>
                </c:pt>
                <c:pt idx="384">
                  <c:v>1.2443277891122539E-2</c:v>
                </c:pt>
                <c:pt idx="385">
                  <c:v>1.9595190632334725E-2</c:v>
                </c:pt>
                <c:pt idx="386">
                  <c:v>1.9550553754552419E-2</c:v>
                </c:pt>
                <c:pt idx="387">
                  <c:v>1.9304265344838173E-2</c:v>
                </c:pt>
                <c:pt idx="388">
                  <c:v>1.543590765110292E-2</c:v>
                </c:pt>
                <c:pt idx="389">
                  <c:v>1.3669329516089374E-2</c:v>
                </c:pt>
                <c:pt idx="390">
                  <c:v>1.6371442131370428E-2</c:v>
                </c:pt>
                <c:pt idx="391">
                  <c:v>2.1022473221790988E-2</c:v>
                </c:pt>
                <c:pt idx="392">
                  <c:v>1.9520617810722174E-2</c:v>
                </c:pt>
                <c:pt idx="393">
                  <c:v>2.2811532168217213E-2</c:v>
                </c:pt>
                <c:pt idx="394">
                  <c:v>2.6634280174355013E-2</c:v>
                </c:pt>
                <c:pt idx="395">
                  <c:v>2.2703762769321512E-2</c:v>
                </c:pt>
                <c:pt idx="396">
                  <c:v>1.9641314252521858E-2</c:v>
                </c:pt>
                <c:pt idx="397">
                  <c:v>1.6538240533775395E-2</c:v>
                </c:pt>
                <c:pt idx="398">
                  <c:v>1.245621725029003E-2</c:v>
                </c:pt>
                <c:pt idx="399">
                  <c:v>1.6398608190584141E-2</c:v>
                </c:pt>
                <c:pt idx="400">
                  <c:v>2.2697227014958521E-2</c:v>
                </c:pt>
                <c:pt idx="401">
                  <c:v>2.4122498976099249E-2</c:v>
                </c:pt>
                <c:pt idx="402">
                  <c:v>2.2961863971850738E-2</c:v>
                </c:pt>
                <c:pt idx="403">
                  <c:v>1.4716565697816847E-2</c:v>
                </c:pt>
                <c:pt idx="404">
                  <c:v>1.5535473140064648E-2</c:v>
                </c:pt>
                <c:pt idx="405">
                  <c:v>2.2029167809817396E-2</c:v>
                </c:pt>
                <c:pt idx="406">
                  <c:v>2.7429588218265397E-2</c:v>
                </c:pt>
                <c:pt idx="407">
                  <c:v>2.4336686248631792E-2</c:v>
                </c:pt>
                <c:pt idx="408">
                  <c:v>1.8427318551010763E-2</c:v>
                </c:pt>
                <c:pt idx="409">
                  <c:v>2.1448495818653088E-2</c:v>
                </c:pt>
                <c:pt idx="410">
                  <c:v>2.0591037079814967E-2</c:v>
                </c:pt>
                <c:pt idx="411">
                  <c:v>1.7155273992213144E-2</c:v>
                </c:pt>
                <c:pt idx="412">
                  <c:v>2.1710098119268204E-2</c:v>
                </c:pt>
                <c:pt idx="413">
                  <c:v>2.3124794388462599E-2</c:v>
                </c:pt>
                <c:pt idx="414">
                  <c:v>2.5474048735714003E-2</c:v>
                </c:pt>
                <c:pt idx="415">
                  <c:v>2.4897705808822848E-2</c:v>
                </c:pt>
                <c:pt idx="416">
                  <c:v>1.9833143615182972E-2</c:v>
                </c:pt>
                <c:pt idx="417">
                  <c:v>1.8724324830567116E-2</c:v>
                </c:pt>
                <c:pt idx="418">
                  <c:v>2.2599445964527259E-2</c:v>
                </c:pt>
                <c:pt idx="419">
                  <c:v>2.6379321273061834E-2</c:v>
                </c:pt>
                <c:pt idx="420">
                  <c:v>2.3681735208916199E-2</c:v>
                </c:pt>
                <c:pt idx="421">
                  <c:v>2.6338389992851263E-2</c:v>
                </c:pt>
                <c:pt idx="422">
                  <c:v>2.4649235447566503E-2</c:v>
                </c:pt>
                <c:pt idx="423">
                  <c:v>2.3035685036346371E-2</c:v>
                </c:pt>
                <c:pt idx="424">
                  <c:v>2.6201713033766755E-2</c:v>
                </c:pt>
                <c:pt idx="425">
                  <c:v>2.2362637573058813E-2</c:v>
                </c:pt>
                <c:pt idx="426">
                  <c:v>2.2527727567594566E-2</c:v>
                </c:pt>
                <c:pt idx="427">
                  <c:v>2.0258489415582781E-2</c:v>
                </c:pt>
                <c:pt idx="428">
                  <c:v>2.5916295573068349E-2</c:v>
                </c:pt>
                <c:pt idx="429">
                  <c:v>2.7241641648310208E-2</c:v>
                </c:pt>
                <c:pt idx="430">
                  <c:v>2.6137529086095596E-2</c:v>
                </c:pt>
                <c:pt idx="431">
                  <c:v>3.2280894749970146E-2</c:v>
                </c:pt>
                <c:pt idx="432">
                  <c:v>2.8885254389909867E-2</c:v>
                </c:pt>
                <c:pt idx="433">
                  <c:v>2.266684989642212E-2</c:v>
                </c:pt>
                <c:pt idx="434">
                  <c:v>2.2258540094508672E-2</c:v>
                </c:pt>
                <c:pt idx="435">
                  <c:v>1.7997285958816153E-2</c:v>
                </c:pt>
                <c:pt idx="436">
                  <c:v>1.859280873233625E-2</c:v>
                </c:pt>
                <c:pt idx="437">
                  <c:v>2.7696237033733168E-2</c:v>
                </c:pt>
                <c:pt idx="438">
                  <c:v>3.0416580106230801E-2</c:v>
                </c:pt>
                <c:pt idx="439">
                  <c:v>2.9146587708482621E-2</c:v>
                </c:pt>
                <c:pt idx="440">
                  <c:v>3.1933757118487741E-2</c:v>
                </c:pt>
                <c:pt idx="441">
                  <c:v>3.2597762035806999E-2</c:v>
                </c:pt>
                <c:pt idx="442">
                  <c:v>2.6671003427663834E-2</c:v>
                </c:pt>
                <c:pt idx="443">
                  <c:v>2.5508432238006154E-2</c:v>
                </c:pt>
                <c:pt idx="444">
                  <c:v>2.0093341455647534E-2</c:v>
                </c:pt>
                <c:pt idx="445">
                  <c:v>2.1475039164169984E-2</c:v>
                </c:pt>
                <c:pt idx="446">
                  <c:v>2.3471184369794923E-2</c:v>
                </c:pt>
                <c:pt idx="447">
                  <c:v>2.8372761234410002E-2</c:v>
                </c:pt>
                <c:pt idx="448">
                  <c:v>2.72265532590419E-2</c:v>
                </c:pt>
                <c:pt idx="449">
                  <c:v>2.4047689736041197E-2</c:v>
                </c:pt>
                <c:pt idx="450">
                  <c:v>2.3407753407316517E-2</c:v>
                </c:pt>
                <c:pt idx="451">
                  <c:v>2.1729816515578732E-2</c:v>
                </c:pt>
                <c:pt idx="452">
                  <c:v>2.4200215940949441E-2</c:v>
                </c:pt>
                <c:pt idx="453">
                  <c:v>2.8143727472974542E-2</c:v>
                </c:pt>
                <c:pt idx="454">
                  <c:v>2.4522105075086079E-2</c:v>
                </c:pt>
                <c:pt idx="455">
                  <c:v>2.7557527779749569E-2</c:v>
                </c:pt>
                <c:pt idx="456">
                  <c:v>2.6625181060820208E-2</c:v>
                </c:pt>
                <c:pt idx="457">
                  <c:v>2.6907026619296892E-2</c:v>
                </c:pt>
                <c:pt idx="458">
                  <c:v>3.167522117630063E-2</c:v>
                </c:pt>
                <c:pt idx="459">
                  <c:v>2.6109043351476499E-2</c:v>
                </c:pt>
                <c:pt idx="460">
                  <c:v>2.5661347601194179E-2</c:v>
                </c:pt>
                <c:pt idx="461">
                  <c:v>2.4382963510355488E-2</c:v>
                </c:pt>
                <c:pt idx="462">
                  <c:v>2.7674798527389688E-2</c:v>
                </c:pt>
                <c:pt idx="463">
                  <c:v>2.4242141726048091E-2</c:v>
                </c:pt>
                <c:pt idx="464">
                  <c:v>2.3842510966762584E-2</c:v>
                </c:pt>
                <c:pt idx="465">
                  <c:v>3.0749478252682844E-2</c:v>
                </c:pt>
                <c:pt idx="466">
                  <c:v>3.6857289083023187E-2</c:v>
                </c:pt>
                <c:pt idx="467">
                  <c:v>3.7922271738093094E-2</c:v>
                </c:pt>
                <c:pt idx="468">
                  <c:v>3.8189953176410871E-2</c:v>
                </c:pt>
                <c:pt idx="469">
                  <c:v>2.5940968550911409E-2</c:v>
                </c:pt>
                <c:pt idx="470">
                  <c:v>2.283860692801036E-2</c:v>
                </c:pt>
                <c:pt idx="471">
                  <c:v>2.8249870219283504E-2</c:v>
                </c:pt>
                <c:pt idx="472">
                  <c:v>2.7616872670203699E-2</c:v>
                </c:pt>
                <c:pt idx="473">
                  <c:v>2.3505469932516149E-2</c:v>
                </c:pt>
                <c:pt idx="474">
                  <c:v>1.8227174106958205E-2</c:v>
                </c:pt>
                <c:pt idx="475">
                  <c:v>1.8926542936039015E-2</c:v>
                </c:pt>
                <c:pt idx="476">
                  <c:v>1.8518189019506109E-2</c:v>
                </c:pt>
                <c:pt idx="477">
                  <c:v>2.0893492537038344E-2</c:v>
                </c:pt>
                <c:pt idx="478">
                  <c:v>2.6180693764217403E-2</c:v>
                </c:pt>
                <c:pt idx="479">
                  <c:v>2.7106561572537463E-2</c:v>
                </c:pt>
                <c:pt idx="480">
                  <c:v>2.8408766711683839E-2</c:v>
                </c:pt>
                <c:pt idx="481">
                  <c:v>2.3969615614895759E-2</c:v>
                </c:pt>
                <c:pt idx="482">
                  <c:v>2.7187109233564793E-2</c:v>
                </c:pt>
                <c:pt idx="483">
                  <c:v>3.0556334687149481E-2</c:v>
                </c:pt>
                <c:pt idx="484">
                  <c:v>3.2969377177021059E-2</c:v>
                </c:pt>
                <c:pt idx="485">
                  <c:v>2.4721161371071221E-2</c:v>
                </c:pt>
                <c:pt idx="486">
                  <c:v>2.4405442003143721E-2</c:v>
                </c:pt>
                <c:pt idx="487">
                  <c:v>2.2605430961420314E-2</c:v>
                </c:pt>
                <c:pt idx="488">
                  <c:v>2.5775758965370127E-2</c:v>
                </c:pt>
                <c:pt idx="489">
                  <c:v>2.636391300354006E-2</c:v>
                </c:pt>
                <c:pt idx="490">
                  <c:v>2.5726543762227536E-2</c:v>
                </c:pt>
                <c:pt idx="491">
                  <c:v>3.6181362800842845E-2</c:v>
                </c:pt>
                <c:pt idx="492">
                  <c:v>3.1085667952372054E-2</c:v>
                </c:pt>
                <c:pt idx="493">
                  <c:v>2.9942691272067765E-2</c:v>
                </c:pt>
                <c:pt idx="494">
                  <c:v>3.752660208711979E-2</c:v>
                </c:pt>
                <c:pt idx="495">
                  <c:v>4.4478739512948992E-2</c:v>
                </c:pt>
                <c:pt idx="496">
                  <c:v>3.8643819998571388E-2</c:v>
                </c:pt>
                <c:pt idx="497">
                  <c:v>3.6360886478854132E-2</c:v>
                </c:pt>
                <c:pt idx="498">
                  <c:v>2.8908947547239702E-2</c:v>
                </c:pt>
                <c:pt idx="499">
                  <c:v>2.4587258102802503E-2</c:v>
                </c:pt>
                <c:pt idx="500">
                  <c:v>2.4396457760204687E-2</c:v>
                </c:pt>
                <c:pt idx="501">
                  <c:v>2.549060289188379E-2</c:v>
                </c:pt>
                <c:pt idx="502">
                  <c:v>2.3206789763207197E-2</c:v>
                </c:pt>
                <c:pt idx="503">
                  <c:v>2.8713922045527723E-2</c:v>
                </c:pt>
                <c:pt idx="504">
                  <c:v>2.9750805134658234E-2</c:v>
                </c:pt>
                <c:pt idx="505">
                  <c:v>3.287108187166117E-2</c:v>
                </c:pt>
                <c:pt idx="506">
                  <c:v>2.7809245833365859E-2</c:v>
                </c:pt>
                <c:pt idx="507">
                  <c:v>3.1190207126589667E-2</c:v>
                </c:pt>
                <c:pt idx="508">
                  <c:v>2.4692412356669122E-2</c:v>
                </c:pt>
                <c:pt idx="509">
                  <c:v>3.1436009145259222E-2</c:v>
                </c:pt>
                <c:pt idx="510">
                  <c:v>3.422869894938789E-2</c:v>
                </c:pt>
                <c:pt idx="511">
                  <c:v>3.5920294696091287E-2</c:v>
                </c:pt>
                <c:pt idx="512">
                  <c:v>3.8924057765634651E-2</c:v>
                </c:pt>
                <c:pt idx="513">
                  <c:v>4.3781276594718421E-2</c:v>
                </c:pt>
                <c:pt idx="514">
                  <c:v>3.6139139385377148E-2</c:v>
                </c:pt>
                <c:pt idx="515">
                  <c:v>2.7157344413380816E-2</c:v>
                </c:pt>
                <c:pt idx="516">
                  <c:v>2.8974990794098682E-2</c:v>
                </c:pt>
                <c:pt idx="517">
                  <c:v>3.5854862259587325E-2</c:v>
                </c:pt>
                <c:pt idx="518">
                  <c:v>3.5579251284687197E-2</c:v>
                </c:pt>
                <c:pt idx="519">
                  <c:v>3.4224489756736282E-2</c:v>
                </c:pt>
                <c:pt idx="520">
                  <c:v>3.0362181222526777E-2</c:v>
                </c:pt>
                <c:pt idx="521">
                  <c:v>3.2323774625009807E-2</c:v>
                </c:pt>
                <c:pt idx="522">
                  <c:v>2.9870798964171177E-2</c:v>
                </c:pt>
                <c:pt idx="523">
                  <c:v>3.7481104213910182E-2</c:v>
                </c:pt>
                <c:pt idx="524">
                  <c:v>4.0285931633356614E-2</c:v>
                </c:pt>
                <c:pt idx="525">
                  <c:v>3.8274379835889355E-2</c:v>
                </c:pt>
                <c:pt idx="526">
                  <c:v>3.4160621374958233E-2</c:v>
                </c:pt>
                <c:pt idx="527">
                  <c:v>3.4870067207428301E-2</c:v>
                </c:pt>
                <c:pt idx="528">
                  <c:v>3.2918179359583868E-2</c:v>
                </c:pt>
                <c:pt idx="529">
                  <c:v>3.1461582831568663E-2</c:v>
                </c:pt>
                <c:pt idx="530">
                  <c:v>3.1325819847024428E-2</c:v>
                </c:pt>
                <c:pt idx="531">
                  <c:v>3.4919283705057882E-2</c:v>
                </c:pt>
                <c:pt idx="532">
                  <c:v>3.3707118232140662E-2</c:v>
                </c:pt>
                <c:pt idx="533">
                  <c:v>3.3364291775259722E-2</c:v>
                </c:pt>
                <c:pt idx="534">
                  <c:v>3.8257113262397724E-2</c:v>
                </c:pt>
                <c:pt idx="535">
                  <c:v>4.3169394210872472E-2</c:v>
                </c:pt>
                <c:pt idx="536">
                  <c:v>3.9238371492374108E-2</c:v>
                </c:pt>
                <c:pt idx="537">
                  <c:v>3.557431048593826E-2</c:v>
                </c:pt>
                <c:pt idx="538">
                  <c:v>2.8045400021390846E-2</c:v>
                </c:pt>
                <c:pt idx="539">
                  <c:v>3.2621811102381576E-2</c:v>
                </c:pt>
                <c:pt idx="540">
                  <c:v>3.0772484729667815E-2</c:v>
                </c:pt>
                <c:pt idx="541">
                  <c:v>3.2481463535576044E-2</c:v>
                </c:pt>
                <c:pt idx="542">
                  <c:v>3.2952748301149692E-2</c:v>
                </c:pt>
                <c:pt idx="543">
                  <c:v>3.4700871585821066E-2</c:v>
                </c:pt>
                <c:pt idx="544">
                  <c:v>3.673887216265527E-2</c:v>
                </c:pt>
                <c:pt idx="545">
                  <c:v>3.247169755664954E-2</c:v>
                </c:pt>
                <c:pt idx="546">
                  <c:v>3.1340243159014375E-2</c:v>
                </c:pt>
                <c:pt idx="547">
                  <c:v>4.1112520037208361E-2</c:v>
                </c:pt>
                <c:pt idx="548">
                  <c:v>3.6983130542486545E-2</c:v>
                </c:pt>
                <c:pt idx="549">
                  <c:v>3.7789005189488287E-2</c:v>
                </c:pt>
                <c:pt idx="550">
                  <c:v>3.6437744896866159E-2</c:v>
                </c:pt>
                <c:pt idx="551">
                  <c:v>3.5518522593489879E-2</c:v>
                </c:pt>
                <c:pt idx="552">
                  <c:v>3.3074099774414889E-2</c:v>
                </c:pt>
                <c:pt idx="553">
                  <c:v>3.7689591893902225E-2</c:v>
                </c:pt>
                <c:pt idx="554">
                  <c:v>4.0601713764348984E-2</c:v>
                </c:pt>
                <c:pt idx="555">
                  <c:v>4.0069878904253189E-2</c:v>
                </c:pt>
                <c:pt idx="556">
                  <c:v>3.925022253862416E-2</c:v>
                </c:pt>
                <c:pt idx="557">
                  <c:v>4.9561729531006918E-2</c:v>
                </c:pt>
                <c:pt idx="558">
                  <c:v>3.485165434748605E-2</c:v>
                </c:pt>
                <c:pt idx="559">
                  <c:v>3.0851262543242955E-2</c:v>
                </c:pt>
                <c:pt idx="560">
                  <c:v>3.2928218194391151E-2</c:v>
                </c:pt>
                <c:pt idx="561">
                  <c:v>3.2970788451571184E-2</c:v>
                </c:pt>
                <c:pt idx="562">
                  <c:v>3.6143712260536184E-2</c:v>
                </c:pt>
                <c:pt idx="563">
                  <c:v>3.4231624589272786E-2</c:v>
                </c:pt>
                <c:pt idx="564">
                  <c:v>3.653409532037831E-2</c:v>
                </c:pt>
                <c:pt idx="565">
                  <c:v>3.4500012573207506E-2</c:v>
                </c:pt>
                <c:pt idx="566">
                  <c:v>3.7505991492672947E-2</c:v>
                </c:pt>
                <c:pt idx="567">
                  <c:v>4.0660317044719313E-2</c:v>
                </c:pt>
                <c:pt idx="568">
                  <c:v>3.873725797109781E-2</c:v>
                </c:pt>
                <c:pt idx="569">
                  <c:v>3.4372048795191359E-2</c:v>
                </c:pt>
                <c:pt idx="570">
                  <c:v>3.7068020897083803E-2</c:v>
                </c:pt>
                <c:pt idx="571">
                  <c:v>3.7153120126238837E-2</c:v>
                </c:pt>
                <c:pt idx="572">
                  <c:v>4.4458706201168569E-2</c:v>
                </c:pt>
                <c:pt idx="573">
                  <c:v>3.6776690359560493E-2</c:v>
                </c:pt>
                <c:pt idx="574">
                  <c:v>3.6324137866198258E-2</c:v>
                </c:pt>
                <c:pt idx="575">
                  <c:v>3.8779014737189796E-2</c:v>
                </c:pt>
                <c:pt idx="576">
                  <c:v>3.6128929424850048E-2</c:v>
                </c:pt>
                <c:pt idx="577">
                  <c:v>3.6819932605238637E-2</c:v>
                </c:pt>
                <c:pt idx="578">
                  <c:v>4.1359068416971817E-2</c:v>
                </c:pt>
                <c:pt idx="579">
                  <c:v>3.950458216707993E-2</c:v>
                </c:pt>
                <c:pt idx="580">
                  <c:v>3.7018020285670555E-2</c:v>
                </c:pt>
                <c:pt idx="581">
                  <c:v>4.3135429067283057E-2</c:v>
                </c:pt>
                <c:pt idx="582">
                  <c:v>3.7472049371618951E-2</c:v>
                </c:pt>
                <c:pt idx="583">
                  <c:v>4.3132645382270338E-2</c:v>
                </c:pt>
                <c:pt idx="584">
                  <c:v>4.109470204802608E-2</c:v>
                </c:pt>
                <c:pt idx="585">
                  <c:v>3.9203359056290493E-2</c:v>
                </c:pt>
                <c:pt idx="586">
                  <c:v>3.7852533637220215E-2</c:v>
                </c:pt>
                <c:pt idx="587">
                  <c:v>3.9877751984018495E-2</c:v>
                </c:pt>
                <c:pt idx="588">
                  <c:v>4.0096474848786701E-2</c:v>
                </c:pt>
                <c:pt idx="589">
                  <c:v>4.0995772572667469E-2</c:v>
                </c:pt>
                <c:pt idx="590">
                  <c:v>4.0058706481855763E-2</c:v>
                </c:pt>
                <c:pt idx="591">
                  <c:v>3.8838845429077257E-2</c:v>
                </c:pt>
                <c:pt idx="592">
                  <c:v>4.059152224664013E-2</c:v>
                </c:pt>
                <c:pt idx="593">
                  <c:v>3.5525802802871237E-2</c:v>
                </c:pt>
                <c:pt idx="594">
                  <c:v>3.3232255460384441E-2</c:v>
                </c:pt>
                <c:pt idx="595">
                  <c:v>3.9441298513866019E-2</c:v>
                </c:pt>
                <c:pt idx="596">
                  <c:v>4.3879124051165813E-2</c:v>
                </c:pt>
                <c:pt idx="597">
                  <c:v>4.399930384723999E-2</c:v>
                </c:pt>
                <c:pt idx="598">
                  <c:v>3.8677497614793083E-2</c:v>
                </c:pt>
                <c:pt idx="599">
                  <c:v>4.0239242554011248E-2</c:v>
                </c:pt>
                <c:pt idx="600">
                  <c:v>4.3760160424209729E-2</c:v>
                </c:pt>
                <c:pt idx="601">
                  <c:v>4.0821239438630488E-2</c:v>
                </c:pt>
                <c:pt idx="602">
                  <c:v>4.0125897645288053E-2</c:v>
                </c:pt>
                <c:pt idx="603">
                  <c:v>3.9927696173312044E-2</c:v>
                </c:pt>
                <c:pt idx="604">
                  <c:v>4.7936007230445249E-2</c:v>
                </c:pt>
                <c:pt idx="605">
                  <c:v>4.6394295213820824E-2</c:v>
                </c:pt>
                <c:pt idx="606">
                  <c:v>4.1318965473399458E-2</c:v>
                </c:pt>
                <c:pt idx="607">
                  <c:v>4.5273444490924825E-2</c:v>
                </c:pt>
                <c:pt idx="608">
                  <c:v>4.0042950388798709E-2</c:v>
                </c:pt>
                <c:pt idx="609">
                  <c:v>4.765979481499942E-2</c:v>
                </c:pt>
                <c:pt idx="610">
                  <c:v>4.3569334102398952E-2</c:v>
                </c:pt>
                <c:pt idx="611">
                  <c:v>4.5418807805812672E-2</c:v>
                </c:pt>
                <c:pt idx="612">
                  <c:v>4.4606677467220954E-2</c:v>
                </c:pt>
                <c:pt idx="613">
                  <c:v>4.8626548575646911E-2</c:v>
                </c:pt>
                <c:pt idx="614">
                  <c:v>4.0378237385624807E-2</c:v>
                </c:pt>
                <c:pt idx="615">
                  <c:v>4.8076809363985271E-2</c:v>
                </c:pt>
                <c:pt idx="616">
                  <c:v>4.850230634896513E-2</c:v>
                </c:pt>
                <c:pt idx="617">
                  <c:v>5.2489476895652698E-2</c:v>
                </c:pt>
                <c:pt idx="618">
                  <c:v>5.2147202332857606E-2</c:v>
                </c:pt>
                <c:pt idx="619">
                  <c:v>4.8291319319310105E-2</c:v>
                </c:pt>
                <c:pt idx="620">
                  <c:v>5.1435039505540556E-2</c:v>
                </c:pt>
                <c:pt idx="621">
                  <c:v>5.5552212458734221E-2</c:v>
                </c:pt>
                <c:pt idx="622">
                  <c:v>4.8508369039932123E-2</c:v>
                </c:pt>
                <c:pt idx="623">
                  <c:v>5.544389665615565E-2</c:v>
                </c:pt>
                <c:pt idx="624">
                  <c:v>5.5255963502899602E-2</c:v>
                </c:pt>
                <c:pt idx="625">
                  <c:v>5.4496277042156663E-2</c:v>
                </c:pt>
                <c:pt idx="626">
                  <c:v>5.4173725390678384E-2</c:v>
                </c:pt>
                <c:pt idx="627">
                  <c:v>4.9779625958661686E-2</c:v>
                </c:pt>
                <c:pt idx="628">
                  <c:v>5.2286112236706789E-2</c:v>
                </c:pt>
                <c:pt idx="629">
                  <c:v>5.7131044936901951E-2</c:v>
                </c:pt>
                <c:pt idx="630">
                  <c:v>5.4557382961643641E-2</c:v>
                </c:pt>
                <c:pt idx="631">
                  <c:v>4.9966619368363788E-2</c:v>
                </c:pt>
                <c:pt idx="632">
                  <c:v>4.8161485087409583E-2</c:v>
                </c:pt>
                <c:pt idx="633">
                  <c:v>5.6489665134514505E-2</c:v>
                </c:pt>
                <c:pt idx="634">
                  <c:v>5.8862768911946389E-2</c:v>
                </c:pt>
                <c:pt idx="635">
                  <c:v>5.439561059071106E-2</c:v>
                </c:pt>
                <c:pt idx="636">
                  <c:v>5.3963151435184431E-2</c:v>
                </c:pt>
                <c:pt idx="637">
                  <c:v>5.8346264632391884E-2</c:v>
                </c:pt>
                <c:pt idx="638">
                  <c:v>6.1679828204756579E-2</c:v>
                </c:pt>
                <c:pt idx="639">
                  <c:v>5.851742353547365E-2</c:v>
                </c:pt>
                <c:pt idx="640">
                  <c:v>5.5415047380159968E-2</c:v>
                </c:pt>
                <c:pt idx="641">
                  <c:v>5.4699125714876298E-2</c:v>
                </c:pt>
                <c:pt idx="642">
                  <c:v>5.5733175300571591E-2</c:v>
                </c:pt>
                <c:pt idx="643">
                  <c:v>5.5059635566256079E-2</c:v>
                </c:pt>
                <c:pt idx="644">
                  <c:v>5.5507384910336216E-2</c:v>
                </c:pt>
                <c:pt idx="645">
                  <c:v>5.4400583164098723E-2</c:v>
                </c:pt>
                <c:pt idx="646">
                  <c:v>5.4485014058381645E-2</c:v>
                </c:pt>
                <c:pt idx="647">
                  <c:v>5.9900193021751202E-2</c:v>
                </c:pt>
                <c:pt idx="648">
                  <c:v>5.3820372712551579E-2</c:v>
                </c:pt>
                <c:pt idx="649">
                  <c:v>5.3318175764002912E-2</c:v>
                </c:pt>
                <c:pt idx="650">
                  <c:v>5.540743539250223E-2</c:v>
                </c:pt>
                <c:pt idx="651">
                  <c:v>5.1929389569249571E-2</c:v>
                </c:pt>
                <c:pt idx="652">
                  <c:v>5.3602038781799075E-2</c:v>
                </c:pt>
                <c:pt idx="653">
                  <c:v>5.6409039972086489E-2</c:v>
                </c:pt>
                <c:pt idx="654">
                  <c:v>4.7301425528136903E-2</c:v>
                </c:pt>
                <c:pt idx="655">
                  <c:v>4.9891269647976133E-2</c:v>
                </c:pt>
                <c:pt idx="656">
                  <c:v>4.6087224729081638E-2</c:v>
                </c:pt>
                <c:pt idx="657">
                  <c:v>5.1172985336340182E-2</c:v>
                </c:pt>
                <c:pt idx="658">
                  <c:v>4.7412606264334675E-2</c:v>
                </c:pt>
                <c:pt idx="659">
                  <c:v>5.121110467853085E-2</c:v>
                </c:pt>
                <c:pt idx="660">
                  <c:v>4.4532508081125161E-2</c:v>
                </c:pt>
                <c:pt idx="661">
                  <c:v>4.6583809781324259E-2</c:v>
                </c:pt>
                <c:pt idx="662">
                  <c:v>4.8566701017600591E-2</c:v>
                </c:pt>
                <c:pt idx="663">
                  <c:v>4.3897850217083492E-2</c:v>
                </c:pt>
                <c:pt idx="664">
                  <c:v>4.3387271781786266E-2</c:v>
                </c:pt>
                <c:pt idx="665">
                  <c:v>4.3976192198745143E-2</c:v>
                </c:pt>
                <c:pt idx="666">
                  <c:v>4.7919252743310201E-2</c:v>
                </c:pt>
                <c:pt idx="667">
                  <c:v>4.6560883829342342E-2</c:v>
                </c:pt>
                <c:pt idx="668">
                  <c:v>5.135090223724717E-2</c:v>
                </c:pt>
                <c:pt idx="669">
                  <c:v>4.5952085396023287E-2</c:v>
                </c:pt>
                <c:pt idx="670">
                  <c:v>4.8928231943055497E-2</c:v>
                </c:pt>
                <c:pt idx="671">
                  <c:v>5.2203675304193842E-2</c:v>
                </c:pt>
                <c:pt idx="672">
                  <c:v>4.3676901097978532E-2</c:v>
                </c:pt>
                <c:pt idx="673">
                  <c:v>4.8204900756283468E-2</c:v>
                </c:pt>
                <c:pt idx="674">
                  <c:v>5.0208127942620022E-2</c:v>
                </c:pt>
                <c:pt idx="675">
                  <c:v>4.8889723474020784E-2</c:v>
                </c:pt>
                <c:pt idx="676">
                  <c:v>5.4311418368936985E-2</c:v>
                </c:pt>
                <c:pt idx="677">
                  <c:v>5.5824233892514279E-2</c:v>
                </c:pt>
                <c:pt idx="678">
                  <c:v>6.1709876611191684E-2</c:v>
                </c:pt>
                <c:pt idx="679">
                  <c:v>6.0177842098696248E-2</c:v>
                </c:pt>
                <c:pt idx="680">
                  <c:v>5.4706605463127646E-2</c:v>
                </c:pt>
                <c:pt idx="681">
                  <c:v>5.0775069419926828E-2</c:v>
                </c:pt>
                <c:pt idx="682">
                  <c:v>4.5774271069903213E-2</c:v>
                </c:pt>
                <c:pt idx="683">
                  <c:v>4.5397637252759429E-2</c:v>
                </c:pt>
                <c:pt idx="684">
                  <c:v>4.9943758096786112E-2</c:v>
                </c:pt>
                <c:pt idx="685">
                  <c:v>4.7196060256487274E-2</c:v>
                </c:pt>
                <c:pt idx="686">
                  <c:v>5.2077011799372075E-2</c:v>
                </c:pt>
                <c:pt idx="687">
                  <c:v>4.8290883017022987E-2</c:v>
                </c:pt>
                <c:pt idx="688">
                  <c:v>5.9093907621815385E-2</c:v>
                </c:pt>
                <c:pt idx="689">
                  <c:v>5.8184591258774045E-2</c:v>
                </c:pt>
                <c:pt idx="690">
                  <c:v>5.1172000514309472E-2</c:v>
                </c:pt>
                <c:pt idx="691">
                  <c:v>5.8577810008420661E-2</c:v>
                </c:pt>
                <c:pt idx="692">
                  <c:v>5.256039031647379E-2</c:v>
                </c:pt>
                <c:pt idx="693">
                  <c:v>5.0261530056249865E-2</c:v>
                </c:pt>
                <c:pt idx="694">
                  <c:v>5.5643659397626478E-2</c:v>
                </c:pt>
                <c:pt idx="695">
                  <c:v>5.9336986355021305E-2</c:v>
                </c:pt>
                <c:pt idx="696">
                  <c:v>5.7928344988896853E-2</c:v>
                </c:pt>
                <c:pt idx="697">
                  <c:v>5.8100145680135662E-2</c:v>
                </c:pt>
                <c:pt idx="698">
                  <c:v>5.206859796748281E-2</c:v>
                </c:pt>
                <c:pt idx="699">
                  <c:v>5.6452167524674017E-2</c:v>
                </c:pt>
                <c:pt idx="700">
                  <c:v>5.733515010663387E-2</c:v>
                </c:pt>
                <c:pt idx="701">
                  <c:v>5.7678904012592291E-2</c:v>
                </c:pt>
                <c:pt idx="702">
                  <c:v>5.1639794499490597E-2</c:v>
                </c:pt>
                <c:pt idx="703">
                  <c:v>5.651981310734764E-2</c:v>
                </c:pt>
                <c:pt idx="704">
                  <c:v>5.654931475325764E-2</c:v>
                </c:pt>
                <c:pt idx="705">
                  <c:v>5.4962765046897455E-2</c:v>
                </c:pt>
                <c:pt idx="706">
                  <c:v>5.3667664468477587E-2</c:v>
                </c:pt>
                <c:pt idx="707">
                  <c:v>5.2111565682322641E-2</c:v>
                </c:pt>
                <c:pt idx="708">
                  <c:v>5.0612145044063014E-2</c:v>
                </c:pt>
                <c:pt idx="709">
                  <c:v>5.1306371965277965E-2</c:v>
                </c:pt>
                <c:pt idx="710">
                  <c:v>5.0434786705046475E-2</c:v>
                </c:pt>
                <c:pt idx="711">
                  <c:v>4.9308372614925482E-2</c:v>
                </c:pt>
                <c:pt idx="712">
                  <c:v>5.1885604773201553E-2</c:v>
                </c:pt>
                <c:pt idx="713">
                  <c:v>4.5653203397834408E-2</c:v>
                </c:pt>
                <c:pt idx="714">
                  <c:v>4.9721797354844631E-2</c:v>
                </c:pt>
                <c:pt idx="715">
                  <c:v>5.3934083179051892E-2</c:v>
                </c:pt>
                <c:pt idx="716">
                  <c:v>5.2440981102545171E-2</c:v>
                </c:pt>
                <c:pt idx="717">
                  <c:v>4.3900877077518358E-2</c:v>
                </c:pt>
                <c:pt idx="718">
                  <c:v>4.662326303418534E-2</c:v>
                </c:pt>
                <c:pt idx="719">
                  <c:v>4.9321184362457388E-2</c:v>
                </c:pt>
                <c:pt idx="720">
                  <c:v>4.7629835655105701E-2</c:v>
                </c:pt>
                <c:pt idx="721">
                  <c:v>4.5935330991113632E-2</c:v>
                </c:pt>
                <c:pt idx="722">
                  <c:v>4.8968634152193949E-2</c:v>
                </c:pt>
                <c:pt idx="723">
                  <c:v>5.0269820921937408E-2</c:v>
                </c:pt>
                <c:pt idx="724">
                  <c:v>4.6432635776754771E-2</c:v>
                </c:pt>
                <c:pt idx="725">
                  <c:v>4.3460899071427389E-2</c:v>
                </c:pt>
                <c:pt idx="726">
                  <c:v>5.0108948570469034E-2</c:v>
                </c:pt>
                <c:pt idx="727">
                  <c:v>4.6506423888885984E-2</c:v>
                </c:pt>
                <c:pt idx="728">
                  <c:v>4.9226650770112935E-2</c:v>
                </c:pt>
                <c:pt idx="729">
                  <c:v>4.6541767408257245E-2</c:v>
                </c:pt>
                <c:pt idx="730">
                  <c:v>5.1128391548571774E-2</c:v>
                </c:pt>
                <c:pt idx="731">
                  <c:v>5.5469888885598867E-2</c:v>
                </c:pt>
                <c:pt idx="732">
                  <c:v>4.2818577894959867E-2</c:v>
                </c:pt>
                <c:pt idx="733">
                  <c:v>4.9819719283303664E-2</c:v>
                </c:pt>
                <c:pt idx="734">
                  <c:v>5.3867405506122193E-2</c:v>
                </c:pt>
                <c:pt idx="735">
                  <c:v>4.9722002067964705E-2</c:v>
                </c:pt>
                <c:pt idx="736">
                  <c:v>4.435671270265084E-2</c:v>
                </c:pt>
                <c:pt idx="737">
                  <c:v>4.5587315391492703E-2</c:v>
                </c:pt>
                <c:pt idx="738">
                  <c:v>5.1436752699843512E-2</c:v>
                </c:pt>
                <c:pt idx="739">
                  <c:v>4.9051167467122188E-2</c:v>
                </c:pt>
                <c:pt idx="740">
                  <c:v>5.2120759218352422E-2</c:v>
                </c:pt>
                <c:pt idx="741">
                  <c:v>4.9559851659722702E-2</c:v>
                </c:pt>
                <c:pt idx="742">
                  <c:v>5.1087410706129245E-2</c:v>
                </c:pt>
                <c:pt idx="743">
                  <c:v>4.5977072046412409E-2</c:v>
                </c:pt>
                <c:pt idx="744">
                  <c:v>4.1115086986968821E-2</c:v>
                </c:pt>
                <c:pt idx="745">
                  <c:v>4.3142546815911557E-2</c:v>
                </c:pt>
                <c:pt idx="746">
                  <c:v>4.9204914744306424E-2</c:v>
                </c:pt>
                <c:pt idx="747">
                  <c:v>4.3218345726878271E-2</c:v>
                </c:pt>
                <c:pt idx="748">
                  <c:v>3.9616068354616944E-2</c:v>
                </c:pt>
                <c:pt idx="749">
                  <c:v>4.4523930578059472E-2</c:v>
                </c:pt>
                <c:pt idx="750">
                  <c:v>4.9518008525937983E-2</c:v>
                </c:pt>
                <c:pt idx="751">
                  <c:v>4.4776077674881717E-2</c:v>
                </c:pt>
                <c:pt idx="752">
                  <c:v>4.5251438298533841E-2</c:v>
                </c:pt>
                <c:pt idx="753">
                  <c:v>4.1054532383716383E-2</c:v>
                </c:pt>
                <c:pt idx="754">
                  <c:v>4.3385590966380956E-2</c:v>
                </c:pt>
                <c:pt idx="755">
                  <c:v>4.8629188970416092E-2</c:v>
                </c:pt>
                <c:pt idx="756">
                  <c:v>4.5143056309940442E-2</c:v>
                </c:pt>
                <c:pt idx="757">
                  <c:v>4.3878916976268084E-2</c:v>
                </c:pt>
                <c:pt idx="758">
                  <c:v>4.8283201785339833E-2</c:v>
                </c:pt>
                <c:pt idx="759">
                  <c:v>4.8227252342156246E-2</c:v>
                </c:pt>
                <c:pt idx="760">
                  <c:v>4.3475329361320272E-2</c:v>
                </c:pt>
                <c:pt idx="761">
                  <c:v>4.7128990100915709E-2</c:v>
                </c:pt>
                <c:pt idx="762">
                  <c:v>3.7691905477278471E-2</c:v>
                </c:pt>
                <c:pt idx="763">
                  <c:v>3.7845734945675856E-2</c:v>
                </c:pt>
                <c:pt idx="764">
                  <c:v>4.5121332251505761E-2</c:v>
                </c:pt>
                <c:pt idx="765">
                  <c:v>4.5041892899972805E-2</c:v>
                </c:pt>
                <c:pt idx="766">
                  <c:v>4.4123844413343827E-2</c:v>
                </c:pt>
                <c:pt idx="767">
                  <c:v>3.6110505125638764E-2</c:v>
                </c:pt>
                <c:pt idx="768">
                  <c:v>4.4479356452895205E-2</c:v>
                </c:pt>
                <c:pt idx="769">
                  <c:v>4.4972373823830972E-2</c:v>
                </c:pt>
                <c:pt idx="770">
                  <c:v>4.1200090857812878E-2</c:v>
                </c:pt>
                <c:pt idx="771">
                  <c:v>3.7364639617532218E-2</c:v>
                </c:pt>
                <c:pt idx="772">
                  <c:v>3.7870569254851272E-2</c:v>
                </c:pt>
                <c:pt idx="773">
                  <c:v>4.3368950031179049E-2</c:v>
                </c:pt>
                <c:pt idx="774">
                  <c:v>4.4037591121623816E-2</c:v>
                </c:pt>
                <c:pt idx="775">
                  <c:v>4.592848310163402E-2</c:v>
                </c:pt>
                <c:pt idx="776">
                  <c:v>4.4622767082054024E-2</c:v>
                </c:pt>
                <c:pt idx="777">
                  <c:v>4.862527974427E-2</c:v>
                </c:pt>
                <c:pt idx="778">
                  <c:v>4.2108036788864107E-2</c:v>
                </c:pt>
                <c:pt idx="779">
                  <c:v>4.7117495913550397E-2</c:v>
                </c:pt>
                <c:pt idx="780">
                  <c:v>4.5483046879813999E-2</c:v>
                </c:pt>
                <c:pt idx="781">
                  <c:v>4.7885831351722516E-2</c:v>
                </c:pt>
                <c:pt idx="782">
                  <c:v>4.4355174873060274E-2</c:v>
                </c:pt>
                <c:pt idx="783">
                  <c:v>4.4616848332567349E-2</c:v>
                </c:pt>
                <c:pt idx="784">
                  <c:v>4.6664135443547902E-2</c:v>
                </c:pt>
                <c:pt idx="785">
                  <c:v>3.8910049046081897E-2</c:v>
                </c:pt>
                <c:pt idx="786">
                  <c:v>4.6236454765124606E-2</c:v>
                </c:pt>
                <c:pt idx="787">
                  <c:v>4.0514216778800981E-2</c:v>
                </c:pt>
                <c:pt idx="788">
                  <c:v>3.9944609748722625E-2</c:v>
                </c:pt>
                <c:pt idx="789">
                  <c:v>4.161949824226633E-2</c:v>
                </c:pt>
                <c:pt idx="790">
                  <c:v>4.48078468318861E-2</c:v>
                </c:pt>
                <c:pt idx="791">
                  <c:v>4.7113452624320901E-2</c:v>
                </c:pt>
                <c:pt idx="792">
                  <c:v>5.0327429244629934E-2</c:v>
                </c:pt>
                <c:pt idx="793">
                  <c:v>5.7905662146826672E-2</c:v>
                </c:pt>
                <c:pt idx="794">
                  <c:v>4.9772624632109082E-2</c:v>
                </c:pt>
                <c:pt idx="795">
                  <c:v>5.4623107437474859E-2</c:v>
                </c:pt>
                <c:pt idx="796">
                  <c:v>5.3643858945621126E-2</c:v>
                </c:pt>
                <c:pt idx="797">
                  <c:v>4.6845021378665683E-2</c:v>
                </c:pt>
                <c:pt idx="798">
                  <c:v>5.8698632700608613E-2</c:v>
                </c:pt>
                <c:pt idx="799">
                  <c:v>5.7038307910946655E-2</c:v>
                </c:pt>
                <c:pt idx="800">
                  <c:v>4.7960322805006415E-2</c:v>
                </c:pt>
                <c:pt idx="801">
                  <c:v>4.9989118866505769E-2</c:v>
                </c:pt>
                <c:pt idx="802">
                  <c:v>5.2935219274064041E-2</c:v>
                </c:pt>
                <c:pt idx="803">
                  <c:v>4.8016981734438607E-2</c:v>
                </c:pt>
                <c:pt idx="804">
                  <c:v>4.7726159267578651E-2</c:v>
                </c:pt>
                <c:pt idx="805">
                  <c:v>4.5614829818164983E-2</c:v>
                </c:pt>
                <c:pt idx="806">
                  <c:v>4.5507616402416809E-2</c:v>
                </c:pt>
                <c:pt idx="807">
                  <c:v>5.1043978655137177E-2</c:v>
                </c:pt>
                <c:pt idx="808">
                  <c:v>4.6932538224441871E-2</c:v>
                </c:pt>
                <c:pt idx="809">
                  <c:v>4.1357045203326399E-2</c:v>
                </c:pt>
                <c:pt idx="810">
                  <c:v>4.6072661209261817E-2</c:v>
                </c:pt>
                <c:pt idx="811">
                  <c:v>4.2547792509092151E-2</c:v>
                </c:pt>
                <c:pt idx="812">
                  <c:v>4.48388358296209E-2</c:v>
                </c:pt>
                <c:pt idx="813">
                  <c:v>4.0030128131352663E-2</c:v>
                </c:pt>
                <c:pt idx="814">
                  <c:v>3.9178838424061134E-2</c:v>
                </c:pt>
                <c:pt idx="815">
                  <c:v>3.6913104701775619E-2</c:v>
                </c:pt>
                <c:pt idx="816">
                  <c:v>4.196036249281275E-2</c:v>
                </c:pt>
                <c:pt idx="817">
                  <c:v>3.8578845334455075E-2</c:v>
                </c:pt>
                <c:pt idx="818">
                  <c:v>4.7388364755001793E-2</c:v>
                </c:pt>
                <c:pt idx="819">
                  <c:v>4.1720452985329406E-2</c:v>
                </c:pt>
                <c:pt idx="820">
                  <c:v>3.8497451502184456E-2</c:v>
                </c:pt>
                <c:pt idx="821">
                  <c:v>4.0186760615910415E-2</c:v>
                </c:pt>
                <c:pt idx="822">
                  <c:v>3.9154949133411179E-2</c:v>
                </c:pt>
                <c:pt idx="823">
                  <c:v>3.1909884949063376E-2</c:v>
                </c:pt>
                <c:pt idx="824">
                  <c:v>3.4802227230762817E-2</c:v>
                </c:pt>
                <c:pt idx="825">
                  <c:v>4.1494854289612464E-2</c:v>
                </c:pt>
                <c:pt idx="826">
                  <c:v>4.1194688894952071E-2</c:v>
                </c:pt>
                <c:pt idx="827">
                  <c:v>3.88579223308059E-2</c:v>
                </c:pt>
                <c:pt idx="828">
                  <c:v>4.1624121155870379E-2</c:v>
                </c:pt>
                <c:pt idx="829">
                  <c:v>4.0207865228454043E-2</c:v>
                </c:pt>
                <c:pt idx="830">
                  <c:v>3.628210836443501E-2</c:v>
                </c:pt>
                <c:pt idx="831">
                  <c:v>3.5728381902445094E-2</c:v>
                </c:pt>
                <c:pt idx="832">
                  <c:v>4.165643015583749E-2</c:v>
                </c:pt>
                <c:pt idx="833">
                  <c:v>3.5639102487196685E-2</c:v>
                </c:pt>
                <c:pt idx="834">
                  <c:v>3.9373627021287647E-2</c:v>
                </c:pt>
                <c:pt idx="835">
                  <c:v>3.8795073204668289E-2</c:v>
                </c:pt>
                <c:pt idx="836">
                  <c:v>3.7086175389173803E-2</c:v>
                </c:pt>
                <c:pt idx="837">
                  <c:v>3.1124113255698839E-2</c:v>
                </c:pt>
                <c:pt idx="838">
                  <c:v>2.8629435755820345E-2</c:v>
                </c:pt>
                <c:pt idx="839">
                  <c:v>2.7112785586380632E-2</c:v>
                </c:pt>
                <c:pt idx="840">
                  <c:v>3.3002147105887281E-2</c:v>
                </c:pt>
                <c:pt idx="841">
                  <c:v>3.0450197496792168E-2</c:v>
                </c:pt>
                <c:pt idx="842">
                  <c:v>3.2179241584554277E-2</c:v>
                </c:pt>
                <c:pt idx="843">
                  <c:v>3.7469019181897024E-2</c:v>
                </c:pt>
                <c:pt idx="844">
                  <c:v>3.5797692430176054E-2</c:v>
                </c:pt>
                <c:pt idx="845">
                  <c:v>3.3481047403862436E-2</c:v>
                </c:pt>
                <c:pt idx="846">
                  <c:v>4.0630016865508836E-2</c:v>
                </c:pt>
                <c:pt idx="847">
                  <c:v>3.710379917649078E-2</c:v>
                </c:pt>
                <c:pt idx="848">
                  <c:v>3.6795678405100798E-2</c:v>
                </c:pt>
                <c:pt idx="849">
                  <c:v>3.491607103646592E-2</c:v>
                </c:pt>
                <c:pt idx="850">
                  <c:v>3.521474494048981E-2</c:v>
                </c:pt>
                <c:pt idx="851">
                  <c:v>3.5800644744966414E-2</c:v>
                </c:pt>
                <c:pt idx="852">
                  <c:v>3.4224635365463947E-2</c:v>
                </c:pt>
                <c:pt idx="853">
                  <c:v>4.5550404055261853E-2</c:v>
                </c:pt>
                <c:pt idx="854">
                  <c:v>4.7153229894084325E-2</c:v>
                </c:pt>
                <c:pt idx="855">
                  <c:v>3.9980593843280433E-2</c:v>
                </c:pt>
                <c:pt idx="856">
                  <c:v>4.6587450533201097E-2</c:v>
                </c:pt>
                <c:pt idx="857">
                  <c:v>4.4833232064942934E-2</c:v>
                </c:pt>
                <c:pt idx="858">
                  <c:v>4.2337095153459757E-2</c:v>
                </c:pt>
                <c:pt idx="859">
                  <c:v>4.9524285301054655E-2</c:v>
                </c:pt>
                <c:pt idx="860">
                  <c:v>3.9227815891474817E-2</c:v>
                </c:pt>
                <c:pt idx="861">
                  <c:v>3.5605754180186411E-2</c:v>
                </c:pt>
                <c:pt idx="862">
                  <c:v>3.3052568711498725E-2</c:v>
                </c:pt>
                <c:pt idx="863">
                  <c:v>3.3547191281884443E-2</c:v>
                </c:pt>
                <c:pt idx="864">
                  <c:v>3.034325730330871E-2</c:v>
                </c:pt>
                <c:pt idx="865">
                  <c:v>3.7868520096773682E-2</c:v>
                </c:pt>
                <c:pt idx="866">
                  <c:v>4.7553558028553551E-2</c:v>
                </c:pt>
                <c:pt idx="867">
                  <c:v>4.808589230254251E-2</c:v>
                </c:pt>
                <c:pt idx="868">
                  <c:v>3.6622493719439458E-2</c:v>
                </c:pt>
                <c:pt idx="869">
                  <c:v>3.5616357567353922E-2</c:v>
                </c:pt>
                <c:pt idx="870">
                  <c:v>3.6372520982183451E-2</c:v>
                </c:pt>
                <c:pt idx="871">
                  <c:v>3.0506354403209174E-2</c:v>
                </c:pt>
                <c:pt idx="872">
                  <c:v>3.5220894017404851E-2</c:v>
                </c:pt>
                <c:pt idx="873">
                  <c:v>3.4184274412138213E-2</c:v>
                </c:pt>
                <c:pt idx="874">
                  <c:v>3.7648237234200826E-2</c:v>
                </c:pt>
                <c:pt idx="875">
                  <c:v>3.6845756435161893E-2</c:v>
                </c:pt>
                <c:pt idx="876">
                  <c:v>3.7954042449245877E-2</c:v>
                </c:pt>
                <c:pt idx="877">
                  <c:v>4.4156369971458088E-2</c:v>
                </c:pt>
                <c:pt idx="878">
                  <c:v>4.9362084149484453E-2</c:v>
                </c:pt>
                <c:pt idx="879">
                  <c:v>4.7577798960543247E-2</c:v>
                </c:pt>
                <c:pt idx="880">
                  <c:v>5.1655330208846655E-2</c:v>
                </c:pt>
                <c:pt idx="881">
                  <c:v>4.7512069569815442E-2</c:v>
                </c:pt>
                <c:pt idx="882">
                  <c:v>3.7063312249329711E-2</c:v>
                </c:pt>
                <c:pt idx="883">
                  <c:v>2.7777501489413936E-2</c:v>
                </c:pt>
                <c:pt idx="884">
                  <c:v>2.6236627185606258E-2</c:v>
                </c:pt>
                <c:pt idx="885">
                  <c:v>2.261696873453703E-2</c:v>
                </c:pt>
                <c:pt idx="886">
                  <c:v>2.5506268606725224E-2</c:v>
                </c:pt>
                <c:pt idx="887">
                  <c:v>2.29475390973242E-2</c:v>
                </c:pt>
                <c:pt idx="888">
                  <c:v>3.0763960548981437E-2</c:v>
                </c:pt>
                <c:pt idx="889">
                  <c:v>2.6011320311367582E-2</c:v>
                </c:pt>
                <c:pt idx="890">
                  <c:v>2.5041494305835056E-2</c:v>
                </c:pt>
                <c:pt idx="891">
                  <c:v>2.8340802601685457E-2</c:v>
                </c:pt>
                <c:pt idx="892">
                  <c:v>3.1643372149451766E-2</c:v>
                </c:pt>
                <c:pt idx="893">
                  <c:v>3.0686386714602235E-2</c:v>
                </c:pt>
                <c:pt idx="894">
                  <c:v>3.6735651868281746E-2</c:v>
                </c:pt>
                <c:pt idx="895">
                  <c:v>2.8434614840843329E-2</c:v>
                </c:pt>
                <c:pt idx="896">
                  <c:v>2.768872246559826E-2</c:v>
                </c:pt>
                <c:pt idx="897">
                  <c:v>2.4622575712280471E-2</c:v>
                </c:pt>
                <c:pt idx="898">
                  <c:v>3.3338757792329157E-2</c:v>
                </c:pt>
                <c:pt idx="899">
                  <c:v>2.951391480209542E-2</c:v>
                </c:pt>
                <c:pt idx="900">
                  <c:v>2.9794088511780892E-2</c:v>
                </c:pt>
                <c:pt idx="901">
                  <c:v>3.2470009804843838E-2</c:v>
                </c:pt>
                <c:pt idx="902">
                  <c:v>2.9101379893617843E-2</c:v>
                </c:pt>
                <c:pt idx="903">
                  <c:v>2.9282165430759864E-2</c:v>
                </c:pt>
                <c:pt idx="904">
                  <c:v>3.0656668681925285E-2</c:v>
                </c:pt>
                <c:pt idx="905">
                  <c:v>3.4416822201400167E-2</c:v>
                </c:pt>
                <c:pt idx="906">
                  <c:v>2.2590649019151553E-2</c:v>
                </c:pt>
                <c:pt idx="907">
                  <c:v>2.2230872215932784E-2</c:v>
                </c:pt>
                <c:pt idx="908">
                  <c:v>1.7539492622774586E-2</c:v>
                </c:pt>
                <c:pt idx="909">
                  <c:v>3.363488837900027E-2</c:v>
                </c:pt>
                <c:pt idx="910">
                  <c:v>3.3774223124547934E-2</c:v>
                </c:pt>
                <c:pt idx="911">
                  <c:v>2.734242860742693E-2</c:v>
                </c:pt>
                <c:pt idx="912">
                  <c:v>2.3206911731823841E-2</c:v>
                </c:pt>
                <c:pt idx="913">
                  <c:v>2.1391768044643704E-2</c:v>
                </c:pt>
                <c:pt idx="914">
                  <c:v>3.1649118361419523E-2</c:v>
                </c:pt>
                <c:pt idx="915">
                  <c:v>3.7335012554755402E-2</c:v>
                </c:pt>
                <c:pt idx="916">
                  <c:v>3.4335219814773645E-2</c:v>
                </c:pt>
                <c:pt idx="917">
                  <c:v>3.2727251866503937E-2</c:v>
                </c:pt>
                <c:pt idx="918">
                  <c:v>1.790431497505781E-2</c:v>
                </c:pt>
                <c:pt idx="919">
                  <c:v>1.8525320751232192E-2</c:v>
                </c:pt>
                <c:pt idx="920">
                  <c:v>2.6233266308343071E-2</c:v>
                </c:pt>
                <c:pt idx="921">
                  <c:v>2.4987644455756311E-2</c:v>
                </c:pt>
                <c:pt idx="922">
                  <c:v>2.6636809367127513E-2</c:v>
                </c:pt>
                <c:pt idx="923">
                  <c:v>1.990180345162177E-2</c:v>
                </c:pt>
                <c:pt idx="924">
                  <c:v>3.007211004631527E-2</c:v>
                </c:pt>
                <c:pt idx="925">
                  <c:v>2.1547807053510316E-2</c:v>
                </c:pt>
                <c:pt idx="926">
                  <c:v>3.0595569855643261E-2</c:v>
                </c:pt>
                <c:pt idx="927">
                  <c:v>2.718514875452966E-2</c:v>
                </c:pt>
                <c:pt idx="928">
                  <c:v>2.3972027917528629E-2</c:v>
                </c:pt>
                <c:pt idx="929">
                  <c:v>1.9017037189434316E-2</c:v>
                </c:pt>
                <c:pt idx="930">
                  <c:v>2.6008402659320334E-2</c:v>
                </c:pt>
                <c:pt idx="931">
                  <c:v>2.6759711726029714E-2</c:v>
                </c:pt>
                <c:pt idx="932">
                  <c:v>2.6160625754311322E-2</c:v>
                </c:pt>
                <c:pt idx="933">
                  <c:v>2.8164589970396045E-2</c:v>
                </c:pt>
                <c:pt idx="934">
                  <c:v>2.2289032666926001E-2</c:v>
                </c:pt>
                <c:pt idx="935">
                  <c:v>2.6962381442836698E-2</c:v>
                </c:pt>
                <c:pt idx="936">
                  <c:v>2.301894601601219E-2</c:v>
                </c:pt>
                <c:pt idx="937">
                  <c:v>2.0427471782420055E-2</c:v>
                </c:pt>
                <c:pt idx="938">
                  <c:v>2.6569754735044797E-2</c:v>
                </c:pt>
                <c:pt idx="939">
                  <c:v>3.0969570920739452E-2</c:v>
                </c:pt>
                <c:pt idx="940">
                  <c:v>2.274844014335671E-2</c:v>
                </c:pt>
                <c:pt idx="941">
                  <c:v>1.8422058769144357E-2</c:v>
                </c:pt>
                <c:pt idx="942">
                  <c:v>2.8393199303042453E-2</c:v>
                </c:pt>
                <c:pt idx="943">
                  <c:v>2.5490725012559674E-2</c:v>
                </c:pt>
                <c:pt idx="944">
                  <c:v>2.7356789681454115E-2</c:v>
                </c:pt>
                <c:pt idx="945">
                  <c:v>2.5186512877138488E-2</c:v>
                </c:pt>
                <c:pt idx="946">
                  <c:v>3.0130883542229148E-2</c:v>
                </c:pt>
                <c:pt idx="947">
                  <c:v>2.9874717910982083E-2</c:v>
                </c:pt>
                <c:pt idx="948">
                  <c:v>2.7309172064445643E-2</c:v>
                </c:pt>
                <c:pt idx="949">
                  <c:v>2.5686619965103234E-2</c:v>
                </c:pt>
                <c:pt idx="950">
                  <c:v>1.9980767687457213E-2</c:v>
                </c:pt>
                <c:pt idx="951">
                  <c:v>1.641176762565684E-2</c:v>
                </c:pt>
                <c:pt idx="952">
                  <c:v>2.2602403648612317E-2</c:v>
                </c:pt>
                <c:pt idx="953">
                  <c:v>2.4566491122792147E-2</c:v>
                </c:pt>
                <c:pt idx="954">
                  <c:v>2.5292010541193802E-2</c:v>
                </c:pt>
                <c:pt idx="955">
                  <c:v>3.4683188764488053E-2</c:v>
                </c:pt>
                <c:pt idx="956">
                  <c:v>2.9584846320553811E-2</c:v>
                </c:pt>
                <c:pt idx="957">
                  <c:v>3.2869866664664522E-2</c:v>
                </c:pt>
                <c:pt idx="958">
                  <c:v>2.920153683976473E-2</c:v>
                </c:pt>
                <c:pt idx="959">
                  <c:v>2.870254395089214E-2</c:v>
                </c:pt>
                <c:pt idx="960">
                  <c:v>2.8301183207661458E-2</c:v>
                </c:pt>
                <c:pt idx="961">
                  <c:v>2.4999150495633442E-2</c:v>
                </c:pt>
                <c:pt idx="962">
                  <c:v>2.0484328208897479E-2</c:v>
                </c:pt>
                <c:pt idx="963">
                  <c:v>2.8225373888246585E-2</c:v>
                </c:pt>
                <c:pt idx="964">
                  <c:v>2.8805748069619705E-2</c:v>
                </c:pt>
                <c:pt idx="965">
                  <c:v>2.7220365459990993E-2</c:v>
                </c:pt>
                <c:pt idx="966">
                  <c:v>3.4944656104184478E-2</c:v>
                </c:pt>
                <c:pt idx="967">
                  <c:v>2.5623117828985284E-2</c:v>
                </c:pt>
                <c:pt idx="968">
                  <c:v>1.7134495578047582E-2</c:v>
                </c:pt>
                <c:pt idx="969">
                  <c:v>2.0817547268373038E-2</c:v>
                </c:pt>
                <c:pt idx="970">
                  <c:v>2.6263847918706548E-2</c:v>
                </c:pt>
                <c:pt idx="971">
                  <c:v>2.813759758076699E-2</c:v>
                </c:pt>
                <c:pt idx="972">
                  <c:v>3.9334852277302906E-2</c:v>
                </c:pt>
                <c:pt idx="973">
                  <c:v>5.8664129695835676E-2</c:v>
                </c:pt>
                <c:pt idx="974">
                  <c:v>6.7188028962690327E-2</c:v>
                </c:pt>
                <c:pt idx="975">
                  <c:v>7.4599173555406434E-2</c:v>
                </c:pt>
                <c:pt idx="976">
                  <c:v>7.7543427200992138E-2</c:v>
                </c:pt>
                <c:pt idx="977">
                  <c:v>6.0815509575266116E-2</c:v>
                </c:pt>
                <c:pt idx="978">
                  <c:v>5.3651492825099976E-2</c:v>
                </c:pt>
                <c:pt idx="979">
                  <c:v>5.1150844014502879E-2</c:v>
                </c:pt>
                <c:pt idx="980">
                  <c:v>5.1981083365428185E-2</c:v>
                </c:pt>
                <c:pt idx="981">
                  <c:v>4.9629000774803297E-2</c:v>
                </c:pt>
                <c:pt idx="982">
                  <c:v>5.226940077683543E-2</c:v>
                </c:pt>
                <c:pt idx="983">
                  <c:v>4.9015091352677689E-2</c:v>
                </c:pt>
                <c:pt idx="984">
                  <c:v>5.1463138074746964E-2</c:v>
                </c:pt>
                <c:pt idx="985">
                  <c:v>4.3272033543301162E-2</c:v>
                </c:pt>
                <c:pt idx="986">
                  <c:v>4.2473160106339183E-2</c:v>
                </c:pt>
                <c:pt idx="987">
                  <c:v>4.1616325841354398E-2</c:v>
                </c:pt>
                <c:pt idx="988">
                  <c:v>4.5770157259654942E-2</c:v>
                </c:pt>
                <c:pt idx="989">
                  <c:v>3.0736298117684697E-2</c:v>
                </c:pt>
                <c:pt idx="990">
                  <c:v>3.5097745283813223E-2</c:v>
                </c:pt>
                <c:pt idx="991">
                  <c:v>3.5191361727054893E-2</c:v>
                </c:pt>
                <c:pt idx="992">
                  <c:v>4.7267115320207088E-2</c:v>
                </c:pt>
                <c:pt idx="993">
                  <c:v>5.0949430318084035E-2</c:v>
                </c:pt>
                <c:pt idx="994">
                  <c:v>4.1302902271771802E-2</c:v>
                </c:pt>
                <c:pt idx="995">
                  <c:v>5.4847129220282058E-2</c:v>
                </c:pt>
                <c:pt idx="996">
                  <c:v>4.577769907390998E-2</c:v>
                </c:pt>
                <c:pt idx="997">
                  <c:v>4.1132110128899203E-2</c:v>
                </c:pt>
                <c:pt idx="998">
                  <c:v>4.3010544703737844E-2</c:v>
                </c:pt>
                <c:pt idx="999">
                  <c:v>4.370446107016969E-2</c:v>
                </c:pt>
                <c:pt idx="1000">
                  <c:v>4.4744721540353236E-2</c:v>
                </c:pt>
                <c:pt idx="1001">
                  <c:v>3.3125364595425019E-2</c:v>
                </c:pt>
                <c:pt idx="1002">
                  <c:v>4.0651519221170537E-2</c:v>
                </c:pt>
                <c:pt idx="1003">
                  <c:v>4.2104875153810298E-2</c:v>
                </c:pt>
                <c:pt idx="1004">
                  <c:v>2.6579551169566284E-2</c:v>
                </c:pt>
                <c:pt idx="1005">
                  <c:v>3.5151227203685076E-2</c:v>
                </c:pt>
                <c:pt idx="1006">
                  <c:v>2.9987761247075119E-2</c:v>
                </c:pt>
                <c:pt idx="1007">
                  <c:v>2.949974344605593E-2</c:v>
                </c:pt>
                <c:pt idx="1008">
                  <c:v>4.1126230174413025E-2</c:v>
                </c:pt>
                <c:pt idx="1009">
                  <c:v>2.4538940373178716E-2</c:v>
                </c:pt>
                <c:pt idx="1010">
                  <c:v>2.7752848841377482E-2</c:v>
                </c:pt>
                <c:pt idx="1011">
                  <c:v>2.9239845603198693E-2</c:v>
                </c:pt>
                <c:pt idx="1012">
                  <c:v>2.8600978145286796E-2</c:v>
                </c:pt>
                <c:pt idx="1013">
                  <c:v>2.8941025761600667E-2</c:v>
                </c:pt>
                <c:pt idx="1014">
                  <c:v>3.9736225068535927E-2</c:v>
                </c:pt>
                <c:pt idx="1015">
                  <c:v>3.3722076367725548E-2</c:v>
                </c:pt>
                <c:pt idx="1016">
                  <c:v>4.2398801954147677E-2</c:v>
                </c:pt>
                <c:pt idx="1017">
                  <c:v>3.3138247874904908E-2</c:v>
                </c:pt>
                <c:pt idx="1018">
                  <c:v>4.02272608659675E-2</c:v>
                </c:pt>
                <c:pt idx="1019">
                  <c:v>4.1669548708354473E-2</c:v>
                </c:pt>
                <c:pt idx="1020">
                  <c:v>3.4404827393271706E-2</c:v>
                </c:pt>
                <c:pt idx="1021">
                  <c:v>3.6645416986514884E-2</c:v>
                </c:pt>
                <c:pt idx="1022">
                  <c:v>3.3895651300081694E-2</c:v>
                </c:pt>
                <c:pt idx="1023">
                  <c:v>3.7122076189516531E-2</c:v>
                </c:pt>
                <c:pt idx="1024">
                  <c:v>4.5316897061887851E-2</c:v>
                </c:pt>
                <c:pt idx="1025">
                  <c:v>3.4011775844582287E-2</c:v>
                </c:pt>
                <c:pt idx="1026">
                  <c:v>3.4894992431948157E-2</c:v>
                </c:pt>
                <c:pt idx="1027">
                  <c:v>3.9885311147311212E-2</c:v>
                </c:pt>
                <c:pt idx="1028">
                  <c:v>2.6688400444583711E-2</c:v>
                </c:pt>
                <c:pt idx="1029">
                  <c:v>3.3460029685267408E-2</c:v>
                </c:pt>
                <c:pt idx="1030">
                  <c:v>2.7808284468661043E-2</c:v>
                </c:pt>
                <c:pt idx="1031">
                  <c:v>3.0666872481692482E-2</c:v>
                </c:pt>
                <c:pt idx="1032">
                  <c:v>1.997174321757067E-2</c:v>
                </c:pt>
                <c:pt idx="1033">
                  <c:v>2.8777880740914565E-2</c:v>
                </c:pt>
                <c:pt idx="1034">
                  <c:v>1.685689351178335E-2</c:v>
                </c:pt>
                <c:pt idx="1035">
                  <c:v>2.7472038636436439E-2</c:v>
                </c:pt>
                <c:pt idx="1036">
                  <c:v>3.4004951368316397E-2</c:v>
                </c:pt>
                <c:pt idx="1037">
                  <c:v>2.4934183291790639E-2</c:v>
                </c:pt>
                <c:pt idx="1038">
                  <c:v>1.8260670356378624E-2</c:v>
                </c:pt>
                <c:pt idx="1039">
                  <c:v>3.2812519024014913E-2</c:v>
                </c:pt>
                <c:pt idx="1040">
                  <c:v>3.1975996294355755E-2</c:v>
                </c:pt>
                <c:pt idx="1041">
                  <c:v>3.7867117417637743E-2</c:v>
                </c:pt>
                <c:pt idx="1042">
                  <c:v>3.4277939421913248E-2</c:v>
                </c:pt>
                <c:pt idx="1043">
                  <c:v>1.2345873487295822E-2</c:v>
                </c:pt>
                <c:pt idx="1044">
                  <c:v>1.9730184065262116E-2</c:v>
                </c:pt>
                <c:pt idx="1045">
                  <c:v>2.433137841953438E-2</c:v>
                </c:pt>
                <c:pt idx="1046">
                  <c:v>1.6482986444657777E-2</c:v>
                </c:pt>
                <c:pt idx="1047">
                  <c:v>2.2779177791075623E-2</c:v>
                </c:pt>
                <c:pt idx="1048">
                  <c:v>2.2048014607581105E-2</c:v>
                </c:pt>
                <c:pt idx="1049">
                  <c:v>2.7323156120489623E-2</c:v>
                </c:pt>
                <c:pt idx="1050">
                  <c:v>3.1862218212486734E-2</c:v>
                </c:pt>
                <c:pt idx="1051">
                  <c:v>1.5752725571447652E-2</c:v>
                </c:pt>
                <c:pt idx="1052">
                  <c:v>2.1163564197913438E-2</c:v>
                </c:pt>
                <c:pt idx="1053">
                  <c:v>2.5070632105908125E-2</c:v>
                </c:pt>
                <c:pt idx="1054">
                  <c:v>3.5228510946902727E-2</c:v>
                </c:pt>
                <c:pt idx="1055">
                  <c:v>2.0210420168660096E-2</c:v>
                </c:pt>
                <c:pt idx="1056">
                  <c:v>3.372974202187002E-2</c:v>
                </c:pt>
                <c:pt idx="1057">
                  <c:v>2.802690227946077E-2</c:v>
                </c:pt>
                <c:pt idx="1058">
                  <c:v>2.0200316643117496E-2</c:v>
                </c:pt>
                <c:pt idx="1059">
                  <c:v>1.4926464603009011E-2</c:v>
                </c:pt>
                <c:pt idx="1060">
                  <c:v>2.4517863894459924E-2</c:v>
                </c:pt>
                <c:pt idx="1061">
                  <c:v>2.1505140998391722E-2</c:v>
                </c:pt>
                <c:pt idx="1062">
                  <c:v>4.1734586817301009E-2</c:v>
                </c:pt>
                <c:pt idx="1063">
                  <c:v>2.2957589647029545E-2</c:v>
                </c:pt>
                <c:pt idx="1064">
                  <c:v>3.5549210372031854E-2</c:v>
                </c:pt>
                <c:pt idx="1065">
                  <c:v>3.3479507803630286E-2</c:v>
                </c:pt>
                <c:pt idx="1066">
                  <c:v>5.1529582241424801E-2</c:v>
                </c:pt>
                <c:pt idx="1067">
                  <c:v>5.3732050359475647E-2</c:v>
                </c:pt>
                <c:pt idx="1068">
                  <c:v>6.2408253807838932E-2</c:v>
                </c:pt>
                <c:pt idx="1069">
                  <c:v>5.8779083189035609E-2</c:v>
                </c:pt>
                <c:pt idx="1070">
                  <c:v>8.0669986922119061E-2</c:v>
                </c:pt>
                <c:pt idx="1071">
                  <c:v>7.0841266442797909E-2</c:v>
                </c:pt>
                <c:pt idx="1072">
                  <c:v>6.7013863674111107E-2</c:v>
                </c:pt>
                <c:pt idx="1073">
                  <c:v>7.0814142928946805E-2</c:v>
                </c:pt>
                <c:pt idx="1074">
                  <c:v>7.4000064051438552E-2</c:v>
                </c:pt>
                <c:pt idx="1075">
                  <c:v>6.9694914021981719E-2</c:v>
                </c:pt>
                <c:pt idx="1076">
                  <c:v>6.8450587974859714E-2</c:v>
                </c:pt>
                <c:pt idx="1077">
                  <c:v>6.9159005429597714E-2</c:v>
                </c:pt>
                <c:pt idx="1078">
                  <c:v>6.3820002034834275E-2</c:v>
                </c:pt>
                <c:pt idx="1079">
                  <c:v>7.5014206541202638E-2</c:v>
                </c:pt>
                <c:pt idx="1080">
                  <c:v>6.1019963637835323E-2</c:v>
                </c:pt>
                <c:pt idx="1081">
                  <c:v>4.2769914298517023E-2</c:v>
                </c:pt>
                <c:pt idx="1082">
                  <c:v>5.267255462921891E-2</c:v>
                </c:pt>
                <c:pt idx="1083">
                  <c:v>5.234515421702008E-2</c:v>
                </c:pt>
                <c:pt idx="1084">
                  <c:v>5.0400618617899559E-2</c:v>
                </c:pt>
                <c:pt idx="1085">
                  <c:v>3.2099428340119349E-2</c:v>
                </c:pt>
                <c:pt idx="1086">
                  <c:v>5.3048747718769156E-2</c:v>
                </c:pt>
                <c:pt idx="1087">
                  <c:v>6.246211834736165E-2</c:v>
                </c:pt>
                <c:pt idx="1088">
                  <c:v>5.3453354251310203E-2</c:v>
                </c:pt>
                <c:pt idx="1089">
                  <c:v>5.9743126474803357E-2</c:v>
                </c:pt>
                <c:pt idx="1090">
                  <c:v>6.7619700705969593E-2</c:v>
                </c:pt>
                <c:pt idx="1091">
                  <c:v>5.6510554828191631E-2</c:v>
                </c:pt>
                <c:pt idx="1092">
                  <c:v>6.3751342517677778E-2</c:v>
                </c:pt>
                <c:pt idx="1093">
                  <c:v>4.9261369141131495E-2</c:v>
                </c:pt>
                <c:pt idx="1094">
                  <c:v>5.4079580795947296E-2</c:v>
                </c:pt>
                <c:pt idx="1095">
                  <c:v>6.8852483073941123E-2</c:v>
                </c:pt>
                <c:pt idx="1096">
                  <c:v>6.150935779331914E-2</c:v>
                </c:pt>
                <c:pt idx="1097">
                  <c:v>4.9617745987163717E-2</c:v>
                </c:pt>
                <c:pt idx="1098">
                  <c:v>6.8018634237616005E-2</c:v>
                </c:pt>
                <c:pt idx="1099">
                  <c:v>6.8815788988419696E-2</c:v>
                </c:pt>
                <c:pt idx="1100">
                  <c:v>7.3734746972730539E-2</c:v>
                </c:pt>
                <c:pt idx="1101">
                  <c:v>5.4514929362465853E-2</c:v>
                </c:pt>
                <c:pt idx="1102">
                  <c:v>5.2742877446426618E-2</c:v>
                </c:pt>
                <c:pt idx="1103">
                  <c:v>4.8110633047490095E-2</c:v>
                </c:pt>
                <c:pt idx="1104">
                  <c:v>6.6016367515744662E-2</c:v>
                </c:pt>
                <c:pt idx="1105">
                  <c:v>5.7021815886949434E-2</c:v>
                </c:pt>
                <c:pt idx="1106">
                  <c:v>5.7606892689791779E-2</c:v>
                </c:pt>
                <c:pt idx="1107">
                  <c:v>6.2011497434500129E-2</c:v>
                </c:pt>
                <c:pt idx="1108">
                  <c:v>4.8583385022016576E-2</c:v>
                </c:pt>
                <c:pt idx="1109">
                  <c:v>5.7242131923552514E-2</c:v>
                </c:pt>
                <c:pt idx="1110">
                  <c:v>7.2853238067402432E-2</c:v>
                </c:pt>
                <c:pt idx="1111">
                  <c:v>4.9450909169032178E-2</c:v>
                </c:pt>
                <c:pt idx="1112">
                  <c:v>6.0032472679609733E-2</c:v>
                </c:pt>
                <c:pt idx="1113">
                  <c:v>5.4104308363461397E-2</c:v>
                </c:pt>
                <c:pt idx="1114">
                  <c:v>7.427348471721798E-2</c:v>
                </c:pt>
                <c:pt idx="1115">
                  <c:v>2.6390082344894039E-2</c:v>
                </c:pt>
                <c:pt idx="1116">
                  <c:v>4.5037541601197509E-2</c:v>
                </c:pt>
                <c:pt idx="1117">
                  <c:v>5.0658598677724417E-2</c:v>
                </c:pt>
                <c:pt idx="1118">
                  <c:v>4.4387703997253371E-2</c:v>
                </c:pt>
                <c:pt idx="1119">
                  <c:v>2.8241855882539035E-2</c:v>
                </c:pt>
                <c:pt idx="1120">
                  <c:v>3.6344212528254774E-2</c:v>
                </c:pt>
                <c:pt idx="1121">
                  <c:v>2.1723817079272994E-2</c:v>
                </c:pt>
                <c:pt idx="1122">
                  <c:v>3.38799147581582E-2</c:v>
                </c:pt>
                <c:pt idx="1123">
                  <c:v>4.5214755969784123E-2</c:v>
                </c:pt>
                <c:pt idx="1124">
                  <c:v>3.1635707363770235E-2</c:v>
                </c:pt>
                <c:pt idx="1125">
                  <c:v>3.3824754471929369E-2</c:v>
                </c:pt>
                <c:pt idx="1126">
                  <c:v>4.644031260685326E-2</c:v>
                </c:pt>
                <c:pt idx="1127">
                  <c:v>3.196511794559171E-2</c:v>
                </c:pt>
                <c:pt idx="1128">
                  <c:v>4.3258759657100167E-2</c:v>
                </c:pt>
                <c:pt idx="1129">
                  <c:v>1.5572309803723684E-2</c:v>
                </c:pt>
                <c:pt idx="1130">
                  <c:v>2.6068280710118727E-2</c:v>
                </c:pt>
                <c:pt idx="1131">
                  <c:v>3.8793596646968742E-2</c:v>
                </c:pt>
                <c:pt idx="1132">
                  <c:v>4.4856561128727566E-2</c:v>
                </c:pt>
                <c:pt idx="1133">
                  <c:v>3.4922053459946492E-2</c:v>
                </c:pt>
                <c:pt idx="1134">
                  <c:v>3.7587137504009702E-2</c:v>
                </c:pt>
                <c:pt idx="1135">
                  <c:v>1.6878999065726263E-2</c:v>
                </c:pt>
                <c:pt idx="1136">
                  <c:v>2.8136907611498223E-2</c:v>
                </c:pt>
                <c:pt idx="1137">
                  <c:v>2.3617042937510067E-2</c:v>
                </c:pt>
                <c:pt idx="1138">
                  <c:v>2.8370130991100306E-2</c:v>
                </c:pt>
                <c:pt idx="1139">
                  <c:v>2.1429007336947959E-2</c:v>
                </c:pt>
                <c:pt idx="1140">
                  <c:v>2.5891709885350219E-2</c:v>
                </c:pt>
                <c:pt idx="1141">
                  <c:v>3.2840673091742413E-2</c:v>
                </c:pt>
                <c:pt idx="1142">
                  <c:v>3.3619570576563243E-2</c:v>
                </c:pt>
                <c:pt idx="1143">
                  <c:v>3.3788808643543659E-2</c:v>
                </c:pt>
                <c:pt idx="1144">
                  <c:v>2.8783941859585223E-2</c:v>
                </c:pt>
                <c:pt idx="1145">
                  <c:v>2.8779237914152381E-2</c:v>
                </c:pt>
                <c:pt idx="1146">
                  <c:v>2.5301875177453675E-2</c:v>
                </c:pt>
                <c:pt idx="1147">
                  <c:v>2.6417927199201191E-2</c:v>
                </c:pt>
                <c:pt idx="1148">
                  <c:v>2.9983166819298912E-2</c:v>
                </c:pt>
                <c:pt idx="1149">
                  <c:v>2.6521450927557401E-2</c:v>
                </c:pt>
                <c:pt idx="1150">
                  <c:v>9.2639079706024335E-3</c:v>
                </c:pt>
                <c:pt idx="1151">
                  <c:v>1.3174032807131236E-2</c:v>
                </c:pt>
                <c:pt idx="1152">
                  <c:v>2.8542364577439767E-2</c:v>
                </c:pt>
                <c:pt idx="1153">
                  <c:v>2.2275939192422285E-2</c:v>
                </c:pt>
                <c:pt idx="1154">
                  <c:v>2.0975758371473564E-2</c:v>
                </c:pt>
                <c:pt idx="1155">
                  <c:v>3.076327493447089E-2</c:v>
                </c:pt>
                <c:pt idx="1156">
                  <c:v>2.3202046897470772E-2</c:v>
                </c:pt>
                <c:pt idx="1157">
                  <c:v>2.0241908664208014E-2</c:v>
                </c:pt>
                <c:pt idx="1158">
                  <c:v>2.2602709389972116E-2</c:v>
                </c:pt>
                <c:pt idx="1159">
                  <c:v>2.4083693638487787E-2</c:v>
                </c:pt>
                <c:pt idx="1160">
                  <c:v>2.8958214610325068E-2</c:v>
                </c:pt>
                <c:pt idx="1161">
                  <c:v>2.8782964203976708E-2</c:v>
                </c:pt>
                <c:pt idx="1162">
                  <c:v>9.8615321579957615E-3</c:v>
                </c:pt>
                <c:pt idx="1163">
                  <c:v>1.0804908823208101E-3</c:v>
                </c:pt>
                <c:pt idx="1164">
                  <c:v>1.8643995597665958E-2</c:v>
                </c:pt>
                <c:pt idx="1165">
                  <c:v>2.0573402145408034E-2</c:v>
                </c:pt>
                <c:pt idx="1166">
                  <c:v>1.7393872401696264E-2</c:v>
                </c:pt>
                <c:pt idx="1167">
                  <c:v>1.6387032554495196E-2</c:v>
                </c:pt>
                <c:pt idx="1168">
                  <c:v>2.4237434070346727E-2</c:v>
                </c:pt>
                <c:pt idx="1169">
                  <c:v>2.4162764652396904E-2</c:v>
                </c:pt>
                <c:pt idx="1170">
                  <c:v>2.8187080513400305E-2</c:v>
                </c:pt>
                <c:pt idx="1171">
                  <c:v>1.805058757169067E-2</c:v>
                </c:pt>
                <c:pt idx="1172">
                  <c:v>1.2956217049534379E-2</c:v>
                </c:pt>
                <c:pt idx="1173">
                  <c:v>1.8079269656965179E-2</c:v>
                </c:pt>
                <c:pt idx="1174">
                  <c:v>3.0290077988751732E-2</c:v>
                </c:pt>
                <c:pt idx="1175">
                  <c:v>3.4182011927937725E-2</c:v>
                </c:pt>
                <c:pt idx="1176">
                  <c:v>2.6121399380305842E-2</c:v>
                </c:pt>
                <c:pt idx="1177">
                  <c:v>2.9048531783799438E-2</c:v>
                </c:pt>
                <c:pt idx="1178">
                  <c:v>2.0393088328082596E-2</c:v>
                </c:pt>
                <c:pt idx="1179">
                  <c:v>1.4469999608456279E-2</c:v>
                </c:pt>
                <c:pt idx="1180">
                  <c:v>1.6999366529579799E-2</c:v>
                </c:pt>
                <c:pt idx="1181">
                  <c:v>3.3961099285338449E-2</c:v>
                </c:pt>
                <c:pt idx="1182">
                  <c:v>3.3525516407601083E-2</c:v>
                </c:pt>
                <c:pt idx="1183">
                  <c:v>1.6672538037040642E-2</c:v>
                </c:pt>
                <c:pt idx="1184">
                  <c:v>1.8062288381305459E-2</c:v>
                </c:pt>
                <c:pt idx="1185">
                  <c:v>1.2036368123474316E-2</c:v>
                </c:pt>
                <c:pt idx="1186">
                  <c:v>2.8591997520492504E-2</c:v>
                </c:pt>
                <c:pt idx="1187">
                  <c:v>2.724315119282043E-2</c:v>
                </c:pt>
                <c:pt idx="1188">
                  <c:v>1.7789604115327397E-2</c:v>
                </c:pt>
                <c:pt idx="1189">
                  <c:v>1.9833799704891138E-2</c:v>
                </c:pt>
                <c:pt idx="1190">
                  <c:v>1.9930727149553719E-2</c:v>
                </c:pt>
                <c:pt idx="1191">
                  <c:v>2.6479527288788933E-2</c:v>
                </c:pt>
                <c:pt idx="1192">
                  <c:v>2.3132323092495508E-2</c:v>
                </c:pt>
                <c:pt idx="1193">
                  <c:v>1.0272093459538872E-2</c:v>
                </c:pt>
                <c:pt idx="1194">
                  <c:v>3.6743435046420712E-3</c:v>
                </c:pt>
                <c:pt idx="1195">
                  <c:v>2.7022060367605658E-2</c:v>
                </c:pt>
                <c:pt idx="1196">
                  <c:v>2.0425844361457512E-2</c:v>
                </c:pt>
                <c:pt idx="1197">
                  <c:v>2.181930442991999E-2</c:v>
                </c:pt>
                <c:pt idx="1198">
                  <c:v>2.5568568463843488E-2</c:v>
                </c:pt>
                <c:pt idx="1199">
                  <c:v>3.7936739279621864E-2</c:v>
                </c:pt>
                <c:pt idx="1200">
                  <c:v>6.1727166753029146E-2</c:v>
                </c:pt>
                <c:pt idx="1201">
                  <c:v>7.0094410512746883E-2</c:v>
                </c:pt>
                <c:pt idx="1202">
                  <c:v>0.12894081861685819</c:v>
                </c:pt>
                <c:pt idx="1203">
                  <c:v>0.16425959556531178</c:v>
                </c:pt>
                <c:pt idx="1204">
                  <c:v>0.20584094088873742</c:v>
                </c:pt>
                <c:pt idx="1205">
                  <c:v>0.25780960279612225</c:v>
                </c:pt>
                <c:pt idx="1206">
                  <c:v>0.24994521872095751</c:v>
                </c:pt>
                <c:pt idx="1207">
                  <c:v>0.25065050424218926</c:v>
                </c:pt>
                <c:pt idx="1208">
                  <c:v>0.12729185391580031</c:v>
                </c:pt>
                <c:pt idx="1209">
                  <c:v>4.9678412813275848E-2</c:v>
                </c:pt>
                <c:pt idx="1210">
                  <c:v>8.2897881080782665E-2</c:v>
                </c:pt>
                <c:pt idx="1211">
                  <c:v>0.17291016244338439</c:v>
                </c:pt>
                <c:pt idx="1212">
                  <c:v>0.16458600549451458</c:v>
                </c:pt>
                <c:pt idx="1213">
                  <c:v>0.19070683585456299</c:v>
                </c:pt>
                <c:pt idx="1214">
                  <c:v>0.19574226303117076</c:v>
                </c:pt>
                <c:pt idx="1215">
                  <c:v>0.16624619202928043</c:v>
                </c:pt>
                <c:pt idx="1216">
                  <c:v>0.20710932580719688</c:v>
                </c:pt>
                <c:pt idx="1217">
                  <c:v>0.17211643217204636</c:v>
                </c:pt>
                <c:pt idx="1218">
                  <c:v>0.12084140320341302</c:v>
                </c:pt>
                <c:pt idx="1219">
                  <c:v>0.13487669578940228</c:v>
                </c:pt>
                <c:pt idx="1220">
                  <c:v>0.10703705534797693</c:v>
                </c:pt>
                <c:pt idx="1221">
                  <c:v>0.1125000851866431</c:v>
                </c:pt>
                <c:pt idx="1222">
                  <c:v>7.0149184817107219E-2</c:v>
                </c:pt>
                <c:pt idx="1223">
                  <c:v>6.9864340004755304E-2</c:v>
                </c:pt>
                <c:pt idx="1224">
                  <c:v>4.7290505996586893E-2</c:v>
                </c:pt>
                <c:pt idx="1225">
                  <c:v>3.6933812339401337E-2</c:v>
                </c:pt>
                <c:pt idx="1226">
                  <c:v>6.2353137515759466E-2</c:v>
                </c:pt>
                <c:pt idx="1227">
                  <c:v>4.2455133686722601E-2</c:v>
                </c:pt>
                <c:pt idx="1228">
                  <c:v>3.2275242394914763E-2</c:v>
                </c:pt>
                <c:pt idx="1229">
                  <c:v>3.9920547487002453E-2</c:v>
                </c:pt>
                <c:pt idx="1230">
                  <c:v>1.6166627675349366E-2</c:v>
                </c:pt>
                <c:pt idx="1231">
                  <c:v>2.9933683370354618E-2</c:v>
                </c:pt>
                <c:pt idx="1232">
                  <c:v>2.9489505430130795E-2</c:v>
                </c:pt>
                <c:pt idx="1233">
                  <c:v>3.7889127699375649E-2</c:v>
                </c:pt>
                <c:pt idx="1234">
                  <c:v>2.1951191013641246E-2</c:v>
                </c:pt>
                <c:pt idx="1235">
                  <c:v>3.1390768689181905E-2</c:v>
                </c:pt>
                <c:pt idx="1236">
                  <c:v>2.9621015198952504E-2</c:v>
                </c:pt>
                <c:pt idx="1237">
                  <c:v>2.3888026967130147E-2</c:v>
                </c:pt>
                <c:pt idx="1238">
                  <c:v>3.7342706730534109E-2</c:v>
                </c:pt>
                <c:pt idx="1239">
                  <c:v>3.8712945251056702E-2</c:v>
                </c:pt>
                <c:pt idx="1240">
                  <c:v>2.0008411752849366E-2</c:v>
                </c:pt>
                <c:pt idx="1241">
                  <c:v>1.1967160827800763E-2</c:v>
                </c:pt>
                <c:pt idx="1242">
                  <c:v>1.4855334860346407E-2</c:v>
                </c:pt>
                <c:pt idx="1243">
                  <c:v>3.0647941907156778E-2</c:v>
                </c:pt>
                <c:pt idx="1244">
                  <c:v>3.633005029062128E-2</c:v>
                </c:pt>
                <c:pt idx="1245">
                  <c:v>2.9199267060789326E-2</c:v>
                </c:pt>
                <c:pt idx="1246">
                  <c:v>2.5339068338333718E-2</c:v>
                </c:pt>
                <c:pt idx="1247">
                  <c:v>1.3158254049619737E-2</c:v>
                </c:pt>
                <c:pt idx="1248">
                  <c:v>1.160162917315349E-2</c:v>
                </c:pt>
                <c:pt idx="1249">
                  <c:v>6.571191622862238E-3</c:v>
                </c:pt>
                <c:pt idx="1250">
                  <c:v>2.4436478153042243E-2</c:v>
                </c:pt>
                <c:pt idx="1251">
                  <c:v>2.8909884772825811E-2</c:v>
                </c:pt>
                <c:pt idx="1252">
                  <c:v>2.4929828743422984E-2</c:v>
                </c:pt>
                <c:pt idx="1253">
                  <c:v>1.6220859562025149E-2</c:v>
                </c:pt>
                <c:pt idx="1254">
                  <c:v>1.9704515232829782E-2</c:v>
                </c:pt>
                <c:pt idx="1255">
                  <c:v>-5.2556327216667434E-4</c:v>
                </c:pt>
                <c:pt idx="1256">
                  <c:v>1.7203814156581468E-2</c:v>
                </c:pt>
                <c:pt idx="1257">
                  <c:v>2.057192420027687E-2</c:v>
                </c:pt>
                <c:pt idx="1258">
                  <c:v>2.2898602917034782E-2</c:v>
                </c:pt>
                <c:pt idx="1259">
                  <c:v>2.9903338484987864E-2</c:v>
                </c:pt>
                <c:pt idx="1260">
                  <c:v>2.1965314251678338E-2</c:v>
                </c:pt>
                <c:pt idx="1261">
                  <c:v>2.6796331495799644E-2</c:v>
                </c:pt>
                <c:pt idx="1262">
                  <c:v>1.3100771029051536E-2</c:v>
                </c:pt>
                <c:pt idx="1263">
                  <c:v>2.2953746353770111E-2</c:v>
                </c:pt>
                <c:pt idx="1264">
                  <c:v>1.9115435882661291E-2</c:v>
                </c:pt>
                <c:pt idx="1265">
                  <c:v>3.0062869840119556E-2</c:v>
                </c:pt>
                <c:pt idx="1266">
                  <c:v>-2.7566432451085511E-3</c:v>
                </c:pt>
                <c:pt idx="1267">
                  <c:v>2.2301877083705592E-2</c:v>
                </c:pt>
                <c:pt idx="1268">
                  <c:v>3.4601290274087385E-2</c:v>
                </c:pt>
                <c:pt idx="1269">
                  <c:v>1.4551653274176311E-2</c:v>
                </c:pt>
                <c:pt idx="1270">
                  <c:v>3.8437450672516194E-2</c:v>
                </c:pt>
                <c:pt idx="1271">
                  <c:v>2.9491512799833707E-2</c:v>
                </c:pt>
                <c:pt idx="1272">
                  <c:v>1.9336497218793235E-2</c:v>
                </c:pt>
                <c:pt idx="1273">
                  <c:v>2.0263617531375899E-2</c:v>
                </c:pt>
                <c:pt idx="1274">
                  <c:v>3.7649776875364124E-3</c:v>
                </c:pt>
                <c:pt idx="1275">
                  <c:v>9.0468433936629795E-3</c:v>
                </c:pt>
                <c:pt idx="1276">
                  <c:v>2.6301860409912413E-2</c:v>
                </c:pt>
                <c:pt idx="1277">
                  <c:v>1.4539809798685528E-2</c:v>
                </c:pt>
                <c:pt idx="1278">
                  <c:v>2.9227565685930535E-2</c:v>
                </c:pt>
                <c:pt idx="1279">
                  <c:v>2.6680916375415451E-2</c:v>
                </c:pt>
                <c:pt idx="1280">
                  <c:v>-1.2066099476902535E-3</c:v>
                </c:pt>
                <c:pt idx="1281">
                  <c:v>2.2674144848917433E-2</c:v>
                </c:pt>
                <c:pt idx="1282">
                  <c:v>1.4928872287460416E-2</c:v>
                </c:pt>
                <c:pt idx="1283">
                  <c:v>3.363866815916481E-2</c:v>
                </c:pt>
                <c:pt idx="1284">
                  <c:v>1.8817720909315432E-2</c:v>
                </c:pt>
                <c:pt idx="1285">
                  <c:v>2.5387001418016215E-2</c:v>
                </c:pt>
                <c:pt idx="1286">
                  <c:v>-3.0521209251275355E-4</c:v>
                </c:pt>
                <c:pt idx="1287">
                  <c:v>6.1763073593431098E-4</c:v>
                </c:pt>
                <c:pt idx="1288">
                  <c:v>6.4372665639343789E-3</c:v>
                </c:pt>
                <c:pt idx="1289">
                  <c:v>1.5714859915799538E-2</c:v>
                </c:pt>
                <c:pt idx="1290">
                  <c:v>1.9442889688627514E-2</c:v>
                </c:pt>
                <c:pt idx="1291">
                  <c:v>1.4210940192114937E-2</c:v>
                </c:pt>
                <c:pt idx="1292">
                  <c:v>2.8437325405466826E-2</c:v>
                </c:pt>
                <c:pt idx="1293">
                  <c:v>3.2919736262494725E-2</c:v>
                </c:pt>
                <c:pt idx="1294">
                  <c:v>3.9725603112902449E-2</c:v>
                </c:pt>
                <c:pt idx="1295">
                  <c:v>2.589492265056071E-2</c:v>
                </c:pt>
                <c:pt idx="1296">
                  <c:v>2.3771826510413437E-2</c:v>
                </c:pt>
                <c:pt idx="1297">
                  <c:v>3.3628262303536716E-2</c:v>
                </c:pt>
                <c:pt idx="1298">
                  <c:v>3.3771671667887485E-2</c:v>
                </c:pt>
                <c:pt idx="1299">
                  <c:v>4.3517949716269523E-2</c:v>
                </c:pt>
                <c:pt idx="1300">
                  <c:v>2.7277869134087297E-2</c:v>
                </c:pt>
                <c:pt idx="1301">
                  <c:v>1.3482911389540119E-2</c:v>
                </c:pt>
                <c:pt idx="1302">
                  <c:v>2.2219673708628266E-2</c:v>
                </c:pt>
                <c:pt idx="1303">
                  <c:v>2.6649384154370861E-2</c:v>
                </c:pt>
                <c:pt idx="1304">
                  <c:v>2.9930535884768194E-2</c:v>
                </c:pt>
                <c:pt idx="1305">
                  <c:v>2.9007807827656249E-2</c:v>
                </c:pt>
                <c:pt idx="1306">
                  <c:v>2.4679584221198578E-2</c:v>
                </c:pt>
                <c:pt idx="1307">
                  <c:v>1.6834377118602768E-2</c:v>
                </c:pt>
                <c:pt idx="1308">
                  <c:v>3.7773409486797138E-2</c:v>
                </c:pt>
                <c:pt idx="1309">
                  <c:v>3.8468384264824462E-2</c:v>
                </c:pt>
                <c:pt idx="1310">
                  <c:v>9.1022004492086091E-3</c:v>
                </c:pt>
                <c:pt idx="1311">
                  <c:v>3.0306890194236241E-2</c:v>
                </c:pt>
                <c:pt idx="1312">
                  <c:v>3.5604028738204077E-2</c:v>
                </c:pt>
                <c:pt idx="1313">
                  <c:v>2.1221372157495137E-2</c:v>
                </c:pt>
                <c:pt idx="1314">
                  <c:v>4.0530538063052318E-2</c:v>
                </c:pt>
                <c:pt idx="1315">
                  <c:v>2.5505106189944855E-2</c:v>
                </c:pt>
                <c:pt idx="1316">
                  <c:v>2.0297195998578318E-2</c:v>
                </c:pt>
                <c:pt idx="1317">
                  <c:v>2.6363881674888848E-2</c:v>
                </c:pt>
                <c:pt idx="1318">
                  <c:v>2.4194053893782992E-2</c:v>
                </c:pt>
                <c:pt idx="1319">
                  <c:v>4.7029798001522211E-2</c:v>
                </c:pt>
                <c:pt idx="1320">
                  <c:v>2.1239806669335146E-2</c:v>
                </c:pt>
                <c:pt idx="1321">
                  <c:v>2.977229848425797E-2</c:v>
                </c:pt>
                <c:pt idx="1322">
                  <c:v>2.1486298551081924E-2</c:v>
                </c:pt>
                <c:pt idx="1323">
                  <c:v>5.4236997883047415E-3</c:v>
                </c:pt>
                <c:pt idx="1324">
                  <c:v>3.8597077708774727E-2</c:v>
                </c:pt>
                <c:pt idx="1325">
                  <c:v>6.5423706305177687E-3</c:v>
                </c:pt>
                <c:pt idx="1326">
                  <c:v>1.1464538147208846E-2</c:v>
                </c:pt>
                <c:pt idx="1327">
                  <c:v>1.7032658111745175E-2</c:v>
                </c:pt>
                <c:pt idx="1328">
                  <c:v>2.0004691204335814E-2</c:v>
                </c:pt>
                <c:pt idx="1329">
                  <c:v>6.7017469146657654E-2</c:v>
                </c:pt>
                <c:pt idx="1330">
                  <c:v>1.0811623111133633E-2</c:v>
                </c:pt>
                <c:pt idx="1331">
                  <c:v>4.0019662998724337E-2</c:v>
                </c:pt>
                <c:pt idx="1332">
                  <c:v>4.4494320010035178E-2</c:v>
                </c:pt>
                <c:pt idx="1333">
                  <c:v>3.6717173358164282E-2</c:v>
                </c:pt>
                <c:pt idx="1334">
                  <c:v>3.4232221708722498E-2</c:v>
                </c:pt>
                <c:pt idx="1335">
                  <c:v>2.8279326173163661E-2</c:v>
                </c:pt>
                <c:pt idx="1336">
                  <c:v>1.6840930797809066E-2</c:v>
                </c:pt>
                <c:pt idx="1337">
                  <c:v>3.6955982781841729E-2</c:v>
                </c:pt>
                <c:pt idx="1338">
                  <c:v>2.5273342059866449E-2</c:v>
                </c:pt>
                <c:pt idx="1339">
                  <c:v>-6.981534371049529E-3</c:v>
                </c:pt>
                <c:pt idx="1340">
                  <c:v>1.0184833623650243E-2</c:v>
                </c:pt>
                <c:pt idx="1341">
                  <c:v>3.6607041867110279E-2</c:v>
                </c:pt>
                <c:pt idx="1342">
                  <c:v>2.8458918134146374E-2</c:v>
                </c:pt>
                <c:pt idx="1343">
                  <c:v>2.1716992515436791E-2</c:v>
                </c:pt>
                <c:pt idx="1344">
                  <c:v>5.365878330205899E-2</c:v>
                </c:pt>
                <c:pt idx="1345">
                  <c:v>4.0367583542229316E-2</c:v>
                </c:pt>
                <c:pt idx="1346">
                  <c:v>3.6494281026792592E-2</c:v>
                </c:pt>
                <c:pt idx="1347">
                  <c:v>-8.2192628471690447E-3</c:v>
                </c:pt>
                <c:pt idx="1348">
                  <c:v>9.7711674442540093E-3</c:v>
                </c:pt>
                <c:pt idx="1349">
                  <c:v>1.7926816044328196E-2</c:v>
                </c:pt>
                <c:pt idx="1350">
                  <c:v>3.7162023074141168E-2</c:v>
                </c:pt>
                <c:pt idx="1351">
                  <c:v>4.3192878960525108E-2</c:v>
                </c:pt>
                <c:pt idx="1352">
                  <c:v>3.128311171826096E-2</c:v>
                </c:pt>
                <c:pt idx="1353">
                  <c:v>1.46014579376684E-2</c:v>
                </c:pt>
                <c:pt idx="1354">
                  <c:v>3.852804674943365E-2</c:v>
                </c:pt>
                <c:pt idx="1355">
                  <c:v>1.1653727248735327E-2</c:v>
                </c:pt>
                <c:pt idx="1356">
                  <c:v>1.4695434156790827E-2</c:v>
                </c:pt>
                <c:pt idx="1357">
                  <c:v>3.2045033460821951E-2</c:v>
                </c:pt>
                <c:pt idx="1358">
                  <c:v>2.242849141957769E-2</c:v>
                </c:pt>
                <c:pt idx="1359">
                  <c:v>1.9873849965018509E-2</c:v>
                </c:pt>
                <c:pt idx="1360">
                  <c:v>1.6151879452880429E-2</c:v>
                </c:pt>
                <c:pt idx="1361">
                  <c:v>6.3218042845289979E-3</c:v>
                </c:pt>
                <c:pt idx="1362">
                  <c:v>2.8859487536191362E-2</c:v>
                </c:pt>
                <c:pt idx="1363">
                  <c:v>1.5680139670830769E-3</c:v>
                </c:pt>
                <c:pt idx="1364">
                  <c:v>1.6165503761865613E-2</c:v>
                </c:pt>
                <c:pt idx="1365">
                  <c:v>4.6076355242927775E-2</c:v>
                </c:pt>
                <c:pt idx="1366">
                  <c:v>4.3860511712143738E-2</c:v>
                </c:pt>
                <c:pt idx="1367">
                  <c:v>2.7675427222445179E-2</c:v>
                </c:pt>
                <c:pt idx="1368">
                  <c:v>5.8413536469263443E-2</c:v>
                </c:pt>
                <c:pt idx="1369">
                  <c:v>2.8555472165773241E-2</c:v>
                </c:pt>
                <c:pt idx="1370">
                  <c:v>5.9317967586454287E-2</c:v>
                </c:pt>
                <c:pt idx="1371">
                  <c:v>7.0190005329786143E-2</c:v>
                </c:pt>
                <c:pt idx="1372">
                  <c:v>5.6966220756718783E-2</c:v>
                </c:pt>
                <c:pt idx="1373">
                  <c:v>4.1746838651418317E-2</c:v>
                </c:pt>
                <c:pt idx="1374">
                  <c:v>5.1496521203959714E-2</c:v>
                </c:pt>
                <c:pt idx="1375">
                  <c:v>5.6566552635942569E-2</c:v>
                </c:pt>
                <c:pt idx="1376">
                  <c:v>5.2819325784742216E-2</c:v>
                </c:pt>
                <c:pt idx="1377">
                  <c:v>6.9542266537096553E-2</c:v>
                </c:pt>
                <c:pt idx="1378">
                  <c:v>9.0453298577220176E-2</c:v>
                </c:pt>
                <c:pt idx="1379">
                  <c:v>8.51787601031124E-2</c:v>
                </c:pt>
                <c:pt idx="1380">
                  <c:v>6.5005297724848504E-2</c:v>
                </c:pt>
                <c:pt idx="1381">
                  <c:v>5.410365415936088E-2</c:v>
                </c:pt>
                <c:pt idx="1382">
                  <c:v>4.365959278230945E-2</c:v>
                </c:pt>
                <c:pt idx="1383">
                  <c:v>0.11292757605310223</c:v>
                </c:pt>
                <c:pt idx="1384">
                  <c:v>4.2239167458934412E-2</c:v>
                </c:pt>
                <c:pt idx="1385">
                  <c:v>3.9830210228647064E-2</c:v>
                </c:pt>
                <c:pt idx="1386">
                  <c:v>7.0387990010986487E-2</c:v>
                </c:pt>
                <c:pt idx="1387">
                  <c:v>7.9965598196238719E-2</c:v>
                </c:pt>
                <c:pt idx="1388">
                  <c:v>0.11021434185926687</c:v>
                </c:pt>
                <c:pt idx="1389">
                  <c:v>4.5969226846008612E-2</c:v>
                </c:pt>
                <c:pt idx="1390">
                  <c:v>5.7194970054285262E-2</c:v>
                </c:pt>
                <c:pt idx="1391">
                  <c:v>4.7731720244474717E-2</c:v>
                </c:pt>
                <c:pt idx="1392">
                  <c:v>6.8381782358309953E-2</c:v>
                </c:pt>
                <c:pt idx="1393">
                  <c:v>5.882339348704077E-2</c:v>
                </c:pt>
                <c:pt idx="1394">
                  <c:v>5.615072439711398E-2</c:v>
                </c:pt>
                <c:pt idx="1395">
                  <c:v>5.6250094693413383E-2</c:v>
                </c:pt>
                <c:pt idx="1396">
                  <c:v>9.234754006090598E-2</c:v>
                </c:pt>
                <c:pt idx="1397">
                  <c:v>7.0414730243487697E-2</c:v>
                </c:pt>
                <c:pt idx="1398">
                  <c:v>6.3838476264989993E-2</c:v>
                </c:pt>
                <c:pt idx="1399">
                  <c:v>5.503932203578922E-2</c:v>
                </c:pt>
                <c:pt idx="1400">
                  <c:v>6.7402131364562343E-2</c:v>
                </c:pt>
                <c:pt idx="1401">
                  <c:v>4.416449422970737E-2</c:v>
                </c:pt>
                <c:pt idx="1402">
                  <c:v>3.4960624853568129E-2</c:v>
                </c:pt>
                <c:pt idx="1403">
                  <c:v>7.8832463135755565E-2</c:v>
                </c:pt>
                <c:pt idx="1404">
                  <c:v>4.2376916865748272E-2</c:v>
                </c:pt>
                <c:pt idx="1405">
                  <c:v>5.4307283750529504E-2</c:v>
                </c:pt>
                <c:pt idx="1406">
                  <c:v>5.7797747011432761E-2</c:v>
                </c:pt>
                <c:pt idx="1407">
                  <c:v>8.0697179015302239E-2</c:v>
                </c:pt>
                <c:pt idx="1408">
                  <c:v>0.10078204641819058</c:v>
                </c:pt>
                <c:pt idx="1409">
                  <c:v>7.9777264635389145E-2</c:v>
                </c:pt>
                <c:pt idx="1410">
                  <c:v>2.9259128856588684E-2</c:v>
                </c:pt>
                <c:pt idx="1411">
                  <c:v>4.9494474314127172E-2</c:v>
                </c:pt>
                <c:pt idx="1412">
                  <c:v>9.6417717977809875E-2</c:v>
                </c:pt>
                <c:pt idx="1413">
                  <c:v>3.2621162050889004E-2</c:v>
                </c:pt>
                <c:pt idx="1414">
                  <c:v>2.2779131974646254E-2</c:v>
                </c:pt>
                <c:pt idx="1415">
                  <c:v>3.0496153692238341E-2</c:v>
                </c:pt>
                <c:pt idx="1416">
                  <c:v>2.9437229574499402E-2</c:v>
                </c:pt>
                <c:pt idx="1417">
                  <c:v>9.4345569914764185E-2</c:v>
                </c:pt>
                <c:pt idx="1418">
                  <c:v>3.2024344741639767E-2</c:v>
                </c:pt>
                <c:pt idx="1419">
                  <c:v>5.514478779254442E-2</c:v>
                </c:pt>
                <c:pt idx="1420">
                  <c:v>5.9282584828514319E-2</c:v>
                </c:pt>
                <c:pt idx="1421">
                  <c:v>3.4543174476762958E-2</c:v>
                </c:pt>
                <c:pt idx="1422">
                  <c:v>4.1481921526615007E-2</c:v>
                </c:pt>
                <c:pt idx="1423">
                  <c:v>7.4739070614345093E-2</c:v>
                </c:pt>
                <c:pt idx="1424">
                  <c:v>4.0801914788721444E-2</c:v>
                </c:pt>
                <c:pt idx="1425">
                  <c:v>4.0482178270277065E-2</c:v>
                </c:pt>
                <c:pt idx="1426">
                  <c:v>6.888967741833639E-2</c:v>
                </c:pt>
                <c:pt idx="1427">
                  <c:v>-1.6481486308881164E-3</c:v>
                </c:pt>
                <c:pt idx="1428">
                  <c:v>5.4869641584458555E-2</c:v>
                </c:pt>
                <c:pt idx="1429">
                  <c:v>3.9257638216446927E-2</c:v>
                </c:pt>
                <c:pt idx="1430">
                  <c:v>3.5365468929410282E-2</c:v>
                </c:pt>
                <c:pt idx="1431">
                  <c:v>5.6268713698666532E-2</c:v>
                </c:pt>
                <c:pt idx="1432">
                  <c:v>2.6434844958086248E-2</c:v>
                </c:pt>
                <c:pt idx="1433">
                  <c:v>6.7623727934257305E-2</c:v>
                </c:pt>
                <c:pt idx="1434">
                  <c:v>3.9973365415579908E-2</c:v>
                </c:pt>
                <c:pt idx="1435">
                  <c:v>7.4380312237648738E-2</c:v>
                </c:pt>
                <c:pt idx="1436">
                  <c:v>7.8136624364337798E-2</c:v>
                </c:pt>
                <c:pt idx="1437">
                  <c:v>4.7928775558323075E-2</c:v>
                </c:pt>
                <c:pt idx="1438">
                  <c:v>4.3988176168283932E-2</c:v>
                </c:pt>
                <c:pt idx="1439">
                  <c:v>-7.1136899464315992E-4</c:v>
                </c:pt>
                <c:pt idx="1440">
                  <c:v>2.6434985490404316E-2</c:v>
                </c:pt>
                <c:pt idx="1441">
                  <c:v>5.3851605849394212E-2</c:v>
                </c:pt>
                <c:pt idx="1442">
                  <c:v>2.6073166985345266E-2</c:v>
                </c:pt>
                <c:pt idx="1443">
                  <c:v>3.669364294778657E-2</c:v>
                </c:pt>
                <c:pt idx="1444">
                  <c:v>7.8945518985882229E-2</c:v>
                </c:pt>
                <c:pt idx="1445">
                  <c:v>7.8862061338193207E-2</c:v>
                </c:pt>
                <c:pt idx="1446">
                  <c:v>2.4438387543372117E-2</c:v>
                </c:pt>
                <c:pt idx="1447">
                  <c:v>4.0935240724203931E-2</c:v>
                </c:pt>
                <c:pt idx="1448">
                  <c:v>1.3302103344284829E-2</c:v>
                </c:pt>
                <c:pt idx="1449">
                  <c:v>9.3784361254711408E-3</c:v>
                </c:pt>
                <c:pt idx="1450">
                  <c:v>3.9277804307129932E-2</c:v>
                </c:pt>
                <c:pt idx="1451">
                  <c:v>8.3927031001532676E-2</c:v>
                </c:pt>
                <c:pt idx="1452">
                  <c:v>4.5308479699008988E-2</c:v>
                </c:pt>
                <c:pt idx="1453">
                  <c:v>3.4532087744064049E-2</c:v>
                </c:pt>
                <c:pt idx="1454">
                  <c:v>1.3493535322652709E-2</c:v>
                </c:pt>
                <c:pt idx="1455">
                  <c:v>6.226860172480507E-2</c:v>
                </c:pt>
                <c:pt idx="1456">
                  <c:v>1.753497504569837E-2</c:v>
                </c:pt>
                <c:pt idx="1457">
                  <c:v>-3.0864008369839317E-2</c:v>
                </c:pt>
                <c:pt idx="1458">
                  <c:v>6.7884547317022037E-2</c:v>
                </c:pt>
                <c:pt idx="1459">
                  <c:v>-2.3290483709813917E-3</c:v>
                </c:pt>
                <c:pt idx="1460">
                  <c:v>4.310765014950696E-2</c:v>
                </c:pt>
                <c:pt idx="1461">
                  <c:v>3.5568591185231431E-2</c:v>
                </c:pt>
                <c:pt idx="1462">
                  <c:v>6.0933169095554407E-2</c:v>
                </c:pt>
                <c:pt idx="1463">
                  <c:v>3.6381901108980055E-2</c:v>
                </c:pt>
                <c:pt idx="1464">
                  <c:v>7.248533012946709E-2</c:v>
                </c:pt>
                <c:pt idx="1465">
                  <c:v>1.5373611338247203E-2</c:v>
                </c:pt>
                <c:pt idx="1466">
                  <c:v>2.8524851795556777E-2</c:v>
                </c:pt>
                <c:pt idx="1467">
                  <c:v>1.9533385079836436E-2</c:v>
                </c:pt>
                <c:pt idx="1468">
                  <c:v>-1.8328470905772058E-2</c:v>
                </c:pt>
                <c:pt idx="1469">
                  <c:v>2.1149659771306659E-2</c:v>
                </c:pt>
                <c:pt idx="1470">
                  <c:v>2.8126031520135951E-2</c:v>
                </c:pt>
                <c:pt idx="1471">
                  <c:v>3.949474336518876E-2</c:v>
                </c:pt>
                <c:pt idx="1472">
                  <c:v>6.8751805483861866E-2</c:v>
                </c:pt>
                <c:pt idx="1473">
                  <c:v>6.1185523762113121E-2</c:v>
                </c:pt>
                <c:pt idx="1474">
                  <c:v>1.9771676091680145E-2</c:v>
                </c:pt>
                <c:pt idx="1475">
                  <c:v>2.841867169493114E-2</c:v>
                </c:pt>
                <c:pt idx="1476">
                  <c:v>2.4002137845911372E-2</c:v>
                </c:pt>
                <c:pt idx="1477">
                  <c:v>4.0602867345940999E-2</c:v>
                </c:pt>
                <c:pt idx="1478">
                  <c:v>1.751288808382891E-2</c:v>
                </c:pt>
                <c:pt idx="1479">
                  <c:v>2.2680183800181351E-2</c:v>
                </c:pt>
                <c:pt idx="1480">
                  <c:v>3.265495522983039E-2</c:v>
                </c:pt>
                <c:pt idx="1481">
                  <c:v>-7.5907721867762672E-4</c:v>
                </c:pt>
                <c:pt idx="1482">
                  <c:v>1.8858580758888951E-2</c:v>
                </c:pt>
                <c:pt idx="1483">
                  <c:v>9.3109785973217923E-2</c:v>
                </c:pt>
                <c:pt idx="1484">
                  <c:v>3.6011496628324972E-2</c:v>
                </c:pt>
                <c:pt idx="1485">
                  <c:v>-2.2759963589968492E-2</c:v>
                </c:pt>
                <c:pt idx="1486">
                  <c:v>6.0717020534764285E-2</c:v>
                </c:pt>
                <c:pt idx="1487">
                  <c:v>-3.5628609855258959E-2</c:v>
                </c:pt>
                <c:pt idx="1488">
                  <c:v>2.5660099733454227E-4</c:v>
                </c:pt>
                <c:pt idx="1489">
                  <c:v>3.1970231751290316E-2</c:v>
                </c:pt>
                <c:pt idx="1490">
                  <c:v>3.0676508622532572E-2</c:v>
                </c:pt>
                <c:pt idx="1491">
                  <c:v>3.4920865790380354E-2</c:v>
                </c:pt>
                <c:pt idx="1492">
                  <c:v>-4.7263053455826806E-3</c:v>
                </c:pt>
                <c:pt idx="1493">
                  <c:v>3.4714282651386819E-2</c:v>
                </c:pt>
                <c:pt idx="1494">
                  <c:v>8.6814674494730654E-2</c:v>
                </c:pt>
                <c:pt idx="1495">
                  <c:v>3.1780624326284618E-2</c:v>
                </c:pt>
                <c:pt idx="1496">
                  <c:v>1.4790805099545218E-2</c:v>
                </c:pt>
                <c:pt idx="1497">
                  <c:v>7.7169371192755548E-2</c:v>
                </c:pt>
                <c:pt idx="1498">
                  <c:v>1.6846475489460232E-2</c:v>
                </c:pt>
                <c:pt idx="1499">
                  <c:v>-1.0648868471014677E-2</c:v>
                </c:pt>
                <c:pt idx="1500">
                  <c:v>-6.2377203691087749E-2</c:v>
                </c:pt>
                <c:pt idx="1501">
                  <c:v>-4.8352147822453312E-2</c:v>
                </c:pt>
                <c:pt idx="1502">
                  <c:v>2.8292604042285958E-2</c:v>
                </c:pt>
                <c:pt idx="1503">
                  <c:v>-1.4333025513319456E-2</c:v>
                </c:pt>
                <c:pt idx="1504">
                  <c:v>2.3289194566392397E-2</c:v>
                </c:pt>
                <c:pt idx="1505">
                  <c:v>-6.8383137418640367E-3</c:v>
                </c:pt>
                <c:pt idx="1506">
                  <c:v>-1.7709239450832477E-2</c:v>
                </c:pt>
                <c:pt idx="1507">
                  <c:v>3.0106241373214857E-2</c:v>
                </c:pt>
                <c:pt idx="1508">
                  <c:v>3.6194811881383473E-2</c:v>
                </c:pt>
                <c:pt idx="1509">
                  <c:v>2.7104410925232414E-2</c:v>
                </c:pt>
                <c:pt idx="1510">
                  <c:v>-3.1210566596482497E-4</c:v>
                </c:pt>
                <c:pt idx="1511">
                  <c:v>6.5867890367701104E-2</c:v>
                </c:pt>
                <c:pt idx="1512">
                  <c:v>-3.3050148945681604E-2</c:v>
                </c:pt>
                <c:pt idx="1513">
                  <c:v>9.2880328876832306E-3</c:v>
                </c:pt>
                <c:pt idx="1514">
                  <c:v>9.1297235693872311E-2</c:v>
                </c:pt>
                <c:pt idx="1515">
                  <c:v>7.9773795336840717E-2</c:v>
                </c:pt>
                <c:pt idx="1516">
                  <c:v>-8.3881827692885644E-5</c:v>
                </c:pt>
                <c:pt idx="1517">
                  <c:v>-2.1775423941641722E-2</c:v>
                </c:pt>
                <c:pt idx="1518">
                  <c:v>9.2389598656651851E-3</c:v>
                </c:pt>
                <c:pt idx="1519">
                  <c:v>1.8001925224066212E-2</c:v>
                </c:pt>
                <c:pt idx="1520">
                  <c:v>2.497879053577139E-2</c:v>
                </c:pt>
                <c:pt idx="1521">
                  <c:v>3.7294175338802069E-2</c:v>
                </c:pt>
                <c:pt idx="1522">
                  <c:v>5.4521728106953826E-2</c:v>
                </c:pt>
                <c:pt idx="1523">
                  <c:v>-1.598619376946625E-2</c:v>
                </c:pt>
                <c:pt idx="1524">
                  <c:v>1.1667090894028878E-2</c:v>
                </c:pt>
                <c:pt idx="1525">
                  <c:v>-3.6011179839736784E-2</c:v>
                </c:pt>
                <c:pt idx="1526">
                  <c:v>-4.1052887187251412E-2</c:v>
                </c:pt>
                <c:pt idx="1527">
                  <c:v>5.9423033664516817E-2</c:v>
                </c:pt>
                <c:pt idx="1528">
                  <c:v>8.9380307891156696E-2</c:v>
                </c:pt>
                <c:pt idx="1529">
                  <c:v>1.808836646062572E-2</c:v>
                </c:pt>
                <c:pt idx="1530">
                  <c:v>-2.923702432636981E-2</c:v>
                </c:pt>
                <c:pt idx="1531">
                  <c:v>4.727556391022221E-2</c:v>
                </c:pt>
                <c:pt idx="1532">
                  <c:v>0.10623299878575021</c:v>
                </c:pt>
                <c:pt idx="1533">
                  <c:v>-5.0450040705979853E-2</c:v>
                </c:pt>
                <c:pt idx="1534">
                  <c:v>5.0317533916296411E-2</c:v>
                </c:pt>
                <c:pt idx="1535">
                  <c:v>-1.3725971919833451E-2</c:v>
                </c:pt>
                <c:pt idx="1536">
                  <c:v>-3.9495512714343914E-2</c:v>
                </c:pt>
                <c:pt idx="1537">
                  <c:v>4.3041457938767437E-2</c:v>
                </c:pt>
                <c:pt idx="1538">
                  <c:v>-1.6611438216024392E-3</c:v>
                </c:pt>
                <c:pt idx="1539">
                  <c:v>3.0867943815784834E-2</c:v>
                </c:pt>
                <c:pt idx="1540">
                  <c:v>0.11214115622055751</c:v>
                </c:pt>
                <c:pt idx="1541">
                  <c:v>2.2579390117312186E-2</c:v>
                </c:pt>
                <c:pt idx="1542">
                  <c:v>1.9013861005639524E-2</c:v>
                </c:pt>
                <c:pt idx="1543">
                  <c:v>5.2077871156029618E-2</c:v>
                </c:pt>
                <c:pt idx="1544">
                  <c:v>-3.1105562637406332E-2</c:v>
                </c:pt>
                <c:pt idx="1545">
                  <c:v>3.1939738255873332E-2</c:v>
                </c:pt>
                <c:pt idx="1546">
                  <c:v>2.5216973636885569E-2</c:v>
                </c:pt>
                <c:pt idx="1547">
                  <c:v>0.10191375995615694</c:v>
                </c:pt>
                <c:pt idx="1548">
                  <c:v>3.7429498693295517E-2</c:v>
                </c:pt>
                <c:pt idx="1549">
                  <c:v>4.4281408822763837E-2</c:v>
                </c:pt>
                <c:pt idx="1550">
                  <c:v>6.1004940261986593E-2</c:v>
                </c:pt>
                <c:pt idx="1551">
                  <c:v>8.3055477809773529E-2</c:v>
                </c:pt>
                <c:pt idx="1552">
                  <c:v>0.10985822743673675</c:v>
                </c:pt>
                <c:pt idx="1553">
                  <c:v>9.3666420908796927E-2</c:v>
                </c:pt>
                <c:pt idx="1554">
                  <c:v>-1.7287369882957222E-2</c:v>
                </c:pt>
                <c:pt idx="1555">
                  <c:v>-8.5481997117827085E-3</c:v>
                </c:pt>
                <c:pt idx="1556">
                  <c:v>9.3850723863234065E-2</c:v>
                </c:pt>
                <c:pt idx="1557">
                  <c:v>6.4775339230336085E-5</c:v>
                </c:pt>
                <c:pt idx="1558">
                  <c:v>3.773714157932137E-2</c:v>
                </c:pt>
                <c:pt idx="1559">
                  <c:v>8.3289703691936778E-2</c:v>
                </c:pt>
                <c:pt idx="1560">
                  <c:v>0.10046885745568007</c:v>
                </c:pt>
                <c:pt idx="1561">
                  <c:v>3.5812699059488189E-2</c:v>
                </c:pt>
                <c:pt idx="1562">
                  <c:v>2.0801811418085566E-3</c:v>
                </c:pt>
                <c:pt idx="1563">
                  <c:v>-4.4705045432161944E-2</c:v>
                </c:pt>
                <c:pt idx="1564">
                  <c:v>2.1820743539058336E-2</c:v>
                </c:pt>
                <c:pt idx="1565">
                  <c:v>-1.3071814815635175E-2</c:v>
                </c:pt>
                <c:pt idx="1566">
                  <c:v>2.9605489905882416E-2</c:v>
                </c:pt>
                <c:pt idx="1567">
                  <c:v>-1.0081776225572835E-2</c:v>
                </c:pt>
                <c:pt idx="1568">
                  <c:v>4.9277968574975087E-3</c:v>
                </c:pt>
                <c:pt idx="1569">
                  <c:v>-1.296513941097858E-2</c:v>
                </c:pt>
                <c:pt idx="1570">
                  <c:v>5.0286318425687621E-2</c:v>
                </c:pt>
                <c:pt idx="1571">
                  <c:v>6.4203813448663452E-2</c:v>
                </c:pt>
                <c:pt idx="1572">
                  <c:v>-5.6999453188411736E-3</c:v>
                </c:pt>
                <c:pt idx="1573">
                  <c:v>-8.4394467972988524E-2</c:v>
                </c:pt>
                <c:pt idx="1574">
                  <c:v>8.3483958367642552E-2</c:v>
                </c:pt>
                <c:pt idx="1575">
                  <c:v>1.9723420613514162E-2</c:v>
                </c:pt>
                <c:pt idx="1576">
                  <c:v>4.6099824572807209E-2</c:v>
                </c:pt>
                <c:pt idx="1577">
                  <c:v>0.13141824381469019</c:v>
                </c:pt>
                <c:pt idx="1578">
                  <c:v>4.5190293448215318E-2</c:v>
                </c:pt>
                <c:pt idx="1579">
                  <c:v>7.8422582369979524E-2</c:v>
                </c:pt>
                <c:pt idx="1580">
                  <c:v>4.8768747892382482E-2</c:v>
                </c:pt>
                <c:pt idx="1581">
                  <c:v>-2.6904160246928616E-2</c:v>
                </c:pt>
                <c:pt idx="1582">
                  <c:v>8.481090103666622E-2</c:v>
                </c:pt>
                <c:pt idx="1583">
                  <c:v>-9.1623915278178328E-2</c:v>
                </c:pt>
                <c:pt idx="1584">
                  <c:v>5.0572510838033498E-2</c:v>
                </c:pt>
                <c:pt idx="1585">
                  <c:v>-4.4080553315800172E-2</c:v>
                </c:pt>
                <c:pt idx="1586">
                  <c:v>5.3830035660643462E-2</c:v>
                </c:pt>
                <c:pt idx="1587">
                  <c:v>0.10386417822598112</c:v>
                </c:pt>
                <c:pt idx="1588">
                  <c:v>0.12693330298104499</c:v>
                </c:pt>
                <c:pt idx="1589">
                  <c:v>0.1192309590159113</c:v>
                </c:pt>
                <c:pt idx="1590">
                  <c:v>4.789069115045605E-4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18784"/>
        <c:axId val="86529152"/>
      </c:scatterChart>
      <c:valAx>
        <c:axId val="86518784"/>
        <c:scaling>
          <c:orientation val="minMax"/>
          <c:max val="8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529152"/>
        <c:crosses val="autoZero"/>
        <c:crossBetween val="midCat"/>
      </c:valAx>
      <c:valAx>
        <c:axId val="86529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TOD, ROD, AOD (counts)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5187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COD</a:t>
            </a:r>
            <a:r>
              <a:rPr lang="en-US" baseline="0">
                <a:solidFill>
                  <a:schemeClr val="bg1"/>
                </a:solidFill>
              </a:rPr>
              <a:t> [ TOD(17:02) - TOD (16:43)] vs Wavelength - 2/23/2012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COD</c:v>
          </c:tx>
          <c:marker>
            <c:symbol val="none"/>
          </c:marker>
          <c:xVal>
            <c:numRef>
              <c:f>Sheet3!$J$1:$J$1591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Sheet3!$K$1:$K$1591</c:f>
              <c:numCache>
                <c:formatCode>General</c:formatCode>
                <c:ptCount val="1591"/>
                <c:pt idx="0">
                  <c:v>0</c:v>
                </c:pt>
                <c:pt idx="1">
                  <c:v>-4.0045297103774857E-2</c:v>
                </c:pt>
                <c:pt idx="2">
                  <c:v>7.381604911069134E-2</c:v>
                </c:pt>
                <c:pt idx="3">
                  <c:v>-0.12575779836869938</c:v>
                </c:pt>
                <c:pt idx="4">
                  <c:v>-8.8408646311420203E-2</c:v>
                </c:pt>
                <c:pt idx="5">
                  <c:v>-0.13089081908597039</c:v>
                </c:pt>
                <c:pt idx="6">
                  <c:v>-0.10848759745288195</c:v>
                </c:pt>
                <c:pt idx="7">
                  <c:v>-0.18344764906388095</c:v>
                </c:pt>
                <c:pt idx="8">
                  <c:v>0</c:v>
                </c:pt>
                <c:pt idx="9">
                  <c:v>-0.21078830317473496</c:v>
                </c:pt>
                <c:pt idx="10">
                  <c:v>0</c:v>
                </c:pt>
                <c:pt idx="11">
                  <c:v>-8.5846603826774115E-3</c:v>
                </c:pt>
                <c:pt idx="12">
                  <c:v>-0.20765509456586279</c:v>
                </c:pt>
                <c:pt idx="13">
                  <c:v>-0.19443076580541752</c:v>
                </c:pt>
                <c:pt idx="14">
                  <c:v>0</c:v>
                </c:pt>
                <c:pt idx="15">
                  <c:v>2.1452914518334865E-2</c:v>
                </c:pt>
                <c:pt idx="16">
                  <c:v>1.5940729353600969E-2</c:v>
                </c:pt>
                <c:pt idx="17">
                  <c:v>-8.9758943247213729E-2</c:v>
                </c:pt>
                <c:pt idx="18">
                  <c:v>0</c:v>
                </c:pt>
                <c:pt idx="19">
                  <c:v>-7.5365448883503494E-2</c:v>
                </c:pt>
                <c:pt idx="20">
                  <c:v>1.6259934917396079E-2</c:v>
                </c:pt>
                <c:pt idx="21">
                  <c:v>0</c:v>
                </c:pt>
                <c:pt idx="22">
                  <c:v>-0.15198564370134587</c:v>
                </c:pt>
                <c:pt idx="23">
                  <c:v>0</c:v>
                </c:pt>
                <c:pt idx="24">
                  <c:v>8.8517844143561064E-2</c:v>
                </c:pt>
                <c:pt idx="25">
                  <c:v>3.3623706593726155E-3</c:v>
                </c:pt>
                <c:pt idx="26">
                  <c:v>-0.19784597578332902</c:v>
                </c:pt>
                <c:pt idx="27">
                  <c:v>-0.14849106432765419</c:v>
                </c:pt>
                <c:pt idx="28">
                  <c:v>0.2146075296865611</c:v>
                </c:pt>
                <c:pt idx="29">
                  <c:v>1.7089854136512928E-2</c:v>
                </c:pt>
                <c:pt idx="30">
                  <c:v>4.1075410123324052E-3</c:v>
                </c:pt>
                <c:pt idx="31">
                  <c:v>-6.4805907472904434E-2</c:v>
                </c:pt>
                <c:pt idx="32">
                  <c:v>-0.19768644272529251</c:v>
                </c:pt>
                <c:pt idx="33">
                  <c:v>0</c:v>
                </c:pt>
                <c:pt idx="34">
                  <c:v>-5.9098009325734835E-2</c:v>
                </c:pt>
                <c:pt idx="35">
                  <c:v>6.1236931024587327E-2</c:v>
                </c:pt>
                <c:pt idx="36">
                  <c:v>5.5320986590395416E-2</c:v>
                </c:pt>
                <c:pt idx="37">
                  <c:v>-4.496608801120433E-2</c:v>
                </c:pt>
                <c:pt idx="38">
                  <c:v>0</c:v>
                </c:pt>
                <c:pt idx="39">
                  <c:v>0</c:v>
                </c:pt>
                <c:pt idx="40">
                  <c:v>0.14186558241194958</c:v>
                </c:pt>
                <c:pt idx="41">
                  <c:v>0</c:v>
                </c:pt>
                <c:pt idx="42">
                  <c:v>1.3591279958440616E-2</c:v>
                </c:pt>
                <c:pt idx="43">
                  <c:v>0.14980149237404661</c:v>
                </c:pt>
                <c:pt idx="44">
                  <c:v>0.14562561653365347</c:v>
                </c:pt>
                <c:pt idx="45">
                  <c:v>1.2143383511454553E-2</c:v>
                </c:pt>
                <c:pt idx="46">
                  <c:v>7.6338550571234509E-2</c:v>
                </c:pt>
                <c:pt idx="47">
                  <c:v>1.0186797749375587E-2</c:v>
                </c:pt>
                <c:pt idx="48">
                  <c:v>-1.8929909079041074E-2</c:v>
                </c:pt>
                <c:pt idx="49">
                  <c:v>1.1124002166991054E-2</c:v>
                </c:pt>
                <c:pt idx="50">
                  <c:v>0.11459456202246981</c:v>
                </c:pt>
                <c:pt idx="51">
                  <c:v>0</c:v>
                </c:pt>
                <c:pt idx="52">
                  <c:v>0</c:v>
                </c:pt>
                <c:pt idx="53">
                  <c:v>0.11361562881414583</c:v>
                </c:pt>
                <c:pt idx="54">
                  <c:v>2.5510752812255066E-2</c:v>
                </c:pt>
                <c:pt idx="55">
                  <c:v>-2.4288457860038415E-2</c:v>
                </c:pt>
                <c:pt idx="56">
                  <c:v>-1.9024782749687941E-2</c:v>
                </c:pt>
                <c:pt idx="57">
                  <c:v>6.7554401786102058E-2</c:v>
                </c:pt>
                <c:pt idx="58">
                  <c:v>4.4595320917960202E-2</c:v>
                </c:pt>
                <c:pt idx="59">
                  <c:v>-2.5566789808026125E-2</c:v>
                </c:pt>
                <c:pt idx="60">
                  <c:v>1.2452605005024486E-2</c:v>
                </c:pt>
                <c:pt idx="61">
                  <c:v>-1.2280695919849538E-2</c:v>
                </c:pt>
                <c:pt idx="62">
                  <c:v>-4.6212935816740686E-3</c:v>
                </c:pt>
                <c:pt idx="63">
                  <c:v>5.4361678235197053E-2</c:v>
                </c:pt>
                <c:pt idx="64">
                  <c:v>-0.10476940676127988</c:v>
                </c:pt>
                <c:pt idx="65">
                  <c:v>-6.1899605856411577E-2</c:v>
                </c:pt>
                <c:pt idx="66">
                  <c:v>-7.5970988854450305E-2</c:v>
                </c:pt>
                <c:pt idx="67">
                  <c:v>8.55306357242685E-2</c:v>
                </c:pt>
                <c:pt idx="68">
                  <c:v>-7.8212116858289993E-3</c:v>
                </c:pt>
                <c:pt idx="69">
                  <c:v>-0.11690108471374577</c:v>
                </c:pt>
                <c:pt idx="70">
                  <c:v>5.3684657277917269E-2</c:v>
                </c:pt>
                <c:pt idx="71">
                  <c:v>1.4673790813471921E-2</c:v>
                </c:pt>
                <c:pt idx="72">
                  <c:v>0.18049296967538553</c:v>
                </c:pt>
                <c:pt idx="73">
                  <c:v>0.10186712089209626</c:v>
                </c:pt>
                <c:pt idx="74">
                  <c:v>3.3555904453477281E-2</c:v>
                </c:pt>
                <c:pt idx="75">
                  <c:v>7.8324325397355343E-3</c:v>
                </c:pt>
                <c:pt idx="76">
                  <c:v>2.798513981060069E-2</c:v>
                </c:pt>
                <c:pt idx="77">
                  <c:v>-1.7918701481400512E-2</c:v>
                </c:pt>
                <c:pt idx="78">
                  <c:v>6.6923854812931061E-2</c:v>
                </c:pt>
                <c:pt idx="79">
                  <c:v>-8.9771125334151547E-3</c:v>
                </c:pt>
                <c:pt idx="80">
                  <c:v>1.4027328795497118E-2</c:v>
                </c:pt>
                <c:pt idx="81">
                  <c:v>-1.8677435238006468E-2</c:v>
                </c:pt>
                <c:pt idx="82">
                  <c:v>-2.5145098364861562E-3</c:v>
                </c:pt>
                <c:pt idx="83">
                  <c:v>2.300569409597425E-2</c:v>
                </c:pt>
                <c:pt idx="84">
                  <c:v>4.4160710063493314E-3</c:v>
                </c:pt>
                <c:pt idx="85">
                  <c:v>-2.0501193869758461E-2</c:v>
                </c:pt>
                <c:pt idx="86">
                  <c:v>-1.3428675012363889E-2</c:v>
                </c:pt>
                <c:pt idx="87">
                  <c:v>-5.0445602089021824E-2</c:v>
                </c:pt>
                <c:pt idx="88">
                  <c:v>6.6662107064832887E-2</c:v>
                </c:pt>
                <c:pt idx="89">
                  <c:v>-1.770637080408799E-2</c:v>
                </c:pt>
                <c:pt idx="90">
                  <c:v>-4.1661505544246247E-2</c:v>
                </c:pt>
                <c:pt idx="91">
                  <c:v>-3.0763556360674515E-4</c:v>
                </c:pt>
                <c:pt idx="92">
                  <c:v>2.1475865325887022E-2</c:v>
                </c:pt>
                <c:pt idx="93">
                  <c:v>2.4569517368176363E-2</c:v>
                </c:pt>
                <c:pt idx="94">
                  <c:v>2.948160895272417E-2</c:v>
                </c:pt>
                <c:pt idx="95">
                  <c:v>-4.9538748931005128E-2</c:v>
                </c:pt>
                <c:pt idx="96">
                  <c:v>1.8368828877434684E-2</c:v>
                </c:pt>
                <c:pt idx="97">
                  <c:v>-1.6060580597993535E-3</c:v>
                </c:pt>
                <c:pt idx="98">
                  <c:v>-1.2189969419149405E-2</c:v>
                </c:pt>
                <c:pt idx="99">
                  <c:v>6.5089439232294266E-3</c:v>
                </c:pt>
                <c:pt idx="100">
                  <c:v>-6.1338069160338238E-4</c:v>
                </c:pt>
                <c:pt idx="101">
                  <c:v>3.5708289336784826E-2</c:v>
                </c:pt>
                <c:pt idx="102">
                  <c:v>4.7409167791520712E-2</c:v>
                </c:pt>
                <c:pt idx="103">
                  <c:v>-2.634278472096907E-3</c:v>
                </c:pt>
                <c:pt idx="104">
                  <c:v>1.0853886675593838E-2</c:v>
                </c:pt>
                <c:pt idx="105">
                  <c:v>2.7440691133865158E-2</c:v>
                </c:pt>
                <c:pt idx="106">
                  <c:v>2.24754664303356E-3</c:v>
                </c:pt>
                <c:pt idx="107">
                  <c:v>2.1356252122340769E-2</c:v>
                </c:pt>
                <c:pt idx="108">
                  <c:v>4.3901949283091657E-2</c:v>
                </c:pt>
                <c:pt idx="109">
                  <c:v>2.0329702542361827E-2</c:v>
                </c:pt>
                <c:pt idx="110">
                  <c:v>4.2270671263757331E-2</c:v>
                </c:pt>
                <c:pt idx="111">
                  <c:v>-1.1121354759177138E-2</c:v>
                </c:pt>
                <c:pt idx="112">
                  <c:v>3.6998654947813958E-2</c:v>
                </c:pt>
                <c:pt idx="113">
                  <c:v>6.2038086081120936E-3</c:v>
                </c:pt>
                <c:pt idx="114">
                  <c:v>-8.0700714743002777E-3</c:v>
                </c:pt>
                <c:pt idx="115">
                  <c:v>1.8121706418049111E-2</c:v>
                </c:pt>
                <c:pt idx="116">
                  <c:v>-2.8563453028673413E-2</c:v>
                </c:pt>
                <c:pt idx="117">
                  <c:v>5.260069054477623E-3</c:v>
                </c:pt>
                <c:pt idx="118">
                  <c:v>-3.2287391429403067E-4</c:v>
                </c:pt>
                <c:pt idx="119">
                  <c:v>2.9618195403570358E-2</c:v>
                </c:pt>
                <c:pt idx="120">
                  <c:v>4.6398340673256155E-2</c:v>
                </c:pt>
                <c:pt idx="121">
                  <c:v>2.7803572127342135E-2</c:v>
                </c:pt>
                <c:pt idx="122">
                  <c:v>5.9818520031259204E-2</c:v>
                </c:pt>
                <c:pt idx="123">
                  <c:v>3.7667990228685055E-2</c:v>
                </c:pt>
                <c:pt idx="124">
                  <c:v>3.7019397092119266E-2</c:v>
                </c:pt>
                <c:pt idx="125">
                  <c:v>2.6734950094221277E-2</c:v>
                </c:pt>
                <c:pt idx="126">
                  <c:v>-2.7910108610634254E-3</c:v>
                </c:pt>
                <c:pt idx="127">
                  <c:v>3.057994899277805E-2</c:v>
                </c:pt>
                <c:pt idx="128">
                  <c:v>-6.4897472457474126E-3</c:v>
                </c:pt>
                <c:pt idx="129">
                  <c:v>2.5282336594070587E-2</c:v>
                </c:pt>
                <c:pt idx="130">
                  <c:v>1.5914528935277616E-2</c:v>
                </c:pt>
                <c:pt idx="131">
                  <c:v>3.5814339176026166E-2</c:v>
                </c:pt>
                <c:pt idx="132">
                  <c:v>1.6946351388771375E-2</c:v>
                </c:pt>
                <c:pt idx="133">
                  <c:v>3.4454096961186953E-2</c:v>
                </c:pt>
                <c:pt idx="134">
                  <c:v>2.635879484745085E-2</c:v>
                </c:pt>
                <c:pt idx="135">
                  <c:v>3.5252644367143926E-2</c:v>
                </c:pt>
                <c:pt idx="136">
                  <c:v>1.891537277647376E-2</c:v>
                </c:pt>
                <c:pt idx="137">
                  <c:v>2.2054570911001714E-2</c:v>
                </c:pt>
                <c:pt idx="138">
                  <c:v>3.1456689540380167E-2</c:v>
                </c:pt>
                <c:pt idx="139">
                  <c:v>2.2566500000354373E-2</c:v>
                </c:pt>
                <c:pt idx="140">
                  <c:v>2.8355126348284854E-2</c:v>
                </c:pt>
                <c:pt idx="141">
                  <c:v>3.020276523741372E-2</c:v>
                </c:pt>
                <c:pt idx="142">
                  <c:v>2.1747055261896686E-2</c:v>
                </c:pt>
                <c:pt idx="143">
                  <c:v>2.9224887700194269E-2</c:v>
                </c:pt>
                <c:pt idx="144">
                  <c:v>3.4308379810800316E-2</c:v>
                </c:pt>
                <c:pt idx="145">
                  <c:v>2.953199968698228E-2</c:v>
                </c:pt>
                <c:pt idx="146">
                  <c:v>2.6356191491231529E-2</c:v>
                </c:pt>
                <c:pt idx="147">
                  <c:v>2.8919706564754011E-2</c:v>
                </c:pt>
                <c:pt idx="148">
                  <c:v>3.7201278448723563E-2</c:v>
                </c:pt>
                <c:pt idx="149">
                  <c:v>2.7810265748494101E-2</c:v>
                </c:pt>
                <c:pt idx="150">
                  <c:v>1.773084492310395E-2</c:v>
                </c:pt>
                <c:pt idx="151">
                  <c:v>7.6121460751574221E-3</c:v>
                </c:pt>
                <c:pt idx="152">
                  <c:v>3.1532726677394596E-2</c:v>
                </c:pt>
                <c:pt idx="153">
                  <c:v>1.6260191543224167E-2</c:v>
                </c:pt>
                <c:pt idx="154">
                  <c:v>2.1008581056999376E-2</c:v>
                </c:pt>
                <c:pt idx="155">
                  <c:v>2.734123113575615E-2</c:v>
                </c:pt>
                <c:pt idx="156">
                  <c:v>4.5002781547542614E-2</c:v>
                </c:pt>
                <c:pt idx="157">
                  <c:v>2.6358470299723102E-2</c:v>
                </c:pt>
                <c:pt idx="158">
                  <c:v>4.2660173193949547E-2</c:v>
                </c:pt>
                <c:pt idx="159">
                  <c:v>2.1090502413249945E-2</c:v>
                </c:pt>
                <c:pt idx="160">
                  <c:v>3.4051025936056023E-2</c:v>
                </c:pt>
                <c:pt idx="161">
                  <c:v>2.4412022416286872E-2</c:v>
                </c:pt>
                <c:pt idx="162">
                  <c:v>9.5633263327726814E-3</c:v>
                </c:pt>
                <c:pt idx="163">
                  <c:v>2.7142280246370054E-2</c:v>
                </c:pt>
                <c:pt idx="164">
                  <c:v>1.2952645451137113E-2</c:v>
                </c:pt>
                <c:pt idx="165">
                  <c:v>2.327047425722889E-2</c:v>
                </c:pt>
                <c:pt idx="166">
                  <c:v>2.6581690056457608E-2</c:v>
                </c:pt>
                <c:pt idx="167">
                  <c:v>2.1613060533012041E-2</c:v>
                </c:pt>
                <c:pt idx="168">
                  <c:v>1.2229156068666702E-2</c:v>
                </c:pt>
                <c:pt idx="169">
                  <c:v>1.6812540686981126E-2</c:v>
                </c:pt>
                <c:pt idx="170">
                  <c:v>2.8694270899389973E-2</c:v>
                </c:pt>
                <c:pt idx="171">
                  <c:v>3.0811837569935219E-2</c:v>
                </c:pt>
                <c:pt idx="172">
                  <c:v>1.9058061956879202E-2</c:v>
                </c:pt>
                <c:pt idx="173">
                  <c:v>2.1403680245834333E-2</c:v>
                </c:pt>
                <c:pt idx="174">
                  <c:v>3.017825404709934E-2</c:v>
                </c:pt>
                <c:pt idx="175">
                  <c:v>1.9175896280951565E-2</c:v>
                </c:pt>
                <c:pt idx="176">
                  <c:v>1.1945373549373195E-2</c:v>
                </c:pt>
                <c:pt idx="177">
                  <c:v>1.2641477613834884E-2</c:v>
                </c:pt>
                <c:pt idx="178">
                  <c:v>2.2391164411402875E-2</c:v>
                </c:pt>
                <c:pt idx="179">
                  <c:v>4.0318784892788506E-2</c:v>
                </c:pt>
                <c:pt idx="180">
                  <c:v>1.7081868101178788E-2</c:v>
                </c:pt>
                <c:pt idx="181">
                  <c:v>1.5961392250242235E-2</c:v>
                </c:pt>
                <c:pt idx="182">
                  <c:v>2.5111734187098E-2</c:v>
                </c:pt>
                <c:pt idx="183">
                  <c:v>3.2333663026144988E-2</c:v>
                </c:pt>
                <c:pt idx="184">
                  <c:v>2.6898382041732838E-2</c:v>
                </c:pt>
                <c:pt idx="185">
                  <c:v>2.0637961153209428E-2</c:v>
                </c:pt>
                <c:pt idx="186">
                  <c:v>3.0570948715863522E-2</c:v>
                </c:pt>
                <c:pt idx="187">
                  <c:v>3.3518040501225976E-2</c:v>
                </c:pt>
                <c:pt idx="188">
                  <c:v>1.6318120045764883E-2</c:v>
                </c:pt>
                <c:pt idx="189">
                  <c:v>2.184486774246247E-2</c:v>
                </c:pt>
                <c:pt idx="190">
                  <c:v>2.0340476347326109E-2</c:v>
                </c:pt>
                <c:pt idx="191">
                  <c:v>2.8779174279613962E-2</c:v>
                </c:pt>
                <c:pt idx="192">
                  <c:v>3.1179250577209106E-2</c:v>
                </c:pt>
                <c:pt idx="193">
                  <c:v>2.8196734123404177E-2</c:v>
                </c:pt>
                <c:pt idx="194">
                  <c:v>2.5016206027445143E-2</c:v>
                </c:pt>
                <c:pt idx="195">
                  <c:v>2.5345406169517803E-2</c:v>
                </c:pt>
                <c:pt idx="196">
                  <c:v>2.3188836434240079E-2</c:v>
                </c:pt>
                <c:pt idx="197">
                  <c:v>3.3845224865486689E-2</c:v>
                </c:pt>
                <c:pt idx="198">
                  <c:v>1.7684816794132197E-2</c:v>
                </c:pt>
                <c:pt idx="199">
                  <c:v>2.678593349210362E-2</c:v>
                </c:pt>
                <c:pt idx="200">
                  <c:v>2.9394239892441831E-2</c:v>
                </c:pt>
                <c:pt idx="201">
                  <c:v>2.48692040685079E-2</c:v>
                </c:pt>
                <c:pt idx="202">
                  <c:v>2.027311084087885E-2</c:v>
                </c:pt>
                <c:pt idx="203">
                  <c:v>2.4938349089022038E-2</c:v>
                </c:pt>
                <c:pt idx="204">
                  <c:v>2.1529577881091E-2</c:v>
                </c:pt>
                <c:pt idx="205">
                  <c:v>2.2364213342308092E-2</c:v>
                </c:pt>
                <c:pt idx="206">
                  <c:v>1.7224836295193335E-2</c:v>
                </c:pt>
                <c:pt idx="207">
                  <c:v>1.6161311474389095E-2</c:v>
                </c:pt>
                <c:pt idx="208">
                  <c:v>1.8794596889043891E-2</c:v>
                </c:pt>
                <c:pt idx="209">
                  <c:v>1.7199828346336654E-2</c:v>
                </c:pt>
                <c:pt idx="210">
                  <c:v>1.7746212239727721E-2</c:v>
                </c:pt>
                <c:pt idx="211">
                  <c:v>2.3791647917359909E-2</c:v>
                </c:pt>
                <c:pt idx="212">
                  <c:v>1.4822271842701962E-2</c:v>
                </c:pt>
                <c:pt idx="213">
                  <c:v>1.9728897902924536E-2</c:v>
                </c:pt>
                <c:pt idx="214">
                  <c:v>1.6280701542341236E-2</c:v>
                </c:pt>
                <c:pt idx="215">
                  <c:v>3.3148695942695539E-2</c:v>
                </c:pt>
                <c:pt idx="216">
                  <c:v>1.987294897947009E-2</c:v>
                </c:pt>
                <c:pt idx="217">
                  <c:v>2.4796208165328792E-2</c:v>
                </c:pt>
                <c:pt idx="218">
                  <c:v>1.5612883217819062E-2</c:v>
                </c:pt>
                <c:pt idx="219">
                  <c:v>1.8253584177485016E-2</c:v>
                </c:pt>
                <c:pt idx="220">
                  <c:v>2.040047415650198E-2</c:v>
                </c:pt>
                <c:pt idx="221">
                  <c:v>2.8885757051917094E-2</c:v>
                </c:pt>
                <c:pt idx="222">
                  <c:v>1.1660112191348548E-2</c:v>
                </c:pt>
                <c:pt idx="223">
                  <c:v>3.2992437204435898E-2</c:v>
                </c:pt>
                <c:pt idx="224">
                  <c:v>3.922194374554186E-2</c:v>
                </c:pt>
                <c:pt idx="225">
                  <c:v>3.7136672334069504E-2</c:v>
                </c:pt>
                <c:pt idx="226">
                  <c:v>3.6060974912031474E-2</c:v>
                </c:pt>
                <c:pt idx="227">
                  <c:v>2.398095084178492E-2</c:v>
                </c:pt>
                <c:pt idx="228">
                  <c:v>2.9555101297826264E-2</c:v>
                </c:pt>
                <c:pt idx="229">
                  <c:v>3.1720878797694751E-2</c:v>
                </c:pt>
                <c:pt idx="230">
                  <c:v>2.3636376301731682E-2</c:v>
                </c:pt>
                <c:pt idx="231">
                  <c:v>2.3837791789300455E-2</c:v>
                </c:pt>
                <c:pt idx="232">
                  <c:v>2.4950921058169429E-2</c:v>
                </c:pt>
                <c:pt idx="233">
                  <c:v>1.782084686622093E-2</c:v>
                </c:pt>
                <c:pt idx="234">
                  <c:v>2.2355950303367511E-2</c:v>
                </c:pt>
                <c:pt idx="235">
                  <c:v>2.9285431020526831E-2</c:v>
                </c:pt>
                <c:pt idx="236">
                  <c:v>2.5913247180754134E-2</c:v>
                </c:pt>
                <c:pt idx="237">
                  <c:v>2.736216390216159E-2</c:v>
                </c:pt>
                <c:pt idx="238">
                  <c:v>2.686186565648549E-2</c:v>
                </c:pt>
                <c:pt idx="239">
                  <c:v>2.4712678287762108E-2</c:v>
                </c:pt>
                <c:pt idx="240">
                  <c:v>2.4248394839973347E-2</c:v>
                </c:pt>
                <c:pt idx="241">
                  <c:v>2.3752116032526083E-2</c:v>
                </c:pt>
                <c:pt idx="242">
                  <c:v>2.5960105071422601E-2</c:v>
                </c:pt>
                <c:pt idx="243">
                  <c:v>2.8654637754060824E-2</c:v>
                </c:pt>
                <c:pt idx="244">
                  <c:v>2.685556715730042E-2</c:v>
                </c:pt>
                <c:pt idx="245">
                  <c:v>1.98929026096967E-2</c:v>
                </c:pt>
                <c:pt idx="246">
                  <c:v>3.0473889240166585E-2</c:v>
                </c:pt>
                <c:pt idx="247">
                  <c:v>2.2409284522470735E-2</c:v>
                </c:pt>
                <c:pt idx="248">
                  <c:v>3.0909161200520924E-2</c:v>
                </c:pt>
                <c:pt idx="249">
                  <c:v>2.4925114930758135E-2</c:v>
                </c:pt>
                <c:pt idx="250">
                  <c:v>2.1158176960611785E-2</c:v>
                </c:pt>
                <c:pt idx="251">
                  <c:v>2.952195284064188E-2</c:v>
                </c:pt>
                <c:pt idx="252">
                  <c:v>3.0585990830939963E-2</c:v>
                </c:pt>
                <c:pt idx="253">
                  <c:v>2.458894471951642E-2</c:v>
                </c:pt>
                <c:pt idx="254">
                  <c:v>2.9661897276032911E-2</c:v>
                </c:pt>
                <c:pt idx="255">
                  <c:v>2.4989459679545745E-2</c:v>
                </c:pt>
                <c:pt idx="256">
                  <c:v>3.0364761666571122E-2</c:v>
                </c:pt>
                <c:pt idx="257">
                  <c:v>3.751844821170805E-2</c:v>
                </c:pt>
                <c:pt idx="258">
                  <c:v>2.5762190267050872E-2</c:v>
                </c:pt>
                <c:pt idx="259">
                  <c:v>2.7343563731030363E-2</c:v>
                </c:pt>
                <c:pt idx="260">
                  <c:v>2.7908107002899862E-2</c:v>
                </c:pt>
                <c:pt idx="261">
                  <c:v>2.7099015225469536E-2</c:v>
                </c:pt>
                <c:pt idx="262">
                  <c:v>2.8403348675750673E-2</c:v>
                </c:pt>
                <c:pt idx="263">
                  <c:v>3.0829398686860049E-2</c:v>
                </c:pt>
                <c:pt idx="264">
                  <c:v>2.8537177418824E-2</c:v>
                </c:pt>
                <c:pt idx="265">
                  <c:v>2.4069756976178608E-2</c:v>
                </c:pt>
                <c:pt idx="266">
                  <c:v>1.9854736724316674E-2</c:v>
                </c:pt>
                <c:pt idx="267">
                  <c:v>2.6219598090853641E-2</c:v>
                </c:pt>
                <c:pt idx="268">
                  <c:v>2.9026273394202967E-2</c:v>
                </c:pt>
                <c:pt idx="269">
                  <c:v>3.3489302864464165E-2</c:v>
                </c:pt>
                <c:pt idx="270">
                  <c:v>2.934194757463704E-2</c:v>
                </c:pt>
                <c:pt idx="271">
                  <c:v>2.7901384864043838E-2</c:v>
                </c:pt>
                <c:pt idx="272">
                  <c:v>2.4957952206689366E-2</c:v>
                </c:pt>
                <c:pt idx="273">
                  <c:v>2.2336879181869551E-2</c:v>
                </c:pt>
                <c:pt idx="274">
                  <c:v>2.741263458636084E-2</c:v>
                </c:pt>
                <c:pt idx="275">
                  <c:v>2.5708141011227092E-2</c:v>
                </c:pt>
                <c:pt idx="276">
                  <c:v>2.4303586222187756E-2</c:v>
                </c:pt>
                <c:pt idx="277">
                  <c:v>3.1401902384604385E-2</c:v>
                </c:pt>
                <c:pt idx="278">
                  <c:v>3.2661424740245887E-2</c:v>
                </c:pt>
                <c:pt idx="279">
                  <c:v>2.7354927712825244E-2</c:v>
                </c:pt>
                <c:pt idx="280">
                  <c:v>2.6077553393958286E-2</c:v>
                </c:pt>
                <c:pt idx="281">
                  <c:v>2.8438829423630213E-2</c:v>
                </c:pt>
                <c:pt idx="282">
                  <c:v>2.4846295408378322E-2</c:v>
                </c:pt>
                <c:pt idx="283">
                  <c:v>2.2429611578136915E-2</c:v>
                </c:pt>
                <c:pt idx="284">
                  <c:v>2.5193633328560811E-2</c:v>
                </c:pt>
                <c:pt idx="285">
                  <c:v>2.3778747510722426E-2</c:v>
                </c:pt>
                <c:pt idx="286">
                  <c:v>2.7327595154200746E-2</c:v>
                </c:pt>
                <c:pt idx="287">
                  <c:v>2.4831894522367531E-2</c:v>
                </c:pt>
                <c:pt idx="288">
                  <c:v>3.141996829318161E-2</c:v>
                </c:pt>
                <c:pt idx="289">
                  <c:v>2.697310657933974E-2</c:v>
                </c:pt>
                <c:pt idx="290">
                  <c:v>3.1038844805901328E-2</c:v>
                </c:pt>
                <c:pt idx="291">
                  <c:v>2.4029405120159192E-2</c:v>
                </c:pt>
                <c:pt idx="292">
                  <c:v>2.8134853000401527E-2</c:v>
                </c:pt>
                <c:pt idx="293">
                  <c:v>2.8522032588712914E-2</c:v>
                </c:pt>
                <c:pt idx="294">
                  <c:v>2.5490061782959844E-2</c:v>
                </c:pt>
                <c:pt idx="295">
                  <c:v>2.7634526015940214E-2</c:v>
                </c:pt>
                <c:pt idx="296">
                  <c:v>-1.4510258519070951E-3</c:v>
                </c:pt>
                <c:pt idx="297">
                  <c:v>2.4929091864532238E-2</c:v>
                </c:pt>
                <c:pt idx="298">
                  <c:v>2.9955505833139801E-2</c:v>
                </c:pt>
                <c:pt idx="299">
                  <c:v>2.9596859688517246E-2</c:v>
                </c:pt>
                <c:pt idx="300">
                  <c:v>2.6176107896877271E-2</c:v>
                </c:pt>
                <c:pt idx="301">
                  <c:v>2.4660542912708611E-2</c:v>
                </c:pt>
                <c:pt idx="302">
                  <c:v>2.67555469436416E-2</c:v>
                </c:pt>
                <c:pt idx="303">
                  <c:v>3.2257287825345871E-2</c:v>
                </c:pt>
                <c:pt idx="304">
                  <c:v>2.2520084353532782E-2</c:v>
                </c:pt>
                <c:pt idx="305">
                  <c:v>2.7991264916152031E-2</c:v>
                </c:pt>
                <c:pt idx="306">
                  <c:v>2.9079470101523647E-2</c:v>
                </c:pt>
                <c:pt idx="307">
                  <c:v>2.5967167244065698E-2</c:v>
                </c:pt>
                <c:pt idx="308">
                  <c:v>2.7514330888817523E-2</c:v>
                </c:pt>
                <c:pt idx="309">
                  <c:v>3.2562000797332041E-2</c:v>
                </c:pt>
                <c:pt idx="310">
                  <c:v>2.4784476504540437E-2</c:v>
                </c:pt>
                <c:pt idx="311">
                  <c:v>2.8977217654202803E-2</c:v>
                </c:pt>
                <c:pt idx="312">
                  <c:v>2.9468853811068729E-2</c:v>
                </c:pt>
                <c:pt idx="313">
                  <c:v>3.0467665908746694E-2</c:v>
                </c:pt>
                <c:pt idx="314">
                  <c:v>2.6343165810943509E-2</c:v>
                </c:pt>
                <c:pt idx="315">
                  <c:v>3.2924346130797533E-2</c:v>
                </c:pt>
                <c:pt idx="316">
                  <c:v>2.6466080885087395E-2</c:v>
                </c:pt>
                <c:pt idx="317">
                  <c:v>2.7190591411004633E-2</c:v>
                </c:pt>
                <c:pt idx="318">
                  <c:v>2.6558703610432222E-2</c:v>
                </c:pt>
                <c:pt idx="319">
                  <c:v>2.4561769355232854E-2</c:v>
                </c:pt>
                <c:pt idx="320">
                  <c:v>2.7869761114616504E-2</c:v>
                </c:pt>
                <c:pt idx="321">
                  <c:v>3.1550720330162929E-2</c:v>
                </c:pt>
                <c:pt idx="322">
                  <c:v>3.416949531934721E-2</c:v>
                </c:pt>
                <c:pt idx="323">
                  <c:v>3.0735095464410805E-2</c:v>
                </c:pt>
                <c:pt idx="324">
                  <c:v>2.6434345654203717E-2</c:v>
                </c:pt>
                <c:pt idx="325">
                  <c:v>3.1965648658249524E-2</c:v>
                </c:pt>
                <c:pt idx="326">
                  <c:v>3.1840343882465899E-2</c:v>
                </c:pt>
                <c:pt idx="327">
                  <c:v>2.7496332626870595E-2</c:v>
                </c:pt>
                <c:pt idx="328">
                  <c:v>2.8796800558722579E-2</c:v>
                </c:pt>
                <c:pt idx="329">
                  <c:v>3.7056638773722561E-2</c:v>
                </c:pt>
                <c:pt idx="330">
                  <c:v>2.9278521848224992E-2</c:v>
                </c:pt>
                <c:pt idx="331">
                  <c:v>2.9476361324299899E-2</c:v>
                </c:pt>
                <c:pt idx="332">
                  <c:v>2.9646907832229508E-2</c:v>
                </c:pt>
                <c:pt idx="333">
                  <c:v>3.0050036595566876E-2</c:v>
                </c:pt>
                <c:pt idx="334">
                  <c:v>2.5277002022359885E-2</c:v>
                </c:pt>
                <c:pt idx="335">
                  <c:v>3.3570852443634586E-2</c:v>
                </c:pt>
                <c:pt idx="336">
                  <c:v>3.072014214760202E-2</c:v>
                </c:pt>
                <c:pt idx="337">
                  <c:v>3.0671427125558981E-2</c:v>
                </c:pt>
                <c:pt idx="338">
                  <c:v>3.1959074023417078E-2</c:v>
                </c:pt>
                <c:pt idx="339">
                  <c:v>2.6576124221747655E-2</c:v>
                </c:pt>
                <c:pt idx="340">
                  <c:v>3.1691765104792102E-2</c:v>
                </c:pt>
                <c:pt idx="341">
                  <c:v>2.7653893339086605E-2</c:v>
                </c:pt>
                <c:pt idx="342">
                  <c:v>2.894691146331424E-2</c:v>
                </c:pt>
                <c:pt idx="343">
                  <c:v>3.4154259222460542E-2</c:v>
                </c:pt>
                <c:pt idx="344">
                  <c:v>2.8954462414941734E-2</c:v>
                </c:pt>
                <c:pt idx="345">
                  <c:v>2.8942837315408615E-2</c:v>
                </c:pt>
                <c:pt idx="346">
                  <c:v>2.5183579753830704E-2</c:v>
                </c:pt>
                <c:pt idx="347">
                  <c:v>3.1468595579002723E-2</c:v>
                </c:pt>
                <c:pt idx="348">
                  <c:v>2.5192777407993749E-2</c:v>
                </c:pt>
                <c:pt idx="349">
                  <c:v>3.154015286093495E-2</c:v>
                </c:pt>
                <c:pt idx="350">
                  <c:v>3.0153891094293228E-2</c:v>
                </c:pt>
                <c:pt idx="351">
                  <c:v>2.6835640133276023E-2</c:v>
                </c:pt>
                <c:pt idx="352">
                  <c:v>3.194867676395316E-2</c:v>
                </c:pt>
                <c:pt idx="353">
                  <c:v>2.8807256626433686E-2</c:v>
                </c:pt>
                <c:pt idx="354">
                  <c:v>3.0596093696055399E-2</c:v>
                </c:pt>
                <c:pt idx="355">
                  <c:v>2.8831143155927247E-2</c:v>
                </c:pt>
                <c:pt idx="356">
                  <c:v>2.8068718310251928E-2</c:v>
                </c:pt>
                <c:pt idx="357">
                  <c:v>3.102335742144896E-2</c:v>
                </c:pt>
                <c:pt idx="358">
                  <c:v>2.9250028082124208E-2</c:v>
                </c:pt>
                <c:pt idx="359">
                  <c:v>2.922206663345589E-2</c:v>
                </c:pt>
                <c:pt idx="360">
                  <c:v>3.0481236703680387E-2</c:v>
                </c:pt>
                <c:pt idx="361">
                  <c:v>2.8741768894206099E-2</c:v>
                </c:pt>
                <c:pt idx="362">
                  <c:v>2.7958585261855684E-2</c:v>
                </c:pt>
                <c:pt idx="363">
                  <c:v>2.9714426577660685E-2</c:v>
                </c:pt>
                <c:pt idx="364">
                  <c:v>3.1857786755979473E-2</c:v>
                </c:pt>
                <c:pt idx="365">
                  <c:v>3.1798492903360898E-2</c:v>
                </c:pt>
                <c:pt idx="366">
                  <c:v>3.0768273147294106E-2</c:v>
                </c:pt>
                <c:pt idx="367">
                  <c:v>2.8957369951679302E-2</c:v>
                </c:pt>
                <c:pt idx="368">
                  <c:v>2.6093011246842823E-2</c:v>
                </c:pt>
                <c:pt idx="369">
                  <c:v>2.6777420570787303E-2</c:v>
                </c:pt>
                <c:pt idx="370">
                  <c:v>2.6115288087703969E-2</c:v>
                </c:pt>
                <c:pt idx="371">
                  <c:v>2.7683089720819148E-2</c:v>
                </c:pt>
                <c:pt idx="372">
                  <c:v>2.8587233999425143E-2</c:v>
                </c:pt>
                <c:pt idx="373">
                  <c:v>2.7571215965373763E-2</c:v>
                </c:pt>
                <c:pt idx="374">
                  <c:v>2.8944311035909276E-2</c:v>
                </c:pt>
                <c:pt idx="375">
                  <c:v>2.7526055398760463E-2</c:v>
                </c:pt>
                <c:pt idx="376">
                  <c:v>2.5476393827765592E-2</c:v>
                </c:pt>
                <c:pt idx="377">
                  <c:v>2.7299792969643077E-2</c:v>
                </c:pt>
                <c:pt idx="378">
                  <c:v>2.6227768564963894E-2</c:v>
                </c:pt>
                <c:pt idx="379">
                  <c:v>2.6521398845267136E-2</c:v>
                </c:pt>
                <c:pt idx="380">
                  <c:v>2.4777135039112053E-2</c:v>
                </c:pt>
                <c:pt idx="381">
                  <c:v>3.1649118599925058E-2</c:v>
                </c:pt>
                <c:pt idx="382">
                  <c:v>2.8315910600173272E-2</c:v>
                </c:pt>
                <c:pt idx="383">
                  <c:v>2.9199495432042616E-2</c:v>
                </c:pt>
                <c:pt idx="384">
                  <c:v>3.193268951367173E-2</c:v>
                </c:pt>
                <c:pt idx="385">
                  <c:v>2.5413534628167089E-2</c:v>
                </c:pt>
                <c:pt idx="386">
                  <c:v>2.4860968180474757E-2</c:v>
                </c:pt>
                <c:pt idx="387">
                  <c:v>2.7331551811088289E-2</c:v>
                </c:pt>
                <c:pt idx="388">
                  <c:v>3.1536677981800126E-2</c:v>
                </c:pt>
                <c:pt idx="389">
                  <c:v>3.0590373736990861E-2</c:v>
                </c:pt>
                <c:pt idx="390">
                  <c:v>3.1009886086467958E-2</c:v>
                </c:pt>
                <c:pt idx="391">
                  <c:v>2.9222273297050877E-2</c:v>
                </c:pt>
                <c:pt idx="392">
                  <c:v>3.0132397431340607E-2</c:v>
                </c:pt>
                <c:pt idx="393">
                  <c:v>2.6640076791468736E-2</c:v>
                </c:pt>
                <c:pt idx="394">
                  <c:v>2.5768813338580526E-2</c:v>
                </c:pt>
                <c:pt idx="395">
                  <c:v>3.0637909508952149E-2</c:v>
                </c:pt>
                <c:pt idx="396">
                  <c:v>2.8268447542475872E-2</c:v>
                </c:pt>
                <c:pt idx="397">
                  <c:v>3.0652250124815761E-2</c:v>
                </c:pt>
                <c:pt idx="398">
                  <c:v>3.3927701707573671E-2</c:v>
                </c:pt>
                <c:pt idx="399">
                  <c:v>3.1351538680594454E-2</c:v>
                </c:pt>
                <c:pt idx="400">
                  <c:v>2.8826926851647949E-2</c:v>
                </c:pt>
                <c:pt idx="401">
                  <c:v>2.7446380828066858E-2</c:v>
                </c:pt>
                <c:pt idx="402">
                  <c:v>2.8421956718775537E-2</c:v>
                </c:pt>
                <c:pt idx="403">
                  <c:v>3.2925572110123508E-2</c:v>
                </c:pt>
                <c:pt idx="404">
                  <c:v>2.8211785237826054E-2</c:v>
                </c:pt>
                <c:pt idx="405">
                  <c:v>2.7754042286250419E-2</c:v>
                </c:pt>
                <c:pt idx="406">
                  <c:v>2.7730167574678111E-2</c:v>
                </c:pt>
                <c:pt idx="407">
                  <c:v>2.8072040053144953E-2</c:v>
                </c:pt>
                <c:pt idx="408">
                  <c:v>3.2208245437380018E-2</c:v>
                </c:pt>
                <c:pt idx="409">
                  <c:v>2.7135562483917852E-2</c:v>
                </c:pt>
                <c:pt idx="410">
                  <c:v>2.8705357098550988E-2</c:v>
                </c:pt>
                <c:pt idx="411">
                  <c:v>2.9207161590068115E-2</c:v>
                </c:pt>
                <c:pt idx="412">
                  <c:v>2.795860603055686E-2</c:v>
                </c:pt>
                <c:pt idx="413">
                  <c:v>2.8872756537520222E-2</c:v>
                </c:pt>
                <c:pt idx="414">
                  <c:v>2.7129274734782077E-2</c:v>
                </c:pt>
                <c:pt idx="415">
                  <c:v>2.7100353544380534E-2</c:v>
                </c:pt>
                <c:pt idx="416">
                  <c:v>2.9697673606692926E-2</c:v>
                </c:pt>
                <c:pt idx="417">
                  <c:v>3.1223574537693533E-2</c:v>
                </c:pt>
                <c:pt idx="418">
                  <c:v>2.7306984284847208E-2</c:v>
                </c:pt>
                <c:pt idx="419">
                  <c:v>2.8191753782269013E-2</c:v>
                </c:pt>
                <c:pt idx="420">
                  <c:v>3.2040513122046699E-2</c:v>
                </c:pt>
                <c:pt idx="421">
                  <c:v>3.0798732353834346E-2</c:v>
                </c:pt>
                <c:pt idx="422">
                  <c:v>2.6071779342522972E-2</c:v>
                </c:pt>
                <c:pt idx="423">
                  <c:v>2.7381882775591421E-2</c:v>
                </c:pt>
                <c:pt idx="424">
                  <c:v>2.7070656167843349E-2</c:v>
                </c:pt>
                <c:pt idx="425">
                  <c:v>2.9625168695215143E-2</c:v>
                </c:pt>
                <c:pt idx="426">
                  <c:v>2.5941395088015379E-2</c:v>
                </c:pt>
                <c:pt idx="427">
                  <c:v>3.0382730967619009E-2</c:v>
                </c:pt>
                <c:pt idx="428">
                  <c:v>2.8303493756658471E-2</c:v>
                </c:pt>
                <c:pt idx="429">
                  <c:v>2.976653934732934E-2</c:v>
                </c:pt>
                <c:pt idx="430">
                  <c:v>2.880284730035193E-2</c:v>
                </c:pt>
                <c:pt idx="431">
                  <c:v>2.6291723573995618E-2</c:v>
                </c:pt>
                <c:pt idx="432">
                  <c:v>2.9651853411471141E-2</c:v>
                </c:pt>
                <c:pt idx="433">
                  <c:v>3.018642459441806E-2</c:v>
                </c:pt>
                <c:pt idx="434">
                  <c:v>2.9293707675573211E-2</c:v>
                </c:pt>
                <c:pt idx="435">
                  <c:v>3.1240240145463227E-2</c:v>
                </c:pt>
                <c:pt idx="436">
                  <c:v>3.1145655389081955E-2</c:v>
                </c:pt>
                <c:pt idx="437">
                  <c:v>2.8025599255874667E-2</c:v>
                </c:pt>
                <c:pt idx="438">
                  <c:v>2.665792436819292E-2</c:v>
                </c:pt>
                <c:pt idx="439">
                  <c:v>2.8722697406985992E-2</c:v>
                </c:pt>
                <c:pt idx="440">
                  <c:v>2.5658574709410298E-2</c:v>
                </c:pt>
                <c:pt idx="441">
                  <c:v>2.4914376324706583E-2</c:v>
                </c:pt>
                <c:pt idx="442">
                  <c:v>2.8248408958202437E-2</c:v>
                </c:pt>
                <c:pt idx="443">
                  <c:v>2.7664716839615466E-2</c:v>
                </c:pt>
                <c:pt idx="444">
                  <c:v>3.0407277418942363E-2</c:v>
                </c:pt>
                <c:pt idx="445">
                  <c:v>3.031762471791366E-2</c:v>
                </c:pt>
                <c:pt idx="446">
                  <c:v>2.7836841620773989E-2</c:v>
                </c:pt>
                <c:pt idx="447">
                  <c:v>2.7663929707648249E-2</c:v>
                </c:pt>
                <c:pt idx="448">
                  <c:v>2.8879965947366082E-2</c:v>
                </c:pt>
                <c:pt idx="449">
                  <c:v>2.8228074859555835E-2</c:v>
                </c:pt>
                <c:pt idx="450">
                  <c:v>3.0717686706241365E-2</c:v>
                </c:pt>
                <c:pt idx="451">
                  <c:v>2.9565967065496163E-2</c:v>
                </c:pt>
                <c:pt idx="452">
                  <c:v>2.8140333620709085E-2</c:v>
                </c:pt>
                <c:pt idx="453">
                  <c:v>2.8365903577027535E-2</c:v>
                </c:pt>
                <c:pt idx="454">
                  <c:v>3.0041808131873099E-2</c:v>
                </c:pt>
                <c:pt idx="455">
                  <c:v>2.6785306442390439E-2</c:v>
                </c:pt>
                <c:pt idx="456">
                  <c:v>2.9842634603423568E-2</c:v>
                </c:pt>
                <c:pt idx="457">
                  <c:v>2.7916305578431055E-2</c:v>
                </c:pt>
                <c:pt idx="458">
                  <c:v>2.4137611809076365E-2</c:v>
                </c:pt>
                <c:pt idx="459">
                  <c:v>3.0254702126769423E-2</c:v>
                </c:pt>
                <c:pt idx="460">
                  <c:v>2.6749312132516578E-2</c:v>
                </c:pt>
                <c:pt idx="461">
                  <c:v>2.6677824031295871E-2</c:v>
                </c:pt>
                <c:pt idx="462">
                  <c:v>2.8043901436972829E-2</c:v>
                </c:pt>
                <c:pt idx="463">
                  <c:v>2.8677358663951213E-2</c:v>
                </c:pt>
                <c:pt idx="464">
                  <c:v>3.0159272968314138E-2</c:v>
                </c:pt>
                <c:pt idx="465">
                  <c:v>2.792786681434456E-2</c:v>
                </c:pt>
                <c:pt idx="466">
                  <c:v>2.7715013959585255E-2</c:v>
                </c:pt>
                <c:pt idx="467">
                  <c:v>2.6576419519272365E-2</c:v>
                </c:pt>
                <c:pt idx="468">
                  <c:v>2.3975448248819725E-2</c:v>
                </c:pt>
                <c:pt idx="469">
                  <c:v>3.0089287245271323E-2</c:v>
                </c:pt>
                <c:pt idx="470">
                  <c:v>2.6956269817932088E-2</c:v>
                </c:pt>
                <c:pt idx="471">
                  <c:v>2.8809526374674183E-2</c:v>
                </c:pt>
                <c:pt idx="472">
                  <c:v>2.5608902974294412E-2</c:v>
                </c:pt>
                <c:pt idx="473">
                  <c:v>3.0897858363464703E-2</c:v>
                </c:pt>
                <c:pt idx="474">
                  <c:v>3.1508265309618963E-2</c:v>
                </c:pt>
                <c:pt idx="475">
                  <c:v>3.0467874235692333E-2</c:v>
                </c:pt>
                <c:pt idx="476">
                  <c:v>3.2113930471126179E-2</c:v>
                </c:pt>
                <c:pt idx="477">
                  <c:v>3.1608846278583264E-2</c:v>
                </c:pt>
                <c:pt idx="478">
                  <c:v>3.0434137868575462E-2</c:v>
                </c:pt>
                <c:pt idx="479">
                  <c:v>2.6509186812230218E-2</c:v>
                </c:pt>
                <c:pt idx="480">
                  <c:v>2.7278477808720003E-2</c:v>
                </c:pt>
                <c:pt idx="481">
                  <c:v>3.0425487192069389E-2</c:v>
                </c:pt>
                <c:pt idx="482">
                  <c:v>2.804049531242403E-2</c:v>
                </c:pt>
                <c:pt idx="483">
                  <c:v>2.7829866459928493E-2</c:v>
                </c:pt>
                <c:pt idx="484">
                  <c:v>2.9861521725373735E-2</c:v>
                </c:pt>
                <c:pt idx="485">
                  <c:v>3.2545503505650664E-2</c:v>
                </c:pt>
                <c:pt idx="486">
                  <c:v>2.8614668259674098E-2</c:v>
                </c:pt>
                <c:pt idx="487">
                  <c:v>3.0867917608198084E-2</c:v>
                </c:pt>
                <c:pt idx="488">
                  <c:v>3.1631669519950084E-2</c:v>
                </c:pt>
                <c:pt idx="489">
                  <c:v>2.9591769328268291E-2</c:v>
                </c:pt>
                <c:pt idx="490">
                  <c:v>3.3343869743743912E-2</c:v>
                </c:pt>
                <c:pt idx="491">
                  <c:v>2.516793870046849E-2</c:v>
                </c:pt>
                <c:pt idx="492">
                  <c:v>2.5841597470384225E-2</c:v>
                </c:pt>
                <c:pt idx="493">
                  <c:v>2.956675722615093E-2</c:v>
                </c:pt>
                <c:pt idx="494">
                  <c:v>2.6406872051728369E-2</c:v>
                </c:pt>
                <c:pt idx="495">
                  <c:v>2.5206368908734705E-2</c:v>
                </c:pt>
                <c:pt idx="496">
                  <c:v>2.4552672592543762E-2</c:v>
                </c:pt>
                <c:pt idx="497">
                  <c:v>2.8171894137869219E-2</c:v>
                </c:pt>
                <c:pt idx="498">
                  <c:v>3.1062882096389174E-2</c:v>
                </c:pt>
                <c:pt idx="499">
                  <c:v>3.0844004319880908E-2</c:v>
                </c:pt>
                <c:pt idx="500">
                  <c:v>3.1114852607642005E-2</c:v>
                </c:pt>
                <c:pt idx="501">
                  <c:v>2.7820621809835355E-2</c:v>
                </c:pt>
                <c:pt idx="502">
                  <c:v>2.8958820697654E-2</c:v>
                </c:pt>
                <c:pt idx="503">
                  <c:v>3.0104395636810596E-2</c:v>
                </c:pt>
                <c:pt idx="504">
                  <c:v>3.1864231879096039E-2</c:v>
                </c:pt>
                <c:pt idx="505">
                  <c:v>2.9380106876003759E-2</c:v>
                </c:pt>
                <c:pt idx="506">
                  <c:v>2.8051132621611172E-2</c:v>
                </c:pt>
                <c:pt idx="507">
                  <c:v>2.7849292001110776E-2</c:v>
                </c:pt>
                <c:pt idx="508">
                  <c:v>3.3211906913683753E-2</c:v>
                </c:pt>
                <c:pt idx="509">
                  <c:v>3.0512681865297014E-2</c:v>
                </c:pt>
                <c:pt idx="510">
                  <c:v>3.0936413949337993E-2</c:v>
                </c:pt>
                <c:pt idx="511">
                  <c:v>2.7349710580066855E-2</c:v>
                </c:pt>
                <c:pt idx="512">
                  <c:v>2.8131393074678379E-2</c:v>
                </c:pt>
                <c:pt idx="513">
                  <c:v>2.5062028380085699E-2</c:v>
                </c:pt>
                <c:pt idx="514">
                  <c:v>2.9729373411592319E-2</c:v>
                </c:pt>
                <c:pt idx="515">
                  <c:v>3.2731060034573101E-2</c:v>
                </c:pt>
                <c:pt idx="516">
                  <c:v>2.9716964613175606E-2</c:v>
                </c:pt>
                <c:pt idx="517">
                  <c:v>2.7207756089997981E-2</c:v>
                </c:pt>
                <c:pt idx="518">
                  <c:v>3.1115902632342068E-2</c:v>
                </c:pt>
                <c:pt idx="519">
                  <c:v>2.9014833368136039E-2</c:v>
                </c:pt>
                <c:pt idx="520">
                  <c:v>2.9822753727858406E-2</c:v>
                </c:pt>
                <c:pt idx="521">
                  <c:v>2.9258417296839881E-2</c:v>
                </c:pt>
                <c:pt idx="522">
                  <c:v>3.3794822967549612E-2</c:v>
                </c:pt>
                <c:pt idx="523">
                  <c:v>2.9753976412412592E-2</c:v>
                </c:pt>
                <c:pt idx="524">
                  <c:v>2.5152488808929868E-2</c:v>
                </c:pt>
                <c:pt idx="525">
                  <c:v>2.57662915371E-2</c:v>
                </c:pt>
                <c:pt idx="526">
                  <c:v>3.1511937631929651E-2</c:v>
                </c:pt>
                <c:pt idx="527">
                  <c:v>2.5723768633294314E-2</c:v>
                </c:pt>
                <c:pt idx="528">
                  <c:v>2.6747946381480425E-2</c:v>
                </c:pt>
                <c:pt idx="529">
                  <c:v>3.0392874456470251E-2</c:v>
                </c:pt>
                <c:pt idx="530">
                  <c:v>2.7716920890419577E-2</c:v>
                </c:pt>
                <c:pt idx="531">
                  <c:v>2.6464145918190837E-2</c:v>
                </c:pt>
                <c:pt idx="532">
                  <c:v>2.8580336109083379E-2</c:v>
                </c:pt>
                <c:pt idx="533">
                  <c:v>3.0125995902305289E-2</c:v>
                </c:pt>
                <c:pt idx="534">
                  <c:v>3.1133690293409705E-2</c:v>
                </c:pt>
                <c:pt idx="535">
                  <c:v>2.4079129207930761E-2</c:v>
                </c:pt>
                <c:pt idx="536">
                  <c:v>2.6760623852086413E-2</c:v>
                </c:pt>
                <c:pt idx="537">
                  <c:v>2.5095293270605182E-2</c:v>
                </c:pt>
                <c:pt idx="538">
                  <c:v>3.3751905508554253E-2</c:v>
                </c:pt>
                <c:pt idx="539">
                  <c:v>2.7151783081503914E-2</c:v>
                </c:pt>
                <c:pt idx="540">
                  <c:v>3.0463022896083006E-2</c:v>
                </c:pt>
                <c:pt idx="541">
                  <c:v>3.2407670154161419E-2</c:v>
                </c:pt>
                <c:pt idx="542">
                  <c:v>3.1473316702361698E-2</c:v>
                </c:pt>
                <c:pt idx="543">
                  <c:v>2.6960188025342696E-2</c:v>
                </c:pt>
                <c:pt idx="544">
                  <c:v>2.8952779185275029E-2</c:v>
                </c:pt>
                <c:pt idx="545">
                  <c:v>2.9979855799711658E-2</c:v>
                </c:pt>
                <c:pt idx="546">
                  <c:v>3.1123952041524919E-2</c:v>
                </c:pt>
                <c:pt idx="547">
                  <c:v>2.4843288383859158E-2</c:v>
                </c:pt>
                <c:pt idx="548">
                  <c:v>3.0722141316503013E-2</c:v>
                </c:pt>
                <c:pt idx="549">
                  <c:v>2.824896739445229E-2</c:v>
                </c:pt>
                <c:pt idx="550">
                  <c:v>2.8672671558715598E-2</c:v>
                </c:pt>
                <c:pt idx="551">
                  <c:v>2.7951303698308033E-2</c:v>
                </c:pt>
                <c:pt idx="552">
                  <c:v>2.9335755402278896E-2</c:v>
                </c:pt>
                <c:pt idx="553">
                  <c:v>2.7495392962444395E-2</c:v>
                </c:pt>
                <c:pt idx="554">
                  <c:v>2.6160591623558244E-2</c:v>
                </c:pt>
                <c:pt idx="555">
                  <c:v>2.9352730505417743E-2</c:v>
                </c:pt>
                <c:pt idx="556">
                  <c:v>2.6402790808376292E-2</c:v>
                </c:pt>
                <c:pt idx="557">
                  <c:v>2.1148534060760144E-2</c:v>
                </c:pt>
                <c:pt idx="558">
                  <c:v>2.9602116398792622E-2</c:v>
                </c:pt>
                <c:pt idx="559">
                  <c:v>3.1696362044420917E-2</c:v>
                </c:pt>
                <c:pt idx="560">
                  <c:v>2.863787138304455E-2</c:v>
                </c:pt>
                <c:pt idx="561">
                  <c:v>3.1523099691387585E-2</c:v>
                </c:pt>
                <c:pt idx="562">
                  <c:v>2.6770261305147758E-2</c:v>
                </c:pt>
                <c:pt idx="563">
                  <c:v>2.7605271650608096E-2</c:v>
                </c:pt>
                <c:pt idx="564">
                  <c:v>2.8926999873249093E-2</c:v>
                </c:pt>
                <c:pt idx="565">
                  <c:v>3.0173415929636627E-2</c:v>
                </c:pt>
                <c:pt idx="566">
                  <c:v>2.9826401174308473E-2</c:v>
                </c:pt>
                <c:pt idx="567">
                  <c:v>2.7066097587741922E-2</c:v>
                </c:pt>
                <c:pt idx="568">
                  <c:v>2.9161144559782137E-2</c:v>
                </c:pt>
                <c:pt idx="569">
                  <c:v>2.9133963524181614E-2</c:v>
                </c:pt>
                <c:pt idx="570">
                  <c:v>2.9217269358094003E-2</c:v>
                </c:pt>
                <c:pt idx="571">
                  <c:v>2.7018656229757715E-2</c:v>
                </c:pt>
                <c:pt idx="572">
                  <c:v>2.5009201855545338E-2</c:v>
                </c:pt>
                <c:pt idx="573">
                  <c:v>2.9618464230370914E-2</c:v>
                </c:pt>
                <c:pt idx="574">
                  <c:v>2.8613203493153674E-2</c:v>
                </c:pt>
                <c:pt idx="575">
                  <c:v>2.6911304985730161E-2</c:v>
                </c:pt>
                <c:pt idx="576">
                  <c:v>2.7560584135404673E-2</c:v>
                </c:pt>
                <c:pt idx="577">
                  <c:v>2.9471386856589593E-2</c:v>
                </c:pt>
                <c:pt idx="578">
                  <c:v>2.7128662373941792E-2</c:v>
                </c:pt>
                <c:pt idx="579">
                  <c:v>2.6038337331907954E-2</c:v>
                </c:pt>
                <c:pt idx="580">
                  <c:v>3.2992444968305973E-2</c:v>
                </c:pt>
                <c:pt idx="581">
                  <c:v>2.6441543003948562E-2</c:v>
                </c:pt>
                <c:pt idx="582">
                  <c:v>3.0801569173544582E-2</c:v>
                </c:pt>
                <c:pt idx="583">
                  <c:v>2.63829322003757E-2</c:v>
                </c:pt>
                <c:pt idx="584">
                  <c:v>2.5664887090838098E-2</c:v>
                </c:pt>
                <c:pt idx="585">
                  <c:v>2.7775106165538882E-2</c:v>
                </c:pt>
                <c:pt idx="586">
                  <c:v>2.8835511982514314E-2</c:v>
                </c:pt>
                <c:pt idx="587">
                  <c:v>2.99240193813399E-2</c:v>
                </c:pt>
                <c:pt idx="588">
                  <c:v>2.8910062837234227E-2</c:v>
                </c:pt>
                <c:pt idx="589">
                  <c:v>2.833657129379491E-2</c:v>
                </c:pt>
                <c:pt idx="590">
                  <c:v>3.0377314460968932E-2</c:v>
                </c:pt>
                <c:pt idx="591">
                  <c:v>3.033123173221039E-2</c:v>
                </c:pt>
                <c:pt idx="592">
                  <c:v>3.0055970618700578E-2</c:v>
                </c:pt>
                <c:pt idx="593">
                  <c:v>2.9475594672809372E-2</c:v>
                </c:pt>
                <c:pt idx="594">
                  <c:v>3.2565573319107449E-2</c:v>
                </c:pt>
                <c:pt idx="595">
                  <c:v>2.9757388185311734E-2</c:v>
                </c:pt>
                <c:pt idx="596">
                  <c:v>2.9359167001013306E-2</c:v>
                </c:pt>
                <c:pt idx="597">
                  <c:v>3.1821564324043289E-2</c:v>
                </c:pt>
                <c:pt idx="598">
                  <c:v>2.8047285242694717E-2</c:v>
                </c:pt>
                <c:pt idx="599">
                  <c:v>2.9511345221514731E-2</c:v>
                </c:pt>
                <c:pt idx="600">
                  <c:v>2.8284486505618336E-2</c:v>
                </c:pt>
                <c:pt idx="601">
                  <c:v>2.9313159410091161E-2</c:v>
                </c:pt>
                <c:pt idx="602">
                  <c:v>3.1198882228180999E-2</c:v>
                </c:pt>
                <c:pt idx="603">
                  <c:v>3.034293177363874E-2</c:v>
                </c:pt>
                <c:pt idx="604">
                  <c:v>2.599896711513823E-2</c:v>
                </c:pt>
                <c:pt idx="605">
                  <c:v>2.6150380197111023E-2</c:v>
                </c:pt>
                <c:pt idx="606">
                  <c:v>3.0470026726061028E-2</c:v>
                </c:pt>
                <c:pt idx="607">
                  <c:v>2.9505950458599314E-2</c:v>
                </c:pt>
                <c:pt idx="608">
                  <c:v>3.0208112222534944E-2</c:v>
                </c:pt>
                <c:pt idx="609">
                  <c:v>3.0538626147768755E-2</c:v>
                </c:pt>
                <c:pt idx="610">
                  <c:v>2.6911261297499114E-2</c:v>
                </c:pt>
                <c:pt idx="611">
                  <c:v>2.7222087577291193E-2</c:v>
                </c:pt>
                <c:pt idx="612">
                  <c:v>3.0375887021409864E-2</c:v>
                </c:pt>
                <c:pt idx="613">
                  <c:v>2.7619190592075751E-2</c:v>
                </c:pt>
                <c:pt idx="614">
                  <c:v>2.9472414266278349E-2</c:v>
                </c:pt>
                <c:pt idx="615">
                  <c:v>2.9003350232939998E-2</c:v>
                </c:pt>
                <c:pt idx="616">
                  <c:v>2.5040490564252157E-2</c:v>
                </c:pt>
                <c:pt idx="617">
                  <c:v>2.5995148600550994E-2</c:v>
                </c:pt>
                <c:pt idx="618">
                  <c:v>3.0617733163804783E-2</c:v>
                </c:pt>
                <c:pt idx="619">
                  <c:v>2.6416632379104757E-2</c:v>
                </c:pt>
                <c:pt idx="620">
                  <c:v>2.6719537420866302E-2</c:v>
                </c:pt>
                <c:pt idx="621">
                  <c:v>2.8133549995499219E-2</c:v>
                </c:pt>
                <c:pt idx="622">
                  <c:v>2.9015378000168748E-2</c:v>
                </c:pt>
                <c:pt idx="623">
                  <c:v>2.9154457917465043E-2</c:v>
                </c:pt>
                <c:pt idx="624">
                  <c:v>2.9710193792500422E-2</c:v>
                </c:pt>
                <c:pt idx="625">
                  <c:v>2.5482549018737297E-2</c:v>
                </c:pt>
                <c:pt idx="626">
                  <c:v>2.9768277163444587E-2</c:v>
                </c:pt>
                <c:pt idx="627">
                  <c:v>3.2888144689341911E-2</c:v>
                </c:pt>
                <c:pt idx="628">
                  <c:v>3.0191249820221755E-2</c:v>
                </c:pt>
                <c:pt idx="629">
                  <c:v>2.6938871915033247E-2</c:v>
                </c:pt>
                <c:pt idx="630">
                  <c:v>2.6837717946677359E-2</c:v>
                </c:pt>
                <c:pt idx="631">
                  <c:v>3.0209531002157772E-2</c:v>
                </c:pt>
                <c:pt idx="632">
                  <c:v>3.6531472519137076E-2</c:v>
                </c:pt>
                <c:pt idx="633">
                  <c:v>2.7859504214501535E-2</c:v>
                </c:pt>
                <c:pt idx="634">
                  <c:v>2.810938073308461E-2</c:v>
                </c:pt>
                <c:pt idx="635">
                  <c:v>3.0439285549495723E-2</c:v>
                </c:pt>
                <c:pt idx="636">
                  <c:v>2.9997538628058457E-2</c:v>
                </c:pt>
                <c:pt idx="637">
                  <c:v>3.1615702499697029E-2</c:v>
                </c:pt>
                <c:pt idx="638">
                  <c:v>2.6395478703606812E-2</c:v>
                </c:pt>
                <c:pt idx="639">
                  <c:v>3.0482141555125714E-2</c:v>
                </c:pt>
                <c:pt idx="640">
                  <c:v>2.8477056080957089E-2</c:v>
                </c:pt>
                <c:pt idx="641">
                  <c:v>2.7888742691454319E-2</c:v>
                </c:pt>
                <c:pt idx="642">
                  <c:v>2.8845168091569104E-2</c:v>
                </c:pt>
                <c:pt idx="643">
                  <c:v>3.0300214369580927E-2</c:v>
                </c:pt>
                <c:pt idx="644">
                  <c:v>3.1635951348704755E-2</c:v>
                </c:pt>
                <c:pt idx="645">
                  <c:v>2.9900918178183272E-2</c:v>
                </c:pt>
                <c:pt idx="646">
                  <c:v>3.2156906243298228E-2</c:v>
                </c:pt>
                <c:pt idx="647">
                  <c:v>2.6495817300631552E-2</c:v>
                </c:pt>
                <c:pt idx="648">
                  <c:v>3.0547039094427589E-2</c:v>
                </c:pt>
                <c:pt idx="649">
                  <c:v>2.9338903994622648E-2</c:v>
                </c:pt>
                <c:pt idx="650">
                  <c:v>2.8188902498614998E-2</c:v>
                </c:pt>
                <c:pt idx="651">
                  <c:v>3.0447932798893906E-2</c:v>
                </c:pt>
                <c:pt idx="652">
                  <c:v>2.7767074101209849E-2</c:v>
                </c:pt>
                <c:pt idx="653">
                  <c:v>2.734134661448602E-2</c:v>
                </c:pt>
                <c:pt idx="654">
                  <c:v>3.2290415888103094E-2</c:v>
                </c:pt>
                <c:pt idx="655">
                  <c:v>2.9999395848468641E-2</c:v>
                </c:pt>
                <c:pt idx="656">
                  <c:v>2.94999300556575E-2</c:v>
                </c:pt>
                <c:pt idx="657">
                  <c:v>2.895535352487455E-2</c:v>
                </c:pt>
                <c:pt idx="658">
                  <c:v>3.0450227693637144E-2</c:v>
                </c:pt>
                <c:pt idx="659">
                  <c:v>2.7250125328143582E-2</c:v>
                </c:pt>
                <c:pt idx="660">
                  <c:v>2.878975320433258E-2</c:v>
                </c:pt>
                <c:pt idx="661">
                  <c:v>3.105055685209214E-2</c:v>
                </c:pt>
                <c:pt idx="662">
                  <c:v>2.9814621425483065E-2</c:v>
                </c:pt>
                <c:pt idx="663">
                  <c:v>2.958060958177175E-2</c:v>
                </c:pt>
                <c:pt idx="664">
                  <c:v>3.2180789335675627E-2</c:v>
                </c:pt>
                <c:pt idx="665">
                  <c:v>3.1287272530931581E-2</c:v>
                </c:pt>
                <c:pt idx="666">
                  <c:v>2.5521901208611308E-2</c:v>
                </c:pt>
                <c:pt idx="667">
                  <c:v>2.7621269081485947E-2</c:v>
                </c:pt>
                <c:pt idx="668">
                  <c:v>2.8533618673817235E-2</c:v>
                </c:pt>
                <c:pt idx="669">
                  <c:v>3.3277120680032912E-2</c:v>
                </c:pt>
                <c:pt idx="670">
                  <c:v>2.9926821473972479E-2</c:v>
                </c:pt>
                <c:pt idx="671">
                  <c:v>2.5085113509791257E-2</c:v>
                </c:pt>
                <c:pt idx="672">
                  <c:v>3.0213914504206976E-2</c:v>
                </c:pt>
                <c:pt idx="673">
                  <c:v>2.5380864958588836E-2</c:v>
                </c:pt>
                <c:pt idx="674">
                  <c:v>2.8192264104906536E-2</c:v>
                </c:pt>
                <c:pt idx="675">
                  <c:v>2.7355098409022213E-2</c:v>
                </c:pt>
                <c:pt idx="676">
                  <c:v>2.7441942038720302E-2</c:v>
                </c:pt>
                <c:pt idx="677">
                  <c:v>3.0427782965796235E-2</c:v>
                </c:pt>
                <c:pt idx="678">
                  <c:v>2.7355940543912091E-2</c:v>
                </c:pt>
                <c:pt idx="679">
                  <c:v>2.5071570448950545E-2</c:v>
                </c:pt>
                <c:pt idx="680">
                  <c:v>2.8935422152680856E-2</c:v>
                </c:pt>
                <c:pt idx="681">
                  <c:v>3.2964743600270158E-2</c:v>
                </c:pt>
                <c:pt idx="682">
                  <c:v>3.3130627818432831E-2</c:v>
                </c:pt>
                <c:pt idx="683">
                  <c:v>3.5367620740017133E-2</c:v>
                </c:pt>
                <c:pt idx="684">
                  <c:v>3.1952486218685655E-2</c:v>
                </c:pt>
                <c:pt idx="685">
                  <c:v>3.3101515645321669E-2</c:v>
                </c:pt>
                <c:pt idx="686">
                  <c:v>3.0211315756711626E-2</c:v>
                </c:pt>
                <c:pt idx="687">
                  <c:v>3.2209247341309685E-2</c:v>
                </c:pt>
                <c:pt idx="688">
                  <c:v>2.7895833106862791E-2</c:v>
                </c:pt>
                <c:pt idx="689">
                  <c:v>2.9231563856726914E-2</c:v>
                </c:pt>
                <c:pt idx="690">
                  <c:v>3.0254903906340308E-2</c:v>
                </c:pt>
                <c:pt idx="691">
                  <c:v>2.6053503108242976E-2</c:v>
                </c:pt>
                <c:pt idx="692">
                  <c:v>3.1293552247519354E-2</c:v>
                </c:pt>
                <c:pt idx="693">
                  <c:v>3.1636522257575073E-2</c:v>
                </c:pt>
                <c:pt idx="694">
                  <c:v>3.0998470631367431E-2</c:v>
                </c:pt>
                <c:pt idx="695">
                  <c:v>2.8767038764127673E-2</c:v>
                </c:pt>
                <c:pt idx="696">
                  <c:v>3.0268169781094478E-2</c:v>
                </c:pt>
                <c:pt idx="697">
                  <c:v>2.9348874919289572E-2</c:v>
                </c:pt>
                <c:pt idx="698">
                  <c:v>2.9160167217718372E-2</c:v>
                </c:pt>
                <c:pt idx="699">
                  <c:v>2.832738003018237E-2</c:v>
                </c:pt>
                <c:pt idx="700">
                  <c:v>3.0815732914583061E-2</c:v>
                </c:pt>
                <c:pt idx="701">
                  <c:v>2.7877504073153453E-2</c:v>
                </c:pt>
                <c:pt idx="702">
                  <c:v>2.8336711760024683E-2</c:v>
                </c:pt>
                <c:pt idx="703">
                  <c:v>2.9983792894544878E-2</c:v>
                </c:pt>
                <c:pt idx="704">
                  <c:v>2.9859864049857493E-2</c:v>
                </c:pt>
                <c:pt idx="705">
                  <c:v>2.7247742324145396E-2</c:v>
                </c:pt>
                <c:pt idx="706">
                  <c:v>2.9923217194232368E-2</c:v>
                </c:pt>
                <c:pt idx="707">
                  <c:v>2.8402896386493945E-2</c:v>
                </c:pt>
                <c:pt idx="708">
                  <c:v>3.2467896372032554E-2</c:v>
                </c:pt>
                <c:pt idx="709">
                  <c:v>3.195391113233953E-2</c:v>
                </c:pt>
                <c:pt idx="710">
                  <c:v>2.5115793913671927E-2</c:v>
                </c:pt>
                <c:pt idx="711">
                  <c:v>3.0694498219563771E-2</c:v>
                </c:pt>
                <c:pt idx="712">
                  <c:v>2.8428926001693819E-2</c:v>
                </c:pt>
                <c:pt idx="713">
                  <c:v>3.2592241049235873E-2</c:v>
                </c:pt>
                <c:pt idx="714">
                  <c:v>3.1705262227977815E-2</c:v>
                </c:pt>
                <c:pt idx="715">
                  <c:v>2.8061626963362452E-2</c:v>
                </c:pt>
                <c:pt idx="716">
                  <c:v>3.0827789425502641E-2</c:v>
                </c:pt>
                <c:pt idx="717">
                  <c:v>3.1027021469376831E-2</c:v>
                </c:pt>
                <c:pt idx="718">
                  <c:v>3.0561489223723398E-2</c:v>
                </c:pt>
                <c:pt idx="719">
                  <c:v>3.1344215942314874E-2</c:v>
                </c:pt>
                <c:pt idx="720">
                  <c:v>3.1955178379519958E-2</c:v>
                </c:pt>
                <c:pt idx="721">
                  <c:v>3.3487320475082849E-2</c:v>
                </c:pt>
                <c:pt idx="722">
                  <c:v>2.9835790016846053E-2</c:v>
                </c:pt>
                <c:pt idx="723">
                  <c:v>2.6250170346102858E-2</c:v>
                </c:pt>
                <c:pt idx="724">
                  <c:v>3.0341151011037529E-2</c:v>
                </c:pt>
                <c:pt idx="725">
                  <c:v>2.9767805416867854E-2</c:v>
                </c:pt>
                <c:pt idx="726">
                  <c:v>2.9672675316661012E-2</c:v>
                </c:pt>
                <c:pt idx="727">
                  <c:v>3.2385447647922755E-2</c:v>
                </c:pt>
                <c:pt idx="728">
                  <c:v>3.0608890712093287E-2</c:v>
                </c:pt>
                <c:pt idx="729">
                  <c:v>3.1112719520068916E-2</c:v>
                </c:pt>
                <c:pt idx="730">
                  <c:v>2.8363784721658167E-2</c:v>
                </c:pt>
                <c:pt idx="731">
                  <c:v>2.3218316771375383E-2</c:v>
                </c:pt>
                <c:pt idx="732">
                  <c:v>3.5193772848449448E-2</c:v>
                </c:pt>
                <c:pt idx="733">
                  <c:v>3.0853324005986782E-2</c:v>
                </c:pt>
                <c:pt idx="734">
                  <c:v>2.5667843901570397E-2</c:v>
                </c:pt>
                <c:pt idx="735">
                  <c:v>2.8767094241825331E-2</c:v>
                </c:pt>
                <c:pt idx="736">
                  <c:v>3.5000697307591366E-2</c:v>
                </c:pt>
                <c:pt idx="737">
                  <c:v>3.0436557227957767E-2</c:v>
                </c:pt>
                <c:pt idx="738">
                  <c:v>2.3106529677990387E-2</c:v>
                </c:pt>
                <c:pt idx="739">
                  <c:v>3.045635874231635E-2</c:v>
                </c:pt>
                <c:pt idx="740">
                  <c:v>2.7671580071679858E-2</c:v>
                </c:pt>
                <c:pt idx="741">
                  <c:v>2.7961010820984192E-2</c:v>
                </c:pt>
                <c:pt idx="742">
                  <c:v>2.9893822507907106E-2</c:v>
                </c:pt>
                <c:pt idx="743">
                  <c:v>3.184173221271952E-2</c:v>
                </c:pt>
                <c:pt idx="744">
                  <c:v>3.0538505599775376E-2</c:v>
                </c:pt>
                <c:pt idx="745">
                  <c:v>3.2841091116904378E-2</c:v>
                </c:pt>
                <c:pt idx="746">
                  <c:v>2.6926649705151587E-2</c:v>
                </c:pt>
                <c:pt idx="747">
                  <c:v>3.3132577735137086E-2</c:v>
                </c:pt>
                <c:pt idx="748">
                  <c:v>3.2290021041338601E-2</c:v>
                </c:pt>
                <c:pt idx="749">
                  <c:v>3.2111886647658738E-2</c:v>
                </c:pt>
                <c:pt idx="750">
                  <c:v>2.7867544307292755E-2</c:v>
                </c:pt>
                <c:pt idx="751">
                  <c:v>3.0715434272744493E-2</c:v>
                </c:pt>
                <c:pt idx="752">
                  <c:v>2.9672714689580881E-2</c:v>
                </c:pt>
                <c:pt idx="753">
                  <c:v>3.0857388056201918E-2</c:v>
                </c:pt>
                <c:pt idx="754">
                  <c:v>2.8206800016634115E-2</c:v>
                </c:pt>
                <c:pt idx="755">
                  <c:v>2.8269789164221765E-2</c:v>
                </c:pt>
                <c:pt idx="756">
                  <c:v>3.0769569948879777E-2</c:v>
                </c:pt>
                <c:pt idx="757">
                  <c:v>2.9673828049147324E-2</c:v>
                </c:pt>
                <c:pt idx="758">
                  <c:v>2.5563644165258359E-2</c:v>
                </c:pt>
                <c:pt idx="759">
                  <c:v>3.1469203194350717E-2</c:v>
                </c:pt>
                <c:pt idx="760">
                  <c:v>2.88135380383924E-2</c:v>
                </c:pt>
                <c:pt idx="761">
                  <c:v>2.9339347984327413E-2</c:v>
                </c:pt>
                <c:pt idx="762">
                  <c:v>3.0335662966993457E-2</c:v>
                </c:pt>
                <c:pt idx="763">
                  <c:v>3.2251315528105465E-2</c:v>
                </c:pt>
                <c:pt idx="764">
                  <c:v>2.8206677179441586E-2</c:v>
                </c:pt>
                <c:pt idx="765">
                  <c:v>2.9088074583091914E-2</c:v>
                </c:pt>
                <c:pt idx="766">
                  <c:v>3.050637698238072E-2</c:v>
                </c:pt>
                <c:pt idx="767">
                  <c:v>3.2498925467146472E-2</c:v>
                </c:pt>
                <c:pt idx="768">
                  <c:v>2.8432057227973803E-2</c:v>
                </c:pt>
                <c:pt idx="769">
                  <c:v>2.784183466883039E-2</c:v>
                </c:pt>
                <c:pt idx="770">
                  <c:v>3.1162931491238638E-2</c:v>
                </c:pt>
                <c:pt idx="771">
                  <c:v>3.1310933000319618E-2</c:v>
                </c:pt>
                <c:pt idx="772">
                  <c:v>3.1279363295748527E-2</c:v>
                </c:pt>
                <c:pt idx="773">
                  <c:v>2.7627886814279121E-2</c:v>
                </c:pt>
                <c:pt idx="774">
                  <c:v>3.0085355761552135E-2</c:v>
                </c:pt>
                <c:pt idx="775">
                  <c:v>3.1563229929109829E-2</c:v>
                </c:pt>
                <c:pt idx="776">
                  <c:v>3.2174535221393907E-2</c:v>
                </c:pt>
                <c:pt idx="777">
                  <c:v>2.8485769958382853E-2</c:v>
                </c:pt>
                <c:pt idx="778">
                  <c:v>3.1677879292520611E-2</c:v>
                </c:pt>
                <c:pt idx="779">
                  <c:v>2.9499890140213467E-2</c:v>
                </c:pt>
                <c:pt idx="780">
                  <c:v>2.7044373259932114E-2</c:v>
                </c:pt>
                <c:pt idx="781">
                  <c:v>2.8517907236145737E-2</c:v>
                </c:pt>
                <c:pt idx="782">
                  <c:v>3.033189779365747E-2</c:v>
                </c:pt>
                <c:pt idx="783">
                  <c:v>2.6157260367313723E-2</c:v>
                </c:pt>
                <c:pt idx="784">
                  <c:v>2.9922193060809857E-2</c:v>
                </c:pt>
                <c:pt idx="785">
                  <c:v>3.1616487565912441E-2</c:v>
                </c:pt>
                <c:pt idx="786">
                  <c:v>3.3069165717541607E-2</c:v>
                </c:pt>
                <c:pt idx="787">
                  <c:v>3.380387579561614E-2</c:v>
                </c:pt>
                <c:pt idx="788">
                  <c:v>3.3348817724349014E-2</c:v>
                </c:pt>
                <c:pt idx="789">
                  <c:v>3.1250853735753426E-2</c:v>
                </c:pt>
                <c:pt idx="790">
                  <c:v>2.8740001469068938E-2</c:v>
                </c:pt>
                <c:pt idx="791">
                  <c:v>2.7733605799226999E-2</c:v>
                </c:pt>
                <c:pt idx="792">
                  <c:v>3.015850028247867E-2</c:v>
                </c:pt>
                <c:pt idx="793">
                  <c:v>2.9311985677774072E-2</c:v>
                </c:pt>
                <c:pt idx="794">
                  <c:v>2.9677280682206889E-2</c:v>
                </c:pt>
                <c:pt idx="795">
                  <c:v>3.1184223242051848E-2</c:v>
                </c:pt>
                <c:pt idx="796">
                  <c:v>2.9271862501532422E-2</c:v>
                </c:pt>
                <c:pt idx="797">
                  <c:v>3.3910781999053966E-2</c:v>
                </c:pt>
                <c:pt idx="798">
                  <c:v>2.5653435091622295E-2</c:v>
                </c:pt>
                <c:pt idx="799">
                  <c:v>2.8600057026484521E-2</c:v>
                </c:pt>
                <c:pt idx="800">
                  <c:v>3.2266670898497427E-2</c:v>
                </c:pt>
                <c:pt idx="801">
                  <c:v>3.3074882043856557E-2</c:v>
                </c:pt>
                <c:pt idx="802">
                  <c:v>2.5726432766679366E-2</c:v>
                </c:pt>
                <c:pt idx="803">
                  <c:v>3.3861095180959297E-2</c:v>
                </c:pt>
                <c:pt idx="804">
                  <c:v>3.1325464391326233E-2</c:v>
                </c:pt>
                <c:pt idx="805">
                  <c:v>3.3388446063861738E-2</c:v>
                </c:pt>
                <c:pt idx="806">
                  <c:v>2.9146838909707887E-2</c:v>
                </c:pt>
                <c:pt idx="807">
                  <c:v>2.8326569293623163E-2</c:v>
                </c:pt>
                <c:pt idx="808">
                  <c:v>3.2601997569998292E-2</c:v>
                </c:pt>
                <c:pt idx="809">
                  <c:v>3.1687468717901859E-2</c:v>
                </c:pt>
                <c:pt idx="810">
                  <c:v>2.8420471568492284E-2</c:v>
                </c:pt>
                <c:pt idx="811">
                  <c:v>3.1737259378608718E-2</c:v>
                </c:pt>
                <c:pt idx="812">
                  <c:v>2.9057202030966026E-2</c:v>
                </c:pt>
                <c:pt idx="813">
                  <c:v>3.1579236816878922E-2</c:v>
                </c:pt>
                <c:pt idx="814">
                  <c:v>3.433556502397439E-2</c:v>
                </c:pt>
                <c:pt idx="815">
                  <c:v>3.3411721225092908E-2</c:v>
                </c:pt>
                <c:pt idx="816">
                  <c:v>3.1691311262059874E-2</c:v>
                </c:pt>
                <c:pt idx="817">
                  <c:v>3.0872575596095145E-2</c:v>
                </c:pt>
                <c:pt idx="818">
                  <c:v>2.8529459138446109E-2</c:v>
                </c:pt>
                <c:pt idx="819">
                  <c:v>3.2507331468276696E-2</c:v>
                </c:pt>
                <c:pt idx="820">
                  <c:v>3.328067662690809E-2</c:v>
                </c:pt>
                <c:pt idx="821">
                  <c:v>3.1455122059153795E-2</c:v>
                </c:pt>
                <c:pt idx="822">
                  <c:v>2.9028020799361856E-2</c:v>
                </c:pt>
                <c:pt idx="823">
                  <c:v>3.5383409365274815E-2</c:v>
                </c:pt>
                <c:pt idx="824">
                  <c:v>2.9717508143189825E-2</c:v>
                </c:pt>
                <c:pt idx="825">
                  <c:v>2.858817211817985E-2</c:v>
                </c:pt>
                <c:pt idx="826">
                  <c:v>2.8705334730036267E-2</c:v>
                </c:pt>
                <c:pt idx="827">
                  <c:v>3.0896040150480725E-2</c:v>
                </c:pt>
                <c:pt idx="828">
                  <c:v>3.0239797516101133E-2</c:v>
                </c:pt>
                <c:pt idx="829">
                  <c:v>3.3813063829666798E-2</c:v>
                </c:pt>
                <c:pt idx="830">
                  <c:v>2.9870981571378741E-2</c:v>
                </c:pt>
                <c:pt idx="831">
                  <c:v>2.9879668501096412E-2</c:v>
                </c:pt>
                <c:pt idx="832">
                  <c:v>2.8175212822200701E-2</c:v>
                </c:pt>
                <c:pt idx="833">
                  <c:v>3.0156674657393606E-2</c:v>
                </c:pt>
                <c:pt idx="834">
                  <c:v>3.1739717640912976E-2</c:v>
                </c:pt>
                <c:pt idx="835">
                  <c:v>3.0182959654919073E-2</c:v>
                </c:pt>
                <c:pt idx="836">
                  <c:v>3.0440105648985E-2</c:v>
                </c:pt>
                <c:pt idx="837">
                  <c:v>3.3612258858963268E-2</c:v>
                </c:pt>
                <c:pt idx="838">
                  <c:v>3.4644396110504974E-2</c:v>
                </c:pt>
                <c:pt idx="839">
                  <c:v>3.5261620404918204E-2</c:v>
                </c:pt>
                <c:pt idx="840">
                  <c:v>3.2005644224118932E-2</c:v>
                </c:pt>
                <c:pt idx="841">
                  <c:v>3.1560301772737595E-2</c:v>
                </c:pt>
                <c:pt idx="842">
                  <c:v>3.3391277632420446E-2</c:v>
                </c:pt>
                <c:pt idx="843">
                  <c:v>3.0879923617483623E-2</c:v>
                </c:pt>
                <c:pt idx="844">
                  <c:v>2.7374383854443407E-2</c:v>
                </c:pt>
                <c:pt idx="845">
                  <c:v>3.1431100046102251E-2</c:v>
                </c:pt>
                <c:pt idx="846">
                  <c:v>2.5878877618827484E-2</c:v>
                </c:pt>
                <c:pt idx="847">
                  <c:v>3.3416823426290793E-2</c:v>
                </c:pt>
                <c:pt idx="848">
                  <c:v>3.0980661638784948E-2</c:v>
                </c:pt>
                <c:pt idx="849">
                  <c:v>3.4893911776206182E-2</c:v>
                </c:pt>
                <c:pt idx="850">
                  <c:v>3.40182812032815E-2</c:v>
                </c:pt>
                <c:pt idx="851">
                  <c:v>2.8629711870298738E-2</c:v>
                </c:pt>
                <c:pt idx="852">
                  <c:v>3.3789429489882936E-2</c:v>
                </c:pt>
                <c:pt idx="853">
                  <c:v>2.6888206540032294E-2</c:v>
                </c:pt>
                <c:pt idx="854">
                  <c:v>2.424746096093712E-2</c:v>
                </c:pt>
                <c:pt idx="855">
                  <c:v>3.2737972926807204E-2</c:v>
                </c:pt>
                <c:pt idx="856">
                  <c:v>2.5803565572754525E-2</c:v>
                </c:pt>
                <c:pt idx="857">
                  <c:v>3.0160414283155509E-2</c:v>
                </c:pt>
                <c:pt idx="858">
                  <c:v>3.1716314824396352E-2</c:v>
                </c:pt>
                <c:pt idx="859">
                  <c:v>2.7593549282338065E-2</c:v>
                </c:pt>
                <c:pt idx="860">
                  <c:v>3.07620726917507E-2</c:v>
                </c:pt>
                <c:pt idx="861">
                  <c:v>2.9589272814970466E-2</c:v>
                </c:pt>
                <c:pt idx="862">
                  <c:v>3.287311359623106E-2</c:v>
                </c:pt>
                <c:pt idx="863">
                  <c:v>3.3937632169473833E-2</c:v>
                </c:pt>
                <c:pt idx="864">
                  <c:v>3.5811969474177779E-2</c:v>
                </c:pt>
                <c:pt idx="865">
                  <c:v>2.8858404667251827E-2</c:v>
                </c:pt>
                <c:pt idx="866">
                  <c:v>2.566001724652707E-2</c:v>
                </c:pt>
                <c:pt idx="867">
                  <c:v>2.6906698325689107E-2</c:v>
                </c:pt>
                <c:pt idx="868">
                  <c:v>3.5515023029021681E-2</c:v>
                </c:pt>
                <c:pt idx="869">
                  <c:v>3.2801402238912106E-2</c:v>
                </c:pt>
                <c:pt idx="870">
                  <c:v>3.1588887281275804E-2</c:v>
                </c:pt>
                <c:pt idx="871">
                  <c:v>3.1969069974951247E-2</c:v>
                </c:pt>
                <c:pt idx="872">
                  <c:v>3.1343055868215064E-2</c:v>
                </c:pt>
                <c:pt idx="873">
                  <c:v>3.2176294012648585E-2</c:v>
                </c:pt>
                <c:pt idx="874">
                  <c:v>3.2382410572816281E-2</c:v>
                </c:pt>
                <c:pt idx="875">
                  <c:v>3.3145721373941325E-2</c:v>
                </c:pt>
                <c:pt idx="876">
                  <c:v>2.9870309947941265E-2</c:v>
                </c:pt>
                <c:pt idx="877">
                  <c:v>2.8293258039529992E-2</c:v>
                </c:pt>
                <c:pt idx="878">
                  <c:v>2.4038635098955596E-2</c:v>
                </c:pt>
                <c:pt idx="879">
                  <c:v>2.1177456621925675E-2</c:v>
                </c:pt>
                <c:pt idx="880">
                  <c:v>1.811609487103634E-2</c:v>
                </c:pt>
                <c:pt idx="881">
                  <c:v>2.7075989803091838E-2</c:v>
                </c:pt>
                <c:pt idx="882">
                  <c:v>2.9620582366308892E-2</c:v>
                </c:pt>
                <c:pt idx="883">
                  <c:v>3.4180656874918752E-2</c:v>
                </c:pt>
                <c:pt idx="884">
                  <c:v>3.0353843473394038E-2</c:v>
                </c:pt>
                <c:pt idx="885">
                  <c:v>3.2073280271631012E-2</c:v>
                </c:pt>
                <c:pt idx="886">
                  <c:v>3.3122310945436051E-2</c:v>
                </c:pt>
                <c:pt idx="887">
                  <c:v>3.841387333236191E-2</c:v>
                </c:pt>
                <c:pt idx="888">
                  <c:v>2.8268545473496456E-2</c:v>
                </c:pt>
                <c:pt idx="889">
                  <c:v>3.1975339516382942E-2</c:v>
                </c:pt>
                <c:pt idx="890">
                  <c:v>3.5771438508322248E-2</c:v>
                </c:pt>
                <c:pt idx="891">
                  <c:v>2.8509133664219297E-2</c:v>
                </c:pt>
                <c:pt idx="892">
                  <c:v>3.0301503998820437E-2</c:v>
                </c:pt>
                <c:pt idx="893">
                  <c:v>3.0786059830424706E-2</c:v>
                </c:pt>
                <c:pt idx="894">
                  <c:v>2.5848766157530303E-2</c:v>
                </c:pt>
                <c:pt idx="895">
                  <c:v>3.0989433294723812E-2</c:v>
                </c:pt>
                <c:pt idx="896">
                  <c:v>3.1438332012468997E-2</c:v>
                </c:pt>
                <c:pt idx="897">
                  <c:v>3.6429674262838357E-2</c:v>
                </c:pt>
                <c:pt idx="898">
                  <c:v>2.9331382731669464E-2</c:v>
                </c:pt>
                <c:pt idx="899">
                  <c:v>3.4854534536148646E-2</c:v>
                </c:pt>
                <c:pt idx="900">
                  <c:v>3.0808621718046214E-2</c:v>
                </c:pt>
                <c:pt idx="901">
                  <c:v>3.1030486125440265E-2</c:v>
                </c:pt>
                <c:pt idx="902">
                  <c:v>3.2255371345116926E-2</c:v>
                </c:pt>
                <c:pt idx="903">
                  <c:v>3.098114624478869E-2</c:v>
                </c:pt>
                <c:pt idx="904">
                  <c:v>2.4418186578720164E-2</c:v>
                </c:pt>
                <c:pt idx="905">
                  <c:v>2.651084197162229E-2</c:v>
                </c:pt>
                <c:pt idx="906">
                  <c:v>3.1342623719465196E-2</c:v>
                </c:pt>
                <c:pt idx="907">
                  <c:v>3.7488540318761726E-2</c:v>
                </c:pt>
                <c:pt idx="908">
                  <c:v>3.6358851757270633E-2</c:v>
                </c:pt>
                <c:pt idx="909">
                  <c:v>2.8175732129330652E-2</c:v>
                </c:pt>
                <c:pt idx="910">
                  <c:v>2.4499336383793285E-2</c:v>
                </c:pt>
                <c:pt idx="911">
                  <c:v>3.2725540304815115E-2</c:v>
                </c:pt>
                <c:pt idx="912">
                  <c:v>3.3180165667482324E-2</c:v>
                </c:pt>
                <c:pt idx="913">
                  <c:v>3.3198977689441682E-2</c:v>
                </c:pt>
                <c:pt idx="914">
                  <c:v>2.8103855998166907E-2</c:v>
                </c:pt>
                <c:pt idx="915">
                  <c:v>2.5804277518881674E-2</c:v>
                </c:pt>
                <c:pt idx="916">
                  <c:v>2.6411633107314106E-2</c:v>
                </c:pt>
                <c:pt idx="917">
                  <c:v>3.264581642219061E-2</c:v>
                </c:pt>
                <c:pt idx="918">
                  <c:v>4.0466662071102701E-2</c:v>
                </c:pt>
                <c:pt idx="919">
                  <c:v>3.5279884665534098E-2</c:v>
                </c:pt>
                <c:pt idx="920">
                  <c:v>3.3571831838381638E-2</c:v>
                </c:pt>
                <c:pt idx="921">
                  <c:v>3.450175597682225E-2</c:v>
                </c:pt>
                <c:pt idx="922">
                  <c:v>3.024445013561676E-2</c:v>
                </c:pt>
                <c:pt idx="923">
                  <c:v>3.7130866236192987E-2</c:v>
                </c:pt>
                <c:pt idx="924">
                  <c:v>3.0069112899174466E-2</c:v>
                </c:pt>
                <c:pt idx="925">
                  <c:v>3.1248744555582041E-2</c:v>
                </c:pt>
                <c:pt idx="926">
                  <c:v>2.9476812759129251E-2</c:v>
                </c:pt>
                <c:pt idx="927">
                  <c:v>2.7767984824157987E-2</c:v>
                </c:pt>
                <c:pt idx="928">
                  <c:v>3.368225864228782E-2</c:v>
                </c:pt>
                <c:pt idx="929">
                  <c:v>3.5935290380656959E-2</c:v>
                </c:pt>
                <c:pt idx="930">
                  <c:v>3.2282782620267902E-2</c:v>
                </c:pt>
                <c:pt idx="931">
                  <c:v>3.1792232274491294E-2</c:v>
                </c:pt>
                <c:pt idx="932">
                  <c:v>3.0000925502081187E-2</c:v>
                </c:pt>
                <c:pt idx="933">
                  <c:v>3.2142940645503881E-2</c:v>
                </c:pt>
                <c:pt idx="934">
                  <c:v>3.3939435484603819E-2</c:v>
                </c:pt>
                <c:pt idx="935">
                  <c:v>3.3987991041256153E-2</c:v>
                </c:pt>
                <c:pt idx="936">
                  <c:v>3.1448812191270811E-2</c:v>
                </c:pt>
                <c:pt idx="937">
                  <c:v>3.6158332282280777E-2</c:v>
                </c:pt>
                <c:pt idx="938">
                  <c:v>2.8750076698321053E-2</c:v>
                </c:pt>
                <c:pt idx="939">
                  <c:v>2.5234256088131415E-2</c:v>
                </c:pt>
                <c:pt idx="940">
                  <c:v>2.9860191007748428E-2</c:v>
                </c:pt>
                <c:pt idx="941">
                  <c:v>3.7701997625856243E-2</c:v>
                </c:pt>
                <c:pt idx="942">
                  <c:v>3.2061723229608818E-2</c:v>
                </c:pt>
                <c:pt idx="943">
                  <c:v>3.3913182400571104E-2</c:v>
                </c:pt>
                <c:pt idx="944">
                  <c:v>3.0059920582578011E-2</c:v>
                </c:pt>
                <c:pt idx="945">
                  <c:v>3.078811124760205E-2</c:v>
                </c:pt>
                <c:pt idx="946">
                  <c:v>3.0273734076170386E-2</c:v>
                </c:pt>
                <c:pt idx="947">
                  <c:v>3.2604017456287562E-2</c:v>
                </c:pt>
                <c:pt idx="948">
                  <c:v>3.296100611818574E-2</c:v>
                </c:pt>
                <c:pt idx="949">
                  <c:v>2.9157966893688492E-2</c:v>
                </c:pt>
                <c:pt idx="950">
                  <c:v>3.4798037857676309E-2</c:v>
                </c:pt>
                <c:pt idx="951">
                  <c:v>3.7271784704718008E-2</c:v>
                </c:pt>
                <c:pt idx="952">
                  <c:v>3.3393520672906345E-2</c:v>
                </c:pt>
                <c:pt idx="953">
                  <c:v>3.2329937091819028E-2</c:v>
                </c:pt>
                <c:pt idx="954">
                  <c:v>2.7329389787496793E-2</c:v>
                </c:pt>
                <c:pt idx="955">
                  <c:v>2.4105286533262507E-2</c:v>
                </c:pt>
                <c:pt idx="956">
                  <c:v>2.916566911047587E-2</c:v>
                </c:pt>
                <c:pt idx="957">
                  <c:v>2.5457099548394146E-2</c:v>
                </c:pt>
                <c:pt idx="958">
                  <c:v>2.8339036869910489E-2</c:v>
                </c:pt>
                <c:pt idx="959">
                  <c:v>3.1237292311214221E-2</c:v>
                </c:pt>
                <c:pt idx="960">
                  <c:v>2.8855179938334363E-2</c:v>
                </c:pt>
                <c:pt idx="961">
                  <c:v>3.2404288963532854E-2</c:v>
                </c:pt>
                <c:pt idx="962">
                  <c:v>3.4064203470073946E-2</c:v>
                </c:pt>
                <c:pt idx="963">
                  <c:v>3.1507882992015762E-2</c:v>
                </c:pt>
                <c:pt idx="964">
                  <c:v>2.5792557991509202E-2</c:v>
                </c:pt>
                <c:pt idx="965">
                  <c:v>2.6777131416520016E-2</c:v>
                </c:pt>
                <c:pt idx="966">
                  <c:v>2.3596366891090945E-2</c:v>
                </c:pt>
                <c:pt idx="967">
                  <c:v>3.4534728991515912E-2</c:v>
                </c:pt>
                <c:pt idx="968">
                  <c:v>3.6275965252405021E-2</c:v>
                </c:pt>
                <c:pt idx="969">
                  <c:v>3.1908922515087798E-2</c:v>
                </c:pt>
                <c:pt idx="970">
                  <c:v>3.0152778510402205E-2</c:v>
                </c:pt>
                <c:pt idx="971">
                  <c:v>3.0340558379861597E-2</c:v>
                </c:pt>
                <c:pt idx="972">
                  <c:v>3.2597151854001541E-2</c:v>
                </c:pt>
                <c:pt idx="973">
                  <c:v>2.3966143084855451E-2</c:v>
                </c:pt>
                <c:pt idx="974">
                  <c:v>2.0326001017511489E-2</c:v>
                </c:pt>
                <c:pt idx="975">
                  <c:v>1.7592264125536591E-2</c:v>
                </c:pt>
                <c:pt idx="976">
                  <c:v>1.9005341760754649E-2</c:v>
                </c:pt>
                <c:pt idx="977">
                  <c:v>2.7483382721688376E-2</c:v>
                </c:pt>
                <c:pt idx="978">
                  <c:v>3.5004192267396997E-2</c:v>
                </c:pt>
                <c:pt idx="979">
                  <c:v>2.6348340044891075E-2</c:v>
                </c:pt>
                <c:pt idx="980">
                  <c:v>3.3725219466115119E-2</c:v>
                </c:pt>
                <c:pt idx="981">
                  <c:v>3.399594070436382E-2</c:v>
                </c:pt>
                <c:pt idx="982">
                  <c:v>3.4226782307777925E-2</c:v>
                </c:pt>
                <c:pt idx="983">
                  <c:v>3.9573793601565169E-2</c:v>
                </c:pt>
                <c:pt idx="984">
                  <c:v>3.3217446274273768E-2</c:v>
                </c:pt>
                <c:pt idx="985">
                  <c:v>2.9545919434489989E-2</c:v>
                </c:pt>
                <c:pt idx="986">
                  <c:v>3.2972741556152166E-2</c:v>
                </c:pt>
                <c:pt idx="987">
                  <c:v>2.6501339331528304E-2</c:v>
                </c:pt>
                <c:pt idx="988">
                  <c:v>2.3945226049521873E-2</c:v>
                </c:pt>
                <c:pt idx="989">
                  <c:v>3.614479833200307E-2</c:v>
                </c:pt>
                <c:pt idx="990">
                  <c:v>3.5627682733947619E-2</c:v>
                </c:pt>
                <c:pt idx="991">
                  <c:v>3.6122603206086235E-2</c:v>
                </c:pt>
                <c:pt idx="992">
                  <c:v>2.9062379343401265E-2</c:v>
                </c:pt>
                <c:pt idx="993">
                  <c:v>2.562631906097565E-2</c:v>
                </c:pt>
                <c:pt idx="994">
                  <c:v>2.7897095636454761E-2</c:v>
                </c:pt>
                <c:pt idx="995">
                  <c:v>2.4800381459251813E-2</c:v>
                </c:pt>
                <c:pt idx="996">
                  <c:v>2.6131116231160517E-2</c:v>
                </c:pt>
                <c:pt idx="997">
                  <c:v>3.3699510350102935E-2</c:v>
                </c:pt>
                <c:pt idx="998">
                  <c:v>2.8776986440455329E-2</c:v>
                </c:pt>
                <c:pt idx="999">
                  <c:v>3.0576070741618014E-2</c:v>
                </c:pt>
                <c:pt idx="1000">
                  <c:v>2.7273290164923178E-2</c:v>
                </c:pt>
                <c:pt idx="1001">
                  <c:v>3.4501094607948063E-2</c:v>
                </c:pt>
                <c:pt idx="1002">
                  <c:v>2.4284583383090003E-2</c:v>
                </c:pt>
                <c:pt idx="1003">
                  <c:v>3.0172553519754258E-2</c:v>
                </c:pt>
                <c:pt idx="1004">
                  <c:v>3.2821952431106319E-2</c:v>
                </c:pt>
                <c:pt idx="1005">
                  <c:v>3.0533715803664915E-2</c:v>
                </c:pt>
                <c:pt idx="1006">
                  <c:v>2.9702640978580455E-2</c:v>
                </c:pt>
                <c:pt idx="1007">
                  <c:v>2.8872051650284787E-2</c:v>
                </c:pt>
                <c:pt idx="1008">
                  <c:v>2.8062396871164422E-2</c:v>
                </c:pt>
                <c:pt idx="1009">
                  <c:v>3.0019256973995052E-2</c:v>
                </c:pt>
                <c:pt idx="1010">
                  <c:v>3.0031902039977042E-2</c:v>
                </c:pt>
                <c:pt idx="1011">
                  <c:v>3.1649207620207245E-2</c:v>
                </c:pt>
                <c:pt idx="1012">
                  <c:v>3.8011880428260036E-2</c:v>
                </c:pt>
                <c:pt idx="1013">
                  <c:v>3.5518405868593748E-2</c:v>
                </c:pt>
                <c:pt idx="1014">
                  <c:v>2.2742290143047919E-2</c:v>
                </c:pt>
                <c:pt idx="1015">
                  <c:v>3.1047376467403742E-2</c:v>
                </c:pt>
                <c:pt idx="1016">
                  <c:v>2.6676153666923844E-2</c:v>
                </c:pt>
                <c:pt idx="1017">
                  <c:v>3.1883269557136662E-2</c:v>
                </c:pt>
                <c:pt idx="1018">
                  <c:v>2.6559297926949957E-2</c:v>
                </c:pt>
                <c:pt idx="1019">
                  <c:v>2.6980431396448054E-2</c:v>
                </c:pt>
                <c:pt idx="1020">
                  <c:v>3.6488954997179857E-2</c:v>
                </c:pt>
                <c:pt idx="1021">
                  <c:v>3.1512263285968498E-2</c:v>
                </c:pt>
                <c:pt idx="1022">
                  <c:v>3.5905646657932638E-2</c:v>
                </c:pt>
                <c:pt idx="1023">
                  <c:v>3.0926988606497618E-2</c:v>
                </c:pt>
                <c:pt idx="1024">
                  <c:v>2.6626242212637263E-2</c:v>
                </c:pt>
                <c:pt idx="1025">
                  <c:v>3.2034461285151306E-2</c:v>
                </c:pt>
                <c:pt idx="1026">
                  <c:v>2.9929399938973991E-2</c:v>
                </c:pt>
                <c:pt idx="1027">
                  <c:v>2.6460343730203686E-2</c:v>
                </c:pt>
                <c:pt idx="1028">
                  <c:v>3.1881729451316738E-2</c:v>
                </c:pt>
                <c:pt idx="1029">
                  <c:v>3.0441048789429159E-2</c:v>
                </c:pt>
                <c:pt idx="1030">
                  <c:v>3.3267341568990888E-2</c:v>
                </c:pt>
                <c:pt idx="1031">
                  <c:v>3.353123140448841E-2</c:v>
                </c:pt>
                <c:pt idx="1032">
                  <c:v>3.7776929871131557E-2</c:v>
                </c:pt>
                <c:pt idx="1033">
                  <c:v>3.1045024402169843E-2</c:v>
                </c:pt>
                <c:pt idx="1034">
                  <c:v>3.1167309029487555E-2</c:v>
                </c:pt>
                <c:pt idx="1035">
                  <c:v>3.1757356390137111E-2</c:v>
                </c:pt>
                <c:pt idx="1036">
                  <c:v>3.2286168499912601E-2</c:v>
                </c:pt>
                <c:pt idx="1037">
                  <c:v>3.4463321943435557E-2</c:v>
                </c:pt>
                <c:pt idx="1038">
                  <c:v>4.2984377208170534E-2</c:v>
                </c:pt>
                <c:pt idx="1039">
                  <c:v>2.8566758385005296E-2</c:v>
                </c:pt>
                <c:pt idx="1040">
                  <c:v>3.0498773238379989E-2</c:v>
                </c:pt>
                <c:pt idx="1041">
                  <c:v>2.6457145020860315E-2</c:v>
                </c:pt>
                <c:pt idx="1042">
                  <c:v>3.2474258289230298E-2</c:v>
                </c:pt>
                <c:pt idx="1043">
                  <c:v>4.1965690583109151E-2</c:v>
                </c:pt>
                <c:pt idx="1044">
                  <c:v>3.7081230732576249E-2</c:v>
                </c:pt>
                <c:pt idx="1045">
                  <c:v>3.2323451393409745E-2</c:v>
                </c:pt>
                <c:pt idx="1046">
                  <c:v>3.2347035909065298E-2</c:v>
                </c:pt>
                <c:pt idx="1047">
                  <c:v>3.6547734607383614E-2</c:v>
                </c:pt>
                <c:pt idx="1048">
                  <c:v>3.4628747569823058E-2</c:v>
                </c:pt>
                <c:pt idx="1049">
                  <c:v>3.4485934589539399E-2</c:v>
                </c:pt>
                <c:pt idx="1050">
                  <c:v>3.3690657307453208E-2</c:v>
                </c:pt>
                <c:pt idx="1051">
                  <c:v>3.8161149047945597E-2</c:v>
                </c:pt>
                <c:pt idx="1052">
                  <c:v>3.5387039782965909E-2</c:v>
                </c:pt>
                <c:pt idx="1053">
                  <c:v>3.3504598402421579E-2</c:v>
                </c:pt>
                <c:pt idx="1054">
                  <c:v>2.2298761076244983E-2</c:v>
                </c:pt>
                <c:pt idx="1055">
                  <c:v>3.1849605413824138E-2</c:v>
                </c:pt>
                <c:pt idx="1056">
                  <c:v>2.4022450677231078E-2</c:v>
                </c:pt>
                <c:pt idx="1057">
                  <c:v>3.197288358131218E-2</c:v>
                </c:pt>
                <c:pt idx="1058">
                  <c:v>3.4533127976825527E-2</c:v>
                </c:pt>
                <c:pt idx="1059">
                  <c:v>4.1274205000708844E-2</c:v>
                </c:pt>
                <c:pt idx="1060">
                  <c:v>3.5623270748677716E-2</c:v>
                </c:pt>
                <c:pt idx="1061">
                  <c:v>3.0056131653432246E-2</c:v>
                </c:pt>
                <c:pt idx="1062">
                  <c:v>2.2692871161166153E-2</c:v>
                </c:pt>
                <c:pt idx="1063">
                  <c:v>3.1514185159788724E-2</c:v>
                </c:pt>
                <c:pt idx="1064">
                  <c:v>3.1134650929546176E-2</c:v>
                </c:pt>
                <c:pt idx="1065">
                  <c:v>3.2571889459332988E-2</c:v>
                </c:pt>
                <c:pt idx="1066">
                  <c:v>3.0770733296246813E-2</c:v>
                </c:pt>
                <c:pt idx="1067">
                  <c:v>2.6387896345596601E-2</c:v>
                </c:pt>
                <c:pt idx="1068">
                  <c:v>2.3711968577412951E-2</c:v>
                </c:pt>
                <c:pt idx="1069">
                  <c:v>3.3092282669507964E-2</c:v>
                </c:pt>
                <c:pt idx="1070">
                  <c:v>1.6788863578170277E-2</c:v>
                </c:pt>
                <c:pt idx="1071">
                  <c:v>2.1443743767547749E-2</c:v>
                </c:pt>
                <c:pt idx="1072">
                  <c:v>3.5321380339233432E-2</c:v>
                </c:pt>
                <c:pt idx="1073">
                  <c:v>2.1407873384905129E-2</c:v>
                </c:pt>
                <c:pt idx="1074">
                  <c:v>2.784662961997314E-2</c:v>
                </c:pt>
                <c:pt idx="1075">
                  <c:v>2.2139590869890952E-2</c:v>
                </c:pt>
                <c:pt idx="1076">
                  <c:v>2.9848859620029075E-2</c:v>
                </c:pt>
                <c:pt idx="1077">
                  <c:v>2.2849441924727362E-2</c:v>
                </c:pt>
                <c:pt idx="1078">
                  <c:v>3.460920030105924E-2</c:v>
                </c:pt>
                <c:pt idx="1079">
                  <c:v>1.8086206618055573E-2</c:v>
                </c:pt>
                <c:pt idx="1080">
                  <c:v>2.9144239589287912E-2</c:v>
                </c:pt>
                <c:pt idx="1081">
                  <c:v>3.0163139071669828E-2</c:v>
                </c:pt>
                <c:pt idx="1082">
                  <c:v>2.8792716151544759E-2</c:v>
                </c:pt>
                <c:pt idx="1083">
                  <c:v>2.142157300908494E-2</c:v>
                </c:pt>
                <c:pt idx="1084">
                  <c:v>3.0994741204535908E-2</c:v>
                </c:pt>
                <c:pt idx="1085">
                  <c:v>3.9195147490119327E-2</c:v>
                </c:pt>
                <c:pt idx="1086">
                  <c:v>2.8367307575891135E-2</c:v>
                </c:pt>
                <c:pt idx="1087">
                  <c:v>2.3507174484364374E-2</c:v>
                </c:pt>
                <c:pt idx="1088">
                  <c:v>2.478755711065625E-2</c:v>
                </c:pt>
                <c:pt idx="1089">
                  <c:v>2.9070983123909905E-2</c:v>
                </c:pt>
                <c:pt idx="1090">
                  <c:v>3.005616838407274E-2</c:v>
                </c:pt>
                <c:pt idx="1091">
                  <c:v>3.6180508006551093E-2</c:v>
                </c:pt>
                <c:pt idx="1092">
                  <c:v>3.0144247346790498E-2</c:v>
                </c:pt>
                <c:pt idx="1093">
                  <c:v>3.0661167208259579E-2</c:v>
                </c:pt>
                <c:pt idx="1094">
                  <c:v>2.2657696499920804E-2</c:v>
                </c:pt>
                <c:pt idx="1095">
                  <c:v>2.3139137324355186E-2</c:v>
                </c:pt>
                <c:pt idx="1096">
                  <c:v>2.4030942933131377E-2</c:v>
                </c:pt>
                <c:pt idx="1097">
                  <c:v>3.4190122811428469E-2</c:v>
                </c:pt>
                <c:pt idx="1098">
                  <c:v>2.7634502715658954E-2</c:v>
                </c:pt>
                <c:pt idx="1099">
                  <c:v>1.9616377449082914E-2</c:v>
                </c:pt>
                <c:pt idx="1100">
                  <c:v>1.7392573262585531E-2</c:v>
                </c:pt>
                <c:pt idx="1101">
                  <c:v>2.4078476484296313E-2</c:v>
                </c:pt>
                <c:pt idx="1102">
                  <c:v>3.4172515785080071E-2</c:v>
                </c:pt>
                <c:pt idx="1103">
                  <c:v>3.0097450526938282E-2</c:v>
                </c:pt>
                <c:pt idx="1104">
                  <c:v>2.9092243486407626E-2</c:v>
                </c:pt>
                <c:pt idx="1105">
                  <c:v>3.9653872973535786E-2</c:v>
                </c:pt>
                <c:pt idx="1106">
                  <c:v>2.4697741990576963E-2</c:v>
                </c:pt>
                <c:pt idx="1107">
                  <c:v>2.6157459902892838E-2</c:v>
                </c:pt>
                <c:pt idx="1108">
                  <c:v>3.8621554823002946E-2</c:v>
                </c:pt>
                <c:pt idx="1109">
                  <c:v>2.8478538853963925E-2</c:v>
                </c:pt>
                <c:pt idx="1110">
                  <c:v>1.6714193643955849E-2</c:v>
                </c:pt>
                <c:pt idx="1111">
                  <c:v>3.1280986711876776E-2</c:v>
                </c:pt>
                <c:pt idx="1112">
                  <c:v>2.4431717581274048E-2</c:v>
                </c:pt>
                <c:pt idx="1113">
                  <c:v>1.8901127171522897E-2</c:v>
                </c:pt>
                <c:pt idx="1114">
                  <c:v>2.331702735726858E-2</c:v>
                </c:pt>
                <c:pt idx="1115">
                  <c:v>3.7202801731026407E-2</c:v>
                </c:pt>
                <c:pt idx="1116">
                  <c:v>2.9174153239539383E-2</c:v>
                </c:pt>
                <c:pt idx="1117">
                  <c:v>3.4968399745321982E-2</c:v>
                </c:pt>
                <c:pt idx="1118">
                  <c:v>3.2231955365249115E-2</c:v>
                </c:pt>
                <c:pt idx="1119">
                  <c:v>4.030442444627956E-2</c:v>
                </c:pt>
                <c:pt idx="1120">
                  <c:v>3.1176461769905045E-2</c:v>
                </c:pt>
                <c:pt idx="1121">
                  <c:v>3.6321299945476219E-2</c:v>
                </c:pt>
                <c:pt idx="1122">
                  <c:v>3.6806235661563207E-2</c:v>
                </c:pt>
                <c:pt idx="1123">
                  <c:v>2.2581153220356989E-2</c:v>
                </c:pt>
                <c:pt idx="1124">
                  <c:v>2.9292385590280738E-2</c:v>
                </c:pt>
                <c:pt idx="1125">
                  <c:v>2.9936300839211269E-2</c:v>
                </c:pt>
                <c:pt idx="1126">
                  <c:v>2.9841321635618756E-2</c:v>
                </c:pt>
                <c:pt idx="1127">
                  <c:v>3.6047414128460201E-2</c:v>
                </c:pt>
                <c:pt idx="1128">
                  <c:v>2.8525755208656509E-2</c:v>
                </c:pt>
                <c:pt idx="1129">
                  <c:v>4.3323428169546159E-2</c:v>
                </c:pt>
                <c:pt idx="1130">
                  <c:v>3.0911010173942585E-2</c:v>
                </c:pt>
                <c:pt idx="1131">
                  <c:v>3.1999665807659117E-2</c:v>
                </c:pt>
                <c:pt idx="1132">
                  <c:v>2.9482617272999695E-2</c:v>
                </c:pt>
                <c:pt idx="1133">
                  <c:v>3.824482049851291E-2</c:v>
                </c:pt>
                <c:pt idx="1134">
                  <c:v>2.5590409353234998E-2</c:v>
                </c:pt>
                <c:pt idx="1135">
                  <c:v>3.9967766648571601E-2</c:v>
                </c:pt>
                <c:pt idx="1136">
                  <c:v>2.8688162465658966E-2</c:v>
                </c:pt>
                <c:pt idx="1137">
                  <c:v>3.6911573096454459E-2</c:v>
                </c:pt>
                <c:pt idx="1138">
                  <c:v>3.6310301582851597E-2</c:v>
                </c:pt>
                <c:pt idx="1139">
                  <c:v>3.6395872305671199E-2</c:v>
                </c:pt>
                <c:pt idx="1140">
                  <c:v>3.0980809956734065E-2</c:v>
                </c:pt>
                <c:pt idx="1141">
                  <c:v>2.8142358917034378E-2</c:v>
                </c:pt>
                <c:pt idx="1142">
                  <c:v>2.4731868123064792E-2</c:v>
                </c:pt>
                <c:pt idx="1143">
                  <c:v>2.1751610391371287E-2</c:v>
                </c:pt>
                <c:pt idx="1144">
                  <c:v>2.9565574602414255E-2</c:v>
                </c:pt>
                <c:pt idx="1145">
                  <c:v>3.0514187778142236E-2</c:v>
                </c:pt>
                <c:pt idx="1146">
                  <c:v>3.5898906904152011E-2</c:v>
                </c:pt>
                <c:pt idx="1147">
                  <c:v>2.496450055224228E-2</c:v>
                </c:pt>
                <c:pt idx="1148">
                  <c:v>2.9558905068347227E-2</c:v>
                </c:pt>
                <c:pt idx="1149">
                  <c:v>2.96127499867593E-2</c:v>
                </c:pt>
                <c:pt idx="1150">
                  <c:v>3.493316834381003E-2</c:v>
                </c:pt>
                <c:pt idx="1151">
                  <c:v>3.7583630555215783E-2</c:v>
                </c:pt>
                <c:pt idx="1152">
                  <c:v>3.3637540533321818E-2</c:v>
                </c:pt>
                <c:pt idx="1153">
                  <c:v>3.7150682898261893E-2</c:v>
                </c:pt>
                <c:pt idx="1154">
                  <c:v>2.371268289258411E-2</c:v>
                </c:pt>
                <c:pt idx="1155">
                  <c:v>2.4004475030899634E-2</c:v>
                </c:pt>
                <c:pt idx="1156">
                  <c:v>2.4673943370048843E-2</c:v>
                </c:pt>
                <c:pt idx="1157">
                  <c:v>2.7277099453090481E-2</c:v>
                </c:pt>
                <c:pt idx="1158">
                  <c:v>3.5443841051118322E-2</c:v>
                </c:pt>
                <c:pt idx="1159">
                  <c:v>3.7835791269220348E-2</c:v>
                </c:pt>
                <c:pt idx="1160">
                  <c:v>2.8619738241223679E-2</c:v>
                </c:pt>
                <c:pt idx="1161">
                  <c:v>2.5584812450831183E-2</c:v>
                </c:pt>
                <c:pt idx="1162">
                  <c:v>3.4853022057319993E-2</c:v>
                </c:pt>
                <c:pt idx="1163">
                  <c:v>4.6392966081795307E-2</c:v>
                </c:pt>
                <c:pt idx="1164">
                  <c:v>3.8913243763722002E-2</c:v>
                </c:pt>
                <c:pt idx="1165">
                  <c:v>3.4966429898968886E-2</c:v>
                </c:pt>
                <c:pt idx="1166">
                  <c:v>3.9099846482151736E-2</c:v>
                </c:pt>
                <c:pt idx="1167">
                  <c:v>3.0608962381597056E-2</c:v>
                </c:pt>
                <c:pt idx="1168">
                  <c:v>3.0837139077288037E-2</c:v>
                </c:pt>
                <c:pt idx="1169">
                  <c:v>3.1923097469145921E-2</c:v>
                </c:pt>
                <c:pt idx="1170">
                  <c:v>3.4018381976713821E-2</c:v>
                </c:pt>
                <c:pt idx="1171">
                  <c:v>3.3210487749838327E-2</c:v>
                </c:pt>
                <c:pt idx="1172">
                  <c:v>3.5350309798178589E-2</c:v>
                </c:pt>
                <c:pt idx="1173">
                  <c:v>3.437811073886337E-2</c:v>
                </c:pt>
                <c:pt idx="1174">
                  <c:v>2.8279159945607563E-2</c:v>
                </c:pt>
                <c:pt idx="1175">
                  <c:v>2.484615328419993E-2</c:v>
                </c:pt>
                <c:pt idx="1176">
                  <c:v>2.4216190797552807E-2</c:v>
                </c:pt>
                <c:pt idx="1177">
                  <c:v>2.7551309330674692E-2</c:v>
                </c:pt>
                <c:pt idx="1178">
                  <c:v>3.7579895490203449E-2</c:v>
                </c:pt>
                <c:pt idx="1179">
                  <c:v>3.3483155094946211E-2</c:v>
                </c:pt>
                <c:pt idx="1180">
                  <c:v>3.1592639975835855E-2</c:v>
                </c:pt>
                <c:pt idx="1181">
                  <c:v>2.3305287405804648E-2</c:v>
                </c:pt>
                <c:pt idx="1182">
                  <c:v>2.0235269479404384E-2</c:v>
                </c:pt>
                <c:pt idx="1183">
                  <c:v>3.6021806323896344E-2</c:v>
                </c:pt>
                <c:pt idx="1184">
                  <c:v>3.579665378309637E-2</c:v>
                </c:pt>
                <c:pt idx="1185">
                  <c:v>2.9698153395290486E-2</c:v>
                </c:pt>
                <c:pt idx="1186">
                  <c:v>2.3954423362021193E-2</c:v>
                </c:pt>
                <c:pt idx="1187">
                  <c:v>3.0719037310524527E-2</c:v>
                </c:pt>
                <c:pt idx="1188">
                  <c:v>4.0073430231855486E-2</c:v>
                </c:pt>
                <c:pt idx="1189">
                  <c:v>3.0672833132849998E-2</c:v>
                </c:pt>
                <c:pt idx="1190">
                  <c:v>3.567536958325724E-2</c:v>
                </c:pt>
                <c:pt idx="1191">
                  <c:v>3.8487088398907139E-2</c:v>
                </c:pt>
                <c:pt idx="1192">
                  <c:v>3.7538295422429077E-2</c:v>
                </c:pt>
                <c:pt idx="1193">
                  <c:v>3.2539357051206134E-2</c:v>
                </c:pt>
                <c:pt idx="1194">
                  <c:v>3.6149024922926272E-2</c:v>
                </c:pt>
                <c:pt idx="1195">
                  <c:v>2.5287343068898391E-2</c:v>
                </c:pt>
                <c:pt idx="1196">
                  <c:v>3.324497127475174E-2</c:v>
                </c:pt>
                <c:pt idx="1197">
                  <c:v>3.3158882085981486E-2</c:v>
                </c:pt>
                <c:pt idx="1198">
                  <c:v>2.7118195161430388E-2</c:v>
                </c:pt>
                <c:pt idx="1199">
                  <c:v>2.5241130006546986E-2</c:v>
                </c:pt>
                <c:pt idx="1200">
                  <c:v>2.1584014111351302E-3</c:v>
                </c:pt>
                <c:pt idx="1201">
                  <c:v>2.0518696481007431E-2</c:v>
                </c:pt>
                <c:pt idx="1202">
                  <c:v>-1.0679997914877948E-2</c:v>
                </c:pt>
                <c:pt idx="1203">
                  <c:v>-8.9463382568571448E-3</c:v>
                </c:pt>
                <c:pt idx="1204">
                  <c:v>-4.8459629868583681E-2</c:v>
                </c:pt>
                <c:pt idx="1205">
                  <c:v>-2.3296497646117797E-2</c:v>
                </c:pt>
                <c:pt idx="1206">
                  <c:v>3.0229358307398646E-2</c:v>
                </c:pt>
                <c:pt idx="1207">
                  <c:v>-3.3883357812364318E-2</c:v>
                </c:pt>
                <c:pt idx="1208">
                  <c:v>-1.0204030531053288E-3</c:v>
                </c:pt>
                <c:pt idx="1209">
                  <c:v>3.4207019319164492E-2</c:v>
                </c:pt>
                <c:pt idx="1210">
                  <c:v>4.4168584001907513E-2</c:v>
                </c:pt>
                <c:pt idx="1211">
                  <c:v>3.7306565700895716E-2</c:v>
                </c:pt>
                <c:pt idx="1212">
                  <c:v>4.7747100322600516E-2</c:v>
                </c:pt>
                <c:pt idx="1213">
                  <c:v>1.7145658972286815E-3</c:v>
                </c:pt>
                <c:pt idx="1214">
                  <c:v>4.7177003274614882E-2</c:v>
                </c:pt>
                <c:pt idx="1215">
                  <c:v>3.3386336314608994E-2</c:v>
                </c:pt>
                <c:pt idx="1216">
                  <c:v>2.0708716633678431E-2</c:v>
                </c:pt>
                <c:pt idx="1217">
                  <c:v>1.1581072920637231E-2</c:v>
                </c:pt>
                <c:pt idx="1218">
                  <c:v>3.612165831814132E-2</c:v>
                </c:pt>
                <c:pt idx="1219">
                  <c:v>1.7677140002778924E-2</c:v>
                </c:pt>
                <c:pt idx="1220">
                  <c:v>2.6246363079371837E-2</c:v>
                </c:pt>
                <c:pt idx="1221">
                  <c:v>5.8461390586226347E-3</c:v>
                </c:pt>
                <c:pt idx="1222">
                  <c:v>5.2986591561551888E-2</c:v>
                </c:pt>
                <c:pt idx="1223">
                  <c:v>4.1107574823085274E-2</c:v>
                </c:pt>
                <c:pt idx="1224">
                  <c:v>2.9394868735333035E-2</c:v>
                </c:pt>
                <c:pt idx="1225">
                  <c:v>4.4991706373222848E-2</c:v>
                </c:pt>
                <c:pt idx="1226">
                  <c:v>2.3045680551448552E-2</c:v>
                </c:pt>
                <c:pt idx="1227">
                  <c:v>3.1585571333541423E-2</c:v>
                </c:pt>
                <c:pt idx="1228">
                  <c:v>3.5412435951329993E-2</c:v>
                </c:pt>
                <c:pt idx="1229">
                  <c:v>4.14985164214242E-2</c:v>
                </c:pt>
                <c:pt idx="1230">
                  <c:v>3.940509033934806E-2</c:v>
                </c:pt>
                <c:pt idx="1231">
                  <c:v>3.6224714067964424E-2</c:v>
                </c:pt>
                <c:pt idx="1232">
                  <c:v>3.190684491223391E-2</c:v>
                </c:pt>
                <c:pt idx="1233">
                  <c:v>2.6830584887195474E-2</c:v>
                </c:pt>
                <c:pt idx="1234">
                  <c:v>3.2912173477380027E-2</c:v>
                </c:pt>
                <c:pt idx="1235">
                  <c:v>2.2732244707638787E-2</c:v>
                </c:pt>
                <c:pt idx="1236">
                  <c:v>4.1495193713417269E-2</c:v>
                </c:pt>
                <c:pt idx="1237">
                  <c:v>3.5346990233354698E-2</c:v>
                </c:pt>
                <c:pt idx="1238">
                  <c:v>2.2917003846511214E-2</c:v>
                </c:pt>
                <c:pt idx="1239">
                  <c:v>2.4342146406528799E-2</c:v>
                </c:pt>
                <c:pt idx="1240">
                  <c:v>2.7963960910621331E-2</c:v>
                </c:pt>
                <c:pt idx="1241">
                  <c:v>3.4904391122378711E-2</c:v>
                </c:pt>
                <c:pt idx="1242">
                  <c:v>4.1559854125608475E-2</c:v>
                </c:pt>
                <c:pt idx="1243">
                  <c:v>3.0455403794936303E-2</c:v>
                </c:pt>
                <c:pt idx="1244">
                  <c:v>1.7284875263976929E-2</c:v>
                </c:pt>
                <c:pt idx="1245">
                  <c:v>2.4816247072408003E-2</c:v>
                </c:pt>
                <c:pt idx="1246">
                  <c:v>3.3695163832832102E-2</c:v>
                </c:pt>
                <c:pt idx="1247">
                  <c:v>3.6113244172188273E-2</c:v>
                </c:pt>
                <c:pt idx="1248">
                  <c:v>3.8676320037060244E-2</c:v>
                </c:pt>
                <c:pt idx="1249">
                  <c:v>3.9313251286486578E-2</c:v>
                </c:pt>
                <c:pt idx="1250">
                  <c:v>2.1767671377472077E-2</c:v>
                </c:pt>
                <c:pt idx="1251">
                  <c:v>2.7873503656920588E-2</c:v>
                </c:pt>
                <c:pt idx="1252">
                  <c:v>3.0715029273667843E-2</c:v>
                </c:pt>
                <c:pt idx="1253">
                  <c:v>3.4661389841768232E-2</c:v>
                </c:pt>
                <c:pt idx="1254">
                  <c:v>2.9163999837880338E-2</c:v>
                </c:pt>
                <c:pt idx="1255">
                  <c:v>4.2941592375504684E-2</c:v>
                </c:pt>
                <c:pt idx="1256">
                  <c:v>3.6361665732202453E-2</c:v>
                </c:pt>
                <c:pt idx="1257">
                  <c:v>4.3103238816688261E-2</c:v>
                </c:pt>
                <c:pt idx="1258">
                  <c:v>3.5087731150815288E-2</c:v>
                </c:pt>
                <c:pt idx="1259">
                  <c:v>2.3927220430127266E-2</c:v>
                </c:pt>
                <c:pt idx="1260">
                  <c:v>3.6501619988711653E-2</c:v>
                </c:pt>
                <c:pt idx="1261">
                  <c:v>1.9010177257517587E-2</c:v>
                </c:pt>
                <c:pt idx="1262">
                  <c:v>3.6397263345411025E-2</c:v>
                </c:pt>
                <c:pt idx="1263">
                  <c:v>3.3274924691858859E-2</c:v>
                </c:pt>
                <c:pt idx="1264">
                  <c:v>3.5467042179720437E-2</c:v>
                </c:pt>
                <c:pt idx="1265">
                  <c:v>2.7058917087287894E-2</c:v>
                </c:pt>
                <c:pt idx="1266">
                  <c:v>3.9927619780328868E-2</c:v>
                </c:pt>
                <c:pt idx="1267">
                  <c:v>2.9604341747359569E-2</c:v>
                </c:pt>
                <c:pt idx="1268">
                  <c:v>2.5427103896116215E-2</c:v>
                </c:pt>
                <c:pt idx="1269">
                  <c:v>3.349411555633787E-2</c:v>
                </c:pt>
                <c:pt idx="1270">
                  <c:v>1.8935092514413963E-2</c:v>
                </c:pt>
                <c:pt idx="1271">
                  <c:v>3.8746544589656172E-2</c:v>
                </c:pt>
                <c:pt idx="1272">
                  <c:v>3.1373480829332355E-2</c:v>
                </c:pt>
                <c:pt idx="1273">
                  <c:v>2.9634660184740078E-2</c:v>
                </c:pt>
                <c:pt idx="1274">
                  <c:v>4.1424965929121871E-2</c:v>
                </c:pt>
                <c:pt idx="1275">
                  <c:v>3.3158393588657409E-2</c:v>
                </c:pt>
                <c:pt idx="1276">
                  <c:v>4.0863481807759214E-2</c:v>
                </c:pt>
                <c:pt idx="1277">
                  <c:v>3.7256513677487543E-2</c:v>
                </c:pt>
                <c:pt idx="1278">
                  <c:v>2.6969558900995574E-2</c:v>
                </c:pt>
                <c:pt idx="1279">
                  <c:v>2.8798302033165413E-2</c:v>
                </c:pt>
                <c:pt idx="1280">
                  <c:v>3.647238196149738E-2</c:v>
                </c:pt>
                <c:pt idx="1281">
                  <c:v>3.5891752926374483E-2</c:v>
                </c:pt>
                <c:pt idx="1282">
                  <c:v>3.4229077872695739E-2</c:v>
                </c:pt>
                <c:pt idx="1283">
                  <c:v>2.9222835610182074E-2</c:v>
                </c:pt>
                <c:pt idx="1284">
                  <c:v>3.9011727500938745E-2</c:v>
                </c:pt>
                <c:pt idx="1285">
                  <c:v>3.2065067093550392E-2</c:v>
                </c:pt>
                <c:pt idx="1286">
                  <c:v>3.3940461976361358E-2</c:v>
                </c:pt>
                <c:pt idx="1287">
                  <c:v>4.0583179866345437E-2</c:v>
                </c:pt>
                <c:pt idx="1288">
                  <c:v>5.0108020257886909E-2</c:v>
                </c:pt>
                <c:pt idx="1289">
                  <c:v>4.314903714148996E-2</c:v>
                </c:pt>
                <c:pt idx="1290">
                  <c:v>3.2549073286688698E-2</c:v>
                </c:pt>
                <c:pt idx="1291">
                  <c:v>4.0728010527695348E-2</c:v>
                </c:pt>
                <c:pt idx="1292">
                  <c:v>3.5444419986370435E-2</c:v>
                </c:pt>
                <c:pt idx="1293">
                  <c:v>2.0191995689400097E-2</c:v>
                </c:pt>
                <c:pt idx="1294">
                  <c:v>1.2918065656414089E-2</c:v>
                </c:pt>
                <c:pt idx="1295">
                  <c:v>2.0827555661096814E-2</c:v>
                </c:pt>
                <c:pt idx="1296">
                  <c:v>3.1826757881841139E-2</c:v>
                </c:pt>
                <c:pt idx="1297">
                  <c:v>2.3881053661842198E-2</c:v>
                </c:pt>
                <c:pt idx="1298">
                  <c:v>3.1968833835470487E-2</c:v>
                </c:pt>
                <c:pt idx="1299">
                  <c:v>2.4043410948736042E-2</c:v>
                </c:pt>
                <c:pt idx="1300">
                  <c:v>3.6316471418496886E-2</c:v>
                </c:pt>
                <c:pt idx="1301">
                  <c:v>3.573873541517078E-2</c:v>
                </c:pt>
                <c:pt idx="1302">
                  <c:v>2.4486959948802844E-2</c:v>
                </c:pt>
                <c:pt idx="1303">
                  <c:v>2.6969185498288653E-2</c:v>
                </c:pt>
                <c:pt idx="1304">
                  <c:v>3.5163461157397047E-2</c:v>
                </c:pt>
                <c:pt idx="1305">
                  <c:v>3.6756167294609073E-2</c:v>
                </c:pt>
                <c:pt idx="1306">
                  <c:v>4.7718751076499193E-2</c:v>
                </c:pt>
                <c:pt idx="1307">
                  <c:v>4.8271714953589923E-2</c:v>
                </c:pt>
                <c:pt idx="1308">
                  <c:v>3.9165844423752066E-2</c:v>
                </c:pt>
                <c:pt idx="1309">
                  <c:v>4.0559471241454245E-2</c:v>
                </c:pt>
                <c:pt idx="1310">
                  <c:v>3.7041540232400083E-2</c:v>
                </c:pt>
                <c:pt idx="1311">
                  <c:v>2.4905611022338105E-2</c:v>
                </c:pt>
                <c:pt idx="1312">
                  <c:v>2.0294918212696765E-2</c:v>
                </c:pt>
                <c:pt idx="1313">
                  <c:v>1.8408803923929122E-2</c:v>
                </c:pt>
                <c:pt idx="1314">
                  <c:v>2.9095423681739396E-2</c:v>
                </c:pt>
                <c:pt idx="1315">
                  <c:v>3.8773534216564008E-2</c:v>
                </c:pt>
                <c:pt idx="1316">
                  <c:v>3.8592995100663705E-2</c:v>
                </c:pt>
                <c:pt idx="1317">
                  <c:v>3.2528319989776219E-2</c:v>
                </c:pt>
                <c:pt idx="1318">
                  <c:v>3.8106752594025177E-2</c:v>
                </c:pt>
                <c:pt idx="1319">
                  <c:v>2.034457669957189E-2</c:v>
                </c:pt>
                <c:pt idx="1320">
                  <c:v>2.1443047242468642E-2</c:v>
                </c:pt>
                <c:pt idx="1321">
                  <c:v>3.3026399226872248E-2</c:v>
                </c:pt>
                <c:pt idx="1322">
                  <c:v>3.5327887913526479E-2</c:v>
                </c:pt>
                <c:pt idx="1323">
                  <c:v>5.1302907850359861E-2</c:v>
                </c:pt>
                <c:pt idx="1324">
                  <c:v>3.4539142456735776E-2</c:v>
                </c:pt>
                <c:pt idx="1325">
                  <c:v>4.8157502586929503E-2</c:v>
                </c:pt>
                <c:pt idx="1326">
                  <c:v>4.9565545813753109E-2</c:v>
                </c:pt>
                <c:pt idx="1327">
                  <c:v>2.6365294787469018E-2</c:v>
                </c:pt>
                <c:pt idx="1328">
                  <c:v>3.5827617168414302E-2</c:v>
                </c:pt>
                <c:pt idx="1329">
                  <c:v>1.1068180973829819E-2</c:v>
                </c:pt>
                <c:pt idx="1330">
                  <c:v>2.1078896008112118E-2</c:v>
                </c:pt>
                <c:pt idx="1331">
                  <c:v>2.6596725209005787E-2</c:v>
                </c:pt>
                <c:pt idx="1332">
                  <c:v>1.821618569339483E-2</c:v>
                </c:pt>
                <c:pt idx="1333">
                  <c:v>1.6388496242838793E-2</c:v>
                </c:pt>
                <c:pt idx="1334">
                  <c:v>3.7505300819983212E-2</c:v>
                </c:pt>
                <c:pt idx="1335">
                  <c:v>3.3554340321867021E-2</c:v>
                </c:pt>
                <c:pt idx="1336">
                  <c:v>5.0356934042337993E-2</c:v>
                </c:pt>
                <c:pt idx="1337">
                  <c:v>3.5330638863958125E-2</c:v>
                </c:pt>
                <c:pt idx="1338">
                  <c:v>3.1250908503387569E-2</c:v>
                </c:pt>
                <c:pt idx="1339">
                  <c:v>3.5009910820719262E-2</c:v>
                </c:pt>
                <c:pt idx="1340">
                  <c:v>4.1267791547637878E-2</c:v>
                </c:pt>
                <c:pt idx="1341">
                  <c:v>2.4507749259678573E-2</c:v>
                </c:pt>
                <c:pt idx="1342">
                  <c:v>2.9303060171836766E-2</c:v>
                </c:pt>
                <c:pt idx="1343">
                  <c:v>5.30927324420244E-2</c:v>
                </c:pt>
                <c:pt idx="1344">
                  <c:v>1.5766786824839701E-2</c:v>
                </c:pt>
                <c:pt idx="1345">
                  <c:v>2.1759904232548956E-2</c:v>
                </c:pt>
                <c:pt idx="1346">
                  <c:v>2.1248553246488777E-2</c:v>
                </c:pt>
                <c:pt idx="1347">
                  <c:v>4.878310485393636E-2</c:v>
                </c:pt>
                <c:pt idx="1348">
                  <c:v>3.1338429312715896E-2</c:v>
                </c:pt>
                <c:pt idx="1349">
                  <c:v>2.8312145914676172E-2</c:v>
                </c:pt>
                <c:pt idx="1350">
                  <c:v>1.8716511323568025E-2</c:v>
                </c:pt>
                <c:pt idx="1351">
                  <c:v>1.6730977079830157E-2</c:v>
                </c:pt>
                <c:pt idx="1352">
                  <c:v>2.600057703174314E-2</c:v>
                </c:pt>
                <c:pt idx="1353">
                  <c:v>3.1405979969679261E-2</c:v>
                </c:pt>
                <c:pt idx="1354">
                  <c:v>2.6620706442432022E-2</c:v>
                </c:pt>
                <c:pt idx="1355">
                  <c:v>3.1358781407473335E-2</c:v>
                </c:pt>
                <c:pt idx="1356">
                  <c:v>3.3791274643922807E-2</c:v>
                </c:pt>
                <c:pt idx="1357">
                  <c:v>3.435375535287534E-2</c:v>
                </c:pt>
                <c:pt idx="1358">
                  <c:v>3.4918161126876873E-2</c:v>
                </c:pt>
                <c:pt idx="1359">
                  <c:v>5.394797025826216E-2</c:v>
                </c:pt>
                <c:pt idx="1360">
                  <c:v>1.7763160543435678E-2</c:v>
                </c:pt>
                <c:pt idx="1361">
                  <c:v>3.461439431569642E-2</c:v>
                </c:pt>
                <c:pt idx="1362">
                  <c:v>2.7146398775980102E-2</c:v>
                </c:pt>
                <c:pt idx="1363">
                  <c:v>5.8136600096157127E-2</c:v>
                </c:pt>
                <c:pt idx="1364">
                  <c:v>4.4626384735767292E-2</c:v>
                </c:pt>
                <c:pt idx="1365">
                  <c:v>2.7705565375351113E-2</c:v>
                </c:pt>
                <c:pt idx="1366">
                  <c:v>3.3749187080528834E-2</c:v>
                </c:pt>
                <c:pt idx="1367">
                  <c:v>2.3546106293857942E-2</c:v>
                </c:pt>
                <c:pt idx="1368">
                  <c:v>1.3777520423190026E-2</c:v>
                </c:pt>
                <c:pt idx="1369">
                  <c:v>4.8807539845995077E-2</c:v>
                </c:pt>
                <c:pt idx="1370">
                  <c:v>2.5666945587626611E-2</c:v>
                </c:pt>
                <c:pt idx="1371">
                  <c:v>3.533071179859186E-2</c:v>
                </c:pt>
                <c:pt idx="1372">
                  <c:v>3.7288588176045398E-2</c:v>
                </c:pt>
                <c:pt idx="1373">
                  <c:v>3.850253431285626E-2</c:v>
                </c:pt>
                <c:pt idx="1374">
                  <c:v>2.5081634367137895E-2</c:v>
                </c:pt>
                <c:pt idx="1375">
                  <c:v>1.5679312954896885E-2</c:v>
                </c:pt>
                <c:pt idx="1376">
                  <c:v>2.4667915664011469E-2</c:v>
                </c:pt>
                <c:pt idx="1377">
                  <c:v>1.114009054844213E-2</c:v>
                </c:pt>
                <c:pt idx="1378">
                  <c:v>1.5036468158445573E-2</c:v>
                </c:pt>
                <c:pt idx="1379">
                  <c:v>3.4981112799659153E-2</c:v>
                </c:pt>
                <c:pt idx="1380">
                  <c:v>2.7272860676618549E-2</c:v>
                </c:pt>
                <c:pt idx="1381">
                  <c:v>3.5088067374101042E-2</c:v>
                </c:pt>
                <c:pt idx="1382">
                  <c:v>4.0292093154564917E-2</c:v>
                </c:pt>
                <c:pt idx="1383">
                  <c:v>-2.1502864055493467E-2</c:v>
                </c:pt>
                <c:pt idx="1384">
                  <c:v>3.3342017913115071E-2</c:v>
                </c:pt>
                <c:pt idx="1385">
                  <c:v>3.5653394198010689E-2</c:v>
                </c:pt>
                <c:pt idx="1386">
                  <c:v>8.9541757040639131E-3</c:v>
                </c:pt>
                <c:pt idx="1387">
                  <c:v>1.5198249078230044E-2</c:v>
                </c:pt>
                <c:pt idx="1388">
                  <c:v>1.205867240822131E-2</c:v>
                </c:pt>
                <c:pt idx="1389">
                  <c:v>4.6905823626710169E-2</c:v>
                </c:pt>
                <c:pt idx="1390">
                  <c:v>1.9950505245772965E-2</c:v>
                </c:pt>
                <c:pt idx="1391">
                  <c:v>3.8644855020764632E-2</c:v>
                </c:pt>
                <c:pt idx="1392">
                  <c:v>3.4657445932285563E-2</c:v>
                </c:pt>
                <c:pt idx="1393">
                  <c:v>2.9544764858776412E-2</c:v>
                </c:pt>
                <c:pt idx="1394">
                  <c:v>4.9647530076393692E-2</c:v>
                </c:pt>
                <c:pt idx="1395">
                  <c:v>2.1061652773366857E-2</c:v>
                </c:pt>
                <c:pt idx="1396">
                  <c:v>2.635288906875663E-2</c:v>
                </c:pt>
                <c:pt idx="1397">
                  <c:v>3.9788621226625701E-2</c:v>
                </c:pt>
                <c:pt idx="1398">
                  <c:v>2.9558692400552616E-2</c:v>
                </c:pt>
                <c:pt idx="1399">
                  <c:v>4.2681888531889312E-2</c:v>
                </c:pt>
                <c:pt idx="1400">
                  <c:v>1.6237571056844452E-2</c:v>
                </c:pt>
                <c:pt idx="1401">
                  <c:v>2.945928810030967E-2</c:v>
                </c:pt>
                <c:pt idx="1402">
                  <c:v>2.4163294600941417E-2</c:v>
                </c:pt>
                <c:pt idx="1403">
                  <c:v>9.1807822026484104E-3</c:v>
                </c:pt>
                <c:pt idx="1404">
                  <c:v>2.9283893044530017E-2</c:v>
                </c:pt>
                <c:pt idx="1405">
                  <c:v>3.2489703031879369E-2</c:v>
                </c:pt>
                <c:pt idx="1406">
                  <c:v>4.479934077978924E-2</c:v>
                </c:pt>
                <c:pt idx="1407">
                  <c:v>3.1371819187994462E-2</c:v>
                </c:pt>
                <c:pt idx="1408">
                  <c:v>1.7962916133082346E-2</c:v>
                </c:pt>
                <c:pt idx="1409">
                  <c:v>1.4587856473019259E-2</c:v>
                </c:pt>
                <c:pt idx="1410">
                  <c:v>4.7466309835603765E-2</c:v>
                </c:pt>
                <c:pt idx="1411">
                  <c:v>5.2384321774185727E-2</c:v>
                </c:pt>
                <c:pt idx="1412">
                  <c:v>3.6879765271484177E-3</c:v>
                </c:pt>
                <c:pt idx="1413">
                  <c:v>4.0746168666821701E-2</c:v>
                </c:pt>
                <c:pt idx="1414">
                  <c:v>5.6240472894440049E-2</c:v>
                </c:pt>
                <c:pt idx="1415">
                  <c:v>3.982358466693136E-2</c:v>
                </c:pt>
                <c:pt idx="1416">
                  <c:v>2.917454652140794E-2</c:v>
                </c:pt>
                <c:pt idx="1417">
                  <c:v>1.5021744671344262E-2</c:v>
                </c:pt>
                <c:pt idx="1418">
                  <c:v>3.10185942928854E-2</c:v>
                </c:pt>
                <c:pt idx="1419">
                  <c:v>3.1844175088392851E-2</c:v>
                </c:pt>
                <c:pt idx="1420">
                  <c:v>2.7187002920520856E-2</c:v>
                </c:pt>
                <c:pt idx="1421">
                  <c:v>4.2681304031777778E-3</c:v>
                </c:pt>
                <c:pt idx="1422">
                  <c:v>3.3059128251251547E-2</c:v>
                </c:pt>
                <c:pt idx="1423">
                  <c:v>3.0539557641091702E-2</c:v>
                </c:pt>
                <c:pt idx="1424">
                  <c:v>5.3565654005373831E-2</c:v>
                </c:pt>
                <c:pt idx="1425">
                  <c:v>3.8436264235974738E-2</c:v>
                </c:pt>
                <c:pt idx="1426">
                  <c:v>5.4802603319376031E-4</c:v>
                </c:pt>
                <c:pt idx="1427">
                  <c:v>3.8332461344882898E-2</c:v>
                </c:pt>
                <c:pt idx="1428">
                  <c:v>2.6030782747018769E-2</c:v>
                </c:pt>
                <c:pt idx="1429">
                  <c:v>6.5719759471555173E-2</c:v>
                </c:pt>
                <c:pt idx="1430">
                  <c:v>4.3386504830678012E-2</c:v>
                </c:pt>
                <c:pt idx="1431">
                  <c:v>2.1043788615851822E-3</c:v>
                </c:pt>
                <c:pt idx="1432">
                  <c:v>2.7420917550957782E-2</c:v>
                </c:pt>
                <c:pt idx="1433">
                  <c:v>1.6885735098735172E-2</c:v>
                </c:pt>
                <c:pt idx="1434">
                  <c:v>2.5020208195067901E-2</c:v>
                </c:pt>
                <c:pt idx="1435">
                  <c:v>-6.2672028883208053E-4</c:v>
                </c:pt>
                <c:pt idx="1436">
                  <c:v>1.6292613986899782E-2</c:v>
                </c:pt>
                <c:pt idx="1437">
                  <c:v>4.5965082177272173E-2</c:v>
                </c:pt>
                <c:pt idx="1438">
                  <c:v>3.3869232922523952E-2</c:v>
                </c:pt>
                <c:pt idx="1439">
                  <c:v>4.6036809990539579E-2</c:v>
                </c:pt>
                <c:pt idx="1440">
                  <c:v>6.9820459481072628E-2</c:v>
                </c:pt>
                <c:pt idx="1441">
                  <c:v>4.6338799553717863E-2</c:v>
                </c:pt>
                <c:pt idx="1442">
                  <c:v>1.0643270996074171E-2</c:v>
                </c:pt>
                <c:pt idx="1443">
                  <c:v>2.18316630019414E-2</c:v>
                </c:pt>
                <c:pt idx="1444">
                  <c:v>-1.5758649331593849E-2</c:v>
                </c:pt>
                <c:pt idx="1445">
                  <c:v>2.7635527081750752E-2</c:v>
                </c:pt>
                <c:pt idx="1446">
                  <c:v>1.5599952781275857E-2</c:v>
                </c:pt>
                <c:pt idx="1447">
                  <c:v>1.2724814907802084E-2</c:v>
                </c:pt>
                <c:pt idx="1448">
                  <c:v>4.5309823654616374E-2</c:v>
                </c:pt>
                <c:pt idx="1449">
                  <c:v>4.096699009308305E-2</c:v>
                </c:pt>
                <c:pt idx="1450">
                  <c:v>7.4977055087091654E-2</c:v>
                </c:pt>
                <c:pt idx="1451">
                  <c:v>-1.5685381401628409E-2</c:v>
                </c:pt>
                <c:pt idx="1452">
                  <c:v>1.5176399692916058E-2</c:v>
                </c:pt>
                <c:pt idx="1453">
                  <c:v>2.6443104588004591E-2</c:v>
                </c:pt>
                <c:pt idx="1454">
                  <c:v>4.5758857358445544E-2</c:v>
                </c:pt>
                <c:pt idx="1455">
                  <c:v>1.7015698945019614E-2</c:v>
                </c:pt>
                <c:pt idx="1456">
                  <c:v>1.9845786323046261E-2</c:v>
                </c:pt>
                <c:pt idx="1457">
                  <c:v>5.4184462677356424E-2</c:v>
                </c:pt>
                <c:pt idx="1458">
                  <c:v>1.1022699641386885E-3</c:v>
                </c:pt>
                <c:pt idx="1459">
                  <c:v>4.4840708262269977E-2</c:v>
                </c:pt>
                <c:pt idx="1460">
                  <c:v>3.6351885327453731E-3</c:v>
                </c:pt>
                <c:pt idx="1461">
                  <c:v>1.4019805385717676E-2</c:v>
                </c:pt>
                <c:pt idx="1462">
                  <c:v>1.1540400854116159E-2</c:v>
                </c:pt>
                <c:pt idx="1463">
                  <c:v>4.8053941781775404E-2</c:v>
                </c:pt>
                <c:pt idx="1464">
                  <c:v>1.2634094732158596E-2</c:v>
                </c:pt>
                <c:pt idx="1465">
                  <c:v>5.1873445216133574E-2</c:v>
                </c:pt>
                <c:pt idx="1466">
                  <c:v>1.4492895290803373E-2</c:v>
                </c:pt>
                <c:pt idx="1467">
                  <c:v>2.3567336422454753E-2</c:v>
                </c:pt>
                <c:pt idx="1468">
                  <c:v>8.1155772403856671E-2</c:v>
                </c:pt>
                <c:pt idx="1469">
                  <c:v>4.7332171731147704E-2</c:v>
                </c:pt>
                <c:pt idx="1470">
                  <c:v>2.502821194359045E-2</c:v>
                </c:pt>
                <c:pt idx="1471">
                  <c:v>3.3384097652865895E-2</c:v>
                </c:pt>
                <c:pt idx="1472">
                  <c:v>2.1770823546889279E-3</c:v>
                </c:pt>
                <c:pt idx="1473">
                  <c:v>-3.4356341391463957E-3</c:v>
                </c:pt>
                <c:pt idx="1474">
                  <c:v>3.7605340383982187E-2</c:v>
                </c:pt>
                <c:pt idx="1475">
                  <c:v>2.0047156232339047E-2</c:v>
                </c:pt>
                <c:pt idx="1476">
                  <c:v>1.1722568603777801E-2</c:v>
                </c:pt>
                <c:pt idx="1477">
                  <c:v>3.5802278488468259E-2</c:v>
                </c:pt>
                <c:pt idx="1478">
                  <c:v>4.9049203273439188E-2</c:v>
                </c:pt>
                <c:pt idx="1479">
                  <c:v>3.3842493961155136E-2</c:v>
                </c:pt>
                <c:pt idx="1480">
                  <c:v>-1.0204655143494168E-2</c:v>
                </c:pt>
                <c:pt idx="1481">
                  <c:v>6.8200093228300895E-2</c:v>
                </c:pt>
                <c:pt idx="1482">
                  <c:v>6.2301315815356313E-2</c:v>
                </c:pt>
                <c:pt idx="1483">
                  <c:v>-1.2461731700241285E-2</c:v>
                </c:pt>
                <c:pt idx="1484">
                  <c:v>3.1439203318761488E-2</c:v>
                </c:pt>
                <c:pt idx="1485">
                  <c:v>6.6944660894744074E-2</c:v>
                </c:pt>
                <c:pt idx="1486">
                  <c:v>1.5456654305322226E-2</c:v>
                </c:pt>
                <c:pt idx="1487">
                  <c:v>6.784158297763887E-2</c:v>
                </c:pt>
                <c:pt idx="1488">
                  <c:v>2.2528830261305914E-3</c:v>
                </c:pt>
                <c:pt idx="1489">
                  <c:v>1.8880441639968742E-2</c:v>
                </c:pt>
                <c:pt idx="1490">
                  <c:v>-6.5527743264251204E-2</c:v>
                </c:pt>
                <c:pt idx="1491">
                  <c:v>-5.1387916465005928E-4</c:v>
                </c:pt>
                <c:pt idx="1492">
                  <c:v>7.1795285113015042E-2</c:v>
                </c:pt>
                <c:pt idx="1493">
                  <c:v>2.2980031075850449E-2</c:v>
                </c:pt>
                <c:pt idx="1494">
                  <c:v>-1.8268360055867905E-2</c:v>
                </c:pt>
                <c:pt idx="1495">
                  <c:v>5.5562766386374647E-2</c:v>
                </c:pt>
                <c:pt idx="1496">
                  <c:v>4.1642390188070116E-2</c:v>
                </c:pt>
                <c:pt idx="1497">
                  <c:v>2.4107459141368207E-2</c:v>
                </c:pt>
                <c:pt idx="1498">
                  <c:v>1.1924644463836832E-2</c:v>
                </c:pt>
                <c:pt idx="1499">
                  <c:v>5.2429318970247642E-2</c:v>
                </c:pt>
                <c:pt idx="1500">
                  <c:v>7.0994257269430844E-2</c:v>
                </c:pt>
                <c:pt idx="1501">
                  <c:v>7.7097178960511215E-2</c:v>
                </c:pt>
                <c:pt idx="1502">
                  <c:v>4.7930954618292942E-3</c:v>
                </c:pt>
                <c:pt idx="1503">
                  <c:v>1.7954850565519525E-2</c:v>
                </c:pt>
                <c:pt idx="1504">
                  <c:v>1.607830606212847E-2</c:v>
                </c:pt>
                <c:pt idx="1505">
                  <c:v>6.7021947999747755E-2</c:v>
                </c:pt>
                <c:pt idx="1506">
                  <c:v>6.4830536988631809E-2</c:v>
                </c:pt>
                <c:pt idx="1507">
                  <c:v>2.944360960713821E-3</c:v>
                </c:pt>
                <c:pt idx="1508">
                  <c:v>5.5982310965668414E-2</c:v>
                </c:pt>
                <c:pt idx="1509">
                  <c:v>7.6514171661644592E-2</c:v>
                </c:pt>
                <c:pt idx="1510">
                  <c:v>5.2336690253944419E-2</c:v>
                </c:pt>
                <c:pt idx="1511">
                  <c:v>2.8435845693325454E-2</c:v>
                </c:pt>
                <c:pt idx="1512">
                  <c:v>4.3457092374458745E-2</c:v>
                </c:pt>
                <c:pt idx="1513">
                  <c:v>1.0946548810842054E-2</c:v>
                </c:pt>
                <c:pt idx="1514">
                  <c:v>-7.4116475661474834E-3</c:v>
                </c:pt>
                <c:pt idx="1515">
                  <c:v>3.4091818695354964E-2</c:v>
                </c:pt>
                <c:pt idx="1516">
                  <c:v>4.0803077264260627E-2</c:v>
                </c:pt>
                <c:pt idx="1517">
                  <c:v>6.2671556070273762E-2</c:v>
                </c:pt>
                <c:pt idx="1518">
                  <c:v>7.0145232460087359E-2</c:v>
                </c:pt>
                <c:pt idx="1519">
                  <c:v>5.0033870478379004E-2</c:v>
                </c:pt>
                <c:pt idx="1520">
                  <c:v>1.4930246471750126E-2</c:v>
                </c:pt>
                <c:pt idx="1521">
                  <c:v>1.518929345142616E-2</c:v>
                </c:pt>
                <c:pt idx="1522">
                  <c:v>3.3863989431349384E-2</c:v>
                </c:pt>
                <c:pt idx="1523">
                  <c:v>2.5502640847275763E-2</c:v>
                </c:pt>
                <c:pt idx="1524">
                  <c:v>1.1308783958473088E-2</c:v>
                </c:pt>
                <c:pt idx="1525">
                  <c:v>-1.7890044410547576E-2</c:v>
                </c:pt>
                <c:pt idx="1526">
                  <c:v>3.2365103045034704E-2</c:v>
                </c:pt>
                <c:pt idx="1527">
                  <c:v>9.7672527085859578E-3</c:v>
                </c:pt>
                <c:pt idx="1528">
                  <c:v>-3.9994831734612865E-2</c:v>
                </c:pt>
                <c:pt idx="1529">
                  <c:v>8.183558297579073E-3</c:v>
                </c:pt>
                <c:pt idx="1530">
                  <c:v>7.5266840193555784E-2</c:v>
                </c:pt>
                <c:pt idx="1531">
                  <c:v>4.1303997502327904E-2</c:v>
                </c:pt>
                <c:pt idx="1532">
                  <c:v>-5.716827624287487E-2</c:v>
                </c:pt>
                <c:pt idx="1533">
                  <c:v>6.0584872689138841E-2</c:v>
                </c:pt>
                <c:pt idx="1534">
                  <c:v>1.4699609548103135E-2</c:v>
                </c:pt>
                <c:pt idx="1535">
                  <c:v>4.2060731764132893E-2</c:v>
                </c:pt>
                <c:pt idx="1536">
                  <c:v>5.684253087952839E-2</c:v>
                </c:pt>
                <c:pt idx="1537">
                  <c:v>1.4699923322493764E-2</c:v>
                </c:pt>
                <c:pt idx="1538">
                  <c:v>4.1774283984921917E-2</c:v>
                </c:pt>
                <c:pt idx="1539">
                  <c:v>4.4612103250449314E-2</c:v>
                </c:pt>
                <c:pt idx="1540">
                  <c:v>-3.6520415610304377E-2</c:v>
                </c:pt>
                <c:pt idx="1541">
                  <c:v>6.7552176918799028E-2</c:v>
                </c:pt>
                <c:pt idx="1542">
                  <c:v>2.9086053464260304E-2</c:v>
                </c:pt>
                <c:pt idx="1543">
                  <c:v>1.7546848822798097E-2</c:v>
                </c:pt>
                <c:pt idx="1544">
                  <c:v>6.4785532690423975E-2</c:v>
                </c:pt>
                <c:pt idx="1545">
                  <c:v>3.1421879891084296E-2</c:v>
                </c:pt>
                <c:pt idx="1546">
                  <c:v>7.5474094690468521E-2</c:v>
                </c:pt>
                <c:pt idx="1547">
                  <c:v>-1.7142508463839079E-2</c:v>
                </c:pt>
                <c:pt idx="1548">
                  <c:v>7.940344232433498E-3</c:v>
                </c:pt>
                <c:pt idx="1549">
                  <c:v>3.6027016309500337E-2</c:v>
                </c:pt>
                <c:pt idx="1550">
                  <c:v>1.407930431300819E-2</c:v>
                </c:pt>
                <c:pt idx="1551">
                  <c:v>-1.0989965913121416E-2</c:v>
                </c:pt>
                <c:pt idx="1552">
                  <c:v>-3.1095381756771401E-2</c:v>
                </c:pt>
                <c:pt idx="1553">
                  <c:v>-1.3195222212204802E-2</c:v>
                </c:pt>
                <c:pt idx="1554">
                  <c:v>4.2016920961682372E-2</c:v>
                </c:pt>
                <c:pt idx="1555">
                  <c:v>5.0352726402500464E-2</c:v>
                </c:pt>
                <c:pt idx="1556">
                  <c:v>-2.9185537115217777E-2</c:v>
                </c:pt>
                <c:pt idx="1557">
                  <c:v>2.3242950998900377E-2</c:v>
                </c:pt>
                <c:pt idx="1558">
                  <c:v>-3.4576960798539391E-3</c:v>
                </c:pt>
                <c:pt idx="1559">
                  <c:v>-1.8697126658129656E-2</c:v>
                </c:pt>
                <c:pt idx="1560">
                  <c:v>-3.6771963975776423E-2</c:v>
                </c:pt>
                <c:pt idx="1561">
                  <c:v>-1.1118626956165882E-2</c:v>
                </c:pt>
                <c:pt idx="1562">
                  <c:v>8.734445505459143E-2</c:v>
                </c:pt>
                <c:pt idx="1563">
                  <c:v>0.10183811167488339</c:v>
                </c:pt>
                <c:pt idx="1564">
                  <c:v>5.1533198894068245E-2</c:v>
                </c:pt>
                <c:pt idx="1565">
                  <c:v>9.19062364429791E-2</c:v>
                </c:pt>
                <c:pt idx="1566">
                  <c:v>2.0213963382029548E-2</c:v>
                </c:pt>
                <c:pt idx="1567">
                  <c:v>3.9749539460198692E-2</c:v>
                </c:pt>
                <c:pt idx="1568">
                  <c:v>-4.4890617148020395E-4</c:v>
                </c:pt>
                <c:pt idx="1569">
                  <c:v>3.0458541190443948E-2</c:v>
                </c:pt>
                <c:pt idx="1570">
                  <c:v>-3.2492044155548364E-2</c:v>
                </c:pt>
                <c:pt idx="1571">
                  <c:v>-4.4140279438158875E-3</c:v>
                </c:pt>
                <c:pt idx="1572">
                  <c:v>4.412857591463102E-2</c:v>
                </c:pt>
                <c:pt idx="1573">
                  <c:v>0.14071046711650764</c:v>
                </c:pt>
                <c:pt idx="1574">
                  <c:v>-4.9527508743814758E-3</c:v>
                </c:pt>
                <c:pt idx="1575">
                  <c:v>3.9340039508768194E-2</c:v>
                </c:pt>
                <c:pt idx="1576">
                  <c:v>7.1108243296695905E-2</c:v>
                </c:pt>
                <c:pt idx="1577">
                  <c:v>-3.5946662653989492E-3</c:v>
                </c:pt>
                <c:pt idx="1578">
                  <c:v>2.6915826980026702E-2</c:v>
                </c:pt>
                <c:pt idx="1579">
                  <c:v>-2.9501919177119341E-2</c:v>
                </c:pt>
                <c:pt idx="1580">
                  <c:v>4.792889629108333E-2</c:v>
                </c:pt>
                <c:pt idx="1581">
                  <c:v>0.10431344941049789</c:v>
                </c:pt>
                <c:pt idx="1582">
                  <c:v>-4.1011783478770006E-2</c:v>
                </c:pt>
                <c:pt idx="1583">
                  <c:v>7.9604518407813504E-2</c:v>
                </c:pt>
                <c:pt idx="1584">
                  <c:v>9.395755252349762E-2</c:v>
                </c:pt>
                <c:pt idx="1585">
                  <c:v>0.12588781557147799</c:v>
                </c:pt>
                <c:pt idx="1586">
                  <c:v>4.2534720431593356E-2</c:v>
                </c:pt>
                <c:pt idx="1587">
                  <c:v>-4.8899253307994633E-2</c:v>
                </c:pt>
                <c:pt idx="1588">
                  <c:v>-5.5459299523555397E-2</c:v>
                </c:pt>
                <c:pt idx="1589">
                  <c:v>-1.400880934073756E-3</c:v>
                </c:pt>
                <c:pt idx="1590">
                  <c:v>-6.2667114355608552E-2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39616"/>
        <c:axId val="70642304"/>
      </c:scatterChart>
      <c:valAx>
        <c:axId val="70639616"/>
        <c:scaling>
          <c:orientation val="minMax"/>
          <c:max val="8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Wavelength</a:t>
                </a:r>
              </a:p>
            </c:rich>
          </c:tx>
          <c:layout>
            <c:manualLayout>
              <c:xMode val="edge"/>
              <c:yMode val="edge"/>
              <c:x val="0.44796305867172009"/>
              <c:y val="0.907029136514846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0642304"/>
        <c:crosses val="autoZero"/>
        <c:crossBetween val="midCat"/>
      </c:valAx>
      <c:valAx>
        <c:axId val="7064230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COD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063961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TOD, AOD, ROD vs Wavelength 2/23/2012 - 16:40</a:t>
            </a:r>
          </a:p>
        </c:rich>
      </c:tx>
      <c:layout>
        <c:manualLayout>
          <c:xMode val="edge"/>
          <c:yMode val="edge"/>
          <c:x val="0.2103255450358156"/>
          <c:y val="8.4388185654008432E-3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Data!$M$3:$M$1593</c:f>
              <c:numCache>
                <c:formatCode>General</c:formatCode>
                <c:ptCount val="1591"/>
                <c:pt idx="0">
                  <c:v>0.57647390051172487</c:v>
                </c:pt>
                <c:pt idx="1">
                  <c:v>0.53090783279437492</c:v>
                </c:pt>
                <c:pt idx="2">
                  <c:v>0.72619026750539517</c:v>
                </c:pt>
                <c:pt idx="3">
                  <c:v>0.61605814853862029</c:v>
                </c:pt>
                <c:pt idx="4">
                  <c:v>0.61568603072226491</c:v>
                </c:pt>
                <c:pt idx="5">
                  <c:v>0.48624248252063318</c:v>
                </c:pt>
                <c:pt idx="6">
                  <c:v>0.50629247487007312</c:v>
                </c:pt>
                <c:pt idx="7">
                  <c:v>0.59280851447203153</c:v>
                </c:pt>
                <c:pt idx="8">
                  <c:v>0.50097662558968381</c:v>
                </c:pt>
                <c:pt idx="9">
                  <c:v>0.41927307927015472</c:v>
                </c:pt>
                <c:pt idx="10">
                  <c:v>0.53665319289084246</c:v>
                </c:pt>
                <c:pt idx="11">
                  <c:v>0.55460659883338959</c:v>
                </c:pt>
                <c:pt idx="12">
                  <c:v>0.504186644163931</c:v>
                </c:pt>
                <c:pt idx="13">
                  <c:v>0.46615124145736864</c:v>
                </c:pt>
                <c:pt idx="14">
                  <c:v>0.43320142812645696</c:v>
                </c:pt>
                <c:pt idx="15">
                  <c:v>0</c:v>
                </c:pt>
                <c:pt idx="16">
                  <c:v>0.42313129604456684</c:v>
                </c:pt>
                <c:pt idx="17">
                  <c:v>0.51461351375358833</c:v>
                </c:pt>
                <c:pt idx="18">
                  <c:v>0.45800478397893152</c:v>
                </c:pt>
                <c:pt idx="19">
                  <c:v>0.57040802605670604</c:v>
                </c:pt>
                <c:pt idx="20">
                  <c:v>0.40896717365124463</c:v>
                </c:pt>
                <c:pt idx="21">
                  <c:v>0.54339986698576648</c:v>
                </c:pt>
                <c:pt idx="22">
                  <c:v>0.46863353750309356</c:v>
                </c:pt>
                <c:pt idx="23">
                  <c:v>0.40042507232592306</c:v>
                </c:pt>
                <c:pt idx="24">
                  <c:v>0.50677545343576147</c:v>
                </c:pt>
                <c:pt idx="25">
                  <c:v>0.39558303817692753</c:v>
                </c:pt>
                <c:pt idx="26">
                  <c:v>0.67202918206066053</c:v>
                </c:pt>
                <c:pt idx="27">
                  <c:v>0.51468474646480944</c:v>
                </c:pt>
                <c:pt idx="28">
                  <c:v>0.38409091448138116</c:v>
                </c:pt>
                <c:pt idx="29">
                  <c:v>0.44268769580791612</c:v>
                </c:pt>
                <c:pt idx="30">
                  <c:v>0.44068576816955735</c:v>
                </c:pt>
                <c:pt idx="31">
                  <c:v>0.64240539584282363</c:v>
                </c:pt>
                <c:pt idx="32">
                  <c:v>0.38499941156827511</c:v>
                </c:pt>
                <c:pt idx="33">
                  <c:v>0.39116295071908169</c:v>
                </c:pt>
                <c:pt idx="34">
                  <c:v>0.51305251752030656</c:v>
                </c:pt>
                <c:pt idx="35">
                  <c:v>0.39501559805348813</c:v>
                </c:pt>
                <c:pt idx="36">
                  <c:v>0.36288722550939073</c:v>
                </c:pt>
                <c:pt idx="37">
                  <c:v>0.51027125883433055</c:v>
                </c:pt>
                <c:pt idx="38">
                  <c:v>0.46893119806072164</c:v>
                </c:pt>
                <c:pt idx="39">
                  <c:v>0.4975700065445825</c:v>
                </c:pt>
                <c:pt idx="40">
                  <c:v>0.34754581434006265</c:v>
                </c:pt>
                <c:pt idx="41">
                  <c:v>0.3552065687277508</c:v>
                </c:pt>
                <c:pt idx="42">
                  <c:v>0.39405969934171314</c:v>
                </c:pt>
                <c:pt idx="43">
                  <c:v>0.4680129700333252</c:v>
                </c:pt>
                <c:pt idx="44">
                  <c:v>0.50421125407335887</c:v>
                </c:pt>
                <c:pt idx="45">
                  <c:v>0.4398096226264151</c:v>
                </c:pt>
                <c:pt idx="46">
                  <c:v>0.4804383294024544</c:v>
                </c:pt>
                <c:pt idx="47">
                  <c:v>0.36623208191845752</c:v>
                </c:pt>
                <c:pt idx="48">
                  <c:v>0.39702144443795562</c:v>
                </c:pt>
                <c:pt idx="49">
                  <c:v>0.41677831657392594</c:v>
                </c:pt>
                <c:pt idx="50">
                  <c:v>0.41682347431318634</c:v>
                </c:pt>
                <c:pt idx="51">
                  <c:v>0.41914495018835818</c:v>
                </c:pt>
                <c:pt idx="52">
                  <c:v>0.45788981545344476</c:v>
                </c:pt>
                <c:pt idx="53">
                  <c:v>0.37942899540691677</c:v>
                </c:pt>
                <c:pt idx="54">
                  <c:v>0.4038629586754735</c:v>
                </c:pt>
                <c:pt idx="55">
                  <c:v>0.47175316744898332</c:v>
                </c:pt>
                <c:pt idx="56">
                  <c:v>0.40210215998240983</c:v>
                </c:pt>
                <c:pt idx="57">
                  <c:v>0.40795406174969073</c:v>
                </c:pt>
                <c:pt idx="58">
                  <c:v>0.43740054949298235</c:v>
                </c:pt>
                <c:pt idx="59">
                  <c:v>0.40424293808810785</c:v>
                </c:pt>
                <c:pt idx="60">
                  <c:v>0.42373905065559569</c:v>
                </c:pt>
                <c:pt idx="61">
                  <c:v>0.49703592116404538</c:v>
                </c:pt>
                <c:pt idx="62">
                  <c:v>0.40124988262923006</c:v>
                </c:pt>
                <c:pt idx="63">
                  <c:v>0.40291559203764588</c:v>
                </c:pt>
                <c:pt idx="64">
                  <c:v>0.37830444741091185</c:v>
                </c:pt>
                <c:pt idx="65">
                  <c:v>0.51007250979549346</c:v>
                </c:pt>
                <c:pt idx="66">
                  <c:v>0.39857796772770721</c:v>
                </c:pt>
                <c:pt idx="67">
                  <c:v>0.45853448885772136</c:v>
                </c:pt>
                <c:pt idx="68">
                  <c:v>0.4338029416241807</c:v>
                </c:pt>
                <c:pt idx="69">
                  <c:v>0.44411373177876012</c:v>
                </c:pt>
                <c:pt idx="70">
                  <c:v>0.34078109401168127</c:v>
                </c:pt>
                <c:pt idx="71">
                  <c:v>0.32608523642242582</c:v>
                </c:pt>
                <c:pt idx="72">
                  <c:v>0.36909116577221607</c:v>
                </c:pt>
                <c:pt idx="73">
                  <c:v>0.3825580234703872</c:v>
                </c:pt>
                <c:pt idx="74">
                  <c:v>0.34518983472967707</c:v>
                </c:pt>
                <c:pt idx="75">
                  <c:v>0.37666446680693616</c:v>
                </c:pt>
                <c:pt idx="76">
                  <c:v>0.37833288758955858</c:v>
                </c:pt>
                <c:pt idx="77">
                  <c:v>0.37201975966395295</c:v>
                </c:pt>
                <c:pt idx="78">
                  <c:v>0.36041151799402954</c:v>
                </c:pt>
                <c:pt idx="79">
                  <c:v>0.3625327859038629</c:v>
                </c:pt>
                <c:pt idx="80">
                  <c:v>0.38534451344747245</c:v>
                </c:pt>
                <c:pt idx="81">
                  <c:v>0.4394199399123942</c:v>
                </c:pt>
                <c:pt idx="82">
                  <c:v>0.40468019769997371</c:v>
                </c:pt>
                <c:pt idx="83">
                  <c:v>0.41122277337005558</c:v>
                </c:pt>
                <c:pt idx="84">
                  <c:v>0.37958331951415852</c:v>
                </c:pt>
                <c:pt idx="85">
                  <c:v>0.39413928763591721</c:v>
                </c:pt>
                <c:pt idx="86">
                  <c:v>0.40519845863558079</c:v>
                </c:pt>
                <c:pt idx="87">
                  <c:v>0.40044402202126256</c:v>
                </c:pt>
                <c:pt idx="88">
                  <c:v>0.39215157722560451</c:v>
                </c:pt>
                <c:pt idx="89">
                  <c:v>0.41791684190308731</c:v>
                </c:pt>
                <c:pt idx="90">
                  <c:v>0.39029430514098418</c:v>
                </c:pt>
                <c:pt idx="91">
                  <c:v>0.41510186405363031</c:v>
                </c:pt>
                <c:pt idx="92">
                  <c:v>0.38063745525839576</c:v>
                </c:pt>
                <c:pt idx="93">
                  <c:v>0.30178372129143655</c:v>
                </c:pt>
                <c:pt idx="94">
                  <c:v>0.3367230605219616</c:v>
                </c:pt>
                <c:pt idx="95">
                  <c:v>0.33733739252237693</c:v>
                </c:pt>
                <c:pt idx="96">
                  <c:v>0.33897431145700219</c:v>
                </c:pt>
                <c:pt idx="97">
                  <c:v>0.33308102858303507</c:v>
                </c:pt>
                <c:pt idx="98">
                  <c:v>0.35459169121374512</c:v>
                </c:pt>
                <c:pt idx="99">
                  <c:v>0.36635943876145999</c:v>
                </c:pt>
                <c:pt idx="100">
                  <c:v>0.38697801941500393</c:v>
                </c:pt>
                <c:pt idx="101">
                  <c:v>0.36139683702449704</c:v>
                </c:pt>
                <c:pt idx="102">
                  <c:v>0.35262772253664726</c:v>
                </c:pt>
                <c:pt idx="103">
                  <c:v>0.34403191059775695</c:v>
                </c:pt>
                <c:pt idx="104">
                  <c:v>0.38119332235010084</c:v>
                </c:pt>
                <c:pt idx="105">
                  <c:v>0.34926622017444392</c:v>
                </c:pt>
                <c:pt idx="106">
                  <c:v>0.32962938029959166</c:v>
                </c:pt>
                <c:pt idx="107">
                  <c:v>0.30772190395111021</c:v>
                </c:pt>
                <c:pt idx="108">
                  <c:v>0.33214346500487135</c:v>
                </c:pt>
                <c:pt idx="109">
                  <c:v>0.33449607907891399</c:v>
                </c:pt>
                <c:pt idx="110">
                  <c:v>0.3421930480980177</c:v>
                </c:pt>
                <c:pt idx="111">
                  <c:v>0.33473721880640173</c:v>
                </c:pt>
                <c:pt idx="112">
                  <c:v>0.33960291715351254</c:v>
                </c:pt>
                <c:pt idx="113">
                  <c:v>0.3510951246763277</c:v>
                </c:pt>
                <c:pt idx="114">
                  <c:v>0.36513782670433786</c:v>
                </c:pt>
                <c:pt idx="115">
                  <c:v>0.38321962818160843</c:v>
                </c:pt>
                <c:pt idx="116">
                  <c:v>0.37042834612197367</c:v>
                </c:pt>
                <c:pt idx="117">
                  <c:v>0.35063247490457822</c:v>
                </c:pt>
                <c:pt idx="118">
                  <c:v>0.38268190610320141</c:v>
                </c:pt>
                <c:pt idx="119">
                  <c:v>0.34300045390999806</c:v>
                </c:pt>
                <c:pt idx="120">
                  <c:v>0.31627097147826938</c:v>
                </c:pt>
                <c:pt idx="121">
                  <c:v>0.27049587580235723</c:v>
                </c:pt>
                <c:pt idx="122">
                  <c:v>0.26405272116540768</c:v>
                </c:pt>
                <c:pt idx="123">
                  <c:v>0.27041437457127676</c:v>
                </c:pt>
                <c:pt idx="124">
                  <c:v>0.29964359379599304</c:v>
                </c:pt>
                <c:pt idx="125">
                  <c:v>0.32588982215768852</c:v>
                </c:pt>
                <c:pt idx="126">
                  <c:v>0.3674402891678491</c:v>
                </c:pt>
                <c:pt idx="127">
                  <c:v>0.38471462748400376</c:v>
                </c:pt>
                <c:pt idx="128">
                  <c:v>0.38444435733933774</c:v>
                </c:pt>
                <c:pt idx="129">
                  <c:v>0.36133134952610907</c:v>
                </c:pt>
                <c:pt idx="130">
                  <c:v>0.30014450743776172</c:v>
                </c:pt>
                <c:pt idx="131">
                  <c:v>0.26307090561210761</c:v>
                </c:pt>
                <c:pt idx="132">
                  <c:v>0.28824232246589221</c:v>
                </c:pt>
                <c:pt idx="133">
                  <c:v>0.27416978713711238</c:v>
                </c:pt>
                <c:pt idx="134">
                  <c:v>0.29815068039490988</c:v>
                </c:pt>
                <c:pt idx="135">
                  <c:v>0.30034469269892489</c:v>
                </c:pt>
                <c:pt idx="136">
                  <c:v>0.31754483506800218</c:v>
                </c:pt>
                <c:pt idx="137">
                  <c:v>0.30136596633297991</c:v>
                </c:pt>
                <c:pt idx="138">
                  <c:v>0.31265802148979038</c:v>
                </c:pt>
                <c:pt idx="139">
                  <c:v>0.31635626345141132</c:v>
                </c:pt>
                <c:pt idx="140">
                  <c:v>0.32343677049130665</c:v>
                </c:pt>
                <c:pt idx="141">
                  <c:v>0.31229158836951509</c:v>
                </c:pt>
                <c:pt idx="142">
                  <c:v>0.31824366574649571</c:v>
                </c:pt>
                <c:pt idx="143">
                  <c:v>0.32650403509310594</c:v>
                </c:pt>
                <c:pt idx="144">
                  <c:v>0.30565078100749238</c:v>
                </c:pt>
                <c:pt idx="145">
                  <c:v>0.31391918689872045</c:v>
                </c:pt>
                <c:pt idx="146">
                  <c:v>0.3157190485299341</c:v>
                </c:pt>
                <c:pt idx="147">
                  <c:v>0.30525170253474859</c:v>
                </c:pt>
                <c:pt idx="148">
                  <c:v>0.31021255986762664</c:v>
                </c:pt>
                <c:pt idx="149">
                  <c:v>0.32606777085847616</c:v>
                </c:pt>
                <c:pt idx="150">
                  <c:v>0.32025080126436545</c:v>
                </c:pt>
                <c:pt idx="151">
                  <c:v>0.32116939229977431</c:v>
                </c:pt>
                <c:pt idx="152">
                  <c:v>0.30269910337969175</c:v>
                </c:pt>
                <c:pt idx="153">
                  <c:v>0.30294872333590689</c:v>
                </c:pt>
                <c:pt idx="154">
                  <c:v>0.30117835973879803</c:v>
                </c:pt>
                <c:pt idx="155">
                  <c:v>0.29757917384312099</c:v>
                </c:pt>
                <c:pt idx="156">
                  <c:v>0.30369975840373203</c:v>
                </c:pt>
                <c:pt idx="157">
                  <c:v>0.30070823353432008</c:v>
                </c:pt>
                <c:pt idx="158">
                  <c:v>0.30114285571658417</c:v>
                </c:pt>
                <c:pt idx="159">
                  <c:v>0.29139694204614752</c:v>
                </c:pt>
                <c:pt idx="160">
                  <c:v>0.31265801156822032</c:v>
                </c:pt>
                <c:pt idx="161">
                  <c:v>0.28713307812129057</c:v>
                </c:pt>
                <c:pt idx="162">
                  <c:v>0.29185241170666204</c:v>
                </c:pt>
                <c:pt idx="163">
                  <c:v>0.28959547947547898</c:v>
                </c:pt>
                <c:pt idx="164">
                  <c:v>0.30864099878547729</c:v>
                </c:pt>
                <c:pt idx="165">
                  <c:v>0.31671566800725531</c:v>
                </c:pt>
                <c:pt idx="166">
                  <c:v>0.28635048141372371</c:v>
                </c:pt>
                <c:pt idx="167">
                  <c:v>0.27934898505130901</c:v>
                </c:pt>
                <c:pt idx="168">
                  <c:v>0.26664697673525023</c:v>
                </c:pt>
                <c:pt idx="169">
                  <c:v>0.27603393757245231</c:v>
                </c:pt>
                <c:pt idx="170">
                  <c:v>0.28135815645325013</c:v>
                </c:pt>
                <c:pt idx="171">
                  <c:v>0.28733716658367109</c:v>
                </c:pt>
                <c:pt idx="172">
                  <c:v>0.29663720749092132</c:v>
                </c:pt>
                <c:pt idx="173">
                  <c:v>0.28610221606611558</c:v>
                </c:pt>
                <c:pt idx="174">
                  <c:v>0.28990219008227569</c:v>
                </c:pt>
                <c:pt idx="175">
                  <c:v>0.2880220642865759</c:v>
                </c:pt>
                <c:pt idx="176">
                  <c:v>0.28756906984842395</c:v>
                </c:pt>
                <c:pt idx="177">
                  <c:v>0.28246773051089952</c:v>
                </c:pt>
                <c:pt idx="178">
                  <c:v>0.28499584333698985</c:v>
                </c:pt>
                <c:pt idx="179">
                  <c:v>0.28024826281317156</c:v>
                </c:pt>
                <c:pt idx="180">
                  <c:v>0.28694136416429644</c:v>
                </c:pt>
                <c:pt idx="181">
                  <c:v>0.28312084902036849</c:v>
                </c:pt>
                <c:pt idx="182">
                  <c:v>0.26721387255558221</c:v>
                </c:pt>
                <c:pt idx="183">
                  <c:v>0.28154015974307628</c:v>
                </c:pt>
                <c:pt idx="184">
                  <c:v>0.27636155497160153</c:v>
                </c:pt>
                <c:pt idx="185">
                  <c:v>0.28547321843748047</c:v>
                </c:pt>
                <c:pt idx="186">
                  <c:v>0.28041267572010486</c:v>
                </c:pt>
                <c:pt idx="187">
                  <c:v>0.26665498004224852</c:v>
                </c:pt>
                <c:pt idx="188">
                  <c:v>0.27532788372026246</c:v>
                </c:pt>
                <c:pt idx="189">
                  <c:v>0.27017113865331327</c:v>
                </c:pt>
                <c:pt idx="190">
                  <c:v>0.26326243962020385</c:v>
                </c:pt>
                <c:pt idx="191">
                  <c:v>0.26454392536913307</c:v>
                </c:pt>
                <c:pt idx="192">
                  <c:v>0.27894310437384839</c:v>
                </c:pt>
                <c:pt idx="193">
                  <c:v>0.26602290083272367</c:v>
                </c:pt>
                <c:pt idx="194">
                  <c:v>0.26069718781559909</c:v>
                </c:pt>
                <c:pt idx="195">
                  <c:v>0.26197662111035691</c:v>
                </c:pt>
                <c:pt idx="196">
                  <c:v>0.26097676587546736</c:v>
                </c:pt>
                <c:pt idx="197">
                  <c:v>0.26962635190230794</c:v>
                </c:pt>
                <c:pt idx="198">
                  <c:v>0.28666760180796375</c:v>
                </c:pt>
                <c:pt idx="199">
                  <c:v>0.26704014680684113</c:v>
                </c:pt>
                <c:pt idx="200">
                  <c:v>0.26534795498733649</c:v>
                </c:pt>
                <c:pt idx="201">
                  <c:v>0.26093346435388437</c:v>
                </c:pt>
                <c:pt idx="202">
                  <c:v>0.25256092864690244</c:v>
                </c:pt>
                <c:pt idx="203">
                  <c:v>0.25635816549723955</c:v>
                </c:pt>
                <c:pt idx="204">
                  <c:v>0.25483313388302198</c:v>
                </c:pt>
                <c:pt idx="205">
                  <c:v>0.2605230783030108</c:v>
                </c:pt>
                <c:pt idx="206">
                  <c:v>0.26494703934469815</c:v>
                </c:pt>
                <c:pt idx="207">
                  <c:v>0.25983164080430582</c:v>
                </c:pt>
                <c:pt idx="208">
                  <c:v>0.26702215067138457</c:v>
                </c:pt>
                <c:pt idx="209">
                  <c:v>0.25817785166959289</c:v>
                </c:pt>
                <c:pt idx="210">
                  <c:v>0.26044523943212339</c:v>
                </c:pt>
                <c:pt idx="211">
                  <c:v>0.24277462446376757</c:v>
                </c:pt>
                <c:pt idx="212">
                  <c:v>0.25629316922380896</c:v>
                </c:pt>
                <c:pt idx="213">
                  <c:v>0.25177003812716803</c:v>
                </c:pt>
                <c:pt idx="214">
                  <c:v>0.24438052177805747</c:v>
                </c:pt>
                <c:pt idx="215">
                  <c:v>0.24365685120070812</c:v>
                </c:pt>
                <c:pt idx="216">
                  <c:v>0.24771386785949856</c:v>
                </c:pt>
                <c:pt idx="217">
                  <c:v>0.25271875000255306</c:v>
                </c:pt>
                <c:pt idx="218">
                  <c:v>0.25319374183941684</c:v>
                </c:pt>
                <c:pt idx="219">
                  <c:v>0.25527168118603166</c:v>
                </c:pt>
                <c:pt idx="220">
                  <c:v>0.26406599310946993</c:v>
                </c:pt>
                <c:pt idx="221">
                  <c:v>0.26268111878101003</c:v>
                </c:pt>
                <c:pt idx="222">
                  <c:v>0.26350963813437228</c:v>
                </c:pt>
                <c:pt idx="223">
                  <c:v>0.23594929909204473</c:v>
                </c:pt>
                <c:pt idx="224">
                  <c:v>0.22996628719698417</c:v>
                </c:pt>
                <c:pt idx="225">
                  <c:v>0.21892649395769934</c:v>
                </c:pt>
                <c:pt idx="226">
                  <c:v>0.21343117941734691</c:v>
                </c:pt>
                <c:pt idx="227">
                  <c:v>0.23083036222344502</c:v>
                </c:pt>
                <c:pt idx="228">
                  <c:v>0.23557707842410658</c:v>
                </c:pt>
                <c:pt idx="229">
                  <c:v>0.23219825092397098</c:v>
                </c:pt>
                <c:pt idx="230">
                  <c:v>0.2362006147773964</c:v>
                </c:pt>
                <c:pt idx="231">
                  <c:v>0.24938355458073022</c:v>
                </c:pt>
                <c:pt idx="232">
                  <c:v>0.25233003155745537</c:v>
                </c:pt>
                <c:pt idx="233">
                  <c:v>0.23916370538444628</c:v>
                </c:pt>
                <c:pt idx="234">
                  <c:v>0.22502875386796345</c:v>
                </c:pt>
                <c:pt idx="235">
                  <c:v>0.22949866856650428</c:v>
                </c:pt>
                <c:pt idx="236">
                  <c:v>0.22905608917937889</c:v>
                </c:pt>
                <c:pt idx="237">
                  <c:v>0.21890824866891773</c:v>
                </c:pt>
                <c:pt idx="238">
                  <c:v>0.22750416736167994</c:v>
                </c:pt>
                <c:pt idx="239">
                  <c:v>0.22159660688148117</c:v>
                </c:pt>
                <c:pt idx="240">
                  <c:v>0.22870321886516826</c:v>
                </c:pt>
                <c:pt idx="241">
                  <c:v>0.23715530840914856</c:v>
                </c:pt>
                <c:pt idx="242">
                  <c:v>0.24172469945677816</c:v>
                </c:pt>
                <c:pt idx="243">
                  <c:v>0.23423704817428498</c:v>
                </c:pt>
                <c:pt idx="244">
                  <c:v>0.2291698267342461</c:v>
                </c:pt>
                <c:pt idx="245">
                  <c:v>0.23063970330699843</c:v>
                </c:pt>
                <c:pt idx="246">
                  <c:v>0.21056305181132789</c:v>
                </c:pt>
                <c:pt idx="247">
                  <c:v>0.22039197061626326</c:v>
                </c:pt>
                <c:pt idx="248">
                  <c:v>0.22151096165053602</c:v>
                </c:pt>
                <c:pt idx="249">
                  <c:v>0.22145632507213639</c:v>
                </c:pt>
                <c:pt idx="250">
                  <c:v>0.22428100044140975</c:v>
                </c:pt>
                <c:pt idx="251">
                  <c:v>0.22040843166228513</c:v>
                </c:pt>
                <c:pt idx="252">
                  <c:v>0.21281421528977684</c:v>
                </c:pt>
                <c:pt idx="253">
                  <c:v>0.22355605765833272</c:v>
                </c:pt>
                <c:pt idx="254">
                  <c:v>0.21567904990007375</c:v>
                </c:pt>
                <c:pt idx="255">
                  <c:v>0.22352437515787771</c:v>
                </c:pt>
                <c:pt idx="256">
                  <c:v>0.21317488605582305</c:v>
                </c:pt>
                <c:pt idx="257">
                  <c:v>0.21471790398888346</c:v>
                </c:pt>
                <c:pt idx="258">
                  <c:v>0.22141841155813988</c:v>
                </c:pt>
                <c:pt idx="259">
                  <c:v>0.22071714436502646</c:v>
                </c:pt>
                <c:pt idx="260">
                  <c:v>0.21168865140848442</c:v>
                </c:pt>
                <c:pt idx="261">
                  <c:v>0.21300932302557041</c:v>
                </c:pt>
                <c:pt idx="262">
                  <c:v>0.21154277706422742</c:v>
                </c:pt>
                <c:pt idx="263">
                  <c:v>0.22021060864365258</c:v>
                </c:pt>
                <c:pt idx="264">
                  <c:v>0.2195978864005636</c:v>
                </c:pt>
                <c:pt idx="265">
                  <c:v>0.2251193356673295</c:v>
                </c:pt>
                <c:pt idx="266">
                  <c:v>0.21424982989667579</c:v>
                </c:pt>
                <c:pt idx="267">
                  <c:v>0.20543050400125984</c:v>
                </c:pt>
                <c:pt idx="268">
                  <c:v>0.20828810633071496</c:v>
                </c:pt>
                <c:pt idx="269">
                  <c:v>0.2036192472255792</c:v>
                </c:pt>
                <c:pt idx="270">
                  <c:v>0.20784011594248916</c:v>
                </c:pt>
                <c:pt idx="271">
                  <c:v>0.21103995806886253</c:v>
                </c:pt>
                <c:pt idx="272">
                  <c:v>0.20446904972543581</c:v>
                </c:pt>
                <c:pt idx="273">
                  <c:v>0.20887673891366057</c:v>
                </c:pt>
                <c:pt idx="274">
                  <c:v>0.20629323766632354</c:v>
                </c:pt>
                <c:pt idx="275">
                  <c:v>0.20031934793212131</c:v>
                </c:pt>
                <c:pt idx="276">
                  <c:v>0.20636754774630681</c:v>
                </c:pt>
                <c:pt idx="277">
                  <c:v>0.19519962021316331</c:v>
                </c:pt>
                <c:pt idx="278">
                  <c:v>0.1939229697676883</c:v>
                </c:pt>
                <c:pt idx="279">
                  <c:v>0.19816276310185288</c:v>
                </c:pt>
                <c:pt idx="280">
                  <c:v>0.20193523816034464</c:v>
                </c:pt>
                <c:pt idx="281">
                  <c:v>0.20155056428918813</c:v>
                </c:pt>
                <c:pt idx="282">
                  <c:v>0.20640252952885635</c:v>
                </c:pt>
                <c:pt idx="283">
                  <c:v>0.20960119491991672</c:v>
                </c:pt>
                <c:pt idx="284">
                  <c:v>0.20676599947342911</c:v>
                </c:pt>
                <c:pt idx="285">
                  <c:v>0.21181028947187877</c:v>
                </c:pt>
                <c:pt idx="286">
                  <c:v>0.20422309881640505</c:v>
                </c:pt>
                <c:pt idx="287">
                  <c:v>0.19597407577262335</c:v>
                </c:pt>
                <c:pt idx="288">
                  <c:v>0.19452148890612947</c:v>
                </c:pt>
                <c:pt idx="289">
                  <c:v>0.20211053666350562</c:v>
                </c:pt>
                <c:pt idx="290">
                  <c:v>0.19713959707219833</c:v>
                </c:pt>
                <c:pt idx="291">
                  <c:v>0.20455532172804067</c:v>
                </c:pt>
                <c:pt idx="292">
                  <c:v>0.19324018399906961</c:v>
                </c:pt>
                <c:pt idx="293">
                  <c:v>0.19160690257811397</c:v>
                </c:pt>
                <c:pt idx="294">
                  <c:v>0.19051745324610128</c:v>
                </c:pt>
                <c:pt idx="295">
                  <c:v>0.19270382121179949</c:v>
                </c:pt>
                <c:pt idx="296">
                  <c:v>0.1808581050068748</c:v>
                </c:pt>
                <c:pt idx="297">
                  <c:v>0.1940588802972856</c:v>
                </c:pt>
                <c:pt idx="298">
                  <c:v>0.19306888896370014</c:v>
                </c:pt>
                <c:pt idx="299">
                  <c:v>0.192571062162054</c:v>
                </c:pt>
                <c:pt idx="300">
                  <c:v>0.19031086359654467</c:v>
                </c:pt>
                <c:pt idx="301">
                  <c:v>0.19124149070059324</c:v>
                </c:pt>
                <c:pt idx="302">
                  <c:v>0.19207496358880302</c:v>
                </c:pt>
                <c:pt idx="303">
                  <c:v>0.18692147662181904</c:v>
                </c:pt>
                <c:pt idx="304">
                  <c:v>0.1871911649132765</c:v>
                </c:pt>
                <c:pt idx="305">
                  <c:v>0.18798239706509512</c:v>
                </c:pt>
                <c:pt idx="306">
                  <c:v>0.18837219059518812</c:v>
                </c:pt>
                <c:pt idx="307">
                  <c:v>0.18958300601046926</c:v>
                </c:pt>
                <c:pt idx="308">
                  <c:v>0.19016211106904019</c:v>
                </c:pt>
                <c:pt idx="309">
                  <c:v>0.18654173461803536</c:v>
                </c:pt>
                <c:pt idx="310">
                  <c:v>0.18699369558380091</c:v>
                </c:pt>
                <c:pt idx="311">
                  <c:v>0.19191144935041538</c:v>
                </c:pt>
                <c:pt idx="312">
                  <c:v>0.18695631693213996</c:v>
                </c:pt>
                <c:pt idx="313">
                  <c:v>0.18265147903682266</c:v>
                </c:pt>
                <c:pt idx="314">
                  <c:v>0.1845041637310969</c:v>
                </c:pt>
                <c:pt idx="315">
                  <c:v>0.18609477737702973</c:v>
                </c:pt>
                <c:pt idx="316">
                  <c:v>0.18731981039538828</c:v>
                </c:pt>
                <c:pt idx="317">
                  <c:v>0.18495533965990346</c:v>
                </c:pt>
                <c:pt idx="318">
                  <c:v>0.18795902671214818</c:v>
                </c:pt>
                <c:pt idx="319">
                  <c:v>0.18348167287789316</c:v>
                </c:pt>
                <c:pt idx="320">
                  <c:v>0.17768999537304514</c:v>
                </c:pt>
                <c:pt idx="321">
                  <c:v>0.17366350696044211</c:v>
                </c:pt>
                <c:pt idx="322">
                  <c:v>0.17700736961476976</c:v>
                </c:pt>
                <c:pt idx="323">
                  <c:v>0.17672199211096995</c:v>
                </c:pt>
                <c:pt idx="324">
                  <c:v>0.18452848339337113</c:v>
                </c:pt>
                <c:pt idx="325">
                  <c:v>0.18074331981928538</c:v>
                </c:pt>
                <c:pt idx="326">
                  <c:v>0.17410675644959939</c:v>
                </c:pt>
                <c:pt idx="327">
                  <c:v>0.17862957259030113</c:v>
                </c:pt>
                <c:pt idx="328">
                  <c:v>0.17781607267142635</c:v>
                </c:pt>
                <c:pt idx="329">
                  <c:v>0.1725570546349165</c:v>
                </c:pt>
                <c:pt idx="330">
                  <c:v>0.17537122279371667</c:v>
                </c:pt>
                <c:pt idx="331">
                  <c:v>0.17572794078860976</c:v>
                </c:pt>
                <c:pt idx="332">
                  <c:v>0.17524025537678373</c:v>
                </c:pt>
                <c:pt idx="333">
                  <c:v>0.17556961947514596</c:v>
                </c:pt>
                <c:pt idx="334">
                  <c:v>0.18599436287372556</c:v>
                </c:pt>
                <c:pt idx="335">
                  <c:v>0.17598521116300439</c:v>
                </c:pt>
                <c:pt idx="336">
                  <c:v>0.16823819932730513</c:v>
                </c:pt>
                <c:pt idx="337">
                  <c:v>0.16690387026586673</c:v>
                </c:pt>
                <c:pt idx="338">
                  <c:v>0.16587465148424516</c:v>
                </c:pt>
                <c:pt idx="339">
                  <c:v>0.17291179147864302</c:v>
                </c:pt>
                <c:pt idx="340">
                  <c:v>0.17129185425286189</c:v>
                </c:pt>
                <c:pt idx="341">
                  <c:v>0.17601041677024212</c:v>
                </c:pt>
                <c:pt idx="342">
                  <c:v>0.17319783001188863</c:v>
                </c:pt>
                <c:pt idx="343">
                  <c:v>0.17196494701857845</c:v>
                </c:pt>
                <c:pt idx="344">
                  <c:v>0.17454447258288391</c:v>
                </c:pt>
                <c:pt idx="345">
                  <c:v>0.16356329820794871</c:v>
                </c:pt>
                <c:pt idx="346">
                  <c:v>0.16974680655543986</c:v>
                </c:pt>
                <c:pt idx="347">
                  <c:v>0.16836553640999877</c:v>
                </c:pt>
                <c:pt idx="348">
                  <c:v>0.17126065094703266</c:v>
                </c:pt>
                <c:pt idx="349">
                  <c:v>0.16990887125224982</c:v>
                </c:pt>
                <c:pt idx="350">
                  <c:v>0.17003601678754068</c:v>
                </c:pt>
                <c:pt idx="351">
                  <c:v>0.16716572506192401</c:v>
                </c:pt>
                <c:pt idx="352">
                  <c:v>0.16639300071975849</c:v>
                </c:pt>
                <c:pt idx="353">
                  <c:v>0.16570369726839368</c:v>
                </c:pt>
                <c:pt idx="354">
                  <c:v>0.16602281597188001</c:v>
                </c:pt>
                <c:pt idx="355">
                  <c:v>0.16611149913665038</c:v>
                </c:pt>
                <c:pt idx="356">
                  <c:v>0.1691034628439595</c:v>
                </c:pt>
                <c:pt idx="357">
                  <c:v>0.16608790477600882</c:v>
                </c:pt>
                <c:pt idx="358">
                  <c:v>0.16661556111311332</c:v>
                </c:pt>
                <c:pt idx="359">
                  <c:v>0.16867836250526508</c:v>
                </c:pt>
                <c:pt idx="360">
                  <c:v>0.16078326595331632</c:v>
                </c:pt>
                <c:pt idx="361">
                  <c:v>0.16701221914640246</c:v>
                </c:pt>
                <c:pt idx="362">
                  <c:v>0.16561127862542391</c:v>
                </c:pt>
                <c:pt idx="363">
                  <c:v>0.16461809566860236</c:v>
                </c:pt>
                <c:pt idx="364">
                  <c:v>0.1604181327204228</c:v>
                </c:pt>
                <c:pt idx="365">
                  <c:v>0.1601697880412607</c:v>
                </c:pt>
                <c:pt idx="366">
                  <c:v>0.15988894182324617</c:v>
                </c:pt>
                <c:pt idx="367">
                  <c:v>0.1572481488990578</c:v>
                </c:pt>
                <c:pt idx="368">
                  <c:v>0.16209697251617688</c:v>
                </c:pt>
                <c:pt idx="369">
                  <c:v>0.15866540146308244</c:v>
                </c:pt>
                <c:pt idx="370">
                  <c:v>0.16158619719692641</c:v>
                </c:pt>
                <c:pt idx="371">
                  <c:v>0.1597399001281781</c:v>
                </c:pt>
                <c:pt idx="372">
                  <c:v>0.15951705586905665</c:v>
                </c:pt>
                <c:pt idx="373">
                  <c:v>0.16381855098427847</c:v>
                </c:pt>
                <c:pt idx="374">
                  <c:v>0.158172570119957</c:v>
                </c:pt>
                <c:pt idx="375">
                  <c:v>0.15389410448241697</c:v>
                </c:pt>
                <c:pt idx="376">
                  <c:v>0.15923299336282129</c:v>
                </c:pt>
                <c:pt idx="377">
                  <c:v>0.1673001942182526</c:v>
                </c:pt>
                <c:pt idx="378">
                  <c:v>0.17609178794713232</c:v>
                </c:pt>
                <c:pt idx="379">
                  <c:v>0.17230169816144589</c:v>
                </c:pt>
                <c:pt idx="380">
                  <c:v>0.16117848983199315</c:v>
                </c:pt>
                <c:pt idx="381">
                  <c:v>0.1451187275739001</c:v>
                </c:pt>
                <c:pt idx="382">
                  <c:v>0.14305305196128407</c:v>
                </c:pt>
                <c:pt idx="383">
                  <c:v>0.14776561388796744</c:v>
                </c:pt>
                <c:pt idx="384">
                  <c:v>0.14247272837445049</c:v>
                </c:pt>
                <c:pt idx="385">
                  <c:v>0.14942080376225572</c:v>
                </c:pt>
                <c:pt idx="386">
                  <c:v>0.15201966343905859</c:v>
                </c:pt>
                <c:pt idx="387">
                  <c:v>0.15313592333341799</c:v>
                </c:pt>
                <c:pt idx="388">
                  <c:v>0.1457090601187391</c:v>
                </c:pt>
                <c:pt idx="389">
                  <c:v>0.14220096851948147</c:v>
                </c:pt>
                <c:pt idx="390">
                  <c:v>0.14597016220217207</c:v>
                </c:pt>
                <c:pt idx="391">
                  <c:v>0.14975605706110534</c:v>
                </c:pt>
                <c:pt idx="392">
                  <c:v>0.14448849382262086</c:v>
                </c:pt>
                <c:pt idx="393">
                  <c:v>0.14915863352488551</c:v>
                </c:pt>
                <c:pt idx="394">
                  <c:v>0.15284669760838956</c:v>
                </c:pt>
                <c:pt idx="395">
                  <c:v>0.15237322449807425</c:v>
                </c:pt>
                <c:pt idx="396">
                  <c:v>0.14606193711711596</c:v>
                </c:pt>
                <c:pt idx="397">
                  <c:v>0.14549806357861025</c:v>
                </c:pt>
                <c:pt idx="398">
                  <c:v>0.13722146589971623</c:v>
                </c:pt>
                <c:pt idx="399">
                  <c:v>0.13938213682186448</c:v>
                </c:pt>
                <c:pt idx="400">
                  <c:v>0.14847460642022595</c:v>
                </c:pt>
                <c:pt idx="401">
                  <c:v>0.15023402251407378</c:v>
                </c:pt>
                <c:pt idx="402">
                  <c:v>0.14957793042101661</c:v>
                </c:pt>
                <c:pt idx="403">
                  <c:v>0.14414808341657398</c:v>
                </c:pt>
                <c:pt idx="404">
                  <c:v>0.13793071426124603</c:v>
                </c:pt>
                <c:pt idx="405">
                  <c:v>0.14451883891793921</c:v>
                </c:pt>
                <c:pt idx="406">
                  <c:v>0.14952593569689759</c:v>
                </c:pt>
                <c:pt idx="407">
                  <c:v>0.14720288773196044</c:v>
                </c:pt>
                <c:pt idx="408">
                  <c:v>0.14492346687811725</c:v>
                </c:pt>
                <c:pt idx="409">
                  <c:v>0.14318761101954608</c:v>
                </c:pt>
                <c:pt idx="410">
                  <c:v>0.14142525173182013</c:v>
                </c:pt>
                <c:pt idx="411">
                  <c:v>0.13917221517107339</c:v>
                </c:pt>
                <c:pt idx="412">
                  <c:v>0.14315594605963874</c:v>
                </c:pt>
                <c:pt idx="413">
                  <c:v>0.14690125784703173</c:v>
                </c:pt>
                <c:pt idx="414">
                  <c:v>0.14798979287335068</c:v>
                </c:pt>
                <c:pt idx="415">
                  <c:v>0.14606937765785152</c:v>
                </c:pt>
                <c:pt idx="416">
                  <c:v>0.13846750366663974</c:v>
                </c:pt>
                <c:pt idx="417">
                  <c:v>0.14092497353090641</c:v>
                </c:pt>
                <c:pt idx="418">
                  <c:v>0.14123840522077497</c:v>
                </c:pt>
                <c:pt idx="419">
                  <c:v>0.14680268120708101</c:v>
                </c:pt>
                <c:pt idx="420">
                  <c:v>0.14459392177461114</c:v>
                </c:pt>
                <c:pt idx="421">
                  <c:v>0.14753182066432807</c:v>
                </c:pt>
                <c:pt idx="422">
                  <c:v>0.14299530789500917</c:v>
                </c:pt>
                <c:pt idx="423">
                  <c:v>0.14046415929071779</c:v>
                </c:pt>
                <c:pt idx="424">
                  <c:v>0.14208133359591804</c:v>
                </c:pt>
                <c:pt idx="425">
                  <c:v>0.14133924647119214</c:v>
                </c:pt>
                <c:pt idx="426">
                  <c:v>0.1373919281898815</c:v>
                </c:pt>
                <c:pt idx="427">
                  <c:v>0.13747055436371758</c:v>
                </c:pt>
                <c:pt idx="428">
                  <c:v>0.14291825003328695</c:v>
                </c:pt>
                <c:pt idx="429">
                  <c:v>0.14660406162474596</c:v>
                </c:pt>
                <c:pt idx="430">
                  <c:v>0.14241016664455955</c:v>
                </c:pt>
                <c:pt idx="431">
                  <c:v>0.1464167572674267</c:v>
                </c:pt>
                <c:pt idx="432">
                  <c:v>0.14267817738439836</c:v>
                </c:pt>
                <c:pt idx="433">
                  <c:v>0.13860171198579133</c:v>
                </c:pt>
                <c:pt idx="434">
                  <c:v>0.13659780594279536</c:v>
                </c:pt>
                <c:pt idx="435">
                  <c:v>0.1306590793002696</c:v>
                </c:pt>
                <c:pt idx="436">
                  <c:v>0.13271989477427282</c:v>
                </c:pt>
                <c:pt idx="437">
                  <c:v>0.14163251411617137</c:v>
                </c:pt>
                <c:pt idx="438">
                  <c:v>0.1426449686992908</c:v>
                </c:pt>
                <c:pt idx="439">
                  <c:v>0.14151082556236252</c:v>
                </c:pt>
                <c:pt idx="440">
                  <c:v>0.14385070886062043</c:v>
                </c:pt>
                <c:pt idx="441">
                  <c:v>0.14479841168670718</c:v>
                </c:pt>
                <c:pt idx="442">
                  <c:v>0.13995008890509691</c:v>
                </c:pt>
                <c:pt idx="443">
                  <c:v>0.13523086911037954</c:v>
                </c:pt>
                <c:pt idx="444">
                  <c:v>0.13096226273857328</c:v>
                </c:pt>
                <c:pt idx="445">
                  <c:v>0.13550055665832342</c:v>
                </c:pt>
                <c:pt idx="446">
                  <c:v>0.13562360166067189</c:v>
                </c:pt>
                <c:pt idx="447">
                  <c:v>0.13634103508209533</c:v>
                </c:pt>
                <c:pt idx="448">
                  <c:v>0.13835843239309367</c:v>
                </c:pt>
                <c:pt idx="449">
                  <c:v>0.13361117936506922</c:v>
                </c:pt>
                <c:pt idx="450">
                  <c:v>0.13644103109793562</c:v>
                </c:pt>
                <c:pt idx="451">
                  <c:v>0.13475547167964902</c:v>
                </c:pt>
                <c:pt idx="452">
                  <c:v>0.1337555726961081</c:v>
                </c:pt>
                <c:pt idx="453">
                  <c:v>0.13744819486970736</c:v>
                </c:pt>
                <c:pt idx="454">
                  <c:v>0.13674594717591801</c:v>
                </c:pt>
                <c:pt idx="455">
                  <c:v>0.13550182069224773</c:v>
                </c:pt>
                <c:pt idx="456">
                  <c:v>0.1362714812217509</c:v>
                </c:pt>
                <c:pt idx="457">
                  <c:v>0.13306309600385241</c:v>
                </c:pt>
                <c:pt idx="458">
                  <c:v>0.134507173385603</c:v>
                </c:pt>
                <c:pt idx="459">
                  <c:v>0.13419883467652421</c:v>
                </c:pt>
                <c:pt idx="460">
                  <c:v>0.13366350436456098</c:v>
                </c:pt>
                <c:pt idx="461">
                  <c:v>0.13105677267873797</c:v>
                </c:pt>
                <c:pt idx="462">
                  <c:v>0.13109078724477913</c:v>
                </c:pt>
                <c:pt idx="463">
                  <c:v>0.13025465663701213</c:v>
                </c:pt>
                <c:pt idx="464">
                  <c:v>0.1303816028658499</c:v>
                </c:pt>
                <c:pt idx="465">
                  <c:v>0.13514120234141846</c:v>
                </c:pt>
                <c:pt idx="466">
                  <c:v>0.14487537134132156</c:v>
                </c:pt>
                <c:pt idx="467">
                  <c:v>0.14286351620520948</c:v>
                </c:pt>
                <c:pt idx="468">
                  <c:v>0.14220276292281267</c:v>
                </c:pt>
                <c:pt idx="469">
                  <c:v>0.12964011949763907</c:v>
                </c:pt>
                <c:pt idx="470">
                  <c:v>0.1268552410443293</c:v>
                </c:pt>
                <c:pt idx="471">
                  <c:v>0.13284913745106311</c:v>
                </c:pt>
                <c:pt idx="472">
                  <c:v>0.12981087228507446</c:v>
                </c:pt>
                <c:pt idx="473">
                  <c:v>0.12628666822707041</c:v>
                </c:pt>
                <c:pt idx="474">
                  <c:v>0.12153208949512639</c:v>
                </c:pt>
                <c:pt idx="475">
                  <c:v>0.12305211207355095</c:v>
                </c:pt>
                <c:pt idx="476">
                  <c:v>0.12047995979462817</c:v>
                </c:pt>
                <c:pt idx="477">
                  <c:v>0.12152505595065065</c:v>
                </c:pt>
                <c:pt idx="478">
                  <c:v>0.12638668441640544</c:v>
                </c:pt>
                <c:pt idx="479">
                  <c:v>0.12337667241954434</c:v>
                </c:pt>
                <c:pt idx="480">
                  <c:v>0.12931659541167784</c:v>
                </c:pt>
                <c:pt idx="481">
                  <c:v>0.12507491659331008</c:v>
                </c:pt>
                <c:pt idx="482">
                  <c:v>0.12680746112545585</c:v>
                </c:pt>
                <c:pt idx="483">
                  <c:v>0.12858264667903627</c:v>
                </c:pt>
                <c:pt idx="484">
                  <c:v>0.13297222695759711</c:v>
                </c:pt>
                <c:pt idx="485">
                  <c:v>0.1273560383725261</c:v>
                </c:pt>
                <c:pt idx="486">
                  <c:v>0.12400310713782713</c:v>
                </c:pt>
                <c:pt idx="487">
                  <c:v>0.12288675195197521</c:v>
                </c:pt>
                <c:pt idx="488">
                  <c:v>0.12347690167324185</c:v>
                </c:pt>
                <c:pt idx="489">
                  <c:v>0.1247904318667281</c:v>
                </c:pt>
                <c:pt idx="490">
                  <c:v>0.12654338544854718</c:v>
                </c:pt>
                <c:pt idx="491">
                  <c:v>0.13246793589761832</c:v>
                </c:pt>
                <c:pt idx="492">
                  <c:v>0.12816619617523042</c:v>
                </c:pt>
                <c:pt idx="493">
                  <c:v>0.12897591375381814</c:v>
                </c:pt>
                <c:pt idx="494">
                  <c:v>0.13668766285536926</c:v>
                </c:pt>
                <c:pt idx="495">
                  <c:v>0.14238681015535615</c:v>
                </c:pt>
                <c:pt idx="496">
                  <c:v>0.13290609135313813</c:v>
                </c:pt>
                <c:pt idx="497">
                  <c:v>0.13247870293732192</c:v>
                </c:pt>
                <c:pt idx="498">
                  <c:v>0.12597564190740551</c:v>
                </c:pt>
                <c:pt idx="499">
                  <c:v>0.1183776199778898</c:v>
                </c:pt>
                <c:pt idx="500">
                  <c:v>0.12290269249632975</c:v>
                </c:pt>
                <c:pt idx="501">
                  <c:v>0.12241123737174633</c:v>
                </c:pt>
                <c:pt idx="502">
                  <c:v>0.12099021426435833</c:v>
                </c:pt>
                <c:pt idx="503">
                  <c:v>0.12366822041466662</c:v>
                </c:pt>
                <c:pt idx="504">
                  <c:v>0.12501031728185849</c:v>
                </c:pt>
                <c:pt idx="505">
                  <c:v>0.12904298065952155</c:v>
                </c:pt>
                <c:pt idx="506">
                  <c:v>0.12164013089392799</c:v>
                </c:pt>
                <c:pt idx="507">
                  <c:v>0.12185160037648854</c:v>
                </c:pt>
                <c:pt idx="508">
                  <c:v>0.11941056003948407</c:v>
                </c:pt>
                <c:pt idx="509">
                  <c:v>0.12724089132398619</c:v>
                </c:pt>
                <c:pt idx="510">
                  <c:v>0.12861913529077659</c:v>
                </c:pt>
                <c:pt idx="511">
                  <c:v>0.12869302477837941</c:v>
                </c:pt>
                <c:pt idx="512">
                  <c:v>0.13243339227680956</c:v>
                </c:pt>
                <c:pt idx="513">
                  <c:v>0.13565497715434779</c:v>
                </c:pt>
                <c:pt idx="514">
                  <c:v>0.13329493176571666</c:v>
                </c:pt>
                <c:pt idx="515">
                  <c:v>0.12221949842384901</c:v>
                </c:pt>
                <c:pt idx="516">
                  <c:v>0.12346624075043466</c:v>
                </c:pt>
                <c:pt idx="517">
                  <c:v>0.12397013306454902</c:v>
                </c:pt>
                <c:pt idx="518">
                  <c:v>0.12716342858723098</c:v>
                </c:pt>
                <c:pt idx="519">
                  <c:v>0.12492802163168128</c:v>
                </c:pt>
                <c:pt idx="520">
                  <c:v>0.11952810524747036</c:v>
                </c:pt>
                <c:pt idx="521">
                  <c:v>0.11780738071548784</c:v>
                </c:pt>
                <c:pt idx="522">
                  <c:v>0.11838632425530538</c:v>
                </c:pt>
                <c:pt idx="523">
                  <c:v>0.12695387603822295</c:v>
                </c:pt>
                <c:pt idx="524">
                  <c:v>0.13024454011936631</c:v>
                </c:pt>
                <c:pt idx="525">
                  <c:v>0.12917506738969736</c:v>
                </c:pt>
                <c:pt idx="526">
                  <c:v>0.1238341429588897</c:v>
                </c:pt>
                <c:pt idx="527">
                  <c:v>0.12672788176658586</c:v>
                </c:pt>
                <c:pt idx="528">
                  <c:v>0.11994926135259933</c:v>
                </c:pt>
                <c:pt idx="529">
                  <c:v>0.12105826147838458</c:v>
                </c:pt>
                <c:pt idx="530">
                  <c:v>0.11853848627992765</c:v>
                </c:pt>
                <c:pt idx="531">
                  <c:v>0.11944290543726363</c:v>
                </c:pt>
                <c:pt idx="532">
                  <c:v>0.11983742078899463</c:v>
                </c:pt>
                <c:pt idx="533">
                  <c:v>0.12240628772125163</c:v>
                </c:pt>
                <c:pt idx="534">
                  <c:v>0.12378952967097089</c:v>
                </c:pt>
                <c:pt idx="535">
                  <c:v>0.12644278662849465</c:v>
                </c:pt>
                <c:pt idx="536">
                  <c:v>0.12487174713962407</c:v>
                </c:pt>
                <c:pt idx="537">
                  <c:v>0.12133258297306865</c:v>
                </c:pt>
                <c:pt idx="538">
                  <c:v>0.11543707149424878</c:v>
                </c:pt>
                <c:pt idx="539">
                  <c:v>0.11812858159450002</c:v>
                </c:pt>
                <c:pt idx="540">
                  <c:v>0.1182858138296278</c:v>
                </c:pt>
                <c:pt idx="541">
                  <c:v>0.12059049071551545</c:v>
                </c:pt>
                <c:pt idx="542">
                  <c:v>0.11999114191799165</c:v>
                </c:pt>
                <c:pt idx="543">
                  <c:v>0.11802134870556906</c:v>
                </c:pt>
                <c:pt idx="544">
                  <c:v>0.12120343741456162</c:v>
                </c:pt>
                <c:pt idx="545">
                  <c:v>0.1138096575462314</c:v>
                </c:pt>
                <c:pt idx="546">
                  <c:v>0.11566882528024566</c:v>
                </c:pt>
                <c:pt idx="547">
                  <c:v>0.1221547931889343</c:v>
                </c:pt>
                <c:pt idx="548">
                  <c:v>0.11880117892032692</c:v>
                </c:pt>
                <c:pt idx="549">
                  <c:v>0.12151130112128984</c:v>
                </c:pt>
                <c:pt idx="550">
                  <c:v>0.11922690741980675</c:v>
                </c:pt>
                <c:pt idx="551">
                  <c:v>0.12058179412540948</c:v>
                </c:pt>
                <c:pt idx="552">
                  <c:v>0.11664675255559383</c:v>
                </c:pt>
                <c:pt idx="553">
                  <c:v>0.12398645365574623</c:v>
                </c:pt>
                <c:pt idx="554">
                  <c:v>0.12145858494118168</c:v>
                </c:pt>
                <c:pt idx="555">
                  <c:v>0.12414034730817453</c:v>
                </c:pt>
                <c:pt idx="556">
                  <c:v>0.12287980649654349</c:v>
                </c:pt>
                <c:pt idx="557">
                  <c:v>0.12757759030577931</c:v>
                </c:pt>
                <c:pt idx="558">
                  <c:v>0.11777659821390346</c:v>
                </c:pt>
                <c:pt idx="559">
                  <c:v>0.11239748655371946</c:v>
                </c:pt>
                <c:pt idx="560">
                  <c:v>0.11250782346270188</c:v>
                </c:pt>
                <c:pt idx="561">
                  <c:v>0.1163789740405692</c:v>
                </c:pt>
                <c:pt idx="562">
                  <c:v>0.1163507522909728</c:v>
                </c:pt>
                <c:pt idx="563">
                  <c:v>0.11273422048548427</c:v>
                </c:pt>
                <c:pt idx="564">
                  <c:v>0.11872120534160023</c:v>
                </c:pt>
                <c:pt idx="565">
                  <c:v>0.11638251074569267</c:v>
                </c:pt>
                <c:pt idx="566">
                  <c:v>0.11882791506078999</c:v>
                </c:pt>
                <c:pt idx="567">
                  <c:v>0.12013477720691702</c:v>
                </c:pt>
                <c:pt idx="568">
                  <c:v>0.11820094199892386</c:v>
                </c:pt>
                <c:pt idx="569">
                  <c:v>0.11284472708247875</c:v>
                </c:pt>
                <c:pt idx="570">
                  <c:v>0.11866343003341517</c:v>
                </c:pt>
                <c:pt idx="571">
                  <c:v>0.11519748720988526</c:v>
                </c:pt>
                <c:pt idx="572">
                  <c:v>0.12328711831224992</c:v>
                </c:pt>
                <c:pt idx="573">
                  <c:v>0.11714566337225457</c:v>
                </c:pt>
                <c:pt idx="574">
                  <c:v>0.11515912233289741</c:v>
                </c:pt>
                <c:pt idx="575">
                  <c:v>0.11592807112759371</c:v>
                </c:pt>
                <c:pt idx="576">
                  <c:v>0.1144252001898681</c:v>
                </c:pt>
                <c:pt idx="577">
                  <c:v>0.11415873945562514</c:v>
                </c:pt>
                <c:pt idx="578">
                  <c:v>0.11842991564599713</c:v>
                </c:pt>
                <c:pt idx="579">
                  <c:v>0.11338901581309463</c:v>
                </c:pt>
                <c:pt idx="580">
                  <c:v>0.11664932743722807</c:v>
                </c:pt>
                <c:pt idx="581">
                  <c:v>0.11977770096192808</c:v>
                </c:pt>
                <c:pt idx="582">
                  <c:v>0.11469542704287569</c:v>
                </c:pt>
                <c:pt idx="583">
                  <c:v>0.12076512160266216</c:v>
                </c:pt>
                <c:pt idx="584">
                  <c:v>0.11725696603285256</c:v>
                </c:pt>
                <c:pt idx="585">
                  <c:v>0.11707464218641668</c:v>
                </c:pt>
                <c:pt idx="586">
                  <c:v>0.11346038521397182</c:v>
                </c:pt>
                <c:pt idx="587">
                  <c:v>0.11695759114599105</c:v>
                </c:pt>
                <c:pt idx="588">
                  <c:v>0.11580839518388357</c:v>
                </c:pt>
                <c:pt idx="589">
                  <c:v>0.11585974970741758</c:v>
                </c:pt>
                <c:pt idx="590">
                  <c:v>0.11863247168856549</c:v>
                </c:pt>
                <c:pt idx="591">
                  <c:v>0.11406756466551711</c:v>
                </c:pt>
                <c:pt idx="592">
                  <c:v>0.11517643869525244</c:v>
                </c:pt>
                <c:pt idx="593">
                  <c:v>0.11031781784686712</c:v>
                </c:pt>
                <c:pt idx="594">
                  <c:v>0.10825151739286371</c:v>
                </c:pt>
                <c:pt idx="595">
                  <c:v>0.11215891139075695</c:v>
                </c:pt>
                <c:pt idx="596">
                  <c:v>0.11923210141309122</c:v>
                </c:pt>
                <c:pt idx="597">
                  <c:v>0.11954857657409371</c:v>
                </c:pt>
                <c:pt idx="598">
                  <c:v>0.11105282903571459</c:v>
                </c:pt>
                <c:pt idx="599">
                  <c:v>0.11200960017909177</c:v>
                </c:pt>
                <c:pt idx="600">
                  <c:v>0.11997220160737361</c:v>
                </c:pt>
                <c:pt idx="601">
                  <c:v>0.11372011082707033</c:v>
                </c:pt>
                <c:pt idx="602">
                  <c:v>0.11638043826518163</c:v>
                </c:pt>
                <c:pt idx="603">
                  <c:v>0.11333138690798955</c:v>
                </c:pt>
                <c:pt idx="604">
                  <c:v>0.12001561938116359</c:v>
                </c:pt>
                <c:pt idx="605">
                  <c:v>0.11662423480896471</c:v>
                </c:pt>
                <c:pt idx="606">
                  <c:v>0.1151182625329782</c:v>
                </c:pt>
                <c:pt idx="607">
                  <c:v>0.11459692692232601</c:v>
                </c:pt>
                <c:pt idx="608">
                  <c:v>0.11155469588784496</c:v>
                </c:pt>
                <c:pt idx="609">
                  <c:v>0.12013292137681307</c:v>
                </c:pt>
                <c:pt idx="610">
                  <c:v>0.11551773914735607</c:v>
                </c:pt>
                <c:pt idx="611">
                  <c:v>0.11905598460076119</c:v>
                </c:pt>
                <c:pt idx="612">
                  <c:v>0.11598802307790809</c:v>
                </c:pt>
                <c:pt idx="613">
                  <c:v>0.11710969771856497</c:v>
                </c:pt>
                <c:pt idx="614">
                  <c:v>0.11056827065512323</c:v>
                </c:pt>
                <c:pt idx="615">
                  <c:v>0.11718912670735016</c:v>
                </c:pt>
                <c:pt idx="616">
                  <c:v>0.11674401494869578</c:v>
                </c:pt>
                <c:pt idx="617">
                  <c:v>0.11722001950549958</c:v>
                </c:pt>
                <c:pt idx="618">
                  <c:v>0.12230966694401092</c:v>
                </c:pt>
                <c:pt idx="619">
                  <c:v>0.1214005487776763</c:v>
                </c:pt>
                <c:pt idx="620">
                  <c:v>0.11834809917186857</c:v>
                </c:pt>
                <c:pt idx="621">
                  <c:v>0.12402675107608985</c:v>
                </c:pt>
                <c:pt idx="622">
                  <c:v>0.11948018954560527</c:v>
                </c:pt>
                <c:pt idx="623">
                  <c:v>0.12598202579120499</c:v>
                </c:pt>
                <c:pt idx="624">
                  <c:v>0.12939555100672409</c:v>
                </c:pt>
                <c:pt idx="625">
                  <c:v>0.12573454941557119</c:v>
                </c:pt>
                <c:pt idx="626">
                  <c:v>0.12173927360186698</c:v>
                </c:pt>
                <c:pt idx="627">
                  <c:v>0.11787062701549847</c:v>
                </c:pt>
                <c:pt idx="628">
                  <c:v>0.12364898076373051</c:v>
                </c:pt>
                <c:pt idx="629">
                  <c:v>0.12307462733260466</c:v>
                </c:pt>
                <c:pt idx="630">
                  <c:v>0.11990792288783898</c:v>
                </c:pt>
                <c:pt idx="631">
                  <c:v>0.11735277302030249</c:v>
                </c:pt>
                <c:pt idx="632">
                  <c:v>0.11909498795181762</c:v>
                </c:pt>
                <c:pt idx="633">
                  <c:v>0.12297079577149635</c:v>
                </c:pt>
                <c:pt idx="634">
                  <c:v>0.12689119158277251</c:v>
                </c:pt>
                <c:pt idx="635">
                  <c:v>0.12548469113161267</c:v>
                </c:pt>
                <c:pt idx="636">
                  <c:v>0.12093294452160122</c:v>
                </c:pt>
                <c:pt idx="637">
                  <c:v>0.1285614004441874</c:v>
                </c:pt>
                <c:pt idx="638">
                  <c:v>0.12445314026719489</c:v>
                </c:pt>
                <c:pt idx="639">
                  <c:v>0.12851125686085246</c:v>
                </c:pt>
                <c:pt idx="640">
                  <c:v>0.12602915936369985</c:v>
                </c:pt>
                <c:pt idx="641">
                  <c:v>0.11644344433424536</c:v>
                </c:pt>
                <c:pt idx="642">
                  <c:v>0.11996025844806203</c:v>
                </c:pt>
                <c:pt idx="643">
                  <c:v>0.1199505120299449</c:v>
                </c:pt>
                <c:pt idx="644">
                  <c:v>0.12376046127250601</c:v>
                </c:pt>
                <c:pt idx="645">
                  <c:v>0.12336383897942865</c:v>
                </c:pt>
                <c:pt idx="646">
                  <c:v>0.12719349546072303</c:v>
                </c:pt>
                <c:pt idx="647">
                  <c:v>0.12448961934440328</c:v>
                </c:pt>
                <c:pt idx="648">
                  <c:v>0.11829481973537861</c:v>
                </c:pt>
                <c:pt idx="649">
                  <c:v>0.11835650293867629</c:v>
                </c:pt>
                <c:pt idx="650">
                  <c:v>0.1200225973807635</c:v>
                </c:pt>
                <c:pt idx="651">
                  <c:v>0.1195501102840332</c:v>
                </c:pt>
                <c:pt idx="652">
                  <c:v>0.11682477283674081</c:v>
                </c:pt>
                <c:pt idx="653">
                  <c:v>0.12165730994595</c:v>
                </c:pt>
                <c:pt idx="654">
                  <c:v>0.11565003352234636</c:v>
                </c:pt>
                <c:pt idx="655">
                  <c:v>0.11047833345554622</c:v>
                </c:pt>
                <c:pt idx="656">
                  <c:v>0.11034050567983471</c:v>
                </c:pt>
                <c:pt idx="657">
                  <c:v>0.11678165940068296</c:v>
                </c:pt>
                <c:pt idx="658">
                  <c:v>0.1074602741438114</c:v>
                </c:pt>
                <c:pt idx="659">
                  <c:v>0.1160511223289182</c:v>
                </c:pt>
                <c:pt idx="660">
                  <c:v>0.10644826784490044</c:v>
                </c:pt>
                <c:pt idx="661">
                  <c:v>0.10612848879290163</c:v>
                </c:pt>
                <c:pt idx="662">
                  <c:v>0.10711534468149081</c:v>
                </c:pt>
                <c:pt idx="663">
                  <c:v>0.10781286841765426</c:v>
                </c:pt>
                <c:pt idx="664">
                  <c:v>0.10714648919472286</c:v>
                </c:pt>
                <c:pt idx="665">
                  <c:v>0.10867606785076017</c:v>
                </c:pt>
                <c:pt idx="666">
                  <c:v>0.10675539312628977</c:v>
                </c:pt>
                <c:pt idx="667">
                  <c:v>0.10950413078374051</c:v>
                </c:pt>
                <c:pt idx="668">
                  <c:v>0.11404600567336472</c:v>
                </c:pt>
                <c:pt idx="669">
                  <c:v>0.10753071905732997</c:v>
                </c:pt>
                <c:pt idx="670">
                  <c:v>0.10931087202096164</c:v>
                </c:pt>
                <c:pt idx="671">
                  <c:v>0.10901154533772717</c:v>
                </c:pt>
                <c:pt idx="672">
                  <c:v>0.10445936323359023</c:v>
                </c:pt>
                <c:pt idx="673">
                  <c:v>0.10903044099594364</c:v>
                </c:pt>
                <c:pt idx="674">
                  <c:v>0.11127103764638349</c:v>
                </c:pt>
                <c:pt idx="675">
                  <c:v>0.1095312012896561</c:v>
                </c:pt>
                <c:pt idx="676">
                  <c:v>0.11593520851346112</c:v>
                </c:pt>
                <c:pt idx="677">
                  <c:v>0.11645345655331038</c:v>
                </c:pt>
                <c:pt idx="678">
                  <c:v>0.12228456410931428</c:v>
                </c:pt>
                <c:pt idx="679">
                  <c:v>0.12313166188706898</c:v>
                </c:pt>
                <c:pt idx="680">
                  <c:v>0.117041120080022</c:v>
                </c:pt>
                <c:pt idx="681">
                  <c:v>0.11021012146517249</c:v>
                </c:pt>
                <c:pt idx="682">
                  <c:v>0.10543086526416415</c:v>
                </c:pt>
                <c:pt idx="683">
                  <c:v>0.1079189484711108</c:v>
                </c:pt>
                <c:pt idx="684">
                  <c:v>0.11172752469020987</c:v>
                </c:pt>
                <c:pt idx="685">
                  <c:v>0.10889866819392242</c:v>
                </c:pt>
                <c:pt idx="686">
                  <c:v>0.1115588563271481</c:v>
                </c:pt>
                <c:pt idx="687">
                  <c:v>0.1065385559094303</c:v>
                </c:pt>
                <c:pt idx="688">
                  <c:v>0.11566560094743346</c:v>
                </c:pt>
                <c:pt idx="689">
                  <c:v>0.11318494692168707</c:v>
                </c:pt>
                <c:pt idx="690">
                  <c:v>0.10995880199500446</c:v>
                </c:pt>
                <c:pt idx="691">
                  <c:v>0.11677167997751409</c:v>
                </c:pt>
                <c:pt idx="692">
                  <c:v>0.11333302908054807</c:v>
                </c:pt>
                <c:pt idx="693">
                  <c:v>0.10827842339094426</c:v>
                </c:pt>
                <c:pt idx="694">
                  <c:v>0.11210940207483117</c:v>
                </c:pt>
                <c:pt idx="695">
                  <c:v>0.11498296980429087</c:v>
                </c:pt>
                <c:pt idx="696">
                  <c:v>0.11463230665868025</c:v>
                </c:pt>
                <c:pt idx="697">
                  <c:v>0.11808171355705305</c:v>
                </c:pt>
                <c:pt idx="698">
                  <c:v>0.11144087904528299</c:v>
                </c:pt>
                <c:pt idx="699">
                  <c:v>0.11315573582680905</c:v>
                </c:pt>
                <c:pt idx="700">
                  <c:v>0.11475168986623578</c:v>
                </c:pt>
                <c:pt idx="701">
                  <c:v>0.10875205281809691</c:v>
                </c:pt>
                <c:pt idx="702">
                  <c:v>0.11012060837570718</c:v>
                </c:pt>
                <c:pt idx="703">
                  <c:v>0.1126439824037562</c:v>
                </c:pt>
                <c:pt idx="704">
                  <c:v>0.11595343644980205</c:v>
                </c:pt>
                <c:pt idx="705">
                  <c:v>0.11242860111108077</c:v>
                </c:pt>
                <c:pt idx="706">
                  <c:v>0.10686657029292969</c:v>
                </c:pt>
                <c:pt idx="707">
                  <c:v>0.11177474546212328</c:v>
                </c:pt>
                <c:pt idx="708">
                  <c:v>0.10948454781205894</c:v>
                </c:pt>
                <c:pt idx="709">
                  <c:v>0.1095345748953532</c:v>
                </c:pt>
                <c:pt idx="710">
                  <c:v>0.10457384719001817</c:v>
                </c:pt>
                <c:pt idx="711">
                  <c:v>0.10379158104000277</c:v>
                </c:pt>
                <c:pt idx="712">
                  <c:v>0.10842398494391729</c:v>
                </c:pt>
                <c:pt idx="713">
                  <c:v>0.10230391797422816</c:v>
                </c:pt>
                <c:pt idx="714">
                  <c:v>0.10700920087565324</c:v>
                </c:pt>
                <c:pt idx="715">
                  <c:v>0.11191721493062119</c:v>
                </c:pt>
                <c:pt idx="716">
                  <c:v>0.11067899425066799</c:v>
                </c:pt>
                <c:pt idx="717">
                  <c:v>0.10124358518545216</c:v>
                </c:pt>
                <c:pt idx="718">
                  <c:v>0.10368004292836629</c:v>
                </c:pt>
                <c:pt idx="719">
                  <c:v>0.10559256592999171</c:v>
                </c:pt>
                <c:pt idx="720">
                  <c:v>0.10496666386389836</c:v>
                </c:pt>
                <c:pt idx="721">
                  <c:v>9.8096380595477192E-2</c:v>
                </c:pt>
                <c:pt idx="722">
                  <c:v>0.10222279277798738</c:v>
                </c:pt>
                <c:pt idx="723">
                  <c:v>0.10349983926892149</c:v>
                </c:pt>
                <c:pt idx="724">
                  <c:v>9.912439936062982E-2</c:v>
                </c:pt>
                <c:pt idx="725">
                  <c:v>9.6049477362119301E-2</c:v>
                </c:pt>
                <c:pt idx="726">
                  <c:v>0.10554934316696994</c:v>
                </c:pt>
                <c:pt idx="727">
                  <c:v>0.10303890954208571</c:v>
                </c:pt>
                <c:pt idx="728">
                  <c:v>0.10542843225210471</c:v>
                </c:pt>
                <c:pt idx="729">
                  <c:v>0.10021937404995818</c:v>
                </c:pt>
                <c:pt idx="730">
                  <c:v>0.10362716471152753</c:v>
                </c:pt>
                <c:pt idx="731">
                  <c:v>0.10716867662129415</c:v>
                </c:pt>
                <c:pt idx="732">
                  <c:v>9.7580163111841062E-2</c:v>
                </c:pt>
                <c:pt idx="733">
                  <c:v>0.1012129879907617</c:v>
                </c:pt>
                <c:pt idx="734">
                  <c:v>0.10436932176215967</c:v>
                </c:pt>
                <c:pt idx="735">
                  <c:v>0.10159513359037566</c:v>
                </c:pt>
                <c:pt idx="736">
                  <c:v>0.10215917474465104</c:v>
                </c:pt>
                <c:pt idx="737">
                  <c:v>9.7473612484427125E-2</c:v>
                </c:pt>
                <c:pt idx="738">
                  <c:v>0.10175812112778133</c:v>
                </c:pt>
                <c:pt idx="739">
                  <c:v>0.10311358053850031</c:v>
                </c:pt>
                <c:pt idx="740">
                  <c:v>0.10399680330111739</c:v>
                </c:pt>
                <c:pt idx="741">
                  <c:v>0.10179900506970734</c:v>
                </c:pt>
                <c:pt idx="742">
                  <c:v>0.10396919738750363</c:v>
                </c:pt>
                <c:pt idx="743">
                  <c:v>0.10031343835209428</c:v>
                </c:pt>
                <c:pt idx="744">
                  <c:v>8.9487786914160816E-2</c:v>
                </c:pt>
                <c:pt idx="745">
                  <c:v>9.9245017914881745E-2</c:v>
                </c:pt>
                <c:pt idx="746">
                  <c:v>9.7362506698088352E-2</c:v>
                </c:pt>
                <c:pt idx="747">
                  <c:v>9.5864033247510624E-2</c:v>
                </c:pt>
                <c:pt idx="748">
                  <c:v>9.2317114681574206E-2</c:v>
                </c:pt>
                <c:pt idx="749">
                  <c:v>9.8025427193415213E-2</c:v>
                </c:pt>
                <c:pt idx="750">
                  <c:v>9.9301324232163576E-2</c:v>
                </c:pt>
                <c:pt idx="751">
                  <c:v>9.8144707537669421E-2</c:v>
                </c:pt>
                <c:pt idx="752">
                  <c:v>9.8855338275284255E-2</c:v>
                </c:pt>
                <c:pt idx="753">
                  <c:v>9.3658748524628174E-2</c:v>
                </c:pt>
                <c:pt idx="754">
                  <c:v>9.1851607410059127E-2</c:v>
                </c:pt>
                <c:pt idx="755">
                  <c:v>9.6267604927862058E-2</c:v>
                </c:pt>
                <c:pt idx="756">
                  <c:v>9.3810175984089611E-2</c:v>
                </c:pt>
                <c:pt idx="757">
                  <c:v>9.4248643772249799E-2</c:v>
                </c:pt>
                <c:pt idx="758">
                  <c:v>9.5076989802013012E-2</c:v>
                </c:pt>
                <c:pt idx="759">
                  <c:v>0.10425692285467837</c:v>
                </c:pt>
                <c:pt idx="760">
                  <c:v>9.6490644246208498E-2</c:v>
                </c:pt>
                <c:pt idx="761">
                  <c:v>9.2818388201239319E-2</c:v>
                </c:pt>
                <c:pt idx="762">
                  <c:v>8.7168251696034843E-2</c:v>
                </c:pt>
                <c:pt idx="763">
                  <c:v>9.0220312299529079E-2</c:v>
                </c:pt>
                <c:pt idx="764">
                  <c:v>9.402693468527458E-2</c:v>
                </c:pt>
                <c:pt idx="765">
                  <c:v>9.6850657753246736E-2</c:v>
                </c:pt>
                <c:pt idx="766">
                  <c:v>9.52392643751966E-2</c:v>
                </c:pt>
                <c:pt idx="767">
                  <c:v>8.5816798740556199E-2</c:v>
                </c:pt>
                <c:pt idx="768">
                  <c:v>9.5020676572370191E-2</c:v>
                </c:pt>
                <c:pt idx="769">
                  <c:v>8.9327158151641994E-2</c:v>
                </c:pt>
                <c:pt idx="770">
                  <c:v>8.6946159978686557E-2</c:v>
                </c:pt>
                <c:pt idx="771">
                  <c:v>8.8792947375725254E-2</c:v>
                </c:pt>
                <c:pt idx="772">
                  <c:v>8.5363902801998778E-2</c:v>
                </c:pt>
                <c:pt idx="773">
                  <c:v>8.5367972150073204E-2</c:v>
                </c:pt>
                <c:pt idx="774">
                  <c:v>9.6334252752963617E-2</c:v>
                </c:pt>
                <c:pt idx="775">
                  <c:v>9.4312941317124158E-2</c:v>
                </c:pt>
                <c:pt idx="776">
                  <c:v>9.6018842108963304E-2</c:v>
                </c:pt>
                <c:pt idx="777">
                  <c:v>9.9367705159356612E-2</c:v>
                </c:pt>
                <c:pt idx="778">
                  <c:v>8.9943380178685708E-2</c:v>
                </c:pt>
                <c:pt idx="779">
                  <c:v>9.8995843842447931E-2</c:v>
                </c:pt>
                <c:pt idx="780">
                  <c:v>9.0613590481277678E-2</c:v>
                </c:pt>
                <c:pt idx="781">
                  <c:v>9.4427629131338509E-2</c:v>
                </c:pt>
                <c:pt idx="782">
                  <c:v>9.2060032061603944E-2</c:v>
                </c:pt>
                <c:pt idx="783">
                  <c:v>9.4015302621064847E-2</c:v>
                </c:pt>
                <c:pt idx="784">
                  <c:v>9.4078406190531705E-2</c:v>
                </c:pt>
                <c:pt idx="785">
                  <c:v>8.7287025355876666E-2</c:v>
                </c:pt>
                <c:pt idx="786">
                  <c:v>9.5786861455887079E-2</c:v>
                </c:pt>
                <c:pt idx="787">
                  <c:v>9.224961093924107E-2</c:v>
                </c:pt>
                <c:pt idx="788">
                  <c:v>8.8219999348811251E-2</c:v>
                </c:pt>
                <c:pt idx="789">
                  <c:v>9.299859332774045E-2</c:v>
                </c:pt>
                <c:pt idx="790">
                  <c:v>9.4743842562193301E-2</c:v>
                </c:pt>
                <c:pt idx="791">
                  <c:v>9.427031661237685E-2</c:v>
                </c:pt>
                <c:pt idx="792">
                  <c:v>9.4492974491075327E-2</c:v>
                </c:pt>
                <c:pt idx="793">
                  <c:v>0.10026671097649349</c:v>
                </c:pt>
                <c:pt idx="794">
                  <c:v>9.4060253940351224E-2</c:v>
                </c:pt>
                <c:pt idx="795">
                  <c:v>0.10419353180057511</c:v>
                </c:pt>
                <c:pt idx="796">
                  <c:v>9.8815519412324165E-2</c:v>
                </c:pt>
                <c:pt idx="797">
                  <c:v>9.7995324785715793E-2</c:v>
                </c:pt>
                <c:pt idx="798">
                  <c:v>0.10038773504387094</c:v>
                </c:pt>
                <c:pt idx="799">
                  <c:v>0.10065646781295061</c:v>
                </c:pt>
                <c:pt idx="800">
                  <c:v>8.8992576056195025E-2</c:v>
                </c:pt>
                <c:pt idx="801">
                  <c:v>9.5665525335444368E-2</c:v>
                </c:pt>
                <c:pt idx="802">
                  <c:v>9.9378285393579346E-2</c:v>
                </c:pt>
                <c:pt idx="803">
                  <c:v>9.8412662996872596E-2</c:v>
                </c:pt>
                <c:pt idx="804">
                  <c:v>9.9144633055312931E-2</c:v>
                </c:pt>
                <c:pt idx="805">
                  <c:v>9.2644053941062662E-2</c:v>
                </c:pt>
                <c:pt idx="806">
                  <c:v>9.0472410512953988E-2</c:v>
                </c:pt>
                <c:pt idx="807">
                  <c:v>9.3613980866985622E-2</c:v>
                </c:pt>
                <c:pt idx="808">
                  <c:v>9.470027135002454E-2</c:v>
                </c:pt>
                <c:pt idx="809">
                  <c:v>8.8371907582719858E-2</c:v>
                </c:pt>
                <c:pt idx="810">
                  <c:v>9.5275694983929654E-2</c:v>
                </c:pt>
                <c:pt idx="811">
                  <c:v>9.1486083845274721E-2</c:v>
                </c:pt>
                <c:pt idx="812">
                  <c:v>8.9112489159498001E-2</c:v>
                </c:pt>
                <c:pt idx="813">
                  <c:v>8.7354507119150132E-2</c:v>
                </c:pt>
                <c:pt idx="814">
                  <c:v>8.9126518111774702E-2</c:v>
                </c:pt>
                <c:pt idx="815">
                  <c:v>8.3194313265001318E-2</c:v>
                </c:pt>
                <c:pt idx="816">
                  <c:v>8.7221745539542747E-2</c:v>
                </c:pt>
                <c:pt idx="817">
                  <c:v>8.5624202487332074E-2</c:v>
                </c:pt>
                <c:pt idx="818">
                  <c:v>8.6727524130626787E-2</c:v>
                </c:pt>
                <c:pt idx="819">
                  <c:v>8.651057248727767E-2</c:v>
                </c:pt>
                <c:pt idx="820">
                  <c:v>8.1063051332433356E-2</c:v>
                </c:pt>
                <c:pt idx="821">
                  <c:v>8.6542444995285558E-2</c:v>
                </c:pt>
                <c:pt idx="822">
                  <c:v>8.2054988143628785E-2</c:v>
                </c:pt>
                <c:pt idx="823">
                  <c:v>7.6987103506550095E-2</c:v>
                </c:pt>
                <c:pt idx="824">
                  <c:v>8.2257057690338628E-2</c:v>
                </c:pt>
                <c:pt idx="825">
                  <c:v>8.6267321446443584E-2</c:v>
                </c:pt>
                <c:pt idx="826">
                  <c:v>8.3583618406960339E-2</c:v>
                </c:pt>
                <c:pt idx="827">
                  <c:v>8.3527861764428585E-2</c:v>
                </c:pt>
                <c:pt idx="828">
                  <c:v>8.4866370295473947E-2</c:v>
                </c:pt>
                <c:pt idx="829">
                  <c:v>8.5592316852882544E-2</c:v>
                </c:pt>
                <c:pt idx="830">
                  <c:v>8.0489653745763973E-2</c:v>
                </c:pt>
                <c:pt idx="831">
                  <c:v>7.8646955611921893E-2</c:v>
                </c:pt>
                <c:pt idx="832">
                  <c:v>8.5135366314108465E-2</c:v>
                </c:pt>
                <c:pt idx="833">
                  <c:v>8.4106868594742562E-2</c:v>
                </c:pt>
                <c:pt idx="834">
                  <c:v>8.3096328360628843E-2</c:v>
                </c:pt>
                <c:pt idx="835">
                  <c:v>7.9200205299041732E-2</c:v>
                </c:pt>
                <c:pt idx="836">
                  <c:v>7.8288877996173137E-2</c:v>
                </c:pt>
                <c:pt idx="837">
                  <c:v>7.4539214526739894E-2</c:v>
                </c:pt>
                <c:pt idx="838">
                  <c:v>7.4409017840875419E-2</c:v>
                </c:pt>
                <c:pt idx="839">
                  <c:v>7.2539255426917235E-2</c:v>
                </c:pt>
                <c:pt idx="840">
                  <c:v>7.3809316138543538E-2</c:v>
                </c:pt>
                <c:pt idx="841">
                  <c:v>7.2242133985896365E-2</c:v>
                </c:pt>
                <c:pt idx="842">
                  <c:v>7.4391051078936052E-2</c:v>
                </c:pt>
                <c:pt idx="843">
                  <c:v>8.6054708662088267E-2</c:v>
                </c:pt>
                <c:pt idx="844">
                  <c:v>7.7939476304293681E-2</c:v>
                </c:pt>
                <c:pt idx="845">
                  <c:v>7.4472620349767454E-2</c:v>
                </c:pt>
                <c:pt idx="846">
                  <c:v>7.9648311531550622E-2</c:v>
                </c:pt>
                <c:pt idx="847">
                  <c:v>8.3406319790332625E-2</c:v>
                </c:pt>
                <c:pt idx="848">
                  <c:v>8.0840978703592442E-2</c:v>
                </c:pt>
                <c:pt idx="849">
                  <c:v>8.1713842908764878E-2</c:v>
                </c:pt>
                <c:pt idx="850">
                  <c:v>7.9570838329485832E-2</c:v>
                </c:pt>
                <c:pt idx="851">
                  <c:v>7.9250746222518847E-2</c:v>
                </c:pt>
                <c:pt idx="852">
                  <c:v>7.4356196922560749E-2</c:v>
                </c:pt>
                <c:pt idx="853">
                  <c:v>8.511743447243679E-2</c:v>
                </c:pt>
                <c:pt idx="854">
                  <c:v>8.836578327108488E-2</c:v>
                </c:pt>
                <c:pt idx="855">
                  <c:v>7.9632075428062041E-2</c:v>
                </c:pt>
                <c:pt idx="856">
                  <c:v>8.6081499534299444E-2</c:v>
                </c:pt>
                <c:pt idx="857">
                  <c:v>8.4601865029892517E-2</c:v>
                </c:pt>
                <c:pt idx="858">
                  <c:v>8.4978181866586178E-2</c:v>
                </c:pt>
                <c:pt idx="859">
                  <c:v>8.8622490480975175E-2</c:v>
                </c:pt>
                <c:pt idx="860">
                  <c:v>8.2177946070087243E-2</c:v>
                </c:pt>
                <c:pt idx="861">
                  <c:v>7.9742278245793385E-2</c:v>
                </c:pt>
                <c:pt idx="862">
                  <c:v>6.9084313266705666E-2</c:v>
                </c:pt>
                <c:pt idx="863">
                  <c:v>7.1233571135332865E-2</c:v>
                </c:pt>
                <c:pt idx="864">
                  <c:v>7.4382290184906039E-2</c:v>
                </c:pt>
                <c:pt idx="865">
                  <c:v>7.6892394993546054E-2</c:v>
                </c:pt>
                <c:pt idx="866">
                  <c:v>8.7537337790303413E-2</c:v>
                </c:pt>
                <c:pt idx="867">
                  <c:v>8.6393331154594841E-2</c:v>
                </c:pt>
                <c:pt idx="868">
                  <c:v>7.2019098268591375E-2</c:v>
                </c:pt>
                <c:pt idx="869">
                  <c:v>7.4609540465459256E-2</c:v>
                </c:pt>
                <c:pt idx="870">
                  <c:v>7.8092615324194134E-2</c:v>
                </c:pt>
                <c:pt idx="871">
                  <c:v>7.0800511660344664E-2</c:v>
                </c:pt>
                <c:pt idx="872">
                  <c:v>7.4721955355326483E-2</c:v>
                </c:pt>
                <c:pt idx="873">
                  <c:v>7.7624138050019956E-2</c:v>
                </c:pt>
                <c:pt idx="874">
                  <c:v>7.9445457297200733E-2</c:v>
                </c:pt>
                <c:pt idx="875">
                  <c:v>8.0029260205619429E-2</c:v>
                </c:pt>
                <c:pt idx="876">
                  <c:v>7.8198617227519182E-2</c:v>
                </c:pt>
                <c:pt idx="877">
                  <c:v>8.2771479902946865E-2</c:v>
                </c:pt>
                <c:pt idx="878">
                  <c:v>8.5318136336713563E-2</c:v>
                </c:pt>
                <c:pt idx="879">
                  <c:v>8.6683343806787758E-2</c:v>
                </c:pt>
                <c:pt idx="880">
                  <c:v>8.2696791077476253E-2</c:v>
                </c:pt>
                <c:pt idx="881">
                  <c:v>8.640292296417322E-2</c:v>
                </c:pt>
                <c:pt idx="882">
                  <c:v>7.3528316236121438E-2</c:v>
                </c:pt>
                <c:pt idx="883">
                  <c:v>6.4707725216250983E-2</c:v>
                </c:pt>
                <c:pt idx="884">
                  <c:v>6.1496041830905235E-2</c:v>
                </c:pt>
                <c:pt idx="885">
                  <c:v>5.8849499820803439E-2</c:v>
                </c:pt>
                <c:pt idx="886">
                  <c:v>6.3709030354685309E-2</c:v>
                </c:pt>
                <c:pt idx="887">
                  <c:v>6.3245773676004632E-2</c:v>
                </c:pt>
                <c:pt idx="888">
                  <c:v>6.5318158534181353E-2</c:v>
                </c:pt>
                <c:pt idx="889">
                  <c:v>7.3833686130473447E-2</c:v>
                </c:pt>
                <c:pt idx="890">
                  <c:v>6.5900774483705293E-2</c:v>
                </c:pt>
                <c:pt idx="891">
                  <c:v>6.5168916176550754E-2</c:v>
                </c:pt>
                <c:pt idx="892">
                  <c:v>6.860609830805213E-2</c:v>
                </c:pt>
                <c:pt idx="893">
                  <c:v>6.8643485986846831E-2</c:v>
                </c:pt>
                <c:pt idx="894">
                  <c:v>7.4708120432850703E-2</c:v>
                </c:pt>
                <c:pt idx="895">
                  <c:v>6.1818985759098319E-2</c:v>
                </c:pt>
                <c:pt idx="896">
                  <c:v>6.0421541379769086E-2</c:v>
                </c:pt>
                <c:pt idx="897">
                  <c:v>6.1177775665594812E-2</c:v>
                </c:pt>
                <c:pt idx="898">
                  <c:v>6.4475616969443317E-2</c:v>
                </c:pt>
                <c:pt idx="899">
                  <c:v>6.9893062441895581E-2</c:v>
                </c:pt>
                <c:pt idx="900">
                  <c:v>6.8938562690139649E-2</c:v>
                </c:pt>
                <c:pt idx="901">
                  <c:v>7.1403446858104139E-2</c:v>
                </c:pt>
                <c:pt idx="902">
                  <c:v>6.4853740060645107E-2</c:v>
                </c:pt>
                <c:pt idx="903">
                  <c:v>6.9528991868637993E-2</c:v>
                </c:pt>
                <c:pt idx="904">
                  <c:v>7.3009195351030717E-2</c:v>
                </c:pt>
                <c:pt idx="905">
                  <c:v>6.9849180937937391E-2</c:v>
                </c:pt>
                <c:pt idx="906">
                  <c:v>6.0441589923080768E-2</c:v>
                </c:pt>
                <c:pt idx="907">
                  <c:v>6.1128667381058592E-2</c:v>
                </c:pt>
                <c:pt idx="908">
                  <c:v>5.452755207963441E-2</c:v>
                </c:pt>
                <c:pt idx="909">
                  <c:v>6.8900461150023892E-2</c:v>
                </c:pt>
                <c:pt idx="910">
                  <c:v>6.2044890588721438E-2</c:v>
                </c:pt>
                <c:pt idx="911">
                  <c:v>6.1872739602709684E-2</c:v>
                </c:pt>
                <c:pt idx="912">
                  <c:v>6.4564521411320699E-2</c:v>
                </c:pt>
                <c:pt idx="913">
                  <c:v>5.9003863358990577E-2</c:v>
                </c:pt>
                <c:pt idx="914">
                  <c:v>6.6035311851203635E-2</c:v>
                </c:pt>
                <c:pt idx="915">
                  <c:v>7.0398189817578866E-2</c:v>
                </c:pt>
                <c:pt idx="916">
                  <c:v>6.8994311544813877E-2</c:v>
                </c:pt>
                <c:pt idx="917">
                  <c:v>6.5798967830873578E-2</c:v>
                </c:pt>
                <c:pt idx="918">
                  <c:v>5.6396598275527281E-2</c:v>
                </c:pt>
                <c:pt idx="919">
                  <c:v>5.8399752517652267E-2</c:v>
                </c:pt>
                <c:pt idx="920">
                  <c:v>6.2101470477241884E-2</c:v>
                </c:pt>
                <c:pt idx="921">
                  <c:v>6.0467229104127544E-2</c:v>
                </c:pt>
                <c:pt idx="922">
                  <c:v>6.1577327983858621E-2</c:v>
                </c:pt>
                <c:pt idx="923">
                  <c:v>5.5874865893411854E-2</c:v>
                </c:pt>
                <c:pt idx="924">
                  <c:v>6.4524052564804271E-2</c:v>
                </c:pt>
                <c:pt idx="925">
                  <c:v>5.9671467527227087E-2</c:v>
                </c:pt>
                <c:pt idx="926">
                  <c:v>6.7081997711515795E-2</c:v>
                </c:pt>
                <c:pt idx="927">
                  <c:v>6.3911948601355545E-2</c:v>
                </c:pt>
                <c:pt idx="928">
                  <c:v>5.7962887302952439E-2</c:v>
                </c:pt>
                <c:pt idx="929">
                  <c:v>5.7703501910164379E-2</c:v>
                </c:pt>
                <c:pt idx="930">
                  <c:v>6.2476074057204442E-2</c:v>
                </c:pt>
                <c:pt idx="931">
                  <c:v>5.6865965815822178E-2</c:v>
                </c:pt>
                <c:pt idx="932">
                  <c:v>6.4220426961235491E-2</c:v>
                </c:pt>
                <c:pt idx="933">
                  <c:v>6.1176364611904566E-2</c:v>
                </c:pt>
                <c:pt idx="934">
                  <c:v>5.925885296042456E-2</c:v>
                </c:pt>
                <c:pt idx="935">
                  <c:v>6.0981954441728166E-2</c:v>
                </c:pt>
                <c:pt idx="936">
                  <c:v>5.907845031603752E-2</c:v>
                </c:pt>
                <c:pt idx="937">
                  <c:v>6.014245310831013E-2</c:v>
                </c:pt>
                <c:pt idx="938">
                  <c:v>6.4473692287426845E-2</c:v>
                </c:pt>
                <c:pt idx="939">
                  <c:v>6.5347978176378732E-2</c:v>
                </c:pt>
                <c:pt idx="940">
                  <c:v>5.7436863824678275E-2</c:v>
                </c:pt>
                <c:pt idx="941">
                  <c:v>5.7004261055730344E-2</c:v>
                </c:pt>
                <c:pt idx="942">
                  <c:v>6.5310170208429413E-2</c:v>
                </c:pt>
                <c:pt idx="943">
                  <c:v>6.192026261919608E-2</c:v>
                </c:pt>
                <c:pt idx="944">
                  <c:v>6.1950263313849563E-2</c:v>
                </c:pt>
                <c:pt idx="945">
                  <c:v>5.3136750283946078E-2</c:v>
                </c:pt>
                <c:pt idx="946">
                  <c:v>6.6266529549391814E-2</c:v>
                </c:pt>
                <c:pt idx="947">
                  <c:v>6.6505198363085813E-2</c:v>
                </c:pt>
                <c:pt idx="948">
                  <c:v>6.4796962645600711E-2</c:v>
                </c:pt>
                <c:pt idx="949">
                  <c:v>5.7944750712023763E-2</c:v>
                </c:pt>
                <c:pt idx="950">
                  <c:v>5.2939938179401659E-2</c:v>
                </c:pt>
                <c:pt idx="951">
                  <c:v>5.5564367130043875E-2</c:v>
                </c:pt>
                <c:pt idx="952">
                  <c:v>5.6038404991872078E-2</c:v>
                </c:pt>
                <c:pt idx="953">
                  <c:v>5.6423158621270224E-2</c:v>
                </c:pt>
                <c:pt idx="954">
                  <c:v>5.4055924467388501E-2</c:v>
                </c:pt>
                <c:pt idx="955">
                  <c:v>6.8706204252967848E-2</c:v>
                </c:pt>
                <c:pt idx="956">
                  <c:v>6.3094485629957467E-2</c:v>
                </c:pt>
                <c:pt idx="957">
                  <c:v>6.6684359344588565E-2</c:v>
                </c:pt>
                <c:pt idx="958">
                  <c:v>5.6728285750309422E-2</c:v>
                </c:pt>
                <c:pt idx="959">
                  <c:v>6.4935041075282335E-2</c:v>
                </c:pt>
                <c:pt idx="960">
                  <c:v>6.4165530426585043E-2</c:v>
                </c:pt>
                <c:pt idx="961">
                  <c:v>5.9504556356465836E-2</c:v>
                </c:pt>
                <c:pt idx="962">
                  <c:v>5.3604607043684603E-2</c:v>
                </c:pt>
                <c:pt idx="963">
                  <c:v>5.6907802068435168E-2</c:v>
                </c:pt>
                <c:pt idx="964">
                  <c:v>5.50119086293097E-2</c:v>
                </c:pt>
                <c:pt idx="965">
                  <c:v>6.4409845273984592E-2</c:v>
                </c:pt>
                <c:pt idx="966">
                  <c:v>6.6881150951744836E-2</c:v>
                </c:pt>
                <c:pt idx="967">
                  <c:v>6.2011486545364161E-2</c:v>
                </c:pt>
                <c:pt idx="968">
                  <c:v>5.4470808700484347E-2</c:v>
                </c:pt>
                <c:pt idx="969">
                  <c:v>5.7428717044983382E-2</c:v>
                </c:pt>
                <c:pt idx="970">
                  <c:v>5.2831278707369006E-2</c:v>
                </c:pt>
                <c:pt idx="971">
                  <c:v>6.3186677535220184E-2</c:v>
                </c:pt>
                <c:pt idx="972">
                  <c:v>8.2235005207182327E-2</c:v>
                </c:pt>
                <c:pt idx="973">
                  <c:v>9.1735808070016328E-2</c:v>
                </c:pt>
                <c:pt idx="974">
                  <c:v>9.8201100303106817E-2</c:v>
                </c:pt>
                <c:pt idx="975">
                  <c:v>0.10878811518973953</c:v>
                </c:pt>
                <c:pt idx="976">
                  <c:v>9.9297084681041342E-2</c:v>
                </c:pt>
                <c:pt idx="977">
                  <c:v>9.2172979758528173E-2</c:v>
                </c:pt>
                <c:pt idx="978">
                  <c:v>8.5884471438271173E-2</c:v>
                </c:pt>
                <c:pt idx="979">
                  <c:v>8.4808893550111439E-2</c:v>
                </c:pt>
                <c:pt idx="980">
                  <c:v>8.8132178947985654E-2</c:v>
                </c:pt>
                <c:pt idx="981">
                  <c:v>8.6843403183014076E-2</c:v>
                </c:pt>
                <c:pt idx="982">
                  <c:v>8.7511610219281832E-2</c:v>
                </c:pt>
                <c:pt idx="983">
                  <c:v>8.1151741664103105E-2</c:v>
                </c:pt>
                <c:pt idx="984">
                  <c:v>8.3694846429539074E-2</c:v>
                </c:pt>
                <c:pt idx="985">
                  <c:v>7.3499921736527599E-2</c:v>
                </c:pt>
                <c:pt idx="986">
                  <c:v>7.47537310297514E-2</c:v>
                </c:pt>
                <c:pt idx="987">
                  <c:v>7.6454186889376372E-2</c:v>
                </c:pt>
                <c:pt idx="988">
                  <c:v>7.3233116418624497E-2</c:v>
                </c:pt>
                <c:pt idx="989">
                  <c:v>6.5655254053583384E-2</c:v>
                </c:pt>
                <c:pt idx="990">
                  <c:v>6.6291685032797892E-2</c:v>
                </c:pt>
                <c:pt idx="991">
                  <c:v>6.5906546883585257E-2</c:v>
                </c:pt>
                <c:pt idx="992">
                  <c:v>7.6011205851393163E-2</c:v>
                </c:pt>
                <c:pt idx="993">
                  <c:v>8.405488990120151E-2</c:v>
                </c:pt>
                <c:pt idx="994">
                  <c:v>7.4988744220805217E-2</c:v>
                </c:pt>
                <c:pt idx="995">
                  <c:v>8.1798917132092364E-2</c:v>
                </c:pt>
                <c:pt idx="996">
                  <c:v>7.7397849498176768E-2</c:v>
                </c:pt>
                <c:pt idx="997">
                  <c:v>7.4273342405830362E-2</c:v>
                </c:pt>
                <c:pt idx="998">
                  <c:v>7.5057052018814879E-2</c:v>
                </c:pt>
                <c:pt idx="999">
                  <c:v>7.1707888521196861E-2</c:v>
                </c:pt>
                <c:pt idx="1000">
                  <c:v>6.7907703289724897E-2</c:v>
                </c:pt>
                <c:pt idx="1001">
                  <c:v>6.032793965988089E-2</c:v>
                </c:pt>
                <c:pt idx="1002">
                  <c:v>6.6338953764199113E-2</c:v>
                </c:pt>
                <c:pt idx="1003">
                  <c:v>7.1382001880847645E-2</c:v>
                </c:pt>
                <c:pt idx="1004">
                  <c:v>5.9658369534731519E-2</c:v>
                </c:pt>
                <c:pt idx="1005">
                  <c:v>6.2649182894785882E-2</c:v>
                </c:pt>
                <c:pt idx="1006">
                  <c:v>6.2095626416835657E-2</c:v>
                </c:pt>
                <c:pt idx="1007">
                  <c:v>6.6418915932169142E-2</c:v>
                </c:pt>
                <c:pt idx="1008">
                  <c:v>7.1873126272464741E-2</c:v>
                </c:pt>
                <c:pt idx="1009">
                  <c:v>6.0096381855155895E-2</c:v>
                </c:pt>
                <c:pt idx="1010">
                  <c:v>5.8024026002165829E-2</c:v>
                </c:pt>
                <c:pt idx="1011">
                  <c:v>6.5623627276657354E-2</c:v>
                </c:pt>
                <c:pt idx="1012">
                  <c:v>6.2004853652720092E-2</c:v>
                </c:pt>
                <c:pt idx="1013">
                  <c:v>6.2663317959508275E-2</c:v>
                </c:pt>
                <c:pt idx="1014">
                  <c:v>6.2309702778195086E-2</c:v>
                </c:pt>
                <c:pt idx="1015">
                  <c:v>6.3502168651442439E-2</c:v>
                </c:pt>
                <c:pt idx="1016">
                  <c:v>7.0641309686924669E-2</c:v>
                </c:pt>
                <c:pt idx="1017">
                  <c:v>6.7964765205158303E-2</c:v>
                </c:pt>
                <c:pt idx="1018">
                  <c:v>7.3093867690923686E-2</c:v>
                </c:pt>
                <c:pt idx="1019">
                  <c:v>6.843203222191642E-2</c:v>
                </c:pt>
                <c:pt idx="1020">
                  <c:v>6.6852065007107789E-2</c:v>
                </c:pt>
                <c:pt idx="1021">
                  <c:v>6.3666209932321138E-2</c:v>
                </c:pt>
                <c:pt idx="1022">
                  <c:v>6.7351627337539008E-2</c:v>
                </c:pt>
                <c:pt idx="1023">
                  <c:v>7.1080742728444848E-2</c:v>
                </c:pt>
                <c:pt idx="1024">
                  <c:v>7.8081244237743555E-2</c:v>
                </c:pt>
                <c:pt idx="1025">
                  <c:v>6.5787454159844522E-2</c:v>
                </c:pt>
                <c:pt idx="1026">
                  <c:v>6.4722682864909314E-2</c:v>
                </c:pt>
                <c:pt idx="1027">
                  <c:v>7.067316071932761E-2</c:v>
                </c:pt>
                <c:pt idx="1028">
                  <c:v>5.6005424142367803E-2</c:v>
                </c:pt>
                <c:pt idx="1029">
                  <c:v>6.081323812324628E-2</c:v>
                </c:pt>
                <c:pt idx="1030">
                  <c:v>5.897957496177296E-2</c:v>
                </c:pt>
                <c:pt idx="1031">
                  <c:v>6.0763844053726888E-2</c:v>
                </c:pt>
                <c:pt idx="1032">
                  <c:v>5.0290851840199595E-2</c:v>
                </c:pt>
                <c:pt idx="1033">
                  <c:v>5.7873501895941232E-2</c:v>
                </c:pt>
                <c:pt idx="1034">
                  <c:v>4.6099254624836654E-2</c:v>
                </c:pt>
                <c:pt idx="1035">
                  <c:v>5.4080819517086653E-2</c:v>
                </c:pt>
                <c:pt idx="1036">
                  <c:v>6.3220598880299836E-2</c:v>
                </c:pt>
                <c:pt idx="1037">
                  <c:v>5.3676741923300353E-2</c:v>
                </c:pt>
                <c:pt idx="1038">
                  <c:v>4.7374201942151119E-2</c:v>
                </c:pt>
                <c:pt idx="1039">
                  <c:v>5.7445788789628929E-2</c:v>
                </c:pt>
                <c:pt idx="1040">
                  <c:v>6.1243713896314028E-2</c:v>
                </c:pt>
                <c:pt idx="1041">
                  <c:v>6.9264336429357184E-2</c:v>
                </c:pt>
                <c:pt idx="1042">
                  <c:v>6.741298184048411E-2</c:v>
                </c:pt>
                <c:pt idx="1043">
                  <c:v>3.8885904630288938E-2</c:v>
                </c:pt>
                <c:pt idx="1044">
                  <c:v>5.1237771472928656E-2</c:v>
                </c:pt>
                <c:pt idx="1045">
                  <c:v>5.5618974524398485E-2</c:v>
                </c:pt>
                <c:pt idx="1046">
                  <c:v>3.9490444266697733E-2</c:v>
                </c:pt>
                <c:pt idx="1047">
                  <c:v>5.2714852191457502E-2</c:v>
                </c:pt>
                <c:pt idx="1048">
                  <c:v>5.4241317955547132E-2</c:v>
                </c:pt>
                <c:pt idx="1049">
                  <c:v>5.6971441343374993E-2</c:v>
                </c:pt>
                <c:pt idx="1050">
                  <c:v>6.0506710738029636E-2</c:v>
                </c:pt>
                <c:pt idx="1051">
                  <c:v>3.9672804537253782E-2</c:v>
                </c:pt>
                <c:pt idx="1052">
                  <c:v>4.9549532668675289E-2</c:v>
                </c:pt>
                <c:pt idx="1053">
                  <c:v>5.3169451359127297E-2</c:v>
                </c:pt>
                <c:pt idx="1054">
                  <c:v>5.7077610669255513E-2</c:v>
                </c:pt>
                <c:pt idx="1055">
                  <c:v>4.9932867438872298E-2</c:v>
                </c:pt>
                <c:pt idx="1056">
                  <c:v>5.8680940944344458E-2</c:v>
                </c:pt>
                <c:pt idx="1057">
                  <c:v>5.8849437796933822E-2</c:v>
                </c:pt>
                <c:pt idx="1058">
                  <c:v>5.0990084476158742E-2</c:v>
                </c:pt>
                <c:pt idx="1059">
                  <c:v>4.7888618828315646E-2</c:v>
                </c:pt>
                <c:pt idx="1060">
                  <c:v>5.1271488160924396E-2</c:v>
                </c:pt>
                <c:pt idx="1061">
                  <c:v>4.5817319741915497E-2</c:v>
                </c:pt>
                <c:pt idx="1062">
                  <c:v>6.2137706811148198E-2</c:v>
                </c:pt>
                <c:pt idx="1063">
                  <c:v>5.364538651564256E-2</c:v>
                </c:pt>
                <c:pt idx="1064">
                  <c:v>6.2378929249542102E-2</c:v>
                </c:pt>
                <c:pt idx="1065">
                  <c:v>6.7804995049081634E-2</c:v>
                </c:pt>
                <c:pt idx="1066">
                  <c:v>8.114305561515274E-2</c:v>
                </c:pt>
                <c:pt idx="1067">
                  <c:v>7.5317917738431647E-2</c:v>
                </c:pt>
                <c:pt idx="1068">
                  <c:v>8.1451956613562637E-2</c:v>
                </c:pt>
                <c:pt idx="1069">
                  <c:v>9.2156131371248423E-2</c:v>
                </c:pt>
                <c:pt idx="1070">
                  <c:v>9.9174194741646973E-2</c:v>
                </c:pt>
                <c:pt idx="1071">
                  <c:v>9.7702566073876077E-2</c:v>
                </c:pt>
                <c:pt idx="1072">
                  <c:v>9.8416516209083177E-2</c:v>
                </c:pt>
                <c:pt idx="1073">
                  <c:v>9.6160005096867923E-2</c:v>
                </c:pt>
                <c:pt idx="1074">
                  <c:v>0.10437553481515043</c:v>
                </c:pt>
                <c:pt idx="1075">
                  <c:v>9.5909636062590981E-2</c:v>
                </c:pt>
                <c:pt idx="1076">
                  <c:v>9.7044636120732081E-2</c:v>
                </c:pt>
                <c:pt idx="1077">
                  <c:v>9.4513892591585727E-2</c:v>
                </c:pt>
                <c:pt idx="1078">
                  <c:v>8.4647555967473601E-2</c:v>
                </c:pt>
                <c:pt idx="1079">
                  <c:v>9.4213575676131048E-2</c:v>
                </c:pt>
                <c:pt idx="1080">
                  <c:v>7.7578826099193088E-2</c:v>
                </c:pt>
                <c:pt idx="1081">
                  <c:v>6.4641450892314586E-2</c:v>
                </c:pt>
                <c:pt idx="1082">
                  <c:v>7.458147324996843E-2</c:v>
                </c:pt>
                <c:pt idx="1083">
                  <c:v>8.0274976963779027E-2</c:v>
                </c:pt>
                <c:pt idx="1084">
                  <c:v>8.1496911652180329E-2</c:v>
                </c:pt>
                <c:pt idx="1085">
                  <c:v>6.2233881675957024E-2</c:v>
                </c:pt>
                <c:pt idx="1086">
                  <c:v>8.7663181124488593E-2</c:v>
                </c:pt>
                <c:pt idx="1087">
                  <c:v>8.9440367471523091E-2</c:v>
                </c:pt>
                <c:pt idx="1088">
                  <c:v>7.7950963610443388E-2</c:v>
                </c:pt>
                <c:pt idx="1089">
                  <c:v>8.7476478113741082E-2</c:v>
                </c:pt>
                <c:pt idx="1090">
                  <c:v>9.3845994168971034E-2</c:v>
                </c:pt>
                <c:pt idx="1091">
                  <c:v>8.581886405902317E-2</c:v>
                </c:pt>
                <c:pt idx="1092">
                  <c:v>9.5204985014141333E-2</c:v>
                </c:pt>
                <c:pt idx="1093">
                  <c:v>7.2457088667835304E-2</c:v>
                </c:pt>
                <c:pt idx="1094">
                  <c:v>7.6110969588385743E-2</c:v>
                </c:pt>
                <c:pt idx="1095">
                  <c:v>0.10043736701535118</c:v>
                </c:pt>
                <c:pt idx="1096">
                  <c:v>9.0746728131974722E-2</c:v>
                </c:pt>
                <c:pt idx="1097">
                  <c:v>7.4411426969895639E-2</c:v>
                </c:pt>
                <c:pt idx="1098">
                  <c:v>0.10389559359917404</c:v>
                </c:pt>
                <c:pt idx="1099">
                  <c:v>9.6925304406534629E-2</c:v>
                </c:pt>
                <c:pt idx="1100">
                  <c:v>8.8574734991660117E-2</c:v>
                </c:pt>
                <c:pt idx="1101">
                  <c:v>8.1167477557998829E-2</c:v>
                </c:pt>
                <c:pt idx="1102">
                  <c:v>9.0099740968932931E-2</c:v>
                </c:pt>
                <c:pt idx="1103">
                  <c:v>8.7314671836588142E-2</c:v>
                </c:pt>
                <c:pt idx="1104">
                  <c:v>8.8525194265771268E-2</c:v>
                </c:pt>
                <c:pt idx="1105">
                  <c:v>8.6229861705566888E-2</c:v>
                </c:pt>
                <c:pt idx="1106">
                  <c:v>8.2105991551716467E-2</c:v>
                </c:pt>
                <c:pt idx="1107">
                  <c:v>8.6063833460406289E-2</c:v>
                </c:pt>
                <c:pt idx="1108">
                  <c:v>8.3698732676475748E-2</c:v>
                </c:pt>
                <c:pt idx="1109">
                  <c:v>9.2229147475501927E-2</c:v>
                </c:pt>
                <c:pt idx="1110">
                  <c:v>9.1815110848402465E-2</c:v>
                </c:pt>
                <c:pt idx="1111">
                  <c:v>8.0622890345243253E-2</c:v>
                </c:pt>
                <c:pt idx="1112">
                  <c:v>7.4161351467301143E-2</c:v>
                </c:pt>
                <c:pt idx="1113">
                  <c:v>7.5555375443472308E-2</c:v>
                </c:pt>
                <c:pt idx="1114">
                  <c:v>9.5509424331222947E-2</c:v>
                </c:pt>
                <c:pt idx="1115">
                  <c:v>6.3014029317859016E-2</c:v>
                </c:pt>
                <c:pt idx="1116">
                  <c:v>7.3154585886503753E-2</c:v>
                </c:pt>
                <c:pt idx="1117">
                  <c:v>7.8417243939553002E-2</c:v>
                </c:pt>
                <c:pt idx="1118">
                  <c:v>6.8745732777532279E-2</c:v>
                </c:pt>
                <c:pt idx="1119">
                  <c:v>5.7184446406233796E-2</c:v>
                </c:pt>
                <c:pt idx="1120">
                  <c:v>5.9780666493847563E-2</c:v>
                </c:pt>
                <c:pt idx="1121">
                  <c:v>4.7295556547303504E-2</c:v>
                </c:pt>
                <c:pt idx="1122">
                  <c:v>7.1952551557006417E-2</c:v>
                </c:pt>
                <c:pt idx="1123">
                  <c:v>7.1819572389268477E-2</c:v>
                </c:pt>
                <c:pt idx="1124">
                  <c:v>5.3931571167279729E-2</c:v>
                </c:pt>
                <c:pt idx="1125">
                  <c:v>5.6120196406545975E-2</c:v>
                </c:pt>
                <c:pt idx="1126">
                  <c:v>7.5402651571133003E-2</c:v>
                </c:pt>
                <c:pt idx="1127">
                  <c:v>4.6316187040049868E-2</c:v>
                </c:pt>
                <c:pt idx="1128">
                  <c:v>6.3229115271967729E-2</c:v>
                </c:pt>
                <c:pt idx="1129">
                  <c:v>5.091456702473561E-2</c:v>
                </c:pt>
                <c:pt idx="1130">
                  <c:v>4.8846191525369537E-2</c:v>
                </c:pt>
                <c:pt idx="1131">
                  <c:v>6.9641789526218245E-2</c:v>
                </c:pt>
                <c:pt idx="1132">
                  <c:v>7.2850621110469402E-2</c:v>
                </c:pt>
                <c:pt idx="1133">
                  <c:v>6.4921382500571848E-2</c:v>
                </c:pt>
                <c:pt idx="1134">
                  <c:v>6.0709070445810483E-2</c:v>
                </c:pt>
                <c:pt idx="1135">
                  <c:v>5.0195962647367122E-2</c:v>
                </c:pt>
                <c:pt idx="1136">
                  <c:v>4.9453901301560778E-2</c:v>
                </c:pt>
                <c:pt idx="1137">
                  <c:v>4.4653814987117839E-2</c:v>
                </c:pt>
                <c:pt idx="1138">
                  <c:v>5.281338893128526E-2</c:v>
                </c:pt>
                <c:pt idx="1139">
                  <c:v>4.5398916822001867E-2</c:v>
                </c:pt>
                <c:pt idx="1140">
                  <c:v>3.6677738094364788E-2</c:v>
                </c:pt>
                <c:pt idx="1141">
                  <c:v>5.2119311923886996E-2</c:v>
                </c:pt>
                <c:pt idx="1142">
                  <c:v>5.2725680290191736E-2</c:v>
                </c:pt>
                <c:pt idx="1143">
                  <c:v>5.3579863043793162E-2</c:v>
                </c:pt>
                <c:pt idx="1144">
                  <c:v>5.0991793859753019E-2</c:v>
                </c:pt>
                <c:pt idx="1145">
                  <c:v>4.6902317615690324E-2</c:v>
                </c:pt>
                <c:pt idx="1146">
                  <c:v>4.8468349478861306E-2</c:v>
                </c:pt>
                <c:pt idx="1147">
                  <c:v>4.5645097093919978E-2</c:v>
                </c:pt>
                <c:pt idx="1148">
                  <c:v>4.623833590693803E-2</c:v>
                </c:pt>
                <c:pt idx="1149">
                  <c:v>5.9312565093349486E-2</c:v>
                </c:pt>
                <c:pt idx="1150">
                  <c:v>3.2086139047667946E-2</c:v>
                </c:pt>
                <c:pt idx="1151">
                  <c:v>2.9702946279820938E-2</c:v>
                </c:pt>
                <c:pt idx="1152">
                  <c:v>5.548286405494833E-2</c:v>
                </c:pt>
                <c:pt idx="1153">
                  <c:v>5.2760604832820752E-2</c:v>
                </c:pt>
                <c:pt idx="1154">
                  <c:v>4.6148579922603156E-2</c:v>
                </c:pt>
                <c:pt idx="1155">
                  <c:v>4.9168789106786119E-2</c:v>
                </c:pt>
                <c:pt idx="1156">
                  <c:v>4.0542339456985828E-2</c:v>
                </c:pt>
                <c:pt idx="1157">
                  <c:v>3.4251317512654117E-2</c:v>
                </c:pt>
                <c:pt idx="1158">
                  <c:v>5.1595970607261926E-2</c:v>
                </c:pt>
                <c:pt idx="1159">
                  <c:v>5.8874125687940287E-2</c:v>
                </c:pt>
                <c:pt idx="1160">
                  <c:v>5.7597336555215164E-2</c:v>
                </c:pt>
                <c:pt idx="1161">
                  <c:v>4.435112889891183E-2</c:v>
                </c:pt>
                <c:pt idx="1162">
                  <c:v>2.3915436366351735E-2</c:v>
                </c:pt>
                <c:pt idx="1163">
                  <c:v>3.4513760055269654E-2</c:v>
                </c:pt>
                <c:pt idx="1164">
                  <c:v>4.7854549244018496E-2</c:v>
                </c:pt>
                <c:pt idx="1165">
                  <c:v>5.2992045830934906E-2</c:v>
                </c:pt>
                <c:pt idx="1166">
                  <c:v>4.4464800419084911E-2</c:v>
                </c:pt>
                <c:pt idx="1167">
                  <c:v>4.4080431314299721E-2</c:v>
                </c:pt>
                <c:pt idx="1168">
                  <c:v>4.700393933187047E-2</c:v>
                </c:pt>
                <c:pt idx="1169">
                  <c:v>4.6249852407429737E-2</c:v>
                </c:pt>
                <c:pt idx="1170">
                  <c:v>5.3059153615361759E-2</c:v>
                </c:pt>
                <c:pt idx="1171">
                  <c:v>3.4332457496202951E-2</c:v>
                </c:pt>
                <c:pt idx="1172">
                  <c:v>4.5311361635490779E-2</c:v>
                </c:pt>
                <c:pt idx="1173">
                  <c:v>4.2980709559170549E-2</c:v>
                </c:pt>
                <c:pt idx="1174">
                  <c:v>5.2429852753092046E-2</c:v>
                </c:pt>
                <c:pt idx="1175">
                  <c:v>4.9804190446641763E-2</c:v>
                </c:pt>
                <c:pt idx="1176">
                  <c:v>4.1330304372036684E-2</c:v>
                </c:pt>
                <c:pt idx="1177">
                  <c:v>3.9731053600086427E-2</c:v>
                </c:pt>
                <c:pt idx="1178">
                  <c:v>3.9771163690164424E-2</c:v>
                </c:pt>
                <c:pt idx="1179">
                  <c:v>4.3716748608108633E-2</c:v>
                </c:pt>
                <c:pt idx="1180">
                  <c:v>4.7524175840586567E-2</c:v>
                </c:pt>
                <c:pt idx="1181">
                  <c:v>5.3249010620907117E-2</c:v>
                </c:pt>
                <c:pt idx="1182">
                  <c:v>5.477179956329245E-2</c:v>
                </c:pt>
                <c:pt idx="1183">
                  <c:v>3.915746631025914E-2</c:v>
                </c:pt>
                <c:pt idx="1184">
                  <c:v>3.4281511746045712E-2</c:v>
                </c:pt>
                <c:pt idx="1185">
                  <c:v>3.1529743937667117E-2</c:v>
                </c:pt>
                <c:pt idx="1186">
                  <c:v>4.265355004556344E-2</c:v>
                </c:pt>
                <c:pt idx="1187">
                  <c:v>5.0722603019598959E-2</c:v>
                </c:pt>
                <c:pt idx="1188">
                  <c:v>4.0055709397630042E-2</c:v>
                </c:pt>
                <c:pt idx="1189">
                  <c:v>4.4849844495901736E-2</c:v>
                </c:pt>
                <c:pt idx="1190">
                  <c:v>5.0204069463007039E-2</c:v>
                </c:pt>
                <c:pt idx="1191">
                  <c:v>5.4401589373674342E-2</c:v>
                </c:pt>
                <c:pt idx="1192">
                  <c:v>4.4113721967486696E-2</c:v>
                </c:pt>
                <c:pt idx="1193">
                  <c:v>2.867382370892748E-2</c:v>
                </c:pt>
                <c:pt idx="1194">
                  <c:v>3.6946844664183701E-2</c:v>
                </c:pt>
                <c:pt idx="1195">
                  <c:v>4.5392567900688192E-2</c:v>
                </c:pt>
                <c:pt idx="1196">
                  <c:v>5.4121912438853996E-2</c:v>
                </c:pt>
                <c:pt idx="1197">
                  <c:v>3.7878325059142938E-2</c:v>
                </c:pt>
                <c:pt idx="1198">
                  <c:v>4.5808639043992919E-2</c:v>
                </c:pt>
                <c:pt idx="1199">
                  <c:v>5.9155549740378156E-2</c:v>
                </c:pt>
                <c:pt idx="1200">
                  <c:v>8.1109203783541944E-2</c:v>
                </c:pt>
                <c:pt idx="1201">
                  <c:v>0.10705177625506028</c:v>
                </c:pt>
                <c:pt idx="1202">
                  <c:v>0.15213778256614843</c:v>
                </c:pt>
                <c:pt idx="1203">
                  <c:v>0.16588334789267009</c:v>
                </c:pt>
                <c:pt idx="1204">
                  <c:v>0.24878414747333372</c:v>
                </c:pt>
                <c:pt idx="1205">
                  <c:v>0.29352777590841561</c:v>
                </c:pt>
                <c:pt idx="1206">
                  <c:v>0.26374342829289527</c:v>
                </c:pt>
                <c:pt idx="1207">
                  <c:v>0.26288492938246605</c:v>
                </c:pt>
                <c:pt idx="1208">
                  <c:v>0.12469278568895836</c:v>
                </c:pt>
                <c:pt idx="1209">
                  <c:v>6.368406705082523E-2</c:v>
                </c:pt>
                <c:pt idx="1210">
                  <c:v>0.11531954023416291</c:v>
                </c:pt>
                <c:pt idx="1211">
                  <c:v>0.1958813482409732</c:v>
                </c:pt>
                <c:pt idx="1212">
                  <c:v>0.19809454084450237</c:v>
                </c:pt>
                <c:pt idx="1213">
                  <c:v>0.23192397208004667</c:v>
                </c:pt>
                <c:pt idx="1214">
                  <c:v>0.23779858005882626</c:v>
                </c:pt>
                <c:pt idx="1215">
                  <c:v>0.20547776040570817</c:v>
                </c:pt>
                <c:pt idx="1216">
                  <c:v>0.23124206287024562</c:v>
                </c:pt>
                <c:pt idx="1217">
                  <c:v>0.17115573396874445</c:v>
                </c:pt>
                <c:pt idx="1218">
                  <c:v>0.13628952924100543</c:v>
                </c:pt>
                <c:pt idx="1219">
                  <c:v>0.14315859478788961</c:v>
                </c:pt>
                <c:pt idx="1220">
                  <c:v>0.13801510373482345</c:v>
                </c:pt>
                <c:pt idx="1221">
                  <c:v>0.11888627298965915</c:v>
                </c:pt>
                <c:pt idx="1222">
                  <c:v>0.10647569583888589</c:v>
                </c:pt>
                <c:pt idx="1223">
                  <c:v>9.5452427349491012E-2</c:v>
                </c:pt>
                <c:pt idx="1224">
                  <c:v>6.6223911201765087E-2</c:v>
                </c:pt>
                <c:pt idx="1225">
                  <c:v>5.0035267053339709E-2</c:v>
                </c:pt>
                <c:pt idx="1226">
                  <c:v>7.580430912315414E-2</c:v>
                </c:pt>
                <c:pt idx="1227">
                  <c:v>6.0190613118130572E-2</c:v>
                </c:pt>
                <c:pt idx="1228">
                  <c:v>5.3132791964582392E-2</c:v>
                </c:pt>
                <c:pt idx="1229">
                  <c:v>6.5532577489409799E-2</c:v>
                </c:pt>
                <c:pt idx="1230">
                  <c:v>2.3502893165880605E-2</c:v>
                </c:pt>
                <c:pt idx="1231">
                  <c:v>5.240464951671716E-2</c:v>
                </c:pt>
                <c:pt idx="1232">
                  <c:v>5.109174332599118E-2</c:v>
                </c:pt>
                <c:pt idx="1233">
                  <c:v>5.5794433407871331E-2</c:v>
                </c:pt>
                <c:pt idx="1234">
                  <c:v>4.3140622859271074E-2</c:v>
                </c:pt>
                <c:pt idx="1235">
                  <c:v>5.0535622744578353E-2</c:v>
                </c:pt>
                <c:pt idx="1236">
                  <c:v>5.5754204496602087E-2</c:v>
                </c:pt>
                <c:pt idx="1237">
                  <c:v>3.894985749975808E-2</c:v>
                </c:pt>
                <c:pt idx="1238">
                  <c:v>5.7636981485149695E-2</c:v>
                </c:pt>
                <c:pt idx="1239">
                  <c:v>5.9008557043473464E-2</c:v>
                </c:pt>
                <c:pt idx="1240">
                  <c:v>4.1677798203537779E-2</c:v>
                </c:pt>
                <c:pt idx="1241">
                  <c:v>4.5055042368890283E-2</c:v>
                </c:pt>
                <c:pt idx="1242">
                  <c:v>4.5552469066281409E-2</c:v>
                </c:pt>
                <c:pt idx="1243">
                  <c:v>5.5131852490057802E-2</c:v>
                </c:pt>
                <c:pt idx="1244">
                  <c:v>4.4586103925243752E-2</c:v>
                </c:pt>
                <c:pt idx="1245">
                  <c:v>4.1576631309739591E-2</c:v>
                </c:pt>
                <c:pt idx="1246">
                  <c:v>4.7864756813872644E-2</c:v>
                </c:pt>
                <c:pt idx="1247">
                  <c:v>3.4230834291031249E-2</c:v>
                </c:pt>
                <c:pt idx="1248">
                  <c:v>3.0927554329446813E-2</c:v>
                </c:pt>
                <c:pt idx="1249">
                  <c:v>2.5652836205183591E-2</c:v>
                </c:pt>
                <c:pt idx="1250">
                  <c:v>4.0045363361499893E-2</c:v>
                </c:pt>
                <c:pt idx="1251">
                  <c:v>4.4112954735796572E-2</c:v>
                </c:pt>
                <c:pt idx="1252">
                  <c:v>3.9092546758876259E-2</c:v>
                </c:pt>
                <c:pt idx="1253">
                  <c:v>3.9678771645349761E-2</c:v>
                </c:pt>
                <c:pt idx="1254">
                  <c:v>4.3334819642087984E-2</c:v>
                </c:pt>
                <c:pt idx="1255">
                  <c:v>2.0392501460784508E-2</c:v>
                </c:pt>
                <c:pt idx="1256">
                  <c:v>2.9812780474564177E-2</c:v>
                </c:pt>
                <c:pt idx="1257">
                  <c:v>5.1679678135981247E-2</c:v>
                </c:pt>
                <c:pt idx="1258">
                  <c:v>4.9987458051172981E-2</c:v>
                </c:pt>
                <c:pt idx="1259">
                  <c:v>5.4853431664599675E-2</c:v>
                </c:pt>
                <c:pt idx="1260">
                  <c:v>4.1200570880710177E-2</c:v>
                </c:pt>
                <c:pt idx="1261">
                  <c:v>3.7187519955665285E-2</c:v>
                </c:pt>
                <c:pt idx="1262">
                  <c:v>3.191027774973007E-2</c:v>
                </c:pt>
                <c:pt idx="1263">
                  <c:v>6.3160353172853567E-2</c:v>
                </c:pt>
                <c:pt idx="1264">
                  <c:v>3.8045882654757689E-2</c:v>
                </c:pt>
                <c:pt idx="1265">
                  <c:v>3.4723460793963476E-2</c:v>
                </c:pt>
                <c:pt idx="1266">
                  <c:v>1.7681391277342529E-2</c:v>
                </c:pt>
                <c:pt idx="1267">
                  <c:v>4.2140479731750342E-2</c:v>
                </c:pt>
                <c:pt idx="1268">
                  <c:v>3.8037925567805587E-2</c:v>
                </c:pt>
                <c:pt idx="1269">
                  <c:v>2.94018313951789E-2</c:v>
                </c:pt>
                <c:pt idx="1270">
                  <c:v>5.710381920236763E-2</c:v>
                </c:pt>
                <c:pt idx="1271">
                  <c:v>5.4189266806879792E-2</c:v>
                </c:pt>
                <c:pt idx="1272">
                  <c:v>4.3491148286824217E-2</c:v>
                </c:pt>
                <c:pt idx="1273">
                  <c:v>4.1630288570054061E-2</c:v>
                </c:pt>
                <c:pt idx="1274">
                  <c:v>3.2401243353584103E-2</c:v>
                </c:pt>
                <c:pt idx="1275">
                  <c:v>3.6294837427848885E-2</c:v>
                </c:pt>
                <c:pt idx="1276">
                  <c:v>3.9124921248700158E-2</c:v>
                </c:pt>
                <c:pt idx="1277">
                  <c:v>2.6020253107392078E-2</c:v>
                </c:pt>
                <c:pt idx="1278">
                  <c:v>4.6978043022714959E-2</c:v>
                </c:pt>
                <c:pt idx="1279">
                  <c:v>4.2438486859574999E-2</c:v>
                </c:pt>
                <c:pt idx="1280">
                  <c:v>2.4697181286455296E-2</c:v>
                </c:pt>
                <c:pt idx="1281">
                  <c:v>4.1988846551652859E-2</c:v>
                </c:pt>
                <c:pt idx="1282">
                  <c:v>3.9573609636544549E-2</c:v>
                </c:pt>
                <c:pt idx="1283">
                  <c:v>6.44302645630771E-2</c:v>
                </c:pt>
                <c:pt idx="1284">
                  <c:v>5.145683476343893E-2</c:v>
                </c:pt>
                <c:pt idx="1285">
                  <c:v>4.6623139468118725E-2</c:v>
                </c:pt>
                <c:pt idx="1286">
                  <c:v>4.8615532501838322E-3</c:v>
                </c:pt>
                <c:pt idx="1287">
                  <c:v>2.054290932789448E-2</c:v>
                </c:pt>
                <c:pt idx="1288">
                  <c:v>3.0626031921416164E-2</c:v>
                </c:pt>
                <c:pt idx="1289">
                  <c:v>4.0403366084863418E-2</c:v>
                </c:pt>
                <c:pt idx="1290">
                  <c:v>3.0692523276902656E-2</c:v>
                </c:pt>
                <c:pt idx="1291">
                  <c:v>3.7836086891942775E-2</c:v>
                </c:pt>
                <c:pt idx="1292">
                  <c:v>5.814785037958381E-2</c:v>
                </c:pt>
                <c:pt idx="1293">
                  <c:v>5.7625856454687423E-2</c:v>
                </c:pt>
                <c:pt idx="1294">
                  <c:v>5.350817365664208E-2</c:v>
                </c:pt>
                <c:pt idx="1295">
                  <c:v>4.3537481443677563E-2</c:v>
                </c:pt>
                <c:pt idx="1296">
                  <c:v>3.8102072029921788E-2</c:v>
                </c:pt>
                <c:pt idx="1297">
                  <c:v>5.7217590084059348E-2</c:v>
                </c:pt>
                <c:pt idx="1298">
                  <c:v>4.4235778604832826E-2</c:v>
                </c:pt>
                <c:pt idx="1299">
                  <c:v>7.3666556619236712E-2</c:v>
                </c:pt>
                <c:pt idx="1300">
                  <c:v>5.488128489408943E-2</c:v>
                </c:pt>
                <c:pt idx="1301">
                  <c:v>4.1847559457535786E-2</c:v>
                </c:pt>
                <c:pt idx="1302">
                  <c:v>2.5120392676195386E-2</c:v>
                </c:pt>
                <c:pt idx="1303">
                  <c:v>2.7260163362127391E-2</c:v>
                </c:pt>
                <c:pt idx="1304">
                  <c:v>5.8939635358845326E-2</c:v>
                </c:pt>
                <c:pt idx="1305">
                  <c:v>4.4968913529371948E-2</c:v>
                </c:pt>
                <c:pt idx="1306">
                  <c:v>4.6412009131553973E-2</c:v>
                </c:pt>
                <c:pt idx="1307">
                  <c:v>3.1113032205244938E-2</c:v>
                </c:pt>
                <c:pt idx="1308">
                  <c:v>5.7713741406736713E-2</c:v>
                </c:pt>
                <c:pt idx="1309">
                  <c:v>5.9617770541487841E-2</c:v>
                </c:pt>
                <c:pt idx="1310">
                  <c:v>2.2750209734729736E-2</c:v>
                </c:pt>
                <c:pt idx="1311">
                  <c:v>5.2221408579125154E-2</c:v>
                </c:pt>
                <c:pt idx="1312">
                  <c:v>5.1529251535064984E-2</c:v>
                </c:pt>
                <c:pt idx="1313">
                  <c:v>3.499512211695182E-2</c:v>
                </c:pt>
                <c:pt idx="1314">
                  <c:v>5.9122516262765212E-2</c:v>
                </c:pt>
                <c:pt idx="1315">
                  <c:v>4.7043821974528374E-2</c:v>
                </c:pt>
                <c:pt idx="1316">
                  <c:v>3.1251183180620111E-2</c:v>
                </c:pt>
                <c:pt idx="1317">
                  <c:v>3.5610017849522432E-2</c:v>
                </c:pt>
                <c:pt idx="1318">
                  <c:v>4.8196234069154339E-2</c:v>
                </c:pt>
                <c:pt idx="1319">
                  <c:v>6.5662459860949943E-2</c:v>
                </c:pt>
                <c:pt idx="1320">
                  <c:v>3.8560006896390671E-2</c:v>
                </c:pt>
                <c:pt idx="1321">
                  <c:v>5.5397961118708705E-2</c:v>
                </c:pt>
                <c:pt idx="1322">
                  <c:v>4.1391517664531828E-2</c:v>
                </c:pt>
                <c:pt idx="1323">
                  <c:v>2.5803009539033861E-2</c:v>
                </c:pt>
                <c:pt idx="1324">
                  <c:v>4.3597757921157748E-2</c:v>
                </c:pt>
                <c:pt idx="1325">
                  <c:v>2.8175577625828393E-2</c:v>
                </c:pt>
                <c:pt idx="1326">
                  <c:v>3.888161527732345E-2</c:v>
                </c:pt>
                <c:pt idx="1327">
                  <c:v>2.9871722971872208E-2</c:v>
                </c:pt>
                <c:pt idx="1328">
                  <c:v>5.1911377323543048E-2</c:v>
                </c:pt>
                <c:pt idx="1329">
                  <c:v>6.3501758153018284E-2</c:v>
                </c:pt>
                <c:pt idx="1330">
                  <c:v>2.0426033212076582E-2</c:v>
                </c:pt>
                <c:pt idx="1331">
                  <c:v>4.5744729988270255E-2</c:v>
                </c:pt>
                <c:pt idx="1332">
                  <c:v>6.2444178091096446E-2</c:v>
                </c:pt>
                <c:pt idx="1333">
                  <c:v>4.9752626518444733E-2</c:v>
                </c:pt>
                <c:pt idx="1334">
                  <c:v>5.8663652444174895E-2</c:v>
                </c:pt>
                <c:pt idx="1335">
                  <c:v>4.9548810158522839E-2</c:v>
                </c:pt>
                <c:pt idx="1336">
                  <c:v>6.1428973251360389E-2</c:v>
                </c:pt>
                <c:pt idx="1337">
                  <c:v>6.4476145028462481E-2</c:v>
                </c:pt>
                <c:pt idx="1338">
                  <c:v>4.4917683044270129E-2</c:v>
                </c:pt>
                <c:pt idx="1339">
                  <c:v>3.2091624938774023E-2</c:v>
                </c:pt>
                <c:pt idx="1340">
                  <c:v>3.9257963761560183E-2</c:v>
                </c:pt>
                <c:pt idx="1341">
                  <c:v>5.6738324197842326E-2</c:v>
                </c:pt>
                <c:pt idx="1342">
                  <c:v>4.5208455593889738E-2</c:v>
                </c:pt>
                <c:pt idx="1343">
                  <c:v>7.0018962366282439E-2</c:v>
                </c:pt>
                <c:pt idx="1344">
                  <c:v>6.0520243861021887E-2</c:v>
                </c:pt>
                <c:pt idx="1345">
                  <c:v>3.5452837318651002E-2</c:v>
                </c:pt>
                <c:pt idx="1346">
                  <c:v>4.5812233850283199E-2</c:v>
                </c:pt>
                <c:pt idx="1347">
                  <c:v>1.8659276461492239E-2</c:v>
                </c:pt>
                <c:pt idx="1348">
                  <c:v>1.6214812308830071E-2</c:v>
                </c:pt>
                <c:pt idx="1349">
                  <c:v>2.6309659498748441E-2</c:v>
                </c:pt>
                <c:pt idx="1350">
                  <c:v>3.2577496995079627E-2</c:v>
                </c:pt>
                <c:pt idx="1351">
                  <c:v>4.8199319229614283E-2</c:v>
                </c:pt>
                <c:pt idx="1352">
                  <c:v>3.9819317282714983E-2</c:v>
                </c:pt>
                <c:pt idx="1353">
                  <c:v>2.1434313677802973E-2</c:v>
                </c:pt>
                <c:pt idx="1354">
                  <c:v>5.3591241806512688E-2</c:v>
                </c:pt>
                <c:pt idx="1355">
                  <c:v>2.6900549707797969E-2</c:v>
                </c:pt>
                <c:pt idx="1356">
                  <c:v>4.5195938710227403E-2</c:v>
                </c:pt>
                <c:pt idx="1357">
                  <c:v>4.9934984411676618E-2</c:v>
                </c:pt>
                <c:pt idx="1358">
                  <c:v>3.9760317011865901E-2</c:v>
                </c:pt>
                <c:pt idx="1359">
                  <c:v>4.615224418147814E-2</c:v>
                </c:pt>
                <c:pt idx="1360">
                  <c:v>1.8244877936932174E-2</c:v>
                </c:pt>
                <c:pt idx="1361">
                  <c:v>3.7904090224162947E-2</c:v>
                </c:pt>
                <c:pt idx="1362">
                  <c:v>3.7587136123119404E-2</c:v>
                </c:pt>
                <c:pt idx="1363">
                  <c:v>2.4245652179895709E-2</c:v>
                </c:pt>
                <c:pt idx="1364">
                  <c:v>4.5051361066589482E-2</c:v>
                </c:pt>
                <c:pt idx="1365">
                  <c:v>6.6022946433122967E-2</c:v>
                </c:pt>
                <c:pt idx="1366">
                  <c:v>5.2742149141122706E-2</c:v>
                </c:pt>
                <c:pt idx="1367">
                  <c:v>3.8072461120741988E-2</c:v>
                </c:pt>
                <c:pt idx="1368">
                  <c:v>6.2587088884959868E-2</c:v>
                </c:pt>
                <c:pt idx="1369">
                  <c:v>5.6929051575470839E-2</c:v>
                </c:pt>
                <c:pt idx="1370">
                  <c:v>8.8939412278330937E-2</c:v>
                </c:pt>
                <c:pt idx="1371">
                  <c:v>5.9273199315329851E-2</c:v>
                </c:pt>
                <c:pt idx="1372">
                  <c:v>7.1988709774530826E-2</c:v>
                </c:pt>
                <c:pt idx="1373">
                  <c:v>4.6416632001822465E-2</c:v>
                </c:pt>
                <c:pt idx="1374">
                  <c:v>5.775014440132574E-2</c:v>
                </c:pt>
                <c:pt idx="1375">
                  <c:v>7.4690703285129403E-2</c:v>
                </c:pt>
                <c:pt idx="1376">
                  <c:v>6.8788630951358024E-2</c:v>
                </c:pt>
                <c:pt idx="1377">
                  <c:v>8.1862085922523475E-2</c:v>
                </c:pt>
                <c:pt idx="1378">
                  <c:v>9.3478997411093542E-2</c:v>
                </c:pt>
                <c:pt idx="1379">
                  <c:v>0.10238472117067419</c:v>
                </c:pt>
                <c:pt idx="1380">
                  <c:v>6.4890961857300408E-2</c:v>
                </c:pt>
                <c:pt idx="1381">
                  <c:v>9.2921926810562827E-2</c:v>
                </c:pt>
                <c:pt idx="1382">
                  <c:v>4.5449826239595974E-2</c:v>
                </c:pt>
                <c:pt idx="1383">
                  <c:v>8.4509542260084017E-2</c:v>
                </c:pt>
                <c:pt idx="1384">
                  <c:v>3.8982320133599063E-2</c:v>
                </c:pt>
                <c:pt idx="1385">
                  <c:v>7.7400368745287232E-2</c:v>
                </c:pt>
                <c:pt idx="1386">
                  <c:v>6.7575843531675034E-2</c:v>
                </c:pt>
                <c:pt idx="1387">
                  <c:v>8.838284880153946E-2</c:v>
                </c:pt>
                <c:pt idx="1388">
                  <c:v>0.13021800457482427</c:v>
                </c:pt>
                <c:pt idx="1389">
                  <c:v>7.2975718448134136E-2</c:v>
                </c:pt>
                <c:pt idx="1390">
                  <c:v>6.6432192658686676E-2</c:v>
                </c:pt>
                <c:pt idx="1391">
                  <c:v>8.3467257897998318E-2</c:v>
                </c:pt>
                <c:pt idx="1392">
                  <c:v>7.7826515654788112E-2</c:v>
                </c:pt>
                <c:pt idx="1393">
                  <c:v>8.637241728129999E-2</c:v>
                </c:pt>
                <c:pt idx="1394">
                  <c:v>9.9275386098227406E-2</c:v>
                </c:pt>
                <c:pt idx="1395">
                  <c:v>5.0070957676793176E-2</c:v>
                </c:pt>
                <c:pt idx="1396">
                  <c:v>0.11381639987582809</c:v>
                </c:pt>
                <c:pt idx="1397">
                  <c:v>0.10431508253470971</c:v>
                </c:pt>
                <c:pt idx="1398">
                  <c:v>9.1412151123272667E-2</c:v>
                </c:pt>
                <c:pt idx="1399">
                  <c:v>0.11603175282961176</c:v>
                </c:pt>
                <c:pt idx="1400">
                  <c:v>7.9926182097633344E-2</c:v>
                </c:pt>
                <c:pt idx="1401">
                  <c:v>6.0582123321983775E-2</c:v>
                </c:pt>
                <c:pt idx="1402">
                  <c:v>5.0957212038292773E-2</c:v>
                </c:pt>
                <c:pt idx="1403">
                  <c:v>8.1723691801018003E-2</c:v>
                </c:pt>
                <c:pt idx="1404">
                  <c:v>6.6157477044167717E-2</c:v>
                </c:pt>
                <c:pt idx="1405">
                  <c:v>7.3639163800445676E-2</c:v>
                </c:pt>
                <c:pt idx="1406">
                  <c:v>0.11561805390587278</c:v>
                </c:pt>
                <c:pt idx="1407">
                  <c:v>0.12307845014921899</c:v>
                </c:pt>
                <c:pt idx="1408">
                  <c:v>7.9743514468674337E-2</c:v>
                </c:pt>
                <c:pt idx="1409">
                  <c:v>8.1477340236269791E-2</c:v>
                </c:pt>
                <c:pt idx="1410">
                  <c:v>2.1687944602979986E-2</c:v>
                </c:pt>
                <c:pt idx="1411">
                  <c:v>8.8270300113440933E-2</c:v>
                </c:pt>
                <c:pt idx="1412">
                  <c:v>8.3387829259199922E-2</c:v>
                </c:pt>
                <c:pt idx="1413">
                  <c:v>6.6374992623780729E-2</c:v>
                </c:pt>
                <c:pt idx="1414">
                  <c:v>5.5803544676061925E-2</c:v>
                </c:pt>
                <c:pt idx="1415">
                  <c:v>3.1336626808971028E-2</c:v>
                </c:pt>
                <c:pt idx="1416">
                  <c:v>2.9031262376607792E-2</c:v>
                </c:pt>
                <c:pt idx="1417">
                  <c:v>8.3028033132573204E-2</c:v>
                </c:pt>
                <c:pt idx="1418">
                  <c:v>4.475390613836689E-2</c:v>
                </c:pt>
                <c:pt idx="1419">
                  <c:v>6.6677953165743417E-2</c:v>
                </c:pt>
                <c:pt idx="1420">
                  <c:v>7.8497479306151308E-2</c:v>
                </c:pt>
                <c:pt idx="1421">
                  <c:v>1.5218617750861183E-2</c:v>
                </c:pt>
                <c:pt idx="1422">
                  <c:v>5.7047639473901741E-2</c:v>
                </c:pt>
                <c:pt idx="1423">
                  <c:v>0.10302890052028266</c:v>
                </c:pt>
                <c:pt idx="1424">
                  <c:v>8.8446316563561306E-2</c:v>
                </c:pt>
                <c:pt idx="1425">
                  <c:v>5.2843663280941339E-2</c:v>
                </c:pt>
                <c:pt idx="1426">
                  <c:v>7.5917702340943805E-2</c:v>
                </c:pt>
                <c:pt idx="1427">
                  <c:v>2.2950702454973243E-2</c:v>
                </c:pt>
                <c:pt idx="1428">
                  <c:v>7.0710616561840856E-2</c:v>
                </c:pt>
                <c:pt idx="1429">
                  <c:v>8.2395205961464296E-2</c:v>
                </c:pt>
                <c:pt idx="1430">
                  <c:v>6.4387603188272607E-2</c:v>
                </c:pt>
                <c:pt idx="1431">
                  <c:v>5.3645841265774361E-2</c:v>
                </c:pt>
                <c:pt idx="1432">
                  <c:v>1.9627504458236595E-2</c:v>
                </c:pt>
                <c:pt idx="1433">
                  <c:v>5.7499160089688091E-2</c:v>
                </c:pt>
                <c:pt idx="1434">
                  <c:v>4.8716291713078785E-2</c:v>
                </c:pt>
                <c:pt idx="1435">
                  <c:v>6.3604641722069283E-2</c:v>
                </c:pt>
                <c:pt idx="1436">
                  <c:v>6.1416439629242682E-2</c:v>
                </c:pt>
                <c:pt idx="1437">
                  <c:v>6.3341679587581065E-2</c:v>
                </c:pt>
                <c:pt idx="1438">
                  <c:v>2.5505638324331937E-2</c:v>
                </c:pt>
                <c:pt idx="1439">
                  <c:v>2.3661577043519427E-2</c:v>
                </c:pt>
                <c:pt idx="1440">
                  <c:v>3.790201008412767E-2</c:v>
                </c:pt>
                <c:pt idx="1441">
                  <c:v>6.0536756227152343E-2</c:v>
                </c:pt>
                <c:pt idx="1442">
                  <c:v>6.5991921305921172E-2</c:v>
                </c:pt>
                <c:pt idx="1443">
                  <c:v>7.0035561559567819E-2</c:v>
                </c:pt>
                <c:pt idx="1444">
                  <c:v>7.8101853589485182E-2</c:v>
                </c:pt>
                <c:pt idx="1445">
                  <c:v>7.493837184660844E-2</c:v>
                </c:pt>
                <c:pt idx="1446">
                  <c:v>5.382298266970096E-2</c:v>
                </c:pt>
                <c:pt idx="1447">
                  <c:v>0.10275635843930644</c:v>
                </c:pt>
                <c:pt idx="1448">
                  <c:v>3.8302620668218684E-2</c:v>
                </c:pt>
                <c:pt idx="1449">
                  <c:v>2.8416197656323344E-2</c:v>
                </c:pt>
                <c:pt idx="1450">
                  <c:v>7.1384969294124662E-2</c:v>
                </c:pt>
                <c:pt idx="1451">
                  <c:v>6.9400802002618736E-2</c:v>
                </c:pt>
                <c:pt idx="1452">
                  <c:v>5.4452016203249465E-2</c:v>
                </c:pt>
                <c:pt idx="1453">
                  <c:v>4.8816016288773488E-2</c:v>
                </c:pt>
                <c:pt idx="1454">
                  <c:v>2.9613875401680975E-2</c:v>
                </c:pt>
                <c:pt idx="1455">
                  <c:v>6.7457469556111677E-2</c:v>
                </c:pt>
                <c:pt idx="1456">
                  <c:v>2.2232766407664823E-2</c:v>
                </c:pt>
                <c:pt idx="1457">
                  <c:v>-2.5059851284550273E-2</c:v>
                </c:pt>
                <c:pt idx="1458">
                  <c:v>8.9927378495304008E-2</c:v>
                </c:pt>
                <c:pt idx="1459">
                  <c:v>3.1699039195783742E-2</c:v>
                </c:pt>
                <c:pt idx="1460">
                  <c:v>4.5299315181584213E-2</c:v>
                </c:pt>
                <c:pt idx="1461">
                  <c:v>3.8269808284337001E-2</c:v>
                </c:pt>
                <c:pt idx="1462">
                  <c:v>5.6373292633042034E-2</c:v>
                </c:pt>
                <c:pt idx="1463">
                  <c:v>7.1667584307118656E-2</c:v>
                </c:pt>
                <c:pt idx="1464">
                  <c:v>6.1901927735596649E-2</c:v>
                </c:pt>
                <c:pt idx="1465">
                  <c:v>4.5300699682567946E-2</c:v>
                </c:pt>
                <c:pt idx="1466">
                  <c:v>-1.4113844837312275E-3</c:v>
                </c:pt>
                <c:pt idx="1467">
                  <c:v>4.7880200882728782E-3</c:v>
                </c:pt>
                <c:pt idx="1468">
                  <c:v>1.9431378603511452E-2</c:v>
                </c:pt>
                <c:pt idx="1469">
                  <c:v>4.3494480158559112E-2</c:v>
                </c:pt>
                <c:pt idx="1470">
                  <c:v>4.4636905875797224E-2</c:v>
                </c:pt>
                <c:pt idx="1471">
                  <c:v>5.6557345604366656E-2</c:v>
                </c:pt>
                <c:pt idx="1472">
                  <c:v>4.7591652759044971E-2</c:v>
                </c:pt>
                <c:pt idx="1473">
                  <c:v>7.5965141104710407E-2</c:v>
                </c:pt>
                <c:pt idx="1474">
                  <c:v>9.291917772918111E-4</c:v>
                </c:pt>
                <c:pt idx="1475">
                  <c:v>4.4828747137200871E-2</c:v>
                </c:pt>
                <c:pt idx="1476">
                  <c:v>5.0689513934550866E-2</c:v>
                </c:pt>
                <c:pt idx="1477">
                  <c:v>6.6613812456323945E-2</c:v>
                </c:pt>
                <c:pt idx="1478">
                  <c:v>9.3943919618698826E-3</c:v>
                </c:pt>
                <c:pt idx="1479">
                  <c:v>3.5610078853518412E-2</c:v>
                </c:pt>
                <c:pt idx="1480">
                  <c:v>4.5389529324115337E-2</c:v>
                </c:pt>
                <c:pt idx="1481">
                  <c:v>5.4334309124994071E-3</c:v>
                </c:pt>
                <c:pt idx="1482">
                  <c:v>4.1345221516153968E-2</c:v>
                </c:pt>
                <c:pt idx="1483">
                  <c:v>9.8956467086648875E-2</c:v>
                </c:pt>
                <c:pt idx="1484">
                  <c:v>4.9403517976727776E-2</c:v>
                </c:pt>
                <c:pt idx="1485">
                  <c:v>2.6348522936497715E-2</c:v>
                </c:pt>
                <c:pt idx="1486">
                  <c:v>4.8488173005885031E-2</c:v>
                </c:pt>
                <c:pt idx="1487">
                  <c:v>-1.3523626260799972E-2</c:v>
                </c:pt>
                <c:pt idx="1488">
                  <c:v>3.3186663046500448E-2</c:v>
                </c:pt>
                <c:pt idx="1489">
                  <c:v>3.1344366587793847E-2</c:v>
                </c:pt>
                <c:pt idx="1490">
                  <c:v>3.5641991724323335E-2</c:v>
                </c:pt>
                <c:pt idx="1491">
                  <c:v>5.1322389156779114E-2</c:v>
                </c:pt>
                <c:pt idx="1492">
                  <c:v>4.6516829901147035E-2</c:v>
                </c:pt>
                <c:pt idx="1493">
                  <c:v>2.8557437311947508E-2</c:v>
                </c:pt>
                <c:pt idx="1494">
                  <c:v>0.10576749279484139</c:v>
                </c:pt>
                <c:pt idx="1495">
                  <c:v>9.4970949014577949E-2</c:v>
                </c:pt>
                <c:pt idx="1496">
                  <c:v>1.6170338976170665E-2</c:v>
                </c:pt>
                <c:pt idx="1497">
                  <c:v>0.13041120069210407</c:v>
                </c:pt>
                <c:pt idx="1498">
                  <c:v>2.4546183269955824E-2</c:v>
                </c:pt>
                <c:pt idx="1499">
                  <c:v>-4.1102574396072021E-4</c:v>
                </c:pt>
                <c:pt idx="1500">
                  <c:v>-4.0907738899836767E-2</c:v>
                </c:pt>
                <c:pt idx="1501">
                  <c:v>3.6078541493984365E-3</c:v>
                </c:pt>
                <c:pt idx="1502">
                  <c:v>1.1536556563332492E-2</c:v>
                </c:pt>
                <c:pt idx="1503">
                  <c:v>2.6972124377256577E-2</c:v>
                </c:pt>
                <c:pt idx="1504">
                  <c:v>5.7053980396249593E-2</c:v>
                </c:pt>
                <c:pt idx="1505">
                  <c:v>3.1752023501098049E-2</c:v>
                </c:pt>
                <c:pt idx="1506">
                  <c:v>7.0908722346398863E-3</c:v>
                </c:pt>
                <c:pt idx="1507">
                  <c:v>3.0007063058862516E-2</c:v>
                </c:pt>
                <c:pt idx="1508">
                  <c:v>5.2313889570081651E-2</c:v>
                </c:pt>
                <c:pt idx="1509">
                  <c:v>3.9238375062739118E-2</c:v>
                </c:pt>
                <c:pt idx="1510">
                  <c:v>9.8164043399850756E-3</c:v>
                </c:pt>
                <c:pt idx="1511">
                  <c:v>8.3418822190908348E-2</c:v>
                </c:pt>
                <c:pt idx="1512">
                  <c:v>2.1109500948989935E-2</c:v>
                </c:pt>
                <c:pt idx="1513">
                  <c:v>1.8721673374323677E-2</c:v>
                </c:pt>
                <c:pt idx="1514">
                  <c:v>7.9957043461257427E-2</c:v>
                </c:pt>
                <c:pt idx="1515">
                  <c:v>0.13201137272588676</c:v>
                </c:pt>
                <c:pt idx="1516">
                  <c:v>-4.6067456087858488E-3</c:v>
                </c:pt>
                <c:pt idx="1517">
                  <c:v>-8.755347749157023E-3</c:v>
                </c:pt>
                <c:pt idx="1518">
                  <c:v>5.4615546017220379E-2</c:v>
                </c:pt>
                <c:pt idx="1519">
                  <c:v>6.2438962837847854E-2</c:v>
                </c:pt>
                <c:pt idx="1520">
                  <c:v>3.557298123006071E-2</c:v>
                </c:pt>
                <c:pt idx="1521">
                  <c:v>8.6325253523427362E-2</c:v>
                </c:pt>
                <c:pt idx="1522">
                  <c:v>6.6686432090183212E-2</c:v>
                </c:pt>
                <c:pt idx="1523">
                  <c:v>2.025955078725835E-2</c:v>
                </c:pt>
                <c:pt idx="1524">
                  <c:v>4.0754756006280132E-2</c:v>
                </c:pt>
                <c:pt idx="1525">
                  <c:v>-6.7592809790589764E-2</c:v>
                </c:pt>
                <c:pt idx="1526">
                  <c:v>-4.3343068108289376E-2</c:v>
                </c:pt>
                <c:pt idx="1527">
                  <c:v>7.1837971404039455E-2</c:v>
                </c:pt>
                <c:pt idx="1528">
                  <c:v>7.8335071603314876E-2</c:v>
                </c:pt>
                <c:pt idx="1529">
                  <c:v>-5.4584686878144774E-3</c:v>
                </c:pt>
                <c:pt idx="1530">
                  <c:v>4.091479513889535E-2</c:v>
                </c:pt>
                <c:pt idx="1531">
                  <c:v>5.9391808420504719E-2</c:v>
                </c:pt>
                <c:pt idx="1532">
                  <c:v>6.2884062750794598E-2</c:v>
                </c:pt>
                <c:pt idx="1533">
                  <c:v>2.4128823546786687E-3</c:v>
                </c:pt>
                <c:pt idx="1534">
                  <c:v>5.6312759596416587E-2</c:v>
                </c:pt>
                <c:pt idx="1535">
                  <c:v>3.6471029079493725E-3</c:v>
                </c:pt>
                <c:pt idx="1536">
                  <c:v>-3.2454032231589144E-2</c:v>
                </c:pt>
                <c:pt idx="1537">
                  <c:v>4.2781053479603814E-2</c:v>
                </c:pt>
                <c:pt idx="1538">
                  <c:v>4.1417671029598528E-2</c:v>
                </c:pt>
                <c:pt idx="1539">
                  <c:v>5.0724500553694346E-2</c:v>
                </c:pt>
                <c:pt idx="1540">
                  <c:v>9.662860519142473E-2</c:v>
                </c:pt>
                <c:pt idx="1541">
                  <c:v>8.607654919355201E-2</c:v>
                </c:pt>
                <c:pt idx="1542">
                  <c:v>1.5393814830843908E-2</c:v>
                </c:pt>
                <c:pt idx="1543">
                  <c:v>3.9598486018439447E-2</c:v>
                </c:pt>
                <c:pt idx="1544">
                  <c:v>-1.4465654780230475E-2</c:v>
                </c:pt>
                <c:pt idx="1545">
                  <c:v>-4.8308151265017583E-3</c:v>
                </c:pt>
                <c:pt idx="1546">
                  <c:v>4.434184903611374E-2</c:v>
                </c:pt>
                <c:pt idx="1547">
                  <c:v>9.3630113608872328E-2</c:v>
                </c:pt>
                <c:pt idx="1548">
                  <c:v>4.3277522015083239E-2</c:v>
                </c:pt>
                <c:pt idx="1549">
                  <c:v>4.5859562630800058E-2</c:v>
                </c:pt>
                <c:pt idx="1550">
                  <c:v>1.7876657888123766E-2</c:v>
                </c:pt>
                <c:pt idx="1551">
                  <c:v>8.4079406369578266E-2</c:v>
                </c:pt>
                <c:pt idx="1552">
                  <c:v>9.8443497395842156E-2</c:v>
                </c:pt>
                <c:pt idx="1553">
                  <c:v>6.4649557837938854E-2</c:v>
                </c:pt>
                <c:pt idx="1554">
                  <c:v>2.7719308852088481E-2</c:v>
                </c:pt>
                <c:pt idx="1555">
                  <c:v>6.7515959623478825E-2</c:v>
                </c:pt>
                <c:pt idx="1556">
                  <c:v>6.7657489606970087E-2</c:v>
                </c:pt>
                <c:pt idx="1557">
                  <c:v>1.3428849543045813E-2</c:v>
                </c:pt>
                <c:pt idx="1558">
                  <c:v>4.6712605635089076E-2</c:v>
                </c:pt>
                <c:pt idx="1559">
                  <c:v>0.15784043497881683</c:v>
                </c:pt>
                <c:pt idx="1560">
                  <c:v>3.8821045525230073E-2</c:v>
                </c:pt>
                <c:pt idx="1561">
                  <c:v>1.8439907713916723E-2</c:v>
                </c:pt>
                <c:pt idx="1562">
                  <c:v>1.0215866284890032E-2</c:v>
                </c:pt>
                <c:pt idx="1563">
                  <c:v>8.926264626933569E-3</c:v>
                </c:pt>
                <c:pt idx="1564">
                  <c:v>1.5477380748573114E-2</c:v>
                </c:pt>
                <c:pt idx="1565">
                  <c:v>4.5791688938607586E-3</c:v>
                </c:pt>
                <c:pt idx="1566">
                  <c:v>8.3567495118920497E-3</c:v>
                </c:pt>
                <c:pt idx="1567">
                  <c:v>-3.2977743807287496E-3</c:v>
                </c:pt>
                <c:pt idx="1568">
                  <c:v>-4.2512751597535509E-2</c:v>
                </c:pt>
                <c:pt idx="1569">
                  <c:v>-2.8219402384930335E-2</c:v>
                </c:pt>
                <c:pt idx="1570">
                  <c:v>6.5938877503626467E-2</c:v>
                </c:pt>
                <c:pt idx="1571">
                  <c:v>4.0871341283985577E-2</c:v>
                </c:pt>
                <c:pt idx="1572">
                  <c:v>3.0290209483220074E-2</c:v>
                </c:pt>
                <c:pt idx="1573">
                  <c:v>-3.1712392057011013E-2</c:v>
                </c:pt>
                <c:pt idx="1574">
                  <c:v>7.9880165528951066E-2</c:v>
                </c:pt>
                <c:pt idx="1575">
                  <c:v>4.2971805263743905E-3</c:v>
                </c:pt>
                <c:pt idx="1576">
                  <c:v>-2.8565739286015683E-3</c:v>
                </c:pt>
                <c:pt idx="1577">
                  <c:v>0.17354848942902423</c:v>
                </c:pt>
                <c:pt idx="1578">
                  <c:v>-9.9852545376092044E-4</c:v>
                </c:pt>
                <c:pt idx="1579">
                  <c:v>4.2285252584933701E-2</c:v>
                </c:pt>
                <c:pt idx="1580">
                  <c:v>9.556126676312203E-2</c:v>
                </c:pt>
                <c:pt idx="1581">
                  <c:v>7.176558247881719E-3</c:v>
                </c:pt>
                <c:pt idx="1582">
                  <c:v>6.7154724344439601E-2</c:v>
                </c:pt>
                <c:pt idx="1583">
                  <c:v>-5.6953899894055915E-2</c:v>
                </c:pt>
                <c:pt idx="1584">
                  <c:v>0.13498022000165788</c:v>
                </c:pt>
                <c:pt idx="1585">
                  <c:v>3.9426971934708156E-2</c:v>
                </c:pt>
                <c:pt idx="1586">
                  <c:v>0.10185227834395585</c:v>
                </c:pt>
                <c:pt idx="1587">
                  <c:v>6.6951586455373177E-2</c:v>
                </c:pt>
                <c:pt idx="1588">
                  <c:v>0.10183950588181034</c:v>
                </c:pt>
                <c:pt idx="1589">
                  <c:v>0.14735401859298597</c:v>
                </c:pt>
                <c:pt idx="1590">
                  <c:v>-0.11378783537833119</c:v>
                </c:pt>
              </c:numCache>
            </c:numRef>
          </c:yVal>
          <c:smooth val="0"/>
        </c:ser>
        <c:ser>
          <c:idx val="1"/>
          <c:order val="1"/>
          <c:tx>
            <c:v>ROD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Data!$N$3:$N$1593</c:f>
              <c:numCache>
                <c:formatCode>General</c:formatCode>
                <c:ptCount val="1591"/>
                <c:pt idx="0">
                  <c:v>0.52480000000000004</c:v>
                </c:pt>
                <c:pt idx="1">
                  <c:v>0.52249999999999996</c:v>
                </c:pt>
                <c:pt idx="2">
                  <c:v>0.5202</c:v>
                </c:pt>
                <c:pt idx="3">
                  <c:v>0.51790000000000003</c:v>
                </c:pt>
                <c:pt idx="4">
                  <c:v>0.51570000000000005</c:v>
                </c:pt>
                <c:pt idx="5">
                  <c:v>0.51339999999999997</c:v>
                </c:pt>
                <c:pt idx="6">
                  <c:v>0.5111</c:v>
                </c:pt>
                <c:pt idx="7">
                  <c:v>0.50890000000000002</c:v>
                </c:pt>
                <c:pt idx="8">
                  <c:v>0.50670000000000004</c:v>
                </c:pt>
                <c:pt idx="9">
                  <c:v>0.50449999999999995</c:v>
                </c:pt>
                <c:pt idx="10">
                  <c:v>0.50229999999999997</c:v>
                </c:pt>
                <c:pt idx="11">
                  <c:v>0.50009999999999999</c:v>
                </c:pt>
                <c:pt idx="12">
                  <c:v>0.498</c:v>
                </c:pt>
                <c:pt idx="13">
                  <c:v>0.49580000000000002</c:v>
                </c:pt>
                <c:pt idx="14">
                  <c:v>0.49359999999999998</c:v>
                </c:pt>
                <c:pt idx="15">
                  <c:v>0.49149999999999999</c:v>
                </c:pt>
                <c:pt idx="16">
                  <c:v>0.4894</c:v>
                </c:pt>
                <c:pt idx="17">
                  <c:v>0.48730000000000001</c:v>
                </c:pt>
                <c:pt idx="18">
                  <c:v>0.48520000000000002</c:v>
                </c:pt>
                <c:pt idx="19">
                  <c:v>0.48309999999999997</c:v>
                </c:pt>
                <c:pt idx="20">
                  <c:v>0.48099999999999998</c:v>
                </c:pt>
                <c:pt idx="21">
                  <c:v>0.47889999999999999</c:v>
                </c:pt>
                <c:pt idx="22">
                  <c:v>0.47689999999999999</c:v>
                </c:pt>
                <c:pt idx="23">
                  <c:v>0.4748</c:v>
                </c:pt>
                <c:pt idx="24">
                  <c:v>0.4728</c:v>
                </c:pt>
                <c:pt idx="25">
                  <c:v>0.4708</c:v>
                </c:pt>
                <c:pt idx="26">
                  <c:v>0.46879999999999999</c:v>
                </c:pt>
                <c:pt idx="27">
                  <c:v>0.46679999999999999</c:v>
                </c:pt>
                <c:pt idx="28">
                  <c:v>0.46479999999999999</c:v>
                </c:pt>
                <c:pt idx="29">
                  <c:v>0.46279999999999999</c:v>
                </c:pt>
                <c:pt idx="30">
                  <c:v>0.46089999999999998</c:v>
                </c:pt>
                <c:pt idx="31">
                  <c:v>0.45889999999999997</c:v>
                </c:pt>
                <c:pt idx="32">
                  <c:v>0.45700000000000002</c:v>
                </c:pt>
                <c:pt idx="33">
                  <c:v>0.4551</c:v>
                </c:pt>
                <c:pt idx="34">
                  <c:v>0.4531</c:v>
                </c:pt>
                <c:pt idx="35">
                  <c:v>0.45119999999999999</c:v>
                </c:pt>
                <c:pt idx="36">
                  <c:v>0.44929999999999998</c:v>
                </c:pt>
                <c:pt idx="37">
                  <c:v>0.44740000000000002</c:v>
                </c:pt>
                <c:pt idx="38">
                  <c:v>0.44550000000000001</c:v>
                </c:pt>
                <c:pt idx="39">
                  <c:v>0.44369999999999998</c:v>
                </c:pt>
                <c:pt idx="40">
                  <c:v>0.44180000000000003</c:v>
                </c:pt>
                <c:pt idx="41">
                  <c:v>0.44</c:v>
                </c:pt>
                <c:pt idx="42">
                  <c:v>0.43809999999999999</c:v>
                </c:pt>
                <c:pt idx="43">
                  <c:v>0.43630000000000002</c:v>
                </c:pt>
                <c:pt idx="44">
                  <c:v>0.4345</c:v>
                </c:pt>
                <c:pt idx="45">
                  <c:v>0.43269999999999997</c:v>
                </c:pt>
                <c:pt idx="46">
                  <c:v>0.43080000000000002</c:v>
                </c:pt>
                <c:pt idx="47">
                  <c:v>0.42909999999999998</c:v>
                </c:pt>
                <c:pt idx="48">
                  <c:v>0.42730000000000001</c:v>
                </c:pt>
                <c:pt idx="49">
                  <c:v>0.42549999999999999</c:v>
                </c:pt>
                <c:pt idx="50">
                  <c:v>0.42370000000000002</c:v>
                </c:pt>
                <c:pt idx="51">
                  <c:v>0.42199999999999999</c:v>
                </c:pt>
                <c:pt idx="52">
                  <c:v>0.42020000000000002</c:v>
                </c:pt>
                <c:pt idx="53">
                  <c:v>0.41849999999999998</c:v>
                </c:pt>
                <c:pt idx="54">
                  <c:v>0.4168</c:v>
                </c:pt>
                <c:pt idx="55">
                  <c:v>0.41510000000000002</c:v>
                </c:pt>
                <c:pt idx="56">
                  <c:v>0.4133</c:v>
                </c:pt>
                <c:pt idx="57">
                  <c:v>0.41170000000000001</c:v>
                </c:pt>
                <c:pt idx="58">
                  <c:v>0.41</c:v>
                </c:pt>
                <c:pt idx="59">
                  <c:v>0.4083</c:v>
                </c:pt>
                <c:pt idx="60">
                  <c:v>0.40660000000000002</c:v>
                </c:pt>
                <c:pt idx="61">
                  <c:v>0.40489999999999998</c:v>
                </c:pt>
                <c:pt idx="62">
                  <c:v>0.40329999999999999</c:v>
                </c:pt>
                <c:pt idx="63">
                  <c:v>0.40160000000000001</c:v>
                </c:pt>
                <c:pt idx="64">
                  <c:v>0.4</c:v>
                </c:pt>
                <c:pt idx="65">
                  <c:v>0.39839999999999998</c:v>
                </c:pt>
                <c:pt idx="66">
                  <c:v>0.39679999999999999</c:v>
                </c:pt>
                <c:pt idx="67">
                  <c:v>0.3952</c:v>
                </c:pt>
                <c:pt idx="68">
                  <c:v>0.39350000000000002</c:v>
                </c:pt>
                <c:pt idx="69">
                  <c:v>0.39200000000000002</c:v>
                </c:pt>
                <c:pt idx="70">
                  <c:v>0.39040000000000002</c:v>
                </c:pt>
                <c:pt idx="71">
                  <c:v>0.38879999999999998</c:v>
                </c:pt>
                <c:pt idx="72">
                  <c:v>0.38719999999999999</c:v>
                </c:pt>
                <c:pt idx="73">
                  <c:v>0.38569999999999999</c:v>
                </c:pt>
                <c:pt idx="74">
                  <c:v>0.3841</c:v>
                </c:pt>
                <c:pt idx="75">
                  <c:v>0.3826</c:v>
                </c:pt>
                <c:pt idx="76">
                  <c:v>0.38100000000000001</c:v>
                </c:pt>
                <c:pt idx="77">
                  <c:v>0.3795</c:v>
                </c:pt>
                <c:pt idx="78">
                  <c:v>0.378</c:v>
                </c:pt>
                <c:pt idx="79">
                  <c:v>0.3765</c:v>
                </c:pt>
                <c:pt idx="80">
                  <c:v>0.375</c:v>
                </c:pt>
                <c:pt idx="81">
                  <c:v>0.3735</c:v>
                </c:pt>
                <c:pt idx="82">
                  <c:v>0.372</c:v>
                </c:pt>
                <c:pt idx="83">
                  <c:v>0.3705</c:v>
                </c:pt>
                <c:pt idx="84">
                  <c:v>0.36899999999999999</c:v>
                </c:pt>
                <c:pt idx="85">
                  <c:v>0.36749999999999999</c:v>
                </c:pt>
                <c:pt idx="86">
                  <c:v>0.36609999999999998</c:v>
                </c:pt>
                <c:pt idx="87">
                  <c:v>0.36470000000000002</c:v>
                </c:pt>
                <c:pt idx="88">
                  <c:v>0.36320000000000002</c:v>
                </c:pt>
                <c:pt idx="89">
                  <c:v>0.36180000000000001</c:v>
                </c:pt>
                <c:pt idx="90">
                  <c:v>0.36030000000000001</c:v>
                </c:pt>
                <c:pt idx="91">
                  <c:v>0.3589</c:v>
                </c:pt>
                <c:pt idx="92">
                  <c:v>0.35749999999999998</c:v>
                </c:pt>
                <c:pt idx="93">
                  <c:v>0.35610000000000003</c:v>
                </c:pt>
                <c:pt idx="94">
                  <c:v>0.35470000000000002</c:v>
                </c:pt>
                <c:pt idx="95">
                  <c:v>0.3533</c:v>
                </c:pt>
                <c:pt idx="96">
                  <c:v>0.35189999999999999</c:v>
                </c:pt>
                <c:pt idx="97">
                  <c:v>0.35049999999999998</c:v>
                </c:pt>
                <c:pt idx="98">
                  <c:v>0.34910000000000002</c:v>
                </c:pt>
                <c:pt idx="99">
                  <c:v>0.3478</c:v>
                </c:pt>
                <c:pt idx="100">
                  <c:v>0.34639999999999999</c:v>
                </c:pt>
                <c:pt idx="101">
                  <c:v>0.34510000000000002</c:v>
                </c:pt>
                <c:pt idx="102">
                  <c:v>0.34370000000000001</c:v>
                </c:pt>
                <c:pt idx="103">
                  <c:v>0.34239999999999998</c:v>
                </c:pt>
                <c:pt idx="104">
                  <c:v>0.34110000000000001</c:v>
                </c:pt>
                <c:pt idx="105">
                  <c:v>0.3397</c:v>
                </c:pt>
                <c:pt idx="106">
                  <c:v>0.33839999999999998</c:v>
                </c:pt>
                <c:pt idx="107">
                  <c:v>0.33710000000000001</c:v>
                </c:pt>
                <c:pt idx="108">
                  <c:v>0.33579999999999999</c:v>
                </c:pt>
                <c:pt idx="109">
                  <c:v>0.33450000000000002</c:v>
                </c:pt>
                <c:pt idx="110">
                  <c:v>0.3332</c:v>
                </c:pt>
                <c:pt idx="111">
                  <c:v>0.33189999999999997</c:v>
                </c:pt>
                <c:pt idx="112">
                  <c:v>0.3306</c:v>
                </c:pt>
                <c:pt idx="113">
                  <c:v>0.32929999999999998</c:v>
                </c:pt>
                <c:pt idx="114">
                  <c:v>0.3281</c:v>
                </c:pt>
                <c:pt idx="115">
                  <c:v>0.32679999999999998</c:v>
                </c:pt>
                <c:pt idx="116">
                  <c:v>0.3256</c:v>
                </c:pt>
                <c:pt idx="117">
                  <c:v>0.32429999999999998</c:v>
                </c:pt>
                <c:pt idx="118">
                  <c:v>0.3231</c:v>
                </c:pt>
                <c:pt idx="119">
                  <c:v>0.32179999999999997</c:v>
                </c:pt>
                <c:pt idx="120">
                  <c:v>0.3206</c:v>
                </c:pt>
                <c:pt idx="121">
                  <c:v>0.31940000000000002</c:v>
                </c:pt>
                <c:pt idx="122">
                  <c:v>0.31819999999999998</c:v>
                </c:pt>
                <c:pt idx="123">
                  <c:v>0.31690000000000002</c:v>
                </c:pt>
                <c:pt idx="124">
                  <c:v>0.31569999999999998</c:v>
                </c:pt>
                <c:pt idx="125">
                  <c:v>0.3145</c:v>
                </c:pt>
                <c:pt idx="126">
                  <c:v>0.31340000000000001</c:v>
                </c:pt>
                <c:pt idx="127">
                  <c:v>0.31219999999999998</c:v>
                </c:pt>
                <c:pt idx="128">
                  <c:v>0.311</c:v>
                </c:pt>
                <c:pt idx="129">
                  <c:v>0.30980000000000002</c:v>
                </c:pt>
                <c:pt idx="130">
                  <c:v>0.30859999999999999</c:v>
                </c:pt>
                <c:pt idx="131">
                  <c:v>0.3075</c:v>
                </c:pt>
                <c:pt idx="132">
                  <c:v>0.30630000000000002</c:v>
                </c:pt>
                <c:pt idx="133">
                  <c:v>0.30520000000000003</c:v>
                </c:pt>
                <c:pt idx="134">
                  <c:v>0.30399999999999999</c:v>
                </c:pt>
                <c:pt idx="135">
                  <c:v>0.30280000000000001</c:v>
                </c:pt>
                <c:pt idx="136">
                  <c:v>0.30170000000000002</c:v>
                </c:pt>
                <c:pt idx="137">
                  <c:v>0.30059999999999998</c:v>
                </c:pt>
                <c:pt idx="138">
                  <c:v>0.29949999999999999</c:v>
                </c:pt>
                <c:pt idx="139">
                  <c:v>0.29830000000000001</c:v>
                </c:pt>
                <c:pt idx="140">
                  <c:v>0.29720000000000002</c:v>
                </c:pt>
                <c:pt idx="141">
                  <c:v>0.29609999999999997</c:v>
                </c:pt>
                <c:pt idx="142">
                  <c:v>0.29499999999999998</c:v>
                </c:pt>
                <c:pt idx="143">
                  <c:v>0.29389999999999999</c:v>
                </c:pt>
                <c:pt idx="144">
                  <c:v>0.2928</c:v>
                </c:pt>
                <c:pt idx="145">
                  <c:v>0.29170000000000001</c:v>
                </c:pt>
                <c:pt idx="146">
                  <c:v>0.29060000000000002</c:v>
                </c:pt>
                <c:pt idx="147">
                  <c:v>0.28960000000000002</c:v>
                </c:pt>
                <c:pt idx="148">
                  <c:v>0.28849999999999998</c:v>
                </c:pt>
                <c:pt idx="149">
                  <c:v>0.28739999999999999</c:v>
                </c:pt>
                <c:pt idx="150">
                  <c:v>0.28639999999999999</c:v>
                </c:pt>
                <c:pt idx="151">
                  <c:v>0.2853</c:v>
                </c:pt>
                <c:pt idx="152">
                  <c:v>0.2843</c:v>
                </c:pt>
                <c:pt idx="153">
                  <c:v>0.28320000000000001</c:v>
                </c:pt>
                <c:pt idx="154">
                  <c:v>0.28220000000000001</c:v>
                </c:pt>
                <c:pt idx="155">
                  <c:v>0.28110000000000002</c:v>
                </c:pt>
                <c:pt idx="156">
                  <c:v>0.28010000000000002</c:v>
                </c:pt>
                <c:pt idx="157">
                  <c:v>0.27900000000000003</c:v>
                </c:pt>
                <c:pt idx="158">
                  <c:v>0.27800000000000002</c:v>
                </c:pt>
                <c:pt idx="159">
                  <c:v>0.27700000000000002</c:v>
                </c:pt>
                <c:pt idx="160">
                  <c:v>0.27600000000000002</c:v>
                </c:pt>
                <c:pt idx="161">
                  <c:v>0.27500000000000002</c:v>
                </c:pt>
                <c:pt idx="162">
                  <c:v>0.27400000000000002</c:v>
                </c:pt>
                <c:pt idx="163">
                  <c:v>0.27300000000000002</c:v>
                </c:pt>
                <c:pt idx="164">
                  <c:v>0.27200000000000002</c:v>
                </c:pt>
                <c:pt idx="165">
                  <c:v>0.27100000000000002</c:v>
                </c:pt>
                <c:pt idx="166">
                  <c:v>0.27</c:v>
                </c:pt>
                <c:pt idx="167">
                  <c:v>0.26900000000000002</c:v>
                </c:pt>
                <c:pt idx="168">
                  <c:v>0.26800000000000002</c:v>
                </c:pt>
                <c:pt idx="169">
                  <c:v>0.2671</c:v>
                </c:pt>
                <c:pt idx="170">
                  <c:v>0.2661</c:v>
                </c:pt>
                <c:pt idx="171">
                  <c:v>0.2651</c:v>
                </c:pt>
                <c:pt idx="172">
                  <c:v>0.26419999999999999</c:v>
                </c:pt>
                <c:pt idx="173">
                  <c:v>0.26319999999999999</c:v>
                </c:pt>
                <c:pt idx="174">
                  <c:v>0.26229999999999998</c:v>
                </c:pt>
                <c:pt idx="175">
                  <c:v>0.26129999999999998</c:v>
                </c:pt>
                <c:pt idx="176">
                  <c:v>0.26040000000000002</c:v>
                </c:pt>
                <c:pt idx="177">
                  <c:v>0.25950000000000001</c:v>
                </c:pt>
                <c:pt idx="178">
                  <c:v>0.25850000000000001</c:v>
                </c:pt>
                <c:pt idx="179">
                  <c:v>0.2576</c:v>
                </c:pt>
                <c:pt idx="180">
                  <c:v>0.25669999999999998</c:v>
                </c:pt>
                <c:pt idx="181">
                  <c:v>0.25580000000000003</c:v>
                </c:pt>
                <c:pt idx="182">
                  <c:v>0.25480000000000003</c:v>
                </c:pt>
                <c:pt idx="183">
                  <c:v>0.25390000000000001</c:v>
                </c:pt>
                <c:pt idx="184">
                  <c:v>0.253</c:v>
                </c:pt>
                <c:pt idx="185">
                  <c:v>0.25209999999999999</c:v>
                </c:pt>
                <c:pt idx="186">
                  <c:v>0.25119999999999998</c:v>
                </c:pt>
                <c:pt idx="187">
                  <c:v>0.25030000000000002</c:v>
                </c:pt>
                <c:pt idx="188">
                  <c:v>0.24940000000000001</c:v>
                </c:pt>
                <c:pt idx="189">
                  <c:v>0.24859999999999999</c:v>
                </c:pt>
                <c:pt idx="190">
                  <c:v>0.2477</c:v>
                </c:pt>
                <c:pt idx="191">
                  <c:v>0.24679999999999999</c:v>
                </c:pt>
                <c:pt idx="192">
                  <c:v>0.24590000000000001</c:v>
                </c:pt>
                <c:pt idx="193">
                  <c:v>0.245</c:v>
                </c:pt>
                <c:pt idx="194">
                  <c:v>0.2442</c:v>
                </c:pt>
                <c:pt idx="195">
                  <c:v>0.24329999999999999</c:v>
                </c:pt>
                <c:pt idx="196">
                  <c:v>0.24249999999999999</c:v>
                </c:pt>
                <c:pt idx="197">
                  <c:v>0.24160000000000001</c:v>
                </c:pt>
                <c:pt idx="198">
                  <c:v>0.2407</c:v>
                </c:pt>
                <c:pt idx="199">
                  <c:v>0.2399</c:v>
                </c:pt>
                <c:pt idx="200">
                  <c:v>0.23910000000000001</c:v>
                </c:pt>
                <c:pt idx="201">
                  <c:v>0.2382</c:v>
                </c:pt>
                <c:pt idx="202">
                  <c:v>0.2374</c:v>
                </c:pt>
                <c:pt idx="203">
                  <c:v>0.2366</c:v>
                </c:pt>
                <c:pt idx="204">
                  <c:v>0.23569999999999999</c:v>
                </c:pt>
                <c:pt idx="205">
                  <c:v>0.2349</c:v>
                </c:pt>
                <c:pt idx="206">
                  <c:v>0.2341</c:v>
                </c:pt>
                <c:pt idx="207">
                  <c:v>0.23330000000000001</c:v>
                </c:pt>
                <c:pt idx="208">
                  <c:v>0.23250000000000001</c:v>
                </c:pt>
                <c:pt idx="209">
                  <c:v>0.23169999999999999</c:v>
                </c:pt>
                <c:pt idx="210">
                  <c:v>0.23080000000000001</c:v>
                </c:pt>
                <c:pt idx="211">
                  <c:v>0.23</c:v>
                </c:pt>
                <c:pt idx="212">
                  <c:v>0.22919999999999999</c:v>
                </c:pt>
                <c:pt idx="213">
                  <c:v>0.22850000000000001</c:v>
                </c:pt>
                <c:pt idx="214">
                  <c:v>0.22770000000000001</c:v>
                </c:pt>
                <c:pt idx="215">
                  <c:v>0.22689999999999999</c:v>
                </c:pt>
                <c:pt idx="216">
                  <c:v>0.2261</c:v>
                </c:pt>
                <c:pt idx="217">
                  <c:v>0.2253</c:v>
                </c:pt>
                <c:pt idx="218">
                  <c:v>0.22450000000000001</c:v>
                </c:pt>
                <c:pt idx="219">
                  <c:v>0.2238</c:v>
                </c:pt>
                <c:pt idx="220">
                  <c:v>0.223</c:v>
                </c:pt>
                <c:pt idx="221">
                  <c:v>0.22220000000000001</c:v>
                </c:pt>
                <c:pt idx="222">
                  <c:v>0.2215</c:v>
                </c:pt>
                <c:pt idx="223">
                  <c:v>0.22070000000000001</c:v>
                </c:pt>
                <c:pt idx="224">
                  <c:v>0.22</c:v>
                </c:pt>
                <c:pt idx="225">
                  <c:v>0.21920000000000001</c:v>
                </c:pt>
                <c:pt idx="226">
                  <c:v>0.21840000000000001</c:v>
                </c:pt>
                <c:pt idx="227">
                  <c:v>0.2177</c:v>
                </c:pt>
                <c:pt idx="228">
                  <c:v>0.21690000000000001</c:v>
                </c:pt>
                <c:pt idx="229">
                  <c:v>0.2162</c:v>
                </c:pt>
                <c:pt idx="230">
                  <c:v>0.2155</c:v>
                </c:pt>
                <c:pt idx="231">
                  <c:v>0.2147</c:v>
                </c:pt>
                <c:pt idx="232">
                  <c:v>0.214</c:v>
                </c:pt>
                <c:pt idx="233">
                  <c:v>0.21329999999999999</c:v>
                </c:pt>
                <c:pt idx="234">
                  <c:v>0.21260000000000001</c:v>
                </c:pt>
                <c:pt idx="235">
                  <c:v>0.21179999999999999</c:v>
                </c:pt>
                <c:pt idx="236">
                  <c:v>0.21110000000000001</c:v>
                </c:pt>
                <c:pt idx="237">
                  <c:v>0.2104</c:v>
                </c:pt>
                <c:pt idx="238">
                  <c:v>0.2097</c:v>
                </c:pt>
                <c:pt idx="239">
                  <c:v>0.20899999999999999</c:v>
                </c:pt>
                <c:pt idx="240">
                  <c:v>0.20830000000000001</c:v>
                </c:pt>
                <c:pt idx="241">
                  <c:v>0.20760000000000001</c:v>
                </c:pt>
                <c:pt idx="242">
                  <c:v>0.2069</c:v>
                </c:pt>
                <c:pt idx="243">
                  <c:v>0.20619999999999999</c:v>
                </c:pt>
                <c:pt idx="244">
                  <c:v>0.20549999999999999</c:v>
                </c:pt>
                <c:pt idx="245">
                  <c:v>0.20480000000000001</c:v>
                </c:pt>
                <c:pt idx="246">
                  <c:v>0.2041</c:v>
                </c:pt>
                <c:pt idx="247">
                  <c:v>0.2034</c:v>
                </c:pt>
                <c:pt idx="248">
                  <c:v>0.20280000000000001</c:v>
                </c:pt>
                <c:pt idx="249">
                  <c:v>0.2021</c:v>
                </c:pt>
                <c:pt idx="250">
                  <c:v>0.2014</c:v>
                </c:pt>
                <c:pt idx="251">
                  <c:v>0.20069999999999999</c:v>
                </c:pt>
                <c:pt idx="252">
                  <c:v>0.2001</c:v>
                </c:pt>
                <c:pt idx="253">
                  <c:v>0.19939999999999999</c:v>
                </c:pt>
                <c:pt idx="254">
                  <c:v>0.19869999999999999</c:v>
                </c:pt>
                <c:pt idx="255">
                  <c:v>0.1981</c:v>
                </c:pt>
                <c:pt idx="256">
                  <c:v>0.19739999999999999</c:v>
                </c:pt>
                <c:pt idx="257">
                  <c:v>0.1968</c:v>
                </c:pt>
                <c:pt idx="258">
                  <c:v>0.1961</c:v>
                </c:pt>
                <c:pt idx="259">
                  <c:v>0.19539999999999999</c:v>
                </c:pt>
                <c:pt idx="260">
                  <c:v>0.1948</c:v>
                </c:pt>
                <c:pt idx="261">
                  <c:v>0.19420000000000001</c:v>
                </c:pt>
                <c:pt idx="262">
                  <c:v>0.19350000000000001</c:v>
                </c:pt>
                <c:pt idx="263">
                  <c:v>0.19289999999999999</c:v>
                </c:pt>
                <c:pt idx="264">
                  <c:v>0.19220000000000001</c:v>
                </c:pt>
                <c:pt idx="265">
                  <c:v>0.19159999999999999</c:v>
                </c:pt>
                <c:pt idx="266">
                  <c:v>0.191</c:v>
                </c:pt>
                <c:pt idx="267">
                  <c:v>0.1903</c:v>
                </c:pt>
                <c:pt idx="268">
                  <c:v>0.18970000000000001</c:v>
                </c:pt>
                <c:pt idx="269">
                  <c:v>0.18909999999999999</c:v>
                </c:pt>
                <c:pt idx="270">
                  <c:v>0.1885</c:v>
                </c:pt>
                <c:pt idx="271">
                  <c:v>0.18790000000000001</c:v>
                </c:pt>
                <c:pt idx="272">
                  <c:v>0.18720000000000001</c:v>
                </c:pt>
                <c:pt idx="273">
                  <c:v>0.18659999999999999</c:v>
                </c:pt>
                <c:pt idx="274">
                  <c:v>0.186</c:v>
                </c:pt>
                <c:pt idx="275">
                  <c:v>0.18540000000000001</c:v>
                </c:pt>
                <c:pt idx="276">
                  <c:v>0.18479999999999999</c:v>
                </c:pt>
                <c:pt idx="277">
                  <c:v>0.1842</c:v>
                </c:pt>
                <c:pt idx="278">
                  <c:v>0.18360000000000001</c:v>
                </c:pt>
                <c:pt idx="279">
                  <c:v>0.183</c:v>
                </c:pt>
                <c:pt idx="280">
                  <c:v>0.18240000000000001</c:v>
                </c:pt>
                <c:pt idx="281">
                  <c:v>0.18179999999999999</c:v>
                </c:pt>
                <c:pt idx="282">
                  <c:v>0.18129999999999999</c:v>
                </c:pt>
                <c:pt idx="283">
                  <c:v>0.1807</c:v>
                </c:pt>
                <c:pt idx="284">
                  <c:v>0.18010000000000001</c:v>
                </c:pt>
                <c:pt idx="285">
                  <c:v>0.17949999999999999</c:v>
                </c:pt>
                <c:pt idx="286">
                  <c:v>0.1789</c:v>
                </c:pt>
                <c:pt idx="287">
                  <c:v>0.17829999999999999</c:v>
                </c:pt>
                <c:pt idx="288">
                  <c:v>0.17780000000000001</c:v>
                </c:pt>
                <c:pt idx="289">
                  <c:v>0.1772</c:v>
                </c:pt>
                <c:pt idx="290">
                  <c:v>0.17660000000000001</c:v>
                </c:pt>
                <c:pt idx="291">
                  <c:v>0.17610000000000001</c:v>
                </c:pt>
                <c:pt idx="292">
                  <c:v>0.17549999999999999</c:v>
                </c:pt>
                <c:pt idx="293">
                  <c:v>0.1749</c:v>
                </c:pt>
                <c:pt idx="294">
                  <c:v>0.1744</c:v>
                </c:pt>
                <c:pt idx="295">
                  <c:v>0.17380000000000001</c:v>
                </c:pt>
                <c:pt idx="296">
                  <c:v>0.17330000000000001</c:v>
                </c:pt>
                <c:pt idx="297">
                  <c:v>0.17269999999999999</c:v>
                </c:pt>
                <c:pt idx="298">
                  <c:v>0.1721</c:v>
                </c:pt>
                <c:pt idx="299">
                  <c:v>0.1716</c:v>
                </c:pt>
                <c:pt idx="300">
                  <c:v>0.1711</c:v>
                </c:pt>
                <c:pt idx="301">
                  <c:v>0.17050000000000001</c:v>
                </c:pt>
                <c:pt idx="302">
                  <c:v>0.17</c:v>
                </c:pt>
                <c:pt idx="303">
                  <c:v>0.1694</c:v>
                </c:pt>
                <c:pt idx="304">
                  <c:v>0.16889999999999999</c:v>
                </c:pt>
                <c:pt idx="305">
                  <c:v>0.16839999999999999</c:v>
                </c:pt>
                <c:pt idx="306">
                  <c:v>0.1678</c:v>
                </c:pt>
                <c:pt idx="307">
                  <c:v>0.1673</c:v>
                </c:pt>
                <c:pt idx="308">
                  <c:v>0.1668</c:v>
                </c:pt>
                <c:pt idx="309">
                  <c:v>0.16619999999999999</c:v>
                </c:pt>
                <c:pt idx="310">
                  <c:v>0.16569999999999999</c:v>
                </c:pt>
                <c:pt idx="311">
                  <c:v>0.16520000000000001</c:v>
                </c:pt>
                <c:pt idx="312">
                  <c:v>0.16470000000000001</c:v>
                </c:pt>
                <c:pt idx="313">
                  <c:v>0.1641</c:v>
                </c:pt>
                <c:pt idx="314">
                  <c:v>0.1636</c:v>
                </c:pt>
                <c:pt idx="315">
                  <c:v>0.16309999999999999</c:v>
                </c:pt>
                <c:pt idx="316">
                  <c:v>0.16259999999999999</c:v>
                </c:pt>
                <c:pt idx="317">
                  <c:v>0.16209999999999999</c:v>
                </c:pt>
                <c:pt idx="318">
                  <c:v>0.16159999999999999</c:v>
                </c:pt>
                <c:pt idx="319">
                  <c:v>0.16109999999999999</c:v>
                </c:pt>
                <c:pt idx="320">
                  <c:v>0.16059999999999999</c:v>
                </c:pt>
                <c:pt idx="321">
                  <c:v>0.16009999999999999</c:v>
                </c:pt>
                <c:pt idx="322">
                  <c:v>0.15959999999999999</c:v>
                </c:pt>
                <c:pt idx="323">
                  <c:v>0.15909999999999999</c:v>
                </c:pt>
                <c:pt idx="324">
                  <c:v>0.15859999999999999</c:v>
                </c:pt>
                <c:pt idx="325">
                  <c:v>0.15809999999999999</c:v>
                </c:pt>
                <c:pt idx="326">
                  <c:v>0.15759999999999999</c:v>
                </c:pt>
                <c:pt idx="327">
                  <c:v>0.15709999999999999</c:v>
                </c:pt>
                <c:pt idx="328">
                  <c:v>0.15659999999999999</c:v>
                </c:pt>
                <c:pt idx="329">
                  <c:v>0.15609999999999999</c:v>
                </c:pt>
                <c:pt idx="330">
                  <c:v>0.15570000000000001</c:v>
                </c:pt>
                <c:pt idx="331">
                  <c:v>0.1552</c:v>
                </c:pt>
                <c:pt idx="332">
                  <c:v>0.1547</c:v>
                </c:pt>
                <c:pt idx="333">
                  <c:v>0.1542</c:v>
                </c:pt>
                <c:pt idx="334">
                  <c:v>0.1537</c:v>
                </c:pt>
                <c:pt idx="335">
                  <c:v>0.15329999999999999</c:v>
                </c:pt>
                <c:pt idx="336">
                  <c:v>0.15279999999999999</c:v>
                </c:pt>
                <c:pt idx="337">
                  <c:v>0.15229999999999999</c:v>
                </c:pt>
                <c:pt idx="338">
                  <c:v>0.15190000000000001</c:v>
                </c:pt>
                <c:pt idx="339">
                  <c:v>0.15140000000000001</c:v>
                </c:pt>
                <c:pt idx="340">
                  <c:v>0.15090000000000001</c:v>
                </c:pt>
                <c:pt idx="341">
                  <c:v>0.15049999999999999</c:v>
                </c:pt>
                <c:pt idx="342">
                  <c:v>0.15</c:v>
                </c:pt>
                <c:pt idx="343">
                  <c:v>0.14949999999999999</c:v>
                </c:pt>
                <c:pt idx="344">
                  <c:v>0.14910000000000001</c:v>
                </c:pt>
                <c:pt idx="345">
                  <c:v>0.14860000000000001</c:v>
                </c:pt>
                <c:pt idx="346">
                  <c:v>0.1482</c:v>
                </c:pt>
                <c:pt idx="347">
                  <c:v>0.1477</c:v>
                </c:pt>
                <c:pt idx="348">
                  <c:v>0.14729999999999999</c:v>
                </c:pt>
                <c:pt idx="349">
                  <c:v>0.14680000000000001</c:v>
                </c:pt>
                <c:pt idx="350">
                  <c:v>0.1464</c:v>
                </c:pt>
                <c:pt idx="351">
                  <c:v>0.1459</c:v>
                </c:pt>
                <c:pt idx="352">
                  <c:v>0.14549999999999999</c:v>
                </c:pt>
                <c:pt idx="353">
                  <c:v>0.14499999999999999</c:v>
                </c:pt>
                <c:pt idx="354">
                  <c:v>0.14460000000000001</c:v>
                </c:pt>
                <c:pt idx="355">
                  <c:v>0.14419999999999999</c:v>
                </c:pt>
                <c:pt idx="356">
                  <c:v>0.14369999999999999</c:v>
                </c:pt>
                <c:pt idx="357">
                  <c:v>0.14330000000000001</c:v>
                </c:pt>
                <c:pt idx="358">
                  <c:v>0.1429</c:v>
                </c:pt>
                <c:pt idx="359">
                  <c:v>0.1424</c:v>
                </c:pt>
                <c:pt idx="360">
                  <c:v>0.14199999999999999</c:v>
                </c:pt>
                <c:pt idx="361">
                  <c:v>0.1416</c:v>
                </c:pt>
                <c:pt idx="362">
                  <c:v>0.14119999999999999</c:v>
                </c:pt>
                <c:pt idx="363">
                  <c:v>0.14069999999999999</c:v>
                </c:pt>
                <c:pt idx="364">
                  <c:v>0.14030000000000001</c:v>
                </c:pt>
                <c:pt idx="365">
                  <c:v>0.1399</c:v>
                </c:pt>
                <c:pt idx="366">
                  <c:v>0.13950000000000001</c:v>
                </c:pt>
                <c:pt idx="367">
                  <c:v>0.13900000000000001</c:v>
                </c:pt>
                <c:pt idx="368">
                  <c:v>0.1386</c:v>
                </c:pt>
                <c:pt idx="369">
                  <c:v>0.13819999999999999</c:v>
                </c:pt>
                <c:pt idx="370">
                  <c:v>0.13780000000000001</c:v>
                </c:pt>
                <c:pt idx="371">
                  <c:v>0.13739999999999999</c:v>
                </c:pt>
                <c:pt idx="372">
                  <c:v>0.13700000000000001</c:v>
                </c:pt>
                <c:pt idx="373">
                  <c:v>0.1366</c:v>
                </c:pt>
                <c:pt idx="374">
                  <c:v>0.13619999999999999</c:v>
                </c:pt>
                <c:pt idx="375">
                  <c:v>0.1358</c:v>
                </c:pt>
                <c:pt idx="376">
                  <c:v>0.13539999999999999</c:v>
                </c:pt>
                <c:pt idx="377">
                  <c:v>0.13500000000000001</c:v>
                </c:pt>
                <c:pt idx="378">
                  <c:v>0.1346</c:v>
                </c:pt>
                <c:pt idx="379">
                  <c:v>0.13420000000000001</c:v>
                </c:pt>
                <c:pt idx="380">
                  <c:v>0.1338</c:v>
                </c:pt>
                <c:pt idx="381">
                  <c:v>0.13339999999999999</c:v>
                </c:pt>
                <c:pt idx="382">
                  <c:v>0.13300000000000001</c:v>
                </c:pt>
                <c:pt idx="383">
                  <c:v>0.1326</c:v>
                </c:pt>
                <c:pt idx="384">
                  <c:v>0.13220000000000001</c:v>
                </c:pt>
                <c:pt idx="385">
                  <c:v>0.1318</c:v>
                </c:pt>
                <c:pt idx="386">
                  <c:v>0.13139999999999999</c:v>
                </c:pt>
                <c:pt idx="387">
                  <c:v>0.13100000000000001</c:v>
                </c:pt>
                <c:pt idx="388">
                  <c:v>0.13059999999999999</c:v>
                </c:pt>
                <c:pt idx="389">
                  <c:v>0.1303</c:v>
                </c:pt>
                <c:pt idx="390">
                  <c:v>0.12989999999999999</c:v>
                </c:pt>
                <c:pt idx="391">
                  <c:v>0.1295</c:v>
                </c:pt>
                <c:pt idx="392">
                  <c:v>0.12909999999999999</c:v>
                </c:pt>
                <c:pt idx="393">
                  <c:v>0.12870000000000001</c:v>
                </c:pt>
                <c:pt idx="394">
                  <c:v>0.12839999999999999</c:v>
                </c:pt>
                <c:pt idx="395">
                  <c:v>0.128</c:v>
                </c:pt>
                <c:pt idx="396">
                  <c:v>0.12759999999999999</c:v>
                </c:pt>
                <c:pt idx="397">
                  <c:v>0.12720000000000001</c:v>
                </c:pt>
                <c:pt idx="398">
                  <c:v>0.12690000000000001</c:v>
                </c:pt>
                <c:pt idx="399">
                  <c:v>0.1265</c:v>
                </c:pt>
                <c:pt idx="400">
                  <c:v>0.12609999999999999</c:v>
                </c:pt>
                <c:pt idx="401">
                  <c:v>0.1258</c:v>
                </c:pt>
                <c:pt idx="402">
                  <c:v>0.12540000000000001</c:v>
                </c:pt>
                <c:pt idx="403">
                  <c:v>0.125</c:v>
                </c:pt>
                <c:pt idx="404">
                  <c:v>0.12470000000000001</c:v>
                </c:pt>
                <c:pt idx="405">
                  <c:v>0.12429999999999999</c:v>
                </c:pt>
                <c:pt idx="406">
                  <c:v>0.1239</c:v>
                </c:pt>
                <c:pt idx="407">
                  <c:v>0.1236</c:v>
                </c:pt>
                <c:pt idx="408">
                  <c:v>0.1232</c:v>
                </c:pt>
                <c:pt idx="409">
                  <c:v>0.1229</c:v>
                </c:pt>
                <c:pt idx="410">
                  <c:v>0.1225</c:v>
                </c:pt>
                <c:pt idx="411">
                  <c:v>0.1222</c:v>
                </c:pt>
                <c:pt idx="412">
                  <c:v>0.12180000000000001</c:v>
                </c:pt>
                <c:pt idx="413">
                  <c:v>0.1215</c:v>
                </c:pt>
                <c:pt idx="414">
                  <c:v>0.1211</c:v>
                </c:pt>
                <c:pt idx="415">
                  <c:v>0.1208</c:v>
                </c:pt>
                <c:pt idx="416">
                  <c:v>0.12039999999999999</c:v>
                </c:pt>
                <c:pt idx="417">
                  <c:v>0.1201</c:v>
                </c:pt>
                <c:pt idx="418">
                  <c:v>0.1197</c:v>
                </c:pt>
                <c:pt idx="419">
                  <c:v>0.11940000000000001</c:v>
                </c:pt>
                <c:pt idx="420">
                  <c:v>0.11899999999999999</c:v>
                </c:pt>
                <c:pt idx="421">
                  <c:v>0.1187</c:v>
                </c:pt>
                <c:pt idx="422">
                  <c:v>0.11840000000000001</c:v>
                </c:pt>
                <c:pt idx="423">
                  <c:v>0.11799999999999999</c:v>
                </c:pt>
                <c:pt idx="424">
                  <c:v>0.1177</c:v>
                </c:pt>
                <c:pt idx="425">
                  <c:v>0.1174</c:v>
                </c:pt>
                <c:pt idx="426">
                  <c:v>0.11700000000000001</c:v>
                </c:pt>
                <c:pt idx="427">
                  <c:v>0.1167</c:v>
                </c:pt>
                <c:pt idx="428">
                  <c:v>0.1164</c:v>
                </c:pt>
                <c:pt idx="429">
                  <c:v>0.11600000000000001</c:v>
                </c:pt>
                <c:pt idx="430">
                  <c:v>0.1157</c:v>
                </c:pt>
                <c:pt idx="431">
                  <c:v>0.1154</c:v>
                </c:pt>
                <c:pt idx="432">
                  <c:v>0.115</c:v>
                </c:pt>
                <c:pt idx="433">
                  <c:v>0.1147</c:v>
                </c:pt>
                <c:pt idx="434">
                  <c:v>0.1144</c:v>
                </c:pt>
                <c:pt idx="435">
                  <c:v>0.11409999999999999</c:v>
                </c:pt>
                <c:pt idx="436">
                  <c:v>0.1138</c:v>
                </c:pt>
                <c:pt idx="437">
                  <c:v>0.1134</c:v>
                </c:pt>
                <c:pt idx="438">
                  <c:v>0.11310000000000001</c:v>
                </c:pt>
                <c:pt idx="439">
                  <c:v>0.1128</c:v>
                </c:pt>
                <c:pt idx="440">
                  <c:v>0.1125</c:v>
                </c:pt>
                <c:pt idx="441">
                  <c:v>0.11219999999999999</c:v>
                </c:pt>
                <c:pt idx="442">
                  <c:v>0.1118</c:v>
                </c:pt>
                <c:pt idx="443">
                  <c:v>0.1115</c:v>
                </c:pt>
                <c:pt idx="444">
                  <c:v>0.11119999999999999</c:v>
                </c:pt>
                <c:pt idx="445">
                  <c:v>0.1109</c:v>
                </c:pt>
                <c:pt idx="446">
                  <c:v>0.1106</c:v>
                </c:pt>
                <c:pt idx="447">
                  <c:v>0.1103</c:v>
                </c:pt>
                <c:pt idx="448">
                  <c:v>0.11</c:v>
                </c:pt>
                <c:pt idx="449">
                  <c:v>0.10970000000000001</c:v>
                </c:pt>
                <c:pt idx="450">
                  <c:v>0.1094</c:v>
                </c:pt>
                <c:pt idx="451">
                  <c:v>0.1091</c:v>
                </c:pt>
                <c:pt idx="452">
                  <c:v>0.10879999999999999</c:v>
                </c:pt>
                <c:pt idx="453">
                  <c:v>0.1085</c:v>
                </c:pt>
                <c:pt idx="454">
                  <c:v>0.1082</c:v>
                </c:pt>
                <c:pt idx="455">
                  <c:v>0.1079</c:v>
                </c:pt>
                <c:pt idx="456">
                  <c:v>0.1076</c:v>
                </c:pt>
                <c:pt idx="457">
                  <c:v>0.10730000000000001</c:v>
                </c:pt>
                <c:pt idx="458">
                  <c:v>0.107</c:v>
                </c:pt>
                <c:pt idx="459">
                  <c:v>0.1067</c:v>
                </c:pt>
                <c:pt idx="460">
                  <c:v>0.10639999999999999</c:v>
                </c:pt>
                <c:pt idx="461">
                  <c:v>0.1061</c:v>
                </c:pt>
                <c:pt idx="462">
                  <c:v>0.10580000000000001</c:v>
                </c:pt>
                <c:pt idx="463">
                  <c:v>0.1055</c:v>
                </c:pt>
                <c:pt idx="464">
                  <c:v>0.1052</c:v>
                </c:pt>
                <c:pt idx="465">
                  <c:v>0.10489999999999999</c:v>
                </c:pt>
                <c:pt idx="466">
                  <c:v>0.1046</c:v>
                </c:pt>
                <c:pt idx="467">
                  <c:v>0.1043</c:v>
                </c:pt>
                <c:pt idx="468">
                  <c:v>0.104</c:v>
                </c:pt>
                <c:pt idx="469">
                  <c:v>0.1038</c:v>
                </c:pt>
                <c:pt idx="470">
                  <c:v>0.10349999999999999</c:v>
                </c:pt>
                <c:pt idx="471">
                  <c:v>0.1032</c:v>
                </c:pt>
                <c:pt idx="472">
                  <c:v>0.10290000000000001</c:v>
                </c:pt>
                <c:pt idx="473">
                  <c:v>0.1026</c:v>
                </c:pt>
                <c:pt idx="474">
                  <c:v>0.1024</c:v>
                </c:pt>
                <c:pt idx="475">
                  <c:v>0.1021</c:v>
                </c:pt>
                <c:pt idx="476">
                  <c:v>0.1018</c:v>
                </c:pt>
                <c:pt idx="477">
                  <c:v>0.10150000000000001</c:v>
                </c:pt>
                <c:pt idx="478">
                  <c:v>0.1012</c:v>
                </c:pt>
                <c:pt idx="479">
                  <c:v>0.10100000000000001</c:v>
                </c:pt>
                <c:pt idx="480">
                  <c:v>0.1007</c:v>
                </c:pt>
                <c:pt idx="481">
                  <c:v>0.1004</c:v>
                </c:pt>
                <c:pt idx="482">
                  <c:v>0.10009999999999999</c:v>
                </c:pt>
                <c:pt idx="483">
                  <c:v>9.987E-2</c:v>
                </c:pt>
                <c:pt idx="484">
                  <c:v>9.9599999999999994E-2</c:v>
                </c:pt>
                <c:pt idx="485">
                  <c:v>9.9330000000000002E-2</c:v>
                </c:pt>
                <c:pt idx="486">
                  <c:v>9.9059999999999995E-2</c:v>
                </c:pt>
                <c:pt idx="487">
                  <c:v>9.8790000000000003E-2</c:v>
                </c:pt>
                <c:pt idx="488">
                  <c:v>9.8530000000000006E-2</c:v>
                </c:pt>
                <c:pt idx="489">
                  <c:v>9.826E-2</c:v>
                </c:pt>
                <c:pt idx="490">
                  <c:v>9.7989999999999994E-2</c:v>
                </c:pt>
                <c:pt idx="491">
                  <c:v>9.7729999999999997E-2</c:v>
                </c:pt>
                <c:pt idx="492">
                  <c:v>9.7470000000000001E-2</c:v>
                </c:pt>
                <c:pt idx="493">
                  <c:v>9.7199999999999995E-2</c:v>
                </c:pt>
                <c:pt idx="494">
                  <c:v>9.6949999999999995E-2</c:v>
                </c:pt>
                <c:pt idx="495">
                  <c:v>9.6680000000000002E-2</c:v>
                </c:pt>
                <c:pt idx="496">
                  <c:v>9.6420000000000006E-2</c:v>
                </c:pt>
                <c:pt idx="497">
                  <c:v>9.6170000000000005E-2</c:v>
                </c:pt>
                <c:pt idx="498">
                  <c:v>9.5909999999999995E-2</c:v>
                </c:pt>
                <c:pt idx="499">
                  <c:v>9.5649999999999999E-2</c:v>
                </c:pt>
                <c:pt idx="500">
                  <c:v>9.5399999999999999E-2</c:v>
                </c:pt>
                <c:pt idx="501">
                  <c:v>9.5140000000000002E-2</c:v>
                </c:pt>
                <c:pt idx="502">
                  <c:v>9.4880000000000006E-2</c:v>
                </c:pt>
                <c:pt idx="503">
                  <c:v>9.4630000000000006E-2</c:v>
                </c:pt>
                <c:pt idx="504">
                  <c:v>9.4380000000000006E-2</c:v>
                </c:pt>
                <c:pt idx="505">
                  <c:v>9.4130000000000005E-2</c:v>
                </c:pt>
                <c:pt idx="506">
                  <c:v>9.3880000000000005E-2</c:v>
                </c:pt>
                <c:pt idx="507">
                  <c:v>9.3630000000000005E-2</c:v>
                </c:pt>
                <c:pt idx="508">
                  <c:v>9.3369999999999995E-2</c:v>
                </c:pt>
                <c:pt idx="509">
                  <c:v>9.3130000000000004E-2</c:v>
                </c:pt>
                <c:pt idx="510">
                  <c:v>9.2880000000000004E-2</c:v>
                </c:pt>
                <c:pt idx="511">
                  <c:v>9.264E-2</c:v>
                </c:pt>
                <c:pt idx="512">
                  <c:v>9.239E-2</c:v>
                </c:pt>
                <c:pt idx="513">
                  <c:v>9.214E-2</c:v>
                </c:pt>
                <c:pt idx="514">
                  <c:v>9.1899999999999996E-2</c:v>
                </c:pt>
                <c:pt idx="515">
                  <c:v>9.1660000000000005E-2</c:v>
                </c:pt>
                <c:pt idx="516">
                  <c:v>9.1420000000000001E-2</c:v>
                </c:pt>
                <c:pt idx="517">
                  <c:v>9.1179999999999997E-2</c:v>
                </c:pt>
                <c:pt idx="518">
                  <c:v>9.0939999999999993E-2</c:v>
                </c:pt>
                <c:pt idx="519">
                  <c:v>9.0700000000000003E-2</c:v>
                </c:pt>
                <c:pt idx="520">
                  <c:v>9.0450000000000003E-2</c:v>
                </c:pt>
                <c:pt idx="521">
                  <c:v>9.0219999999999995E-2</c:v>
                </c:pt>
                <c:pt idx="522">
                  <c:v>8.9980000000000004E-2</c:v>
                </c:pt>
                <c:pt idx="523">
                  <c:v>8.9749999999999996E-2</c:v>
                </c:pt>
                <c:pt idx="524">
                  <c:v>8.9510000000000006E-2</c:v>
                </c:pt>
                <c:pt idx="525">
                  <c:v>8.9279999999999998E-2</c:v>
                </c:pt>
                <c:pt idx="526">
                  <c:v>8.9039999999999994E-2</c:v>
                </c:pt>
                <c:pt idx="527">
                  <c:v>8.881E-2</c:v>
                </c:pt>
                <c:pt idx="528">
                  <c:v>8.8580000000000006E-2</c:v>
                </c:pt>
                <c:pt idx="529">
                  <c:v>8.8349999999999998E-2</c:v>
                </c:pt>
                <c:pt idx="530">
                  <c:v>8.8109999999999994E-2</c:v>
                </c:pt>
                <c:pt idx="531">
                  <c:v>8.7889999999999996E-2</c:v>
                </c:pt>
                <c:pt idx="532">
                  <c:v>8.7650000000000006E-2</c:v>
                </c:pt>
                <c:pt idx="533">
                  <c:v>8.7419999999999998E-2</c:v>
                </c:pt>
                <c:pt idx="534">
                  <c:v>8.72E-2</c:v>
                </c:pt>
                <c:pt idx="535">
                  <c:v>8.6970000000000006E-2</c:v>
                </c:pt>
                <c:pt idx="536">
                  <c:v>8.6749999999999994E-2</c:v>
                </c:pt>
                <c:pt idx="537">
                  <c:v>8.652E-2</c:v>
                </c:pt>
                <c:pt idx="538">
                  <c:v>8.6300000000000002E-2</c:v>
                </c:pt>
                <c:pt idx="539">
                  <c:v>8.6080000000000004E-2</c:v>
                </c:pt>
                <c:pt idx="540">
                  <c:v>8.5849999999999996E-2</c:v>
                </c:pt>
                <c:pt idx="541">
                  <c:v>8.5629999999999998E-2</c:v>
                </c:pt>
                <c:pt idx="542">
                  <c:v>8.5400000000000004E-2</c:v>
                </c:pt>
                <c:pt idx="543">
                  <c:v>8.5190000000000002E-2</c:v>
                </c:pt>
                <c:pt idx="544">
                  <c:v>8.4959999999999994E-2</c:v>
                </c:pt>
                <c:pt idx="545">
                  <c:v>8.4750000000000006E-2</c:v>
                </c:pt>
                <c:pt idx="546">
                  <c:v>8.4519999999999998E-2</c:v>
                </c:pt>
                <c:pt idx="547">
                  <c:v>8.4309999999999996E-2</c:v>
                </c:pt>
                <c:pt idx="548">
                  <c:v>8.4089999999999998E-2</c:v>
                </c:pt>
                <c:pt idx="549">
                  <c:v>8.3879999999999996E-2</c:v>
                </c:pt>
                <c:pt idx="550">
                  <c:v>8.3659999999999998E-2</c:v>
                </c:pt>
                <c:pt idx="551">
                  <c:v>8.344E-2</c:v>
                </c:pt>
                <c:pt idx="552">
                  <c:v>8.3229999999999998E-2</c:v>
                </c:pt>
                <c:pt idx="553">
                  <c:v>8.3019999999999997E-2</c:v>
                </c:pt>
                <c:pt idx="554">
                  <c:v>8.2809999999999995E-2</c:v>
                </c:pt>
                <c:pt idx="555">
                  <c:v>8.2589999999999997E-2</c:v>
                </c:pt>
                <c:pt idx="556">
                  <c:v>8.2379999999999995E-2</c:v>
                </c:pt>
                <c:pt idx="557">
                  <c:v>8.2170000000000007E-2</c:v>
                </c:pt>
                <c:pt idx="558">
                  <c:v>8.1960000000000005E-2</c:v>
                </c:pt>
                <c:pt idx="559">
                  <c:v>8.1750000000000003E-2</c:v>
                </c:pt>
                <c:pt idx="560">
                  <c:v>8.1540000000000001E-2</c:v>
                </c:pt>
                <c:pt idx="561">
                  <c:v>8.133E-2</c:v>
                </c:pt>
                <c:pt idx="562">
                  <c:v>8.1129999999999994E-2</c:v>
                </c:pt>
                <c:pt idx="563">
                  <c:v>8.0920000000000006E-2</c:v>
                </c:pt>
                <c:pt idx="564">
                  <c:v>8.072E-2</c:v>
                </c:pt>
                <c:pt idx="565">
                  <c:v>8.0509999999999998E-2</c:v>
                </c:pt>
                <c:pt idx="566">
                  <c:v>8.0299999999999996E-2</c:v>
                </c:pt>
                <c:pt idx="567">
                  <c:v>8.0100000000000005E-2</c:v>
                </c:pt>
                <c:pt idx="568">
                  <c:v>7.9899999999999999E-2</c:v>
                </c:pt>
                <c:pt idx="569">
                  <c:v>7.9699999999999993E-2</c:v>
                </c:pt>
                <c:pt idx="570">
                  <c:v>7.9500000000000001E-2</c:v>
                </c:pt>
                <c:pt idx="571">
                  <c:v>7.9289999999999999E-2</c:v>
                </c:pt>
                <c:pt idx="572">
                  <c:v>7.9089999999999994E-2</c:v>
                </c:pt>
                <c:pt idx="573">
                  <c:v>7.8890000000000002E-2</c:v>
                </c:pt>
                <c:pt idx="574">
                  <c:v>7.8689999999999996E-2</c:v>
                </c:pt>
                <c:pt idx="575">
                  <c:v>7.85E-2</c:v>
                </c:pt>
                <c:pt idx="576">
                  <c:v>7.8299999999999995E-2</c:v>
                </c:pt>
                <c:pt idx="577">
                  <c:v>7.8100000000000003E-2</c:v>
                </c:pt>
                <c:pt idx="578">
                  <c:v>7.7899999999999997E-2</c:v>
                </c:pt>
                <c:pt idx="579">
                  <c:v>7.7710000000000001E-2</c:v>
                </c:pt>
                <c:pt idx="580">
                  <c:v>7.7509999999999996E-2</c:v>
                </c:pt>
                <c:pt idx="581">
                  <c:v>7.732E-2</c:v>
                </c:pt>
                <c:pt idx="582">
                  <c:v>7.7130000000000004E-2</c:v>
                </c:pt>
                <c:pt idx="583">
                  <c:v>7.6929999999999998E-2</c:v>
                </c:pt>
                <c:pt idx="584">
                  <c:v>7.6740000000000003E-2</c:v>
                </c:pt>
                <c:pt idx="585">
                  <c:v>7.6550000000000007E-2</c:v>
                </c:pt>
                <c:pt idx="586">
                  <c:v>7.6359999999999997E-2</c:v>
                </c:pt>
                <c:pt idx="587">
                  <c:v>7.6160000000000005E-2</c:v>
                </c:pt>
                <c:pt idx="588">
                  <c:v>7.5969999999999996E-2</c:v>
                </c:pt>
                <c:pt idx="589">
                  <c:v>7.578E-2</c:v>
                </c:pt>
                <c:pt idx="590">
                  <c:v>7.5600000000000001E-2</c:v>
                </c:pt>
                <c:pt idx="591">
                  <c:v>7.5410000000000005E-2</c:v>
                </c:pt>
                <c:pt idx="592">
                  <c:v>7.5219999999999995E-2</c:v>
                </c:pt>
                <c:pt idx="593">
                  <c:v>7.5029999999999999E-2</c:v>
                </c:pt>
                <c:pt idx="594">
                  <c:v>7.485E-2</c:v>
                </c:pt>
                <c:pt idx="595">
                  <c:v>7.4660000000000004E-2</c:v>
                </c:pt>
                <c:pt idx="596">
                  <c:v>7.4469999999999995E-2</c:v>
                </c:pt>
                <c:pt idx="597">
                  <c:v>7.4289999999999995E-2</c:v>
                </c:pt>
                <c:pt idx="598">
                  <c:v>7.4109999999999995E-2</c:v>
                </c:pt>
                <c:pt idx="599">
                  <c:v>7.3929999999999996E-2</c:v>
                </c:pt>
                <c:pt idx="600">
                  <c:v>7.374E-2</c:v>
                </c:pt>
                <c:pt idx="601">
                  <c:v>7.356E-2</c:v>
                </c:pt>
                <c:pt idx="602">
                  <c:v>7.3380000000000001E-2</c:v>
                </c:pt>
                <c:pt idx="603">
                  <c:v>7.3200000000000001E-2</c:v>
                </c:pt>
                <c:pt idx="604">
                  <c:v>7.3010000000000005E-2</c:v>
                </c:pt>
                <c:pt idx="605">
                  <c:v>7.2830000000000006E-2</c:v>
                </c:pt>
                <c:pt idx="606">
                  <c:v>7.2650000000000006E-2</c:v>
                </c:pt>
                <c:pt idx="607">
                  <c:v>7.2480000000000003E-2</c:v>
                </c:pt>
                <c:pt idx="608">
                  <c:v>7.2300000000000003E-2</c:v>
                </c:pt>
                <c:pt idx="609">
                  <c:v>7.2120000000000004E-2</c:v>
                </c:pt>
                <c:pt idx="610">
                  <c:v>7.1940000000000004E-2</c:v>
                </c:pt>
                <c:pt idx="611">
                  <c:v>7.177E-2</c:v>
                </c:pt>
                <c:pt idx="612">
                  <c:v>7.1590000000000001E-2</c:v>
                </c:pt>
                <c:pt idx="613">
                  <c:v>7.1419999999999997E-2</c:v>
                </c:pt>
                <c:pt idx="614">
                  <c:v>7.1239999999999998E-2</c:v>
                </c:pt>
                <c:pt idx="615">
                  <c:v>7.1069999999999994E-2</c:v>
                </c:pt>
                <c:pt idx="616">
                  <c:v>7.0889999999999995E-2</c:v>
                </c:pt>
                <c:pt idx="617">
                  <c:v>7.0720000000000005E-2</c:v>
                </c:pt>
                <c:pt idx="618">
                  <c:v>7.0550000000000002E-2</c:v>
                </c:pt>
                <c:pt idx="619">
                  <c:v>7.0370000000000002E-2</c:v>
                </c:pt>
                <c:pt idx="620">
                  <c:v>7.0199999999999999E-2</c:v>
                </c:pt>
                <c:pt idx="621">
                  <c:v>7.0029999999999995E-2</c:v>
                </c:pt>
                <c:pt idx="622">
                  <c:v>6.9860000000000005E-2</c:v>
                </c:pt>
                <c:pt idx="623">
                  <c:v>6.9690000000000002E-2</c:v>
                </c:pt>
                <c:pt idx="624">
                  <c:v>6.9519999999999998E-2</c:v>
                </c:pt>
                <c:pt idx="625">
                  <c:v>6.9349999999999995E-2</c:v>
                </c:pt>
                <c:pt idx="626">
                  <c:v>6.9180000000000005E-2</c:v>
                </c:pt>
                <c:pt idx="627">
                  <c:v>6.9019999999999998E-2</c:v>
                </c:pt>
                <c:pt idx="628">
                  <c:v>6.8849999999999995E-2</c:v>
                </c:pt>
                <c:pt idx="629">
                  <c:v>6.8680000000000005E-2</c:v>
                </c:pt>
                <c:pt idx="630">
                  <c:v>6.8519999999999998E-2</c:v>
                </c:pt>
                <c:pt idx="631">
                  <c:v>6.8349999999999994E-2</c:v>
                </c:pt>
                <c:pt idx="632">
                  <c:v>6.8190000000000001E-2</c:v>
                </c:pt>
                <c:pt idx="633">
                  <c:v>6.8019999999999997E-2</c:v>
                </c:pt>
                <c:pt idx="634">
                  <c:v>6.7860000000000004E-2</c:v>
                </c:pt>
                <c:pt idx="635">
                  <c:v>6.769E-2</c:v>
                </c:pt>
                <c:pt idx="636">
                  <c:v>6.7530000000000007E-2</c:v>
                </c:pt>
                <c:pt idx="637">
                  <c:v>6.7369999999999999E-2</c:v>
                </c:pt>
                <c:pt idx="638">
                  <c:v>6.7210000000000006E-2</c:v>
                </c:pt>
                <c:pt idx="639">
                  <c:v>6.7049999999999998E-2</c:v>
                </c:pt>
                <c:pt idx="640">
                  <c:v>6.6879999999999995E-2</c:v>
                </c:pt>
                <c:pt idx="641">
                  <c:v>6.6720000000000002E-2</c:v>
                </c:pt>
                <c:pt idx="642">
                  <c:v>6.6559999999999994E-2</c:v>
                </c:pt>
                <c:pt idx="643">
                  <c:v>6.6409999999999997E-2</c:v>
                </c:pt>
                <c:pt idx="644">
                  <c:v>6.6250000000000003E-2</c:v>
                </c:pt>
                <c:pt idx="645">
                  <c:v>6.6089999999999996E-2</c:v>
                </c:pt>
                <c:pt idx="646">
                  <c:v>6.5930000000000002E-2</c:v>
                </c:pt>
                <c:pt idx="647">
                  <c:v>6.5769999999999995E-2</c:v>
                </c:pt>
                <c:pt idx="648">
                  <c:v>6.5619999999999998E-2</c:v>
                </c:pt>
                <c:pt idx="649">
                  <c:v>6.5460000000000004E-2</c:v>
                </c:pt>
                <c:pt idx="650">
                  <c:v>6.5299999999999997E-2</c:v>
                </c:pt>
                <c:pt idx="651">
                  <c:v>6.515E-2</c:v>
                </c:pt>
                <c:pt idx="652">
                  <c:v>6.4990000000000006E-2</c:v>
                </c:pt>
                <c:pt idx="653">
                  <c:v>6.4839999999999995E-2</c:v>
                </c:pt>
                <c:pt idx="654">
                  <c:v>6.4680000000000001E-2</c:v>
                </c:pt>
                <c:pt idx="655">
                  <c:v>6.4530000000000004E-2</c:v>
                </c:pt>
                <c:pt idx="656">
                  <c:v>6.4380000000000007E-2</c:v>
                </c:pt>
                <c:pt idx="657">
                  <c:v>6.4219999999999999E-2</c:v>
                </c:pt>
                <c:pt idx="658">
                  <c:v>6.4070000000000002E-2</c:v>
                </c:pt>
                <c:pt idx="659">
                  <c:v>6.3920000000000005E-2</c:v>
                </c:pt>
                <c:pt idx="660">
                  <c:v>6.3769999999999993E-2</c:v>
                </c:pt>
                <c:pt idx="661">
                  <c:v>6.3619999999999996E-2</c:v>
                </c:pt>
                <c:pt idx="662">
                  <c:v>6.3469999999999999E-2</c:v>
                </c:pt>
                <c:pt idx="663">
                  <c:v>6.3320000000000001E-2</c:v>
                </c:pt>
                <c:pt idx="664">
                  <c:v>6.3170000000000004E-2</c:v>
                </c:pt>
                <c:pt idx="665">
                  <c:v>6.3020000000000007E-2</c:v>
                </c:pt>
                <c:pt idx="666">
                  <c:v>6.2869999999999995E-2</c:v>
                </c:pt>
                <c:pt idx="667">
                  <c:v>6.2729999999999994E-2</c:v>
                </c:pt>
                <c:pt idx="668">
                  <c:v>6.2579999999999997E-2</c:v>
                </c:pt>
                <c:pt idx="669">
                  <c:v>6.2429999999999999E-2</c:v>
                </c:pt>
                <c:pt idx="670">
                  <c:v>6.2280000000000002E-2</c:v>
                </c:pt>
                <c:pt idx="671">
                  <c:v>6.2140000000000001E-2</c:v>
                </c:pt>
                <c:pt idx="672">
                  <c:v>6.1990000000000003E-2</c:v>
                </c:pt>
                <c:pt idx="673">
                  <c:v>6.1839999999999999E-2</c:v>
                </c:pt>
                <c:pt idx="674">
                  <c:v>6.1699999999999998E-2</c:v>
                </c:pt>
                <c:pt idx="675">
                  <c:v>6.1559999999999997E-2</c:v>
                </c:pt>
                <c:pt idx="676">
                  <c:v>6.1409999999999999E-2</c:v>
                </c:pt>
                <c:pt idx="677">
                  <c:v>6.1269999999999998E-2</c:v>
                </c:pt>
                <c:pt idx="678">
                  <c:v>6.1129999999999997E-2</c:v>
                </c:pt>
                <c:pt idx="679">
                  <c:v>6.0979999999999999E-2</c:v>
                </c:pt>
                <c:pt idx="680">
                  <c:v>6.0839999999999998E-2</c:v>
                </c:pt>
                <c:pt idx="681">
                  <c:v>6.0699999999999997E-2</c:v>
                </c:pt>
                <c:pt idx="682">
                  <c:v>6.0560000000000003E-2</c:v>
                </c:pt>
                <c:pt idx="683">
                  <c:v>6.0420000000000001E-2</c:v>
                </c:pt>
                <c:pt idx="684">
                  <c:v>6.028E-2</c:v>
                </c:pt>
                <c:pt idx="685">
                  <c:v>6.0139999999999999E-2</c:v>
                </c:pt>
                <c:pt idx="686">
                  <c:v>0.06</c:v>
                </c:pt>
                <c:pt idx="687">
                  <c:v>5.9859999999999997E-2</c:v>
                </c:pt>
                <c:pt idx="688">
                  <c:v>5.9720000000000002E-2</c:v>
                </c:pt>
                <c:pt idx="689">
                  <c:v>5.9580000000000001E-2</c:v>
                </c:pt>
                <c:pt idx="690">
                  <c:v>5.944E-2</c:v>
                </c:pt>
                <c:pt idx="691">
                  <c:v>5.9310000000000002E-2</c:v>
                </c:pt>
                <c:pt idx="692">
                  <c:v>5.917E-2</c:v>
                </c:pt>
                <c:pt idx="693">
                  <c:v>5.9029999999999999E-2</c:v>
                </c:pt>
                <c:pt idx="694">
                  <c:v>5.8900000000000001E-2</c:v>
                </c:pt>
                <c:pt idx="695">
                  <c:v>5.876E-2</c:v>
                </c:pt>
                <c:pt idx="696">
                  <c:v>5.8619999999999998E-2</c:v>
                </c:pt>
                <c:pt idx="697">
                  <c:v>5.849E-2</c:v>
                </c:pt>
                <c:pt idx="698">
                  <c:v>5.8349999999999999E-2</c:v>
                </c:pt>
                <c:pt idx="699">
                  <c:v>5.8220000000000001E-2</c:v>
                </c:pt>
                <c:pt idx="700">
                  <c:v>5.8090000000000003E-2</c:v>
                </c:pt>
                <c:pt idx="701">
                  <c:v>5.7950000000000002E-2</c:v>
                </c:pt>
                <c:pt idx="702">
                  <c:v>5.7820000000000003E-2</c:v>
                </c:pt>
                <c:pt idx="703">
                  <c:v>5.7689999999999998E-2</c:v>
                </c:pt>
                <c:pt idx="704">
                  <c:v>5.756E-2</c:v>
                </c:pt>
                <c:pt idx="705">
                  <c:v>5.7419999999999999E-2</c:v>
                </c:pt>
                <c:pt idx="706">
                  <c:v>5.7290000000000001E-2</c:v>
                </c:pt>
                <c:pt idx="707">
                  <c:v>5.7160000000000002E-2</c:v>
                </c:pt>
                <c:pt idx="708">
                  <c:v>5.7029999999999997E-2</c:v>
                </c:pt>
                <c:pt idx="709">
                  <c:v>5.6899999999999999E-2</c:v>
                </c:pt>
                <c:pt idx="710">
                  <c:v>5.6770000000000001E-2</c:v>
                </c:pt>
                <c:pt idx="711">
                  <c:v>5.6640000000000003E-2</c:v>
                </c:pt>
                <c:pt idx="712">
                  <c:v>5.6509999999999998E-2</c:v>
                </c:pt>
                <c:pt idx="713">
                  <c:v>5.638E-2</c:v>
                </c:pt>
                <c:pt idx="714">
                  <c:v>5.6250000000000001E-2</c:v>
                </c:pt>
                <c:pt idx="715">
                  <c:v>5.6129999999999999E-2</c:v>
                </c:pt>
                <c:pt idx="716">
                  <c:v>5.6000000000000001E-2</c:v>
                </c:pt>
                <c:pt idx="717">
                  <c:v>5.5870000000000003E-2</c:v>
                </c:pt>
                <c:pt idx="718">
                  <c:v>5.5750000000000001E-2</c:v>
                </c:pt>
                <c:pt idx="719">
                  <c:v>5.5620000000000003E-2</c:v>
                </c:pt>
                <c:pt idx="720">
                  <c:v>5.5489999999999998E-2</c:v>
                </c:pt>
                <c:pt idx="721">
                  <c:v>5.5370000000000003E-2</c:v>
                </c:pt>
                <c:pt idx="722">
                  <c:v>5.5239999999999997E-2</c:v>
                </c:pt>
                <c:pt idx="723">
                  <c:v>5.5120000000000002E-2</c:v>
                </c:pt>
                <c:pt idx="724">
                  <c:v>5.4989999999999997E-2</c:v>
                </c:pt>
                <c:pt idx="725">
                  <c:v>5.4870000000000002E-2</c:v>
                </c:pt>
                <c:pt idx="726">
                  <c:v>5.4739999999999997E-2</c:v>
                </c:pt>
                <c:pt idx="727">
                  <c:v>5.4620000000000002E-2</c:v>
                </c:pt>
                <c:pt idx="728">
                  <c:v>5.45E-2</c:v>
                </c:pt>
                <c:pt idx="729">
                  <c:v>5.4370000000000002E-2</c:v>
                </c:pt>
                <c:pt idx="730">
                  <c:v>5.425E-2</c:v>
                </c:pt>
                <c:pt idx="731">
                  <c:v>5.4129999999999998E-2</c:v>
                </c:pt>
                <c:pt idx="732">
                  <c:v>5.4010000000000002E-2</c:v>
                </c:pt>
                <c:pt idx="733">
                  <c:v>5.389E-2</c:v>
                </c:pt>
                <c:pt idx="734">
                  <c:v>5.3769999999999998E-2</c:v>
                </c:pt>
                <c:pt idx="735">
                  <c:v>5.3650000000000003E-2</c:v>
                </c:pt>
                <c:pt idx="736">
                  <c:v>5.3530000000000001E-2</c:v>
                </c:pt>
                <c:pt idx="737">
                  <c:v>5.3409999999999999E-2</c:v>
                </c:pt>
                <c:pt idx="738">
                  <c:v>5.3289999999999997E-2</c:v>
                </c:pt>
                <c:pt idx="739">
                  <c:v>5.3170000000000002E-2</c:v>
                </c:pt>
                <c:pt idx="740">
                  <c:v>5.305E-2</c:v>
                </c:pt>
                <c:pt idx="741">
                  <c:v>5.2929999999999998E-2</c:v>
                </c:pt>
                <c:pt idx="742">
                  <c:v>5.2810000000000003E-2</c:v>
                </c:pt>
                <c:pt idx="743">
                  <c:v>5.2699999999999997E-2</c:v>
                </c:pt>
                <c:pt idx="744">
                  <c:v>5.2580000000000002E-2</c:v>
                </c:pt>
                <c:pt idx="745">
                  <c:v>5.246E-2</c:v>
                </c:pt>
                <c:pt idx="746">
                  <c:v>5.2339999999999998E-2</c:v>
                </c:pt>
                <c:pt idx="747">
                  <c:v>5.2229999999999999E-2</c:v>
                </c:pt>
                <c:pt idx="748">
                  <c:v>5.2109999999999997E-2</c:v>
                </c:pt>
                <c:pt idx="749">
                  <c:v>5.1999999999999998E-2</c:v>
                </c:pt>
                <c:pt idx="750">
                  <c:v>5.1880000000000003E-2</c:v>
                </c:pt>
                <c:pt idx="751">
                  <c:v>5.176E-2</c:v>
                </c:pt>
                <c:pt idx="752">
                  <c:v>5.1650000000000001E-2</c:v>
                </c:pt>
                <c:pt idx="753">
                  <c:v>5.1540000000000002E-2</c:v>
                </c:pt>
                <c:pt idx="754">
                  <c:v>5.142E-2</c:v>
                </c:pt>
                <c:pt idx="755">
                  <c:v>5.1310000000000001E-2</c:v>
                </c:pt>
                <c:pt idx="756">
                  <c:v>5.1200000000000002E-2</c:v>
                </c:pt>
                <c:pt idx="757">
                  <c:v>5.108E-2</c:v>
                </c:pt>
                <c:pt idx="758">
                  <c:v>5.0970000000000001E-2</c:v>
                </c:pt>
                <c:pt idx="759">
                  <c:v>5.0860000000000002E-2</c:v>
                </c:pt>
                <c:pt idx="760">
                  <c:v>5.0750000000000003E-2</c:v>
                </c:pt>
                <c:pt idx="761">
                  <c:v>5.0630000000000001E-2</c:v>
                </c:pt>
                <c:pt idx="762">
                  <c:v>5.0520000000000002E-2</c:v>
                </c:pt>
                <c:pt idx="763">
                  <c:v>5.0410000000000003E-2</c:v>
                </c:pt>
                <c:pt idx="764">
                  <c:v>5.0299999999999997E-2</c:v>
                </c:pt>
                <c:pt idx="765">
                  <c:v>5.0189999999999999E-2</c:v>
                </c:pt>
                <c:pt idx="766">
                  <c:v>5.008E-2</c:v>
                </c:pt>
                <c:pt idx="767">
                  <c:v>4.9970000000000001E-2</c:v>
                </c:pt>
                <c:pt idx="768">
                  <c:v>4.9860000000000002E-2</c:v>
                </c:pt>
                <c:pt idx="769">
                  <c:v>4.9750000000000003E-2</c:v>
                </c:pt>
                <c:pt idx="770">
                  <c:v>4.9639999999999997E-2</c:v>
                </c:pt>
                <c:pt idx="771">
                  <c:v>4.9529999999999998E-2</c:v>
                </c:pt>
                <c:pt idx="772">
                  <c:v>4.9430000000000002E-2</c:v>
                </c:pt>
                <c:pt idx="773">
                  <c:v>4.9320000000000003E-2</c:v>
                </c:pt>
                <c:pt idx="774">
                  <c:v>4.9209999999999997E-2</c:v>
                </c:pt>
                <c:pt idx="775">
                  <c:v>4.9099999999999998E-2</c:v>
                </c:pt>
                <c:pt idx="776">
                  <c:v>4.9000000000000002E-2</c:v>
                </c:pt>
                <c:pt idx="777">
                  <c:v>4.8890000000000003E-2</c:v>
                </c:pt>
                <c:pt idx="778">
                  <c:v>4.8779999999999997E-2</c:v>
                </c:pt>
                <c:pt idx="779">
                  <c:v>4.8680000000000001E-2</c:v>
                </c:pt>
                <c:pt idx="780">
                  <c:v>4.8570000000000002E-2</c:v>
                </c:pt>
                <c:pt idx="781">
                  <c:v>4.8469999999999999E-2</c:v>
                </c:pt>
                <c:pt idx="782">
                  <c:v>4.836E-2</c:v>
                </c:pt>
                <c:pt idx="783">
                  <c:v>4.8250000000000001E-2</c:v>
                </c:pt>
                <c:pt idx="784">
                  <c:v>4.8149999999999998E-2</c:v>
                </c:pt>
                <c:pt idx="785">
                  <c:v>4.8050000000000002E-2</c:v>
                </c:pt>
                <c:pt idx="786">
                  <c:v>4.7940000000000003E-2</c:v>
                </c:pt>
                <c:pt idx="787">
                  <c:v>4.7840000000000001E-2</c:v>
                </c:pt>
                <c:pt idx="788">
                  <c:v>4.7730000000000002E-2</c:v>
                </c:pt>
                <c:pt idx="789">
                  <c:v>4.7629999999999999E-2</c:v>
                </c:pt>
                <c:pt idx="790">
                  <c:v>4.7530000000000003E-2</c:v>
                </c:pt>
                <c:pt idx="791">
                  <c:v>4.743E-2</c:v>
                </c:pt>
                <c:pt idx="792">
                  <c:v>4.7329999999999997E-2</c:v>
                </c:pt>
                <c:pt idx="793">
                  <c:v>4.7219999999999998E-2</c:v>
                </c:pt>
                <c:pt idx="794">
                  <c:v>4.7120000000000002E-2</c:v>
                </c:pt>
                <c:pt idx="795">
                  <c:v>4.7019999999999999E-2</c:v>
                </c:pt>
                <c:pt idx="796">
                  <c:v>4.6920000000000003E-2</c:v>
                </c:pt>
                <c:pt idx="797">
                  <c:v>4.6820000000000001E-2</c:v>
                </c:pt>
                <c:pt idx="798">
                  <c:v>4.6719999999999998E-2</c:v>
                </c:pt>
                <c:pt idx="799">
                  <c:v>4.6620000000000002E-2</c:v>
                </c:pt>
                <c:pt idx="800">
                  <c:v>4.6519999999999999E-2</c:v>
                </c:pt>
                <c:pt idx="801">
                  <c:v>4.6420000000000003E-2</c:v>
                </c:pt>
                <c:pt idx="802">
                  <c:v>4.632E-2</c:v>
                </c:pt>
                <c:pt idx="803">
                  <c:v>4.6219999999999997E-2</c:v>
                </c:pt>
                <c:pt idx="804">
                  <c:v>4.6120000000000001E-2</c:v>
                </c:pt>
                <c:pt idx="805">
                  <c:v>4.6019999999999998E-2</c:v>
                </c:pt>
                <c:pt idx="806">
                  <c:v>4.5920000000000002E-2</c:v>
                </c:pt>
                <c:pt idx="807">
                  <c:v>4.5830000000000003E-2</c:v>
                </c:pt>
                <c:pt idx="808">
                  <c:v>4.573E-2</c:v>
                </c:pt>
                <c:pt idx="809">
                  <c:v>4.5629999999999997E-2</c:v>
                </c:pt>
                <c:pt idx="810">
                  <c:v>4.5530000000000001E-2</c:v>
                </c:pt>
                <c:pt idx="811">
                  <c:v>4.5440000000000001E-2</c:v>
                </c:pt>
                <c:pt idx="812">
                  <c:v>4.5339999999999998E-2</c:v>
                </c:pt>
                <c:pt idx="813">
                  <c:v>4.5249999999999999E-2</c:v>
                </c:pt>
                <c:pt idx="814">
                  <c:v>4.5150000000000003E-2</c:v>
                </c:pt>
                <c:pt idx="815">
                  <c:v>4.505E-2</c:v>
                </c:pt>
                <c:pt idx="816">
                  <c:v>4.496E-2</c:v>
                </c:pt>
                <c:pt idx="817">
                  <c:v>4.4859999999999997E-2</c:v>
                </c:pt>
                <c:pt idx="818">
                  <c:v>4.4769999999999997E-2</c:v>
                </c:pt>
                <c:pt idx="819">
                  <c:v>4.4670000000000001E-2</c:v>
                </c:pt>
                <c:pt idx="820">
                  <c:v>4.4580000000000002E-2</c:v>
                </c:pt>
                <c:pt idx="821">
                  <c:v>4.4479999999999999E-2</c:v>
                </c:pt>
                <c:pt idx="822">
                  <c:v>4.4389999999999999E-2</c:v>
                </c:pt>
                <c:pt idx="823">
                  <c:v>4.4290000000000003E-2</c:v>
                </c:pt>
                <c:pt idx="824">
                  <c:v>4.4200000000000003E-2</c:v>
                </c:pt>
                <c:pt idx="825">
                  <c:v>4.4110000000000003E-2</c:v>
                </c:pt>
                <c:pt idx="826">
                  <c:v>4.4019999999999997E-2</c:v>
                </c:pt>
                <c:pt idx="827">
                  <c:v>4.3920000000000001E-2</c:v>
                </c:pt>
                <c:pt idx="828">
                  <c:v>4.3830000000000001E-2</c:v>
                </c:pt>
                <c:pt idx="829">
                  <c:v>4.3740000000000001E-2</c:v>
                </c:pt>
                <c:pt idx="830">
                  <c:v>4.3650000000000001E-2</c:v>
                </c:pt>
                <c:pt idx="831">
                  <c:v>4.3560000000000001E-2</c:v>
                </c:pt>
                <c:pt idx="832">
                  <c:v>4.3459999999999999E-2</c:v>
                </c:pt>
                <c:pt idx="833">
                  <c:v>4.3369999999999999E-2</c:v>
                </c:pt>
                <c:pt idx="834">
                  <c:v>4.3279999999999999E-2</c:v>
                </c:pt>
                <c:pt idx="835">
                  <c:v>4.3189999999999999E-2</c:v>
                </c:pt>
                <c:pt idx="836">
                  <c:v>4.3099999999999999E-2</c:v>
                </c:pt>
                <c:pt idx="837">
                  <c:v>4.301E-2</c:v>
                </c:pt>
                <c:pt idx="838">
                  <c:v>4.292E-2</c:v>
                </c:pt>
                <c:pt idx="839">
                  <c:v>4.283E-2</c:v>
                </c:pt>
                <c:pt idx="840">
                  <c:v>4.274E-2</c:v>
                </c:pt>
                <c:pt idx="841">
                  <c:v>4.265E-2</c:v>
                </c:pt>
                <c:pt idx="842">
                  <c:v>4.2560000000000001E-2</c:v>
                </c:pt>
                <c:pt idx="843">
                  <c:v>4.2479999999999997E-2</c:v>
                </c:pt>
                <c:pt idx="844">
                  <c:v>4.2389999999999997E-2</c:v>
                </c:pt>
                <c:pt idx="845">
                  <c:v>4.2299999999999997E-2</c:v>
                </c:pt>
                <c:pt idx="846">
                  <c:v>4.2209999999999998E-2</c:v>
                </c:pt>
                <c:pt idx="847">
                  <c:v>4.2119999999999998E-2</c:v>
                </c:pt>
                <c:pt idx="848">
                  <c:v>4.2029999999999998E-2</c:v>
                </c:pt>
                <c:pt idx="849">
                  <c:v>4.1950000000000001E-2</c:v>
                </c:pt>
                <c:pt idx="850">
                  <c:v>4.1860000000000001E-2</c:v>
                </c:pt>
                <c:pt idx="851">
                  <c:v>4.1770000000000002E-2</c:v>
                </c:pt>
                <c:pt idx="852">
                  <c:v>4.1689999999999998E-2</c:v>
                </c:pt>
                <c:pt idx="853">
                  <c:v>4.1599999999999998E-2</c:v>
                </c:pt>
                <c:pt idx="854">
                  <c:v>4.1520000000000001E-2</c:v>
                </c:pt>
                <c:pt idx="855">
                  <c:v>4.1430000000000002E-2</c:v>
                </c:pt>
                <c:pt idx="856">
                  <c:v>4.1349999999999998E-2</c:v>
                </c:pt>
                <c:pt idx="857">
                  <c:v>4.1259999999999998E-2</c:v>
                </c:pt>
                <c:pt idx="858">
                  <c:v>4.1180000000000001E-2</c:v>
                </c:pt>
                <c:pt idx="859">
                  <c:v>4.1090000000000002E-2</c:v>
                </c:pt>
                <c:pt idx="860">
                  <c:v>4.1009999999999998E-2</c:v>
                </c:pt>
                <c:pt idx="861">
                  <c:v>4.0919999999999998E-2</c:v>
                </c:pt>
                <c:pt idx="862">
                  <c:v>4.0840000000000001E-2</c:v>
                </c:pt>
                <c:pt idx="863">
                  <c:v>4.0750000000000001E-2</c:v>
                </c:pt>
                <c:pt idx="864">
                  <c:v>4.0669999999999998E-2</c:v>
                </c:pt>
                <c:pt idx="865">
                  <c:v>4.0579999999999998E-2</c:v>
                </c:pt>
                <c:pt idx="866">
                  <c:v>4.0500000000000001E-2</c:v>
                </c:pt>
                <c:pt idx="867">
                  <c:v>4.0419999999999998E-2</c:v>
                </c:pt>
                <c:pt idx="868">
                  <c:v>4.0340000000000001E-2</c:v>
                </c:pt>
                <c:pt idx="869">
                  <c:v>4.0250000000000001E-2</c:v>
                </c:pt>
                <c:pt idx="870">
                  <c:v>4.0169999999999997E-2</c:v>
                </c:pt>
                <c:pt idx="871">
                  <c:v>4.0090000000000001E-2</c:v>
                </c:pt>
                <c:pt idx="872">
                  <c:v>4.0009999999999997E-2</c:v>
                </c:pt>
                <c:pt idx="873">
                  <c:v>3.9919999999999997E-2</c:v>
                </c:pt>
                <c:pt idx="874">
                  <c:v>3.984E-2</c:v>
                </c:pt>
                <c:pt idx="875">
                  <c:v>3.9759999999999997E-2</c:v>
                </c:pt>
                <c:pt idx="876">
                  <c:v>3.968E-2</c:v>
                </c:pt>
                <c:pt idx="877">
                  <c:v>3.9600000000000003E-2</c:v>
                </c:pt>
                <c:pt idx="878">
                  <c:v>3.952E-2</c:v>
                </c:pt>
                <c:pt idx="879">
                  <c:v>3.9440000000000003E-2</c:v>
                </c:pt>
                <c:pt idx="880">
                  <c:v>3.9359999999999999E-2</c:v>
                </c:pt>
                <c:pt idx="881">
                  <c:v>3.9280000000000002E-2</c:v>
                </c:pt>
                <c:pt idx="882">
                  <c:v>3.9199999999999999E-2</c:v>
                </c:pt>
                <c:pt idx="883">
                  <c:v>3.9120000000000002E-2</c:v>
                </c:pt>
                <c:pt idx="884">
                  <c:v>3.9039999999999998E-2</c:v>
                </c:pt>
                <c:pt idx="885">
                  <c:v>3.8960000000000002E-2</c:v>
                </c:pt>
                <c:pt idx="886">
                  <c:v>3.8879999999999998E-2</c:v>
                </c:pt>
                <c:pt idx="887">
                  <c:v>3.8800000000000001E-2</c:v>
                </c:pt>
                <c:pt idx="888">
                  <c:v>3.8730000000000001E-2</c:v>
                </c:pt>
                <c:pt idx="889">
                  <c:v>3.8649999999999997E-2</c:v>
                </c:pt>
                <c:pt idx="890">
                  <c:v>3.857E-2</c:v>
                </c:pt>
                <c:pt idx="891">
                  <c:v>3.8490000000000003E-2</c:v>
                </c:pt>
                <c:pt idx="892">
                  <c:v>3.8420000000000003E-2</c:v>
                </c:pt>
                <c:pt idx="893">
                  <c:v>3.8339999999999999E-2</c:v>
                </c:pt>
                <c:pt idx="894">
                  <c:v>3.8260000000000002E-2</c:v>
                </c:pt>
                <c:pt idx="895">
                  <c:v>3.8179999999999999E-2</c:v>
                </c:pt>
                <c:pt idx="896">
                  <c:v>3.8109999999999998E-2</c:v>
                </c:pt>
                <c:pt idx="897">
                  <c:v>3.8030000000000001E-2</c:v>
                </c:pt>
                <c:pt idx="898">
                  <c:v>3.7949999999999998E-2</c:v>
                </c:pt>
                <c:pt idx="899">
                  <c:v>3.7879999999999997E-2</c:v>
                </c:pt>
                <c:pt idx="900">
                  <c:v>3.78E-2</c:v>
                </c:pt>
                <c:pt idx="901">
                  <c:v>3.773E-2</c:v>
                </c:pt>
                <c:pt idx="902">
                  <c:v>3.7650000000000003E-2</c:v>
                </c:pt>
                <c:pt idx="903">
                  <c:v>3.7569999999999999E-2</c:v>
                </c:pt>
                <c:pt idx="904">
                  <c:v>3.7499999999999999E-2</c:v>
                </c:pt>
                <c:pt idx="905">
                  <c:v>3.7420000000000002E-2</c:v>
                </c:pt>
                <c:pt idx="906">
                  <c:v>3.7350000000000001E-2</c:v>
                </c:pt>
                <c:pt idx="907">
                  <c:v>3.7269999999999998E-2</c:v>
                </c:pt>
                <c:pt idx="908">
                  <c:v>3.7199999999999997E-2</c:v>
                </c:pt>
                <c:pt idx="909">
                  <c:v>3.7130000000000003E-2</c:v>
                </c:pt>
                <c:pt idx="910">
                  <c:v>3.705E-2</c:v>
                </c:pt>
                <c:pt idx="911">
                  <c:v>3.6979999999999999E-2</c:v>
                </c:pt>
                <c:pt idx="912">
                  <c:v>3.6900000000000002E-2</c:v>
                </c:pt>
                <c:pt idx="913">
                  <c:v>3.6830000000000002E-2</c:v>
                </c:pt>
                <c:pt idx="914">
                  <c:v>3.6760000000000001E-2</c:v>
                </c:pt>
                <c:pt idx="915">
                  <c:v>3.6679999999999997E-2</c:v>
                </c:pt>
                <c:pt idx="916">
                  <c:v>3.6609999999999997E-2</c:v>
                </c:pt>
                <c:pt idx="917">
                  <c:v>3.6540000000000003E-2</c:v>
                </c:pt>
                <c:pt idx="918">
                  <c:v>3.6470000000000002E-2</c:v>
                </c:pt>
                <c:pt idx="919">
                  <c:v>3.6389999999999999E-2</c:v>
                </c:pt>
                <c:pt idx="920">
                  <c:v>3.6319999999999998E-2</c:v>
                </c:pt>
                <c:pt idx="921">
                  <c:v>3.6249999999999998E-2</c:v>
                </c:pt>
                <c:pt idx="922">
                  <c:v>3.6179999999999997E-2</c:v>
                </c:pt>
                <c:pt idx="923">
                  <c:v>3.6110000000000003E-2</c:v>
                </c:pt>
                <c:pt idx="924">
                  <c:v>3.6040000000000003E-2</c:v>
                </c:pt>
                <c:pt idx="925">
                  <c:v>3.5970000000000002E-2</c:v>
                </c:pt>
                <c:pt idx="926">
                  <c:v>3.5889999999999998E-2</c:v>
                </c:pt>
                <c:pt idx="927">
                  <c:v>3.5819999999999998E-2</c:v>
                </c:pt>
                <c:pt idx="928">
                  <c:v>3.5749999999999997E-2</c:v>
                </c:pt>
                <c:pt idx="929">
                  <c:v>3.5680000000000003E-2</c:v>
                </c:pt>
                <c:pt idx="930">
                  <c:v>3.5610000000000003E-2</c:v>
                </c:pt>
                <c:pt idx="931">
                  <c:v>3.5540000000000002E-2</c:v>
                </c:pt>
                <c:pt idx="932">
                  <c:v>3.5470000000000002E-2</c:v>
                </c:pt>
                <c:pt idx="933">
                  <c:v>3.5400000000000001E-2</c:v>
                </c:pt>
                <c:pt idx="934">
                  <c:v>3.533E-2</c:v>
                </c:pt>
                <c:pt idx="935">
                  <c:v>3.526E-2</c:v>
                </c:pt>
                <c:pt idx="936">
                  <c:v>3.5189999999999999E-2</c:v>
                </c:pt>
                <c:pt idx="937">
                  <c:v>3.5119999999999998E-2</c:v>
                </c:pt>
                <c:pt idx="938">
                  <c:v>3.5060000000000001E-2</c:v>
                </c:pt>
                <c:pt idx="939">
                  <c:v>3.499E-2</c:v>
                </c:pt>
                <c:pt idx="940">
                  <c:v>3.492E-2</c:v>
                </c:pt>
                <c:pt idx="941">
                  <c:v>3.4849999999999999E-2</c:v>
                </c:pt>
                <c:pt idx="942">
                  <c:v>3.4779999999999998E-2</c:v>
                </c:pt>
                <c:pt idx="943">
                  <c:v>3.4709999999999998E-2</c:v>
                </c:pt>
                <c:pt idx="944">
                  <c:v>3.465E-2</c:v>
                </c:pt>
                <c:pt idx="945">
                  <c:v>3.458E-2</c:v>
                </c:pt>
                <c:pt idx="946">
                  <c:v>3.4509999999999999E-2</c:v>
                </c:pt>
                <c:pt idx="947">
                  <c:v>3.4450000000000001E-2</c:v>
                </c:pt>
                <c:pt idx="948">
                  <c:v>3.4380000000000001E-2</c:v>
                </c:pt>
                <c:pt idx="949">
                  <c:v>3.431E-2</c:v>
                </c:pt>
                <c:pt idx="950">
                  <c:v>3.4250000000000003E-2</c:v>
                </c:pt>
                <c:pt idx="951">
                  <c:v>3.4180000000000002E-2</c:v>
                </c:pt>
                <c:pt idx="952">
                  <c:v>3.4110000000000001E-2</c:v>
                </c:pt>
                <c:pt idx="953">
                  <c:v>3.4049999999999997E-2</c:v>
                </c:pt>
                <c:pt idx="954">
                  <c:v>3.3980000000000003E-2</c:v>
                </c:pt>
                <c:pt idx="955">
                  <c:v>3.3910000000000003E-2</c:v>
                </c:pt>
                <c:pt idx="956">
                  <c:v>3.3849999999999998E-2</c:v>
                </c:pt>
                <c:pt idx="957">
                  <c:v>3.3779999999999998E-2</c:v>
                </c:pt>
                <c:pt idx="958">
                  <c:v>3.372E-2</c:v>
                </c:pt>
                <c:pt idx="959">
                  <c:v>3.3649999999999999E-2</c:v>
                </c:pt>
                <c:pt idx="960">
                  <c:v>3.3590000000000002E-2</c:v>
                </c:pt>
                <c:pt idx="961">
                  <c:v>3.3520000000000001E-2</c:v>
                </c:pt>
                <c:pt idx="962">
                  <c:v>3.3459999999999997E-2</c:v>
                </c:pt>
                <c:pt idx="963">
                  <c:v>3.3390000000000003E-2</c:v>
                </c:pt>
                <c:pt idx="964">
                  <c:v>3.3329999999999999E-2</c:v>
                </c:pt>
                <c:pt idx="965">
                  <c:v>3.3259999999999998E-2</c:v>
                </c:pt>
                <c:pt idx="966">
                  <c:v>3.32E-2</c:v>
                </c:pt>
                <c:pt idx="967">
                  <c:v>3.3140000000000003E-2</c:v>
                </c:pt>
                <c:pt idx="968">
                  <c:v>3.3070000000000002E-2</c:v>
                </c:pt>
                <c:pt idx="969">
                  <c:v>3.3009999999999998E-2</c:v>
                </c:pt>
                <c:pt idx="970">
                  <c:v>3.295E-2</c:v>
                </c:pt>
                <c:pt idx="971">
                  <c:v>3.288E-2</c:v>
                </c:pt>
                <c:pt idx="972">
                  <c:v>3.2820000000000002E-2</c:v>
                </c:pt>
                <c:pt idx="973">
                  <c:v>3.2759999999999997E-2</c:v>
                </c:pt>
                <c:pt idx="974">
                  <c:v>3.27E-2</c:v>
                </c:pt>
                <c:pt idx="975">
                  <c:v>3.2629999999999999E-2</c:v>
                </c:pt>
                <c:pt idx="976">
                  <c:v>3.2570000000000002E-2</c:v>
                </c:pt>
                <c:pt idx="977">
                  <c:v>3.2509999999999997E-2</c:v>
                </c:pt>
                <c:pt idx="978">
                  <c:v>3.245E-2</c:v>
                </c:pt>
                <c:pt idx="979">
                  <c:v>3.2379999999999999E-2</c:v>
                </c:pt>
                <c:pt idx="980">
                  <c:v>3.2320000000000002E-2</c:v>
                </c:pt>
                <c:pt idx="981">
                  <c:v>3.2259999999999997E-2</c:v>
                </c:pt>
                <c:pt idx="982">
                  <c:v>3.2199999999999999E-2</c:v>
                </c:pt>
                <c:pt idx="983">
                  <c:v>3.2140000000000002E-2</c:v>
                </c:pt>
                <c:pt idx="984">
                  <c:v>3.2079999999999997E-2</c:v>
                </c:pt>
                <c:pt idx="985">
                  <c:v>3.202E-2</c:v>
                </c:pt>
                <c:pt idx="986">
                  <c:v>3.1960000000000002E-2</c:v>
                </c:pt>
                <c:pt idx="987">
                  <c:v>3.1890000000000002E-2</c:v>
                </c:pt>
                <c:pt idx="988">
                  <c:v>3.1829999999999997E-2</c:v>
                </c:pt>
                <c:pt idx="989">
                  <c:v>3.177E-2</c:v>
                </c:pt>
                <c:pt idx="990">
                  <c:v>3.1710000000000002E-2</c:v>
                </c:pt>
                <c:pt idx="991">
                  <c:v>3.1649999999999998E-2</c:v>
                </c:pt>
                <c:pt idx="992">
                  <c:v>3.159E-2</c:v>
                </c:pt>
                <c:pt idx="993">
                  <c:v>3.1530000000000002E-2</c:v>
                </c:pt>
                <c:pt idx="994">
                  <c:v>3.1469999999999998E-2</c:v>
                </c:pt>
                <c:pt idx="995">
                  <c:v>3.141E-2</c:v>
                </c:pt>
                <c:pt idx="996">
                  <c:v>3.1359999999999999E-2</c:v>
                </c:pt>
                <c:pt idx="997">
                  <c:v>3.1300000000000001E-2</c:v>
                </c:pt>
                <c:pt idx="998">
                  <c:v>3.124E-2</c:v>
                </c:pt>
                <c:pt idx="999">
                  <c:v>3.1179999999999999E-2</c:v>
                </c:pt>
                <c:pt idx="1000">
                  <c:v>3.1119999999999998E-2</c:v>
                </c:pt>
                <c:pt idx="1001">
                  <c:v>3.1060000000000001E-2</c:v>
                </c:pt>
                <c:pt idx="1002">
                  <c:v>3.1E-2</c:v>
                </c:pt>
                <c:pt idx="1003">
                  <c:v>3.0939999999999999E-2</c:v>
                </c:pt>
                <c:pt idx="1004">
                  <c:v>3.0890000000000001E-2</c:v>
                </c:pt>
                <c:pt idx="1005">
                  <c:v>3.083E-2</c:v>
                </c:pt>
                <c:pt idx="1006">
                  <c:v>3.0769999999999999E-2</c:v>
                </c:pt>
                <c:pt idx="1007">
                  <c:v>3.0710000000000001E-2</c:v>
                </c:pt>
                <c:pt idx="1008">
                  <c:v>3.065E-2</c:v>
                </c:pt>
                <c:pt idx="1009">
                  <c:v>3.0599999999999999E-2</c:v>
                </c:pt>
                <c:pt idx="1010">
                  <c:v>3.0540000000000001E-2</c:v>
                </c:pt>
                <c:pt idx="1011">
                  <c:v>3.048E-2</c:v>
                </c:pt>
                <c:pt idx="1012">
                  <c:v>3.0429999999999999E-2</c:v>
                </c:pt>
                <c:pt idx="1013">
                  <c:v>3.0370000000000001E-2</c:v>
                </c:pt>
                <c:pt idx="1014">
                  <c:v>3.031E-2</c:v>
                </c:pt>
                <c:pt idx="1015">
                  <c:v>3.0259999999999999E-2</c:v>
                </c:pt>
                <c:pt idx="1016">
                  <c:v>3.0200000000000001E-2</c:v>
                </c:pt>
                <c:pt idx="1017">
                  <c:v>3.014E-2</c:v>
                </c:pt>
                <c:pt idx="1018">
                  <c:v>3.0089999999999999E-2</c:v>
                </c:pt>
                <c:pt idx="1019">
                  <c:v>3.0030000000000001E-2</c:v>
                </c:pt>
                <c:pt idx="1020">
                  <c:v>2.997E-2</c:v>
                </c:pt>
                <c:pt idx="1021">
                  <c:v>2.9919999999999999E-2</c:v>
                </c:pt>
                <c:pt idx="1022">
                  <c:v>2.9860000000000001E-2</c:v>
                </c:pt>
                <c:pt idx="1023">
                  <c:v>2.981E-2</c:v>
                </c:pt>
                <c:pt idx="1024">
                  <c:v>2.9749999999999999E-2</c:v>
                </c:pt>
                <c:pt idx="1025">
                  <c:v>2.9700000000000001E-2</c:v>
                </c:pt>
                <c:pt idx="1026">
                  <c:v>2.964E-2</c:v>
                </c:pt>
                <c:pt idx="1027">
                  <c:v>2.9590000000000002E-2</c:v>
                </c:pt>
                <c:pt idx="1028">
                  <c:v>2.9530000000000001E-2</c:v>
                </c:pt>
                <c:pt idx="1029">
                  <c:v>2.9479999999999999E-2</c:v>
                </c:pt>
                <c:pt idx="1030">
                  <c:v>2.9420000000000002E-2</c:v>
                </c:pt>
                <c:pt idx="1031">
                  <c:v>2.937E-2</c:v>
                </c:pt>
                <c:pt idx="1032">
                  <c:v>2.9319999999999999E-2</c:v>
                </c:pt>
                <c:pt idx="1033">
                  <c:v>2.9260000000000001E-2</c:v>
                </c:pt>
                <c:pt idx="1034">
                  <c:v>2.921E-2</c:v>
                </c:pt>
                <c:pt idx="1035">
                  <c:v>2.9149999999999999E-2</c:v>
                </c:pt>
                <c:pt idx="1036">
                  <c:v>2.9100000000000001E-2</c:v>
                </c:pt>
                <c:pt idx="1037">
                  <c:v>2.9049999999999999E-2</c:v>
                </c:pt>
                <c:pt idx="1038">
                  <c:v>2.8989999999999998E-2</c:v>
                </c:pt>
                <c:pt idx="1039">
                  <c:v>2.894E-2</c:v>
                </c:pt>
                <c:pt idx="1040">
                  <c:v>2.8889999999999999E-2</c:v>
                </c:pt>
                <c:pt idx="1041">
                  <c:v>2.8830000000000001E-2</c:v>
                </c:pt>
                <c:pt idx="1042">
                  <c:v>2.878E-2</c:v>
                </c:pt>
                <c:pt idx="1043">
                  <c:v>2.8729999999999999E-2</c:v>
                </c:pt>
                <c:pt idx="1044">
                  <c:v>2.8680000000000001E-2</c:v>
                </c:pt>
                <c:pt idx="1045">
                  <c:v>2.862E-2</c:v>
                </c:pt>
                <c:pt idx="1046">
                  <c:v>2.8570000000000002E-2</c:v>
                </c:pt>
                <c:pt idx="1047">
                  <c:v>2.852E-2</c:v>
                </c:pt>
                <c:pt idx="1048">
                  <c:v>2.8469999999999999E-2</c:v>
                </c:pt>
                <c:pt idx="1049">
                  <c:v>2.8410000000000001E-2</c:v>
                </c:pt>
                <c:pt idx="1050">
                  <c:v>2.836E-2</c:v>
                </c:pt>
                <c:pt idx="1051">
                  <c:v>2.8309999999999998E-2</c:v>
                </c:pt>
                <c:pt idx="1052">
                  <c:v>2.826E-2</c:v>
                </c:pt>
                <c:pt idx="1053">
                  <c:v>2.8209999999999999E-2</c:v>
                </c:pt>
                <c:pt idx="1054">
                  <c:v>2.8160000000000001E-2</c:v>
                </c:pt>
                <c:pt idx="1055">
                  <c:v>2.811E-2</c:v>
                </c:pt>
                <c:pt idx="1056">
                  <c:v>2.8049999999999999E-2</c:v>
                </c:pt>
                <c:pt idx="1057">
                  <c:v>2.8000000000000001E-2</c:v>
                </c:pt>
                <c:pt idx="1058">
                  <c:v>2.7949999999999999E-2</c:v>
                </c:pt>
                <c:pt idx="1059">
                  <c:v>2.7900000000000001E-2</c:v>
                </c:pt>
                <c:pt idx="1060">
                  <c:v>2.785E-2</c:v>
                </c:pt>
                <c:pt idx="1061">
                  <c:v>2.7799999999999998E-2</c:v>
                </c:pt>
                <c:pt idx="1062">
                  <c:v>2.775E-2</c:v>
                </c:pt>
                <c:pt idx="1063">
                  <c:v>2.7699999999999999E-2</c:v>
                </c:pt>
                <c:pt idx="1064">
                  <c:v>2.7650000000000001E-2</c:v>
                </c:pt>
                <c:pt idx="1065">
                  <c:v>2.76E-2</c:v>
                </c:pt>
                <c:pt idx="1066">
                  <c:v>2.7550000000000002E-2</c:v>
                </c:pt>
                <c:pt idx="1067">
                  <c:v>2.75E-2</c:v>
                </c:pt>
                <c:pt idx="1068">
                  <c:v>2.7449999999999999E-2</c:v>
                </c:pt>
                <c:pt idx="1069">
                  <c:v>2.7400000000000001E-2</c:v>
                </c:pt>
                <c:pt idx="1070">
                  <c:v>2.7349999999999999E-2</c:v>
                </c:pt>
                <c:pt idx="1071">
                  <c:v>2.7300000000000001E-2</c:v>
                </c:pt>
                <c:pt idx="1072">
                  <c:v>2.725E-2</c:v>
                </c:pt>
                <c:pt idx="1073">
                  <c:v>2.7199999999999998E-2</c:v>
                </c:pt>
                <c:pt idx="1074">
                  <c:v>2.7150000000000001E-2</c:v>
                </c:pt>
                <c:pt idx="1075">
                  <c:v>2.7099999999999999E-2</c:v>
                </c:pt>
                <c:pt idx="1076">
                  <c:v>2.7060000000000001E-2</c:v>
                </c:pt>
                <c:pt idx="1077">
                  <c:v>2.7009999999999999E-2</c:v>
                </c:pt>
                <c:pt idx="1078">
                  <c:v>2.6960000000000001E-2</c:v>
                </c:pt>
                <c:pt idx="1079">
                  <c:v>2.691E-2</c:v>
                </c:pt>
                <c:pt idx="1080">
                  <c:v>2.6859999999999998E-2</c:v>
                </c:pt>
                <c:pt idx="1081">
                  <c:v>2.681E-2</c:v>
                </c:pt>
                <c:pt idx="1082">
                  <c:v>2.6769999999999999E-2</c:v>
                </c:pt>
                <c:pt idx="1083">
                  <c:v>2.6720000000000001E-2</c:v>
                </c:pt>
                <c:pt idx="1084">
                  <c:v>2.6669999999999999E-2</c:v>
                </c:pt>
                <c:pt idx="1085">
                  <c:v>2.6620000000000001E-2</c:v>
                </c:pt>
                <c:pt idx="1086">
                  <c:v>2.6579999999999999E-2</c:v>
                </c:pt>
                <c:pt idx="1087">
                  <c:v>2.6530000000000001E-2</c:v>
                </c:pt>
                <c:pt idx="1088">
                  <c:v>2.648E-2</c:v>
                </c:pt>
                <c:pt idx="1089">
                  <c:v>2.6429999999999999E-2</c:v>
                </c:pt>
                <c:pt idx="1090">
                  <c:v>2.639E-2</c:v>
                </c:pt>
                <c:pt idx="1091">
                  <c:v>2.6339999999999999E-2</c:v>
                </c:pt>
                <c:pt idx="1092">
                  <c:v>2.6290000000000001E-2</c:v>
                </c:pt>
                <c:pt idx="1093">
                  <c:v>2.6249999999999999E-2</c:v>
                </c:pt>
                <c:pt idx="1094">
                  <c:v>2.6200000000000001E-2</c:v>
                </c:pt>
                <c:pt idx="1095">
                  <c:v>2.615E-2</c:v>
                </c:pt>
                <c:pt idx="1096">
                  <c:v>2.6110000000000001E-2</c:v>
                </c:pt>
                <c:pt idx="1097">
                  <c:v>2.606E-2</c:v>
                </c:pt>
                <c:pt idx="1098">
                  <c:v>2.6009999999999998E-2</c:v>
                </c:pt>
                <c:pt idx="1099">
                  <c:v>2.597E-2</c:v>
                </c:pt>
                <c:pt idx="1100">
                  <c:v>2.5919999999999999E-2</c:v>
                </c:pt>
                <c:pt idx="1101">
                  <c:v>2.588E-2</c:v>
                </c:pt>
                <c:pt idx="1102">
                  <c:v>2.5829999999999999E-2</c:v>
                </c:pt>
                <c:pt idx="1103">
                  <c:v>2.5780000000000001E-2</c:v>
                </c:pt>
                <c:pt idx="1104">
                  <c:v>2.5739999999999999E-2</c:v>
                </c:pt>
                <c:pt idx="1105">
                  <c:v>2.5690000000000001E-2</c:v>
                </c:pt>
                <c:pt idx="1106">
                  <c:v>2.5649999999999999E-2</c:v>
                </c:pt>
                <c:pt idx="1107">
                  <c:v>2.5600000000000001E-2</c:v>
                </c:pt>
                <c:pt idx="1108">
                  <c:v>2.5559999999999999E-2</c:v>
                </c:pt>
                <c:pt idx="1109">
                  <c:v>2.5510000000000001E-2</c:v>
                </c:pt>
                <c:pt idx="1110">
                  <c:v>2.547E-2</c:v>
                </c:pt>
                <c:pt idx="1111">
                  <c:v>2.5420000000000002E-2</c:v>
                </c:pt>
                <c:pt idx="1112">
                  <c:v>2.538E-2</c:v>
                </c:pt>
                <c:pt idx="1113">
                  <c:v>2.5329999999999998E-2</c:v>
                </c:pt>
                <c:pt idx="1114">
                  <c:v>2.529E-2</c:v>
                </c:pt>
                <c:pt idx="1115">
                  <c:v>2.5250000000000002E-2</c:v>
                </c:pt>
                <c:pt idx="1116">
                  <c:v>2.52E-2</c:v>
                </c:pt>
                <c:pt idx="1117">
                  <c:v>2.5159999999999998E-2</c:v>
                </c:pt>
                <c:pt idx="1118">
                  <c:v>2.511E-2</c:v>
                </c:pt>
                <c:pt idx="1119">
                  <c:v>2.5069999999999999E-2</c:v>
                </c:pt>
                <c:pt idx="1120">
                  <c:v>2.5020000000000001E-2</c:v>
                </c:pt>
                <c:pt idx="1121">
                  <c:v>2.4979999999999999E-2</c:v>
                </c:pt>
                <c:pt idx="1122">
                  <c:v>2.494E-2</c:v>
                </c:pt>
                <c:pt idx="1123">
                  <c:v>2.4889999999999999E-2</c:v>
                </c:pt>
                <c:pt idx="1124">
                  <c:v>2.4850000000000001E-2</c:v>
                </c:pt>
                <c:pt idx="1125">
                  <c:v>2.4809999999999999E-2</c:v>
                </c:pt>
                <c:pt idx="1126">
                  <c:v>2.4760000000000001E-2</c:v>
                </c:pt>
                <c:pt idx="1127">
                  <c:v>2.4719999999999999E-2</c:v>
                </c:pt>
                <c:pt idx="1128">
                  <c:v>2.4680000000000001E-2</c:v>
                </c:pt>
                <c:pt idx="1129">
                  <c:v>2.4629999999999999E-2</c:v>
                </c:pt>
                <c:pt idx="1130">
                  <c:v>2.4590000000000001E-2</c:v>
                </c:pt>
                <c:pt idx="1131">
                  <c:v>2.4549999999999999E-2</c:v>
                </c:pt>
                <c:pt idx="1132">
                  <c:v>2.4500000000000001E-2</c:v>
                </c:pt>
                <c:pt idx="1133">
                  <c:v>2.4459999999999999E-2</c:v>
                </c:pt>
                <c:pt idx="1134">
                  <c:v>2.4420000000000001E-2</c:v>
                </c:pt>
                <c:pt idx="1135">
                  <c:v>2.4379999999999999E-2</c:v>
                </c:pt>
                <c:pt idx="1136">
                  <c:v>2.4340000000000001E-2</c:v>
                </c:pt>
                <c:pt idx="1137">
                  <c:v>2.4289999999999999E-2</c:v>
                </c:pt>
                <c:pt idx="1138">
                  <c:v>2.4250000000000001E-2</c:v>
                </c:pt>
                <c:pt idx="1139">
                  <c:v>2.4209999999999999E-2</c:v>
                </c:pt>
                <c:pt idx="1140">
                  <c:v>2.4170000000000001E-2</c:v>
                </c:pt>
                <c:pt idx="1141">
                  <c:v>2.4129999999999999E-2</c:v>
                </c:pt>
                <c:pt idx="1142">
                  <c:v>2.4080000000000001E-2</c:v>
                </c:pt>
                <c:pt idx="1143">
                  <c:v>2.4039999999999999E-2</c:v>
                </c:pt>
                <c:pt idx="1144">
                  <c:v>2.4E-2</c:v>
                </c:pt>
                <c:pt idx="1145">
                  <c:v>2.3959999999999999E-2</c:v>
                </c:pt>
                <c:pt idx="1146">
                  <c:v>2.392E-2</c:v>
                </c:pt>
                <c:pt idx="1147">
                  <c:v>2.3879999999999998E-2</c:v>
                </c:pt>
                <c:pt idx="1148">
                  <c:v>2.384E-2</c:v>
                </c:pt>
                <c:pt idx="1149">
                  <c:v>2.3800000000000002E-2</c:v>
                </c:pt>
                <c:pt idx="1150">
                  <c:v>2.375E-2</c:v>
                </c:pt>
                <c:pt idx="1151">
                  <c:v>2.3709999999999998E-2</c:v>
                </c:pt>
                <c:pt idx="1152">
                  <c:v>2.367E-2</c:v>
                </c:pt>
                <c:pt idx="1153">
                  <c:v>2.3630000000000002E-2</c:v>
                </c:pt>
                <c:pt idx="1154">
                  <c:v>2.359E-2</c:v>
                </c:pt>
                <c:pt idx="1155">
                  <c:v>2.3550000000000001E-2</c:v>
                </c:pt>
                <c:pt idx="1156">
                  <c:v>2.351E-2</c:v>
                </c:pt>
                <c:pt idx="1157">
                  <c:v>2.3470000000000001E-2</c:v>
                </c:pt>
                <c:pt idx="1158">
                  <c:v>2.3429999999999999E-2</c:v>
                </c:pt>
                <c:pt idx="1159">
                  <c:v>2.3390000000000001E-2</c:v>
                </c:pt>
                <c:pt idx="1160">
                  <c:v>2.3349999999999999E-2</c:v>
                </c:pt>
                <c:pt idx="1161">
                  <c:v>2.3310000000000001E-2</c:v>
                </c:pt>
                <c:pt idx="1162">
                  <c:v>2.3269999999999999E-2</c:v>
                </c:pt>
                <c:pt idx="1163">
                  <c:v>2.3230000000000001E-2</c:v>
                </c:pt>
                <c:pt idx="1164">
                  <c:v>2.3189999999999999E-2</c:v>
                </c:pt>
                <c:pt idx="1165">
                  <c:v>2.315E-2</c:v>
                </c:pt>
                <c:pt idx="1166">
                  <c:v>2.3109999999999999E-2</c:v>
                </c:pt>
                <c:pt idx="1167">
                  <c:v>2.307E-2</c:v>
                </c:pt>
                <c:pt idx="1168">
                  <c:v>2.3029999999999998E-2</c:v>
                </c:pt>
                <c:pt idx="1169">
                  <c:v>2.3E-2</c:v>
                </c:pt>
                <c:pt idx="1170">
                  <c:v>2.2960000000000001E-2</c:v>
                </c:pt>
                <c:pt idx="1171">
                  <c:v>2.2919999999999999E-2</c:v>
                </c:pt>
                <c:pt idx="1172">
                  <c:v>2.2880000000000001E-2</c:v>
                </c:pt>
                <c:pt idx="1173">
                  <c:v>2.2839999999999999E-2</c:v>
                </c:pt>
                <c:pt idx="1174">
                  <c:v>2.2800000000000001E-2</c:v>
                </c:pt>
                <c:pt idx="1175">
                  <c:v>2.2759999999999999E-2</c:v>
                </c:pt>
                <c:pt idx="1176">
                  <c:v>2.2720000000000001E-2</c:v>
                </c:pt>
                <c:pt idx="1177">
                  <c:v>2.2679999999999999E-2</c:v>
                </c:pt>
                <c:pt idx="1178">
                  <c:v>2.265E-2</c:v>
                </c:pt>
                <c:pt idx="1179">
                  <c:v>2.2610000000000002E-2</c:v>
                </c:pt>
                <c:pt idx="1180">
                  <c:v>2.257E-2</c:v>
                </c:pt>
                <c:pt idx="1181">
                  <c:v>2.2530000000000001E-2</c:v>
                </c:pt>
                <c:pt idx="1182">
                  <c:v>2.249E-2</c:v>
                </c:pt>
                <c:pt idx="1183">
                  <c:v>2.2460000000000001E-2</c:v>
                </c:pt>
                <c:pt idx="1184">
                  <c:v>2.2419999999999999E-2</c:v>
                </c:pt>
                <c:pt idx="1185">
                  <c:v>2.2380000000000001E-2</c:v>
                </c:pt>
                <c:pt idx="1186">
                  <c:v>2.2339999999999999E-2</c:v>
                </c:pt>
                <c:pt idx="1187">
                  <c:v>2.231E-2</c:v>
                </c:pt>
                <c:pt idx="1188">
                  <c:v>2.2270000000000002E-2</c:v>
                </c:pt>
                <c:pt idx="1189">
                  <c:v>2.223E-2</c:v>
                </c:pt>
                <c:pt idx="1190">
                  <c:v>2.2190000000000001E-2</c:v>
                </c:pt>
                <c:pt idx="1191">
                  <c:v>2.2159999999999999E-2</c:v>
                </c:pt>
                <c:pt idx="1192">
                  <c:v>2.2120000000000001E-2</c:v>
                </c:pt>
                <c:pt idx="1193">
                  <c:v>2.2079999999999999E-2</c:v>
                </c:pt>
                <c:pt idx="1194">
                  <c:v>2.2040000000000001E-2</c:v>
                </c:pt>
                <c:pt idx="1195">
                  <c:v>2.2009999999999998E-2</c:v>
                </c:pt>
                <c:pt idx="1196">
                  <c:v>2.197E-2</c:v>
                </c:pt>
                <c:pt idx="1197">
                  <c:v>2.1930000000000002E-2</c:v>
                </c:pt>
                <c:pt idx="1198">
                  <c:v>2.1899999999999999E-2</c:v>
                </c:pt>
                <c:pt idx="1199">
                  <c:v>2.1860000000000001E-2</c:v>
                </c:pt>
                <c:pt idx="1200">
                  <c:v>2.1819999999999999E-2</c:v>
                </c:pt>
                <c:pt idx="1201">
                  <c:v>2.179E-2</c:v>
                </c:pt>
                <c:pt idx="1202">
                  <c:v>2.1749999999999999E-2</c:v>
                </c:pt>
                <c:pt idx="1203">
                  <c:v>2.171E-2</c:v>
                </c:pt>
                <c:pt idx="1204">
                  <c:v>2.1680000000000001E-2</c:v>
                </c:pt>
                <c:pt idx="1205">
                  <c:v>2.164E-2</c:v>
                </c:pt>
                <c:pt idx="1206">
                  <c:v>2.1610000000000001E-2</c:v>
                </c:pt>
                <c:pt idx="1207">
                  <c:v>2.1569999999999999E-2</c:v>
                </c:pt>
                <c:pt idx="1208">
                  <c:v>2.1530000000000001E-2</c:v>
                </c:pt>
                <c:pt idx="1209">
                  <c:v>2.1499999999999998E-2</c:v>
                </c:pt>
                <c:pt idx="1210">
                  <c:v>2.146E-2</c:v>
                </c:pt>
                <c:pt idx="1211">
                  <c:v>2.1430000000000001E-2</c:v>
                </c:pt>
                <c:pt idx="1212">
                  <c:v>2.1389999999999999E-2</c:v>
                </c:pt>
                <c:pt idx="1213">
                  <c:v>2.1360000000000001E-2</c:v>
                </c:pt>
                <c:pt idx="1214">
                  <c:v>2.1319999999999999E-2</c:v>
                </c:pt>
                <c:pt idx="1215">
                  <c:v>2.129E-2</c:v>
                </c:pt>
                <c:pt idx="1216">
                  <c:v>2.1250000000000002E-2</c:v>
                </c:pt>
                <c:pt idx="1217">
                  <c:v>2.1219999999999999E-2</c:v>
                </c:pt>
                <c:pt idx="1218">
                  <c:v>2.1180000000000001E-2</c:v>
                </c:pt>
                <c:pt idx="1219">
                  <c:v>2.1149999999999999E-2</c:v>
                </c:pt>
                <c:pt idx="1220">
                  <c:v>2.111E-2</c:v>
                </c:pt>
                <c:pt idx="1221">
                  <c:v>2.1080000000000002E-2</c:v>
                </c:pt>
                <c:pt idx="1222">
                  <c:v>2.104E-2</c:v>
                </c:pt>
                <c:pt idx="1223">
                  <c:v>2.1010000000000001E-2</c:v>
                </c:pt>
                <c:pt idx="1224">
                  <c:v>2.0969999999999999E-2</c:v>
                </c:pt>
                <c:pt idx="1225">
                  <c:v>2.094E-2</c:v>
                </c:pt>
                <c:pt idx="1226">
                  <c:v>2.0899999999999998E-2</c:v>
                </c:pt>
                <c:pt idx="1227">
                  <c:v>2.087E-2</c:v>
                </c:pt>
                <c:pt idx="1228">
                  <c:v>2.0830000000000001E-2</c:v>
                </c:pt>
                <c:pt idx="1229">
                  <c:v>2.0799999999999999E-2</c:v>
                </c:pt>
                <c:pt idx="1230">
                  <c:v>2.077E-2</c:v>
                </c:pt>
                <c:pt idx="1231">
                  <c:v>2.0729999999999998E-2</c:v>
                </c:pt>
                <c:pt idx="1232">
                  <c:v>2.07E-2</c:v>
                </c:pt>
                <c:pt idx="1233">
                  <c:v>2.0660000000000001E-2</c:v>
                </c:pt>
                <c:pt idx="1234">
                  <c:v>2.0629999999999999E-2</c:v>
                </c:pt>
                <c:pt idx="1235">
                  <c:v>2.06E-2</c:v>
                </c:pt>
                <c:pt idx="1236">
                  <c:v>2.0559999999999998E-2</c:v>
                </c:pt>
                <c:pt idx="1237">
                  <c:v>2.053E-2</c:v>
                </c:pt>
                <c:pt idx="1238">
                  <c:v>2.0500000000000001E-2</c:v>
                </c:pt>
                <c:pt idx="1239">
                  <c:v>2.0459999999999999E-2</c:v>
                </c:pt>
                <c:pt idx="1240">
                  <c:v>2.043E-2</c:v>
                </c:pt>
                <c:pt idx="1241">
                  <c:v>2.0400000000000001E-2</c:v>
                </c:pt>
                <c:pt idx="1242">
                  <c:v>2.036E-2</c:v>
                </c:pt>
                <c:pt idx="1243">
                  <c:v>2.0330000000000001E-2</c:v>
                </c:pt>
                <c:pt idx="1244">
                  <c:v>2.0299999999999999E-2</c:v>
                </c:pt>
                <c:pt idx="1245">
                  <c:v>2.026E-2</c:v>
                </c:pt>
                <c:pt idx="1246">
                  <c:v>2.0230000000000001E-2</c:v>
                </c:pt>
                <c:pt idx="1247">
                  <c:v>2.0199999999999999E-2</c:v>
                </c:pt>
                <c:pt idx="1248">
                  <c:v>2.0160000000000001E-2</c:v>
                </c:pt>
                <c:pt idx="1249">
                  <c:v>2.0129999999999999E-2</c:v>
                </c:pt>
                <c:pt idx="1250">
                  <c:v>2.01E-2</c:v>
                </c:pt>
                <c:pt idx="1251">
                  <c:v>2.0070000000000001E-2</c:v>
                </c:pt>
                <c:pt idx="1252">
                  <c:v>2.0029999999999999E-2</c:v>
                </c:pt>
                <c:pt idx="1253">
                  <c:v>0.02</c:v>
                </c:pt>
                <c:pt idx="1254">
                  <c:v>1.9970000000000002E-2</c:v>
                </c:pt>
                <c:pt idx="1255">
                  <c:v>1.9939999999999999E-2</c:v>
                </c:pt>
                <c:pt idx="1256">
                  <c:v>1.9900000000000001E-2</c:v>
                </c:pt>
                <c:pt idx="1257">
                  <c:v>1.9869999999999999E-2</c:v>
                </c:pt>
                <c:pt idx="1258">
                  <c:v>1.984E-2</c:v>
                </c:pt>
                <c:pt idx="1259">
                  <c:v>1.9810000000000001E-2</c:v>
                </c:pt>
                <c:pt idx="1260">
                  <c:v>1.9779999999999999E-2</c:v>
                </c:pt>
                <c:pt idx="1261">
                  <c:v>1.9740000000000001E-2</c:v>
                </c:pt>
                <c:pt idx="1262">
                  <c:v>1.9709999999999998E-2</c:v>
                </c:pt>
                <c:pt idx="1263">
                  <c:v>1.968E-2</c:v>
                </c:pt>
                <c:pt idx="1264">
                  <c:v>1.9650000000000001E-2</c:v>
                </c:pt>
                <c:pt idx="1265">
                  <c:v>1.9619999999999999E-2</c:v>
                </c:pt>
                <c:pt idx="1266">
                  <c:v>1.959E-2</c:v>
                </c:pt>
                <c:pt idx="1267">
                  <c:v>1.9550000000000001E-2</c:v>
                </c:pt>
                <c:pt idx="1268">
                  <c:v>1.9519999999999999E-2</c:v>
                </c:pt>
                <c:pt idx="1269">
                  <c:v>1.949E-2</c:v>
                </c:pt>
                <c:pt idx="1270">
                  <c:v>1.9460000000000002E-2</c:v>
                </c:pt>
                <c:pt idx="1271">
                  <c:v>1.9429999999999999E-2</c:v>
                </c:pt>
                <c:pt idx="1272">
                  <c:v>1.9400000000000001E-2</c:v>
                </c:pt>
                <c:pt idx="1273">
                  <c:v>1.9369999999999998E-2</c:v>
                </c:pt>
                <c:pt idx="1274">
                  <c:v>1.934E-2</c:v>
                </c:pt>
                <c:pt idx="1275">
                  <c:v>1.9310000000000001E-2</c:v>
                </c:pt>
                <c:pt idx="1276">
                  <c:v>1.9279999999999999E-2</c:v>
                </c:pt>
                <c:pt idx="1277">
                  <c:v>1.924E-2</c:v>
                </c:pt>
                <c:pt idx="1278">
                  <c:v>1.9210000000000001E-2</c:v>
                </c:pt>
                <c:pt idx="1279">
                  <c:v>1.9179999999999999E-2</c:v>
                </c:pt>
                <c:pt idx="1280">
                  <c:v>1.915E-2</c:v>
                </c:pt>
                <c:pt idx="1281">
                  <c:v>1.9120000000000002E-2</c:v>
                </c:pt>
                <c:pt idx="1282">
                  <c:v>1.9089999999999999E-2</c:v>
                </c:pt>
                <c:pt idx="1283">
                  <c:v>1.9060000000000001E-2</c:v>
                </c:pt>
                <c:pt idx="1284">
                  <c:v>1.9029999999999998E-2</c:v>
                </c:pt>
                <c:pt idx="1285">
                  <c:v>1.9E-2</c:v>
                </c:pt>
                <c:pt idx="1286">
                  <c:v>1.8970000000000001E-2</c:v>
                </c:pt>
                <c:pt idx="1287">
                  <c:v>1.8939999999999999E-2</c:v>
                </c:pt>
                <c:pt idx="1288">
                  <c:v>1.891E-2</c:v>
                </c:pt>
                <c:pt idx="1289">
                  <c:v>1.8880000000000001E-2</c:v>
                </c:pt>
                <c:pt idx="1290">
                  <c:v>1.8849999999999999E-2</c:v>
                </c:pt>
                <c:pt idx="1291">
                  <c:v>1.882E-2</c:v>
                </c:pt>
                <c:pt idx="1292">
                  <c:v>1.8790000000000001E-2</c:v>
                </c:pt>
                <c:pt idx="1293">
                  <c:v>1.8759999999999999E-2</c:v>
                </c:pt>
                <c:pt idx="1294">
                  <c:v>1.873E-2</c:v>
                </c:pt>
                <c:pt idx="1295">
                  <c:v>1.8700000000000001E-2</c:v>
                </c:pt>
                <c:pt idx="1296">
                  <c:v>1.8669999999999999E-2</c:v>
                </c:pt>
                <c:pt idx="1297">
                  <c:v>1.864E-2</c:v>
                </c:pt>
                <c:pt idx="1298">
                  <c:v>1.8610000000000002E-2</c:v>
                </c:pt>
                <c:pt idx="1299">
                  <c:v>1.8579999999999999E-2</c:v>
                </c:pt>
                <c:pt idx="1300">
                  <c:v>1.8550000000000001E-2</c:v>
                </c:pt>
                <c:pt idx="1301">
                  <c:v>1.8519999999999998E-2</c:v>
                </c:pt>
                <c:pt idx="1302">
                  <c:v>1.8499999999999999E-2</c:v>
                </c:pt>
                <c:pt idx="1303">
                  <c:v>1.847E-2</c:v>
                </c:pt>
                <c:pt idx="1304">
                  <c:v>1.8440000000000002E-2</c:v>
                </c:pt>
                <c:pt idx="1305">
                  <c:v>1.8409999999999999E-2</c:v>
                </c:pt>
                <c:pt idx="1306">
                  <c:v>1.8380000000000001E-2</c:v>
                </c:pt>
                <c:pt idx="1307">
                  <c:v>1.8350000000000002E-2</c:v>
                </c:pt>
                <c:pt idx="1308">
                  <c:v>1.8319999999999999E-2</c:v>
                </c:pt>
                <c:pt idx="1309">
                  <c:v>1.8290000000000001E-2</c:v>
                </c:pt>
                <c:pt idx="1310">
                  <c:v>1.8259999999999998E-2</c:v>
                </c:pt>
                <c:pt idx="1311">
                  <c:v>1.8239999999999999E-2</c:v>
                </c:pt>
                <c:pt idx="1312">
                  <c:v>1.821E-2</c:v>
                </c:pt>
                <c:pt idx="1313">
                  <c:v>1.8180000000000002E-2</c:v>
                </c:pt>
                <c:pt idx="1314">
                  <c:v>1.8149999999999999E-2</c:v>
                </c:pt>
                <c:pt idx="1315">
                  <c:v>1.8120000000000001E-2</c:v>
                </c:pt>
                <c:pt idx="1316">
                  <c:v>1.8089999999999998E-2</c:v>
                </c:pt>
                <c:pt idx="1317">
                  <c:v>1.8069999999999999E-2</c:v>
                </c:pt>
                <c:pt idx="1318">
                  <c:v>1.804E-2</c:v>
                </c:pt>
                <c:pt idx="1319">
                  <c:v>1.8010000000000002E-2</c:v>
                </c:pt>
                <c:pt idx="1320">
                  <c:v>1.7979999999999999E-2</c:v>
                </c:pt>
                <c:pt idx="1321">
                  <c:v>1.7950000000000001E-2</c:v>
                </c:pt>
                <c:pt idx="1322">
                  <c:v>1.7919999999999998E-2</c:v>
                </c:pt>
                <c:pt idx="1323">
                  <c:v>1.7899999999999999E-2</c:v>
                </c:pt>
                <c:pt idx="1324">
                  <c:v>1.787E-2</c:v>
                </c:pt>
                <c:pt idx="1325">
                  <c:v>1.7840000000000002E-2</c:v>
                </c:pt>
                <c:pt idx="1326">
                  <c:v>1.7809999999999999E-2</c:v>
                </c:pt>
                <c:pt idx="1327">
                  <c:v>1.779E-2</c:v>
                </c:pt>
                <c:pt idx="1328">
                  <c:v>1.7760000000000001E-2</c:v>
                </c:pt>
                <c:pt idx="1329">
                  <c:v>1.7729999999999999E-2</c:v>
                </c:pt>
                <c:pt idx="1330">
                  <c:v>1.77E-2</c:v>
                </c:pt>
                <c:pt idx="1331">
                  <c:v>1.7680000000000001E-2</c:v>
                </c:pt>
                <c:pt idx="1332">
                  <c:v>1.7649999999999999E-2</c:v>
                </c:pt>
                <c:pt idx="1333">
                  <c:v>1.762E-2</c:v>
                </c:pt>
                <c:pt idx="1334">
                  <c:v>1.7590000000000001E-2</c:v>
                </c:pt>
                <c:pt idx="1335">
                  <c:v>1.7569999999999999E-2</c:v>
                </c:pt>
                <c:pt idx="1336">
                  <c:v>1.754E-2</c:v>
                </c:pt>
                <c:pt idx="1337">
                  <c:v>1.7510000000000001E-2</c:v>
                </c:pt>
                <c:pt idx="1338">
                  <c:v>1.7489999999999999E-2</c:v>
                </c:pt>
                <c:pt idx="1339">
                  <c:v>1.746E-2</c:v>
                </c:pt>
                <c:pt idx="1340">
                  <c:v>1.7430000000000001E-2</c:v>
                </c:pt>
                <c:pt idx="1341">
                  <c:v>1.7409999999999998E-2</c:v>
                </c:pt>
                <c:pt idx="1342">
                  <c:v>1.738E-2</c:v>
                </c:pt>
                <c:pt idx="1343">
                  <c:v>1.7350000000000001E-2</c:v>
                </c:pt>
                <c:pt idx="1344">
                  <c:v>1.7330000000000002E-2</c:v>
                </c:pt>
                <c:pt idx="1345">
                  <c:v>1.7299999999999999E-2</c:v>
                </c:pt>
                <c:pt idx="1346">
                  <c:v>1.7270000000000001E-2</c:v>
                </c:pt>
                <c:pt idx="1347">
                  <c:v>1.7250000000000001E-2</c:v>
                </c:pt>
                <c:pt idx="1348">
                  <c:v>1.7219999999999999E-2</c:v>
                </c:pt>
                <c:pt idx="1349">
                  <c:v>1.719E-2</c:v>
                </c:pt>
                <c:pt idx="1350">
                  <c:v>1.7170000000000001E-2</c:v>
                </c:pt>
                <c:pt idx="1351">
                  <c:v>1.7139999999999999E-2</c:v>
                </c:pt>
                <c:pt idx="1352">
                  <c:v>1.711E-2</c:v>
                </c:pt>
                <c:pt idx="1353">
                  <c:v>1.7090000000000001E-2</c:v>
                </c:pt>
                <c:pt idx="1354">
                  <c:v>1.7059999999999999E-2</c:v>
                </c:pt>
                <c:pt idx="1355">
                  <c:v>1.704E-2</c:v>
                </c:pt>
                <c:pt idx="1356">
                  <c:v>1.7010000000000001E-2</c:v>
                </c:pt>
                <c:pt idx="1357">
                  <c:v>1.6979999999999999E-2</c:v>
                </c:pt>
                <c:pt idx="1358">
                  <c:v>1.6959999999999999E-2</c:v>
                </c:pt>
                <c:pt idx="1359">
                  <c:v>1.6930000000000001E-2</c:v>
                </c:pt>
                <c:pt idx="1360">
                  <c:v>1.6910000000000001E-2</c:v>
                </c:pt>
                <c:pt idx="1361">
                  <c:v>1.6879999999999999E-2</c:v>
                </c:pt>
                <c:pt idx="1362">
                  <c:v>1.685E-2</c:v>
                </c:pt>
                <c:pt idx="1363">
                  <c:v>1.6830000000000001E-2</c:v>
                </c:pt>
                <c:pt idx="1364">
                  <c:v>1.6799999999999999E-2</c:v>
                </c:pt>
                <c:pt idx="1365">
                  <c:v>1.678E-2</c:v>
                </c:pt>
                <c:pt idx="1366">
                  <c:v>1.6750000000000001E-2</c:v>
                </c:pt>
                <c:pt idx="1367">
                  <c:v>1.6729999999999998E-2</c:v>
                </c:pt>
                <c:pt idx="1368">
                  <c:v>1.67E-2</c:v>
                </c:pt>
                <c:pt idx="1369">
                  <c:v>1.668E-2</c:v>
                </c:pt>
                <c:pt idx="1370">
                  <c:v>1.6650000000000002E-2</c:v>
                </c:pt>
                <c:pt idx="1371">
                  <c:v>1.6629999999999999E-2</c:v>
                </c:pt>
                <c:pt idx="1372">
                  <c:v>1.66E-2</c:v>
                </c:pt>
                <c:pt idx="1373">
                  <c:v>1.6580000000000001E-2</c:v>
                </c:pt>
                <c:pt idx="1374">
                  <c:v>1.6549999999999999E-2</c:v>
                </c:pt>
                <c:pt idx="1375">
                  <c:v>1.653E-2</c:v>
                </c:pt>
                <c:pt idx="1376">
                  <c:v>1.6500000000000001E-2</c:v>
                </c:pt>
                <c:pt idx="1377">
                  <c:v>1.6480000000000002E-2</c:v>
                </c:pt>
                <c:pt idx="1378">
                  <c:v>1.6449999999999999E-2</c:v>
                </c:pt>
                <c:pt idx="1379">
                  <c:v>1.643E-2</c:v>
                </c:pt>
                <c:pt idx="1380">
                  <c:v>1.6400000000000001E-2</c:v>
                </c:pt>
                <c:pt idx="1381">
                  <c:v>1.6379999999999999E-2</c:v>
                </c:pt>
                <c:pt idx="1382">
                  <c:v>1.635E-2</c:v>
                </c:pt>
                <c:pt idx="1383">
                  <c:v>1.6330000000000001E-2</c:v>
                </c:pt>
                <c:pt idx="1384">
                  <c:v>1.6299999999999999E-2</c:v>
                </c:pt>
                <c:pt idx="1385">
                  <c:v>1.6279999999999999E-2</c:v>
                </c:pt>
                <c:pt idx="1386">
                  <c:v>1.6250000000000001E-2</c:v>
                </c:pt>
                <c:pt idx="1387">
                  <c:v>1.6230000000000001E-2</c:v>
                </c:pt>
                <c:pt idx="1388">
                  <c:v>1.6199999999999999E-2</c:v>
                </c:pt>
                <c:pt idx="1389">
                  <c:v>1.618E-2</c:v>
                </c:pt>
                <c:pt idx="1390">
                  <c:v>1.6160000000000001E-2</c:v>
                </c:pt>
                <c:pt idx="1391">
                  <c:v>1.6129999999999999E-2</c:v>
                </c:pt>
                <c:pt idx="1392">
                  <c:v>1.6109999999999999E-2</c:v>
                </c:pt>
                <c:pt idx="1393">
                  <c:v>1.6080000000000001E-2</c:v>
                </c:pt>
                <c:pt idx="1394">
                  <c:v>1.6060000000000001E-2</c:v>
                </c:pt>
                <c:pt idx="1395">
                  <c:v>1.6039999999999999E-2</c:v>
                </c:pt>
                <c:pt idx="1396">
                  <c:v>1.601E-2</c:v>
                </c:pt>
                <c:pt idx="1397">
                  <c:v>1.5990000000000001E-2</c:v>
                </c:pt>
                <c:pt idx="1398">
                  <c:v>1.5959999999999998E-2</c:v>
                </c:pt>
                <c:pt idx="1399">
                  <c:v>1.5939999999999999E-2</c:v>
                </c:pt>
                <c:pt idx="1400">
                  <c:v>1.592E-2</c:v>
                </c:pt>
                <c:pt idx="1401">
                  <c:v>1.5890000000000001E-2</c:v>
                </c:pt>
                <c:pt idx="1402">
                  <c:v>1.5869999999999999E-2</c:v>
                </c:pt>
                <c:pt idx="1403">
                  <c:v>1.585E-2</c:v>
                </c:pt>
                <c:pt idx="1404">
                  <c:v>1.5820000000000001E-2</c:v>
                </c:pt>
                <c:pt idx="1405">
                  <c:v>1.5800000000000002E-2</c:v>
                </c:pt>
                <c:pt idx="1406">
                  <c:v>1.5769999999999999E-2</c:v>
                </c:pt>
                <c:pt idx="1407">
                  <c:v>1.575E-2</c:v>
                </c:pt>
                <c:pt idx="1408">
                  <c:v>1.5730000000000001E-2</c:v>
                </c:pt>
                <c:pt idx="1409">
                  <c:v>1.5699999999999999E-2</c:v>
                </c:pt>
                <c:pt idx="1410">
                  <c:v>1.5679999999999999E-2</c:v>
                </c:pt>
                <c:pt idx="1411">
                  <c:v>1.566E-2</c:v>
                </c:pt>
                <c:pt idx="1412">
                  <c:v>1.5640000000000001E-2</c:v>
                </c:pt>
                <c:pt idx="1413">
                  <c:v>1.5610000000000001E-2</c:v>
                </c:pt>
                <c:pt idx="1414">
                  <c:v>1.559E-2</c:v>
                </c:pt>
                <c:pt idx="1415">
                  <c:v>1.5570000000000001E-2</c:v>
                </c:pt>
                <c:pt idx="1416">
                  <c:v>1.554E-2</c:v>
                </c:pt>
                <c:pt idx="1417">
                  <c:v>1.5520000000000001E-2</c:v>
                </c:pt>
                <c:pt idx="1418">
                  <c:v>1.55E-2</c:v>
                </c:pt>
                <c:pt idx="1419">
                  <c:v>1.5469999999999999E-2</c:v>
                </c:pt>
                <c:pt idx="1420">
                  <c:v>1.545E-2</c:v>
                </c:pt>
                <c:pt idx="1421">
                  <c:v>1.5429999999999999E-2</c:v>
                </c:pt>
                <c:pt idx="1422">
                  <c:v>1.541E-2</c:v>
                </c:pt>
                <c:pt idx="1423">
                  <c:v>1.538E-2</c:v>
                </c:pt>
                <c:pt idx="1424">
                  <c:v>1.536E-2</c:v>
                </c:pt>
                <c:pt idx="1425">
                  <c:v>1.5339999999999999E-2</c:v>
                </c:pt>
                <c:pt idx="1426">
                  <c:v>1.532E-2</c:v>
                </c:pt>
                <c:pt idx="1427">
                  <c:v>1.529E-2</c:v>
                </c:pt>
                <c:pt idx="1428">
                  <c:v>1.5270000000000001E-2</c:v>
                </c:pt>
                <c:pt idx="1429">
                  <c:v>1.525E-2</c:v>
                </c:pt>
                <c:pt idx="1430">
                  <c:v>1.523E-2</c:v>
                </c:pt>
                <c:pt idx="1431">
                  <c:v>1.52E-2</c:v>
                </c:pt>
                <c:pt idx="1432">
                  <c:v>1.5180000000000001E-2</c:v>
                </c:pt>
                <c:pt idx="1433">
                  <c:v>1.516E-2</c:v>
                </c:pt>
                <c:pt idx="1434">
                  <c:v>1.5140000000000001E-2</c:v>
                </c:pt>
                <c:pt idx="1435">
                  <c:v>1.511E-2</c:v>
                </c:pt>
                <c:pt idx="1436">
                  <c:v>1.5089999999999999E-2</c:v>
                </c:pt>
                <c:pt idx="1437">
                  <c:v>1.507E-2</c:v>
                </c:pt>
                <c:pt idx="1438">
                  <c:v>1.5049999999999999E-2</c:v>
                </c:pt>
                <c:pt idx="1439">
                  <c:v>1.503E-2</c:v>
                </c:pt>
                <c:pt idx="1440">
                  <c:v>1.4999999999999999E-2</c:v>
                </c:pt>
                <c:pt idx="1441">
                  <c:v>1.498E-2</c:v>
                </c:pt>
                <c:pt idx="1442">
                  <c:v>1.4959999999999999E-2</c:v>
                </c:pt>
                <c:pt idx="1443">
                  <c:v>1.494E-2</c:v>
                </c:pt>
                <c:pt idx="1444">
                  <c:v>1.4919999999999999E-2</c:v>
                </c:pt>
                <c:pt idx="1445">
                  <c:v>1.49E-2</c:v>
                </c:pt>
                <c:pt idx="1446">
                  <c:v>1.487E-2</c:v>
                </c:pt>
                <c:pt idx="1447">
                  <c:v>1.485E-2</c:v>
                </c:pt>
                <c:pt idx="1448">
                  <c:v>1.4829999999999999E-2</c:v>
                </c:pt>
                <c:pt idx="1449">
                  <c:v>1.481E-2</c:v>
                </c:pt>
                <c:pt idx="1450">
                  <c:v>1.4789999999999999E-2</c:v>
                </c:pt>
                <c:pt idx="1451">
                  <c:v>1.477E-2</c:v>
                </c:pt>
                <c:pt idx="1452">
                  <c:v>1.474E-2</c:v>
                </c:pt>
                <c:pt idx="1453">
                  <c:v>1.472E-2</c:v>
                </c:pt>
                <c:pt idx="1454">
                  <c:v>1.47E-2</c:v>
                </c:pt>
                <c:pt idx="1455">
                  <c:v>1.468E-2</c:v>
                </c:pt>
                <c:pt idx="1456">
                  <c:v>1.4659999999999999E-2</c:v>
                </c:pt>
                <c:pt idx="1457">
                  <c:v>1.464E-2</c:v>
                </c:pt>
                <c:pt idx="1458">
                  <c:v>1.4619999999999999E-2</c:v>
                </c:pt>
                <c:pt idx="1459">
                  <c:v>1.46E-2</c:v>
                </c:pt>
                <c:pt idx="1460">
                  <c:v>1.4579999999999999E-2</c:v>
                </c:pt>
                <c:pt idx="1461">
                  <c:v>1.455E-2</c:v>
                </c:pt>
                <c:pt idx="1462">
                  <c:v>1.453E-2</c:v>
                </c:pt>
                <c:pt idx="1463">
                  <c:v>1.451E-2</c:v>
                </c:pt>
                <c:pt idx="1464">
                  <c:v>1.4489999999999999E-2</c:v>
                </c:pt>
                <c:pt idx="1465">
                  <c:v>1.447E-2</c:v>
                </c:pt>
                <c:pt idx="1466">
                  <c:v>1.4449999999999999E-2</c:v>
                </c:pt>
                <c:pt idx="1467">
                  <c:v>1.443E-2</c:v>
                </c:pt>
                <c:pt idx="1468">
                  <c:v>1.4409999999999999E-2</c:v>
                </c:pt>
                <c:pt idx="1469">
                  <c:v>1.439E-2</c:v>
                </c:pt>
                <c:pt idx="1470">
                  <c:v>1.4370000000000001E-2</c:v>
                </c:pt>
                <c:pt idx="1471">
                  <c:v>1.435E-2</c:v>
                </c:pt>
                <c:pt idx="1472">
                  <c:v>1.4330000000000001E-2</c:v>
                </c:pt>
                <c:pt idx="1473">
                  <c:v>1.43E-2</c:v>
                </c:pt>
                <c:pt idx="1474">
                  <c:v>1.4279999999999999E-2</c:v>
                </c:pt>
                <c:pt idx="1475">
                  <c:v>1.426E-2</c:v>
                </c:pt>
                <c:pt idx="1476">
                  <c:v>1.4239999999999999E-2</c:v>
                </c:pt>
                <c:pt idx="1477">
                  <c:v>1.422E-2</c:v>
                </c:pt>
                <c:pt idx="1478">
                  <c:v>1.4200000000000001E-2</c:v>
                </c:pt>
                <c:pt idx="1479">
                  <c:v>1.418E-2</c:v>
                </c:pt>
                <c:pt idx="1480">
                  <c:v>1.4160000000000001E-2</c:v>
                </c:pt>
                <c:pt idx="1481">
                  <c:v>1.414E-2</c:v>
                </c:pt>
                <c:pt idx="1482">
                  <c:v>1.4120000000000001E-2</c:v>
                </c:pt>
                <c:pt idx="1483">
                  <c:v>1.41E-2</c:v>
                </c:pt>
                <c:pt idx="1484">
                  <c:v>1.4080000000000001E-2</c:v>
                </c:pt>
                <c:pt idx="1485">
                  <c:v>1.406E-2</c:v>
                </c:pt>
                <c:pt idx="1486">
                  <c:v>1.404E-2</c:v>
                </c:pt>
                <c:pt idx="1487">
                  <c:v>1.4019999999999999E-2</c:v>
                </c:pt>
                <c:pt idx="1488">
                  <c:v>1.4E-2</c:v>
                </c:pt>
                <c:pt idx="1489">
                  <c:v>1.3979999999999999E-2</c:v>
                </c:pt>
                <c:pt idx="1490">
                  <c:v>1.396E-2</c:v>
                </c:pt>
                <c:pt idx="1491">
                  <c:v>1.3939999999999999E-2</c:v>
                </c:pt>
                <c:pt idx="1492">
                  <c:v>1.392E-2</c:v>
                </c:pt>
                <c:pt idx="1493">
                  <c:v>1.3899999999999999E-2</c:v>
                </c:pt>
                <c:pt idx="1494">
                  <c:v>1.388E-2</c:v>
                </c:pt>
                <c:pt idx="1495">
                  <c:v>1.3860000000000001E-2</c:v>
                </c:pt>
                <c:pt idx="1496">
                  <c:v>1.384E-2</c:v>
                </c:pt>
                <c:pt idx="1497">
                  <c:v>1.3820000000000001E-2</c:v>
                </c:pt>
                <c:pt idx="1498">
                  <c:v>1.38E-2</c:v>
                </c:pt>
                <c:pt idx="1499">
                  <c:v>1.379E-2</c:v>
                </c:pt>
                <c:pt idx="1500">
                  <c:v>1.3769999999999999E-2</c:v>
                </c:pt>
                <c:pt idx="1501">
                  <c:v>1.375E-2</c:v>
                </c:pt>
                <c:pt idx="1502">
                  <c:v>1.3729999999999999E-2</c:v>
                </c:pt>
                <c:pt idx="1503">
                  <c:v>1.371E-2</c:v>
                </c:pt>
                <c:pt idx="1504">
                  <c:v>1.3690000000000001E-2</c:v>
                </c:pt>
                <c:pt idx="1505">
                  <c:v>1.367E-2</c:v>
                </c:pt>
                <c:pt idx="1506">
                  <c:v>1.3650000000000001E-2</c:v>
                </c:pt>
                <c:pt idx="1507">
                  <c:v>1.363E-2</c:v>
                </c:pt>
                <c:pt idx="1508">
                  <c:v>1.3610000000000001E-2</c:v>
                </c:pt>
                <c:pt idx="1509">
                  <c:v>1.359E-2</c:v>
                </c:pt>
                <c:pt idx="1510">
                  <c:v>1.357E-2</c:v>
                </c:pt>
                <c:pt idx="1511">
                  <c:v>1.355E-2</c:v>
                </c:pt>
                <c:pt idx="1512">
                  <c:v>1.354E-2</c:v>
                </c:pt>
                <c:pt idx="1513">
                  <c:v>1.3520000000000001E-2</c:v>
                </c:pt>
                <c:pt idx="1514">
                  <c:v>1.35E-2</c:v>
                </c:pt>
                <c:pt idx="1515">
                  <c:v>1.3480000000000001E-2</c:v>
                </c:pt>
                <c:pt idx="1516">
                  <c:v>1.346E-2</c:v>
                </c:pt>
                <c:pt idx="1517">
                  <c:v>1.3440000000000001E-2</c:v>
                </c:pt>
                <c:pt idx="1518">
                  <c:v>1.342E-2</c:v>
                </c:pt>
                <c:pt idx="1519">
                  <c:v>1.34E-2</c:v>
                </c:pt>
                <c:pt idx="1520">
                  <c:v>1.338E-2</c:v>
                </c:pt>
                <c:pt idx="1521">
                  <c:v>1.337E-2</c:v>
                </c:pt>
                <c:pt idx="1522">
                  <c:v>1.3350000000000001E-2</c:v>
                </c:pt>
                <c:pt idx="1523">
                  <c:v>1.333E-2</c:v>
                </c:pt>
                <c:pt idx="1524">
                  <c:v>1.3310000000000001E-2</c:v>
                </c:pt>
                <c:pt idx="1525">
                  <c:v>1.329E-2</c:v>
                </c:pt>
                <c:pt idx="1526">
                  <c:v>1.3270000000000001E-2</c:v>
                </c:pt>
                <c:pt idx="1527">
                  <c:v>1.325E-2</c:v>
                </c:pt>
                <c:pt idx="1528">
                  <c:v>1.324E-2</c:v>
                </c:pt>
                <c:pt idx="1529">
                  <c:v>1.3220000000000001E-2</c:v>
                </c:pt>
                <c:pt idx="1530">
                  <c:v>1.32E-2</c:v>
                </c:pt>
                <c:pt idx="1531">
                  <c:v>1.3180000000000001E-2</c:v>
                </c:pt>
                <c:pt idx="1532">
                  <c:v>1.316E-2</c:v>
                </c:pt>
                <c:pt idx="1533">
                  <c:v>1.3140000000000001E-2</c:v>
                </c:pt>
                <c:pt idx="1534">
                  <c:v>1.3129999999999999E-2</c:v>
                </c:pt>
                <c:pt idx="1535">
                  <c:v>1.311E-2</c:v>
                </c:pt>
                <c:pt idx="1536">
                  <c:v>1.3089999999999999E-2</c:v>
                </c:pt>
                <c:pt idx="1537">
                  <c:v>1.307E-2</c:v>
                </c:pt>
                <c:pt idx="1538">
                  <c:v>1.3050000000000001E-2</c:v>
                </c:pt>
                <c:pt idx="1539">
                  <c:v>1.304E-2</c:v>
                </c:pt>
                <c:pt idx="1540">
                  <c:v>1.302E-2</c:v>
                </c:pt>
                <c:pt idx="1541">
                  <c:v>1.2999999999999999E-2</c:v>
                </c:pt>
                <c:pt idx="1542">
                  <c:v>1.298E-2</c:v>
                </c:pt>
                <c:pt idx="1543">
                  <c:v>1.2959999999999999E-2</c:v>
                </c:pt>
                <c:pt idx="1544">
                  <c:v>1.295E-2</c:v>
                </c:pt>
                <c:pt idx="1545">
                  <c:v>1.2930000000000001E-2</c:v>
                </c:pt>
                <c:pt idx="1546">
                  <c:v>1.291E-2</c:v>
                </c:pt>
                <c:pt idx="1547">
                  <c:v>1.289E-2</c:v>
                </c:pt>
                <c:pt idx="1548">
                  <c:v>1.2869999999999999E-2</c:v>
                </c:pt>
                <c:pt idx="1549">
                  <c:v>1.286E-2</c:v>
                </c:pt>
                <c:pt idx="1550">
                  <c:v>1.2840000000000001E-2</c:v>
                </c:pt>
                <c:pt idx="1551">
                  <c:v>1.282E-2</c:v>
                </c:pt>
                <c:pt idx="1552">
                  <c:v>1.2800000000000001E-2</c:v>
                </c:pt>
                <c:pt idx="1553">
                  <c:v>1.2789999999999999E-2</c:v>
                </c:pt>
                <c:pt idx="1554">
                  <c:v>1.277E-2</c:v>
                </c:pt>
                <c:pt idx="1555">
                  <c:v>1.2749999999999999E-2</c:v>
                </c:pt>
                <c:pt idx="1556">
                  <c:v>1.273E-2</c:v>
                </c:pt>
                <c:pt idx="1557">
                  <c:v>1.272E-2</c:v>
                </c:pt>
                <c:pt idx="1558">
                  <c:v>1.2699999999999999E-2</c:v>
                </c:pt>
                <c:pt idx="1559">
                  <c:v>1.268E-2</c:v>
                </c:pt>
                <c:pt idx="1560">
                  <c:v>1.2659999999999999E-2</c:v>
                </c:pt>
                <c:pt idx="1561">
                  <c:v>1.265E-2</c:v>
                </c:pt>
                <c:pt idx="1562">
                  <c:v>1.2630000000000001E-2</c:v>
                </c:pt>
                <c:pt idx="1563">
                  <c:v>1.261E-2</c:v>
                </c:pt>
                <c:pt idx="1564">
                  <c:v>1.26E-2</c:v>
                </c:pt>
                <c:pt idx="1565">
                  <c:v>1.2579999999999999E-2</c:v>
                </c:pt>
                <c:pt idx="1566">
                  <c:v>1.256E-2</c:v>
                </c:pt>
                <c:pt idx="1567">
                  <c:v>1.2540000000000001E-2</c:v>
                </c:pt>
                <c:pt idx="1568">
                  <c:v>1.2529999999999999E-2</c:v>
                </c:pt>
                <c:pt idx="1569">
                  <c:v>1.251E-2</c:v>
                </c:pt>
                <c:pt idx="1570">
                  <c:v>1.2489999999999999E-2</c:v>
                </c:pt>
                <c:pt idx="1571">
                  <c:v>1.248E-2</c:v>
                </c:pt>
                <c:pt idx="1572">
                  <c:v>1.2460000000000001E-2</c:v>
                </c:pt>
                <c:pt idx="1573">
                  <c:v>1.244E-2</c:v>
                </c:pt>
                <c:pt idx="1574">
                  <c:v>1.243E-2</c:v>
                </c:pt>
                <c:pt idx="1575">
                  <c:v>1.2409999999999999E-2</c:v>
                </c:pt>
                <c:pt idx="1576">
                  <c:v>1.239E-2</c:v>
                </c:pt>
                <c:pt idx="1577">
                  <c:v>1.238E-2</c:v>
                </c:pt>
                <c:pt idx="1578">
                  <c:v>1.2359999999999999E-2</c:v>
                </c:pt>
                <c:pt idx="1579">
                  <c:v>1.234E-2</c:v>
                </c:pt>
                <c:pt idx="1580">
                  <c:v>1.2319999999999999E-2</c:v>
                </c:pt>
                <c:pt idx="1581">
                  <c:v>1.231E-2</c:v>
                </c:pt>
                <c:pt idx="1582">
                  <c:v>1.2290000000000001E-2</c:v>
                </c:pt>
                <c:pt idx="1583">
                  <c:v>1.227E-2</c:v>
                </c:pt>
                <c:pt idx="1584">
                  <c:v>1.226E-2</c:v>
                </c:pt>
                <c:pt idx="1585">
                  <c:v>1.2239999999999999E-2</c:v>
                </c:pt>
                <c:pt idx="1586">
                  <c:v>1.223E-2</c:v>
                </c:pt>
                <c:pt idx="1587">
                  <c:v>1.221E-2</c:v>
                </c:pt>
                <c:pt idx="1588">
                  <c:v>1.2189999999999999E-2</c:v>
                </c:pt>
                <c:pt idx="1589">
                  <c:v>1.218E-2</c:v>
                </c:pt>
                <c:pt idx="1590">
                  <c:v>1.2160000000000001E-2</c:v>
                </c:pt>
              </c:numCache>
            </c:numRef>
          </c:yVal>
          <c:smooth val="0"/>
        </c:ser>
        <c:ser>
          <c:idx val="2"/>
          <c:order val="2"/>
          <c:tx>
            <c:v>AOD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Data!$O$3:$O$1593</c:f>
              <c:numCache>
                <c:formatCode>General</c:formatCode>
                <c:ptCount val="1591"/>
                <c:pt idx="0">
                  <c:v>5.1673900511724824E-2</c:v>
                </c:pt>
                <c:pt idx="1">
                  <c:v>8.4078327943749587E-3</c:v>
                </c:pt>
                <c:pt idx="2">
                  <c:v>0.20599026750539517</c:v>
                </c:pt>
                <c:pt idx="3">
                  <c:v>9.815814853862026E-2</c:v>
                </c:pt>
                <c:pt idx="4">
                  <c:v>9.9986030722264863E-2</c:v>
                </c:pt>
                <c:pt idx="5">
                  <c:v>-2.7157517479366788E-2</c:v>
                </c:pt>
                <c:pt idx="6">
                  <c:v>-4.8075251299268817E-3</c:v>
                </c:pt>
                <c:pt idx="7">
                  <c:v>8.3908514472031515E-2</c:v>
                </c:pt>
                <c:pt idx="8">
                  <c:v>-5.7233744103162287E-3</c:v>
                </c:pt>
                <c:pt idx="9">
                  <c:v>-8.5226920729845224E-2</c:v>
                </c:pt>
                <c:pt idx="10">
                  <c:v>3.4353192890842488E-2</c:v>
                </c:pt>
                <c:pt idx="11">
                  <c:v>5.4506598833389597E-2</c:v>
                </c:pt>
                <c:pt idx="12">
                  <c:v>6.1866441639309988E-3</c:v>
                </c:pt>
                <c:pt idx="13">
                  <c:v>-2.9648758542631382E-2</c:v>
                </c:pt>
                <c:pt idx="14">
                  <c:v>-6.0398571873543028E-2</c:v>
                </c:pt>
                <c:pt idx="15">
                  <c:v>0</c:v>
                </c:pt>
                <c:pt idx="16">
                  <c:v>-6.6268703955433161E-2</c:v>
                </c:pt>
                <c:pt idx="17">
                  <c:v>2.7313513753588314E-2</c:v>
                </c:pt>
                <c:pt idx="18">
                  <c:v>-2.7195216021068502E-2</c:v>
                </c:pt>
                <c:pt idx="19">
                  <c:v>8.7308026056706067E-2</c:v>
                </c:pt>
                <c:pt idx="20">
                  <c:v>-7.2032826348755352E-2</c:v>
                </c:pt>
                <c:pt idx="21">
                  <c:v>6.4499866985766485E-2</c:v>
                </c:pt>
                <c:pt idx="22">
                  <c:v>-8.2664624969064349E-3</c:v>
                </c:pt>
                <c:pt idx="23">
                  <c:v>-7.437492767407694E-2</c:v>
                </c:pt>
                <c:pt idx="24">
                  <c:v>3.3975453435761471E-2</c:v>
                </c:pt>
                <c:pt idx="25">
                  <c:v>-7.521696182307247E-2</c:v>
                </c:pt>
                <c:pt idx="26">
                  <c:v>0.20322918206066054</c:v>
                </c:pt>
                <c:pt idx="27">
                  <c:v>4.7884746464809447E-2</c:v>
                </c:pt>
                <c:pt idx="28">
                  <c:v>-8.0709085518618828E-2</c:v>
                </c:pt>
                <c:pt idx="29">
                  <c:v>-2.0112304192083874E-2</c:v>
                </c:pt>
                <c:pt idx="30">
                  <c:v>-2.021423183044263E-2</c:v>
                </c:pt>
                <c:pt idx="31">
                  <c:v>0.18350539584282366</c:v>
                </c:pt>
                <c:pt idx="32">
                  <c:v>-7.200058843172491E-2</c:v>
                </c:pt>
                <c:pt idx="33">
                  <c:v>-6.3937049280918312E-2</c:v>
                </c:pt>
                <c:pt idx="34">
                  <c:v>5.9952517520306559E-2</c:v>
                </c:pt>
                <c:pt idx="35">
                  <c:v>-5.6184401946511864E-2</c:v>
                </c:pt>
                <c:pt idx="36">
                  <c:v>-8.6412774490609245E-2</c:v>
                </c:pt>
                <c:pt idx="37">
                  <c:v>6.2871258834330535E-2</c:v>
                </c:pt>
                <c:pt idx="38">
                  <c:v>2.3431198060721636E-2</c:v>
                </c:pt>
                <c:pt idx="39">
                  <c:v>5.3870006544582516E-2</c:v>
                </c:pt>
                <c:pt idx="40">
                  <c:v>-9.4254185659937373E-2</c:v>
                </c:pt>
                <c:pt idx="41">
                  <c:v>-8.4793431272249198E-2</c:v>
                </c:pt>
                <c:pt idx="42">
                  <c:v>-4.4040300658286846E-2</c:v>
                </c:pt>
                <c:pt idx="43">
                  <c:v>3.1712970033325183E-2</c:v>
                </c:pt>
                <c:pt idx="44">
                  <c:v>6.9711254073358875E-2</c:v>
                </c:pt>
                <c:pt idx="45">
                  <c:v>7.1096226264151241E-3</c:v>
                </c:pt>
                <c:pt idx="46">
                  <c:v>4.9638329402454384E-2</c:v>
                </c:pt>
                <c:pt idx="47">
                  <c:v>-6.2867918081542462E-2</c:v>
                </c:pt>
                <c:pt idx="48">
                  <c:v>-3.0278555562044396E-2</c:v>
                </c:pt>
                <c:pt idx="49">
                  <c:v>-8.721683426074045E-3</c:v>
                </c:pt>
                <c:pt idx="50">
                  <c:v>-6.8765256868136837E-3</c:v>
                </c:pt>
                <c:pt idx="51">
                  <c:v>-2.8550498116418077E-3</c:v>
                </c:pt>
                <c:pt idx="52">
                  <c:v>3.7689815453444742E-2</c:v>
                </c:pt>
                <c:pt idx="53">
                  <c:v>-3.9071004593083214E-2</c:v>
                </c:pt>
                <c:pt idx="54">
                  <c:v>-1.2937041324526499E-2</c:v>
                </c:pt>
                <c:pt idx="55">
                  <c:v>5.6653167448983299E-2</c:v>
                </c:pt>
                <c:pt idx="56">
                  <c:v>-1.1197840017590166E-2</c:v>
                </c:pt>
                <c:pt idx="57">
                  <c:v>-3.7459382503092775E-3</c:v>
                </c:pt>
                <c:pt idx="58">
                  <c:v>2.7400549492982373E-2</c:v>
                </c:pt>
                <c:pt idx="59">
                  <c:v>-4.0570619118921458E-3</c:v>
                </c:pt>
                <c:pt idx="60">
                  <c:v>1.7139050655595678E-2</c:v>
                </c:pt>
                <c:pt idx="61">
                  <c:v>9.2135921164045398E-2</c:v>
                </c:pt>
                <c:pt idx="62">
                  <c:v>-2.0501173707699327E-3</c:v>
                </c:pt>
                <c:pt idx="63">
                  <c:v>1.315592037645863E-3</c:v>
                </c:pt>
                <c:pt idx="64">
                  <c:v>-2.1695552589088174E-2</c:v>
                </c:pt>
                <c:pt idx="65">
                  <c:v>0.11167250979549348</c:v>
                </c:pt>
                <c:pt idx="66">
                  <c:v>1.7779677277072192E-3</c:v>
                </c:pt>
                <c:pt idx="67">
                  <c:v>6.333448885772136E-2</c:v>
                </c:pt>
                <c:pt idx="68">
                  <c:v>4.0302941624180688E-2</c:v>
                </c:pt>
                <c:pt idx="69">
                  <c:v>5.2113731778760108E-2</c:v>
                </c:pt>
                <c:pt idx="70">
                  <c:v>-4.9618905988318751E-2</c:v>
                </c:pt>
                <c:pt idx="71">
                  <c:v>-6.2714763577574162E-2</c:v>
                </c:pt>
                <c:pt idx="72">
                  <c:v>-1.8108834227783921E-2</c:v>
                </c:pt>
                <c:pt idx="73">
                  <c:v>-3.1419765296127888E-3</c:v>
                </c:pt>
                <c:pt idx="74">
                  <c:v>-3.8910165270322927E-2</c:v>
                </c:pt>
                <c:pt idx="75">
                  <c:v>-5.9355331930638355E-3</c:v>
                </c:pt>
                <c:pt idx="76">
                  <c:v>-2.6671124104414301E-3</c:v>
                </c:pt>
                <c:pt idx="77">
                  <c:v>-7.4802403360470504E-3</c:v>
                </c:pt>
                <c:pt idx="78">
                  <c:v>-1.7588482005970463E-2</c:v>
                </c:pt>
                <c:pt idx="79">
                  <c:v>-1.3967214096137104E-2</c:v>
                </c:pt>
                <c:pt idx="80">
                  <c:v>1.0344513447472448E-2</c:v>
                </c:pt>
                <c:pt idx="81">
                  <c:v>6.5919939912394199E-2</c:v>
                </c:pt>
                <c:pt idx="82">
                  <c:v>3.2680197699973712E-2</c:v>
                </c:pt>
                <c:pt idx="83">
                  <c:v>4.0722773370055587E-2</c:v>
                </c:pt>
                <c:pt idx="84">
                  <c:v>1.0583319514158529E-2</c:v>
                </c:pt>
                <c:pt idx="85">
                  <c:v>2.6639287635917219E-2</c:v>
                </c:pt>
                <c:pt idx="86">
                  <c:v>3.9098458635580813E-2</c:v>
                </c:pt>
                <c:pt idx="87">
                  <c:v>3.5744022021262534E-2</c:v>
                </c:pt>
                <c:pt idx="88">
                  <c:v>2.8951577225604486E-2</c:v>
                </c:pt>
                <c:pt idx="89">
                  <c:v>5.61168419030873E-2</c:v>
                </c:pt>
                <c:pt idx="90">
                  <c:v>2.9994305140984168E-2</c:v>
                </c:pt>
                <c:pt idx="91">
                  <c:v>5.6201864053630313E-2</c:v>
                </c:pt>
                <c:pt idx="92">
                  <c:v>2.3137455258395778E-2</c:v>
                </c:pt>
                <c:pt idx="93">
                  <c:v>-5.4316278708563481E-2</c:v>
                </c:pt>
                <c:pt idx="94">
                  <c:v>-1.7976939478038412E-2</c:v>
                </c:pt>
                <c:pt idx="95">
                  <c:v>-1.596260747762307E-2</c:v>
                </c:pt>
                <c:pt idx="96">
                  <c:v>-1.2925688542997804E-2</c:v>
                </c:pt>
                <c:pt idx="97">
                  <c:v>-1.7418971416964912E-2</c:v>
                </c:pt>
                <c:pt idx="98">
                  <c:v>5.4916912137450979E-3</c:v>
                </c:pt>
                <c:pt idx="99">
                  <c:v>1.855943876145999E-2</c:v>
                </c:pt>
                <c:pt idx="100">
                  <c:v>4.0578019415003941E-2</c:v>
                </c:pt>
                <c:pt idx="101">
                  <c:v>1.6296837024497024E-2</c:v>
                </c:pt>
                <c:pt idx="102">
                  <c:v>8.9277225366472535E-3</c:v>
                </c:pt>
                <c:pt idx="103">
                  <c:v>1.6319105977569692E-3</c:v>
                </c:pt>
                <c:pt idx="104">
                  <c:v>4.0093322350100824E-2</c:v>
                </c:pt>
                <c:pt idx="105">
                  <c:v>9.5662201744439179E-3</c:v>
                </c:pt>
                <c:pt idx="106">
                  <c:v>-8.770619700408322E-3</c:v>
                </c:pt>
                <c:pt idx="107">
                  <c:v>-2.9378096048889801E-2</c:v>
                </c:pt>
                <c:pt idx="108">
                  <c:v>-3.6565349951286352E-3</c:v>
                </c:pt>
                <c:pt idx="109">
                  <c:v>-3.9209210860313704E-6</c:v>
                </c:pt>
                <c:pt idx="110">
                  <c:v>8.9930480980177085E-3</c:v>
                </c:pt>
                <c:pt idx="111">
                  <c:v>2.8372188064017534E-3</c:v>
                </c:pt>
                <c:pt idx="112">
                  <c:v>9.0029171535125352E-3</c:v>
                </c:pt>
                <c:pt idx="113">
                  <c:v>2.1795124676327715E-2</c:v>
                </c:pt>
                <c:pt idx="114">
                  <c:v>3.7037826704337862E-2</c:v>
                </c:pt>
                <c:pt idx="115">
                  <c:v>5.641962818160845E-2</c:v>
                </c:pt>
                <c:pt idx="116">
                  <c:v>4.4828346121973672E-2</c:v>
                </c:pt>
                <c:pt idx="117">
                  <c:v>2.633247490457824E-2</c:v>
                </c:pt>
                <c:pt idx="118">
                  <c:v>5.958190610320141E-2</c:v>
                </c:pt>
                <c:pt idx="119">
                  <c:v>2.1200453909998085E-2</c:v>
                </c:pt>
                <c:pt idx="120">
                  <c:v>-4.3290285217306157E-3</c:v>
                </c:pt>
                <c:pt idx="121">
                  <c:v>-4.8904124197642784E-2</c:v>
                </c:pt>
                <c:pt idx="122">
                  <c:v>-5.4147278834592305E-2</c:v>
                </c:pt>
                <c:pt idx="123">
                  <c:v>-4.6485625428723254E-2</c:v>
                </c:pt>
                <c:pt idx="124">
                  <c:v>-1.6056406204006946E-2</c:v>
                </c:pt>
                <c:pt idx="125">
                  <c:v>1.1389822157688523E-2</c:v>
                </c:pt>
                <c:pt idx="126">
                  <c:v>5.4040289167849087E-2</c:v>
                </c:pt>
                <c:pt idx="127">
                  <c:v>7.251462748400378E-2</c:v>
                </c:pt>
                <c:pt idx="128">
                  <c:v>7.344435733933774E-2</c:v>
                </c:pt>
                <c:pt idx="129">
                  <c:v>5.1531349526109049E-2</c:v>
                </c:pt>
                <c:pt idx="130">
                  <c:v>-8.4554925622382648E-3</c:v>
                </c:pt>
                <c:pt idx="131">
                  <c:v>-4.4429094387892387E-2</c:v>
                </c:pt>
                <c:pt idx="132">
                  <c:v>-1.8057677534107808E-2</c:v>
                </c:pt>
                <c:pt idx="133">
                  <c:v>-3.1030212862887652E-2</c:v>
                </c:pt>
                <c:pt idx="134">
                  <c:v>-5.8493196050901086E-3</c:v>
                </c:pt>
                <c:pt idx="135">
                  <c:v>-2.455307301075127E-3</c:v>
                </c:pt>
                <c:pt idx="136">
                  <c:v>1.5844835068002161E-2</c:v>
                </c:pt>
                <c:pt idx="137">
                  <c:v>7.6596633297992822E-4</c:v>
                </c:pt>
                <c:pt idx="138">
                  <c:v>1.3158021489790395E-2</c:v>
                </c:pt>
                <c:pt idx="139">
                  <c:v>1.8056263451411314E-2</c:v>
                </c:pt>
                <c:pt idx="140">
                  <c:v>2.6236770491306627E-2</c:v>
                </c:pt>
                <c:pt idx="141">
                  <c:v>1.619158836951512E-2</c:v>
                </c:pt>
                <c:pt idx="142">
                  <c:v>2.3243665746495723E-2</c:v>
                </c:pt>
                <c:pt idx="143">
                  <c:v>3.2604035093105943E-2</c:v>
                </c:pt>
                <c:pt idx="144">
                  <c:v>1.2850781007492373E-2</c:v>
                </c:pt>
                <c:pt idx="145">
                  <c:v>2.2219186898720433E-2</c:v>
                </c:pt>
                <c:pt idx="146">
                  <c:v>2.5119048529934074E-2</c:v>
                </c:pt>
                <c:pt idx="147">
                  <c:v>1.5651702534748568E-2</c:v>
                </c:pt>
                <c:pt idx="148">
                  <c:v>2.1712559867626657E-2</c:v>
                </c:pt>
                <c:pt idx="149">
                  <c:v>3.8667770858476169E-2</c:v>
                </c:pt>
                <c:pt idx="150">
                  <c:v>3.385080126436546E-2</c:v>
                </c:pt>
                <c:pt idx="151">
                  <c:v>3.5869392299774316E-2</c:v>
                </c:pt>
                <c:pt idx="152">
                  <c:v>1.839910337969175E-2</c:v>
                </c:pt>
                <c:pt idx="153">
                  <c:v>1.9748723335906881E-2</c:v>
                </c:pt>
                <c:pt idx="154">
                  <c:v>1.8978359738798023E-2</c:v>
                </c:pt>
                <c:pt idx="155">
                  <c:v>1.6479173843120976E-2</c:v>
                </c:pt>
                <c:pt idx="156">
                  <c:v>2.3599758403732018E-2</c:v>
                </c:pt>
                <c:pt idx="157">
                  <c:v>2.1708233534320054E-2</c:v>
                </c:pt>
                <c:pt idx="158">
                  <c:v>2.3142855716584143E-2</c:v>
                </c:pt>
                <c:pt idx="159">
                  <c:v>1.4396942046147498E-2</c:v>
                </c:pt>
                <c:pt idx="160">
                  <c:v>3.6658011568220294E-2</c:v>
                </c:pt>
                <c:pt idx="161">
                  <c:v>1.2133078121290553E-2</c:v>
                </c:pt>
                <c:pt idx="162">
                  <c:v>1.7852411706662019E-2</c:v>
                </c:pt>
                <c:pt idx="163">
                  <c:v>1.6595479475478958E-2</c:v>
                </c:pt>
                <c:pt idx="164">
                  <c:v>3.6640998785477275E-2</c:v>
                </c:pt>
                <c:pt idx="165">
                  <c:v>4.5715668007255295E-2</c:v>
                </c:pt>
                <c:pt idx="166">
                  <c:v>1.6350481413723694E-2</c:v>
                </c:pt>
                <c:pt idx="167">
                  <c:v>1.034898505130899E-2</c:v>
                </c:pt>
                <c:pt idx="168">
                  <c:v>-1.3530232647497864E-3</c:v>
                </c:pt>
                <c:pt idx="169">
                  <c:v>8.9339375724523107E-3</c:v>
                </c:pt>
                <c:pt idx="170">
                  <c:v>1.5258156453250127E-2</c:v>
                </c:pt>
                <c:pt idx="171">
                  <c:v>2.2237166583671086E-2</c:v>
                </c:pt>
                <c:pt idx="172">
                  <c:v>3.2437207490921327E-2</c:v>
                </c:pt>
                <c:pt idx="173">
                  <c:v>2.2902216066115588E-2</c:v>
                </c:pt>
                <c:pt idx="174">
                  <c:v>2.7602190082275713E-2</c:v>
                </c:pt>
                <c:pt idx="175">
                  <c:v>2.6722064286575919E-2</c:v>
                </c:pt>
                <c:pt idx="176">
                  <c:v>2.7169069848423932E-2</c:v>
                </c:pt>
                <c:pt idx="177">
                  <c:v>2.2967730510899509E-2</c:v>
                </c:pt>
                <c:pt idx="178">
                  <c:v>2.6495843336989844E-2</c:v>
                </c:pt>
                <c:pt idx="179">
                  <c:v>2.264826281317156E-2</c:v>
                </c:pt>
                <c:pt idx="180">
                  <c:v>3.0241364164296458E-2</c:v>
                </c:pt>
                <c:pt idx="181">
                  <c:v>2.7320849020368465E-2</c:v>
                </c:pt>
                <c:pt idx="182">
                  <c:v>1.2413872555582184E-2</c:v>
                </c:pt>
                <c:pt idx="183">
                  <c:v>2.7640159743076265E-2</c:v>
                </c:pt>
                <c:pt idx="184">
                  <c:v>2.3361554971601528E-2</c:v>
                </c:pt>
                <c:pt idx="185">
                  <c:v>3.3373218437480479E-2</c:v>
                </c:pt>
                <c:pt idx="186">
                  <c:v>2.9212675720104886E-2</c:v>
                </c:pt>
                <c:pt idx="187">
                  <c:v>1.6354980042248501E-2</c:v>
                </c:pt>
                <c:pt idx="188">
                  <c:v>2.5927883720262446E-2</c:v>
                </c:pt>
                <c:pt idx="189">
                  <c:v>2.1571138653313282E-2</c:v>
                </c:pt>
                <c:pt idx="190">
                  <c:v>1.5562439620203844E-2</c:v>
                </c:pt>
                <c:pt idx="191">
                  <c:v>1.7743925369133079E-2</c:v>
                </c:pt>
                <c:pt idx="192">
                  <c:v>3.3043104373848387E-2</c:v>
                </c:pt>
                <c:pt idx="193">
                  <c:v>2.1022900832723679E-2</c:v>
                </c:pt>
                <c:pt idx="194">
                  <c:v>1.6497187815599085E-2</c:v>
                </c:pt>
                <c:pt idx="195">
                  <c:v>1.8676621110356922E-2</c:v>
                </c:pt>
                <c:pt idx="196">
                  <c:v>1.8476765875467371E-2</c:v>
                </c:pt>
                <c:pt idx="197">
                  <c:v>2.8026351902307928E-2</c:v>
                </c:pt>
                <c:pt idx="198">
                  <c:v>4.5967601807963748E-2</c:v>
                </c:pt>
                <c:pt idx="199">
                  <c:v>2.7140146806841126E-2</c:v>
                </c:pt>
                <c:pt idx="200">
                  <c:v>2.624795498733648E-2</c:v>
                </c:pt>
                <c:pt idx="201">
                  <c:v>2.2733464353884375E-2</c:v>
                </c:pt>
                <c:pt idx="202">
                  <c:v>1.5160928646902438E-2</c:v>
                </c:pt>
                <c:pt idx="203">
                  <c:v>1.9758165497239549E-2</c:v>
                </c:pt>
                <c:pt idx="204">
                  <c:v>1.9133133883021985E-2</c:v>
                </c:pt>
                <c:pt idx="205">
                  <c:v>2.5623078303010804E-2</c:v>
                </c:pt>
                <c:pt idx="206">
                  <c:v>3.0847039344698152E-2</c:v>
                </c:pt>
                <c:pt idx="207">
                  <c:v>2.6531640804305812E-2</c:v>
                </c:pt>
                <c:pt idx="208">
                  <c:v>3.4522150671384561E-2</c:v>
                </c:pt>
                <c:pt idx="209">
                  <c:v>2.6477851669592906E-2</c:v>
                </c:pt>
                <c:pt idx="210">
                  <c:v>2.9645239432123383E-2</c:v>
                </c:pt>
                <c:pt idx="211">
                  <c:v>1.2774624463767564E-2</c:v>
                </c:pt>
                <c:pt idx="212">
                  <c:v>2.7093169223808972E-2</c:v>
                </c:pt>
                <c:pt idx="213">
                  <c:v>2.3270038127168019E-2</c:v>
                </c:pt>
                <c:pt idx="214">
                  <c:v>1.6680521778057456E-2</c:v>
                </c:pt>
                <c:pt idx="215">
                  <c:v>1.6756851200708134E-2</c:v>
                </c:pt>
                <c:pt idx="216">
                  <c:v>2.1613867859498564E-2</c:v>
                </c:pt>
                <c:pt idx="217">
                  <c:v>2.7418750002553061E-2</c:v>
                </c:pt>
                <c:pt idx="218">
                  <c:v>2.8693741839416836E-2</c:v>
                </c:pt>
                <c:pt idx="219">
                  <c:v>3.1471681186031664E-2</c:v>
                </c:pt>
                <c:pt idx="220">
                  <c:v>4.1065993109469928E-2</c:v>
                </c:pt>
                <c:pt idx="221">
                  <c:v>4.0481118781010017E-2</c:v>
                </c:pt>
                <c:pt idx="222">
                  <c:v>4.2009638134372279E-2</c:v>
                </c:pt>
                <c:pt idx="223">
                  <c:v>1.5249299092044727E-2</c:v>
                </c:pt>
                <c:pt idx="224">
                  <c:v>9.9662871969841693E-3</c:v>
                </c:pt>
                <c:pt idx="225">
                  <c:v>-2.7350604230066966E-4</c:v>
                </c:pt>
                <c:pt idx="226">
                  <c:v>-4.9688205826531051E-3</c:v>
                </c:pt>
                <c:pt idx="227">
                  <c:v>1.3130362223445019E-2</c:v>
                </c:pt>
                <c:pt idx="228">
                  <c:v>1.8677078424106569E-2</c:v>
                </c:pt>
                <c:pt idx="229">
                  <c:v>1.5998250923970975E-2</c:v>
                </c:pt>
                <c:pt idx="230">
                  <c:v>2.0700614777396403E-2</c:v>
                </c:pt>
                <c:pt idx="231">
                  <c:v>3.4683554580730219E-2</c:v>
                </c:pt>
                <c:pt idx="232">
                  <c:v>3.8330031557455374E-2</c:v>
                </c:pt>
                <c:pt idx="233">
                  <c:v>2.5863705384446295E-2</c:v>
                </c:pt>
                <c:pt idx="234">
                  <c:v>1.2428753867963438E-2</c:v>
                </c:pt>
                <c:pt idx="235">
                  <c:v>1.7698668566504289E-2</c:v>
                </c:pt>
                <c:pt idx="236">
                  <c:v>1.7956089179378881E-2</c:v>
                </c:pt>
                <c:pt idx="237">
                  <c:v>8.5082486689177228E-3</c:v>
                </c:pt>
                <c:pt idx="238">
                  <c:v>1.7804167361679946E-2</c:v>
                </c:pt>
                <c:pt idx="239">
                  <c:v>1.2596606881481176E-2</c:v>
                </c:pt>
                <c:pt idx="240">
                  <c:v>2.0403218865168243E-2</c:v>
                </c:pt>
                <c:pt idx="241">
                  <c:v>2.9555308409148551E-2</c:v>
                </c:pt>
                <c:pt idx="242">
                  <c:v>3.4824699456778158E-2</c:v>
                </c:pt>
                <c:pt idx="243">
                  <c:v>2.8037048174284984E-2</c:v>
                </c:pt>
                <c:pt idx="244">
                  <c:v>2.3669826734246113E-2</c:v>
                </c:pt>
                <c:pt idx="245">
                  <c:v>2.5839703306998418E-2</c:v>
                </c:pt>
                <c:pt idx="246">
                  <c:v>6.4630518113278912E-3</c:v>
                </c:pt>
                <c:pt idx="247">
                  <c:v>1.6991970616263258E-2</c:v>
                </c:pt>
                <c:pt idx="248">
                  <c:v>1.8710961650536012E-2</c:v>
                </c:pt>
                <c:pt idx="249">
                  <c:v>1.9356325072136388E-2</c:v>
                </c:pt>
                <c:pt idx="250">
                  <c:v>2.2881000441409755E-2</c:v>
                </c:pt>
                <c:pt idx="251">
                  <c:v>1.9708431662285142E-2</c:v>
                </c:pt>
                <c:pt idx="252">
                  <c:v>1.2714215289776842E-2</c:v>
                </c:pt>
                <c:pt idx="253">
                  <c:v>2.415605765833273E-2</c:v>
                </c:pt>
                <c:pt idx="254">
                  <c:v>1.6979049900073762E-2</c:v>
                </c:pt>
                <c:pt idx="255">
                  <c:v>2.542437515787771E-2</c:v>
                </c:pt>
                <c:pt idx="256">
                  <c:v>1.5774886055823056E-2</c:v>
                </c:pt>
                <c:pt idx="257">
                  <c:v>1.791790398888346E-2</c:v>
                </c:pt>
                <c:pt idx="258">
                  <c:v>2.5318411558139881E-2</c:v>
                </c:pt>
                <c:pt idx="259">
                  <c:v>2.5317144365026467E-2</c:v>
                </c:pt>
                <c:pt idx="260">
                  <c:v>1.6888651408484417E-2</c:v>
                </c:pt>
                <c:pt idx="261">
                  <c:v>1.8809323025570396E-2</c:v>
                </c:pt>
                <c:pt idx="262">
                  <c:v>1.8042777064227411E-2</c:v>
                </c:pt>
                <c:pt idx="263">
                  <c:v>2.731060864365259E-2</c:v>
                </c:pt>
                <c:pt idx="264">
                  <c:v>2.7397886400563592E-2</c:v>
                </c:pt>
                <c:pt idx="265">
                  <c:v>3.3519335667329508E-2</c:v>
                </c:pt>
                <c:pt idx="266">
                  <c:v>2.3249829896675789E-2</c:v>
                </c:pt>
                <c:pt idx="267">
                  <c:v>1.5130504001259842E-2</c:v>
                </c:pt>
                <c:pt idx="268">
                  <c:v>1.8588106330714949E-2</c:v>
                </c:pt>
                <c:pt idx="269">
                  <c:v>1.4519247225579207E-2</c:v>
                </c:pt>
                <c:pt idx="270">
                  <c:v>1.9340115942489161E-2</c:v>
                </c:pt>
                <c:pt idx="271">
                  <c:v>2.3139958068862515E-2</c:v>
                </c:pt>
                <c:pt idx="272">
                  <c:v>1.7269049725435803E-2</c:v>
                </c:pt>
                <c:pt idx="273">
                  <c:v>2.2276738913660582E-2</c:v>
                </c:pt>
                <c:pt idx="274">
                  <c:v>2.0293237666323544E-2</c:v>
                </c:pt>
                <c:pt idx="275">
                  <c:v>1.4919347932121296E-2</c:v>
                </c:pt>
                <c:pt idx="276">
                  <c:v>2.1567547746306814E-2</c:v>
                </c:pt>
                <c:pt idx="277">
                  <c:v>1.0999620213163308E-2</c:v>
                </c:pt>
                <c:pt idx="278">
                  <c:v>1.0322969767688289E-2</c:v>
                </c:pt>
                <c:pt idx="279">
                  <c:v>1.5162763101852883E-2</c:v>
                </c:pt>
                <c:pt idx="280">
                  <c:v>1.9535238160344637E-2</c:v>
                </c:pt>
                <c:pt idx="281">
                  <c:v>1.9750564289188144E-2</c:v>
                </c:pt>
                <c:pt idx="282">
                  <c:v>2.510252952885636E-2</c:v>
                </c:pt>
                <c:pt idx="283">
                  <c:v>2.8901194919916717E-2</c:v>
                </c:pt>
                <c:pt idx="284">
                  <c:v>2.6665999473429097E-2</c:v>
                </c:pt>
                <c:pt idx="285">
                  <c:v>3.2310289471878778E-2</c:v>
                </c:pt>
                <c:pt idx="286">
                  <c:v>2.5323098816405043E-2</c:v>
                </c:pt>
                <c:pt idx="287">
                  <c:v>1.7674075772623365E-2</c:v>
                </c:pt>
                <c:pt idx="288">
                  <c:v>1.6721488906129456E-2</c:v>
                </c:pt>
                <c:pt idx="289">
                  <c:v>2.4910536663505622E-2</c:v>
                </c:pt>
                <c:pt idx="290">
                  <c:v>2.0539597072198323E-2</c:v>
                </c:pt>
                <c:pt idx="291">
                  <c:v>2.8455321728040661E-2</c:v>
                </c:pt>
                <c:pt idx="292">
                  <c:v>1.7740183999069625E-2</c:v>
                </c:pt>
                <c:pt idx="293">
                  <c:v>1.6706902578113969E-2</c:v>
                </c:pt>
                <c:pt idx="294">
                  <c:v>1.6117453246101282E-2</c:v>
                </c:pt>
                <c:pt idx="295">
                  <c:v>1.8903821211799482E-2</c:v>
                </c:pt>
                <c:pt idx="296">
                  <c:v>7.5581050068747879E-3</c:v>
                </c:pt>
                <c:pt idx="297">
                  <c:v>2.135888029728561E-2</c:v>
                </c:pt>
                <c:pt idx="298">
                  <c:v>2.0968888963700139E-2</c:v>
                </c:pt>
                <c:pt idx="299">
                  <c:v>2.0971062162053994E-2</c:v>
                </c:pt>
                <c:pt idx="300">
                  <c:v>1.9210863596544669E-2</c:v>
                </c:pt>
                <c:pt idx="301">
                  <c:v>2.0741490700593224E-2</c:v>
                </c:pt>
                <c:pt idx="302">
                  <c:v>2.2074963588803009E-2</c:v>
                </c:pt>
                <c:pt idx="303">
                  <c:v>1.7521476621819049E-2</c:v>
                </c:pt>
                <c:pt idx="304">
                  <c:v>1.8291164913276509E-2</c:v>
                </c:pt>
                <c:pt idx="305">
                  <c:v>1.9582397065095125E-2</c:v>
                </c:pt>
                <c:pt idx="306">
                  <c:v>2.0572190595188111E-2</c:v>
                </c:pt>
                <c:pt idx="307">
                  <c:v>2.2283006010469258E-2</c:v>
                </c:pt>
                <c:pt idx="308">
                  <c:v>2.3362111069040181E-2</c:v>
                </c:pt>
                <c:pt idx="309">
                  <c:v>2.0341734618035373E-2</c:v>
                </c:pt>
                <c:pt idx="310">
                  <c:v>2.1293695583800926E-2</c:v>
                </c:pt>
                <c:pt idx="311">
                  <c:v>2.6711449350415362E-2</c:v>
                </c:pt>
                <c:pt idx="312">
                  <c:v>2.2256316932139947E-2</c:v>
                </c:pt>
                <c:pt idx="313">
                  <c:v>1.8551479036822666E-2</c:v>
                </c:pt>
                <c:pt idx="314">
                  <c:v>2.0904163731096909E-2</c:v>
                </c:pt>
                <c:pt idx="315">
                  <c:v>2.2994777377029735E-2</c:v>
                </c:pt>
                <c:pt idx="316">
                  <c:v>2.4719810395388286E-2</c:v>
                </c:pt>
                <c:pt idx="317">
                  <c:v>2.2855339659903467E-2</c:v>
                </c:pt>
                <c:pt idx="318">
                  <c:v>2.6359026712148181E-2</c:v>
                </c:pt>
                <c:pt idx="319">
                  <c:v>2.2381672877893166E-2</c:v>
                </c:pt>
                <c:pt idx="320">
                  <c:v>1.7089995373045147E-2</c:v>
                </c:pt>
                <c:pt idx="321">
                  <c:v>1.3563506960442118E-2</c:v>
                </c:pt>
                <c:pt idx="322">
                  <c:v>1.7407369614769769E-2</c:v>
                </c:pt>
                <c:pt idx="323">
                  <c:v>1.7621992110969958E-2</c:v>
                </c:pt>
                <c:pt idx="324">
                  <c:v>2.5928483393371143E-2</c:v>
                </c:pt>
                <c:pt idx="325">
                  <c:v>2.2643319819285385E-2</c:v>
                </c:pt>
                <c:pt idx="326">
                  <c:v>1.6506756449599397E-2</c:v>
                </c:pt>
                <c:pt idx="327">
                  <c:v>2.1529572590301138E-2</c:v>
                </c:pt>
                <c:pt idx="328">
                  <c:v>2.1216072671426361E-2</c:v>
                </c:pt>
                <c:pt idx="329">
                  <c:v>1.6457054634916507E-2</c:v>
                </c:pt>
                <c:pt idx="330">
                  <c:v>1.9671222793716664E-2</c:v>
                </c:pt>
                <c:pt idx="331">
                  <c:v>2.0527940788609755E-2</c:v>
                </c:pt>
                <c:pt idx="332">
                  <c:v>2.0540255376783723E-2</c:v>
                </c:pt>
                <c:pt idx="333">
                  <c:v>2.1369619475145957E-2</c:v>
                </c:pt>
                <c:pt idx="334">
                  <c:v>3.2294362873725557E-2</c:v>
                </c:pt>
                <c:pt idx="335">
                  <c:v>2.2685211163004398E-2</c:v>
                </c:pt>
                <c:pt idx="336">
                  <c:v>1.5438199327305141E-2</c:v>
                </c:pt>
                <c:pt idx="337">
                  <c:v>1.4603870265866736E-2</c:v>
                </c:pt>
                <c:pt idx="338">
                  <c:v>1.3974651484245149E-2</c:v>
                </c:pt>
                <c:pt idx="339">
                  <c:v>2.1511791478643016E-2</c:v>
                </c:pt>
                <c:pt idx="340">
                  <c:v>2.0391854252861885E-2</c:v>
                </c:pt>
                <c:pt idx="341">
                  <c:v>2.5510416770242128E-2</c:v>
                </c:pt>
                <c:pt idx="342">
                  <c:v>2.3197830011888632E-2</c:v>
                </c:pt>
                <c:pt idx="343">
                  <c:v>2.2464947018578457E-2</c:v>
                </c:pt>
                <c:pt idx="344">
                  <c:v>2.5444472582883904E-2</c:v>
                </c:pt>
                <c:pt idx="345">
                  <c:v>1.49632982079487E-2</c:v>
                </c:pt>
                <c:pt idx="346">
                  <c:v>2.1546806555439862E-2</c:v>
                </c:pt>
                <c:pt idx="347">
                  <c:v>2.0665536409998769E-2</c:v>
                </c:pt>
                <c:pt idx="348">
                  <c:v>2.3960650947032675E-2</c:v>
                </c:pt>
                <c:pt idx="349">
                  <c:v>2.3108871252249807E-2</c:v>
                </c:pt>
                <c:pt idx="350">
                  <c:v>2.3636016787540681E-2</c:v>
                </c:pt>
                <c:pt idx="351">
                  <c:v>2.1265725061924007E-2</c:v>
                </c:pt>
                <c:pt idx="352">
                  <c:v>2.0893000719758498E-2</c:v>
                </c:pt>
                <c:pt idx="353">
                  <c:v>2.0703697268393689E-2</c:v>
                </c:pt>
                <c:pt idx="354">
                  <c:v>2.1422815971880005E-2</c:v>
                </c:pt>
                <c:pt idx="355">
                  <c:v>2.1911499136650386E-2</c:v>
                </c:pt>
                <c:pt idx="356">
                  <c:v>2.5403462843959501E-2</c:v>
                </c:pt>
                <c:pt idx="357">
                  <c:v>2.278790477600881E-2</c:v>
                </c:pt>
                <c:pt idx="358">
                  <c:v>2.371556111311332E-2</c:v>
                </c:pt>
                <c:pt idx="359">
                  <c:v>2.6278362505265079E-2</c:v>
                </c:pt>
                <c:pt idx="360">
                  <c:v>1.8783265953316336E-2</c:v>
                </c:pt>
                <c:pt idx="361">
                  <c:v>2.5412219146402459E-2</c:v>
                </c:pt>
                <c:pt idx="362">
                  <c:v>2.4411278625423916E-2</c:v>
                </c:pt>
                <c:pt idx="363">
                  <c:v>2.3918095668602368E-2</c:v>
                </c:pt>
                <c:pt idx="364">
                  <c:v>2.0118132720422788E-2</c:v>
                </c:pt>
                <c:pt idx="365">
                  <c:v>2.02697880412607E-2</c:v>
                </c:pt>
                <c:pt idx="366">
                  <c:v>2.0388941823246159E-2</c:v>
                </c:pt>
                <c:pt idx="367">
                  <c:v>1.8248148899057792E-2</c:v>
                </c:pt>
                <c:pt idx="368">
                  <c:v>2.3496972516176884E-2</c:v>
                </c:pt>
                <c:pt idx="369">
                  <c:v>2.0465401463082455E-2</c:v>
                </c:pt>
                <c:pt idx="370">
                  <c:v>2.3786197196926401E-2</c:v>
                </c:pt>
                <c:pt idx="371">
                  <c:v>2.2339900128178103E-2</c:v>
                </c:pt>
                <c:pt idx="372">
                  <c:v>2.251705586905664E-2</c:v>
                </c:pt>
                <c:pt idx="373">
                  <c:v>2.7218550984278472E-2</c:v>
                </c:pt>
                <c:pt idx="374">
                  <c:v>2.1972570119957013E-2</c:v>
                </c:pt>
                <c:pt idx="375">
                  <c:v>1.8094104482416967E-2</c:v>
                </c:pt>
                <c:pt idx="376">
                  <c:v>2.3832993362821298E-2</c:v>
                </c:pt>
                <c:pt idx="377">
                  <c:v>3.2300194218252587E-2</c:v>
                </c:pt>
                <c:pt idx="378">
                  <c:v>4.1491787947132319E-2</c:v>
                </c:pt>
                <c:pt idx="379">
                  <c:v>3.8101698161445874E-2</c:v>
                </c:pt>
                <c:pt idx="380">
                  <c:v>2.7378489831993147E-2</c:v>
                </c:pt>
                <c:pt idx="381">
                  <c:v>1.1718727573900106E-2</c:v>
                </c:pt>
                <c:pt idx="382">
                  <c:v>1.005305196128406E-2</c:v>
                </c:pt>
                <c:pt idx="383">
                  <c:v>1.5165613887967444E-2</c:v>
                </c:pt>
                <c:pt idx="384">
                  <c:v>1.0272728374450479E-2</c:v>
                </c:pt>
                <c:pt idx="385">
                  <c:v>1.7620803762255721E-2</c:v>
                </c:pt>
                <c:pt idx="386">
                  <c:v>2.0619663439058605E-2</c:v>
                </c:pt>
                <c:pt idx="387">
                  <c:v>2.2135923333417989E-2</c:v>
                </c:pt>
                <c:pt idx="388">
                  <c:v>1.5109060118739109E-2</c:v>
                </c:pt>
                <c:pt idx="389">
                  <c:v>1.190096851948147E-2</c:v>
                </c:pt>
                <c:pt idx="390">
                  <c:v>1.6070162202172084E-2</c:v>
                </c:pt>
                <c:pt idx="391">
                  <c:v>2.0256057061105337E-2</c:v>
                </c:pt>
                <c:pt idx="392">
                  <c:v>1.5388493822620863E-2</c:v>
                </c:pt>
                <c:pt idx="393">
                  <c:v>2.04586335248855E-2</c:v>
                </c:pt>
                <c:pt idx="394">
                  <c:v>2.4446697608389578E-2</c:v>
                </c:pt>
                <c:pt idx="395">
                  <c:v>2.4373224498074247E-2</c:v>
                </c:pt>
                <c:pt idx="396">
                  <c:v>1.8461937117115967E-2</c:v>
                </c:pt>
                <c:pt idx="397">
                  <c:v>1.8298063578610246E-2</c:v>
                </c:pt>
                <c:pt idx="398">
                  <c:v>1.032146589971622E-2</c:v>
                </c:pt>
                <c:pt idx="399">
                  <c:v>1.2882136821864482E-2</c:v>
                </c:pt>
                <c:pt idx="400">
                  <c:v>2.2374606420225956E-2</c:v>
                </c:pt>
                <c:pt idx="401">
                  <c:v>2.4434022514073783E-2</c:v>
                </c:pt>
                <c:pt idx="402">
                  <c:v>2.4177930421016597E-2</c:v>
                </c:pt>
                <c:pt idx="403">
                  <c:v>1.914808341657398E-2</c:v>
                </c:pt>
                <c:pt idx="404">
                  <c:v>1.3230714261246029E-2</c:v>
                </c:pt>
                <c:pt idx="405">
                  <c:v>2.0218838917939214E-2</c:v>
                </c:pt>
                <c:pt idx="406">
                  <c:v>2.5625935696897598E-2</c:v>
                </c:pt>
                <c:pt idx="407">
                  <c:v>2.360288773196044E-2</c:v>
                </c:pt>
                <c:pt idx="408">
                  <c:v>2.1723466878117242E-2</c:v>
                </c:pt>
                <c:pt idx="409">
                  <c:v>2.0287611019546084E-2</c:v>
                </c:pt>
                <c:pt idx="410">
                  <c:v>1.8925251731820136E-2</c:v>
                </c:pt>
                <c:pt idx="411">
                  <c:v>1.697221517107339E-2</c:v>
                </c:pt>
                <c:pt idx="412">
                  <c:v>2.1355946059638739E-2</c:v>
                </c:pt>
                <c:pt idx="413">
                  <c:v>2.5401257847031733E-2</c:v>
                </c:pt>
                <c:pt idx="414">
                  <c:v>2.6889792873350679E-2</c:v>
                </c:pt>
                <c:pt idx="415">
                  <c:v>2.5269377657851519E-2</c:v>
                </c:pt>
                <c:pt idx="416">
                  <c:v>1.8067503666639742E-2</c:v>
                </c:pt>
                <c:pt idx="417">
                  <c:v>2.0824973530906413E-2</c:v>
                </c:pt>
                <c:pt idx="418">
                  <c:v>2.1538405220774964E-2</c:v>
                </c:pt>
                <c:pt idx="419">
                  <c:v>2.7402681207081003E-2</c:v>
                </c:pt>
                <c:pt idx="420">
                  <c:v>2.5593921774611145E-2</c:v>
                </c:pt>
                <c:pt idx="421">
                  <c:v>2.8831820664328073E-2</c:v>
                </c:pt>
                <c:pt idx="422">
                  <c:v>2.4595307895009161E-2</c:v>
                </c:pt>
                <c:pt idx="423">
                  <c:v>2.2464159290717794E-2</c:v>
                </c:pt>
                <c:pt idx="424">
                  <c:v>2.4381333595918042E-2</c:v>
                </c:pt>
                <c:pt idx="425">
                  <c:v>2.3939246471192138E-2</c:v>
                </c:pt>
                <c:pt idx="426">
                  <c:v>2.0391928189881489E-2</c:v>
                </c:pt>
                <c:pt idx="427">
                  <c:v>2.077055436371758E-2</c:v>
                </c:pt>
                <c:pt idx="428">
                  <c:v>2.651825003328695E-2</c:v>
                </c:pt>
                <c:pt idx="429">
                  <c:v>3.0604061624745951E-2</c:v>
                </c:pt>
                <c:pt idx="430">
                  <c:v>2.6710166644559552E-2</c:v>
                </c:pt>
                <c:pt idx="431">
                  <c:v>3.1016757267426698E-2</c:v>
                </c:pt>
                <c:pt idx="432">
                  <c:v>2.7678177384398359E-2</c:v>
                </c:pt>
                <c:pt idx="433">
                  <c:v>2.390171198579133E-2</c:v>
                </c:pt>
                <c:pt idx="434">
                  <c:v>2.2197805942795357E-2</c:v>
                </c:pt>
                <c:pt idx="435">
                  <c:v>1.6559079300269605E-2</c:v>
                </c:pt>
                <c:pt idx="436">
                  <c:v>1.8919894774272819E-2</c:v>
                </c:pt>
                <c:pt idx="437">
                  <c:v>2.8232514116171364E-2</c:v>
                </c:pt>
                <c:pt idx="438">
                  <c:v>2.9544968699290797E-2</c:v>
                </c:pt>
                <c:pt idx="439">
                  <c:v>2.8710825562362527E-2</c:v>
                </c:pt>
                <c:pt idx="440">
                  <c:v>3.1350708860620427E-2</c:v>
                </c:pt>
                <c:pt idx="441">
                  <c:v>3.2598411686707185E-2</c:v>
                </c:pt>
                <c:pt idx="442">
                  <c:v>2.8150088905096918E-2</c:v>
                </c:pt>
                <c:pt idx="443">
                  <c:v>2.373086911037954E-2</c:v>
                </c:pt>
                <c:pt idx="444">
                  <c:v>1.9762262738573289E-2</c:v>
                </c:pt>
                <c:pt idx="445">
                  <c:v>2.4600556658323419E-2</c:v>
                </c:pt>
                <c:pt idx="446">
                  <c:v>2.5023601660671885E-2</c:v>
                </c:pt>
                <c:pt idx="447">
                  <c:v>2.6041035082095335E-2</c:v>
                </c:pt>
                <c:pt idx="448">
                  <c:v>2.8358432393093672E-2</c:v>
                </c:pt>
                <c:pt idx="449">
                  <c:v>2.3911179365069216E-2</c:v>
                </c:pt>
                <c:pt idx="450">
                  <c:v>2.7041031097935625E-2</c:v>
                </c:pt>
                <c:pt idx="451">
                  <c:v>2.5655471679649017E-2</c:v>
                </c:pt>
                <c:pt idx="452">
                  <c:v>2.4955572696108111E-2</c:v>
                </c:pt>
                <c:pt idx="453">
                  <c:v>2.8948194869707358E-2</c:v>
                </c:pt>
                <c:pt idx="454">
                  <c:v>2.8545947175918004E-2</c:v>
                </c:pt>
                <c:pt idx="455">
                  <c:v>2.760182069224773E-2</c:v>
                </c:pt>
                <c:pt idx="456">
                  <c:v>2.8671481221750894E-2</c:v>
                </c:pt>
                <c:pt idx="457">
                  <c:v>2.5763096003852404E-2</c:v>
                </c:pt>
                <c:pt idx="458">
                  <c:v>2.7507173385603004E-2</c:v>
                </c:pt>
                <c:pt idx="459">
                  <c:v>2.7498834676524211E-2</c:v>
                </c:pt>
                <c:pt idx="460">
                  <c:v>2.7263504364560986E-2</c:v>
                </c:pt>
                <c:pt idx="461">
                  <c:v>2.4956772678737971E-2</c:v>
                </c:pt>
                <c:pt idx="462">
                  <c:v>2.5290787244779123E-2</c:v>
                </c:pt>
                <c:pt idx="463">
                  <c:v>2.4754656637012137E-2</c:v>
                </c:pt>
                <c:pt idx="464">
                  <c:v>2.5181602865849903E-2</c:v>
                </c:pt>
                <c:pt idx="465">
                  <c:v>3.0241202341418472E-2</c:v>
                </c:pt>
                <c:pt idx="466">
                  <c:v>4.0275371341321559E-2</c:v>
                </c:pt>
                <c:pt idx="467">
                  <c:v>3.856351620520948E-2</c:v>
                </c:pt>
                <c:pt idx="468">
                  <c:v>3.8202762922812675E-2</c:v>
                </c:pt>
                <c:pt idx="469">
                  <c:v>2.5840119497639064E-2</c:v>
                </c:pt>
                <c:pt idx="470">
                  <c:v>2.3355241044329303E-2</c:v>
                </c:pt>
                <c:pt idx="471">
                  <c:v>2.9649137451063109E-2</c:v>
                </c:pt>
                <c:pt idx="472">
                  <c:v>2.6910872285074453E-2</c:v>
                </c:pt>
                <c:pt idx="473">
                  <c:v>2.3686668227070412E-2</c:v>
                </c:pt>
                <c:pt idx="474">
                  <c:v>1.9132089495126389E-2</c:v>
                </c:pt>
                <c:pt idx="475">
                  <c:v>2.0952112073550952E-2</c:v>
                </c:pt>
                <c:pt idx="476">
                  <c:v>1.8679959794628165E-2</c:v>
                </c:pt>
                <c:pt idx="477">
                  <c:v>2.0025055950650641E-2</c:v>
                </c:pt>
                <c:pt idx="478">
                  <c:v>2.5186684416405439E-2</c:v>
                </c:pt>
                <c:pt idx="479">
                  <c:v>2.237667241954433E-2</c:v>
                </c:pt>
                <c:pt idx="480">
                  <c:v>2.8616595411677839E-2</c:v>
                </c:pt>
                <c:pt idx="481">
                  <c:v>2.4674916593310073E-2</c:v>
                </c:pt>
                <c:pt idx="482">
                  <c:v>2.6707461125455856E-2</c:v>
                </c:pt>
                <c:pt idx="483">
                  <c:v>2.8712646679036266E-2</c:v>
                </c:pt>
                <c:pt idx="484">
                  <c:v>3.3372226957597118E-2</c:v>
                </c:pt>
                <c:pt idx="485">
                  <c:v>2.8026038372526096E-2</c:v>
                </c:pt>
                <c:pt idx="486">
                  <c:v>2.4943107137827131E-2</c:v>
                </c:pt>
                <c:pt idx="487">
                  <c:v>2.4096751951975207E-2</c:v>
                </c:pt>
                <c:pt idx="488">
                  <c:v>2.4946901673241845E-2</c:v>
                </c:pt>
                <c:pt idx="489">
                  <c:v>2.6530431866728099E-2</c:v>
                </c:pt>
                <c:pt idx="490">
                  <c:v>2.8553385448547186E-2</c:v>
                </c:pt>
                <c:pt idx="491">
                  <c:v>3.4737935897618324E-2</c:v>
                </c:pt>
                <c:pt idx="492">
                  <c:v>3.0696196175230422E-2</c:v>
                </c:pt>
                <c:pt idx="493">
                  <c:v>3.177591375381815E-2</c:v>
                </c:pt>
                <c:pt idx="494">
                  <c:v>3.9737662855369268E-2</c:v>
                </c:pt>
                <c:pt idx="495">
                  <c:v>4.5706810155356145E-2</c:v>
                </c:pt>
                <c:pt idx="496">
                  <c:v>3.6486091353138128E-2</c:v>
                </c:pt>
                <c:pt idx="497">
                  <c:v>3.6308702937321913E-2</c:v>
                </c:pt>
                <c:pt idx="498">
                  <c:v>3.0065641907405516E-2</c:v>
                </c:pt>
                <c:pt idx="499">
                  <c:v>2.2727619977889801E-2</c:v>
                </c:pt>
                <c:pt idx="500">
                  <c:v>2.750269249632975E-2</c:v>
                </c:pt>
                <c:pt idx="501">
                  <c:v>2.7271237371746332E-2</c:v>
                </c:pt>
                <c:pt idx="502">
                  <c:v>2.611021426435832E-2</c:v>
                </c:pt>
                <c:pt idx="503">
                  <c:v>2.903822041466661E-2</c:v>
                </c:pt>
                <c:pt idx="504">
                  <c:v>3.0630317281858485E-2</c:v>
                </c:pt>
                <c:pt idx="505">
                  <c:v>3.4912980659521545E-2</c:v>
                </c:pt>
                <c:pt idx="506">
                  <c:v>2.7760130893927981E-2</c:v>
                </c:pt>
                <c:pt idx="507">
                  <c:v>2.8221600376488534E-2</c:v>
                </c:pt>
                <c:pt idx="508">
                  <c:v>2.6040560039484073E-2</c:v>
                </c:pt>
                <c:pt idx="509">
                  <c:v>3.4110891323986189E-2</c:v>
                </c:pt>
                <c:pt idx="510">
                  <c:v>3.5739135290776589E-2</c:v>
                </c:pt>
                <c:pt idx="511">
                  <c:v>3.6053024778379406E-2</c:v>
                </c:pt>
                <c:pt idx="512">
                  <c:v>4.0043392276809558E-2</c:v>
                </c:pt>
                <c:pt idx="513">
                  <c:v>4.3514977154347795E-2</c:v>
                </c:pt>
                <c:pt idx="514">
                  <c:v>4.1394931765716667E-2</c:v>
                </c:pt>
                <c:pt idx="515">
                  <c:v>3.0559498423849002E-2</c:v>
                </c:pt>
                <c:pt idx="516">
                  <c:v>3.2046240750434662E-2</c:v>
                </c:pt>
                <c:pt idx="517">
                  <c:v>3.2790133064549018E-2</c:v>
                </c:pt>
                <c:pt idx="518">
                  <c:v>3.6223428587230988E-2</c:v>
                </c:pt>
                <c:pt idx="519">
                  <c:v>3.4228021631681274E-2</c:v>
                </c:pt>
                <c:pt idx="520">
                  <c:v>2.9078105247470357E-2</c:v>
                </c:pt>
                <c:pt idx="521">
                  <c:v>2.7587380715487844E-2</c:v>
                </c:pt>
                <c:pt idx="522">
                  <c:v>2.8406324255305371E-2</c:v>
                </c:pt>
                <c:pt idx="523">
                  <c:v>3.7203876038222949E-2</c:v>
                </c:pt>
                <c:pt idx="524">
                  <c:v>4.0734540119366308E-2</c:v>
                </c:pt>
                <c:pt idx="525">
                  <c:v>3.9895067389697364E-2</c:v>
                </c:pt>
                <c:pt idx="526">
                  <c:v>3.4794142958889704E-2</c:v>
                </c:pt>
                <c:pt idx="527">
                  <c:v>3.7917881766585865E-2</c:v>
                </c:pt>
                <c:pt idx="528">
                  <c:v>3.136926135259932E-2</c:v>
                </c:pt>
                <c:pt idx="529">
                  <c:v>3.2708261478384584E-2</c:v>
                </c:pt>
                <c:pt idx="530">
                  <c:v>3.0428486279927655E-2</c:v>
                </c:pt>
                <c:pt idx="531">
                  <c:v>3.1552905437263634E-2</c:v>
                </c:pt>
                <c:pt idx="532">
                  <c:v>3.2187420788994628E-2</c:v>
                </c:pt>
                <c:pt idx="533">
                  <c:v>3.4986287721251633E-2</c:v>
                </c:pt>
                <c:pt idx="534">
                  <c:v>3.6589529670970886E-2</c:v>
                </c:pt>
                <c:pt idx="535">
                  <c:v>3.9472786628494641E-2</c:v>
                </c:pt>
                <c:pt idx="536">
                  <c:v>3.8121747139624074E-2</c:v>
                </c:pt>
                <c:pt idx="537">
                  <c:v>3.4812582973068648E-2</c:v>
                </c:pt>
                <c:pt idx="538">
                  <c:v>2.9137071494248781E-2</c:v>
                </c:pt>
                <c:pt idx="539">
                  <c:v>3.2048581594500011E-2</c:v>
                </c:pt>
                <c:pt idx="540">
                  <c:v>3.2435813829627805E-2</c:v>
                </c:pt>
                <c:pt idx="541">
                  <c:v>3.4960490715515449E-2</c:v>
                </c:pt>
                <c:pt idx="542">
                  <c:v>3.4591141917991647E-2</c:v>
                </c:pt>
                <c:pt idx="543">
                  <c:v>3.2831348705569058E-2</c:v>
                </c:pt>
                <c:pt idx="544">
                  <c:v>3.6243437414561624E-2</c:v>
                </c:pt>
                <c:pt idx="545">
                  <c:v>2.9059657546231396E-2</c:v>
                </c:pt>
                <c:pt idx="546">
                  <c:v>3.1148825280245665E-2</c:v>
                </c:pt>
                <c:pt idx="547">
                  <c:v>3.78447931889343E-2</c:v>
                </c:pt>
                <c:pt idx="548">
                  <c:v>3.4711178920326921E-2</c:v>
                </c:pt>
                <c:pt idx="549">
                  <c:v>3.7631301121289845E-2</c:v>
                </c:pt>
                <c:pt idx="550">
                  <c:v>3.5566907419806754E-2</c:v>
                </c:pt>
                <c:pt idx="551">
                  <c:v>3.714179412540948E-2</c:v>
                </c:pt>
                <c:pt idx="552">
                  <c:v>3.3416752555593829E-2</c:v>
                </c:pt>
                <c:pt idx="553">
                  <c:v>4.0966453655746235E-2</c:v>
                </c:pt>
                <c:pt idx="554">
                  <c:v>3.8648584941181688E-2</c:v>
                </c:pt>
                <c:pt idx="555">
                  <c:v>4.1550347308174529E-2</c:v>
                </c:pt>
                <c:pt idx="556">
                  <c:v>4.04998064965435E-2</c:v>
                </c:pt>
                <c:pt idx="557">
                  <c:v>4.5407590305779302E-2</c:v>
                </c:pt>
                <c:pt idx="558">
                  <c:v>3.5816598213903456E-2</c:v>
                </c:pt>
                <c:pt idx="559">
                  <c:v>3.0647486553719461E-2</c:v>
                </c:pt>
                <c:pt idx="560">
                  <c:v>3.0967823462701882E-2</c:v>
                </c:pt>
                <c:pt idx="561">
                  <c:v>3.5048974040569197E-2</c:v>
                </c:pt>
                <c:pt idx="562">
                  <c:v>3.5220752290972809E-2</c:v>
                </c:pt>
                <c:pt idx="563">
                  <c:v>3.1814220485484268E-2</c:v>
                </c:pt>
                <c:pt idx="564">
                  <c:v>3.800120534160023E-2</c:v>
                </c:pt>
                <c:pt idx="565">
                  <c:v>3.5872510745692671E-2</c:v>
                </c:pt>
                <c:pt idx="566">
                  <c:v>3.8527915060789994E-2</c:v>
                </c:pt>
                <c:pt idx="567">
                  <c:v>4.0034777206917019E-2</c:v>
                </c:pt>
                <c:pt idx="568">
                  <c:v>3.8300941998923865E-2</c:v>
                </c:pt>
                <c:pt idx="569">
                  <c:v>3.3144727082478759E-2</c:v>
                </c:pt>
                <c:pt idx="570">
                  <c:v>3.9163430033415172E-2</c:v>
                </c:pt>
                <c:pt idx="571">
                  <c:v>3.5907487209885264E-2</c:v>
                </c:pt>
                <c:pt idx="572">
                  <c:v>4.4197118312249928E-2</c:v>
                </c:pt>
                <c:pt idx="573">
                  <c:v>3.825566337225457E-2</c:v>
                </c:pt>
                <c:pt idx="574">
                  <c:v>3.6469122332897411E-2</c:v>
                </c:pt>
                <c:pt idx="575">
                  <c:v>3.7428071127593707E-2</c:v>
                </c:pt>
                <c:pt idx="576">
                  <c:v>3.6125200189868104E-2</c:v>
                </c:pt>
                <c:pt idx="577">
                  <c:v>3.6058739455625141E-2</c:v>
                </c:pt>
                <c:pt idx="578">
                  <c:v>4.052991564599713E-2</c:v>
                </c:pt>
                <c:pt idx="579">
                  <c:v>3.5679015813094628E-2</c:v>
                </c:pt>
                <c:pt idx="580">
                  <c:v>3.9139327437228075E-2</c:v>
                </c:pt>
                <c:pt idx="581">
                  <c:v>4.245770096192808E-2</c:v>
                </c:pt>
                <c:pt idx="582">
                  <c:v>3.7565427042875688E-2</c:v>
                </c:pt>
                <c:pt idx="583">
                  <c:v>4.3835121602662161E-2</c:v>
                </c:pt>
                <c:pt idx="584">
                  <c:v>4.0516966032852555E-2</c:v>
                </c:pt>
                <c:pt idx="585">
                  <c:v>4.0524642186416673E-2</c:v>
                </c:pt>
                <c:pt idx="586">
                  <c:v>3.7100385213971826E-2</c:v>
                </c:pt>
                <c:pt idx="587">
                  <c:v>4.0797591145991047E-2</c:v>
                </c:pt>
                <c:pt idx="588">
                  <c:v>3.9838395183883574E-2</c:v>
                </c:pt>
                <c:pt idx="589">
                  <c:v>4.0079749707417581E-2</c:v>
                </c:pt>
                <c:pt idx="590">
                  <c:v>4.3032471688565485E-2</c:v>
                </c:pt>
                <c:pt idx="591">
                  <c:v>3.8657564665517105E-2</c:v>
                </c:pt>
                <c:pt idx="592">
                  <c:v>3.995643869525245E-2</c:v>
                </c:pt>
                <c:pt idx="593">
                  <c:v>3.5287817846867117E-2</c:v>
                </c:pt>
                <c:pt idx="594">
                  <c:v>3.3401517392863705E-2</c:v>
                </c:pt>
                <c:pt idx="595">
                  <c:v>3.749891139075695E-2</c:v>
                </c:pt>
                <c:pt idx="596">
                  <c:v>4.4762101413091226E-2</c:v>
                </c:pt>
                <c:pt idx="597">
                  <c:v>4.5258576574093712E-2</c:v>
                </c:pt>
                <c:pt idx="598">
                  <c:v>3.6942829035714594E-2</c:v>
                </c:pt>
                <c:pt idx="599">
                  <c:v>3.8079600179091774E-2</c:v>
                </c:pt>
                <c:pt idx="600">
                  <c:v>4.623220160737361E-2</c:v>
                </c:pt>
                <c:pt idx="601">
                  <c:v>4.0160110827070328E-2</c:v>
                </c:pt>
                <c:pt idx="602">
                  <c:v>4.3000438265181629E-2</c:v>
                </c:pt>
                <c:pt idx="603">
                  <c:v>4.013138690798955E-2</c:v>
                </c:pt>
                <c:pt idx="604">
                  <c:v>4.7005619381163585E-2</c:v>
                </c:pt>
                <c:pt idx="605">
                  <c:v>4.3794234808964702E-2</c:v>
                </c:pt>
                <c:pt idx="606">
                  <c:v>4.2468262532978196E-2</c:v>
                </c:pt>
                <c:pt idx="607">
                  <c:v>4.2116926922326006E-2</c:v>
                </c:pt>
                <c:pt idx="608">
                  <c:v>3.9254695887844956E-2</c:v>
                </c:pt>
                <c:pt idx="609">
                  <c:v>4.8012921376813067E-2</c:v>
                </c:pt>
                <c:pt idx="610">
                  <c:v>4.3577739147356062E-2</c:v>
                </c:pt>
                <c:pt idx="611">
                  <c:v>4.7285984600761194E-2</c:v>
                </c:pt>
                <c:pt idx="612">
                  <c:v>4.4398023077908091E-2</c:v>
                </c:pt>
                <c:pt idx="613">
                  <c:v>4.5689697718564973E-2</c:v>
                </c:pt>
                <c:pt idx="614">
                  <c:v>3.9328270655123232E-2</c:v>
                </c:pt>
                <c:pt idx="615">
                  <c:v>4.6119126707350161E-2</c:v>
                </c:pt>
                <c:pt idx="616">
                  <c:v>4.5854014948695787E-2</c:v>
                </c:pt>
                <c:pt idx="617">
                  <c:v>4.6500019505499576E-2</c:v>
                </c:pt>
                <c:pt idx="618">
                  <c:v>5.1759666944010921E-2</c:v>
                </c:pt>
                <c:pt idx="619">
                  <c:v>5.1030548777676293E-2</c:v>
                </c:pt>
                <c:pt idx="620">
                  <c:v>4.8148099171868575E-2</c:v>
                </c:pt>
                <c:pt idx="621">
                  <c:v>5.3996751076089852E-2</c:v>
                </c:pt>
                <c:pt idx="622">
                  <c:v>4.9620189545605264E-2</c:v>
                </c:pt>
                <c:pt idx="623">
                  <c:v>5.6292025791204986E-2</c:v>
                </c:pt>
                <c:pt idx="624">
                  <c:v>5.9875551006724093E-2</c:v>
                </c:pt>
                <c:pt idx="625">
                  <c:v>5.6384549415571195E-2</c:v>
                </c:pt>
                <c:pt idx="626">
                  <c:v>5.2559273601866976E-2</c:v>
                </c:pt>
                <c:pt idx="627">
                  <c:v>4.8850627015498471E-2</c:v>
                </c:pt>
                <c:pt idx="628">
                  <c:v>5.479898076373052E-2</c:v>
                </c:pt>
                <c:pt idx="629">
                  <c:v>5.4394627332604653E-2</c:v>
                </c:pt>
                <c:pt idx="630">
                  <c:v>5.1387922887838985E-2</c:v>
                </c:pt>
                <c:pt idx="631">
                  <c:v>4.9002773020302495E-2</c:v>
                </c:pt>
                <c:pt idx="632">
                  <c:v>5.0904987951817623E-2</c:v>
                </c:pt>
                <c:pt idx="633">
                  <c:v>5.495079577149635E-2</c:v>
                </c:pt>
                <c:pt idx="634">
                  <c:v>5.9031191582772508E-2</c:v>
                </c:pt>
                <c:pt idx="635">
                  <c:v>5.7794691131612674E-2</c:v>
                </c:pt>
                <c:pt idx="636">
                  <c:v>5.3402944521601214E-2</c:v>
                </c:pt>
                <c:pt idx="637">
                  <c:v>6.1191400444187402E-2</c:v>
                </c:pt>
                <c:pt idx="638">
                  <c:v>5.7243140267194889E-2</c:v>
                </c:pt>
                <c:pt idx="639">
                  <c:v>6.1461256860852465E-2</c:v>
                </c:pt>
                <c:pt idx="640">
                  <c:v>5.9149159363699855E-2</c:v>
                </c:pt>
                <c:pt idx="641">
                  <c:v>4.9723444334245359E-2</c:v>
                </c:pt>
                <c:pt idx="642">
                  <c:v>5.3400258448062038E-2</c:v>
                </c:pt>
                <c:pt idx="643">
                  <c:v>5.3540512029944906E-2</c:v>
                </c:pt>
                <c:pt idx="644">
                  <c:v>5.7510461272506003E-2</c:v>
                </c:pt>
                <c:pt idx="645">
                  <c:v>5.7273838979428657E-2</c:v>
                </c:pt>
                <c:pt idx="646">
                  <c:v>6.126349546072303E-2</c:v>
                </c:pt>
                <c:pt idx="647">
                  <c:v>5.8719619344403284E-2</c:v>
                </c:pt>
                <c:pt idx="648">
                  <c:v>5.2674819735378617E-2</c:v>
                </c:pt>
                <c:pt idx="649">
                  <c:v>5.2896502938676287E-2</c:v>
                </c:pt>
                <c:pt idx="650">
                  <c:v>5.4722597380763502E-2</c:v>
                </c:pt>
                <c:pt idx="651">
                  <c:v>5.4400110284033201E-2</c:v>
                </c:pt>
                <c:pt idx="652">
                  <c:v>5.1834772836740803E-2</c:v>
                </c:pt>
                <c:pt idx="653">
                  <c:v>5.6817309945950009E-2</c:v>
                </c:pt>
                <c:pt idx="654">
                  <c:v>5.0970033522346359E-2</c:v>
                </c:pt>
                <c:pt idx="655">
                  <c:v>4.594833345554622E-2</c:v>
                </c:pt>
                <c:pt idx="656">
                  <c:v>4.5960505679834701E-2</c:v>
                </c:pt>
                <c:pt idx="657">
                  <c:v>5.2561659400682956E-2</c:v>
                </c:pt>
                <c:pt idx="658">
                  <c:v>4.33902741438114E-2</c:v>
                </c:pt>
                <c:pt idx="659">
                  <c:v>5.21311223289182E-2</c:v>
                </c:pt>
                <c:pt idx="660">
                  <c:v>4.2678267844900447E-2</c:v>
                </c:pt>
                <c:pt idx="661">
                  <c:v>4.250848879290163E-2</c:v>
                </c:pt>
                <c:pt idx="662">
                  <c:v>4.3645344681490811E-2</c:v>
                </c:pt>
                <c:pt idx="663">
                  <c:v>4.4492868417654263E-2</c:v>
                </c:pt>
                <c:pt idx="664">
                  <c:v>4.3976489194722856E-2</c:v>
                </c:pt>
                <c:pt idx="665">
                  <c:v>4.5656067850760165E-2</c:v>
                </c:pt>
                <c:pt idx="666">
                  <c:v>4.3885393126289779E-2</c:v>
                </c:pt>
                <c:pt idx="667">
                  <c:v>4.6774130783740514E-2</c:v>
                </c:pt>
                <c:pt idx="668">
                  <c:v>5.146600567336472E-2</c:v>
                </c:pt>
                <c:pt idx="669">
                  <c:v>4.5100719057329972E-2</c:v>
                </c:pt>
                <c:pt idx="670">
                  <c:v>4.7030872020961637E-2</c:v>
                </c:pt>
                <c:pt idx="671">
                  <c:v>4.6871545337727166E-2</c:v>
                </c:pt>
                <c:pt idx="672">
                  <c:v>4.2469363233590227E-2</c:v>
                </c:pt>
                <c:pt idx="673">
                  <c:v>4.719044099594364E-2</c:v>
                </c:pt>
                <c:pt idx="674">
                  <c:v>4.9571037646383494E-2</c:v>
                </c:pt>
                <c:pt idx="675">
                  <c:v>4.7971201289656103E-2</c:v>
                </c:pt>
                <c:pt idx="676">
                  <c:v>5.4525208513461119E-2</c:v>
                </c:pt>
                <c:pt idx="677">
                  <c:v>5.5183456553310382E-2</c:v>
                </c:pt>
                <c:pt idx="678">
                  <c:v>6.1154564109314281E-2</c:v>
                </c:pt>
                <c:pt idx="679">
                  <c:v>6.2151661887068978E-2</c:v>
                </c:pt>
                <c:pt idx="680">
                  <c:v>5.6201120080022003E-2</c:v>
                </c:pt>
                <c:pt idx="681">
                  <c:v>4.9510121465172495E-2</c:v>
                </c:pt>
                <c:pt idx="682">
                  <c:v>4.4870865264164145E-2</c:v>
                </c:pt>
                <c:pt idx="683">
                  <c:v>4.7498948471110802E-2</c:v>
                </c:pt>
                <c:pt idx="684">
                  <c:v>5.144752469020987E-2</c:v>
                </c:pt>
                <c:pt idx="685">
                  <c:v>4.8758668193922425E-2</c:v>
                </c:pt>
                <c:pt idx="686">
                  <c:v>5.15588563271481E-2</c:v>
                </c:pt>
                <c:pt idx="687">
                  <c:v>4.6678555909430305E-2</c:v>
                </c:pt>
                <c:pt idx="688">
                  <c:v>5.5945600947433456E-2</c:v>
                </c:pt>
                <c:pt idx="689">
                  <c:v>5.3604946921687067E-2</c:v>
                </c:pt>
                <c:pt idx="690">
                  <c:v>5.0518801995004463E-2</c:v>
                </c:pt>
                <c:pt idx="691">
                  <c:v>5.7461679977514085E-2</c:v>
                </c:pt>
                <c:pt idx="692">
                  <c:v>5.416302908054807E-2</c:v>
                </c:pt>
                <c:pt idx="693">
                  <c:v>4.9248423390944263E-2</c:v>
                </c:pt>
                <c:pt idx="694">
                  <c:v>5.3209402074831165E-2</c:v>
                </c:pt>
                <c:pt idx="695">
                  <c:v>5.6222969804290875E-2</c:v>
                </c:pt>
                <c:pt idx="696">
                  <c:v>5.6012306658680254E-2</c:v>
                </c:pt>
                <c:pt idx="697">
                  <c:v>5.9591713557053047E-2</c:v>
                </c:pt>
                <c:pt idx="698">
                  <c:v>5.3090879045282993E-2</c:v>
                </c:pt>
                <c:pt idx="699">
                  <c:v>5.4935735826809044E-2</c:v>
                </c:pt>
                <c:pt idx="700">
                  <c:v>5.6661689866235779E-2</c:v>
                </c:pt>
                <c:pt idx="701">
                  <c:v>5.080205281809691E-2</c:v>
                </c:pt>
                <c:pt idx="702">
                  <c:v>5.2300608375707179E-2</c:v>
                </c:pt>
                <c:pt idx="703">
                  <c:v>5.4953982403756201E-2</c:v>
                </c:pt>
                <c:pt idx="704">
                  <c:v>5.839343644980205E-2</c:v>
                </c:pt>
                <c:pt idx="705">
                  <c:v>5.5008601111080774E-2</c:v>
                </c:pt>
                <c:pt idx="706">
                  <c:v>4.9576570292929688E-2</c:v>
                </c:pt>
                <c:pt idx="707">
                  <c:v>5.4614745462123276E-2</c:v>
                </c:pt>
                <c:pt idx="708">
                  <c:v>5.2454547812058938E-2</c:v>
                </c:pt>
                <c:pt idx="709">
                  <c:v>5.2634574895353205E-2</c:v>
                </c:pt>
                <c:pt idx="710">
                  <c:v>4.7803847190018164E-2</c:v>
                </c:pt>
                <c:pt idx="711">
                  <c:v>4.715158104000277E-2</c:v>
                </c:pt>
                <c:pt idx="712">
                  <c:v>5.1913984943917295E-2</c:v>
                </c:pt>
                <c:pt idx="713">
                  <c:v>4.5923917974228165E-2</c:v>
                </c:pt>
                <c:pt idx="714">
                  <c:v>5.0759200875653242E-2</c:v>
                </c:pt>
                <c:pt idx="715">
                  <c:v>5.5787214930621193E-2</c:v>
                </c:pt>
                <c:pt idx="716">
                  <c:v>5.4678994250667988E-2</c:v>
                </c:pt>
                <c:pt idx="717">
                  <c:v>4.5373585185452162E-2</c:v>
                </c:pt>
                <c:pt idx="718">
                  <c:v>4.7930042928366286E-2</c:v>
                </c:pt>
                <c:pt idx="719">
                  <c:v>4.9972565929991705E-2</c:v>
                </c:pt>
                <c:pt idx="720">
                  <c:v>4.947666386389836E-2</c:v>
                </c:pt>
                <c:pt idx="721">
                  <c:v>4.272638059547719E-2</c:v>
                </c:pt>
                <c:pt idx="722">
                  <c:v>4.6982792777987378E-2</c:v>
                </c:pt>
                <c:pt idx="723">
                  <c:v>4.837983926892149E-2</c:v>
                </c:pt>
                <c:pt idx="724">
                  <c:v>4.4134399360629822E-2</c:v>
                </c:pt>
                <c:pt idx="725">
                  <c:v>4.1179477362119299E-2</c:v>
                </c:pt>
                <c:pt idx="726">
                  <c:v>5.0809343166969945E-2</c:v>
                </c:pt>
                <c:pt idx="727">
                  <c:v>4.8418909542085706E-2</c:v>
                </c:pt>
                <c:pt idx="728">
                  <c:v>5.0928432252104715E-2</c:v>
                </c:pt>
                <c:pt idx="729">
                  <c:v>4.5849374049958175E-2</c:v>
                </c:pt>
                <c:pt idx="730">
                  <c:v>4.9377164711527526E-2</c:v>
                </c:pt>
                <c:pt idx="731">
                  <c:v>5.3038676621294148E-2</c:v>
                </c:pt>
                <c:pt idx="732">
                  <c:v>4.3570163111841059E-2</c:v>
                </c:pt>
                <c:pt idx="733">
                  <c:v>4.7322987990761699E-2</c:v>
                </c:pt>
                <c:pt idx="734">
                  <c:v>5.0599321762159671E-2</c:v>
                </c:pt>
                <c:pt idx="735">
                  <c:v>4.7945133590375652E-2</c:v>
                </c:pt>
                <c:pt idx="736">
                  <c:v>4.8629174744651039E-2</c:v>
                </c:pt>
                <c:pt idx="737">
                  <c:v>4.4063612484427125E-2</c:v>
                </c:pt>
                <c:pt idx="738">
                  <c:v>4.8468121127781337E-2</c:v>
                </c:pt>
                <c:pt idx="739">
                  <c:v>4.9943580538500308E-2</c:v>
                </c:pt>
                <c:pt idx="740">
                  <c:v>5.0946803301117394E-2</c:v>
                </c:pt>
                <c:pt idx="741">
                  <c:v>4.8869005069707337E-2</c:v>
                </c:pt>
                <c:pt idx="742">
                  <c:v>5.1159197387503623E-2</c:v>
                </c:pt>
                <c:pt idx="743">
                  <c:v>4.7613438352094278E-2</c:v>
                </c:pt>
                <c:pt idx="744">
                  <c:v>3.6907786914160814E-2</c:v>
                </c:pt>
                <c:pt idx="745">
                  <c:v>4.6785017914881745E-2</c:v>
                </c:pt>
                <c:pt idx="746">
                  <c:v>4.5022506698088355E-2</c:v>
                </c:pt>
                <c:pt idx="747">
                  <c:v>4.3634033247510626E-2</c:v>
                </c:pt>
                <c:pt idx="748">
                  <c:v>4.0207114681574209E-2</c:v>
                </c:pt>
                <c:pt idx="749">
                  <c:v>4.6025427193415215E-2</c:v>
                </c:pt>
                <c:pt idx="750">
                  <c:v>4.7421324232163574E-2</c:v>
                </c:pt>
                <c:pt idx="751">
                  <c:v>4.638470753766942E-2</c:v>
                </c:pt>
                <c:pt idx="752">
                  <c:v>4.7205338275284253E-2</c:v>
                </c:pt>
                <c:pt idx="753">
                  <c:v>4.2118748524628172E-2</c:v>
                </c:pt>
                <c:pt idx="754">
                  <c:v>4.0431607410059127E-2</c:v>
                </c:pt>
                <c:pt idx="755">
                  <c:v>4.4957604927862056E-2</c:v>
                </c:pt>
                <c:pt idx="756">
                  <c:v>4.2610175984089609E-2</c:v>
                </c:pt>
                <c:pt idx="757">
                  <c:v>4.3168643772249798E-2</c:v>
                </c:pt>
                <c:pt idx="758">
                  <c:v>4.4106989802013011E-2</c:v>
                </c:pt>
                <c:pt idx="759">
                  <c:v>5.3396922854678369E-2</c:v>
                </c:pt>
                <c:pt idx="760">
                  <c:v>4.5740644246208495E-2</c:v>
                </c:pt>
                <c:pt idx="761">
                  <c:v>4.2188388201239317E-2</c:v>
                </c:pt>
                <c:pt idx="762">
                  <c:v>3.6648251696034841E-2</c:v>
                </c:pt>
                <c:pt idx="763">
                  <c:v>3.9810312299529076E-2</c:v>
                </c:pt>
                <c:pt idx="764">
                  <c:v>4.3726934685274582E-2</c:v>
                </c:pt>
                <c:pt idx="765">
                  <c:v>4.6660657753246737E-2</c:v>
                </c:pt>
                <c:pt idx="766">
                  <c:v>4.5159264375196601E-2</c:v>
                </c:pt>
                <c:pt idx="767">
                  <c:v>3.5846798740556199E-2</c:v>
                </c:pt>
                <c:pt idx="768">
                  <c:v>4.516067657237019E-2</c:v>
                </c:pt>
                <c:pt idx="769">
                  <c:v>3.9577158151641992E-2</c:v>
                </c:pt>
                <c:pt idx="770">
                  <c:v>3.7306159978686561E-2</c:v>
                </c:pt>
                <c:pt idx="771">
                  <c:v>3.9262947375725256E-2</c:v>
                </c:pt>
                <c:pt idx="772">
                  <c:v>3.5933902801998777E-2</c:v>
                </c:pt>
                <c:pt idx="773">
                  <c:v>3.6047972150073201E-2</c:v>
                </c:pt>
                <c:pt idx="774">
                  <c:v>4.712425275296362E-2</c:v>
                </c:pt>
                <c:pt idx="775">
                  <c:v>4.521294131712416E-2</c:v>
                </c:pt>
                <c:pt idx="776">
                  <c:v>4.7018842108963302E-2</c:v>
                </c:pt>
                <c:pt idx="777">
                  <c:v>5.0477705159356609E-2</c:v>
                </c:pt>
                <c:pt idx="778">
                  <c:v>4.1163380178685711E-2</c:v>
                </c:pt>
                <c:pt idx="779">
                  <c:v>5.031584384244793E-2</c:v>
                </c:pt>
                <c:pt idx="780">
                  <c:v>4.2043590481277676E-2</c:v>
                </c:pt>
                <c:pt idx="781">
                  <c:v>4.5957629131338509E-2</c:v>
                </c:pt>
                <c:pt idx="782">
                  <c:v>4.3700032061603944E-2</c:v>
                </c:pt>
                <c:pt idx="783">
                  <c:v>4.5765302621064846E-2</c:v>
                </c:pt>
                <c:pt idx="784">
                  <c:v>4.5928406190531706E-2</c:v>
                </c:pt>
                <c:pt idx="785">
                  <c:v>3.9237025355876663E-2</c:v>
                </c:pt>
                <c:pt idx="786">
                  <c:v>4.7846861455887076E-2</c:v>
                </c:pt>
                <c:pt idx="787">
                  <c:v>4.4409610939241069E-2</c:v>
                </c:pt>
                <c:pt idx="788">
                  <c:v>4.0489999348811249E-2</c:v>
                </c:pt>
                <c:pt idx="789">
                  <c:v>4.5368593327740452E-2</c:v>
                </c:pt>
                <c:pt idx="790">
                  <c:v>4.7213842562193298E-2</c:v>
                </c:pt>
                <c:pt idx="791">
                  <c:v>4.6840316612376851E-2</c:v>
                </c:pt>
                <c:pt idx="792">
                  <c:v>4.716297449107533E-2</c:v>
                </c:pt>
                <c:pt idx="793">
                  <c:v>5.3046710976493494E-2</c:v>
                </c:pt>
                <c:pt idx="794">
                  <c:v>4.6940253940351222E-2</c:v>
                </c:pt>
                <c:pt idx="795">
                  <c:v>5.7173531800575113E-2</c:v>
                </c:pt>
                <c:pt idx="796">
                  <c:v>5.1895519412324162E-2</c:v>
                </c:pt>
                <c:pt idx="797">
                  <c:v>5.1175324785715792E-2</c:v>
                </c:pt>
                <c:pt idx="798">
                  <c:v>5.3667735043870943E-2</c:v>
                </c:pt>
                <c:pt idx="799">
                  <c:v>5.4036467812950607E-2</c:v>
                </c:pt>
                <c:pt idx="800">
                  <c:v>4.2472576056195026E-2</c:v>
                </c:pt>
                <c:pt idx="801">
                  <c:v>4.9245525335444365E-2</c:v>
                </c:pt>
                <c:pt idx="802">
                  <c:v>5.3058285393579346E-2</c:v>
                </c:pt>
                <c:pt idx="803">
                  <c:v>5.2192662996872599E-2</c:v>
                </c:pt>
                <c:pt idx="804">
                  <c:v>5.3024633055312929E-2</c:v>
                </c:pt>
                <c:pt idx="805">
                  <c:v>4.6624053941062664E-2</c:v>
                </c:pt>
                <c:pt idx="806">
                  <c:v>4.4552410512953985E-2</c:v>
                </c:pt>
                <c:pt idx="807">
                  <c:v>4.7783980866985619E-2</c:v>
                </c:pt>
                <c:pt idx="808">
                  <c:v>4.897027135002454E-2</c:v>
                </c:pt>
                <c:pt idx="809">
                  <c:v>4.2741907582719861E-2</c:v>
                </c:pt>
                <c:pt idx="810">
                  <c:v>4.9745694983929653E-2</c:v>
                </c:pt>
                <c:pt idx="811">
                  <c:v>4.604608384527472E-2</c:v>
                </c:pt>
                <c:pt idx="812">
                  <c:v>4.3772489159498003E-2</c:v>
                </c:pt>
                <c:pt idx="813">
                  <c:v>4.2104507119150134E-2</c:v>
                </c:pt>
                <c:pt idx="814">
                  <c:v>4.39765181117747E-2</c:v>
                </c:pt>
                <c:pt idx="815">
                  <c:v>3.8144313265001319E-2</c:v>
                </c:pt>
                <c:pt idx="816">
                  <c:v>4.2261745539542747E-2</c:v>
                </c:pt>
                <c:pt idx="817">
                  <c:v>4.0764202487332077E-2</c:v>
                </c:pt>
                <c:pt idx="818">
                  <c:v>4.195752413062679E-2</c:v>
                </c:pt>
                <c:pt idx="819">
                  <c:v>4.1840572487277669E-2</c:v>
                </c:pt>
                <c:pt idx="820">
                  <c:v>3.6483051332433354E-2</c:v>
                </c:pt>
                <c:pt idx="821">
                  <c:v>4.206244499528556E-2</c:v>
                </c:pt>
                <c:pt idx="822">
                  <c:v>3.7664988143628786E-2</c:v>
                </c:pt>
                <c:pt idx="823">
                  <c:v>3.2697103506550092E-2</c:v>
                </c:pt>
                <c:pt idx="824">
                  <c:v>3.8057057690338625E-2</c:v>
                </c:pt>
                <c:pt idx="825">
                  <c:v>4.2157321446443581E-2</c:v>
                </c:pt>
                <c:pt idx="826">
                  <c:v>3.9563618406960342E-2</c:v>
                </c:pt>
                <c:pt idx="827">
                  <c:v>3.9607861764428584E-2</c:v>
                </c:pt>
                <c:pt idx="828">
                  <c:v>4.1036370295473946E-2</c:v>
                </c:pt>
                <c:pt idx="829">
                  <c:v>4.1852316852882543E-2</c:v>
                </c:pt>
                <c:pt idx="830">
                  <c:v>3.6839653745763971E-2</c:v>
                </c:pt>
                <c:pt idx="831">
                  <c:v>3.5086955611921891E-2</c:v>
                </c:pt>
                <c:pt idx="832">
                  <c:v>4.1675366314108467E-2</c:v>
                </c:pt>
                <c:pt idx="833">
                  <c:v>4.0736868594742563E-2</c:v>
                </c:pt>
                <c:pt idx="834">
                  <c:v>3.9816328360628844E-2</c:v>
                </c:pt>
                <c:pt idx="835">
                  <c:v>3.6010205299041732E-2</c:v>
                </c:pt>
                <c:pt idx="836">
                  <c:v>3.5188877996173137E-2</c:v>
                </c:pt>
                <c:pt idx="837">
                  <c:v>3.1529214526739895E-2</c:v>
                </c:pt>
                <c:pt idx="838">
                  <c:v>3.1489017840875419E-2</c:v>
                </c:pt>
                <c:pt idx="839">
                  <c:v>2.9709255426917235E-2</c:v>
                </c:pt>
                <c:pt idx="840">
                  <c:v>3.1069316138543537E-2</c:v>
                </c:pt>
                <c:pt idx="841">
                  <c:v>2.9592133985896364E-2</c:v>
                </c:pt>
                <c:pt idx="842">
                  <c:v>3.1831051078936051E-2</c:v>
                </c:pt>
                <c:pt idx="843">
                  <c:v>4.357470866208827E-2</c:v>
                </c:pt>
                <c:pt idx="844">
                  <c:v>3.5549476304293684E-2</c:v>
                </c:pt>
                <c:pt idx="845">
                  <c:v>3.2172620349767457E-2</c:v>
                </c:pt>
                <c:pt idx="846">
                  <c:v>3.7438311531550625E-2</c:v>
                </c:pt>
                <c:pt idx="847">
                  <c:v>4.1286319790332628E-2</c:v>
                </c:pt>
                <c:pt idx="848">
                  <c:v>3.8810978703592444E-2</c:v>
                </c:pt>
                <c:pt idx="849">
                  <c:v>3.9763842908764876E-2</c:v>
                </c:pt>
                <c:pt idx="850">
                  <c:v>3.7710838329485831E-2</c:v>
                </c:pt>
                <c:pt idx="851">
                  <c:v>3.7480746222518846E-2</c:v>
                </c:pt>
                <c:pt idx="852">
                  <c:v>3.2666196922560752E-2</c:v>
                </c:pt>
                <c:pt idx="853">
                  <c:v>4.3517434472436792E-2</c:v>
                </c:pt>
                <c:pt idx="854">
                  <c:v>4.6845783271084879E-2</c:v>
                </c:pt>
                <c:pt idx="855">
                  <c:v>3.8202075428062039E-2</c:v>
                </c:pt>
                <c:pt idx="856">
                  <c:v>4.4731499534299446E-2</c:v>
                </c:pt>
                <c:pt idx="857">
                  <c:v>4.3341865029892519E-2</c:v>
                </c:pt>
                <c:pt idx="858">
                  <c:v>4.3798181866586176E-2</c:v>
                </c:pt>
                <c:pt idx="859">
                  <c:v>4.7532490480975173E-2</c:v>
                </c:pt>
                <c:pt idx="860">
                  <c:v>4.1167946070087245E-2</c:v>
                </c:pt>
                <c:pt idx="861">
                  <c:v>3.8822278245793387E-2</c:v>
                </c:pt>
                <c:pt idx="862">
                  <c:v>2.8244313266705665E-2</c:v>
                </c:pt>
                <c:pt idx="863">
                  <c:v>3.0483571135332864E-2</c:v>
                </c:pt>
                <c:pt idx="864">
                  <c:v>3.3712290184906041E-2</c:v>
                </c:pt>
                <c:pt idx="865">
                  <c:v>3.6312394993546056E-2</c:v>
                </c:pt>
                <c:pt idx="866">
                  <c:v>4.7037337790303411E-2</c:v>
                </c:pt>
                <c:pt idx="867">
                  <c:v>4.5973331154594843E-2</c:v>
                </c:pt>
                <c:pt idx="868">
                  <c:v>3.1679098268591374E-2</c:v>
                </c:pt>
                <c:pt idx="869">
                  <c:v>3.4359540465459255E-2</c:v>
                </c:pt>
                <c:pt idx="870">
                  <c:v>3.7922615324194137E-2</c:v>
                </c:pt>
                <c:pt idx="871">
                  <c:v>3.0710511660344664E-2</c:v>
                </c:pt>
                <c:pt idx="872">
                  <c:v>3.4711955355326486E-2</c:v>
                </c:pt>
                <c:pt idx="873">
                  <c:v>3.7704138050019959E-2</c:v>
                </c:pt>
                <c:pt idx="874">
                  <c:v>3.9605457297200733E-2</c:v>
                </c:pt>
                <c:pt idx="875">
                  <c:v>4.0269260205619432E-2</c:v>
                </c:pt>
                <c:pt idx="876">
                  <c:v>3.8518617227519182E-2</c:v>
                </c:pt>
                <c:pt idx="877">
                  <c:v>4.3171479902946862E-2</c:v>
                </c:pt>
                <c:pt idx="878">
                  <c:v>4.5798136336713563E-2</c:v>
                </c:pt>
                <c:pt idx="879">
                  <c:v>4.7243343806787755E-2</c:v>
                </c:pt>
                <c:pt idx="880">
                  <c:v>4.3336791077476254E-2</c:v>
                </c:pt>
                <c:pt idx="881">
                  <c:v>4.7122922964173218E-2</c:v>
                </c:pt>
                <c:pt idx="882">
                  <c:v>3.4328316236121439E-2</c:v>
                </c:pt>
                <c:pt idx="883">
                  <c:v>2.5587725216250981E-2</c:v>
                </c:pt>
                <c:pt idx="884">
                  <c:v>2.2456041830905236E-2</c:v>
                </c:pt>
                <c:pt idx="885">
                  <c:v>1.9889499820803437E-2</c:v>
                </c:pt>
                <c:pt idx="886">
                  <c:v>2.4829030354685311E-2</c:v>
                </c:pt>
                <c:pt idx="887">
                  <c:v>2.4445773676004631E-2</c:v>
                </c:pt>
                <c:pt idx="888">
                  <c:v>2.6588158534181353E-2</c:v>
                </c:pt>
                <c:pt idx="889">
                  <c:v>3.518368613047345E-2</c:v>
                </c:pt>
                <c:pt idx="890">
                  <c:v>2.7330774483705293E-2</c:v>
                </c:pt>
                <c:pt idx="891">
                  <c:v>2.667891617655075E-2</c:v>
                </c:pt>
                <c:pt idx="892">
                  <c:v>3.0186098308052127E-2</c:v>
                </c:pt>
                <c:pt idx="893">
                  <c:v>3.0303485986846831E-2</c:v>
                </c:pt>
                <c:pt idx="894">
                  <c:v>3.64481204328507E-2</c:v>
                </c:pt>
                <c:pt idx="895">
                  <c:v>2.363898575909832E-2</c:v>
                </c:pt>
                <c:pt idx="896">
                  <c:v>2.2311541379769088E-2</c:v>
                </c:pt>
                <c:pt idx="897">
                  <c:v>2.3147775665594811E-2</c:v>
                </c:pt>
                <c:pt idx="898">
                  <c:v>2.6525616969443319E-2</c:v>
                </c:pt>
                <c:pt idx="899">
                  <c:v>3.2013062441895584E-2</c:v>
                </c:pt>
                <c:pt idx="900">
                  <c:v>3.1138562690139648E-2</c:v>
                </c:pt>
                <c:pt idx="901">
                  <c:v>3.3673446858104139E-2</c:v>
                </c:pt>
                <c:pt idx="902">
                  <c:v>2.7203740060645104E-2</c:v>
                </c:pt>
                <c:pt idx="903">
                  <c:v>3.1958991868637994E-2</c:v>
                </c:pt>
                <c:pt idx="904">
                  <c:v>3.5509195351030719E-2</c:v>
                </c:pt>
                <c:pt idx="905">
                  <c:v>3.2429180937937389E-2</c:v>
                </c:pt>
                <c:pt idx="906">
                  <c:v>2.3091589923080767E-2</c:v>
                </c:pt>
                <c:pt idx="907">
                  <c:v>2.3858667381058594E-2</c:v>
                </c:pt>
                <c:pt idx="908">
                  <c:v>1.7327552079634413E-2</c:v>
                </c:pt>
                <c:pt idx="909">
                  <c:v>3.1770461150023889E-2</c:v>
                </c:pt>
                <c:pt idx="910">
                  <c:v>2.4994890588721438E-2</c:v>
                </c:pt>
                <c:pt idx="911">
                  <c:v>2.4892739602709685E-2</c:v>
                </c:pt>
                <c:pt idx="912">
                  <c:v>2.7664521411320697E-2</c:v>
                </c:pt>
                <c:pt idx="913">
                  <c:v>2.2173863358990575E-2</c:v>
                </c:pt>
                <c:pt idx="914">
                  <c:v>2.9275311851203634E-2</c:v>
                </c:pt>
                <c:pt idx="915">
                  <c:v>3.3718189817578868E-2</c:v>
                </c:pt>
                <c:pt idx="916">
                  <c:v>3.238431154481388E-2</c:v>
                </c:pt>
                <c:pt idx="917">
                  <c:v>2.9258967830873575E-2</c:v>
                </c:pt>
                <c:pt idx="918">
                  <c:v>1.9926598275527278E-2</c:v>
                </c:pt>
                <c:pt idx="919">
                  <c:v>2.2009752517652269E-2</c:v>
                </c:pt>
                <c:pt idx="920">
                  <c:v>2.5781470477241886E-2</c:v>
                </c:pt>
                <c:pt idx="921">
                  <c:v>2.4217229104127547E-2</c:v>
                </c:pt>
                <c:pt idx="922">
                  <c:v>2.5397327983858624E-2</c:v>
                </c:pt>
                <c:pt idx="923">
                  <c:v>1.9764865893411851E-2</c:v>
                </c:pt>
                <c:pt idx="924">
                  <c:v>2.8484052564804269E-2</c:v>
                </c:pt>
                <c:pt idx="925">
                  <c:v>2.3701467527227085E-2</c:v>
                </c:pt>
                <c:pt idx="926">
                  <c:v>3.1191997711515797E-2</c:v>
                </c:pt>
                <c:pt idx="927">
                  <c:v>2.8091948601355547E-2</c:v>
                </c:pt>
                <c:pt idx="928">
                  <c:v>2.2212887302952442E-2</c:v>
                </c:pt>
                <c:pt idx="929">
                  <c:v>2.2023501910164375E-2</c:v>
                </c:pt>
                <c:pt idx="930">
                  <c:v>2.6866074057204439E-2</c:v>
                </c:pt>
                <c:pt idx="931">
                  <c:v>2.1325965815822176E-2</c:v>
                </c:pt>
                <c:pt idx="932">
                  <c:v>2.875042696123549E-2</c:v>
                </c:pt>
                <c:pt idx="933">
                  <c:v>2.5776364611904565E-2</c:v>
                </c:pt>
                <c:pt idx="934">
                  <c:v>2.392885296042456E-2</c:v>
                </c:pt>
                <c:pt idx="935">
                  <c:v>2.5721954441728166E-2</c:v>
                </c:pt>
                <c:pt idx="936">
                  <c:v>2.3888450316037521E-2</c:v>
                </c:pt>
                <c:pt idx="937">
                  <c:v>2.5022453108310132E-2</c:v>
                </c:pt>
                <c:pt idx="938">
                  <c:v>2.9413692287426844E-2</c:v>
                </c:pt>
                <c:pt idx="939">
                  <c:v>3.0357978176378732E-2</c:v>
                </c:pt>
                <c:pt idx="940">
                  <c:v>2.2516863824678275E-2</c:v>
                </c:pt>
                <c:pt idx="941">
                  <c:v>2.2154261055730345E-2</c:v>
                </c:pt>
                <c:pt idx="942">
                  <c:v>3.0530170208429415E-2</c:v>
                </c:pt>
                <c:pt idx="943">
                  <c:v>2.7210262619196082E-2</c:v>
                </c:pt>
                <c:pt idx="944">
                  <c:v>2.7300263313849563E-2</c:v>
                </c:pt>
                <c:pt idx="945">
                  <c:v>1.8556750283946079E-2</c:v>
                </c:pt>
                <c:pt idx="946">
                  <c:v>3.1756529549391815E-2</c:v>
                </c:pt>
                <c:pt idx="947">
                  <c:v>3.2055198363085811E-2</c:v>
                </c:pt>
                <c:pt idx="948">
                  <c:v>3.0416962645600711E-2</c:v>
                </c:pt>
                <c:pt idx="949">
                  <c:v>2.3634750712023762E-2</c:v>
                </c:pt>
                <c:pt idx="950">
                  <c:v>1.8689938179401656E-2</c:v>
                </c:pt>
                <c:pt idx="951">
                  <c:v>2.1384367130043873E-2</c:v>
                </c:pt>
                <c:pt idx="952">
                  <c:v>2.1928404991872076E-2</c:v>
                </c:pt>
                <c:pt idx="953">
                  <c:v>2.2373158621270227E-2</c:v>
                </c:pt>
                <c:pt idx="954">
                  <c:v>2.0075924467388498E-2</c:v>
                </c:pt>
                <c:pt idx="955">
                  <c:v>3.4796204252967845E-2</c:v>
                </c:pt>
                <c:pt idx="956">
                  <c:v>2.9244485629957469E-2</c:v>
                </c:pt>
                <c:pt idx="957">
                  <c:v>3.2904359344588567E-2</c:v>
                </c:pt>
                <c:pt idx="958">
                  <c:v>2.3008285750309422E-2</c:v>
                </c:pt>
                <c:pt idx="959">
                  <c:v>3.1285041075282335E-2</c:v>
                </c:pt>
                <c:pt idx="960">
                  <c:v>3.0575530426585042E-2</c:v>
                </c:pt>
                <c:pt idx="961">
                  <c:v>2.5984556356465835E-2</c:v>
                </c:pt>
                <c:pt idx="962">
                  <c:v>2.0144607043684606E-2</c:v>
                </c:pt>
                <c:pt idx="963">
                  <c:v>2.3517802068435165E-2</c:v>
                </c:pt>
                <c:pt idx="964">
                  <c:v>2.1681908629309701E-2</c:v>
                </c:pt>
                <c:pt idx="965">
                  <c:v>3.1149845273984594E-2</c:v>
                </c:pt>
                <c:pt idx="966">
                  <c:v>3.3681150951744836E-2</c:v>
                </c:pt>
                <c:pt idx="967">
                  <c:v>2.8871486545364158E-2</c:v>
                </c:pt>
                <c:pt idx="968">
                  <c:v>2.1400808700484344E-2</c:v>
                </c:pt>
                <c:pt idx="969">
                  <c:v>2.4418717044983385E-2</c:v>
                </c:pt>
                <c:pt idx="970">
                  <c:v>1.9881278707369006E-2</c:v>
                </c:pt>
                <c:pt idx="971">
                  <c:v>3.0306677535220185E-2</c:v>
                </c:pt>
                <c:pt idx="972">
                  <c:v>4.9415005207182325E-2</c:v>
                </c:pt>
                <c:pt idx="973">
                  <c:v>5.8975808070016331E-2</c:v>
                </c:pt>
                <c:pt idx="974">
                  <c:v>6.5501100303106824E-2</c:v>
                </c:pt>
                <c:pt idx="975">
                  <c:v>7.6158115189739528E-2</c:v>
                </c:pt>
                <c:pt idx="976">
                  <c:v>6.672708468104134E-2</c:v>
                </c:pt>
                <c:pt idx="977">
                  <c:v>5.9662979758528176E-2</c:v>
                </c:pt>
                <c:pt idx="978">
                  <c:v>5.3434471438271174E-2</c:v>
                </c:pt>
                <c:pt idx="979">
                  <c:v>5.242889355011144E-2</c:v>
                </c:pt>
                <c:pt idx="980">
                  <c:v>5.5812178947985652E-2</c:v>
                </c:pt>
                <c:pt idx="981">
                  <c:v>5.4583403183014079E-2</c:v>
                </c:pt>
                <c:pt idx="982">
                  <c:v>5.5311610219281833E-2</c:v>
                </c:pt>
                <c:pt idx="983">
                  <c:v>4.9011741664103103E-2</c:v>
                </c:pt>
                <c:pt idx="984">
                  <c:v>5.1614846429539077E-2</c:v>
                </c:pt>
                <c:pt idx="985">
                  <c:v>4.1479921736527599E-2</c:v>
                </c:pt>
                <c:pt idx="986">
                  <c:v>4.2793731029751397E-2</c:v>
                </c:pt>
                <c:pt idx="987">
                  <c:v>4.456418688937637E-2</c:v>
                </c:pt>
                <c:pt idx="988">
                  <c:v>4.14031164186245E-2</c:v>
                </c:pt>
                <c:pt idx="989">
                  <c:v>3.3885254053583384E-2</c:v>
                </c:pt>
                <c:pt idx="990">
                  <c:v>3.458168503279789E-2</c:v>
                </c:pt>
                <c:pt idx="991">
                  <c:v>3.4256546883585259E-2</c:v>
                </c:pt>
                <c:pt idx="992">
                  <c:v>4.4421205851393163E-2</c:v>
                </c:pt>
                <c:pt idx="993">
                  <c:v>5.2524889901201507E-2</c:v>
                </c:pt>
                <c:pt idx="994">
                  <c:v>4.3518744220805219E-2</c:v>
                </c:pt>
                <c:pt idx="995">
                  <c:v>5.0388917132092363E-2</c:v>
                </c:pt>
                <c:pt idx="996">
                  <c:v>4.6037849498176769E-2</c:v>
                </c:pt>
                <c:pt idx="997">
                  <c:v>4.297334240583036E-2</c:v>
                </c:pt>
                <c:pt idx="998">
                  <c:v>4.3817052018814875E-2</c:v>
                </c:pt>
                <c:pt idx="999">
                  <c:v>4.0527888521196861E-2</c:v>
                </c:pt>
                <c:pt idx="1000">
                  <c:v>3.6787703289724902E-2</c:v>
                </c:pt>
                <c:pt idx="1001">
                  <c:v>2.9267939659880889E-2</c:v>
                </c:pt>
                <c:pt idx="1002">
                  <c:v>3.5338953764199113E-2</c:v>
                </c:pt>
                <c:pt idx="1003">
                  <c:v>4.044200188084765E-2</c:v>
                </c:pt>
                <c:pt idx="1004">
                  <c:v>2.8768369534731518E-2</c:v>
                </c:pt>
                <c:pt idx="1005">
                  <c:v>3.1819182894785886E-2</c:v>
                </c:pt>
                <c:pt idx="1006">
                  <c:v>3.1325626416835659E-2</c:v>
                </c:pt>
                <c:pt idx="1007">
                  <c:v>3.5708915932169141E-2</c:v>
                </c:pt>
                <c:pt idx="1008">
                  <c:v>4.1223126272464744E-2</c:v>
                </c:pt>
                <c:pt idx="1009">
                  <c:v>2.9496381855155896E-2</c:v>
                </c:pt>
                <c:pt idx="1010">
                  <c:v>2.7484026002165828E-2</c:v>
                </c:pt>
                <c:pt idx="1011">
                  <c:v>3.5143627276657353E-2</c:v>
                </c:pt>
                <c:pt idx="1012">
                  <c:v>3.1574853652720093E-2</c:v>
                </c:pt>
                <c:pt idx="1013">
                  <c:v>3.2293317959508273E-2</c:v>
                </c:pt>
                <c:pt idx="1014">
                  <c:v>3.1999702778195083E-2</c:v>
                </c:pt>
                <c:pt idx="1015">
                  <c:v>3.3242168651442444E-2</c:v>
                </c:pt>
                <c:pt idx="1016">
                  <c:v>4.0441309686924665E-2</c:v>
                </c:pt>
                <c:pt idx="1017">
                  <c:v>3.7824765205158303E-2</c:v>
                </c:pt>
                <c:pt idx="1018">
                  <c:v>4.3003867690923687E-2</c:v>
                </c:pt>
                <c:pt idx="1019">
                  <c:v>3.8402032221916418E-2</c:v>
                </c:pt>
                <c:pt idx="1020">
                  <c:v>3.6882065007107792E-2</c:v>
                </c:pt>
                <c:pt idx="1021">
                  <c:v>3.3746209932321136E-2</c:v>
                </c:pt>
                <c:pt idx="1022">
                  <c:v>3.749162733753901E-2</c:v>
                </c:pt>
                <c:pt idx="1023">
                  <c:v>4.1270742728444845E-2</c:v>
                </c:pt>
                <c:pt idx="1024">
                  <c:v>4.8331244237743556E-2</c:v>
                </c:pt>
                <c:pt idx="1025">
                  <c:v>3.6087454159844518E-2</c:v>
                </c:pt>
                <c:pt idx="1026">
                  <c:v>3.5082682864909315E-2</c:v>
                </c:pt>
                <c:pt idx="1027">
                  <c:v>4.1083160719327605E-2</c:v>
                </c:pt>
                <c:pt idx="1028">
                  <c:v>2.6475424142367802E-2</c:v>
                </c:pt>
                <c:pt idx="1029">
                  <c:v>3.1333238123246281E-2</c:v>
                </c:pt>
                <c:pt idx="1030">
                  <c:v>2.9559574961772958E-2</c:v>
                </c:pt>
                <c:pt idx="1031">
                  <c:v>3.1393844053726888E-2</c:v>
                </c:pt>
                <c:pt idx="1032">
                  <c:v>2.0970851840199596E-2</c:v>
                </c:pt>
                <c:pt idx="1033">
                  <c:v>2.861350189594123E-2</c:v>
                </c:pt>
                <c:pt idx="1034">
                  <c:v>1.6889254624836654E-2</c:v>
                </c:pt>
                <c:pt idx="1035">
                  <c:v>2.4930819517086655E-2</c:v>
                </c:pt>
                <c:pt idx="1036">
                  <c:v>3.4120598880299835E-2</c:v>
                </c:pt>
                <c:pt idx="1037">
                  <c:v>2.4626741923300353E-2</c:v>
                </c:pt>
                <c:pt idx="1038">
                  <c:v>1.838420194215112E-2</c:v>
                </c:pt>
                <c:pt idx="1039">
                  <c:v>2.8505788789628929E-2</c:v>
                </c:pt>
                <c:pt idx="1040">
                  <c:v>3.2353713896314029E-2</c:v>
                </c:pt>
                <c:pt idx="1041">
                  <c:v>4.0434336429357183E-2</c:v>
                </c:pt>
                <c:pt idx="1042">
                  <c:v>3.863298184048411E-2</c:v>
                </c:pt>
                <c:pt idx="1043">
                  <c:v>1.0155904630288939E-2</c:v>
                </c:pt>
                <c:pt idx="1044">
                  <c:v>2.2557771472928655E-2</c:v>
                </c:pt>
                <c:pt idx="1045">
                  <c:v>2.6998974524398485E-2</c:v>
                </c:pt>
                <c:pt idx="1046">
                  <c:v>1.0920444266697731E-2</c:v>
                </c:pt>
                <c:pt idx="1047">
                  <c:v>2.4194852191457502E-2</c:v>
                </c:pt>
                <c:pt idx="1048">
                  <c:v>2.5771317955547133E-2</c:v>
                </c:pt>
                <c:pt idx="1049">
                  <c:v>2.8561441343374992E-2</c:v>
                </c:pt>
                <c:pt idx="1050">
                  <c:v>3.2146710738029632E-2</c:v>
                </c:pt>
                <c:pt idx="1051">
                  <c:v>1.1362804537253784E-2</c:v>
                </c:pt>
                <c:pt idx="1052">
                  <c:v>2.1289532668675289E-2</c:v>
                </c:pt>
                <c:pt idx="1053">
                  <c:v>2.4959451359127298E-2</c:v>
                </c:pt>
                <c:pt idx="1054">
                  <c:v>2.8917610669255512E-2</c:v>
                </c:pt>
                <c:pt idx="1055">
                  <c:v>2.1822867438872299E-2</c:v>
                </c:pt>
                <c:pt idx="1056">
                  <c:v>3.0630940944344459E-2</c:v>
                </c:pt>
                <c:pt idx="1057">
                  <c:v>3.0849437796933821E-2</c:v>
                </c:pt>
                <c:pt idx="1058">
                  <c:v>2.3040084476158743E-2</c:v>
                </c:pt>
                <c:pt idx="1059">
                  <c:v>1.9988618828315645E-2</c:v>
                </c:pt>
                <c:pt idx="1060">
                  <c:v>2.3421488160924396E-2</c:v>
                </c:pt>
                <c:pt idx="1061">
                  <c:v>1.8017319741915498E-2</c:v>
                </c:pt>
                <c:pt idx="1062">
                  <c:v>3.4387706811148194E-2</c:v>
                </c:pt>
                <c:pt idx="1063">
                  <c:v>2.5945386515642561E-2</c:v>
                </c:pt>
                <c:pt idx="1064">
                  <c:v>3.4728929249542101E-2</c:v>
                </c:pt>
                <c:pt idx="1065">
                  <c:v>4.0204995049081635E-2</c:v>
                </c:pt>
                <c:pt idx="1066">
                  <c:v>5.3593055615152735E-2</c:v>
                </c:pt>
                <c:pt idx="1067">
                  <c:v>4.7817917738431651E-2</c:v>
                </c:pt>
                <c:pt idx="1068">
                  <c:v>5.4001956613562635E-2</c:v>
                </c:pt>
                <c:pt idx="1069">
                  <c:v>6.4756131371248415E-2</c:v>
                </c:pt>
                <c:pt idx="1070">
                  <c:v>7.1824194741646974E-2</c:v>
                </c:pt>
                <c:pt idx="1071">
                  <c:v>7.0402566073876072E-2</c:v>
                </c:pt>
                <c:pt idx="1072">
                  <c:v>7.116651620908318E-2</c:v>
                </c:pt>
                <c:pt idx="1073">
                  <c:v>6.8960005096867921E-2</c:v>
                </c:pt>
                <c:pt idx="1074">
                  <c:v>7.7225534815150432E-2</c:v>
                </c:pt>
                <c:pt idx="1075">
                  <c:v>6.8809636062590981E-2</c:v>
                </c:pt>
                <c:pt idx="1076">
                  <c:v>6.998463612073208E-2</c:v>
                </c:pt>
                <c:pt idx="1077">
                  <c:v>6.7503892591585735E-2</c:v>
                </c:pt>
                <c:pt idx="1078">
                  <c:v>5.7687555967473603E-2</c:v>
                </c:pt>
                <c:pt idx="1079">
                  <c:v>6.7303575676131044E-2</c:v>
                </c:pt>
                <c:pt idx="1080">
                  <c:v>5.0718826099193093E-2</c:v>
                </c:pt>
                <c:pt idx="1081">
                  <c:v>3.7831450892314586E-2</c:v>
                </c:pt>
                <c:pt idx="1082">
                  <c:v>4.7811473249968428E-2</c:v>
                </c:pt>
                <c:pt idx="1083">
                  <c:v>5.3554976963779026E-2</c:v>
                </c:pt>
                <c:pt idx="1084">
                  <c:v>5.482691165218033E-2</c:v>
                </c:pt>
                <c:pt idx="1085">
                  <c:v>3.5613881675957026E-2</c:v>
                </c:pt>
                <c:pt idx="1086">
                  <c:v>6.1083181124488593E-2</c:v>
                </c:pt>
                <c:pt idx="1087">
                  <c:v>6.2910367471523093E-2</c:v>
                </c:pt>
                <c:pt idx="1088">
                  <c:v>5.1470963610443385E-2</c:v>
                </c:pt>
                <c:pt idx="1089">
                  <c:v>6.1046478113741087E-2</c:v>
                </c:pt>
                <c:pt idx="1090">
                  <c:v>6.7455994168971037E-2</c:v>
                </c:pt>
                <c:pt idx="1091">
                  <c:v>5.9478864059023168E-2</c:v>
                </c:pt>
                <c:pt idx="1092">
                  <c:v>6.8914985014141339E-2</c:v>
                </c:pt>
                <c:pt idx="1093">
                  <c:v>4.6207088667835308E-2</c:v>
                </c:pt>
                <c:pt idx="1094">
                  <c:v>4.9910969588385742E-2</c:v>
                </c:pt>
                <c:pt idx="1095">
                  <c:v>7.4287367015351186E-2</c:v>
                </c:pt>
                <c:pt idx="1096">
                  <c:v>6.4636728131974713E-2</c:v>
                </c:pt>
                <c:pt idx="1097">
                  <c:v>4.8351426969895639E-2</c:v>
                </c:pt>
                <c:pt idx="1098">
                  <c:v>7.7885593599174047E-2</c:v>
                </c:pt>
                <c:pt idx="1099">
                  <c:v>7.0955304406534636E-2</c:v>
                </c:pt>
                <c:pt idx="1100">
                  <c:v>6.2654734991660119E-2</c:v>
                </c:pt>
                <c:pt idx="1101">
                  <c:v>5.5287477557998829E-2</c:v>
                </c:pt>
                <c:pt idx="1102">
                  <c:v>6.4269740968932926E-2</c:v>
                </c:pt>
                <c:pt idx="1103">
                  <c:v>6.1534671836588145E-2</c:v>
                </c:pt>
                <c:pt idx="1104">
                  <c:v>6.2785194265771269E-2</c:v>
                </c:pt>
                <c:pt idx="1105">
                  <c:v>6.0539861705566883E-2</c:v>
                </c:pt>
                <c:pt idx="1106">
                  <c:v>5.6455991551716468E-2</c:v>
                </c:pt>
                <c:pt idx="1107">
                  <c:v>6.0463833460406291E-2</c:v>
                </c:pt>
                <c:pt idx="1108">
                  <c:v>5.8138732676475749E-2</c:v>
                </c:pt>
                <c:pt idx="1109">
                  <c:v>6.6719147475501922E-2</c:v>
                </c:pt>
                <c:pt idx="1110">
                  <c:v>6.6345110848402472E-2</c:v>
                </c:pt>
                <c:pt idx="1111">
                  <c:v>5.5202890345243255E-2</c:v>
                </c:pt>
                <c:pt idx="1112">
                  <c:v>4.8781351467301143E-2</c:v>
                </c:pt>
                <c:pt idx="1113">
                  <c:v>5.022537544347231E-2</c:v>
                </c:pt>
                <c:pt idx="1114">
                  <c:v>7.021942433122294E-2</c:v>
                </c:pt>
                <c:pt idx="1115">
                  <c:v>3.7764029317859014E-2</c:v>
                </c:pt>
                <c:pt idx="1116">
                  <c:v>4.7954585886503753E-2</c:v>
                </c:pt>
                <c:pt idx="1117">
                  <c:v>5.3257243939553001E-2</c:v>
                </c:pt>
                <c:pt idx="1118">
                  <c:v>4.3635732777532278E-2</c:v>
                </c:pt>
                <c:pt idx="1119">
                  <c:v>3.2114446406233801E-2</c:v>
                </c:pt>
                <c:pt idx="1120">
                  <c:v>3.4760666493847563E-2</c:v>
                </c:pt>
                <c:pt idx="1121">
                  <c:v>2.2315556547303505E-2</c:v>
                </c:pt>
                <c:pt idx="1122">
                  <c:v>4.7012551557006413E-2</c:v>
                </c:pt>
                <c:pt idx="1123">
                  <c:v>4.6929572389268481E-2</c:v>
                </c:pt>
                <c:pt idx="1124">
                  <c:v>2.9081571167279729E-2</c:v>
                </c:pt>
                <c:pt idx="1125">
                  <c:v>3.1310196406545976E-2</c:v>
                </c:pt>
                <c:pt idx="1126">
                  <c:v>5.0642651571132999E-2</c:v>
                </c:pt>
                <c:pt idx="1127">
                  <c:v>2.1596187040049869E-2</c:v>
                </c:pt>
                <c:pt idx="1128">
                  <c:v>3.8549115271967728E-2</c:v>
                </c:pt>
                <c:pt idx="1129">
                  <c:v>2.6284567024735611E-2</c:v>
                </c:pt>
                <c:pt idx="1130">
                  <c:v>2.4256191525369536E-2</c:v>
                </c:pt>
                <c:pt idx="1131">
                  <c:v>4.5091789526218243E-2</c:v>
                </c:pt>
                <c:pt idx="1132">
                  <c:v>4.8350621110469401E-2</c:v>
                </c:pt>
                <c:pt idx="1133">
                  <c:v>4.0461382500571852E-2</c:v>
                </c:pt>
                <c:pt idx="1134">
                  <c:v>3.6289070445810478E-2</c:v>
                </c:pt>
                <c:pt idx="1135">
                  <c:v>2.5815962647367123E-2</c:v>
                </c:pt>
                <c:pt idx="1136">
                  <c:v>2.5113901301560777E-2</c:v>
                </c:pt>
                <c:pt idx="1137">
                  <c:v>2.036381498711784E-2</c:v>
                </c:pt>
                <c:pt idx="1138">
                  <c:v>2.8563388931285259E-2</c:v>
                </c:pt>
                <c:pt idx="1139">
                  <c:v>2.1188916822001868E-2</c:v>
                </c:pt>
                <c:pt idx="1140">
                  <c:v>1.2507738094364788E-2</c:v>
                </c:pt>
                <c:pt idx="1141">
                  <c:v>2.7989311923886998E-2</c:v>
                </c:pt>
                <c:pt idx="1142">
                  <c:v>2.8645680290191735E-2</c:v>
                </c:pt>
                <c:pt idx="1143">
                  <c:v>2.9539863043793163E-2</c:v>
                </c:pt>
                <c:pt idx="1144">
                  <c:v>2.6991793859753019E-2</c:v>
                </c:pt>
                <c:pt idx="1145">
                  <c:v>2.2942317615690325E-2</c:v>
                </c:pt>
                <c:pt idx="1146">
                  <c:v>2.4548349478861305E-2</c:v>
                </c:pt>
                <c:pt idx="1147">
                  <c:v>2.176509709391998E-2</c:v>
                </c:pt>
                <c:pt idx="1148">
                  <c:v>2.239833590693803E-2</c:v>
                </c:pt>
                <c:pt idx="1149">
                  <c:v>3.5512565093349484E-2</c:v>
                </c:pt>
                <c:pt idx="1150">
                  <c:v>8.3361390476679453E-3</c:v>
                </c:pt>
                <c:pt idx="1151">
                  <c:v>5.9929462798209397E-3</c:v>
                </c:pt>
                <c:pt idx="1152">
                  <c:v>3.1812864054948334E-2</c:v>
                </c:pt>
                <c:pt idx="1153">
                  <c:v>2.9130604832820751E-2</c:v>
                </c:pt>
                <c:pt idx="1154">
                  <c:v>2.2558579922603156E-2</c:v>
                </c:pt>
                <c:pt idx="1155">
                  <c:v>2.5618789106786118E-2</c:v>
                </c:pt>
                <c:pt idx="1156">
                  <c:v>1.7032339456985828E-2</c:v>
                </c:pt>
                <c:pt idx="1157">
                  <c:v>1.0781317512654116E-2</c:v>
                </c:pt>
                <c:pt idx="1158">
                  <c:v>2.8165970607261927E-2</c:v>
                </c:pt>
                <c:pt idx="1159">
                  <c:v>3.5484125687940286E-2</c:v>
                </c:pt>
                <c:pt idx="1160">
                  <c:v>3.4247336555215169E-2</c:v>
                </c:pt>
                <c:pt idx="1161">
                  <c:v>2.104112889891183E-2</c:v>
                </c:pt>
                <c:pt idx="1162">
                  <c:v>6.4543636635173637E-4</c:v>
                </c:pt>
                <c:pt idx="1163">
                  <c:v>1.1283760055269654E-2</c:v>
                </c:pt>
                <c:pt idx="1164">
                  <c:v>2.4664549244018497E-2</c:v>
                </c:pt>
                <c:pt idx="1165">
                  <c:v>2.9842045830934905E-2</c:v>
                </c:pt>
                <c:pt idx="1166">
                  <c:v>2.1354800419084913E-2</c:v>
                </c:pt>
                <c:pt idx="1167">
                  <c:v>2.1010431314299721E-2</c:v>
                </c:pt>
                <c:pt idx="1168">
                  <c:v>2.3973939331870472E-2</c:v>
                </c:pt>
                <c:pt idx="1169">
                  <c:v>2.3249852407429737E-2</c:v>
                </c:pt>
                <c:pt idx="1170">
                  <c:v>3.0099153615361758E-2</c:v>
                </c:pt>
                <c:pt idx="1171">
                  <c:v>1.1412457496202951E-2</c:v>
                </c:pt>
                <c:pt idx="1172">
                  <c:v>2.2431361635490778E-2</c:v>
                </c:pt>
                <c:pt idx="1173">
                  <c:v>2.014070955917055E-2</c:v>
                </c:pt>
                <c:pt idx="1174">
                  <c:v>2.9629852753092045E-2</c:v>
                </c:pt>
                <c:pt idx="1175">
                  <c:v>2.7044190446641764E-2</c:v>
                </c:pt>
                <c:pt idx="1176">
                  <c:v>1.8610304372036684E-2</c:v>
                </c:pt>
                <c:pt idx="1177">
                  <c:v>1.7051053600086429E-2</c:v>
                </c:pt>
                <c:pt idx="1178">
                  <c:v>1.7121163690164424E-2</c:v>
                </c:pt>
                <c:pt idx="1179">
                  <c:v>2.1106748608108631E-2</c:v>
                </c:pt>
                <c:pt idx="1180">
                  <c:v>2.4954175840586568E-2</c:v>
                </c:pt>
                <c:pt idx="1181">
                  <c:v>3.0719010620907115E-2</c:v>
                </c:pt>
                <c:pt idx="1182">
                  <c:v>3.2281799563292454E-2</c:v>
                </c:pt>
                <c:pt idx="1183">
                  <c:v>1.6697466310259139E-2</c:v>
                </c:pt>
                <c:pt idx="1184">
                  <c:v>1.1861511746045713E-2</c:v>
                </c:pt>
                <c:pt idx="1185">
                  <c:v>9.1497439376671159E-3</c:v>
                </c:pt>
                <c:pt idx="1186">
                  <c:v>2.0313550045563442E-2</c:v>
                </c:pt>
                <c:pt idx="1187">
                  <c:v>2.8412603019598959E-2</c:v>
                </c:pt>
                <c:pt idx="1188">
                  <c:v>1.778570939763004E-2</c:v>
                </c:pt>
                <c:pt idx="1189">
                  <c:v>2.2619844495901736E-2</c:v>
                </c:pt>
                <c:pt idx="1190">
                  <c:v>2.8014069463007038E-2</c:v>
                </c:pt>
                <c:pt idx="1191">
                  <c:v>3.2241589373674343E-2</c:v>
                </c:pt>
                <c:pt idx="1192">
                  <c:v>2.1993721967486696E-2</c:v>
                </c:pt>
                <c:pt idx="1193">
                  <c:v>6.5938237089274813E-3</c:v>
                </c:pt>
                <c:pt idx="1194">
                  <c:v>1.49068446641837E-2</c:v>
                </c:pt>
                <c:pt idx="1195">
                  <c:v>2.3382567900688194E-2</c:v>
                </c:pt>
                <c:pt idx="1196">
                  <c:v>3.2151912438854E-2</c:v>
                </c:pt>
                <c:pt idx="1197">
                  <c:v>1.5948325059142936E-2</c:v>
                </c:pt>
                <c:pt idx="1198">
                  <c:v>2.3908639043992919E-2</c:v>
                </c:pt>
                <c:pt idx="1199">
                  <c:v>3.7295549740378159E-2</c:v>
                </c:pt>
                <c:pt idx="1200">
                  <c:v>5.9289203783541945E-2</c:v>
                </c:pt>
                <c:pt idx="1201">
                  <c:v>8.5261776255060276E-2</c:v>
                </c:pt>
                <c:pt idx="1202">
                  <c:v>0.13038778256614844</c:v>
                </c:pt>
                <c:pt idx="1203">
                  <c:v>0.14417334789267008</c:v>
                </c:pt>
                <c:pt idx="1204">
                  <c:v>0.22710414747333371</c:v>
                </c:pt>
                <c:pt idx="1205">
                  <c:v>0.27188777590841562</c:v>
                </c:pt>
                <c:pt idx="1206">
                  <c:v>0.24213342829289528</c:v>
                </c:pt>
                <c:pt idx="1207">
                  <c:v>0.24131492938246604</c:v>
                </c:pt>
                <c:pt idx="1208">
                  <c:v>0.10316278568895837</c:v>
                </c:pt>
                <c:pt idx="1209">
                  <c:v>4.2184067050825232E-2</c:v>
                </c:pt>
                <c:pt idx="1210">
                  <c:v>9.3859540234162903E-2</c:v>
                </c:pt>
                <c:pt idx="1211">
                  <c:v>0.17445134824097319</c:v>
                </c:pt>
                <c:pt idx="1212">
                  <c:v>0.17670454084450238</c:v>
                </c:pt>
                <c:pt idx="1213">
                  <c:v>0.21056397208004668</c:v>
                </c:pt>
                <c:pt idx="1214">
                  <c:v>0.21647858005882625</c:v>
                </c:pt>
                <c:pt idx="1215">
                  <c:v>0.18418776040570817</c:v>
                </c:pt>
                <c:pt idx="1216">
                  <c:v>0.20999206287024563</c:v>
                </c:pt>
                <c:pt idx="1217">
                  <c:v>0.14993573396874446</c:v>
                </c:pt>
                <c:pt idx="1218">
                  <c:v>0.11510952924100543</c:v>
                </c:pt>
                <c:pt idx="1219">
                  <c:v>0.12200859478788961</c:v>
                </c:pt>
                <c:pt idx="1220">
                  <c:v>0.11690510373482345</c:v>
                </c:pt>
                <c:pt idx="1221">
                  <c:v>9.7806272989659146E-2</c:v>
                </c:pt>
                <c:pt idx="1222">
                  <c:v>8.5435695838885883E-2</c:v>
                </c:pt>
                <c:pt idx="1223">
                  <c:v>7.4442427349491011E-2</c:v>
                </c:pt>
                <c:pt idx="1224">
                  <c:v>4.5253911201765085E-2</c:v>
                </c:pt>
                <c:pt idx="1225">
                  <c:v>2.9095267053339709E-2</c:v>
                </c:pt>
                <c:pt idx="1226">
                  <c:v>5.4904309123154138E-2</c:v>
                </c:pt>
                <c:pt idx="1227">
                  <c:v>3.9320613118130572E-2</c:v>
                </c:pt>
                <c:pt idx="1228">
                  <c:v>3.230279196458239E-2</c:v>
                </c:pt>
                <c:pt idx="1229">
                  <c:v>4.47325774894098E-2</c:v>
                </c:pt>
                <c:pt idx="1230">
                  <c:v>2.7328931658806045E-3</c:v>
                </c:pt>
                <c:pt idx="1231">
                  <c:v>3.1674649516717161E-2</c:v>
                </c:pt>
                <c:pt idx="1232">
                  <c:v>3.0391743325991181E-2</c:v>
                </c:pt>
                <c:pt idx="1233">
                  <c:v>3.5134433407871327E-2</c:v>
                </c:pt>
                <c:pt idx="1234">
                  <c:v>2.2510622859271075E-2</c:v>
                </c:pt>
                <c:pt idx="1235">
                  <c:v>2.9935622744578352E-2</c:v>
                </c:pt>
                <c:pt idx="1236">
                  <c:v>3.5194204496602086E-2</c:v>
                </c:pt>
                <c:pt idx="1237">
                  <c:v>1.841985749975808E-2</c:v>
                </c:pt>
                <c:pt idx="1238">
                  <c:v>3.7136981485149698E-2</c:v>
                </c:pt>
                <c:pt idx="1239">
                  <c:v>3.8548557043473465E-2</c:v>
                </c:pt>
                <c:pt idx="1240">
                  <c:v>2.1247798203537779E-2</c:v>
                </c:pt>
                <c:pt idx="1241">
                  <c:v>2.4655042368890281E-2</c:v>
                </c:pt>
                <c:pt idx="1242">
                  <c:v>2.519246906628141E-2</c:v>
                </c:pt>
                <c:pt idx="1243">
                  <c:v>3.4801852490057801E-2</c:v>
                </c:pt>
                <c:pt idx="1244">
                  <c:v>2.4286103925243753E-2</c:v>
                </c:pt>
                <c:pt idx="1245">
                  <c:v>2.1316631309739591E-2</c:v>
                </c:pt>
                <c:pt idx="1246">
                  <c:v>2.7634756813872643E-2</c:v>
                </c:pt>
                <c:pt idx="1247">
                  <c:v>1.403083429103125E-2</c:v>
                </c:pt>
                <c:pt idx="1248">
                  <c:v>1.0767554329446812E-2</c:v>
                </c:pt>
                <c:pt idx="1249">
                  <c:v>5.5228362051835921E-3</c:v>
                </c:pt>
                <c:pt idx="1250">
                  <c:v>1.9945363361499893E-2</c:v>
                </c:pt>
                <c:pt idx="1251">
                  <c:v>2.4042954735796571E-2</c:v>
                </c:pt>
                <c:pt idx="1252">
                  <c:v>1.906254675887626E-2</c:v>
                </c:pt>
                <c:pt idx="1253">
                  <c:v>1.9678771645349761E-2</c:v>
                </c:pt>
                <c:pt idx="1254">
                  <c:v>2.3364819642087982E-2</c:v>
                </c:pt>
                <c:pt idx="1255">
                  <c:v>4.5250146078450876E-4</c:v>
                </c:pt>
                <c:pt idx="1256">
                  <c:v>9.9127804745641757E-3</c:v>
                </c:pt>
                <c:pt idx="1257">
                  <c:v>3.1809678135981248E-2</c:v>
                </c:pt>
                <c:pt idx="1258">
                  <c:v>3.0147458051172981E-2</c:v>
                </c:pt>
                <c:pt idx="1259">
                  <c:v>3.5043431664599674E-2</c:v>
                </c:pt>
                <c:pt idx="1260">
                  <c:v>2.1420570880710178E-2</c:v>
                </c:pt>
                <c:pt idx="1261">
                  <c:v>1.7447519955665285E-2</c:v>
                </c:pt>
                <c:pt idx="1262">
                  <c:v>1.2200277749730072E-2</c:v>
                </c:pt>
                <c:pt idx="1263">
                  <c:v>4.3480353172853564E-2</c:v>
                </c:pt>
                <c:pt idx="1264">
                  <c:v>1.8395882654757688E-2</c:v>
                </c:pt>
                <c:pt idx="1265">
                  <c:v>1.5103460793963477E-2</c:v>
                </c:pt>
                <c:pt idx="1266">
                  <c:v>-1.9086087226574712E-3</c:v>
                </c:pt>
                <c:pt idx="1267">
                  <c:v>2.2590479731750341E-2</c:v>
                </c:pt>
                <c:pt idx="1268">
                  <c:v>1.8517925567805588E-2</c:v>
                </c:pt>
                <c:pt idx="1269">
                  <c:v>9.9118313951788994E-3</c:v>
                </c:pt>
                <c:pt idx="1270">
                  <c:v>3.7643819202367632E-2</c:v>
                </c:pt>
                <c:pt idx="1271">
                  <c:v>3.4759266806879796E-2</c:v>
                </c:pt>
                <c:pt idx="1272">
                  <c:v>2.4091148286824217E-2</c:v>
                </c:pt>
                <c:pt idx="1273">
                  <c:v>2.2260288570054063E-2</c:v>
                </c:pt>
                <c:pt idx="1274">
                  <c:v>1.3061243353584103E-2</c:v>
                </c:pt>
                <c:pt idx="1275">
                  <c:v>1.6984837427848884E-2</c:v>
                </c:pt>
                <c:pt idx="1276">
                  <c:v>1.9844921248700159E-2</c:v>
                </c:pt>
                <c:pt idx="1277">
                  <c:v>6.7802531073920778E-3</c:v>
                </c:pt>
                <c:pt idx="1278">
                  <c:v>2.7768043022714958E-2</c:v>
                </c:pt>
                <c:pt idx="1279">
                  <c:v>2.3258486859575E-2</c:v>
                </c:pt>
                <c:pt idx="1280">
                  <c:v>5.5471812864552952E-3</c:v>
                </c:pt>
                <c:pt idx="1281">
                  <c:v>2.2868846551652857E-2</c:v>
                </c:pt>
                <c:pt idx="1282">
                  <c:v>2.048360963654455E-2</c:v>
                </c:pt>
                <c:pt idx="1283">
                  <c:v>4.5370264563077099E-2</c:v>
                </c:pt>
                <c:pt idx="1284">
                  <c:v>3.2426834763438932E-2</c:v>
                </c:pt>
                <c:pt idx="1285">
                  <c:v>2.7623139468118726E-2</c:v>
                </c:pt>
                <c:pt idx="1286">
                  <c:v>-1.4108446749816168E-2</c:v>
                </c:pt>
                <c:pt idx="1287">
                  <c:v>1.602909327894482E-3</c:v>
                </c:pt>
                <c:pt idx="1288">
                  <c:v>1.1716031921416164E-2</c:v>
                </c:pt>
                <c:pt idx="1289">
                  <c:v>2.1523366084863417E-2</c:v>
                </c:pt>
                <c:pt idx="1290">
                  <c:v>1.1842523276902658E-2</c:v>
                </c:pt>
                <c:pt idx="1291">
                  <c:v>1.9016086891942775E-2</c:v>
                </c:pt>
                <c:pt idx="1292">
                  <c:v>3.9357850379583809E-2</c:v>
                </c:pt>
                <c:pt idx="1293">
                  <c:v>3.8865856454687424E-2</c:v>
                </c:pt>
                <c:pt idx="1294">
                  <c:v>3.4778173656642083E-2</c:v>
                </c:pt>
                <c:pt idx="1295">
                  <c:v>2.4837481443677561E-2</c:v>
                </c:pt>
                <c:pt idx="1296">
                  <c:v>1.9432072029921789E-2</c:v>
                </c:pt>
                <c:pt idx="1297">
                  <c:v>3.8577590084059352E-2</c:v>
                </c:pt>
                <c:pt idx="1298">
                  <c:v>2.5625778604832825E-2</c:v>
                </c:pt>
                <c:pt idx="1299">
                  <c:v>5.5086556619236712E-2</c:v>
                </c:pt>
                <c:pt idx="1300">
                  <c:v>3.6331284894089433E-2</c:v>
                </c:pt>
                <c:pt idx="1301">
                  <c:v>2.3327559457535788E-2</c:v>
                </c:pt>
                <c:pt idx="1302">
                  <c:v>6.6203926761953871E-3</c:v>
                </c:pt>
                <c:pt idx="1303">
                  <c:v>8.7901633621273907E-3</c:v>
                </c:pt>
                <c:pt idx="1304">
                  <c:v>4.0499635358845321E-2</c:v>
                </c:pt>
                <c:pt idx="1305">
                  <c:v>2.6558913529371949E-2</c:v>
                </c:pt>
                <c:pt idx="1306">
                  <c:v>2.8032009131553973E-2</c:v>
                </c:pt>
                <c:pt idx="1307">
                  <c:v>1.2763032205244936E-2</c:v>
                </c:pt>
                <c:pt idx="1308">
                  <c:v>3.939374140673671E-2</c:v>
                </c:pt>
                <c:pt idx="1309">
                  <c:v>4.132777054148784E-2</c:v>
                </c:pt>
                <c:pt idx="1310">
                  <c:v>4.4902097347297373E-3</c:v>
                </c:pt>
                <c:pt idx="1311">
                  <c:v>3.3981408579125155E-2</c:v>
                </c:pt>
                <c:pt idx="1312">
                  <c:v>3.3319251535064986E-2</c:v>
                </c:pt>
                <c:pt idx="1313">
                  <c:v>1.6815122116951818E-2</c:v>
                </c:pt>
                <c:pt idx="1314">
                  <c:v>4.0972516262765213E-2</c:v>
                </c:pt>
                <c:pt idx="1315">
                  <c:v>2.8923821974528374E-2</c:v>
                </c:pt>
                <c:pt idx="1316">
                  <c:v>1.3161183180620113E-2</c:v>
                </c:pt>
                <c:pt idx="1317">
                  <c:v>1.7540017849522433E-2</c:v>
                </c:pt>
                <c:pt idx="1318">
                  <c:v>3.0156234069154339E-2</c:v>
                </c:pt>
                <c:pt idx="1319">
                  <c:v>4.7652459860949944E-2</c:v>
                </c:pt>
                <c:pt idx="1320">
                  <c:v>2.0580006896390671E-2</c:v>
                </c:pt>
                <c:pt idx="1321">
                  <c:v>3.7447961118708704E-2</c:v>
                </c:pt>
                <c:pt idx="1322">
                  <c:v>2.347151766453183E-2</c:v>
                </c:pt>
                <c:pt idx="1323">
                  <c:v>7.9030095390338617E-3</c:v>
                </c:pt>
                <c:pt idx="1324">
                  <c:v>2.5727757921157748E-2</c:v>
                </c:pt>
                <c:pt idx="1325">
                  <c:v>1.0335577625828391E-2</c:v>
                </c:pt>
                <c:pt idx="1326">
                  <c:v>2.1071615277323451E-2</c:v>
                </c:pt>
                <c:pt idx="1327">
                  <c:v>1.2081722971872207E-2</c:v>
                </c:pt>
                <c:pt idx="1328">
                  <c:v>3.415137732354305E-2</c:v>
                </c:pt>
                <c:pt idx="1329">
                  <c:v>4.5771758153018288E-2</c:v>
                </c:pt>
                <c:pt idx="1330">
                  <c:v>2.7260332120765812E-3</c:v>
                </c:pt>
                <c:pt idx="1331">
                  <c:v>2.8064729988270254E-2</c:v>
                </c:pt>
                <c:pt idx="1332">
                  <c:v>4.4794178091096447E-2</c:v>
                </c:pt>
                <c:pt idx="1333">
                  <c:v>3.2132626518444729E-2</c:v>
                </c:pt>
                <c:pt idx="1334">
                  <c:v>4.1073652444174893E-2</c:v>
                </c:pt>
                <c:pt idx="1335">
                  <c:v>3.1978810158522844E-2</c:v>
                </c:pt>
                <c:pt idx="1336">
                  <c:v>4.3888973251360389E-2</c:v>
                </c:pt>
                <c:pt idx="1337">
                  <c:v>4.6966145028462483E-2</c:v>
                </c:pt>
                <c:pt idx="1338">
                  <c:v>2.7427683044270131E-2</c:v>
                </c:pt>
                <c:pt idx="1339">
                  <c:v>1.4631624938774023E-2</c:v>
                </c:pt>
                <c:pt idx="1340">
                  <c:v>2.1827963761560182E-2</c:v>
                </c:pt>
                <c:pt idx="1341">
                  <c:v>3.9328324197842324E-2</c:v>
                </c:pt>
                <c:pt idx="1342">
                  <c:v>2.7828455593889738E-2</c:v>
                </c:pt>
                <c:pt idx="1343">
                  <c:v>5.2668962366282435E-2</c:v>
                </c:pt>
                <c:pt idx="1344">
                  <c:v>4.3190243861021882E-2</c:v>
                </c:pt>
                <c:pt idx="1345">
                  <c:v>1.8152837318651003E-2</c:v>
                </c:pt>
                <c:pt idx="1346">
                  <c:v>2.8542233850283198E-2</c:v>
                </c:pt>
                <c:pt idx="1347">
                  <c:v>1.4092764614922378E-3</c:v>
                </c:pt>
                <c:pt idx="1348">
                  <c:v>-1.005187691169928E-3</c:v>
                </c:pt>
                <c:pt idx="1349">
                  <c:v>9.1196594987484406E-3</c:v>
                </c:pt>
                <c:pt idx="1350">
                  <c:v>1.5407496995079626E-2</c:v>
                </c:pt>
                <c:pt idx="1351">
                  <c:v>3.1059319229614284E-2</c:v>
                </c:pt>
                <c:pt idx="1352">
                  <c:v>2.2709317282714983E-2</c:v>
                </c:pt>
                <c:pt idx="1353">
                  <c:v>4.3443136778029724E-3</c:v>
                </c:pt>
                <c:pt idx="1354">
                  <c:v>3.6531241806512689E-2</c:v>
                </c:pt>
                <c:pt idx="1355">
                  <c:v>9.8605497077979692E-3</c:v>
                </c:pt>
                <c:pt idx="1356">
                  <c:v>2.8185938710227402E-2</c:v>
                </c:pt>
                <c:pt idx="1357">
                  <c:v>3.2954984411676616E-2</c:v>
                </c:pt>
                <c:pt idx="1358">
                  <c:v>2.2800317011865901E-2</c:v>
                </c:pt>
                <c:pt idx="1359">
                  <c:v>2.9222244181478139E-2</c:v>
                </c:pt>
                <c:pt idx="1360">
                  <c:v>1.3348779369321724E-3</c:v>
                </c:pt>
                <c:pt idx="1361">
                  <c:v>2.1024090224162947E-2</c:v>
                </c:pt>
                <c:pt idx="1362">
                  <c:v>2.0737136123119403E-2</c:v>
                </c:pt>
                <c:pt idx="1363">
                  <c:v>7.4156521798957077E-3</c:v>
                </c:pt>
                <c:pt idx="1364">
                  <c:v>2.8251361066589483E-2</c:v>
                </c:pt>
                <c:pt idx="1365">
                  <c:v>4.9242946433122964E-2</c:v>
                </c:pt>
                <c:pt idx="1366">
                  <c:v>3.5992149141122705E-2</c:v>
                </c:pt>
                <c:pt idx="1367">
                  <c:v>2.1342461120741989E-2</c:v>
                </c:pt>
                <c:pt idx="1368">
                  <c:v>4.5887088884959869E-2</c:v>
                </c:pt>
                <c:pt idx="1369">
                  <c:v>4.0249051575470839E-2</c:v>
                </c:pt>
                <c:pt idx="1370">
                  <c:v>7.2289412278330939E-2</c:v>
                </c:pt>
                <c:pt idx="1371">
                  <c:v>4.2643199315329852E-2</c:v>
                </c:pt>
                <c:pt idx="1372">
                  <c:v>5.5388709774530823E-2</c:v>
                </c:pt>
                <c:pt idx="1373">
                  <c:v>2.9836632001822464E-2</c:v>
                </c:pt>
                <c:pt idx="1374">
                  <c:v>4.1200144401325745E-2</c:v>
                </c:pt>
                <c:pt idx="1375">
                  <c:v>5.81607032851294E-2</c:v>
                </c:pt>
                <c:pt idx="1376">
                  <c:v>5.2288630951358023E-2</c:v>
                </c:pt>
                <c:pt idx="1377">
                  <c:v>6.5382085922523481E-2</c:v>
                </c:pt>
                <c:pt idx="1378">
                  <c:v>7.7028997411093536E-2</c:v>
                </c:pt>
                <c:pt idx="1379">
                  <c:v>8.5954721170674195E-2</c:v>
                </c:pt>
                <c:pt idx="1380">
                  <c:v>4.849096185730041E-2</c:v>
                </c:pt>
                <c:pt idx="1381">
                  <c:v>7.6541926810562821E-2</c:v>
                </c:pt>
                <c:pt idx="1382">
                  <c:v>2.9099826239595974E-2</c:v>
                </c:pt>
                <c:pt idx="1383">
                  <c:v>6.817954226008402E-2</c:v>
                </c:pt>
                <c:pt idx="1384">
                  <c:v>2.2682320133599065E-2</c:v>
                </c:pt>
                <c:pt idx="1385">
                  <c:v>6.1120368745287229E-2</c:v>
                </c:pt>
                <c:pt idx="1386">
                  <c:v>5.1325843531675033E-2</c:v>
                </c:pt>
                <c:pt idx="1387">
                  <c:v>7.2152848801539465E-2</c:v>
                </c:pt>
                <c:pt idx="1388">
                  <c:v>0.11401800457482428</c:v>
                </c:pt>
                <c:pt idx="1389">
                  <c:v>5.6795718448134136E-2</c:v>
                </c:pt>
                <c:pt idx="1390">
                  <c:v>5.0272192658686675E-2</c:v>
                </c:pt>
                <c:pt idx="1391">
                  <c:v>6.7337257897998326E-2</c:v>
                </c:pt>
                <c:pt idx="1392">
                  <c:v>6.1716515654788112E-2</c:v>
                </c:pt>
                <c:pt idx="1393">
                  <c:v>7.0292417281299993E-2</c:v>
                </c:pt>
                <c:pt idx="1394">
                  <c:v>8.3215386098227401E-2</c:v>
                </c:pt>
                <c:pt idx="1395">
                  <c:v>3.4030957676793178E-2</c:v>
                </c:pt>
                <c:pt idx="1396">
                  <c:v>9.7806399875828093E-2</c:v>
                </c:pt>
                <c:pt idx="1397">
                  <c:v>8.8325082534709706E-2</c:v>
                </c:pt>
                <c:pt idx="1398">
                  <c:v>7.5452151123272665E-2</c:v>
                </c:pt>
                <c:pt idx="1399">
                  <c:v>0.10009175282961176</c:v>
                </c:pt>
                <c:pt idx="1400">
                  <c:v>6.4006182097633341E-2</c:v>
                </c:pt>
                <c:pt idx="1401">
                  <c:v>4.4692123321983773E-2</c:v>
                </c:pt>
                <c:pt idx="1402">
                  <c:v>3.5087212038292778E-2</c:v>
                </c:pt>
                <c:pt idx="1403">
                  <c:v>6.5873691801018E-2</c:v>
                </c:pt>
                <c:pt idx="1404">
                  <c:v>5.0337477044167717E-2</c:v>
                </c:pt>
                <c:pt idx="1405">
                  <c:v>5.7839163800445674E-2</c:v>
                </c:pt>
                <c:pt idx="1406">
                  <c:v>9.9848053905872786E-2</c:v>
                </c:pt>
                <c:pt idx="1407">
                  <c:v>0.10732845014921899</c:v>
                </c:pt>
                <c:pt idx="1408">
                  <c:v>6.4013514468674343E-2</c:v>
                </c:pt>
                <c:pt idx="1409">
                  <c:v>6.5777340236269799E-2</c:v>
                </c:pt>
                <c:pt idx="1410">
                  <c:v>6.0079446029799866E-3</c:v>
                </c:pt>
                <c:pt idx="1411">
                  <c:v>7.261030011344094E-2</c:v>
                </c:pt>
                <c:pt idx="1412">
                  <c:v>6.7747829259199921E-2</c:v>
                </c:pt>
                <c:pt idx="1413">
                  <c:v>5.076499262378073E-2</c:v>
                </c:pt>
                <c:pt idx="1414">
                  <c:v>4.0213544676061926E-2</c:v>
                </c:pt>
                <c:pt idx="1415">
                  <c:v>1.5766626808971028E-2</c:v>
                </c:pt>
                <c:pt idx="1416">
                  <c:v>1.3491262376607792E-2</c:v>
                </c:pt>
                <c:pt idx="1417">
                  <c:v>6.7508033132573197E-2</c:v>
                </c:pt>
                <c:pt idx="1418">
                  <c:v>2.9253906138366891E-2</c:v>
                </c:pt>
                <c:pt idx="1419">
                  <c:v>5.1207953165743419E-2</c:v>
                </c:pt>
                <c:pt idx="1420">
                  <c:v>6.3047479306151302E-2</c:v>
                </c:pt>
                <c:pt idx="1421">
                  <c:v>-2.1138224913881676E-4</c:v>
                </c:pt>
                <c:pt idx="1422">
                  <c:v>4.1637639473901741E-2</c:v>
                </c:pt>
                <c:pt idx="1423">
                  <c:v>8.7648900520282652E-2</c:v>
                </c:pt>
                <c:pt idx="1424">
                  <c:v>7.3086316563561307E-2</c:v>
                </c:pt>
                <c:pt idx="1425">
                  <c:v>3.7503663280941339E-2</c:v>
                </c:pt>
                <c:pt idx="1426">
                  <c:v>6.0597702340943804E-2</c:v>
                </c:pt>
                <c:pt idx="1427">
                  <c:v>7.6607024549732432E-3</c:v>
                </c:pt>
                <c:pt idx="1428">
                  <c:v>5.5440616561840857E-2</c:v>
                </c:pt>
                <c:pt idx="1429">
                  <c:v>6.7145205961464297E-2</c:v>
                </c:pt>
                <c:pt idx="1430">
                  <c:v>4.9157603188272607E-2</c:v>
                </c:pt>
                <c:pt idx="1431">
                  <c:v>3.8445841265774362E-2</c:v>
                </c:pt>
                <c:pt idx="1432">
                  <c:v>4.4475044582365942E-3</c:v>
                </c:pt>
                <c:pt idx="1433">
                  <c:v>4.2339160089688091E-2</c:v>
                </c:pt>
                <c:pt idx="1434">
                  <c:v>3.3576291713078785E-2</c:v>
                </c:pt>
                <c:pt idx="1435">
                  <c:v>4.8494641722069284E-2</c:v>
                </c:pt>
                <c:pt idx="1436">
                  <c:v>4.6326439629242683E-2</c:v>
                </c:pt>
                <c:pt idx="1437">
                  <c:v>4.8271679587581065E-2</c:v>
                </c:pt>
                <c:pt idx="1438">
                  <c:v>1.0455638324331938E-2</c:v>
                </c:pt>
                <c:pt idx="1439">
                  <c:v>8.6315770435194273E-3</c:v>
                </c:pt>
                <c:pt idx="1440">
                  <c:v>2.2902010084127671E-2</c:v>
                </c:pt>
                <c:pt idx="1441">
                  <c:v>4.5556756227152342E-2</c:v>
                </c:pt>
                <c:pt idx="1442">
                  <c:v>5.1031921305921171E-2</c:v>
                </c:pt>
                <c:pt idx="1443">
                  <c:v>5.5095561559567817E-2</c:v>
                </c:pt>
                <c:pt idx="1444">
                  <c:v>6.3181853589485179E-2</c:v>
                </c:pt>
                <c:pt idx="1445">
                  <c:v>6.0038371846608443E-2</c:v>
                </c:pt>
                <c:pt idx="1446">
                  <c:v>3.8952982669700958E-2</c:v>
                </c:pt>
                <c:pt idx="1447">
                  <c:v>8.7906358439306442E-2</c:v>
                </c:pt>
                <c:pt idx="1448">
                  <c:v>2.3472620668218685E-2</c:v>
                </c:pt>
                <c:pt idx="1449">
                  <c:v>1.3606197656323343E-2</c:v>
                </c:pt>
                <c:pt idx="1450">
                  <c:v>5.6594969294124664E-2</c:v>
                </c:pt>
                <c:pt idx="1451">
                  <c:v>5.4630802002618738E-2</c:v>
                </c:pt>
                <c:pt idx="1452">
                  <c:v>3.9712016203249462E-2</c:v>
                </c:pt>
                <c:pt idx="1453">
                  <c:v>3.4096016288773484E-2</c:v>
                </c:pt>
                <c:pt idx="1454">
                  <c:v>1.4913875401680975E-2</c:v>
                </c:pt>
                <c:pt idx="1455">
                  <c:v>5.2777469556111678E-2</c:v>
                </c:pt>
                <c:pt idx="1456">
                  <c:v>7.5727664076648236E-3</c:v>
                </c:pt>
                <c:pt idx="1457">
                  <c:v>-3.9699851284550274E-2</c:v>
                </c:pt>
                <c:pt idx="1458">
                  <c:v>7.5307378495304014E-2</c:v>
                </c:pt>
                <c:pt idx="1459">
                  <c:v>1.709903919578374E-2</c:v>
                </c:pt>
                <c:pt idx="1460">
                  <c:v>3.0719315181584213E-2</c:v>
                </c:pt>
                <c:pt idx="1461">
                  <c:v>2.3719808284337E-2</c:v>
                </c:pt>
                <c:pt idx="1462">
                  <c:v>4.1843292633042033E-2</c:v>
                </c:pt>
                <c:pt idx="1463">
                  <c:v>5.7157584307118654E-2</c:v>
                </c:pt>
                <c:pt idx="1464">
                  <c:v>4.7411927735596646E-2</c:v>
                </c:pt>
                <c:pt idx="1465">
                  <c:v>3.0830699682567946E-2</c:v>
                </c:pt>
                <c:pt idx="1466">
                  <c:v>-1.5861384483731228E-2</c:v>
                </c:pt>
                <c:pt idx="1467">
                  <c:v>-9.6419799117271228E-3</c:v>
                </c:pt>
                <c:pt idx="1468">
                  <c:v>5.0213786035114526E-3</c:v>
                </c:pt>
                <c:pt idx="1469">
                  <c:v>2.9104480158559112E-2</c:v>
                </c:pt>
                <c:pt idx="1470">
                  <c:v>3.0266905875797223E-2</c:v>
                </c:pt>
                <c:pt idx="1471">
                  <c:v>4.2207345604366654E-2</c:v>
                </c:pt>
                <c:pt idx="1472">
                  <c:v>3.3261652759044968E-2</c:v>
                </c:pt>
                <c:pt idx="1473">
                  <c:v>6.1665141104710407E-2</c:v>
                </c:pt>
                <c:pt idx="1474">
                  <c:v>-1.3350808222708187E-2</c:v>
                </c:pt>
                <c:pt idx="1475">
                  <c:v>3.0568747137200869E-2</c:v>
                </c:pt>
                <c:pt idx="1476">
                  <c:v>3.644951393455087E-2</c:v>
                </c:pt>
                <c:pt idx="1477">
                  <c:v>5.2393812456323949E-2</c:v>
                </c:pt>
                <c:pt idx="1478">
                  <c:v>-4.8056080381301183E-3</c:v>
                </c:pt>
                <c:pt idx="1479">
                  <c:v>2.1430078853518414E-2</c:v>
                </c:pt>
                <c:pt idx="1480">
                  <c:v>3.1229529324115338E-2</c:v>
                </c:pt>
                <c:pt idx="1481">
                  <c:v>-8.7065690875005926E-3</c:v>
                </c:pt>
                <c:pt idx="1482">
                  <c:v>2.7225221516153968E-2</c:v>
                </c:pt>
                <c:pt idx="1483">
                  <c:v>8.4856467086648873E-2</c:v>
                </c:pt>
                <c:pt idx="1484">
                  <c:v>3.5323517976727774E-2</c:v>
                </c:pt>
                <c:pt idx="1485">
                  <c:v>1.2288522936497716E-2</c:v>
                </c:pt>
                <c:pt idx="1486">
                  <c:v>3.4448173005885027E-2</c:v>
                </c:pt>
                <c:pt idx="1487">
                  <c:v>-2.7543626260799974E-2</c:v>
                </c:pt>
                <c:pt idx="1488">
                  <c:v>1.9186663046500449E-2</c:v>
                </c:pt>
                <c:pt idx="1489">
                  <c:v>1.7364366587793847E-2</c:v>
                </c:pt>
                <c:pt idx="1490">
                  <c:v>2.1681991724323335E-2</c:v>
                </c:pt>
                <c:pt idx="1491">
                  <c:v>3.7382389156779113E-2</c:v>
                </c:pt>
                <c:pt idx="1492">
                  <c:v>3.2596829901147033E-2</c:v>
                </c:pt>
                <c:pt idx="1493">
                  <c:v>1.4657437311947508E-2</c:v>
                </c:pt>
                <c:pt idx="1494">
                  <c:v>9.1887492794841388E-2</c:v>
                </c:pt>
                <c:pt idx="1495">
                  <c:v>8.1110949014577952E-2</c:v>
                </c:pt>
                <c:pt idx="1496">
                  <c:v>2.3303389761706646E-3</c:v>
                </c:pt>
                <c:pt idx="1497">
                  <c:v>0.11659120069210407</c:v>
                </c:pt>
                <c:pt idx="1498">
                  <c:v>1.0746183269955824E-2</c:v>
                </c:pt>
                <c:pt idx="1499">
                  <c:v>-1.420102574396072E-2</c:v>
                </c:pt>
                <c:pt idx="1500">
                  <c:v>-5.4677738899836764E-2</c:v>
                </c:pt>
                <c:pt idx="1501">
                  <c:v>-1.0142145850601563E-2</c:v>
                </c:pt>
                <c:pt idx="1502">
                  <c:v>-2.1934434366675075E-3</c:v>
                </c:pt>
                <c:pt idx="1503">
                  <c:v>1.3262124377256577E-2</c:v>
                </c:pt>
                <c:pt idx="1504">
                  <c:v>4.3363980396249592E-2</c:v>
                </c:pt>
                <c:pt idx="1505">
                  <c:v>1.8082023501098048E-2</c:v>
                </c:pt>
                <c:pt idx="1506">
                  <c:v>-6.5591277653601144E-3</c:v>
                </c:pt>
                <c:pt idx="1507">
                  <c:v>1.6377063058862516E-2</c:v>
                </c:pt>
                <c:pt idx="1508">
                  <c:v>3.8703889570081654E-2</c:v>
                </c:pt>
                <c:pt idx="1509">
                  <c:v>2.564837506273912E-2</c:v>
                </c:pt>
                <c:pt idx="1510">
                  <c:v>-3.7535956600149249E-3</c:v>
                </c:pt>
                <c:pt idx="1511">
                  <c:v>6.9868822190908342E-2</c:v>
                </c:pt>
                <c:pt idx="1512">
                  <c:v>7.5695009489899351E-3</c:v>
                </c:pt>
                <c:pt idx="1513">
                  <c:v>5.2016733743236766E-3</c:v>
                </c:pt>
                <c:pt idx="1514">
                  <c:v>6.6457043461257428E-2</c:v>
                </c:pt>
                <c:pt idx="1515">
                  <c:v>0.11853137272588675</c:v>
                </c:pt>
                <c:pt idx="1516">
                  <c:v>-1.806674560878585E-2</c:v>
                </c:pt>
                <c:pt idx="1517">
                  <c:v>-2.2195347749157025E-2</c:v>
                </c:pt>
                <c:pt idx="1518">
                  <c:v>4.1195546017220377E-2</c:v>
                </c:pt>
                <c:pt idx="1519">
                  <c:v>4.9038962837847852E-2</c:v>
                </c:pt>
                <c:pt idx="1520">
                  <c:v>2.2192981230060711E-2</c:v>
                </c:pt>
                <c:pt idx="1521">
                  <c:v>7.2955253523427355E-2</c:v>
                </c:pt>
                <c:pt idx="1522">
                  <c:v>5.3336432090183211E-2</c:v>
                </c:pt>
                <c:pt idx="1523">
                  <c:v>6.9295507872583501E-3</c:v>
                </c:pt>
                <c:pt idx="1524">
                  <c:v>2.744475600628013E-2</c:v>
                </c:pt>
                <c:pt idx="1525">
                  <c:v>-8.088280979058976E-2</c:v>
                </c:pt>
                <c:pt idx="1526">
                  <c:v>-5.661306810828938E-2</c:v>
                </c:pt>
                <c:pt idx="1527">
                  <c:v>5.8587971404039457E-2</c:v>
                </c:pt>
                <c:pt idx="1528">
                  <c:v>6.5095071603314875E-2</c:v>
                </c:pt>
                <c:pt idx="1529">
                  <c:v>-1.8678468687814479E-2</c:v>
                </c:pt>
                <c:pt idx="1530">
                  <c:v>2.771479513889535E-2</c:v>
                </c:pt>
                <c:pt idx="1531">
                  <c:v>4.6211808420504721E-2</c:v>
                </c:pt>
                <c:pt idx="1532">
                  <c:v>4.97240627507946E-2</c:v>
                </c:pt>
                <c:pt idx="1533">
                  <c:v>-1.0727117645321332E-2</c:v>
                </c:pt>
                <c:pt idx="1534">
                  <c:v>4.3182759596416584E-2</c:v>
                </c:pt>
                <c:pt idx="1535">
                  <c:v>-9.4628970920506272E-3</c:v>
                </c:pt>
                <c:pt idx="1536">
                  <c:v>-4.5544032231589142E-2</c:v>
                </c:pt>
                <c:pt idx="1537">
                  <c:v>2.9711053479603816E-2</c:v>
                </c:pt>
                <c:pt idx="1538">
                  <c:v>2.8367671029598529E-2</c:v>
                </c:pt>
                <c:pt idx="1539">
                  <c:v>3.768450055369435E-2</c:v>
                </c:pt>
                <c:pt idx="1540">
                  <c:v>8.3608605191424726E-2</c:v>
                </c:pt>
                <c:pt idx="1541">
                  <c:v>7.3076549193552012E-2</c:v>
                </c:pt>
                <c:pt idx="1542">
                  <c:v>2.4138148308439078E-3</c:v>
                </c:pt>
                <c:pt idx="1543">
                  <c:v>2.6638486018439447E-2</c:v>
                </c:pt>
                <c:pt idx="1544">
                  <c:v>-2.7415654780230475E-2</c:v>
                </c:pt>
                <c:pt idx="1545">
                  <c:v>-1.776081512650176E-2</c:v>
                </c:pt>
                <c:pt idx="1546">
                  <c:v>3.1431849036113742E-2</c:v>
                </c:pt>
                <c:pt idx="1547">
                  <c:v>8.074011360887233E-2</c:v>
                </c:pt>
                <c:pt idx="1548">
                  <c:v>3.040752201508324E-2</c:v>
                </c:pt>
                <c:pt idx="1549">
                  <c:v>3.2999562630800061E-2</c:v>
                </c:pt>
                <c:pt idx="1550">
                  <c:v>5.0366578881237654E-3</c:v>
                </c:pt>
                <c:pt idx="1551">
                  <c:v>7.1259406369578268E-2</c:v>
                </c:pt>
                <c:pt idx="1552">
                  <c:v>8.564349739584215E-2</c:v>
                </c:pt>
                <c:pt idx="1553">
                  <c:v>5.1859557837938858E-2</c:v>
                </c:pt>
                <c:pt idx="1554">
                  <c:v>1.4949308852088481E-2</c:v>
                </c:pt>
                <c:pt idx="1555">
                  <c:v>5.4765959623478827E-2</c:v>
                </c:pt>
                <c:pt idx="1556">
                  <c:v>5.4927489606970088E-2</c:v>
                </c:pt>
                <c:pt idx="1557">
                  <c:v>7.0884954304581242E-4</c:v>
                </c:pt>
                <c:pt idx="1558">
                  <c:v>3.401260563508908E-2</c:v>
                </c:pt>
                <c:pt idx="1559">
                  <c:v>0.14516043497881684</c:v>
                </c:pt>
                <c:pt idx="1560">
                  <c:v>2.6161045525230076E-2</c:v>
                </c:pt>
                <c:pt idx="1561">
                  <c:v>5.789907713916723E-3</c:v>
                </c:pt>
                <c:pt idx="1562">
                  <c:v>-2.4141337151099684E-3</c:v>
                </c:pt>
                <c:pt idx="1563">
                  <c:v>-3.6837353730664307E-3</c:v>
                </c:pt>
                <c:pt idx="1564">
                  <c:v>2.8773807485731138E-3</c:v>
                </c:pt>
                <c:pt idx="1565">
                  <c:v>-8.0008311061392397E-3</c:v>
                </c:pt>
                <c:pt idx="1566">
                  <c:v>-4.2032504881079503E-3</c:v>
                </c:pt>
                <c:pt idx="1567">
                  <c:v>-1.583777438072875E-2</c:v>
                </c:pt>
                <c:pt idx="1568">
                  <c:v>-5.5042751597535508E-2</c:v>
                </c:pt>
                <c:pt idx="1569">
                  <c:v>-4.0729402384930335E-2</c:v>
                </c:pt>
                <c:pt idx="1570">
                  <c:v>5.3448877503626466E-2</c:v>
                </c:pt>
                <c:pt idx="1571">
                  <c:v>2.8391341283985579E-2</c:v>
                </c:pt>
                <c:pt idx="1572">
                  <c:v>1.7830209483220075E-2</c:v>
                </c:pt>
                <c:pt idx="1573">
                  <c:v>-4.4152392057011013E-2</c:v>
                </c:pt>
                <c:pt idx="1574">
                  <c:v>6.745016552895107E-2</c:v>
                </c:pt>
                <c:pt idx="1575">
                  <c:v>-8.1128194736256078E-3</c:v>
                </c:pt>
                <c:pt idx="1576">
                  <c:v>-1.5246573928601568E-2</c:v>
                </c:pt>
                <c:pt idx="1577">
                  <c:v>0.16116848942902423</c:v>
                </c:pt>
                <c:pt idx="1578">
                  <c:v>-1.3358525453760921E-2</c:v>
                </c:pt>
                <c:pt idx="1579">
                  <c:v>2.9945252584933701E-2</c:v>
                </c:pt>
                <c:pt idx="1580">
                  <c:v>8.3241266763122032E-2</c:v>
                </c:pt>
                <c:pt idx="1581">
                  <c:v>-5.1334417521182807E-3</c:v>
                </c:pt>
                <c:pt idx="1582">
                  <c:v>5.4864724344439599E-2</c:v>
                </c:pt>
                <c:pt idx="1583">
                  <c:v>-6.9223899894055918E-2</c:v>
                </c:pt>
                <c:pt idx="1584">
                  <c:v>0.12272022000165789</c:v>
                </c:pt>
                <c:pt idx="1585">
                  <c:v>2.7186971934708155E-2</c:v>
                </c:pt>
                <c:pt idx="1586">
                  <c:v>8.962227834395585E-2</c:v>
                </c:pt>
                <c:pt idx="1587">
                  <c:v>5.4741586455373178E-2</c:v>
                </c:pt>
                <c:pt idx="1588">
                  <c:v>8.9649505881810337E-2</c:v>
                </c:pt>
                <c:pt idx="1589">
                  <c:v>0.13517401859298597</c:v>
                </c:pt>
                <c:pt idx="1590">
                  <c:v>-0.12594783537833118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76160"/>
        <c:axId val="88878464"/>
      </c:scatterChart>
      <c:valAx>
        <c:axId val="88876160"/>
        <c:scaling>
          <c:orientation val="minMax"/>
          <c:max val="8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88878464"/>
        <c:crosses val="autoZero"/>
        <c:crossBetween val="midCat"/>
      </c:valAx>
      <c:valAx>
        <c:axId val="888784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TOD, ROD, AOD (counts)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8761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TOD, AOD,</a:t>
            </a:r>
            <a:r>
              <a:rPr lang="en-US" baseline="0">
                <a:solidFill>
                  <a:schemeClr val="bg1"/>
                </a:solidFill>
              </a:rPr>
              <a:t> ROD vs Wavelength 2/24/2012 - 16:40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583192725909259E-2"/>
          <c:y val="0.11836162884702703"/>
          <c:w val="0.83241680727409084"/>
          <c:h val="0.80229930119494552"/>
        </c:manualLayout>
      </c:layout>
      <c:scatterChart>
        <c:scatterStyle val="lineMarker"/>
        <c:varyColors val="0"/>
        <c:ser>
          <c:idx val="0"/>
          <c:order val="0"/>
          <c:tx>
            <c:v>TOD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Data!$M$3:$M$1593</c:f>
              <c:numCache>
                <c:formatCode>General</c:formatCode>
                <c:ptCount val="1591"/>
                <c:pt idx="0">
                  <c:v>0.6183562584847524</c:v>
                </c:pt>
                <c:pt idx="1">
                  <c:v>0.72047192748202293</c:v>
                </c:pt>
                <c:pt idx="2">
                  <c:v>0</c:v>
                </c:pt>
                <c:pt idx="3">
                  <c:v>0</c:v>
                </c:pt>
                <c:pt idx="4">
                  <c:v>0.542156650849696</c:v>
                </c:pt>
                <c:pt idx="5">
                  <c:v>0.39274328014646076</c:v>
                </c:pt>
                <c:pt idx="6">
                  <c:v>0.48877180491952948</c:v>
                </c:pt>
                <c:pt idx="7">
                  <c:v>0.52590156957862166</c:v>
                </c:pt>
                <c:pt idx="8">
                  <c:v>0.41657803646605679</c:v>
                </c:pt>
                <c:pt idx="9">
                  <c:v>0.46044747513081147</c:v>
                </c:pt>
                <c:pt idx="10">
                  <c:v>0.72633512197782257</c:v>
                </c:pt>
                <c:pt idx="11">
                  <c:v>0.44778563951362421</c:v>
                </c:pt>
                <c:pt idx="12">
                  <c:v>0.54243172442642207</c:v>
                </c:pt>
                <c:pt idx="13">
                  <c:v>0.47571176518656916</c:v>
                </c:pt>
                <c:pt idx="14">
                  <c:v>0.65631406996725328</c:v>
                </c:pt>
                <c:pt idx="15">
                  <c:v>0.62387746366710217</c:v>
                </c:pt>
                <c:pt idx="16">
                  <c:v>0.34565271697153965</c:v>
                </c:pt>
                <c:pt idx="17">
                  <c:v>0.56429848658049298</c:v>
                </c:pt>
                <c:pt idx="18">
                  <c:v>0.43733905514005511</c:v>
                </c:pt>
                <c:pt idx="19">
                  <c:v>0.46139499954212843</c:v>
                </c:pt>
                <c:pt idx="20">
                  <c:v>0.55251763875583182</c:v>
                </c:pt>
                <c:pt idx="21">
                  <c:v>0.36328435034499329</c:v>
                </c:pt>
                <c:pt idx="22">
                  <c:v>0.47824497185557985</c:v>
                </c:pt>
                <c:pt idx="23">
                  <c:v>0.39167048575754199</c:v>
                </c:pt>
                <c:pt idx="24">
                  <c:v>0.58672028790522202</c:v>
                </c:pt>
                <c:pt idx="25">
                  <c:v>0.4898530298294641</c:v>
                </c:pt>
                <c:pt idx="26">
                  <c:v>0.42548876500785859</c:v>
                </c:pt>
                <c:pt idx="27">
                  <c:v>0.52524066757798826</c:v>
                </c:pt>
                <c:pt idx="28">
                  <c:v>0.47103356740455432</c:v>
                </c:pt>
                <c:pt idx="29">
                  <c:v>0.46231002881198435</c:v>
                </c:pt>
                <c:pt idx="30">
                  <c:v>0.47762847791841179</c:v>
                </c:pt>
                <c:pt idx="31">
                  <c:v>0.52041804481995213</c:v>
                </c:pt>
                <c:pt idx="32">
                  <c:v>0.48250373190716628</c:v>
                </c:pt>
                <c:pt idx="33">
                  <c:v>0.35017953125543</c:v>
                </c:pt>
                <c:pt idx="34">
                  <c:v>0.4445098178898309</c:v>
                </c:pt>
                <c:pt idx="35">
                  <c:v>0.62443670918046634</c:v>
                </c:pt>
                <c:pt idx="36">
                  <c:v>0</c:v>
                </c:pt>
                <c:pt idx="37">
                  <c:v>0.58634829003900468</c:v>
                </c:pt>
                <c:pt idx="38">
                  <c:v>0.60112657082480647</c:v>
                </c:pt>
                <c:pt idx="39">
                  <c:v>0.408164611286016</c:v>
                </c:pt>
                <c:pt idx="40">
                  <c:v>0.43373894593622037</c:v>
                </c:pt>
                <c:pt idx="41">
                  <c:v>0.53455636382054639</c:v>
                </c:pt>
                <c:pt idx="42">
                  <c:v>0.49681502606889244</c:v>
                </c:pt>
                <c:pt idx="43">
                  <c:v>0.41644887952851589</c:v>
                </c:pt>
                <c:pt idx="44">
                  <c:v>0.50548102943853979</c:v>
                </c:pt>
                <c:pt idx="45">
                  <c:v>0.49403089265725098</c:v>
                </c:pt>
                <c:pt idx="46">
                  <c:v>0.58990217580650106</c:v>
                </c:pt>
                <c:pt idx="47">
                  <c:v>0.37974374633460078</c:v>
                </c:pt>
                <c:pt idx="48">
                  <c:v>0.46336987811440677</c:v>
                </c:pt>
                <c:pt idx="49">
                  <c:v>0.47052722628809523</c:v>
                </c:pt>
                <c:pt idx="50">
                  <c:v>0.4984370237260724</c:v>
                </c:pt>
                <c:pt idx="51">
                  <c:v>0.42774139890685176</c:v>
                </c:pt>
                <c:pt idx="52">
                  <c:v>0.47492888727378724</c:v>
                </c:pt>
                <c:pt idx="53">
                  <c:v>0.43534826960459277</c:v>
                </c:pt>
                <c:pt idx="54">
                  <c:v>0.47424402596131809</c:v>
                </c:pt>
                <c:pt idx="55">
                  <c:v>0.53324033972236229</c:v>
                </c:pt>
                <c:pt idx="56">
                  <c:v>0.45386175876724377</c:v>
                </c:pt>
                <c:pt idx="57">
                  <c:v>0.51797318209919896</c:v>
                </c:pt>
                <c:pt idx="58">
                  <c:v>0.46082236499078294</c:v>
                </c:pt>
                <c:pt idx="59">
                  <c:v>0.41818628441536554</c:v>
                </c:pt>
                <c:pt idx="60">
                  <c:v>0.45227720897108681</c:v>
                </c:pt>
                <c:pt idx="61">
                  <c:v>0.52581522930968039</c:v>
                </c:pt>
                <c:pt idx="62">
                  <c:v>0.49135024145119727</c:v>
                </c:pt>
                <c:pt idx="63">
                  <c:v>0.47261956043214814</c:v>
                </c:pt>
                <c:pt idx="64">
                  <c:v>0.49681939304342793</c:v>
                </c:pt>
                <c:pt idx="65">
                  <c:v>0.44458873652823983</c:v>
                </c:pt>
                <c:pt idx="66">
                  <c:v>0.34114096967975377</c:v>
                </c:pt>
                <c:pt idx="67">
                  <c:v>0.3783306177168087</c:v>
                </c:pt>
                <c:pt idx="68">
                  <c:v>0.44979165940142984</c:v>
                </c:pt>
                <c:pt idx="69">
                  <c:v>0.45322227744702892</c:v>
                </c:pt>
                <c:pt idx="70">
                  <c:v>0.37143554212814756</c:v>
                </c:pt>
                <c:pt idx="71">
                  <c:v>0.4161240794473865</c:v>
                </c:pt>
                <c:pt idx="72">
                  <c:v>0.41882424899511217</c:v>
                </c:pt>
                <c:pt idx="73">
                  <c:v>0.46210992496056025</c:v>
                </c:pt>
                <c:pt idx="74">
                  <c:v>0.41386039733521729</c:v>
                </c:pt>
                <c:pt idx="75">
                  <c:v>0.47817867711642903</c:v>
                </c:pt>
                <c:pt idx="76">
                  <c:v>0.44866887067448757</c:v>
                </c:pt>
                <c:pt idx="77">
                  <c:v>0.43223372356395889</c:v>
                </c:pt>
                <c:pt idx="78">
                  <c:v>0.45180545671625749</c:v>
                </c:pt>
                <c:pt idx="79">
                  <c:v>0.45612493377307123</c:v>
                </c:pt>
                <c:pt idx="80">
                  <c:v>0.42552282285082876</c:v>
                </c:pt>
                <c:pt idx="81">
                  <c:v>0.44843221830831154</c:v>
                </c:pt>
                <c:pt idx="82">
                  <c:v>0.43688726778007492</c:v>
                </c:pt>
                <c:pt idx="83">
                  <c:v>0.43147846108254995</c:v>
                </c:pt>
                <c:pt idx="84">
                  <c:v>0.4478481685485266</c:v>
                </c:pt>
                <c:pt idx="85">
                  <c:v>0.46909664298677178</c:v>
                </c:pt>
                <c:pt idx="86">
                  <c:v>0.43480258533875138</c:v>
                </c:pt>
                <c:pt idx="87">
                  <c:v>0.40537955904998579</c:v>
                </c:pt>
                <c:pt idx="88">
                  <c:v>0.39310276451439369</c:v>
                </c:pt>
                <c:pt idx="89">
                  <c:v>0.41852786934345027</c:v>
                </c:pt>
                <c:pt idx="90">
                  <c:v>0.35872585333750245</c:v>
                </c:pt>
                <c:pt idx="91">
                  <c:v>0.34989300927784101</c:v>
                </c:pt>
                <c:pt idx="92">
                  <c:v>0.33613302244587051</c:v>
                </c:pt>
                <c:pt idx="93">
                  <c:v>0.30368729427017999</c:v>
                </c:pt>
                <c:pt idx="94">
                  <c:v>0.41318020732040611</c:v>
                </c:pt>
                <c:pt idx="95">
                  <c:v>0.4071963824927608</c:v>
                </c:pt>
                <c:pt idx="96">
                  <c:v>0.42947457069278866</c:v>
                </c:pt>
                <c:pt idx="97">
                  <c:v>0.44838775316273316</c:v>
                </c:pt>
                <c:pt idx="98">
                  <c:v>0.45516913214185306</c:v>
                </c:pt>
                <c:pt idx="99">
                  <c:v>0.39646033008881526</c:v>
                </c:pt>
                <c:pt idx="100">
                  <c:v>0.40442875647071747</c:v>
                </c:pt>
                <c:pt idx="101">
                  <c:v>0.38875313791243826</c:v>
                </c:pt>
                <c:pt idx="102">
                  <c:v>0.37224496463465323</c:v>
                </c:pt>
                <c:pt idx="103">
                  <c:v>0.39137732684820753</c:v>
                </c:pt>
                <c:pt idx="104">
                  <c:v>0.42234794067632841</c:v>
                </c:pt>
                <c:pt idx="105">
                  <c:v>0.36917904097462728</c:v>
                </c:pt>
                <c:pt idx="106">
                  <c:v>0.35778105007895455</c:v>
                </c:pt>
                <c:pt idx="107">
                  <c:v>0.38299244975729235</c:v>
                </c:pt>
                <c:pt idx="108">
                  <c:v>0.42024928242789533</c:v>
                </c:pt>
                <c:pt idx="109">
                  <c:v>0.3790635813168588</c:v>
                </c:pt>
                <c:pt idx="110">
                  <c:v>0.41205689656989647</c:v>
                </c:pt>
                <c:pt idx="111">
                  <c:v>0.41517436996406287</c:v>
                </c:pt>
                <c:pt idx="112">
                  <c:v>0.40139525830694622</c:v>
                </c:pt>
                <c:pt idx="113">
                  <c:v>0.40928409209455369</c:v>
                </c:pt>
                <c:pt idx="114">
                  <c:v>0.39559414866424464</c:v>
                </c:pt>
                <c:pt idx="115">
                  <c:v>0.4189837367681819</c:v>
                </c:pt>
                <c:pt idx="116">
                  <c:v>0.39697244097343165</c:v>
                </c:pt>
                <c:pt idx="117">
                  <c:v>0.35414443899506021</c:v>
                </c:pt>
                <c:pt idx="118">
                  <c:v>0.34557871655442818</c:v>
                </c:pt>
                <c:pt idx="119">
                  <c:v>0.32428375176133306</c:v>
                </c:pt>
                <c:pt idx="120">
                  <c:v>0.26381316861975296</c:v>
                </c:pt>
                <c:pt idx="121">
                  <c:v>0.27365095660891137</c:v>
                </c:pt>
                <c:pt idx="122">
                  <c:v>0.3208343520630117</c:v>
                </c:pt>
                <c:pt idx="123">
                  <c:v>0.40946361966718181</c:v>
                </c:pt>
                <c:pt idx="124">
                  <c:v>0.41411590665764797</c:v>
                </c:pt>
                <c:pt idx="125">
                  <c:v>0.46325348845780701</c:v>
                </c:pt>
                <c:pt idx="126">
                  <c:v>0.42821883219940088</c:v>
                </c:pt>
                <c:pt idx="127">
                  <c:v>0.39820335947514185</c:v>
                </c:pt>
                <c:pt idx="128">
                  <c:v>0.35434565610231306</c:v>
                </c:pt>
                <c:pt idx="129">
                  <c:v>0.31264445802226737</c:v>
                </c:pt>
                <c:pt idx="130">
                  <c:v>0.3044693312961041</c:v>
                </c:pt>
                <c:pt idx="131">
                  <c:v>0.30908399553526694</c:v>
                </c:pt>
                <c:pt idx="132">
                  <c:v>0.36130715290779186</c:v>
                </c:pt>
                <c:pt idx="133">
                  <c:v>0.41965461651449165</c:v>
                </c:pt>
                <c:pt idx="134">
                  <c:v>0.42339203856224505</c:v>
                </c:pt>
                <c:pt idx="135">
                  <c:v>0.41894343057311556</c:v>
                </c:pt>
                <c:pt idx="136">
                  <c:v>0.39901727575525242</c:v>
                </c:pt>
                <c:pt idx="137">
                  <c:v>0.36430210999015566</c:v>
                </c:pt>
                <c:pt idx="138">
                  <c:v>0.36258316670581453</c:v>
                </c:pt>
                <c:pt idx="139">
                  <c:v>0.35978774898595656</c:v>
                </c:pt>
                <c:pt idx="140">
                  <c:v>0.36737687146717124</c:v>
                </c:pt>
                <c:pt idx="141">
                  <c:v>0.34728400730146686</c:v>
                </c:pt>
                <c:pt idx="142">
                  <c:v>0.36806778243042115</c:v>
                </c:pt>
                <c:pt idx="143">
                  <c:v>0.36892480226556251</c:v>
                </c:pt>
                <c:pt idx="144">
                  <c:v>0.34527049353578804</c:v>
                </c:pt>
                <c:pt idx="145">
                  <c:v>0.33955318928835299</c:v>
                </c:pt>
                <c:pt idx="146">
                  <c:v>0.34452972969954804</c:v>
                </c:pt>
                <c:pt idx="147">
                  <c:v>0.33509785346072829</c:v>
                </c:pt>
                <c:pt idx="148">
                  <c:v>0.33850791470624664</c:v>
                </c:pt>
                <c:pt idx="149">
                  <c:v>0.34182659396897747</c:v>
                </c:pt>
                <c:pt idx="150">
                  <c:v>0.3444779758732629</c:v>
                </c:pt>
                <c:pt idx="151">
                  <c:v>0.33748625390043985</c:v>
                </c:pt>
                <c:pt idx="152">
                  <c:v>0.3357565535452669</c:v>
                </c:pt>
                <c:pt idx="153">
                  <c:v>0.32838517432555964</c:v>
                </c:pt>
                <c:pt idx="154">
                  <c:v>0.33362804653479483</c:v>
                </c:pt>
                <c:pt idx="155">
                  <c:v>0.31665824130491155</c:v>
                </c:pt>
                <c:pt idx="156">
                  <c:v>0.32519704456344478</c:v>
                </c:pt>
                <c:pt idx="157">
                  <c:v>0.33615943508590818</c:v>
                </c:pt>
                <c:pt idx="158">
                  <c:v>0.32938598536782682</c:v>
                </c:pt>
                <c:pt idx="159">
                  <c:v>0.32705054138343254</c:v>
                </c:pt>
                <c:pt idx="160">
                  <c:v>0.33529414848068317</c:v>
                </c:pt>
                <c:pt idx="161">
                  <c:v>0.32467004502864794</c:v>
                </c:pt>
                <c:pt idx="162">
                  <c:v>0.3290741493553842</c:v>
                </c:pt>
                <c:pt idx="163">
                  <c:v>0.33922243203602009</c:v>
                </c:pt>
                <c:pt idx="164">
                  <c:v>0.3394736744622478</c:v>
                </c:pt>
                <c:pt idx="165">
                  <c:v>0.32930554796931094</c:v>
                </c:pt>
                <c:pt idx="166">
                  <c:v>0.29670630822728833</c:v>
                </c:pt>
                <c:pt idx="167">
                  <c:v>0.29931809196768322</c:v>
                </c:pt>
                <c:pt idx="168">
                  <c:v>0.29063319343134908</c:v>
                </c:pt>
                <c:pt idx="169">
                  <c:v>0.31634284043812549</c:v>
                </c:pt>
                <c:pt idx="170">
                  <c:v>0.33205724728329167</c:v>
                </c:pt>
                <c:pt idx="171">
                  <c:v>0.33997892084001496</c:v>
                </c:pt>
                <c:pt idx="172">
                  <c:v>0.33752498443630347</c:v>
                </c:pt>
                <c:pt idx="173">
                  <c:v>0.32460109930283199</c:v>
                </c:pt>
                <c:pt idx="174">
                  <c:v>0.31241125225146527</c:v>
                </c:pt>
                <c:pt idx="175">
                  <c:v>0.3053656716335349</c:v>
                </c:pt>
                <c:pt idx="176">
                  <c:v>0.31394463649126109</c:v>
                </c:pt>
                <c:pt idx="177">
                  <c:v>0.3110110199934783</c:v>
                </c:pt>
                <c:pt idx="178">
                  <c:v>0.31403020953761401</c:v>
                </c:pt>
                <c:pt idx="179">
                  <c:v>0.29693338116201939</c:v>
                </c:pt>
                <c:pt idx="180">
                  <c:v>0.31146910129458383</c:v>
                </c:pt>
                <c:pt idx="181">
                  <c:v>0.30820231624367272</c:v>
                </c:pt>
                <c:pt idx="182">
                  <c:v>0.304195236409667</c:v>
                </c:pt>
                <c:pt idx="183">
                  <c:v>0.30688820913229581</c:v>
                </c:pt>
                <c:pt idx="184">
                  <c:v>0.31397282159973045</c:v>
                </c:pt>
                <c:pt idx="185">
                  <c:v>0.31656311158798217</c:v>
                </c:pt>
                <c:pt idx="186">
                  <c:v>0.30526148249681551</c:v>
                </c:pt>
                <c:pt idx="187">
                  <c:v>0.28530066333329995</c:v>
                </c:pt>
                <c:pt idx="188">
                  <c:v>0.29012589335447431</c:v>
                </c:pt>
                <c:pt idx="189">
                  <c:v>0.30189967513257687</c:v>
                </c:pt>
                <c:pt idx="190">
                  <c:v>0.29455292205676858</c:v>
                </c:pt>
                <c:pt idx="191">
                  <c:v>0.29248385828642898</c:v>
                </c:pt>
                <c:pt idx="192">
                  <c:v>0.30591704195993108</c:v>
                </c:pt>
                <c:pt idx="193">
                  <c:v>0.29190759995103222</c:v>
                </c:pt>
                <c:pt idx="194">
                  <c:v>0.29652347323715816</c:v>
                </c:pt>
                <c:pt idx="195">
                  <c:v>0.30076880987436699</c:v>
                </c:pt>
                <c:pt idx="196">
                  <c:v>0.29853271645387885</c:v>
                </c:pt>
                <c:pt idx="197">
                  <c:v>0.30449983133033875</c:v>
                </c:pt>
                <c:pt idx="198">
                  <c:v>0.3200266859389041</c:v>
                </c:pt>
                <c:pt idx="199">
                  <c:v>0.28931207156660232</c:v>
                </c:pt>
                <c:pt idx="200">
                  <c:v>0.27873007868773847</c:v>
                </c:pt>
                <c:pt idx="201">
                  <c:v>0.27389327048991796</c:v>
                </c:pt>
                <c:pt idx="202">
                  <c:v>0.26857686960702043</c:v>
                </c:pt>
                <c:pt idx="203">
                  <c:v>0.28118107337333281</c:v>
                </c:pt>
                <c:pt idx="204">
                  <c:v>0.28835548613363793</c:v>
                </c:pt>
                <c:pt idx="205">
                  <c:v>0.29469710443345143</c:v>
                </c:pt>
                <c:pt idx="206">
                  <c:v>0.29103503232668121</c:v>
                </c:pt>
                <c:pt idx="207">
                  <c:v>0.28882585700583541</c:v>
                </c:pt>
                <c:pt idx="208">
                  <c:v>0.29459757799997555</c:v>
                </c:pt>
                <c:pt idx="209">
                  <c:v>0.28134073578014401</c:v>
                </c:pt>
                <c:pt idx="210">
                  <c:v>0.27778315658010677</c:v>
                </c:pt>
                <c:pt idx="211">
                  <c:v>0.26844776231661865</c:v>
                </c:pt>
                <c:pt idx="212">
                  <c:v>0.28022184499515335</c:v>
                </c:pt>
                <c:pt idx="213">
                  <c:v>0.27894218680257188</c:v>
                </c:pt>
                <c:pt idx="214">
                  <c:v>0.26427837490901224</c:v>
                </c:pt>
                <c:pt idx="215">
                  <c:v>0.26890802577674855</c:v>
                </c:pt>
                <c:pt idx="216">
                  <c:v>0.27329038569972608</c:v>
                </c:pt>
                <c:pt idx="217">
                  <c:v>0.27385862466169797</c:v>
                </c:pt>
                <c:pt idx="218">
                  <c:v>0.28157738613623717</c:v>
                </c:pt>
                <c:pt idx="219">
                  <c:v>0.27424515096310936</c:v>
                </c:pt>
                <c:pt idx="220">
                  <c:v>0.26657859248894133</c:v>
                </c:pt>
                <c:pt idx="221">
                  <c:v>0.25655054444541675</c:v>
                </c:pt>
                <c:pt idx="222">
                  <c:v>0.24831461929550627</c:v>
                </c:pt>
                <c:pt idx="223">
                  <c:v>0.227005685571256</c:v>
                </c:pt>
                <c:pt idx="224">
                  <c:v>0.23364000226011522</c:v>
                </c:pt>
                <c:pt idx="225">
                  <c:v>0.24407062907323626</c:v>
                </c:pt>
                <c:pt idx="226">
                  <c:v>0.26962029973524998</c:v>
                </c:pt>
                <c:pt idx="227">
                  <c:v>0.31047180850283795</c:v>
                </c:pt>
                <c:pt idx="228">
                  <c:v>0.30276343441743375</c:v>
                </c:pt>
                <c:pt idx="229">
                  <c:v>0.28007484432674801</c:v>
                </c:pt>
                <c:pt idx="230">
                  <c:v>0.27580313134153228</c:v>
                </c:pt>
                <c:pt idx="231">
                  <c:v>0.27376272974389521</c:v>
                </c:pt>
                <c:pt idx="232">
                  <c:v>0.27768806602788099</c:v>
                </c:pt>
                <c:pt idx="233">
                  <c:v>0.25772224296048729</c:v>
                </c:pt>
                <c:pt idx="234">
                  <c:v>0.24151368525054509</c:v>
                </c:pt>
                <c:pt idx="235">
                  <c:v>0.26147767240646685</c:v>
                </c:pt>
                <c:pt idx="236">
                  <c:v>0.27315937545434493</c:v>
                </c:pt>
                <c:pt idx="237">
                  <c:v>0.26362619139775273</c:v>
                </c:pt>
                <c:pt idx="238">
                  <c:v>0.26947876501419077</c:v>
                </c:pt>
                <c:pt idx="239">
                  <c:v>0.27030304356366236</c:v>
                </c:pt>
                <c:pt idx="240">
                  <c:v>0.27175204481220339</c:v>
                </c:pt>
                <c:pt idx="241">
                  <c:v>0.27207841547164874</c:v>
                </c:pt>
                <c:pt idx="242">
                  <c:v>0.26638119054805942</c:v>
                </c:pt>
                <c:pt idx="243">
                  <c:v>0.25244719571983743</c:v>
                </c:pt>
                <c:pt idx="244">
                  <c:v>0.23688807870584055</c:v>
                </c:pt>
                <c:pt idx="245">
                  <c:v>0.2388213992093777</c:v>
                </c:pt>
                <c:pt idx="246">
                  <c:v>0.22468610249723978</c:v>
                </c:pt>
                <c:pt idx="247">
                  <c:v>0.23747384976778185</c:v>
                </c:pt>
                <c:pt idx="248">
                  <c:v>0.25121669983087652</c:v>
                </c:pt>
                <c:pt idx="249">
                  <c:v>0.25889248622825606</c:v>
                </c:pt>
                <c:pt idx="250">
                  <c:v>0.25541339475733565</c:v>
                </c:pt>
                <c:pt idx="251">
                  <c:v>0.25378226617810307</c:v>
                </c:pt>
                <c:pt idx="252">
                  <c:v>0.24663157083228426</c:v>
                </c:pt>
                <c:pt idx="253">
                  <c:v>0.26000332515480429</c:v>
                </c:pt>
                <c:pt idx="254">
                  <c:v>0.25411482611497122</c:v>
                </c:pt>
                <c:pt idx="255">
                  <c:v>0.25195504718010653</c:v>
                </c:pt>
                <c:pt idx="256">
                  <c:v>0.25109165402216638</c:v>
                </c:pt>
                <c:pt idx="257">
                  <c:v>0.24637504712226077</c:v>
                </c:pt>
                <c:pt idx="258">
                  <c:v>0.24958049935288795</c:v>
                </c:pt>
                <c:pt idx="259">
                  <c:v>0.25167512676390147</c:v>
                </c:pt>
                <c:pt idx="260">
                  <c:v>0.24074668765274981</c:v>
                </c:pt>
                <c:pt idx="261">
                  <c:v>0.23897440077107113</c:v>
                </c:pt>
                <c:pt idx="262">
                  <c:v>0.23402111527849398</c:v>
                </c:pt>
                <c:pt idx="263">
                  <c:v>0.23800504176703402</c:v>
                </c:pt>
                <c:pt idx="264">
                  <c:v>0.24507099188195988</c:v>
                </c:pt>
                <c:pt idx="265">
                  <c:v>0.23952335010490003</c:v>
                </c:pt>
                <c:pt idx="266">
                  <c:v>0.23064768981553682</c:v>
                </c:pt>
                <c:pt idx="267">
                  <c:v>0.23041956707053154</c:v>
                </c:pt>
                <c:pt idx="268">
                  <c:v>0.23272642307694211</c:v>
                </c:pt>
                <c:pt idx="269">
                  <c:v>0.22648258290529821</c:v>
                </c:pt>
                <c:pt idx="270">
                  <c:v>0.23879016497309341</c:v>
                </c:pt>
                <c:pt idx="271">
                  <c:v>0.2414787147527063</c:v>
                </c:pt>
                <c:pt idx="272">
                  <c:v>0.23737558947747961</c:v>
                </c:pt>
                <c:pt idx="273">
                  <c:v>0.23014954655473899</c:v>
                </c:pt>
                <c:pt idx="274">
                  <c:v>0.23279741620823927</c:v>
                </c:pt>
                <c:pt idx="275">
                  <c:v>0.23183657573650251</c:v>
                </c:pt>
                <c:pt idx="276">
                  <c:v>0.23321205976693171</c:v>
                </c:pt>
                <c:pt idx="277">
                  <c:v>0.2204967780631239</c:v>
                </c:pt>
                <c:pt idx="278">
                  <c:v>0.22677038387886581</c:v>
                </c:pt>
                <c:pt idx="279">
                  <c:v>0.23199192639135621</c:v>
                </c:pt>
                <c:pt idx="280">
                  <c:v>0.23602318578642092</c:v>
                </c:pt>
                <c:pt idx="281">
                  <c:v>0.22873500339696742</c:v>
                </c:pt>
                <c:pt idx="282">
                  <c:v>0.22194317629139887</c:v>
                </c:pt>
                <c:pt idx="283">
                  <c:v>0.22260990471441558</c:v>
                </c:pt>
                <c:pt idx="284">
                  <c:v>0.22125985063584402</c:v>
                </c:pt>
                <c:pt idx="285">
                  <c:v>0.22565711541042283</c:v>
                </c:pt>
                <c:pt idx="286">
                  <c:v>0.21005321999181001</c:v>
                </c:pt>
                <c:pt idx="287">
                  <c:v>0.2057150458655061</c:v>
                </c:pt>
                <c:pt idx="288">
                  <c:v>0.20840438223763658</c:v>
                </c:pt>
                <c:pt idx="289">
                  <c:v>0.22739716465836454</c:v>
                </c:pt>
                <c:pt idx="290">
                  <c:v>0.22495117809485618</c:v>
                </c:pt>
                <c:pt idx="291">
                  <c:v>0.23068901283885265</c:v>
                </c:pt>
                <c:pt idx="292">
                  <c:v>0.21787244663649594</c:v>
                </c:pt>
                <c:pt idx="293">
                  <c:v>0.21774817503393232</c:v>
                </c:pt>
                <c:pt idx="294">
                  <c:v>0.21733552479996893</c:v>
                </c:pt>
                <c:pt idx="295">
                  <c:v>0.22140103985863174</c:v>
                </c:pt>
                <c:pt idx="296">
                  <c:v>0.20761185142572722</c:v>
                </c:pt>
                <c:pt idx="297">
                  <c:v>0.22145349418866631</c:v>
                </c:pt>
                <c:pt idx="298">
                  <c:v>0.21722275769665036</c:v>
                </c:pt>
                <c:pt idx="299">
                  <c:v>0.21921555851112529</c:v>
                </c:pt>
                <c:pt idx="300">
                  <c:v>0.20985658295180248</c:v>
                </c:pt>
                <c:pt idx="301">
                  <c:v>0.20958326591936594</c:v>
                </c:pt>
                <c:pt idx="302">
                  <c:v>0.20677414314827428</c:v>
                </c:pt>
                <c:pt idx="303">
                  <c:v>0.20587209059750455</c:v>
                </c:pt>
                <c:pt idx="304">
                  <c:v>0.21226092620940709</c:v>
                </c:pt>
                <c:pt idx="305">
                  <c:v>0.2026444204779532</c:v>
                </c:pt>
                <c:pt idx="306">
                  <c:v>0.21035866673759229</c:v>
                </c:pt>
                <c:pt idx="307">
                  <c:v>0.22120083262303689</c:v>
                </c:pt>
                <c:pt idx="308">
                  <c:v>0.21451657224835163</c:v>
                </c:pt>
                <c:pt idx="309">
                  <c:v>0.21039056089950167</c:v>
                </c:pt>
                <c:pt idx="310">
                  <c:v>0.21594371162579412</c:v>
                </c:pt>
                <c:pt idx="311">
                  <c:v>0.22004495584708866</c:v>
                </c:pt>
                <c:pt idx="312">
                  <c:v>0.21338814045822802</c:v>
                </c:pt>
                <c:pt idx="313">
                  <c:v>0.20910445337762096</c:v>
                </c:pt>
                <c:pt idx="314">
                  <c:v>0.2090697560709022</c:v>
                </c:pt>
                <c:pt idx="315">
                  <c:v>0.20910046258996648</c:v>
                </c:pt>
                <c:pt idx="316">
                  <c:v>0.20591895858977294</c:v>
                </c:pt>
                <c:pt idx="317">
                  <c:v>0.20097139232833994</c:v>
                </c:pt>
                <c:pt idx="318">
                  <c:v>0.20410305446741628</c:v>
                </c:pt>
                <c:pt idx="319">
                  <c:v>0.20200633186725347</c:v>
                </c:pt>
                <c:pt idx="320">
                  <c:v>0.19527574590214708</c:v>
                </c:pt>
                <c:pt idx="321">
                  <c:v>0.19157134433165487</c:v>
                </c:pt>
                <c:pt idx="322">
                  <c:v>0.19518935050466721</c:v>
                </c:pt>
                <c:pt idx="323">
                  <c:v>0.20010277202128546</c:v>
                </c:pt>
                <c:pt idx="324">
                  <c:v>0.20609791990210244</c:v>
                </c:pt>
                <c:pt idx="325">
                  <c:v>0.19528631832573926</c:v>
                </c:pt>
                <c:pt idx="326">
                  <c:v>0.18984443573091719</c:v>
                </c:pt>
                <c:pt idx="327">
                  <c:v>0.19976148947321679</c:v>
                </c:pt>
                <c:pt idx="328">
                  <c:v>0.20245517176527161</c:v>
                </c:pt>
                <c:pt idx="329">
                  <c:v>0.19637140325615468</c:v>
                </c:pt>
                <c:pt idx="330">
                  <c:v>0.20311206562371031</c:v>
                </c:pt>
                <c:pt idx="331">
                  <c:v>0.19624948164648387</c:v>
                </c:pt>
                <c:pt idx="332">
                  <c:v>0.19826544708153213</c:v>
                </c:pt>
                <c:pt idx="333">
                  <c:v>0.19493075120975675</c:v>
                </c:pt>
                <c:pt idx="334">
                  <c:v>0.19938847461605563</c:v>
                </c:pt>
                <c:pt idx="335">
                  <c:v>0.19032776234348805</c:v>
                </c:pt>
                <c:pt idx="336">
                  <c:v>0.18698321512045965</c:v>
                </c:pt>
                <c:pt idx="337">
                  <c:v>0.18837441114286027</c:v>
                </c:pt>
                <c:pt idx="338">
                  <c:v>0.19303206192050942</c:v>
                </c:pt>
                <c:pt idx="339">
                  <c:v>0.20440403439334806</c:v>
                </c:pt>
                <c:pt idx="340">
                  <c:v>0.20455777468282513</c:v>
                </c:pt>
                <c:pt idx="341">
                  <c:v>0.20447023825950178</c:v>
                </c:pt>
                <c:pt idx="342">
                  <c:v>0.19988808863198859</c:v>
                </c:pt>
                <c:pt idx="343">
                  <c:v>0.19332865945819899</c:v>
                </c:pt>
                <c:pt idx="344">
                  <c:v>0.19415105162661817</c:v>
                </c:pt>
                <c:pt idx="345">
                  <c:v>0.18570421376734692</c:v>
                </c:pt>
                <c:pt idx="346">
                  <c:v>0.19120361853206505</c:v>
                </c:pt>
                <c:pt idx="347">
                  <c:v>0.1958900768685872</c:v>
                </c:pt>
                <c:pt idx="348">
                  <c:v>0.19248088422207393</c:v>
                </c:pt>
                <c:pt idx="349">
                  <c:v>0.19482152033443789</c:v>
                </c:pt>
                <c:pt idx="350">
                  <c:v>0.18957822716728107</c:v>
                </c:pt>
                <c:pt idx="351">
                  <c:v>0.18111016199152075</c:v>
                </c:pt>
                <c:pt idx="352">
                  <c:v>0.18584195342193655</c:v>
                </c:pt>
                <c:pt idx="353">
                  <c:v>0.18858468713766416</c:v>
                </c:pt>
                <c:pt idx="354">
                  <c:v>0.18814070625876336</c:v>
                </c:pt>
                <c:pt idx="355">
                  <c:v>0.19359433984372637</c:v>
                </c:pt>
                <c:pt idx="356">
                  <c:v>0.20074461486075271</c:v>
                </c:pt>
                <c:pt idx="357">
                  <c:v>0.19743269205197733</c:v>
                </c:pt>
                <c:pt idx="358">
                  <c:v>0.18904117279725247</c:v>
                </c:pt>
                <c:pt idx="359">
                  <c:v>0.19315681750510066</c:v>
                </c:pt>
                <c:pt idx="360">
                  <c:v>0.18367487103963134</c:v>
                </c:pt>
                <c:pt idx="361">
                  <c:v>0.18934548829544812</c:v>
                </c:pt>
                <c:pt idx="362">
                  <c:v>0.19365434519694233</c:v>
                </c:pt>
                <c:pt idx="363">
                  <c:v>0.19029519775766218</c:v>
                </c:pt>
                <c:pt idx="364">
                  <c:v>0.18819062999349254</c:v>
                </c:pt>
                <c:pt idx="365">
                  <c:v>0.18317448628460806</c:v>
                </c:pt>
                <c:pt idx="366">
                  <c:v>0.18389940696559487</c:v>
                </c:pt>
                <c:pt idx="367">
                  <c:v>0.18550552077160845</c:v>
                </c:pt>
                <c:pt idx="368">
                  <c:v>0.18675247574823181</c:v>
                </c:pt>
                <c:pt idx="369">
                  <c:v>0.18509331816712071</c:v>
                </c:pt>
                <c:pt idx="370">
                  <c:v>0.1829831163528973</c:v>
                </c:pt>
                <c:pt idx="371">
                  <c:v>0.17801288455528197</c:v>
                </c:pt>
                <c:pt idx="372">
                  <c:v>0.17948919560872242</c:v>
                </c:pt>
                <c:pt idx="373">
                  <c:v>0.18721009883586476</c:v>
                </c:pt>
                <c:pt idx="374">
                  <c:v>0.17936497330169068</c:v>
                </c:pt>
                <c:pt idx="375">
                  <c:v>0.17220621819641624</c:v>
                </c:pt>
                <c:pt idx="376">
                  <c:v>0.18104453308414364</c:v>
                </c:pt>
                <c:pt idx="377">
                  <c:v>0.18530708219717418</c:v>
                </c:pt>
                <c:pt idx="378">
                  <c:v>0.18125375348910369</c:v>
                </c:pt>
                <c:pt idx="379">
                  <c:v>0.16865508078091213</c:v>
                </c:pt>
                <c:pt idx="380">
                  <c:v>0.15804799537023398</c:v>
                </c:pt>
                <c:pt idx="381">
                  <c:v>0.1469471403340232</c:v>
                </c:pt>
                <c:pt idx="382">
                  <c:v>0.16026511787437239</c:v>
                </c:pt>
                <c:pt idx="383">
                  <c:v>0.17830221082445757</c:v>
                </c:pt>
                <c:pt idx="384">
                  <c:v>0.17992977222647333</c:v>
                </c:pt>
                <c:pt idx="385">
                  <c:v>0.18886604441830346</c:v>
                </c:pt>
                <c:pt idx="386">
                  <c:v>0.18759365056769284</c:v>
                </c:pt>
                <c:pt idx="387">
                  <c:v>0.18547680951318679</c:v>
                </c:pt>
                <c:pt idx="388">
                  <c:v>0.17521466047613482</c:v>
                </c:pt>
                <c:pt idx="389">
                  <c:v>0.17429579167239417</c:v>
                </c:pt>
                <c:pt idx="390">
                  <c:v>0.17710462434473745</c:v>
                </c:pt>
                <c:pt idx="391">
                  <c:v>0.18280946881027857</c:v>
                </c:pt>
                <c:pt idx="392">
                  <c:v>0.17695579983923637</c:v>
                </c:pt>
                <c:pt idx="393">
                  <c:v>0.17679384684281241</c:v>
                </c:pt>
                <c:pt idx="394">
                  <c:v>0.17528483261134514</c:v>
                </c:pt>
                <c:pt idx="395">
                  <c:v>0.16940247012380635</c:v>
                </c:pt>
                <c:pt idx="396">
                  <c:v>0.16274311206345476</c:v>
                </c:pt>
                <c:pt idx="397">
                  <c:v>0.15711819190233275</c:v>
                </c:pt>
                <c:pt idx="398">
                  <c:v>0.15919217012993808</c:v>
                </c:pt>
                <c:pt idx="399">
                  <c:v>0.16589516269845364</c:v>
                </c:pt>
                <c:pt idx="400">
                  <c:v>0.17331526184592641</c:v>
                </c:pt>
                <c:pt idx="401">
                  <c:v>0.1752375086163602</c:v>
                </c:pt>
                <c:pt idx="402">
                  <c:v>0.17459210836482189</c:v>
                </c:pt>
                <c:pt idx="403">
                  <c:v>0.16690479108475634</c:v>
                </c:pt>
                <c:pt idx="404">
                  <c:v>0.16596668406437365</c:v>
                </c:pt>
                <c:pt idx="405">
                  <c:v>0.17423687851815772</c:v>
                </c:pt>
                <c:pt idx="406">
                  <c:v>0.17197968650592954</c:v>
                </c:pt>
                <c:pt idx="407">
                  <c:v>0.16987228617511169</c:v>
                </c:pt>
                <c:pt idx="408">
                  <c:v>0.16429564678266054</c:v>
                </c:pt>
                <c:pt idx="409">
                  <c:v>0.16155722366009923</c:v>
                </c:pt>
                <c:pt idx="410">
                  <c:v>0.1620800578474868</c:v>
                </c:pt>
                <c:pt idx="411">
                  <c:v>0.16251364489578699</c:v>
                </c:pt>
                <c:pt idx="412">
                  <c:v>0.16054295511882782</c:v>
                </c:pt>
                <c:pt idx="413">
                  <c:v>0.16194620090147024</c:v>
                </c:pt>
                <c:pt idx="414">
                  <c:v>0.16113422321460738</c:v>
                </c:pt>
                <c:pt idx="415">
                  <c:v>0.15994355792995002</c:v>
                </c:pt>
                <c:pt idx="416">
                  <c:v>0.15622665571680289</c:v>
                </c:pt>
                <c:pt idx="417">
                  <c:v>0.15965089552489134</c:v>
                </c:pt>
                <c:pt idx="418">
                  <c:v>0.1609698444954914</c:v>
                </c:pt>
                <c:pt idx="419">
                  <c:v>0.1660130682552477</c:v>
                </c:pt>
                <c:pt idx="420">
                  <c:v>0.16028605570688775</c:v>
                </c:pt>
                <c:pt idx="421">
                  <c:v>0.15949042012333531</c:v>
                </c:pt>
                <c:pt idx="422">
                  <c:v>0.15469477535470222</c:v>
                </c:pt>
                <c:pt idx="423">
                  <c:v>0.15276171025392093</c:v>
                </c:pt>
                <c:pt idx="424">
                  <c:v>0.15617914760133048</c:v>
                </c:pt>
                <c:pt idx="425">
                  <c:v>0.157161012174868</c:v>
                </c:pt>
                <c:pt idx="426">
                  <c:v>0.15563006090750128</c:v>
                </c:pt>
                <c:pt idx="427">
                  <c:v>0.15585370914273261</c:v>
                </c:pt>
                <c:pt idx="428">
                  <c:v>0.16704507640494903</c:v>
                </c:pt>
                <c:pt idx="429">
                  <c:v>0.16654844230589466</c:v>
                </c:pt>
                <c:pt idx="430">
                  <c:v>0.15910125593352559</c:v>
                </c:pt>
                <c:pt idx="431">
                  <c:v>0.16238375922982917</c:v>
                </c:pt>
                <c:pt idx="432">
                  <c:v>0.15727261831704026</c:v>
                </c:pt>
                <c:pt idx="433">
                  <c:v>0.15560237861081072</c:v>
                </c:pt>
                <c:pt idx="434">
                  <c:v>0.15791200418695286</c:v>
                </c:pt>
                <c:pt idx="435">
                  <c:v>0.15416853246151374</c:v>
                </c:pt>
                <c:pt idx="436">
                  <c:v>0.16038324854174169</c:v>
                </c:pt>
                <c:pt idx="437">
                  <c:v>0.16390713463337492</c:v>
                </c:pt>
                <c:pt idx="438">
                  <c:v>0.16146930860576578</c:v>
                </c:pt>
                <c:pt idx="439">
                  <c:v>0.16155749921353749</c:v>
                </c:pt>
                <c:pt idx="440">
                  <c:v>0.15906912376129878</c:v>
                </c:pt>
                <c:pt idx="441">
                  <c:v>0.15434653301001597</c:v>
                </c:pt>
                <c:pt idx="442">
                  <c:v>0.15398461925623366</c:v>
                </c:pt>
                <c:pt idx="443">
                  <c:v>0.15251152636919654</c:v>
                </c:pt>
                <c:pt idx="444">
                  <c:v>0.1515387684602286</c:v>
                </c:pt>
                <c:pt idx="445">
                  <c:v>0.15538633781814779</c:v>
                </c:pt>
                <c:pt idx="446">
                  <c:v>0.15579280032238191</c:v>
                </c:pt>
                <c:pt idx="447">
                  <c:v>0.15830486808908045</c:v>
                </c:pt>
                <c:pt idx="448">
                  <c:v>0.15153168235519635</c:v>
                </c:pt>
                <c:pt idx="449">
                  <c:v>0.14888155598093847</c:v>
                </c:pt>
                <c:pt idx="450">
                  <c:v>0.15181053471877143</c:v>
                </c:pt>
                <c:pt idx="451">
                  <c:v>0.15241021549840347</c:v>
                </c:pt>
                <c:pt idx="452">
                  <c:v>0.15385288832430899</c:v>
                </c:pt>
                <c:pt idx="453">
                  <c:v>0.15805018234126542</c:v>
                </c:pt>
                <c:pt idx="454">
                  <c:v>0.15353106640238659</c:v>
                </c:pt>
                <c:pt idx="455">
                  <c:v>0.15270063278637921</c:v>
                </c:pt>
                <c:pt idx="456">
                  <c:v>0.14881300433731276</c:v>
                </c:pt>
                <c:pt idx="457">
                  <c:v>0.14482439831820065</c:v>
                </c:pt>
                <c:pt idx="458">
                  <c:v>0.14744753369264715</c:v>
                </c:pt>
                <c:pt idx="459">
                  <c:v>0.14847890065636402</c:v>
                </c:pt>
                <c:pt idx="460">
                  <c:v>0.14407829650895887</c:v>
                </c:pt>
                <c:pt idx="461">
                  <c:v>0.1469792704698821</c:v>
                </c:pt>
                <c:pt idx="462">
                  <c:v>0.14716584861788118</c:v>
                </c:pt>
                <c:pt idx="463">
                  <c:v>0.14889984053268135</c:v>
                </c:pt>
                <c:pt idx="464">
                  <c:v>0.15055265100044773</c:v>
                </c:pt>
                <c:pt idx="465">
                  <c:v>0.15217813932164456</c:v>
                </c:pt>
                <c:pt idx="466">
                  <c:v>0.15230654571015498</c:v>
                </c:pt>
                <c:pt idx="467">
                  <c:v>0.14455619736840181</c:v>
                </c:pt>
                <c:pt idx="468">
                  <c:v>0.13897886270803239</c:v>
                </c:pt>
                <c:pt idx="469">
                  <c:v>0.12821032432624757</c:v>
                </c:pt>
                <c:pt idx="470">
                  <c:v>0.13119339687149087</c:v>
                </c:pt>
                <c:pt idx="471">
                  <c:v>0.14832644374620568</c:v>
                </c:pt>
                <c:pt idx="472">
                  <c:v>0.15052696717049513</c:v>
                </c:pt>
                <c:pt idx="473">
                  <c:v>0.14867095019922869</c:v>
                </c:pt>
                <c:pt idx="474">
                  <c:v>0.1451863073132944</c:v>
                </c:pt>
                <c:pt idx="475">
                  <c:v>0.14742162033704939</c:v>
                </c:pt>
                <c:pt idx="476">
                  <c:v>0.14750136262998356</c:v>
                </c:pt>
                <c:pt idx="477">
                  <c:v>0.15137233834981784</c:v>
                </c:pt>
                <c:pt idx="478">
                  <c:v>0.15417126824217678</c:v>
                </c:pt>
                <c:pt idx="479">
                  <c:v>0.15003940329403612</c:v>
                </c:pt>
                <c:pt idx="480">
                  <c:v>0.15005966135717588</c:v>
                </c:pt>
                <c:pt idx="481">
                  <c:v>0.14599349146295404</c:v>
                </c:pt>
                <c:pt idx="482">
                  <c:v>0.14611857139879583</c:v>
                </c:pt>
                <c:pt idx="483">
                  <c:v>0.14627751942754663</c:v>
                </c:pt>
                <c:pt idx="484">
                  <c:v>0.15166674404991395</c:v>
                </c:pt>
                <c:pt idx="485">
                  <c:v>0.14103243560343942</c:v>
                </c:pt>
                <c:pt idx="486">
                  <c:v>0.13653176478830345</c:v>
                </c:pt>
                <c:pt idx="487">
                  <c:v>0.14205420261199161</c:v>
                </c:pt>
                <c:pt idx="488">
                  <c:v>0.14582374657814048</c:v>
                </c:pt>
                <c:pt idx="489">
                  <c:v>0.14885219533544744</c:v>
                </c:pt>
                <c:pt idx="490">
                  <c:v>0.14705713334539045</c:v>
                </c:pt>
                <c:pt idx="491">
                  <c:v>0.1528403443826252</c:v>
                </c:pt>
                <c:pt idx="492">
                  <c:v>0.14551868939039622</c:v>
                </c:pt>
                <c:pt idx="493">
                  <c:v>0.14361320717564727</c:v>
                </c:pt>
                <c:pt idx="494">
                  <c:v>0.14768777948689968</c:v>
                </c:pt>
                <c:pt idx="495">
                  <c:v>0.14620158160470476</c:v>
                </c:pt>
                <c:pt idx="496">
                  <c:v>0.13462936145409718</c:v>
                </c:pt>
                <c:pt idx="497">
                  <c:v>0.13407444406126606</c:v>
                </c:pt>
                <c:pt idx="498">
                  <c:v>0.13253093428821286</c:v>
                </c:pt>
                <c:pt idx="499">
                  <c:v>0.13529026280144957</c:v>
                </c:pt>
                <c:pt idx="500">
                  <c:v>0.14554176141040984</c:v>
                </c:pt>
                <c:pt idx="501">
                  <c:v>0.14998716614348662</c:v>
                </c:pt>
                <c:pt idx="502">
                  <c:v>0.14851018413375583</c:v>
                </c:pt>
                <c:pt idx="503">
                  <c:v>0.15108389083929311</c:v>
                </c:pt>
                <c:pt idx="504">
                  <c:v>0.14943154408794324</c:v>
                </c:pt>
                <c:pt idx="505">
                  <c:v>0.14777185224228401</c:v>
                </c:pt>
                <c:pt idx="506">
                  <c:v>0.14115938582693574</c:v>
                </c:pt>
                <c:pt idx="507">
                  <c:v>0.14065957483277314</c:v>
                </c:pt>
                <c:pt idx="508">
                  <c:v>0.13999200630262551</c:v>
                </c:pt>
                <c:pt idx="509">
                  <c:v>0.15045348015339566</c:v>
                </c:pt>
                <c:pt idx="510">
                  <c:v>0.14777647739942981</c:v>
                </c:pt>
                <c:pt idx="511">
                  <c:v>0.14517408557705286</c:v>
                </c:pt>
                <c:pt idx="512">
                  <c:v>0.14451475198057515</c:v>
                </c:pt>
                <c:pt idx="513">
                  <c:v>0.14269425773541086</c:v>
                </c:pt>
                <c:pt idx="514">
                  <c:v>0.13735903988151218</c:v>
                </c:pt>
                <c:pt idx="515">
                  <c:v>0.12958756554347889</c:v>
                </c:pt>
                <c:pt idx="516">
                  <c:v>0.13805717892691025</c:v>
                </c:pt>
                <c:pt idx="517">
                  <c:v>0.14153284589132309</c:v>
                </c:pt>
                <c:pt idx="518">
                  <c:v>0.14774974961787468</c:v>
                </c:pt>
                <c:pt idx="519">
                  <c:v>0.14482740361217245</c:v>
                </c:pt>
                <c:pt idx="520">
                  <c:v>0.14170662725687899</c:v>
                </c:pt>
                <c:pt idx="521">
                  <c:v>0.14063133576574766</c:v>
                </c:pt>
                <c:pt idx="522">
                  <c:v>0.142666629117429</c:v>
                </c:pt>
                <c:pt idx="523">
                  <c:v>0.15149318374541756</c:v>
                </c:pt>
                <c:pt idx="524">
                  <c:v>0.14750713360970508</c:v>
                </c:pt>
                <c:pt idx="525">
                  <c:v>0.14289424611804522</c:v>
                </c:pt>
                <c:pt idx="526">
                  <c:v>0.13362132316521483</c:v>
                </c:pt>
                <c:pt idx="527">
                  <c:v>0.13732751020808726</c:v>
                </c:pt>
                <c:pt idx="528">
                  <c:v>0.13381860778344512</c:v>
                </c:pt>
                <c:pt idx="529">
                  <c:v>0.13708657945152128</c:v>
                </c:pt>
                <c:pt idx="530">
                  <c:v>0.13812099021929114</c:v>
                </c:pt>
                <c:pt idx="531">
                  <c:v>0.14095938613464018</c:v>
                </c:pt>
                <c:pt idx="532">
                  <c:v>0.13796619513670591</c:v>
                </c:pt>
                <c:pt idx="533">
                  <c:v>0.13355985920179847</c:v>
                </c:pt>
                <c:pt idx="534">
                  <c:v>0.13932934578615561</c:v>
                </c:pt>
                <c:pt idx="535">
                  <c:v>0.14008419648308026</c:v>
                </c:pt>
                <c:pt idx="536">
                  <c:v>0.13458639356521496</c:v>
                </c:pt>
                <c:pt idx="537">
                  <c:v>0.13250432431103915</c:v>
                </c:pt>
                <c:pt idx="538">
                  <c:v>0.12982256363770023</c:v>
                </c:pt>
                <c:pt idx="539">
                  <c:v>0.13285418264491194</c:v>
                </c:pt>
                <c:pt idx="540">
                  <c:v>0.13462133660471365</c:v>
                </c:pt>
                <c:pt idx="541">
                  <c:v>0.1383702204040384</c:v>
                </c:pt>
                <c:pt idx="542">
                  <c:v>0.13829353097126373</c:v>
                </c:pt>
                <c:pt idx="543">
                  <c:v>0.13814946352511911</c:v>
                </c:pt>
                <c:pt idx="544">
                  <c:v>0.13830492485219656</c:v>
                </c:pt>
                <c:pt idx="545">
                  <c:v>0.13336917253364641</c:v>
                </c:pt>
                <c:pt idx="546">
                  <c:v>0.13845176279819349</c:v>
                </c:pt>
                <c:pt idx="547">
                  <c:v>0.14292768831020738</c:v>
                </c:pt>
                <c:pt idx="548">
                  <c:v>0.14016432938344861</c:v>
                </c:pt>
                <c:pt idx="549">
                  <c:v>0.13967625915927567</c:v>
                </c:pt>
                <c:pt idx="550">
                  <c:v>0.13880952942286295</c:v>
                </c:pt>
                <c:pt idx="551">
                  <c:v>0.13362302191861164</c:v>
                </c:pt>
                <c:pt idx="552">
                  <c:v>0.13259571761393543</c:v>
                </c:pt>
                <c:pt idx="553">
                  <c:v>0.1351250855526131</c:v>
                </c:pt>
                <c:pt idx="554">
                  <c:v>0.13475374040819738</c:v>
                </c:pt>
                <c:pt idx="555">
                  <c:v>0.13651646128133171</c:v>
                </c:pt>
                <c:pt idx="556">
                  <c:v>0.13380843813852566</c:v>
                </c:pt>
                <c:pt idx="557">
                  <c:v>0.14072452082311793</c:v>
                </c:pt>
                <c:pt idx="558">
                  <c:v>0.13432273143748166</c:v>
                </c:pt>
                <c:pt idx="559">
                  <c:v>0.13096200188699933</c:v>
                </c:pt>
                <c:pt idx="560">
                  <c:v>0.13226155153286551</c:v>
                </c:pt>
                <c:pt idx="561">
                  <c:v>0.13756548078526062</c:v>
                </c:pt>
                <c:pt idx="562">
                  <c:v>0.13647107404311021</c:v>
                </c:pt>
                <c:pt idx="563">
                  <c:v>0.12915158378910985</c:v>
                </c:pt>
                <c:pt idx="564">
                  <c:v>0.13262645408323295</c:v>
                </c:pt>
                <c:pt idx="565">
                  <c:v>0.13287760571773866</c:v>
                </c:pt>
                <c:pt idx="566">
                  <c:v>0.13166740854565925</c:v>
                </c:pt>
                <c:pt idx="567">
                  <c:v>0.13715492470300172</c:v>
                </c:pt>
                <c:pt idx="568">
                  <c:v>0.13600770913697113</c:v>
                </c:pt>
                <c:pt idx="569">
                  <c:v>0.12708827279886573</c:v>
                </c:pt>
                <c:pt idx="570">
                  <c:v>0.13191667991907061</c:v>
                </c:pt>
                <c:pt idx="571">
                  <c:v>0.13025999436525615</c:v>
                </c:pt>
                <c:pt idx="572">
                  <c:v>0.13829216639117328</c:v>
                </c:pt>
                <c:pt idx="573">
                  <c:v>0.12949570351322867</c:v>
                </c:pt>
                <c:pt idx="574">
                  <c:v>0.1291037313559629</c:v>
                </c:pt>
                <c:pt idx="575">
                  <c:v>0.1320478858093134</c:v>
                </c:pt>
                <c:pt idx="576">
                  <c:v>0.13399768735465326</c:v>
                </c:pt>
                <c:pt idx="577">
                  <c:v>0.13640422474843084</c:v>
                </c:pt>
                <c:pt idx="578">
                  <c:v>0.13841879659866577</c:v>
                </c:pt>
                <c:pt idx="579">
                  <c:v>0.13334549253516401</c:v>
                </c:pt>
                <c:pt idx="580">
                  <c:v>0.13450595855729758</c:v>
                </c:pt>
                <c:pt idx="581">
                  <c:v>0.13612980971940514</c:v>
                </c:pt>
                <c:pt idx="582">
                  <c:v>0.12931436830176762</c:v>
                </c:pt>
                <c:pt idx="583">
                  <c:v>0.12968375233022228</c:v>
                </c:pt>
                <c:pt idx="584">
                  <c:v>0.1265555395429887</c:v>
                </c:pt>
                <c:pt idx="585">
                  <c:v>0.12766558538653813</c:v>
                </c:pt>
                <c:pt idx="586">
                  <c:v>0.1284118890798441</c:v>
                </c:pt>
                <c:pt idx="587">
                  <c:v>0.12814544437414499</c:v>
                </c:pt>
                <c:pt idx="588">
                  <c:v>0.13071943992728319</c:v>
                </c:pt>
                <c:pt idx="589">
                  <c:v>0.13067488608023434</c:v>
                </c:pt>
                <c:pt idx="590">
                  <c:v>0.1268031059446395</c:v>
                </c:pt>
                <c:pt idx="591">
                  <c:v>0.12439833853040271</c:v>
                </c:pt>
                <c:pt idx="592">
                  <c:v>0.12465803372685606</c:v>
                </c:pt>
                <c:pt idx="593">
                  <c:v>0.12475173277602039</c:v>
                </c:pt>
                <c:pt idx="594">
                  <c:v>0.12736022894066176</c:v>
                </c:pt>
                <c:pt idx="595">
                  <c:v>0.13194874587987443</c:v>
                </c:pt>
                <c:pt idx="596">
                  <c:v>0.13793136696632802</c:v>
                </c:pt>
                <c:pt idx="597">
                  <c:v>0.13933059849827542</c:v>
                </c:pt>
                <c:pt idx="598">
                  <c:v>0.13106394699268181</c:v>
                </c:pt>
                <c:pt idx="599">
                  <c:v>0.1305339263169053</c:v>
                </c:pt>
                <c:pt idx="600">
                  <c:v>0.13556635403131129</c:v>
                </c:pt>
                <c:pt idx="601">
                  <c:v>0.13219859892639921</c:v>
                </c:pt>
                <c:pt idx="602">
                  <c:v>0.13211353865916151</c:v>
                </c:pt>
                <c:pt idx="603">
                  <c:v>0.12597555203174515</c:v>
                </c:pt>
                <c:pt idx="604">
                  <c:v>0.13598543871871271</c:v>
                </c:pt>
                <c:pt idx="605">
                  <c:v>0.13261404432312357</c:v>
                </c:pt>
                <c:pt idx="606">
                  <c:v>0.13064818607479642</c:v>
                </c:pt>
                <c:pt idx="607">
                  <c:v>0.13225167707772262</c:v>
                </c:pt>
                <c:pt idx="608">
                  <c:v>0.12574365413317609</c:v>
                </c:pt>
                <c:pt idx="609">
                  <c:v>0.13122351554068257</c:v>
                </c:pt>
                <c:pt idx="610">
                  <c:v>0.12671192274139625</c:v>
                </c:pt>
                <c:pt idx="611">
                  <c:v>0.13092632832415163</c:v>
                </c:pt>
                <c:pt idx="612">
                  <c:v>0.12970332426115558</c:v>
                </c:pt>
                <c:pt idx="613">
                  <c:v>0.13508779154699002</c:v>
                </c:pt>
                <c:pt idx="614">
                  <c:v>0.12769110743385303</c:v>
                </c:pt>
                <c:pt idx="615">
                  <c:v>0.13619247562373793</c:v>
                </c:pt>
                <c:pt idx="616">
                  <c:v>0.13297579292071851</c:v>
                </c:pt>
                <c:pt idx="617">
                  <c:v>0.13739438749694011</c:v>
                </c:pt>
                <c:pt idx="618">
                  <c:v>0.13249843972964995</c:v>
                </c:pt>
                <c:pt idx="619">
                  <c:v>0.13027527947354373</c:v>
                </c:pt>
                <c:pt idx="620">
                  <c:v>0.13307477885420202</c:v>
                </c:pt>
                <c:pt idx="621">
                  <c:v>0.14098033884846264</c:v>
                </c:pt>
                <c:pt idx="622">
                  <c:v>0.12954606530874049</c:v>
                </c:pt>
                <c:pt idx="623">
                  <c:v>0.14073953150405236</c:v>
                </c:pt>
                <c:pt idx="624">
                  <c:v>0.13894254622639321</c:v>
                </c:pt>
                <c:pt idx="625">
                  <c:v>0.13347912974361065</c:v>
                </c:pt>
                <c:pt idx="626">
                  <c:v>0.1328088331547935</c:v>
                </c:pt>
                <c:pt idx="627">
                  <c:v>0.13317815771888136</c:v>
                </c:pt>
                <c:pt idx="628">
                  <c:v>0.1372404730658415</c:v>
                </c:pt>
                <c:pt idx="629">
                  <c:v>0.14247874156928098</c:v>
                </c:pt>
                <c:pt idx="630">
                  <c:v>0.1404728268325407</c:v>
                </c:pt>
                <c:pt idx="631">
                  <c:v>0.13980646314939427</c:v>
                </c:pt>
                <c:pt idx="632">
                  <c:v>0.14100315305075772</c:v>
                </c:pt>
                <c:pt idx="633">
                  <c:v>0.14132960605187034</c:v>
                </c:pt>
                <c:pt idx="634">
                  <c:v>0.14373136571308784</c:v>
                </c:pt>
                <c:pt idx="635">
                  <c:v>0.1380677768057276</c:v>
                </c:pt>
                <c:pt idx="636">
                  <c:v>0.13699639017561327</c:v>
                </c:pt>
                <c:pt idx="637">
                  <c:v>0.14074036652858324</c:v>
                </c:pt>
                <c:pt idx="638">
                  <c:v>0.13845809689683169</c:v>
                </c:pt>
                <c:pt idx="639">
                  <c:v>0.13766925870845434</c:v>
                </c:pt>
                <c:pt idx="640">
                  <c:v>0.13523968575565248</c:v>
                </c:pt>
                <c:pt idx="641">
                  <c:v>0.13331513408377751</c:v>
                </c:pt>
                <c:pt idx="642">
                  <c:v>0.13542043688538047</c:v>
                </c:pt>
                <c:pt idx="643">
                  <c:v>0.13924913426137747</c:v>
                </c:pt>
                <c:pt idx="644">
                  <c:v>0.14030770531689513</c:v>
                </c:pt>
                <c:pt idx="645">
                  <c:v>0.13584965713023486</c:v>
                </c:pt>
                <c:pt idx="646">
                  <c:v>0.13858939056496417</c:v>
                </c:pt>
                <c:pt idx="647">
                  <c:v>0.13394350975543576</c:v>
                </c:pt>
                <c:pt idx="648">
                  <c:v>0.13300959561078807</c:v>
                </c:pt>
                <c:pt idx="649">
                  <c:v>0.13763418719927711</c:v>
                </c:pt>
                <c:pt idx="650">
                  <c:v>0.1395169182216453</c:v>
                </c:pt>
                <c:pt idx="651">
                  <c:v>0.13967950045124264</c:v>
                </c:pt>
                <c:pt idx="652">
                  <c:v>0.13865393491318639</c:v>
                </c:pt>
                <c:pt idx="653">
                  <c:v>0.13872466420841181</c:v>
                </c:pt>
                <c:pt idx="654">
                  <c:v>0.13334425391608978</c:v>
                </c:pt>
                <c:pt idx="655">
                  <c:v>0.1307704067651333</c:v>
                </c:pt>
                <c:pt idx="656">
                  <c:v>0.12889924996539132</c:v>
                </c:pt>
                <c:pt idx="657">
                  <c:v>0.13790168088814853</c:v>
                </c:pt>
                <c:pt idx="658">
                  <c:v>0.12985950410276359</c:v>
                </c:pt>
                <c:pt idx="659">
                  <c:v>0.13286061282134518</c:v>
                </c:pt>
                <c:pt idx="660">
                  <c:v>0.12716159025129609</c:v>
                </c:pt>
                <c:pt idx="661">
                  <c:v>0.12550545998285512</c:v>
                </c:pt>
                <c:pt idx="662">
                  <c:v>0.13180963818647121</c:v>
                </c:pt>
                <c:pt idx="663">
                  <c:v>0.12723034806301309</c:v>
                </c:pt>
                <c:pt idx="664">
                  <c:v>0.12629859915157138</c:v>
                </c:pt>
                <c:pt idx="665">
                  <c:v>0.1247159423743209</c:v>
                </c:pt>
                <c:pt idx="666">
                  <c:v>0.12080995602557443</c:v>
                </c:pt>
                <c:pt idx="667">
                  <c:v>0.12270624634299547</c:v>
                </c:pt>
                <c:pt idx="668">
                  <c:v>0.12388035815618308</c:v>
                </c:pt>
                <c:pt idx="669">
                  <c:v>0.11749113709912892</c:v>
                </c:pt>
                <c:pt idx="670">
                  <c:v>0.12053647752827333</c:v>
                </c:pt>
                <c:pt idx="671">
                  <c:v>0.12226876005855868</c:v>
                </c:pt>
                <c:pt idx="672">
                  <c:v>0.11879775081076538</c:v>
                </c:pt>
                <c:pt idx="673">
                  <c:v>0.12609479985709976</c:v>
                </c:pt>
                <c:pt idx="674">
                  <c:v>0.12734443226484343</c:v>
                </c:pt>
                <c:pt idx="675">
                  <c:v>0.12262606607648456</c:v>
                </c:pt>
                <c:pt idx="676">
                  <c:v>0.12100678801553444</c:v>
                </c:pt>
                <c:pt idx="677">
                  <c:v>0.11732198504719649</c:v>
                </c:pt>
                <c:pt idx="678">
                  <c:v>0.12291454697714388</c:v>
                </c:pt>
                <c:pt idx="679">
                  <c:v>0.12247590431331114</c:v>
                </c:pt>
                <c:pt idx="680">
                  <c:v>0.11245390404305952</c:v>
                </c:pt>
                <c:pt idx="681">
                  <c:v>0.11594986150722064</c:v>
                </c:pt>
                <c:pt idx="682">
                  <c:v>0.11758705122680957</c:v>
                </c:pt>
                <c:pt idx="683">
                  <c:v>0.12856210302772339</c:v>
                </c:pt>
                <c:pt idx="684">
                  <c:v>0.13369245781723593</c:v>
                </c:pt>
                <c:pt idx="685">
                  <c:v>0.12918991078940462</c:v>
                </c:pt>
                <c:pt idx="686">
                  <c:v>0.13132112050957392</c:v>
                </c:pt>
                <c:pt idx="687">
                  <c:v>0.12658751215513123</c:v>
                </c:pt>
                <c:pt idx="688">
                  <c:v>0.13427702236064115</c:v>
                </c:pt>
                <c:pt idx="689">
                  <c:v>0.12978279148416519</c:v>
                </c:pt>
                <c:pt idx="690">
                  <c:v>0.12759366125161795</c:v>
                </c:pt>
                <c:pt idx="691">
                  <c:v>0.13684745087638878</c:v>
                </c:pt>
                <c:pt idx="692">
                  <c:v>0.12478090306281052</c:v>
                </c:pt>
                <c:pt idx="693">
                  <c:v>0.12551254115147897</c:v>
                </c:pt>
                <c:pt idx="694">
                  <c:v>0.12785117944576344</c:v>
                </c:pt>
                <c:pt idx="695">
                  <c:v>0.12823066435408878</c:v>
                </c:pt>
                <c:pt idx="696">
                  <c:v>0.12853270379040579</c:v>
                </c:pt>
                <c:pt idx="697">
                  <c:v>0.12757760735225218</c:v>
                </c:pt>
                <c:pt idx="698">
                  <c:v>0.12310632674327913</c:v>
                </c:pt>
                <c:pt idx="699">
                  <c:v>0.12815467470813374</c:v>
                </c:pt>
                <c:pt idx="700">
                  <c:v>0.13596975596381411</c:v>
                </c:pt>
                <c:pt idx="701">
                  <c:v>0.12740811231913349</c:v>
                </c:pt>
                <c:pt idx="702">
                  <c:v>0.12043141100579841</c:v>
                </c:pt>
                <c:pt idx="703">
                  <c:v>0.12275523874847445</c:v>
                </c:pt>
                <c:pt idx="704">
                  <c:v>0.1257273057057498</c:v>
                </c:pt>
                <c:pt idx="705">
                  <c:v>0.12888395380611684</c:v>
                </c:pt>
                <c:pt idx="706">
                  <c:v>0.12074415997158183</c:v>
                </c:pt>
                <c:pt idx="707">
                  <c:v>0.12240103362292627</c:v>
                </c:pt>
                <c:pt idx="708">
                  <c:v>0.12457742683509578</c:v>
                </c:pt>
                <c:pt idx="709">
                  <c:v>0.12045638357531506</c:v>
                </c:pt>
                <c:pt idx="710">
                  <c:v>0.11805892867815325</c:v>
                </c:pt>
                <c:pt idx="711">
                  <c:v>0.12102136355031202</c:v>
                </c:pt>
                <c:pt idx="712">
                  <c:v>0.11986454661277549</c:v>
                </c:pt>
                <c:pt idx="713">
                  <c:v>0.11902360071412846</c:v>
                </c:pt>
                <c:pt idx="714">
                  <c:v>0.12079467184977599</c:v>
                </c:pt>
                <c:pt idx="715">
                  <c:v>0.12014204934700018</c:v>
                </c:pt>
                <c:pt idx="716">
                  <c:v>0.11707171023238162</c:v>
                </c:pt>
                <c:pt idx="717">
                  <c:v>0.11303013210384129</c:v>
                </c:pt>
                <c:pt idx="718">
                  <c:v>0.11784105044688206</c:v>
                </c:pt>
                <c:pt idx="719">
                  <c:v>0.12300417054888151</c:v>
                </c:pt>
                <c:pt idx="720">
                  <c:v>0.12203002532003901</c:v>
                </c:pt>
                <c:pt idx="721">
                  <c:v>0.1207404780070061</c:v>
                </c:pt>
                <c:pt idx="722">
                  <c:v>0.11730184854831427</c:v>
                </c:pt>
                <c:pt idx="723">
                  <c:v>0.12891082133958667</c:v>
                </c:pt>
                <c:pt idx="724">
                  <c:v>0.11881414137219691</c:v>
                </c:pt>
                <c:pt idx="725">
                  <c:v>0.11790064528203881</c:v>
                </c:pt>
                <c:pt idx="726">
                  <c:v>0.12660239081699734</c:v>
                </c:pt>
                <c:pt idx="727">
                  <c:v>0.11779079041605989</c:v>
                </c:pt>
                <c:pt idx="728">
                  <c:v>0.11824175269425938</c:v>
                </c:pt>
                <c:pt idx="729">
                  <c:v>0.11545203836268257</c:v>
                </c:pt>
                <c:pt idx="730">
                  <c:v>0.11991924907230879</c:v>
                </c:pt>
                <c:pt idx="731">
                  <c:v>0.12349341783661269</c:v>
                </c:pt>
                <c:pt idx="732">
                  <c:v>0.1140447618487789</c:v>
                </c:pt>
                <c:pt idx="733">
                  <c:v>0.11712194063869504</c:v>
                </c:pt>
                <c:pt idx="734">
                  <c:v>0.11935672601234046</c:v>
                </c:pt>
                <c:pt idx="735">
                  <c:v>0.1173300636575082</c:v>
                </c:pt>
                <c:pt idx="736">
                  <c:v>0.11125905364412304</c:v>
                </c:pt>
                <c:pt idx="737">
                  <c:v>0.10952644921627658</c:v>
                </c:pt>
                <c:pt idx="738">
                  <c:v>0.11277535206335602</c:v>
                </c:pt>
                <c:pt idx="739">
                  <c:v>0.11715341670956951</c:v>
                </c:pt>
                <c:pt idx="740">
                  <c:v>0.11516142001433698</c:v>
                </c:pt>
                <c:pt idx="741">
                  <c:v>0.11656144963716523</c:v>
                </c:pt>
                <c:pt idx="742">
                  <c:v>0.12072024703411322</c:v>
                </c:pt>
                <c:pt idx="743">
                  <c:v>0.1109928496573752</c:v>
                </c:pt>
                <c:pt idx="744">
                  <c:v>0.10462365166721421</c:v>
                </c:pt>
                <c:pt idx="745">
                  <c:v>0.11396779471409682</c:v>
                </c:pt>
                <c:pt idx="746">
                  <c:v>0.11205657985344047</c:v>
                </c:pt>
                <c:pt idx="747">
                  <c:v>0.10797587073727363</c:v>
                </c:pt>
                <c:pt idx="748">
                  <c:v>0.10501747095823454</c:v>
                </c:pt>
                <c:pt idx="749">
                  <c:v>0.10997537694662589</c:v>
                </c:pt>
                <c:pt idx="750">
                  <c:v>0.11174739792447674</c:v>
                </c:pt>
                <c:pt idx="751">
                  <c:v>0.10974963603903641</c:v>
                </c:pt>
                <c:pt idx="752">
                  <c:v>0.11200810507994437</c:v>
                </c:pt>
                <c:pt idx="753">
                  <c:v>0.10353987499610083</c:v>
                </c:pt>
                <c:pt idx="754">
                  <c:v>0.106515170347808</c:v>
                </c:pt>
                <c:pt idx="755">
                  <c:v>0.11273226307027762</c:v>
                </c:pt>
                <c:pt idx="756">
                  <c:v>0.11506034844083272</c:v>
                </c:pt>
                <c:pt idx="757">
                  <c:v>0.11144472398414046</c:v>
                </c:pt>
                <c:pt idx="758">
                  <c:v>0.10419026018834032</c:v>
                </c:pt>
                <c:pt idx="759">
                  <c:v>0.11117389571316152</c:v>
                </c:pt>
                <c:pt idx="760">
                  <c:v>0.10861367831333832</c:v>
                </c:pt>
                <c:pt idx="761">
                  <c:v>0.10648802054034494</c:v>
                </c:pt>
                <c:pt idx="762">
                  <c:v>0.1003219474673368</c:v>
                </c:pt>
                <c:pt idx="763">
                  <c:v>0.10700610748327306</c:v>
                </c:pt>
                <c:pt idx="764">
                  <c:v>0.11344074833601499</c:v>
                </c:pt>
                <c:pt idx="765">
                  <c:v>0.11504192589790511</c:v>
                </c:pt>
                <c:pt idx="766">
                  <c:v>0.11338201056803303</c:v>
                </c:pt>
                <c:pt idx="767">
                  <c:v>0.1014385874902395</c:v>
                </c:pt>
                <c:pt idx="768">
                  <c:v>0.11066573655712418</c:v>
                </c:pt>
                <c:pt idx="769">
                  <c:v>0.10550110663600862</c:v>
                </c:pt>
                <c:pt idx="770">
                  <c:v>0.10584065789380644</c:v>
                </c:pt>
                <c:pt idx="771">
                  <c:v>0.10226750229457854</c:v>
                </c:pt>
                <c:pt idx="772">
                  <c:v>0.10292906830542121</c:v>
                </c:pt>
                <c:pt idx="773">
                  <c:v>0.10386406628089714</c:v>
                </c:pt>
                <c:pt idx="774">
                  <c:v>0.10819729021486843</c:v>
                </c:pt>
                <c:pt idx="775">
                  <c:v>0.10764532667714981</c:v>
                </c:pt>
                <c:pt idx="776">
                  <c:v>0.10897426146411107</c:v>
                </c:pt>
                <c:pt idx="777">
                  <c:v>0.10921411042222375</c:v>
                </c:pt>
                <c:pt idx="778">
                  <c:v>0.10552343456494524</c:v>
                </c:pt>
                <c:pt idx="779">
                  <c:v>0.10890221361859892</c:v>
                </c:pt>
                <c:pt idx="780">
                  <c:v>0.10684103326099635</c:v>
                </c:pt>
                <c:pt idx="781">
                  <c:v>0.10810561983788922</c:v>
                </c:pt>
                <c:pt idx="782">
                  <c:v>0.10380439281821228</c:v>
                </c:pt>
                <c:pt idx="783">
                  <c:v>0.10282652792328907</c:v>
                </c:pt>
                <c:pt idx="784">
                  <c:v>0.10762179886316105</c:v>
                </c:pt>
                <c:pt idx="785">
                  <c:v>9.9785735670788994E-2</c:v>
                </c:pt>
                <c:pt idx="786">
                  <c:v>0.10613973260964933</c:v>
                </c:pt>
                <c:pt idx="787">
                  <c:v>0.10184245158640896</c:v>
                </c:pt>
                <c:pt idx="788">
                  <c:v>0.10272604938805241</c:v>
                </c:pt>
                <c:pt idx="789">
                  <c:v>0.10992846528679148</c:v>
                </c:pt>
                <c:pt idx="790">
                  <c:v>0.1102490349826911</c:v>
                </c:pt>
                <c:pt idx="791">
                  <c:v>0.10821342193047367</c:v>
                </c:pt>
                <c:pt idx="792">
                  <c:v>0.11227416268500592</c:v>
                </c:pt>
                <c:pt idx="793">
                  <c:v>0.11188475852609418</c:v>
                </c:pt>
                <c:pt idx="794">
                  <c:v>0.10587987064654296</c:v>
                </c:pt>
                <c:pt idx="795">
                  <c:v>0.10354474565693494</c:v>
                </c:pt>
                <c:pt idx="796">
                  <c:v>0.107998891828579</c:v>
                </c:pt>
                <c:pt idx="797">
                  <c:v>0.10747109882535767</c:v>
                </c:pt>
                <c:pt idx="798">
                  <c:v>0.11464427361780802</c:v>
                </c:pt>
                <c:pt idx="799">
                  <c:v>0.12031129300084757</c:v>
                </c:pt>
                <c:pt idx="800">
                  <c:v>0.10955687783981477</c:v>
                </c:pt>
                <c:pt idx="801">
                  <c:v>0.11636837112704214</c:v>
                </c:pt>
                <c:pt idx="802">
                  <c:v>0.11759887956256936</c:v>
                </c:pt>
                <c:pt idx="803">
                  <c:v>0.11620119420825049</c:v>
                </c:pt>
                <c:pt idx="804">
                  <c:v>0.11717547690235029</c:v>
                </c:pt>
                <c:pt idx="805">
                  <c:v>0.11432308948826722</c:v>
                </c:pt>
                <c:pt idx="806">
                  <c:v>0.10735839836638093</c:v>
                </c:pt>
                <c:pt idx="807">
                  <c:v>0.11584808438524224</c:v>
                </c:pt>
                <c:pt idx="808">
                  <c:v>0.11271149040682428</c:v>
                </c:pt>
                <c:pt idx="809">
                  <c:v>0.10888357132559111</c:v>
                </c:pt>
                <c:pt idx="810">
                  <c:v>0.11320581654800822</c:v>
                </c:pt>
                <c:pt idx="811">
                  <c:v>0.11190972728588663</c:v>
                </c:pt>
                <c:pt idx="812">
                  <c:v>0.1096759871404502</c:v>
                </c:pt>
                <c:pt idx="813">
                  <c:v>0.10458219356624555</c:v>
                </c:pt>
                <c:pt idx="814">
                  <c:v>0.10775150558716112</c:v>
                </c:pt>
                <c:pt idx="815">
                  <c:v>0.101351397988152</c:v>
                </c:pt>
                <c:pt idx="816">
                  <c:v>0.10197018007176702</c:v>
                </c:pt>
                <c:pt idx="817">
                  <c:v>0.10207496842126927</c:v>
                </c:pt>
                <c:pt idx="818">
                  <c:v>0.1082237405063383</c:v>
                </c:pt>
                <c:pt idx="819">
                  <c:v>0.10353745381983787</c:v>
                </c:pt>
                <c:pt idx="820">
                  <c:v>0.10418841267867206</c:v>
                </c:pt>
                <c:pt idx="821">
                  <c:v>9.9046933261226627E-2</c:v>
                </c:pt>
                <c:pt idx="822">
                  <c:v>0.10132769782085883</c:v>
                </c:pt>
                <c:pt idx="823">
                  <c:v>9.5252513042279982E-2</c:v>
                </c:pt>
                <c:pt idx="824">
                  <c:v>9.7120833833081122E-2</c:v>
                </c:pt>
                <c:pt idx="825">
                  <c:v>0.10238826212688967</c:v>
                </c:pt>
                <c:pt idx="826">
                  <c:v>0.10702917194351005</c:v>
                </c:pt>
                <c:pt idx="827">
                  <c:v>9.4946260080806061E-2</c:v>
                </c:pt>
                <c:pt idx="828">
                  <c:v>0.10139525791849767</c:v>
                </c:pt>
                <c:pt idx="829">
                  <c:v>9.9708258002121519E-2</c:v>
                </c:pt>
                <c:pt idx="830">
                  <c:v>9.2960673627740145E-2</c:v>
                </c:pt>
                <c:pt idx="831">
                  <c:v>8.8274735329548007E-2</c:v>
                </c:pt>
                <c:pt idx="832">
                  <c:v>9.3938404772643785E-2</c:v>
                </c:pt>
                <c:pt idx="833">
                  <c:v>9.5803885416533716E-2</c:v>
                </c:pt>
                <c:pt idx="834">
                  <c:v>8.9559213278515459E-2</c:v>
                </c:pt>
                <c:pt idx="835">
                  <c:v>9.1014092275365638E-2</c:v>
                </c:pt>
                <c:pt idx="836">
                  <c:v>9.4603792028735506E-2</c:v>
                </c:pt>
                <c:pt idx="837">
                  <c:v>8.9628457612547521E-2</c:v>
                </c:pt>
                <c:pt idx="838">
                  <c:v>8.6457068135750492E-2</c:v>
                </c:pt>
                <c:pt idx="839">
                  <c:v>8.5495095755848294E-2</c:v>
                </c:pt>
                <c:pt idx="840">
                  <c:v>8.9029790737565312E-2</c:v>
                </c:pt>
                <c:pt idx="841">
                  <c:v>8.4510771674478929E-2</c:v>
                </c:pt>
                <c:pt idx="842">
                  <c:v>8.899311611084218E-2</c:v>
                </c:pt>
                <c:pt idx="843">
                  <c:v>9.5731427275861786E-2</c:v>
                </c:pt>
                <c:pt idx="844">
                  <c:v>8.7778580460423555E-2</c:v>
                </c:pt>
                <c:pt idx="845">
                  <c:v>8.7821734524675718E-2</c:v>
                </c:pt>
                <c:pt idx="846">
                  <c:v>9.1028846656707504E-2</c:v>
                </c:pt>
                <c:pt idx="847">
                  <c:v>9.3500978136129717E-2</c:v>
                </c:pt>
                <c:pt idx="848">
                  <c:v>8.5702320974709825E-2</c:v>
                </c:pt>
                <c:pt idx="849">
                  <c:v>8.8444432170930454E-2</c:v>
                </c:pt>
                <c:pt idx="850">
                  <c:v>8.6926436975019492E-2</c:v>
                </c:pt>
                <c:pt idx="851">
                  <c:v>8.3774260827133934E-2</c:v>
                </c:pt>
                <c:pt idx="852">
                  <c:v>8.5545740160565903E-2</c:v>
                </c:pt>
                <c:pt idx="853">
                  <c:v>9.6357021753906119E-2</c:v>
                </c:pt>
                <c:pt idx="854">
                  <c:v>9.8950794638502287E-2</c:v>
                </c:pt>
                <c:pt idx="855">
                  <c:v>9.0871017960878459E-2</c:v>
                </c:pt>
                <c:pt idx="856">
                  <c:v>9.2100124941724731E-2</c:v>
                </c:pt>
                <c:pt idx="857">
                  <c:v>9.2933333662074236E-2</c:v>
                </c:pt>
                <c:pt idx="858">
                  <c:v>9.2587737775593107E-2</c:v>
                </c:pt>
                <c:pt idx="859">
                  <c:v>9.7131349770001277E-2</c:v>
                </c:pt>
                <c:pt idx="860">
                  <c:v>8.8614406185430344E-2</c:v>
                </c:pt>
                <c:pt idx="861">
                  <c:v>8.8670335302085276E-2</c:v>
                </c:pt>
                <c:pt idx="862">
                  <c:v>8.7865154761700232E-2</c:v>
                </c:pt>
                <c:pt idx="863">
                  <c:v>8.9981475041616493E-2</c:v>
                </c:pt>
                <c:pt idx="864">
                  <c:v>8.9103303860928296E-2</c:v>
                </c:pt>
                <c:pt idx="865">
                  <c:v>9.055771122150269E-2</c:v>
                </c:pt>
                <c:pt idx="866">
                  <c:v>0.10003243586524349</c:v>
                </c:pt>
                <c:pt idx="867">
                  <c:v>9.6862247135341209E-2</c:v>
                </c:pt>
                <c:pt idx="868">
                  <c:v>8.851184971547231E-2</c:v>
                </c:pt>
                <c:pt idx="869">
                  <c:v>8.5973691870700628E-2</c:v>
                </c:pt>
                <c:pt idx="870">
                  <c:v>8.9506205938669162E-2</c:v>
                </c:pt>
                <c:pt idx="871">
                  <c:v>8.7913809053793118E-2</c:v>
                </c:pt>
                <c:pt idx="872">
                  <c:v>8.5129654498115465E-2</c:v>
                </c:pt>
                <c:pt idx="873">
                  <c:v>8.9035108756911827E-2</c:v>
                </c:pt>
                <c:pt idx="874">
                  <c:v>8.8687697015896863E-2</c:v>
                </c:pt>
                <c:pt idx="875">
                  <c:v>8.570986111221221E-2</c:v>
                </c:pt>
                <c:pt idx="876">
                  <c:v>8.1844320133286436E-2</c:v>
                </c:pt>
                <c:pt idx="877">
                  <c:v>8.5382424899128062E-2</c:v>
                </c:pt>
                <c:pt idx="878">
                  <c:v>8.1017405179110324E-2</c:v>
                </c:pt>
                <c:pt idx="879">
                  <c:v>7.5157908169311005E-2</c:v>
                </c:pt>
                <c:pt idx="880">
                  <c:v>7.276216509639595E-2</c:v>
                </c:pt>
                <c:pt idx="881">
                  <c:v>7.9287450595088155E-2</c:v>
                </c:pt>
                <c:pt idx="882">
                  <c:v>8.0739190423061075E-2</c:v>
                </c:pt>
                <c:pt idx="883">
                  <c:v>7.3468987012950723E-2</c:v>
                </c:pt>
                <c:pt idx="884">
                  <c:v>8.4988481006474298E-2</c:v>
                </c:pt>
                <c:pt idx="885">
                  <c:v>9.3742898633280614E-2</c:v>
                </c:pt>
                <c:pt idx="886">
                  <c:v>9.9592084593794525E-2</c:v>
                </c:pt>
                <c:pt idx="887">
                  <c:v>8.9480886571262172E-2</c:v>
                </c:pt>
                <c:pt idx="888">
                  <c:v>9.1966280486535601E-2</c:v>
                </c:pt>
                <c:pt idx="889">
                  <c:v>9.0034864113900798E-2</c:v>
                </c:pt>
                <c:pt idx="890">
                  <c:v>8.5558353381991095E-2</c:v>
                </c:pt>
                <c:pt idx="891">
                  <c:v>8.3326147144865498E-2</c:v>
                </c:pt>
                <c:pt idx="892">
                  <c:v>8.4464128089595261E-2</c:v>
                </c:pt>
                <c:pt idx="893">
                  <c:v>8.0658098868532854E-2</c:v>
                </c:pt>
                <c:pt idx="894">
                  <c:v>8.8962158825633394E-2</c:v>
                </c:pt>
                <c:pt idx="895">
                  <c:v>7.5943434349319563E-2</c:v>
                </c:pt>
                <c:pt idx="896">
                  <c:v>8.1048209646400568E-2</c:v>
                </c:pt>
                <c:pt idx="897">
                  <c:v>7.7208694658152E-2</c:v>
                </c:pt>
                <c:pt idx="898">
                  <c:v>7.9524478705487067E-2</c:v>
                </c:pt>
                <c:pt idx="899">
                  <c:v>8.2110455825766718E-2</c:v>
                </c:pt>
                <c:pt idx="900">
                  <c:v>7.9878094269502403E-2</c:v>
                </c:pt>
                <c:pt idx="901">
                  <c:v>8.0345568014481047E-2</c:v>
                </c:pt>
                <c:pt idx="902">
                  <c:v>7.3454642646666457E-2</c:v>
                </c:pt>
                <c:pt idx="903">
                  <c:v>7.9345906184466714E-2</c:v>
                </c:pt>
                <c:pt idx="904">
                  <c:v>7.7189527073820902E-2</c:v>
                </c:pt>
                <c:pt idx="905">
                  <c:v>7.9682992635303096E-2</c:v>
                </c:pt>
                <c:pt idx="906">
                  <c:v>7.0951635607029329E-2</c:v>
                </c:pt>
                <c:pt idx="907">
                  <c:v>7.2140301525902048E-2</c:v>
                </c:pt>
                <c:pt idx="908">
                  <c:v>7.3561577091568228E-2</c:v>
                </c:pt>
                <c:pt idx="909">
                  <c:v>8.1557211584999234E-2</c:v>
                </c:pt>
                <c:pt idx="910">
                  <c:v>7.8437365059682518E-2</c:v>
                </c:pt>
                <c:pt idx="911">
                  <c:v>7.9805655175269899E-2</c:v>
                </c:pt>
                <c:pt idx="912">
                  <c:v>7.1082382730018628E-2</c:v>
                </c:pt>
                <c:pt idx="913">
                  <c:v>6.7377519238620925E-2</c:v>
                </c:pt>
                <c:pt idx="914">
                  <c:v>7.3832388953014694E-2</c:v>
                </c:pt>
                <c:pt idx="915">
                  <c:v>8.6110579330913997E-2</c:v>
                </c:pt>
                <c:pt idx="916">
                  <c:v>7.9308170008162523E-2</c:v>
                </c:pt>
                <c:pt idx="917">
                  <c:v>8.0842577707860491E-2</c:v>
                </c:pt>
                <c:pt idx="918">
                  <c:v>6.8312813108721268E-2</c:v>
                </c:pt>
                <c:pt idx="919">
                  <c:v>7.4859418523451543E-2</c:v>
                </c:pt>
                <c:pt idx="920">
                  <c:v>7.9835148504644293E-2</c:v>
                </c:pt>
                <c:pt idx="921">
                  <c:v>7.3498671737063467E-2</c:v>
                </c:pt>
                <c:pt idx="922">
                  <c:v>7.1418543682849889E-2</c:v>
                </c:pt>
                <c:pt idx="923">
                  <c:v>6.4658829683128249E-2</c:v>
                </c:pt>
                <c:pt idx="924">
                  <c:v>8.1848332037277649E-2</c:v>
                </c:pt>
                <c:pt idx="925">
                  <c:v>6.8361505284620455E-2</c:v>
                </c:pt>
                <c:pt idx="926">
                  <c:v>8.1025834816203637E-2</c:v>
                </c:pt>
                <c:pt idx="927">
                  <c:v>6.9616543415906951E-2</c:v>
                </c:pt>
                <c:pt idx="928">
                  <c:v>6.4536596507714677E-2</c:v>
                </c:pt>
                <c:pt idx="929">
                  <c:v>6.5665681395795816E-2</c:v>
                </c:pt>
                <c:pt idx="930">
                  <c:v>7.5231243875707385E-2</c:v>
                </c:pt>
                <c:pt idx="931">
                  <c:v>7.1575655643531466E-2</c:v>
                </c:pt>
                <c:pt idx="932">
                  <c:v>7.0319777762373276E-2</c:v>
                </c:pt>
                <c:pt idx="933">
                  <c:v>7.2124056181203919E-2</c:v>
                </c:pt>
                <c:pt idx="934">
                  <c:v>7.0760510247752761E-2</c:v>
                </c:pt>
                <c:pt idx="935">
                  <c:v>7.5389659693993888E-2</c:v>
                </c:pt>
                <c:pt idx="936">
                  <c:v>6.9124787371604463E-2</c:v>
                </c:pt>
                <c:pt idx="937">
                  <c:v>6.7796232316012922E-2</c:v>
                </c:pt>
                <c:pt idx="938">
                  <c:v>7.2287553678465233E-2</c:v>
                </c:pt>
                <c:pt idx="939">
                  <c:v>7.4803077047626898E-2</c:v>
                </c:pt>
                <c:pt idx="940">
                  <c:v>6.6167623166700495E-2</c:v>
                </c:pt>
                <c:pt idx="941">
                  <c:v>6.1691850236954317E-2</c:v>
                </c:pt>
                <c:pt idx="942">
                  <c:v>7.8720928238752583E-2</c:v>
                </c:pt>
                <c:pt idx="943">
                  <c:v>7.47449957207066E-2</c:v>
                </c:pt>
                <c:pt idx="944">
                  <c:v>7.6540281889135628E-2</c:v>
                </c:pt>
                <c:pt idx="945">
                  <c:v>7.1287974186638736E-2</c:v>
                </c:pt>
                <c:pt idx="946">
                  <c:v>7.6960189121204864E-2</c:v>
                </c:pt>
                <c:pt idx="947">
                  <c:v>7.5290748779740027E-2</c:v>
                </c:pt>
                <c:pt idx="948">
                  <c:v>7.3369554703493475E-2</c:v>
                </c:pt>
                <c:pt idx="949">
                  <c:v>6.9064523508482092E-2</c:v>
                </c:pt>
                <c:pt idx="950">
                  <c:v>6.7189264494636039E-2</c:v>
                </c:pt>
                <c:pt idx="951">
                  <c:v>6.1463678852935501E-2</c:v>
                </c:pt>
                <c:pt idx="952">
                  <c:v>6.820433464009755E-2</c:v>
                </c:pt>
                <c:pt idx="953">
                  <c:v>6.5654270868030537E-2</c:v>
                </c:pt>
                <c:pt idx="954">
                  <c:v>6.6986302643986209E-2</c:v>
                </c:pt>
                <c:pt idx="955">
                  <c:v>7.5254687256915503E-2</c:v>
                </c:pt>
                <c:pt idx="956">
                  <c:v>7.3971307393808444E-2</c:v>
                </c:pt>
                <c:pt idx="957">
                  <c:v>8.1085734092653253E-2</c:v>
                </c:pt>
                <c:pt idx="958">
                  <c:v>6.7735159219847116E-2</c:v>
                </c:pt>
                <c:pt idx="959">
                  <c:v>7.7094737724117762E-2</c:v>
                </c:pt>
                <c:pt idx="960">
                  <c:v>7.6677883035622604E-2</c:v>
                </c:pt>
                <c:pt idx="961">
                  <c:v>7.2155654885449061E-2</c:v>
                </c:pt>
                <c:pt idx="962">
                  <c:v>6.5998847659507129E-2</c:v>
                </c:pt>
                <c:pt idx="963">
                  <c:v>7.3450836248838317E-2</c:v>
                </c:pt>
                <c:pt idx="964">
                  <c:v>6.3641047199778644E-2</c:v>
                </c:pt>
                <c:pt idx="965">
                  <c:v>6.1562789738343754E-2</c:v>
                </c:pt>
                <c:pt idx="966">
                  <c:v>7.6102151334288021E-2</c:v>
                </c:pt>
                <c:pt idx="967">
                  <c:v>7.0168091115055647E-2</c:v>
                </c:pt>
                <c:pt idx="968">
                  <c:v>5.6182485657495951E-2</c:v>
                </c:pt>
                <c:pt idx="969">
                  <c:v>6.2899146908574344E-2</c:v>
                </c:pt>
                <c:pt idx="970">
                  <c:v>6.5627266478150717E-2</c:v>
                </c:pt>
                <c:pt idx="971">
                  <c:v>6.478993052409486E-2</c:v>
                </c:pt>
                <c:pt idx="972">
                  <c:v>7.2868721912804149E-2</c:v>
                </c:pt>
                <c:pt idx="973">
                  <c:v>6.7623966479227832E-2</c:v>
                </c:pt>
                <c:pt idx="974">
                  <c:v>5.5123520718343234E-2</c:v>
                </c:pt>
                <c:pt idx="975">
                  <c:v>5.1606580827771538E-2</c:v>
                </c:pt>
                <c:pt idx="976">
                  <c:v>5.1766901328574512E-2</c:v>
                </c:pt>
                <c:pt idx="977">
                  <c:v>5.6698288062281041E-2</c:v>
                </c:pt>
                <c:pt idx="978">
                  <c:v>6.7811901123490198E-2</c:v>
                </c:pt>
                <c:pt idx="979">
                  <c:v>8.1940149874083948E-2</c:v>
                </c:pt>
                <c:pt idx="980">
                  <c:v>0.10399976913195381</c:v>
                </c:pt>
                <c:pt idx="981">
                  <c:v>0.11249494477950346</c:v>
                </c:pt>
                <c:pt idx="982">
                  <c:v>0.1083036081424817</c:v>
                </c:pt>
                <c:pt idx="983">
                  <c:v>0.10008391444200336</c:v>
                </c:pt>
                <c:pt idx="984">
                  <c:v>0.10297526795235867</c:v>
                </c:pt>
                <c:pt idx="985">
                  <c:v>0.10070219747196714</c:v>
                </c:pt>
                <c:pt idx="986">
                  <c:v>0.10532110237909388</c:v>
                </c:pt>
                <c:pt idx="987">
                  <c:v>0.10923866143191373</c:v>
                </c:pt>
                <c:pt idx="988">
                  <c:v>0.1025528747449064</c:v>
                </c:pt>
                <c:pt idx="989">
                  <c:v>9.4255198417332861E-2</c:v>
                </c:pt>
                <c:pt idx="990">
                  <c:v>0.10142940901736067</c:v>
                </c:pt>
                <c:pt idx="991">
                  <c:v>9.3141710065748867E-2</c:v>
                </c:pt>
                <c:pt idx="992">
                  <c:v>0.10330046084905925</c:v>
                </c:pt>
                <c:pt idx="993">
                  <c:v>9.8114855057292324E-2</c:v>
                </c:pt>
                <c:pt idx="994">
                  <c:v>8.7131205569996706E-2</c:v>
                </c:pt>
                <c:pt idx="995">
                  <c:v>9.5549974900757645E-2</c:v>
                </c:pt>
                <c:pt idx="996">
                  <c:v>8.8756001590750699E-2</c:v>
                </c:pt>
                <c:pt idx="997">
                  <c:v>8.3665098440885405E-2</c:v>
                </c:pt>
                <c:pt idx="998">
                  <c:v>7.5854993208487778E-2</c:v>
                </c:pt>
                <c:pt idx="999">
                  <c:v>7.875566165699914E-2</c:v>
                </c:pt>
                <c:pt idx="1000">
                  <c:v>8.626755573798929E-2</c:v>
                </c:pt>
                <c:pt idx="1001">
                  <c:v>7.8629228765890388E-2</c:v>
                </c:pt>
                <c:pt idx="1002">
                  <c:v>8.4796070160528383E-2</c:v>
                </c:pt>
                <c:pt idx="1003">
                  <c:v>8.8902811679798535E-2</c:v>
                </c:pt>
                <c:pt idx="1004">
                  <c:v>7.3514832086781418E-2</c:v>
                </c:pt>
                <c:pt idx="1005">
                  <c:v>8.3894538853084274E-2</c:v>
                </c:pt>
                <c:pt idx="1006">
                  <c:v>8.1325390234253378E-2</c:v>
                </c:pt>
                <c:pt idx="1007">
                  <c:v>7.8991038487883872E-2</c:v>
                </c:pt>
                <c:pt idx="1008">
                  <c:v>8.5837264427262652E-2</c:v>
                </c:pt>
                <c:pt idx="1009">
                  <c:v>6.4334746830053177E-2</c:v>
                </c:pt>
                <c:pt idx="1010">
                  <c:v>6.9576966401856719E-2</c:v>
                </c:pt>
                <c:pt idx="1011">
                  <c:v>6.7715227938134906E-2</c:v>
                </c:pt>
                <c:pt idx="1012">
                  <c:v>6.4756614195447343E-2</c:v>
                </c:pt>
                <c:pt idx="1013">
                  <c:v>6.7326819833674056E-2</c:v>
                </c:pt>
                <c:pt idx="1014">
                  <c:v>6.5833333475123365E-2</c:v>
                </c:pt>
                <c:pt idx="1015">
                  <c:v>6.5554561369778358E-2</c:v>
                </c:pt>
                <c:pt idx="1016">
                  <c:v>7.4743210490669246E-2</c:v>
                </c:pt>
                <c:pt idx="1017">
                  <c:v>7.0513668317717604E-2</c:v>
                </c:pt>
                <c:pt idx="1018">
                  <c:v>7.3039203318442963E-2</c:v>
                </c:pt>
                <c:pt idx="1019">
                  <c:v>7.6063569075042123E-2</c:v>
                </c:pt>
                <c:pt idx="1020">
                  <c:v>6.9004725415481014E-2</c:v>
                </c:pt>
                <c:pt idx="1021">
                  <c:v>7.2981254857387962E-2</c:v>
                </c:pt>
                <c:pt idx="1022">
                  <c:v>7.0308729952081914E-2</c:v>
                </c:pt>
                <c:pt idx="1023">
                  <c:v>7.6551031695399299E-2</c:v>
                </c:pt>
                <c:pt idx="1024">
                  <c:v>8.970534168027626E-2</c:v>
                </c:pt>
                <c:pt idx="1025">
                  <c:v>8.3162049893233031E-2</c:v>
                </c:pt>
                <c:pt idx="1026">
                  <c:v>8.1367794244461639E-2</c:v>
                </c:pt>
                <c:pt idx="1027">
                  <c:v>8.7925556844478267E-2</c:v>
                </c:pt>
                <c:pt idx="1028">
                  <c:v>6.9893200687862214E-2</c:v>
                </c:pt>
                <c:pt idx="1029">
                  <c:v>7.1822216346353857E-2</c:v>
                </c:pt>
                <c:pt idx="1030">
                  <c:v>7.6598778469370257E-2</c:v>
                </c:pt>
                <c:pt idx="1031">
                  <c:v>6.8326377061016103E-2</c:v>
                </c:pt>
                <c:pt idx="1032">
                  <c:v>6.5396436193925225E-2</c:v>
                </c:pt>
                <c:pt idx="1033">
                  <c:v>6.42079289475323E-2</c:v>
                </c:pt>
                <c:pt idx="1034">
                  <c:v>5.574793610233858E-2</c:v>
                </c:pt>
                <c:pt idx="1035">
                  <c:v>6.635860796262133E-2</c:v>
                </c:pt>
                <c:pt idx="1036">
                  <c:v>7.5275747601786666E-2</c:v>
                </c:pt>
                <c:pt idx="1037">
                  <c:v>7.4092234581842595E-2</c:v>
                </c:pt>
                <c:pt idx="1038">
                  <c:v>6.3002362735225081E-2</c:v>
                </c:pt>
                <c:pt idx="1039">
                  <c:v>6.5383011843233668E-2</c:v>
                </c:pt>
                <c:pt idx="1040">
                  <c:v>7.6203680043510441E-2</c:v>
                </c:pt>
                <c:pt idx="1041">
                  <c:v>7.5590797479068592E-2</c:v>
                </c:pt>
                <c:pt idx="1042">
                  <c:v>7.7427073485448319E-2</c:v>
                </c:pt>
                <c:pt idx="1043">
                  <c:v>4.6847455689366602E-2</c:v>
                </c:pt>
                <c:pt idx="1044">
                  <c:v>6.3738381485449205E-2</c:v>
                </c:pt>
                <c:pt idx="1045">
                  <c:v>6.9477042027880381E-2</c:v>
                </c:pt>
                <c:pt idx="1046">
                  <c:v>5.2415985899874659E-2</c:v>
                </c:pt>
                <c:pt idx="1047">
                  <c:v>6.4383084080586295E-2</c:v>
                </c:pt>
                <c:pt idx="1048">
                  <c:v>5.9006306345516152E-2</c:v>
                </c:pt>
                <c:pt idx="1049">
                  <c:v>6.6282985287738086E-2</c:v>
                </c:pt>
                <c:pt idx="1050">
                  <c:v>7.1959358396729955E-2</c:v>
                </c:pt>
                <c:pt idx="1051">
                  <c:v>5.380075455609775E-2</c:v>
                </c:pt>
                <c:pt idx="1052">
                  <c:v>6.2088026579368807E-2</c:v>
                </c:pt>
                <c:pt idx="1053">
                  <c:v>6.2102201622796824E-2</c:v>
                </c:pt>
                <c:pt idx="1054">
                  <c:v>6.9248913968212991E-2</c:v>
                </c:pt>
                <c:pt idx="1055">
                  <c:v>5.2216379353796222E-2</c:v>
                </c:pt>
                <c:pt idx="1056">
                  <c:v>6.3662805095345262E-2</c:v>
                </c:pt>
                <c:pt idx="1057">
                  <c:v>6.432350861882867E-2</c:v>
                </c:pt>
                <c:pt idx="1058">
                  <c:v>5.1613332620353683E-2</c:v>
                </c:pt>
                <c:pt idx="1059">
                  <c:v>5.5378578750476151E-2</c:v>
                </c:pt>
                <c:pt idx="1060">
                  <c:v>5.8284161484806613E-2</c:v>
                </c:pt>
                <c:pt idx="1061">
                  <c:v>5.196886473558026E-2</c:v>
                </c:pt>
                <c:pt idx="1062">
                  <c:v>6.6886574632216117E-2</c:v>
                </c:pt>
                <c:pt idx="1063">
                  <c:v>5.563806982195911E-2</c:v>
                </c:pt>
                <c:pt idx="1064">
                  <c:v>5.8339814813513469E-2</c:v>
                </c:pt>
                <c:pt idx="1065">
                  <c:v>5.9123049507557299E-2</c:v>
                </c:pt>
                <c:pt idx="1066">
                  <c:v>7.236688149241173E-2</c:v>
                </c:pt>
                <c:pt idx="1067">
                  <c:v>5.4781476975677382E-2</c:v>
                </c:pt>
                <c:pt idx="1068">
                  <c:v>6.2322270446533469E-2</c:v>
                </c:pt>
                <c:pt idx="1069">
                  <c:v>6.1213179756847182E-2</c:v>
                </c:pt>
                <c:pt idx="1070">
                  <c:v>7.1550844553586943E-2</c:v>
                </c:pt>
                <c:pt idx="1071">
                  <c:v>7.3818475833019995E-2</c:v>
                </c:pt>
                <c:pt idx="1072">
                  <c:v>6.3973446866429307E-2</c:v>
                </c:pt>
                <c:pt idx="1073">
                  <c:v>7.4821055887655363E-2</c:v>
                </c:pt>
                <c:pt idx="1074">
                  <c:v>8.7815790877165387E-2</c:v>
                </c:pt>
                <c:pt idx="1075">
                  <c:v>8.0641627781280076E-2</c:v>
                </c:pt>
                <c:pt idx="1076">
                  <c:v>7.710191823736616E-2</c:v>
                </c:pt>
                <c:pt idx="1077">
                  <c:v>9.0669403696095968E-2</c:v>
                </c:pt>
                <c:pt idx="1078">
                  <c:v>9.3382705254850415E-2</c:v>
                </c:pt>
                <c:pt idx="1079">
                  <c:v>9.918801012976862E-2</c:v>
                </c:pt>
                <c:pt idx="1080">
                  <c:v>0.10512572405253844</c:v>
                </c:pt>
                <c:pt idx="1081">
                  <c:v>0.10028726960585006</c:v>
                </c:pt>
                <c:pt idx="1082">
                  <c:v>0.1078345684074115</c:v>
                </c:pt>
                <c:pt idx="1083">
                  <c:v>0.11962104172140625</c:v>
                </c:pt>
                <c:pt idx="1084">
                  <c:v>0.10738991827003669</c:v>
                </c:pt>
                <c:pt idx="1085">
                  <c:v>8.0115923577238915E-2</c:v>
                </c:pt>
                <c:pt idx="1086">
                  <c:v>9.1846442373911097E-2</c:v>
                </c:pt>
                <c:pt idx="1087">
                  <c:v>9.2442403713306365E-2</c:v>
                </c:pt>
                <c:pt idx="1088">
                  <c:v>6.84038850849953E-2</c:v>
                </c:pt>
                <c:pt idx="1089">
                  <c:v>7.1638212784761873E-2</c:v>
                </c:pt>
                <c:pt idx="1090">
                  <c:v>8.2646601125676164E-2</c:v>
                </c:pt>
                <c:pt idx="1091">
                  <c:v>8.0947769600738143E-2</c:v>
                </c:pt>
                <c:pt idx="1092">
                  <c:v>7.8805626758827005E-2</c:v>
                </c:pt>
                <c:pt idx="1093">
                  <c:v>7.2077116594549809E-2</c:v>
                </c:pt>
                <c:pt idx="1094">
                  <c:v>7.2073535081857071E-2</c:v>
                </c:pt>
                <c:pt idx="1095">
                  <c:v>9.0285803739827655E-2</c:v>
                </c:pt>
                <c:pt idx="1096">
                  <c:v>8.117147514244881E-2</c:v>
                </c:pt>
                <c:pt idx="1097">
                  <c:v>8.0465102296122262E-2</c:v>
                </c:pt>
                <c:pt idx="1098">
                  <c:v>9.6955099354928201E-2</c:v>
                </c:pt>
                <c:pt idx="1099">
                  <c:v>8.7878712283158494E-2</c:v>
                </c:pt>
                <c:pt idx="1100">
                  <c:v>9.237105616508183E-2</c:v>
                </c:pt>
                <c:pt idx="1101">
                  <c:v>8.6852913998853129E-2</c:v>
                </c:pt>
                <c:pt idx="1102">
                  <c:v>9.4591730473826546E-2</c:v>
                </c:pt>
                <c:pt idx="1103">
                  <c:v>8.31050195485699E-2</c:v>
                </c:pt>
                <c:pt idx="1104">
                  <c:v>8.581326577005656E-2</c:v>
                </c:pt>
                <c:pt idx="1105">
                  <c:v>8.6680828710577099E-2</c:v>
                </c:pt>
                <c:pt idx="1106">
                  <c:v>8.0456552224037692E-2</c:v>
                </c:pt>
                <c:pt idx="1107">
                  <c:v>8.6502432225806086E-2</c:v>
                </c:pt>
                <c:pt idx="1108">
                  <c:v>8.4746401230650803E-2</c:v>
                </c:pt>
                <c:pt idx="1109">
                  <c:v>9.6191521631712143E-2</c:v>
                </c:pt>
                <c:pt idx="1110">
                  <c:v>9.3031529182803066E-2</c:v>
                </c:pt>
                <c:pt idx="1111">
                  <c:v>7.8255691664861557E-2</c:v>
                </c:pt>
                <c:pt idx="1112">
                  <c:v>8.6790816195988996E-2</c:v>
                </c:pt>
                <c:pt idx="1113">
                  <c:v>7.4496261217786797E-2</c:v>
                </c:pt>
                <c:pt idx="1114">
                  <c:v>0.10945148217062808</c:v>
                </c:pt>
                <c:pt idx="1115">
                  <c:v>7.0286398828221588E-2</c:v>
                </c:pt>
                <c:pt idx="1116">
                  <c:v>8.7747021785949175E-2</c:v>
                </c:pt>
                <c:pt idx="1117">
                  <c:v>0.10098514875196461</c:v>
                </c:pt>
                <c:pt idx="1118">
                  <c:v>8.3477832270217836E-2</c:v>
                </c:pt>
                <c:pt idx="1119">
                  <c:v>7.0901700057768899E-2</c:v>
                </c:pt>
                <c:pt idx="1120">
                  <c:v>7.8886427502542864E-2</c:v>
                </c:pt>
                <c:pt idx="1121">
                  <c:v>6.0572400940156874E-2</c:v>
                </c:pt>
                <c:pt idx="1122">
                  <c:v>7.4686321721378041E-2</c:v>
                </c:pt>
                <c:pt idx="1123">
                  <c:v>8.081755209158667E-2</c:v>
                </c:pt>
                <c:pt idx="1124">
                  <c:v>6.1170218225008073E-2</c:v>
                </c:pt>
                <c:pt idx="1125">
                  <c:v>6.2223805574980237E-2</c:v>
                </c:pt>
                <c:pt idx="1126">
                  <c:v>7.6321105933494615E-2</c:v>
                </c:pt>
                <c:pt idx="1127">
                  <c:v>5.886569084362573E-2</c:v>
                </c:pt>
                <c:pt idx="1128">
                  <c:v>6.3901915932279618E-2</c:v>
                </c:pt>
                <c:pt idx="1129">
                  <c:v>4.3713725661242549E-2</c:v>
                </c:pt>
                <c:pt idx="1130">
                  <c:v>5.62419727993674E-2</c:v>
                </c:pt>
                <c:pt idx="1131">
                  <c:v>6.6021316538947245E-2</c:v>
                </c:pt>
                <c:pt idx="1132">
                  <c:v>6.8033563663904686E-2</c:v>
                </c:pt>
                <c:pt idx="1133">
                  <c:v>6.7566013992325022E-2</c:v>
                </c:pt>
                <c:pt idx="1134">
                  <c:v>6.3232866641476745E-2</c:v>
                </c:pt>
                <c:pt idx="1135">
                  <c:v>4.485238439436056E-2</c:v>
                </c:pt>
                <c:pt idx="1136">
                  <c:v>4.7952029151527145E-2</c:v>
                </c:pt>
                <c:pt idx="1137">
                  <c:v>3.3301531532691775E-2</c:v>
                </c:pt>
                <c:pt idx="1138">
                  <c:v>6.0228245461609979E-2</c:v>
                </c:pt>
                <c:pt idx="1139">
                  <c:v>3.6907968560021751E-2</c:v>
                </c:pt>
                <c:pt idx="1140">
                  <c:v>4.1840476267208063E-2</c:v>
                </c:pt>
                <c:pt idx="1141">
                  <c:v>5.9068053803874185E-2</c:v>
                </c:pt>
                <c:pt idx="1142">
                  <c:v>5.0551578433767591E-2</c:v>
                </c:pt>
                <c:pt idx="1143">
                  <c:v>5.2087376465128912E-2</c:v>
                </c:pt>
                <c:pt idx="1144">
                  <c:v>5.7237881398274335E-2</c:v>
                </c:pt>
                <c:pt idx="1145">
                  <c:v>4.2715482126886764E-2</c:v>
                </c:pt>
                <c:pt idx="1146">
                  <c:v>4.4296581578326798E-2</c:v>
                </c:pt>
                <c:pt idx="1147">
                  <c:v>4.6581254707753116E-2</c:v>
                </c:pt>
                <c:pt idx="1148">
                  <c:v>4.7186660545643203E-2</c:v>
                </c:pt>
                <c:pt idx="1149">
                  <c:v>5.2649230480594909E-2</c:v>
                </c:pt>
                <c:pt idx="1150">
                  <c:v>3.806873510483981E-2</c:v>
                </c:pt>
                <c:pt idx="1151">
                  <c:v>3.4869910216314096E-2</c:v>
                </c:pt>
                <c:pt idx="1152">
                  <c:v>5.2093254253353101E-2</c:v>
                </c:pt>
                <c:pt idx="1153">
                  <c:v>4.9862995666226713E-2</c:v>
                </c:pt>
                <c:pt idx="1154">
                  <c:v>3.9161821606164569E-2</c:v>
                </c:pt>
                <c:pt idx="1155">
                  <c:v>5.0834884728736644E-2</c:v>
                </c:pt>
                <c:pt idx="1156">
                  <c:v>4.5340052879456659E-2</c:v>
                </c:pt>
                <c:pt idx="1157">
                  <c:v>4.1476096177080625E-2</c:v>
                </c:pt>
                <c:pt idx="1158">
                  <c:v>4.7383623244684474E-2</c:v>
                </c:pt>
                <c:pt idx="1159">
                  <c:v>5.5430649274766278E-2</c:v>
                </c:pt>
                <c:pt idx="1160">
                  <c:v>5.0110595254593993E-2</c:v>
                </c:pt>
                <c:pt idx="1161">
                  <c:v>4.3977857471049528E-2</c:v>
                </c:pt>
                <c:pt idx="1162">
                  <c:v>2.568043519465377E-2</c:v>
                </c:pt>
                <c:pt idx="1163">
                  <c:v>3.2559480817190518E-2</c:v>
                </c:pt>
                <c:pt idx="1164">
                  <c:v>4.2225265128852683E-2</c:v>
                </c:pt>
                <c:pt idx="1165">
                  <c:v>4.7512654465564338E-2</c:v>
                </c:pt>
                <c:pt idx="1166">
                  <c:v>4.4068030135647425E-2</c:v>
                </c:pt>
                <c:pt idx="1167">
                  <c:v>3.3801073630680988E-2</c:v>
                </c:pt>
                <c:pt idx="1168">
                  <c:v>4.3332805667997541E-2</c:v>
                </c:pt>
                <c:pt idx="1169">
                  <c:v>4.9205278021915932E-2</c:v>
                </c:pt>
                <c:pt idx="1170">
                  <c:v>4.7491479925507722E-2</c:v>
                </c:pt>
                <c:pt idx="1171">
                  <c:v>3.4369935987661242E-2</c:v>
                </c:pt>
                <c:pt idx="1172">
                  <c:v>4.228786402560545E-2</c:v>
                </c:pt>
                <c:pt idx="1173">
                  <c:v>3.081396815129657E-2</c:v>
                </c:pt>
                <c:pt idx="1174">
                  <c:v>4.1723137825983046E-2</c:v>
                </c:pt>
                <c:pt idx="1175">
                  <c:v>5.6205262935250827E-2</c:v>
                </c:pt>
                <c:pt idx="1176">
                  <c:v>4.4840106610353474E-2</c:v>
                </c:pt>
                <c:pt idx="1177">
                  <c:v>4.4498727684341641E-2</c:v>
                </c:pt>
                <c:pt idx="1178">
                  <c:v>3.3862092506509463E-2</c:v>
                </c:pt>
                <c:pt idx="1179">
                  <c:v>2.9059296425926983E-2</c:v>
                </c:pt>
                <c:pt idx="1180">
                  <c:v>4.57715742383785E-2</c:v>
                </c:pt>
                <c:pt idx="1181">
                  <c:v>4.1841145001084587E-2</c:v>
                </c:pt>
                <c:pt idx="1182">
                  <c:v>4.785282036551318E-2</c:v>
                </c:pt>
                <c:pt idx="1183">
                  <c:v>4.3953851689139144E-2</c:v>
                </c:pt>
                <c:pt idx="1184">
                  <c:v>4.605595138516292E-2</c:v>
                </c:pt>
                <c:pt idx="1185">
                  <c:v>2.0550524851803212E-2</c:v>
                </c:pt>
                <c:pt idx="1186">
                  <c:v>4.0857096541811397E-2</c:v>
                </c:pt>
                <c:pt idx="1187">
                  <c:v>4.1895768920905324E-2</c:v>
                </c:pt>
                <c:pt idx="1188">
                  <c:v>3.0875108890580934E-2</c:v>
                </c:pt>
                <c:pt idx="1189">
                  <c:v>3.9727942653202487E-2</c:v>
                </c:pt>
                <c:pt idx="1190">
                  <c:v>3.6684712317592502E-2</c:v>
                </c:pt>
                <c:pt idx="1191">
                  <c:v>4.5549309184864481E-2</c:v>
                </c:pt>
                <c:pt idx="1192">
                  <c:v>3.7556743983994091E-2</c:v>
                </c:pt>
                <c:pt idx="1193">
                  <c:v>1.7597383978808261E-2</c:v>
                </c:pt>
                <c:pt idx="1194">
                  <c:v>2.1723081126804874E-2</c:v>
                </c:pt>
                <c:pt idx="1195">
                  <c:v>4.1608323512406072E-2</c:v>
                </c:pt>
                <c:pt idx="1196">
                  <c:v>3.1628181999343974E-2</c:v>
                </c:pt>
                <c:pt idx="1197">
                  <c:v>2.8182948297470031E-2</c:v>
                </c:pt>
                <c:pt idx="1198">
                  <c:v>3.5488735395238245E-2</c:v>
                </c:pt>
                <c:pt idx="1199">
                  <c:v>3.4145789477325751E-2</c:v>
                </c:pt>
                <c:pt idx="1200">
                  <c:v>4.2283318403161206E-2</c:v>
                </c:pt>
                <c:pt idx="1201">
                  <c:v>3.0182208913572796E-2</c:v>
                </c:pt>
                <c:pt idx="1202">
                  <c:v>4.719447192721659E-2</c:v>
                </c:pt>
                <c:pt idx="1203">
                  <c:v>1.0811631429737904E-2</c:v>
                </c:pt>
                <c:pt idx="1204">
                  <c:v>-1.4505044910989159E-2</c:v>
                </c:pt>
                <c:pt idx="1205">
                  <c:v>-2.3088746671712283E-2</c:v>
                </c:pt>
                <c:pt idx="1206">
                  <c:v>-5.0409173946014678E-2</c:v>
                </c:pt>
                <c:pt idx="1207">
                  <c:v>-2.0029032213606253E-2</c:v>
                </c:pt>
                <c:pt idx="1208">
                  <c:v>-5.4702640577864795E-2</c:v>
                </c:pt>
                <c:pt idx="1209">
                  <c:v>-1.130896531346225E-2</c:v>
                </c:pt>
                <c:pt idx="1210">
                  <c:v>0.10071758490973627</c:v>
                </c:pt>
                <c:pt idx="1211">
                  <c:v>0.2026647591148083</c:v>
                </c:pt>
                <c:pt idx="1212">
                  <c:v>0.27292343627889887</c:v>
                </c:pt>
                <c:pt idx="1213">
                  <c:v>0.23990380561654401</c:v>
                </c:pt>
                <c:pt idx="1214">
                  <c:v>0.22945039337267314</c:v>
                </c:pt>
                <c:pt idx="1215">
                  <c:v>0.1900352250464355</c:v>
                </c:pt>
                <c:pt idx="1216">
                  <c:v>0.23033218913917522</c:v>
                </c:pt>
                <c:pt idx="1217">
                  <c:v>0.19027426972212677</c:v>
                </c:pt>
                <c:pt idx="1218">
                  <c:v>0.19518237065227367</c:v>
                </c:pt>
                <c:pt idx="1219">
                  <c:v>0.23164496197157805</c:v>
                </c:pt>
                <c:pt idx="1220">
                  <c:v>0.21729339683345764</c:v>
                </c:pt>
                <c:pt idx="1221">
                  <c:v>0.22897719230782862</c:v>
                </c:pt>
                <c:pt idx="1222">
                  <c:v>0.22132286781705171</c:v>
                </c:pt>
                <c:pt idx="1223">
                  <c:v>0.23750980335283531</c:v>
                </c:pt>
                <c:pt idx="1224">
                  <c:v>0.17892236470627026</c:v>
                </c:pt>
                <c:pt idx="1225">
                  <c:v>0.18525648501949366</c:v>
                </c:pt>
                <c:pt idx="1226">
                  <c:v>0.17987257774972604</c:v>
                </c:pt>
                <c:pt idx="1227">
                  <c:v>0.13689568963854512</c:v>
                </c:pt>
                <c:pt idx="1228">
                  <c:v>0.13239521909059485</c:v>
                </c:pt>
                <c:pt idx="1229">
                  <c:v>0.11794745143689821</c:v>
                </c:pt>
                <c:pt idx="1230">
                  <c:v>8.2465443400757413E-2</c:v>
                </c:pt>
                <c:pt idx="1231">
                  <c:v>9.7820152025710205E-2</c:v>
                </c:pt>
                <c:pt idx="1232">
                  <c:v>7.9599673370784094E-2</c:v>
                </c:pt>
                <c:pt idx="1233">
                  <c:v>8.6044381130152933E-2</c:v>
                </c:pt>
                <c:pt idx="1234">
                  <c:v>6.5288139328528658E-2</c:v>
                </c:pt>
                <c:pt idx="1235">
                  <c:v>6.1704160955310922E-2</c:v>
                </c:pt>
                <c:pt idx="1236">
                  <c:v>7.4078492056714199E-2</c:v>
                </c:pt>
                <c:pt idx="1237">
                  <c:v>5.0849179415032357E-2</c:v>
                </c:pt>
                <c:pt idx="1238">
                  <c:v>6.9362121123993148E-2</c:v>
                </c:pt>
                <c:pt idx="1239">
                  <c:v>7.001157669263286E-2</c:v>
                </c:pt>
                <c:pt idx="1240">
                  <c:v>3.6926492059231292E-2</c:v>
                </c:pt>
                <c:pt idx="1241">
                  <c:v>4.6810650224737189E-2</c:v>
                </c:pt>
                <c:pt idx="1242">
                  <c:v>3.6972711278583405E-2</c:v>
                </c:pt>
                <c:pt idx="1243">
                  <c:v>5.3039387211612589E-2</c:v>
                </c:pt>
                <c:pt idx="1244">
                  <c:v>4.5500542130400556E-2</c:v>
                </c:pt>
                <c:pt idx="1245">
                  <c:v>3.8505700515092695E-2</c:v>
                </c:pt>
                <c:pt idx="1246">
                  <c:v>5.5485331279472451E-2</c:v>
                </c:pt>
                <c:pt idx="1247">
                  <c:v>2.6873949302239561E-2</c:v>
                </c:pt>
                <c:pt idx="1248">
                  <c:v>2.4293991374362129E-2</c:v>
                </c:pt>
                <c:pt idx="1249">
                  <c:v>2.9442614509236662E-2</c:v>
                </c:pt>
                <c:pt idx="1250">
                  <c:v>3.8350526906680081E-2</c:v>
                </c:pt>
                <c:pt idx="1251">
                  <c:v>4.5835294450386761E-2</c:v>
                </c:pt>
                <c:pt idx="1252">
                  <c:v>3.908350859089995E-2</c:v>
                </c:pt>
                <c:pt idx="1253">
                  <c:v>3.3909705306764015E-2</c:v>
                </c:pt>
                <c:pt idx="1254">
                  <c:v>4.0846910447909432E-2</c:v>
                </c:pt>
                <c:pt idx="1255">
                  <c:v>1.7448612441673821E-2</c:v>
                </c:pt>
                <c:pt idx="1256">
                  <c:v>2.7133030955053389E-2</c:v>
                </c:pt>
                <c:pt idx="1257">
                  <c:v>4.0045404540089688E-2</c:v>
                </c:pt>
                <c:pt idx="1258">
                  <c:v>4.410934764824842E-2</c:v>
                </c:pt>
                <c:pt idx="1259">
                  <c:v>3.7886135694412397E-2</c:v>
                </c:pt>
                <c:pt idx="1260">
                  <c:v>2.4929448804810194E-2</c:v>
                </c:pt>
                <c:pt idx="1261">
                  <c:v>2.0094738798172997E-2</c:v>
                </c:pt>
                <c:pt idx="1262">
                  <c:v>3.08466804344977E-2</c:v>
                </c:pt>
                <c:pt idx="1263">
                  <c:v>3.9828635085581279E-2</c:v>
                </c:pt>
                <c:pt idx="1264">
                  <c:v>2.4891783487022506E-2</c:v>
                </c:pt>
                <c:pt idx="1265">
                  <c:v>3.8007069126785156E-2</c:v>
                </c:pt>
                <c:pt idx="1266">
                  <c:v>1.0225662958755514E-2</c:v>
                </c:pt>
                <c:pt idx="1267">
                  <c:v>3.7537149661324258E-2</c:v>
                </c:pt>
                <c:pt idx="1268">
                  <c:v>3.1975304349861268E-2</c:v>
                </c:pt>
                <c:pt idx="1269">
                  <c:v>2.7290205855735349E-2</c:v>
                </c:pt>
                <c:pt idx="1270">
                  <c:v>4.8225997674786088E-2</c:v>
                </c:pt>
                <c:pt idx="1271">
                  <c:v>4.050694276742086E-2</c:v>
                </c:pt>
                <c:pt idx="1272">
                  <c:v>2.7816684187855503E-2</c:v>
                </c:pt>
                <c:pt idx="1273">
                  <c:v>3.1391143883433441E-2</c:v>
                </c:pt>
                <c:pt idx="1274">
                  <c:v>2.2969474165289123E-2</c:v>
                </c:pt>
                <c:pt idx="1275">
                  <c:v>2.8539150252191777E-2</c:v>
                </c:pt>
                <c:pt idx="1276">
                  <c:v>2.9537559372660113E-2</c:v>
                </c:pt>
                <c:pt idx="1277">
                  <c:v>2.6553915200611618E-2</c:v>
                </c:pt>
                <c:pt idx="1278">
                  <c:v>2.4755275962813825E-2</c:v>
                </c:pt>
                <c:pt idx="1279">
                  <c:v>3.7628904936950779E-2</c:v>
                </c:pt>
                <c:pt idx="1280">
                  <c:v>7.8160799488198561E-3</c:v>
                </c:pt>
                <c:pt idx="1281">
                  <c:v>3.7114348729364144E-2</c:v>
                </c:pt>
                <c:pt idx="1282">
                  <c:v>3.9397907151187815E-2</c:v>
                </c:pt>
                <c:pt idx="1283">
                  <c:v>4.6687816432026526E-2</c:v>
                </c:pt>
                <c:pt idx="1284">
                  <c:v>3.0230065333608863E-2</c:v>
                </c:pt>
                <c:pt idx="1285">
                  <c:v>3.4267194720031591E-2</c:v>
                </c:pt>
                <c:pt idx="1286">
                  <c:v>3.0400768176152173E-3</c:v>
                </c:pt>
                <c:pt idx="1287">
                  <c:v>1.6943500941558776E-2</c:v>
                </c:pt>
                <c:pt idx="1288">
                  <c:v>2.4162515038686203E-2</c:v>
                </c:pt>
                <c:pt idx="1289">
                  <c:v>3.504106548820999E-2</c:v>
                </c:pt>
                <c:pt idx="1290">
                  <c:v>2.4079850106020938E-2</c:v>
                </c:pt>
                <c:pt idx="1291">
                  <c:v>3.2252870866331586E-2</c:v>
                </c:pt>
                <c:pt idx="1292">
                  <c:v>4.0249244322819316E-2</c:v>
                </c:pt>
                <c:pt idx="1293">
                  <c:v>4.4438728971789583E-2</c:v>
                </c:pt>
                <c:pt idx="1294">
                  <c:v>3.3273021848247618E-2</c:v>
                </c:pt>
                <c:pt idx="1295">
                  <c:v>1.936941184447304E-2</c:v>
                </c:pt>
                <c:pt idx="1296">
                  <c:v>3.8883526054660431E-2</c:v>
                </c:pt>
                <c:pt idx="1297">
                  <c:v>3.7015396342654286E-2</c:v>
                </c:pt>
                <c:pt idx="1298">
                  <c:v>2.5910198304219482E-2</c:v>
                </c:pt>
                <c:pt idx="1299">
                  <c:v>4.6018935317848904E-2</c:v>
                </c:pt>
                <c:pt idx="1300">
                  <c:v>3.2909643783564139E-2</c:v>
                </c:pt>
                <c:pt idx="1301">
                  <c:v>1.74354061251926E-2</c:v>
                </c:pt>
                <c:pt idx="1302">
                  <c:v>1.8871962463966181E-2</c:v>
                </c:pt>
                <c:pt idx="1303">
                  <c:v>1.4518739403573379E-2</c:v>
                </c:pt>
                <c:pt idx="1304">
                  <c:v>5.0692124882749746E-2</c:v>
                </c:pt>
                <c:pt idx="1305">
                  <c:v>3.5219921961986728E-2</c:v>
                </c:pt>
                <c:pt idx="1306">
                  <c:v>3.2222069166286151E-2</c:v>
                </c:pt>
                <c:pt idx="1307">
                  <c:v>3.0579978072756465E-2</c:v>
                </c:pt>
                <c:pt idx="1308">
                  <c:v>4.0200605685070098E-2</c:v>
                </c:pt>
                <c:pt idx="1309">
                  <c:v>4.4837946327028762E-2</c:v>
                </c:pt>
                <c:pt idx="1310">
                  <c:v>9.2824041324714723E-3</c:v>
                </c:pt>
                <c:pt idx="1311">
                  <c:v>3.1868629294602713E-2</c:v>
                </c:pt>
                <c:pt idx="1312">
                  <c:v>5.0086073344507195E-2</c:v>
                </c:pt>
                <c:pt idx="1313">
                  <c:v>3.5712854186825509E-2</c:v>
                </c:pt>
                <c:pt idx="1314">
                  <c:v>4.0940369405319497E-2</c:v>
                </c:pt>
                <c:pt idx="1315">
                  <c:v>2.8969297964978147E-2</c:v>
                </c:pt>
                <c:pt idx="1316">
                  <c:v>2.1825447942400461E-2</c:v>
                </c:pt>
                <c:pt idx="1317">
                  <c:v>3.3917986614174833E-2</c:v>
                </c:pt>
                <c:pt idx="1318">
                  <c:v>4.5271566699807926E-2</c:v>
                </c:pt>
                <c:pt idx="1319">
                  <c:v>4.2998457187956661E-2</c:v>
                </c:pt>
                <c:pt idx="1320">
                  <c:v>1.7873004825742982E-2</c:v>
                </c:pt>
                <c:pt idx="1321">
                  <c:v>3.7082952131572235E-2</c:v>
                </c:pt>
                <c:pt idx="1322">
                  <c:v>2.8260608005470422E-2</c:v>
                </c:pt>
                <c:pt idx="1323">
                  <c:v>1.341367601043382E-2</c:v>
                </c:pt>
                <c:pt idx="1324">
                  <c:v>3.942674113843752E-2</c:v>
                </c:pt>
                <c:pt idx="1325">
                  <c:v>2.2274488229848136E-2</c:v>
                </c:pt>
                <c:pt idx="1326">
                  <c:v>2.3419757009304445E-2</c:v>
                </c:pt>
                <c:pt idx="1327">
                  <c:v>1.3741541865062989E-2</c:v>
                </c:pt>
                <c:pt idx="1328">
                  <c:v>3.5174350377359193E-2</c:v>
                </c:pt>
                <c:pt idx="1329">
                  <c:v>5.9461384061036938E-2</c:v>
                </c:pt>
                <c:pt idx="1330">
                  <c:v>5.2367415930401427E-3</c:v>
                </c:pt>
                <c:pt idx="1331">
                  <c:v>2.8943558012727372E-2</c:v>
                </c:pt>
                <c:pt idx="1332">
                  <c:v>3.8224859065424249E-2</c:v>
                </c:pt>
                <c:pt idx="1333">
                  <c:v>2.6021711938697869E-2</c:v>
                </c:pt>
                <c:pt idx="1334">
                  <c:v>3.6576169250337277E-2</c:v>
                </c:pt>
                <c:pt idx="1335">
                  <c:v>4.4953171990527591E-2</c:v>
                </c:pt>
                <c:pt idx="1336">
                  <c:v>1.278219026576416E-2</c:v>
                </c:pt>
                <c:pt idx="1337">
                  <c:v>4.2999015928002975E-2</c:v>
                </c:pt>
                <c:pt idx="1338">
                  <c:v>2.1873952352329192E-2</c:v>
                </c:pt>
                <c:pt idx="1339">
                  <c:v>6.9145972849212417E-3</c:v>
                </c:pt>
                <c:pt idx="1340">
                  <c:v>2.3865250777018832E-2</c:v>
                </c:pt>
                <c:pt idx="1341">
                  <c:v>5.2036935370705237E-2</c:v>
                </c:pt>
                <c:pt idx="1342">
                  <c:v>3.3178953908607992E-2</c:v>
                </c:pt>
                <c:pt idx="1343">
                  <c:v>4.1876727293844784E-2</c:v>
                </c:pt>
                <c:pt idx="1344">
                  <c:v>4.4155670841181244E-2</c:v>
                </c:pt>
                <c:pt idx="1345">
                  <c:v>3.3374172661978452E-2</c:v>
                </c:pt>
                <c:pt idx="1346">
                  <c:v>3.5019039509619217E-2</c:v>
                </c:pt>
                <c:pt idx="1347">
                  <c:v>-7.0237166022853073E-4</c:v>
                </c:pt>
                <c:pt idx="1348">
                  <c:v>3.0537333682959369E-2</c:v>
                </c:pt>
                <c:pt idx="1349">
                  <c:v>2.2400426037567641E-2</c:v>
                </c:pt>
                <c:pt idx="1350">
                  <c:v>2.7467484581578994E-2</c:v>
                </c:pt>
                <c:pt idx="1351">
                  <c:v>5.3705407681843384E-2</c:v>
                </c:pt>
                <c:pt idx="1352">
                  <c:v>3.4493793898285843E-2</c:v>
                </c:pt>
                <c:pt idx="1353">
                  <c:v>2.4828501866365066E-2</c:v>
                </c:pt>
                <c:pt idx="1354">
                  <c:v>2.4861556625927969E-2</c:v>
                </c:pt>
                <c:pt idx="1355">
                  <c:v>1.942649808191578E-2</c:v>
                </c:pt>
                <c:pt idx="1356">
                  <c:v>8.7896068637772252E-3</c:v>
                </c:pt>
                <c:pt idx="1357">
                  <c:v>4.1671720653377493E-2</c:v>
                </c:pt>
                <c:pt idx="1358">
                  <c:v>2.6359059654876289E-2</c:v>
                </c:pt>
                <c:pt idx="1359">
                  <c:v>4.0956605891212056E-2</c:v>
                </c:pt>
                <c:pt idx="1360">
                  <c:v>4.6291071986383891E-3</c:v>
                </c:pt>
                <c:pt idx="1361">
                  <c:v>1.5118535843651556E-2</c:v>
                </c:pt>
                <c:pt idx="1362">
                  <c:v>1.1029626514914695E-2</c:v>
                </c:pt>
                <c:pt idx="1363">
                  <c:v>8.4836177886612549E-3</c:v>
                </c:pt>
                <c:pt idx="1364">
                  <c:v>3.5591800487026993E-3</c:v>
                </c:pt>
                <c:pt idx="1365">
                  <c:v>4.735962291231903E-2</c:v>
                </c:pt>
                <c:pt idx="1366">
                  <c:v>2.069378258917472E-2</c:v>
                </c:pt>
                <c:pt idx="1367">
                  <c:v>3.5461941668526731E-2</c:v>
                </c:pt>
                <c:pt idx="1368">
                  <c:v>6.3870718091986148E-2</c:v>
                </c:pt>
                <c:pt idx="1369">
                  <c:v>2.8883446850919745E-2</c:v>
                </c:pt>
                <c:pt idx="1370">
                  <c:v>5.7454288718003406E-2</c:v>
                </c:pt>
                <c:pt idx="1371">
                  <c:v>4.4496409322385716E-2</c:v>
                </c:pt>
                <c:pt idx="1372">
                  <c:v>6.1434999381526863E-2</c:v>
                </c:pt>
                <c:pt idx="1373">
                  <c:v>5.6700472437569149E-2</c:v>
                </c:pt>
                <c:pt idx="1374">
                  <c:v>4.228951591108223E-2</c:v>
                </c:pt>
                <c:pt idx="1375">
                  <c:v>2.7688180743182786E-2</c:v>
                </c:pt>
                <c:pt idx="1376">
                  <c:v>4.7231918873804436E-2</c:v>
                </c:pt>
                <c:pt idx="1377">
                  <c:v>5.4088390719448973E-2</c:v>
                </c:pt>
                <c:pt idx="1378">
                  <c:v>8.3574485082445041E-2</c:v>
                </c:pt>
                <c:pt idx="1379">
                  <c:v>7.5996717586814574E-2</c:v>
                </c:pt>
                <c:pt idx="1380">
                  <c:v>2.9932150931702581E-2</c:v>
                </c:pt>
                <c:pt idx="1381">
                  <c:v>4.0000449158981384E-2</c:v>
                </c:pt>
                <c:pt idx="1382">
                  <c:v>1.847750908570104E-2</c:v>
                </c:pt>
                <c:pt idx="1383">
                  <c:v>5.455181959035512E-2</c:v>
                </c:pt>
                <c:pt idx="1384">
                  <c:v>8.6936357517834566E-3</c:v>
                </c:pt>
                <c:pt idx="1385">
                  <c:v>2.0782083997343305E-2</c:v>
                </c:pt>
                <c:pt idx="1386">
                  <c:v>6.1602476925162783E-2</c:v>
                </c:pt>
                <c:pt idx="1387">
                  <c:v>6.2291065998870312E-2</c:v>
                </c:pt>
                <c:pt idx="1388">
                  <c:v>0.12030378546323728</c:v>
                </c:pt>
                <c:pt idx="1389">
                  <c:v>5.6616934951664658E-2</c:v>
                </c:pt>
                <c:pt idx="1390">
                  <c:v>7.8630728367371713E-2</c:v>
                </c:pt>
                <c:pt idx="1391">
                  <c:v>4.817686242980164E-2</c:v>
                </c:pt>
                <c:pt idx="1392">
                  <c:v>5.8877540476010362E-2</c:v>
                </c:pt>
                <c:pt idx="1393">
                  <c:v>7.2741238651843468E-2</c:v>
                </c:pt>
                <c:pt idx="1394">
                  <c:v>6.7652223501066894E-2</c:v>
                </c:pt>
                <c:pt idx="1395">
                  <c:v>3.2288266729217856E-2</c:v>
                </c:pt>
                <c:pt idx="1396">
                  <c:v>0.11073373885506839</c:v>
                </c:pt>
                <c:pt idx="1397">
                  <c:v>8.2216645885063541E-2</c:v>
                </c:pt>
                <c:pt idx="1398">
                  <c:v>8.3021511202390957E-2</c:v>
                </c:pt>
                <c:pt idx="1399">
                  <c:v>0.10693768731164392</c:v>
                </c:pt>
                <c:pt idx="1400">
                  <c:v>0.10015078266476286</c:v>
                </c:pt>
                <c:pt idx="1401">
                  <c:v>4.9556521331121976E-2</c:v>
                </c:pt>
                <c:pt idx="1402">
                  <c:v>7.558791292493422E-2</c:v>
                </c:pt>
                <c:pt idx="1403">
                  <c:v>8.0946957533310535E-2</c:v>
                </c:pt>
                <c:pt idx="1404">
                  <c:v>4.7750734567867999E-2</c:v>
                </c:pt>
                <c:pt idx="1405">
                  <c:v>6.5635449767648513E-2</c:v>
                </c:pt>
                <c:pt idx="1406">
                  <c:v>5.0616970607676552E-2</c:v>
                </c:pt>
                <c:pt idx="1407">
                  <c:v>5.1072638186391135E-2</c:v>
                </c:pt>
                <c:pt idx="1408">
                  <c:v>5.3371639197329103E-3</c:v>
                </c:pt>
                <c:pt idx="1409">
                  <c:v>3.721333535843082E-2</c:v>
                </c:pt>
                <c:pt idx="1410">
                  <c:v>6.5245341416535685E-3</c:v>
                </c:pt>
                <c:pt idx="1411">
                  <c:v>4.9020835294005763E-2</c:v>
                </c:pt>
                <c:pt idx="1412">
                  <c:v>6.2427566966301404E-2</c:v>
                </c:pt>
                <c:pt idx="1413">
                  <c:v>6.2243027110516921E-2</c:v>
                </c:pt>
                <c:pt idx="1414">
                  <c:v>4.8877985999141393E-2</c:v>
                </c:pt>
                <c:pt idx="1415">
                  <c:v>8.0307039861221577E-2</c:v>
                </c:pt>
                <c:pt idx="1416">
                  <c:v>4.5446049621510928E-2</c:v>
                </c:pt>
                <c:pt idx="1417">
                  <c:v>8.7279933784306943E-2</c:v>
                </c:pt>
                <c:pt idx="1418">
                  <c:v>4.053994655641447E-2</c:v>
                </c:pt>
                <c:pt idx="1419">
                  <c:v>6.0686171286705309E-2</c:v>
                </c:pt>
                <c:pt idx="1420">
                  <c:v>7.2254066938672729E-2</c:v>
                </c:pt>
                <c:pt idx="1421">
                  <c:v>1.8014836522054788E-2</c:v>
                </c:pt>
                <c:pt idx="1422">
                  <c:v>4.2398286514129822E-2</c:v>
                </c:pt>
                <c:pt idx="1423">
                  <c:v>6.3383404163379758E-2</c:v>
                </c:pt>
                <c:pt idx="1424">
                  <c:v>3.6615537915872298E-2</c:v>
                </c:pt>
                <c:pt idx="1425">
                  <c:v>3.9892725280740914E-2</c:v>
                </c:pt>
                <c:pt idx="1426">
                  <c:v>1.6788707809458382E-2</c:v>
                </c:pt>
                <c:pt idx="1427">
                  <c:v>-7.0658614291777668E-3</c:v>
                </c:pt>
                <c:pt idx="1428">
                  <c:v>7.8255058643061912E-2</c:v>
                </c:pt>
                <c:pt idx="1429">
                  <c:v>5.8427878729588947E-2</c:v>
                </c:pt>
                <c:pt idx="1430">
                  <c:v>4.3398297166269993E-2</c:v>
                </c:pt>
                <c:pt idx="1431">
                  <c:v>5.1813724422311441E-2</c:v>
                </c:pt>
                <c:pt idx="1432">
                  <c:v>2.0030054543765267E-2</c:v>
                </c:pt>
                <c:pt idx="1433">
                  <c:v>4.2642121182502095E-2</c:v>
                </c:pt>
                <c:pt idx="1434">
                  <c:v>8.6555943959795677E-3</c:v>
                </c:pt>
                <c:pt idx="1435">
                  <c:v>3.5671015646561124E-2</c:v>
                </c:pt>
                <c:pt idx="1436">
                  <c:v>7.7344524239764165E-2</c:v>
                </c:pt>
                <c:pt idx="1437">
                  <c:v>5.8988254803214638E-2</c:v>
                </c:pt>
                <c:pt idx="1438">
                  <c:v>2.0456977170634081E-2</c:v>
                </c:pt>
                <c:pt idx="1439">
                  <c:v>1.8237361966244793E-2</c:v>
                </c:pt>
                <c:pt idx="1440">
                  <c:v>1.4772074897871567E-2</c:v>
                </c:pt>
                <c:pt idx="1441">
                  <c:v>2.9651287811599005E-2</c:v>
                </c:pt>
                <c:pt idx="1442">
                  <c:v>4.715509032972922E-2</c:v>
                </c:pt>
                <c:pt idx="1443">
                  <c:v>3.76078100139349E-2</c:v>
                </c:pt>
                <c:pt idx="1444">
                  <c:v>5.7840962061434686E-2</c:v>
                </c:pt>
                <c:pt idx="1445">
                  <c:v>7.9322065584530657E-2</c:v>
                </c:pt>
                <c:pt idx="1446">
                  <c:v>3.3064143907141123E-2</c:v>
                </c:pt>
                <c:pt idx="1447">
                  <c:v>1.3213770437960943E-2</c:v>
                </c:pt>
                <c:pt idx="1448">
                  <c:v>3.6064892557518644E-2</c:v>
                </c:pt>
                <c:pt idx="1449">
                  <c:v>1.1259626338640239E-2</c:v>
                </c:pt>
                <c:pt idx="1450">
                  <c:v>3.8850365196577717E-2</c:v>
                </c:pt>
                <c:pt idx="1451">
                  <c:v>5.4099763401894159E-2</c:v>
                </c:pt>
                <c:pt idx="1452">
                  <c:v>5.8457720803546255E-2</c:v>
                </c:pt>
                <c:pt idx="1453">
                  <c:v>4.6884842203381669E-2</c:v>
                </c:pt>
                <c:pt idx="1454">
                  <c:v>9.0377896212045228E-3</c:v>
                </c:pt>
                <c:pt idx="1455">
                  <c:v>8.5329563431040242E-2</c:v>
                </c:pt>
                <c:pt idx="1456">
                  <c:v>3.4510467876126313E-2</c:v>
                </c:pt>
                <c:pt idx="1457">
                  <c:v>-4.3429294213792574E-2</c:v>
                </c:pt>
                <c:pt idx="1458">
                  <c:v>5.2335829188314809E-2</c:v>
                </c:pt>
                <c:pt idx="1459">
                  <c:v>-1.250372080658927E-2</c:v>
                </c:pt>
                <c:pt idx="1460">
                  <c:v>2.0941381829410608E-2</c:v>
                </c:pt>
                <c:pt idx="1461">
                  <c:v>2.0212600967640024E-2</c:v>
                </c:pt>
                <c:pt idx="1462">
                  <c:v>5.7529480054588682E-2</c:v>
                </c:pt>
                <c:pt idx="1463">
                  <c:v>6.3623434186516531E-2</c:v>
                </c:pt>
                <c:pt idx="1464">
                  <c:v>0.11377583476669738</c:v>
                </c:pt>
                <c:pt idx="1465">
                  <c:v>6.8092514511633159E-2</c:v>
                </c:pt>
                <c:pt idx="1466">
                  <c:v>3.3060916169384044E-2</c:v>
                </c:pt>
                <c:pt idx="1467">
                  <c:v>-8.4944767277899162E-4</c:v>
                </c:pt>
                <c:pt idx="1468">
                  <c:v>-1.7842120631801409E-2</c:v>
                </c:pt>
                <c:pt idx="1469">
                  <c:v>3.2001501994058185E-2</c:v>
                </c:pt>
                <c:pt idx="1470">
                  <c:v>4.032886159947101E-3</c:v>
                </c:pt>
                <c:pt idx="1471">
                  <c:v>1.9857149135842824E-2</c:v>
                </c:pt>
                <c:pt idx="1472">
                  <c:v>3.6746014442949927E-2</c:v>
                </c:pt>
                <c:pt idx="1473">
                  <c:v>7.0912390862297545E-2</c:v>
                </c:pt>
                <c:pt idx="1474">
                  <c:v>-4.8730381820313732E-3</c:v>
                </c:pt>
                <c:pt idx="1475">
                  <c:v>3.5849497885352593E-3</c:v>
                </c:pt>
                <c:pt idx="1476">
                  <c:v>1.8025016559123749E-2</c:v>
                </c:pt>
                <c:pt idx="1477">
                  <c:v>7.4373998555225335E-2</c:v>
                </c:pt>
                <c:pt idx="1478">
                  <c:v>9.5870661398728633E-3</c:v>
                </c:pt>
                <c:pt idx="1479">
                  <c:v>9.9092368032551378E-3</c:v>
                </c:pt>
                <c:pt idx="1480">
                  <c:v>1.140628378478321E-2</c:v>
                </c:pt>
                <c:pt idx="1481">
                  <c:v>1.7366586595489644E-2</c:v>
                </c:pt>
                <c:pt idx="1482">
                  <c:v>-1.3194981041104157E-3</c:v>
                </c:pt>
                <c:pt idx="1483">
                  <c:v>9.1152065792973386E-2</c:v>
                </c:pt>
                <c:pt idx="1484">
                  <c:v>6.3870274977027797E-2</c:v>
                </c:pt>
                <c:pt idx="1485">
                  <c:v>-2.8211257470659945E-2</c:v>
                </c:pt>
                <c:pt idx="1486">
                  <c:v>2.6121569645368811E-2</c:v>
                </c:pt>
                <c:pt idx="1487">
                  <c:v>-2.3162721362546861E-2</c:v>
                </c:pt>
                <c:pt idx="1488">
                  <c:v>-1.119916668161295E-2</c:v>
                </c:pt>
                <c:pt idx="1489">
                  <c:v>3.8711980952866633E-2</c:v>
                </c:pt>
                <c:pt idx="1490">
                  <c:v>6.0038192798467858E-2</c:v>
                </c:pt>
                <c:pt idx="1491">
                  <c:v>5.0757958164516287E-3</c:v>
                </c:pt>
                <c:pt idx="1492">
                  <c:v>1.6819891328350687E-2</c:v>
                </c:pt>
                <c:pt idx="1493">
                  <c:v>-3.9869453196827425E-3</c:v>
                </c:pt>
                <c:pt idx="1494">
                  <c:v>5.1839117198912953E-2</c:v>
                </c:pt>
                <c:pt idx="1495">
                  <c:v>1.9371116881295478E-2</c:v>
                </c:pt>
                <c:pt idx="1496">
                  <c:v>-9.1083573924781742E-3</c:v>
                </c:pt>
                <c:pt idx="1497">
                  <c:v>8.571169339936445E-2</c:v>
                </c:pt>
                <c:pt idx="1498">
                  <c:v>-3.3639920371167967E-3</c:v>
                </c:pt>
                <c:pt idx="1499">
                  <c:v>-3.1547116931325149E-2</c:v>
                </c:pt>
                <c:pt idx="1500">
                  <c:v>-4.5260319782218866E-2</c:v>
                </c:pt>
                <c:pt idx="1501">
                  <c:v>-7.6889083652702597E-2</c:v>
                </c:pt>
                <c:pt idx="1502">
                  <c:v>-1.3307048285748956E-2</c:v>
                </c:pt>
                <c:pt idx="1503">
                  <c:v>-4.3822062028261582E-3</c:v>
                </c:pt>
                <c:pt idx="1504">
                  <c:v>3.349081566387462E-3</c:v>
                </c:pt>
                <c:pt idx="1505">
                  <c:v>-2.3694371543407783E-2</c:v>
                </c:pt>
                <c:pt idx="1506">
                  <c:v>-8.0655558726959922E-3</c:v>
                </c:pt>
                <c:pt idx="1507">
                  <c:v>2.2974506870306367E-2</c:v>
                </c:pt>
                <c:pt idx="1508">
                  <c:v>5.3386820709421502E-2</c:v>
                </c:pt>
                <c:pt idx="1509">
                  <c:v>2.9686790386412944E-2</c:v>
                </c:pt>
                <c:pt idx="1510">
                  <c:v>-1.7055184123245443E-2</c:v>
                </c:pt>
                <c:pt idx="1511">
                  <c:v>3.6123727928070649E-2</c:v>
                </c:pt>
                <c:pt idx="1512">
                  <c:v>-5.5757992920347277E-2</c:v>
                </c:pt>
                <c:pt idx="1513">
                  <c:v>-4.3470923585504424E-2</c:v>
                </c:pt>
                <c:pt idx="1514">
                  <c:v>6.2274330328596271E-2</c:v>
                </c:pt>
                <c:pt idx="1515">
                  <c:v>7.3922255914929708E-2</c:v>
                </c:pt>
                <c:pt idx="1516">
                  <c:v>4.1092173221345202E-2</c:v>
                </c:pt>
                <c:pt idx="1517">
                  <c:v>-1.7602948694396509E-2</c:v>
                </c:pt>
                <c:pt idx="1518">
                  <c:v>4.5750082541230041E-3</c:v>
                </c:pt>
                <c:pt idx="1519">
                  <c:v>5.0266037960395783E-2</c:v>
                </c:pt>
                <c:pt idx="1520">
                  <c:v>3.1603575114907731E-2</c:v>
                </c:pt>
                <c:pt idx="1521">
                  <c:v>7.2893345813177982E-2</c:v>
                </c:pt>
                <c:pt idx="1522">
                  <c:v>5.0314763722201866E-2</c:v>
                </c:pt>
                <c:pt idx="1523">
                  <c:v>-3.5422548999219955E-2</c:v>
                </c:pt>
                <c:pt idx="1524">
                  <c:v>-3.7474529338493448E-2</c:v>
                </c:pt>
                <c:pt idx="1525">
                  <c:v>-7.7647137012593861E-2</c:v>
                </c:pt>
                <c:pt idx="1526">
                  <c:v>-5.8737724740323795E-3</c:v>
                </c:pt>
                <c:pt idx="1527">
                  <c:v>8.2598736252352242E-2</c:v>
                </c:pt>
                <c:pt idx="1528">
                  <c:v>5.8008630113480578E-2</c:v>
                </c:pt>
                <c:pt idx="1529">
                  <c:v>-1.4238452328421832E-2</c:v>
                </c:pt>
                <c:pt idx="1530">
                  <c:v>-3.7311207885058435E-2</c:v>
                </c:pt>
                <c:pt idx="1531">
                  <c:v>5.6504517901741408E-2</c:v>
                </c:pt>
                <c:pt idx="1532">
                  <c:v>4.6829143954347639E-2</c:v>
                </c:pt>
                <c:pt idx="1533">
                  <c:v>-4.41870946258658E-2</c:v>
                </c:pt>
                <c:pt idx="1534">
                  <c:v>2.0212194223408982E-2</c:v>
                </c:pt>
                <c:pt idx="1535">
                  <c:v>-9.139810877825838E-3</c:v>
                </c:pt>
                <c:pt idx="1536">
                  <c:v>-3.3119647846573459E-2</c:v>
                </c:pt>
                <c:pt idx="1537">
                  <c:v>2.845607648032605E-2</c:v>
                </c:pt>
                <c:pt idx="1538">
                  <c:v>-3.3153077754751556E-2</c:v>
                </c:pt>
                <c:pt idx="1539">
                  <c:v>9.2056856340244162E-3</c:v>
                </c:pt>
                <c:pt idx="1540">
                  <c:v>5.5097719516996276E-2</c:v>
                </c:pt>
                <c:pt idx="1541">
                  <c:v>3.3323267389122356E-2</c:v>
                </c:pt>
                <c:pt idx="1542">
                  <c:v>-3.1316738941724785E-2</c:v>
                </c:pt>
                <c:pt idx="1543">
                  <c:v>2.7259672708698151E-2</c:v>
                </c:pt>
                <c:pt idx="1544">
                  <c:v>-2.4049742735511127E-2</c:v>
                </c:pt>
                <c:pt idx="1545">
                  <c:v>2.5129280212664026E-2</c:v>
                </c:pt>
                <c:pt idx="1546">
                  <c:v>4.5251277698324356E-2</c:v>
                </c:pt>
                <c:pt idx="1547">
                  <c:v>4.2035607768740726E-2</c:v>
                </c:pt>
                <c:pt idx="1548">
                  <c:v>5.4674587584323288E-3</c:v>
                </c:pt>
                <c:pt idx="1549">
                  <c:v>5.1499108603302583E-2</c:v>
                </c:pt>
                <c:pt idx="1550">
                  <c:v>3.3060447508969429E-2</c:v>
                </c:pt>
                <c:pt idx="1551">
                  <c:v>7.0195612903058507E-2</c:v>
                </c:pt>
                <c:pt idx="1552">
                  <c:v>5.4669122388283538E-2</c:v>
                </c:pt>
                <c:pt idx="1553">
                  <c:v>-1.3089657333038976E-2</c:v>
                </c:pt>
                <c:pt idx="1554">
                  <c:v>-3.3152557807134532E-2</c:v>
                </c:pt>
                <c:pt idx="1555">
                  <c:v>-3.407175315452312E-2</c:v>
                </c:pt>
                <c:pt idx="1556">
                  <c:v>2.153913540117134E-2</c:v>
                </c:pt>
                <c:pt idx="1557">
                  <c:v>1.3704268384172925E-2</c:v>
                </c:pt>
                <c:pt idx="1558">
                  <c:v>-2.5000516409300108E-2</c:v>
                </c:pt>
                <c:pt idx="1559">
                  <c:v>7.9206732840090111E-2</c:v>
                </c:pt>
                <c:pt idx="1560">
                  <c:v>4.4817517235440835E-2</c:v>
                </c:pt>
                <c:pt idx="1561">
                  <c:v>-9.4921936440609343E-3</c:v>
                </c:pt>
                <c:pt idx="1562">
                  <c:v>1.5768151179673368E-2</c:v>
                </c:pt>
                <c:pt idx="1563">
                  <c:v>-2.9466413111644194E-2</c:v>
                </c:pt>
                <c:pt idx="1564">
                  <c:v>6.6955488617669506E-2</c:v>
                </c:pt>
                <c:pt idx="1565">
                  <c:v>1.001584800586686E-2</c:v>
                </c:pt>
                <c:pt idx="1566">
                  <c:v>-2.2325323625006114E-2</c:v>
                </c:pt>
                <c:pt idx="1567">
                  <c:v>-7.2324736869617434E-2</c:v>
                </c:pt>
                <c:pt idx="1568">
                  <c:v>-2.4799310986370029E-2</c:v>
                </c:pt>
                <c:pt idx="1569">
                  <c:v>-3.3998439812451056E-2</c:v>
                </c:pt>
                <c:pt idx="1570">
                  <c:v>1.9785275441908813E-2</c:v>
                </c:pt>
                <c:pt idx="1571">
                  <c:v>-1.803097377657478E-3</c:v>
                </c:pt>
                <c:pt idx="1572">
                  <c:v>-4.6045584427515766E-2</c:v>
                </c:pt>
                <c:pt idx="1573">
                  <c:v>-8.206643898089977E-2</c:v>
                </c:pt>
                <c:pt idx="1574">
                  <c:v>8.1518466900077732E-2</c:v>
                </c:pt>
                <c:pt idx="1575">
                  <c:v>2.8050515542051607E-2</c:v>
                </c:pt>
                <c:pt idx="1576">
                  <c:v>-8.4084434900976533E-3</c:v>
                </c:pt>
                <c:pt idx="1577">
                  <c:v>0.12720122041999027</c:v>
                </c:pt>
                <c:pt idx="1578">
                  <c:v>5.5078608118691835E-2</c:v>
                </c:pt>
                <c:pt idx="1579">
                  <c:v>3.1678684036124664E-2</c:v>
                </c:pt>
                <c:pt idx="1580">
                  <c:v>4.3172445134653757E-2</c:v>
                </c:pt>
                <c:pt idx="1581">
                  <c:v>7.3237457898656395E-3</c:v>
                </c:pt>
                <c:pt idx="1582">
                  <c:v>1.7371358720511695E-2</c:v>
                </c:pt>
                <c:pt idx="1583">
                  <c:v>-7.8667152514330332E-2</c:v>
                </c:pt>
                <c:pt idx="1584">
                  <c:v>9.9390355520290061E-2</c:v>
                </c:pt>
                <c:pt idx="1585">
                  <c:v>-3.2770900041234892E-3</c:v>
                </c:pt>
                <c:pt idx="1586">
                  <c:v>9.6849575374185967E-2</c:v>
                </c:pt>
                <c:pt idx="1587">
                  <c:v>3.0464570554581714E-2</c:v>
                </c:pt>
                <c:pt idx="1588">
                  <c:v>0.10392818210094715</c:v>
                </c:pt>
                <c:pt idx="1589">
                  <c:v>7.7921786108252733E-2</c:v>
                </c:pt>
                <c:pt idx="1590">
                  <c:v>-0.11612156572908128</c:v>
                </c:pt>
              </c:numCache>
            </c:numRef>
          </c:yVal>
          <c:smooth val="0"/>
        </c:ser>
        <c:ser>
          <c:idx val="1"/>
          <c:order val="1"/>
          <c:tx>
            <c:v>ROD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Data!$N$3:$N$1593</c:f>
              <c:numCache>
                <c:formatCode>General</c:formatCode>
                <c:ptCount val="1591"/>
                <c:pt idx="0">
                  <c:v>0.52480000000000004</c:v>
                </c:pt>
                <c:pt idx="1">
                  <c:v>0.52249999999999996</c:v>
                </c:pt>
                <c:pt idx="2">
                  <c:v>0.5202</c:v>
                </c:pt>
                <c:pt idx="3">
                  <c:v>0.51790000000000003</c:v>
                </c:pt>
                <c:pt idx="4">
                  <c:v>0.51570000000000005</c:v>
                </c:pt>
                <c:pt idx="5">
                  <c:v>0.51339999999999997</c:v>
                </c:pt>
                <c:pt idx="6">
                  <c:v>0.5111</c:v>
                </c:pt>
                <c:pt idx="7">
                  <c:v>0.50890000000000002</c:v>
                </c:pt>
                <c:pt idx="8">
                  <c:v>0.50670000000000004</c:v>
                </c:pt>
                <c:pt idx="9">
                  <c:v>0.50449999999999995</c:v>
                </c:pt>
                <c:pt idx="10">
                  <c:v>0.50229999999999997</c:v>
                </c:pt>
                <c:pt idx="11">
                  <c:v>0.50009999999999999</c:v>
                </c:pt>
                <c:pt idx="12">
                  <c:v>0.498</c:v>
                </c:pt>
                <c:pt idx="13">
                  <c:v>0.49580000000000002</c:v>
                </c:pt>
                <c:pt idx="14">
                  <c:v>0.49359999999999998</c:v>
                </c:pt>
                <c:pt idx="15">
                  <c:v>0.49149999999999999</c:v>
                </c:pt>
                <c:pt idx="16">
                  <c:v>0.4894</c:v>
                </c:pt>
                <c:pt idx="17">
                  <c:v>0.48730000000000001</c:v>
                </c:pt>
                <c:pt idx="18">
                  <c:v>0.48520000000000002</c:v>
                </c:pt>
                <c:pt idx="19">
                  <c:v>0.48309999999999997</c:v>
                </c:pt>
                <c:pt idx="20">
                  <c:v>0.48099999999999998</c:v>
                </c:pt>
                <c:pt idx="21">
                  <c:v>0.47889999999999999</c:v>
                </c:pt>
                <c:pt idx="22">
                  <c:v>0.47689999999999999</c:v>
                </c:pt>
                <c:pt idx="23">
                  <c:v>0.4748</c:v>
                </c:pt>
                <c:pt idx="24">
                  <c:v>0.4728</c:v>
                </c:pt>
                <c:pt idx="25">
                  <c:v>0.4708</c:v>
                </c:pt>
                <c:pt idx="26">
                  <c:v>0.46879999999999999</c:v>
                </c:pt>
                <c:pt idx="27">
                  <c:v>0.46679999999999999</c:v>
                </c:pt>
                <c:pt idx="28">
                  <c:v>0.46479999999999999</c:v>
                </c:pt>
                <c:pt idx="29">
                  <c:v>0.46279999999999999</c:v>
                </c:pt>
                <c:pt idx="30">
                  <c:v>0.46089999999999998</c:v>
                </c:pt>
                <c:pt idx="31">
                  <c:v>0.45889999999999997</c:v>
                </c:pt>
                <c:pt idx="32">
                  <c:v>0.45700000000000002</c:v>
                </c:pt>
                <c:pt idx="33">
                  <c:v>0.4551</c:v>
                </c:pt>
                <c:pt idx="34">
                  <c:v>0.4531</c:v>
                </c:pt>
                <c:pt idx="35">
                  <c:v>0.45119999999999999</c:v>
                </c:pt>
                <c:pt idx="36">
                  <c:v>0.44929999999999998</c:v>
                </c:pt>
                <c:pt idx="37">
                  <c:v>0.44740000000000002</c:v>
                </c:pt>
                <c:pt idx="38">
                  <c:v>0.44550000000000001</c:v>
                </c:pt>
                <c:pt idx="39">
                  <c:v>0.44369999999999998</c:v>
                </c:pt>
                <c:pt idx="40">
                  <c:v>0.44180000000000003</c:v>
                </c:pt>
                <c:pt idx="41">
                  <c:v>0.44</c:v>
                </c:pt>
                <c:pt idx="42">
                  <c:v>0.43809999999999999</c:v>
                </c:pt>
                <c:pt idx="43">
                  <c:v>0.43630000000000002</c:v>
                </c:pt>
                <c:pt idx="44">
                  <c:v>0.4345</c:v>
                </c:pt>
                <c:pt idx="45">
                  <c:v>0.43269999999999997</c:v>
                </c:pt>
                <c:pt idx="46">
                  <c:v>0.43080000000000002</c:v>
                </c:pt>
                <c:pt idx="47">
                  <c:v>0.42909999999999998</c:v>
                </c:pt>
                <c:pt idx="48">
                  <c:v>0.42730000000000001</c:v>
                </c:pt>
                <c:pt idx="49">
                  <c:v>0.42549999999999999</c:v>
                </c:pt>
                <c:pt idx="50">
                  <c:v>0.42370000000000002</c:v>
                </c:pt>
                <c:pt idx="51">
                  <c:v>0.42199999999999999</c:v>
                </c:pt>
                <c:pt idx="52">
                  <c:v>0.42020000000000002</c:v>
                </c:pt>
                <c:pt idx="53">
                  <c:v>0.41849999999999998</c:v>
                </c:pt>
                <c:pt idx="54">
                  <c:v>0.4168</c:v>
                </c:pt>
                <c:pt idx="55">
                  <c:v>0.41510000000000002</c:v>
                </c:pt>
                <c:pt idx="56">
                  <c:v>0.4133</c:v>
                </c:pt>
                <c:pt idx="57">
                  <c:v>0.41170000000000001</c:v>
                </c:pt>
                <c:pt idx="58">
                  <c:v>0.41</c:v>
                </c:pt>
                <c:pt idx="59">
                  <c:v>0.4083</c:v>
                </c:pt>
                <c:pt idx="60">
                  <c:v>0.40660000000000002</c:v>
                </c:pt>
                <c:pt idx="61">
                  <c:v>0.40489999999999998</c:v>
                </c:pt>
                <c:pt idx="62">
                  <c:v>0.40329999999999999</c:v>
                </c:pt>
                <c:pt idx="63">
                  <c:v>0.40160000000000001</c:v>
                </c:pt>
                <c:pt idx="64">
                  <c:v>0.4</c:v>
                </c:pt>
                <c:pt idx="65">
                  <c:v>0.39839999999999998</c:v>
                </c:pt>
                <c:pt idx="66">
                  <c:v>0.39679999999999999</c:v>
                </c:pt>
                <c:pt idx="67">
                  <c:v>0.3952</c:v>
                </c:pt>
                <c:pt idx="68">
                  <c:v>0.39350000000000002</c:v>
                </c:pt>
                <c:pt idx="69">
                  <c:v>0.39200000000000002</c:v>
                </c:pt>
                <c:pt idx="70">
                  <c:v>0.39040000000000002</c:v>
                </c:pt>
                <c:pt idx="71">
                  <c:v>0.38879999999999998</c:v>
                </c:pt>
                <c:pt idx="72">
                  <c:v>0.38719999999999999</c:v>
                </c:pt>
                <c:pt idx="73">
                  <c:v>0.38569999999999999</c:v>
                </c:pt>
                <c:pt idx="74">
                  <c:v>0.3841</c:v>
                </c:pt>
                <c:pt idx="75">
                  <c:v>0.3826</c:v>
                </c:pt>
                <c:pt idx="76">
                  <c:v>0.38100000000000001</c:v>
                </c:pt>
                <c:pt idx="77">
                  <c:v>0.3795</c:v>
                </c:pt>
                <c:pt idx="78">
                  <c:v>0.378</c:v>
                </c:pt>
                <c:pt idx="79">
                  <c:v>0.3765</c:v>
                </c:pt>
                <c:pt idx="80">
                  <c:v>0.375</c:v>
                </c:pt>
                <c:pt idx="81">
                  <c:v>0.3735</c:v>
                </c:pt>
                <c:pt idx="82">
                  <c:v>0.372</c:v>
                </c:pt>
                <c:pt idx="83">
                  <c:v>0.3705</c:v>
                </c:pt>
                <c:pt idx="84">
                  <c:v>0.36899999999999999</c:v>
                </c:pt>
                <c:pt idx="85">
                  <c:v>0.36749999999999999</c:v>
                </c:pt>
                <c:pt idx="86">
                  <c:v>0.36609999999999998</c:v>
                </c:pt>
                <c:pt idx="87">
                  <c:v>0.36470000000000002</c:v>
                </c:pt>
                <c:pt idx="88">
                  <c:v>0.36320000000000002</c:v>
                </c:pt>
                <c:pt idx="89">
                  <c:v>0.36180000000000001</c:v>
                </c:pt>
                <c:pt idx="90">
                  <c:v>0.36030000000000001</c:v>
                </c:pt>
                <c:pt idx="91">
                  <c:v>0.3589</c:v>
                </c:pt>
                <c:pt idx="92">
                  <c:v>0.35749999999999998</c:v>
                </c:pt>
                <c:pt idx="93">
                  <c:v>0.35610000000000003</c:v>
                </c:pt>
                <c:pt idx="94">
                  <c:v>0.35470000000000002</c:v>
                </c:pt>
                <c:pt idx="95">
                  <c:v>0.3533</c:v>
                </c:pt>
                <c:pt idx="96">
                  <c:v>0.35189999999999999</c:v>
                </c:pt>
                <c:pt idx="97">
                  <c:v>0.35049999999999998</c:v>
                </c:pt>
                <c:pt idx="98">
                  <c:v>0.34910000000000002</c:v>
                </c:pt>
                <c:pt idx="99">
                  <c:v>0.3478</c:v>
                </c:pt>
                <c:pt idx="100">
                  <c:v>0.34639999999999999</c:v>
                </c:pt>
                <c:pt idx="101">
                  <c:v>0.34510000000000002</c:v>
                </c:pt>
                <c:pt idx="102">
                  <c:v>0.34370000000000001</c:v>
                </c:pt>
                <c:pt idx="103">
                  <c:v>0.34239999999999998</c:v>
                </c:pt>
                <c:pt idx="104">
                  <c:v>0.34110000000000001</c:v>
                </c:pt>
                <c:pt idx="105">
                  <c:v>0.3397</c:v>
                </c:pt>
                <c:pt idx="106">
                  <c:v>0.33839999999999998</c:v>
                </c:pt>
                <c:pt idx="107">
                  <c:v>0.33710000000000001</c:v>
                </c:pt>
                <c:pt idx="108">
                  <c:v>0.33579999999999999</c:v>
                </c:pt>
                <c:pt idx="109">
                  <c:v>0.33450000000000002</c:v>
                </c:pt>
                <c:pt idx="110">
                  <c:v>0.3332</c:v>
                </c:pt>
                <c:pt idx="111">
                  <c:v>0.33189999999999997</c:v>
                </c:pt>
                <c:pt idx="112">
                  <c:v>0.3306</c:v>
                </c:pt>
                <c:pt idx="113">
                  <c:v>0.32929999999999998</c:v>
                </c:pt>
                <c:pt idx="114">
                  <c:v>0.3281</c:v>
                </c:pt>
                <c:pt idx="115">
                  <c:v>0.32679999999999998</c:v>
                </c:pt>
                <c:pt idx="116">
                  <c:v>0.3256</c:v>
                </c:pt>
                <c:pt idx="117">
                  <c:v>0.32429999999999998</c:v>
                </c:pt>
                <c:pt idx="118">
                  <c:v>0.3231</c:v>
                </c:pt>
                <c:pt idx="119">
                  <c:v>0.32179999999999997</c:v>
                </c:pt>
                <c:pt idx="120">
                  <c:v>0.3206</c:v>
                </c:pt>
                <c:pt idx="121">
                  <c:v>0.31940000000000002</c:v>
                </c:pt>
                <c:pt idx="122">
                  <c:v>0.31819999999999998</c:v>
                </c:pt>
                <c:pt idx="123">
                  <c:v>0.31690000000000002</c:v>
                </c:pt>
                <c:pt idx="124">
                  <c:v>0.31569999999999998</c:v>
                </c:pt>
                <c:pt idx="125">
                  <c:v>0.3145</c:v>
                </c:pt>
                <c:pt idx="126">
                  <c:v>0.31340000000000001</c:v>
                </c:pt>
                <c:pt idx="127">
                  <c:v>0.31219999999999998</c:v>
                </c:pt>
                <c:pt idx="128">
                  <c:v>0.311</c:v>
                </c:pt>
                <c:pt idx="129">
                  <c:v>0.30980000000000002</c:v>
                </c:pt>
                <c:pt idx="130">
                  <c:v>0.30859999999999999</c:v>
                </c:pt>
                <c:pt idx="131">
                  <c:v>0.3075</c:v>
                </c:pt>
                <c:pt idx="132">
                  <c:v>0.30630000000000002</c:v>
                </c:pt>
                <c:pt idx="133">
                  <c:v>0.30520000000000003</c:v>
                </c:pt>
                <c:pt idx="134">
                  <c:v>0.30399999999999999</c:v>
                </c:pt>
                <c:pt idx="135">
                  <c:v>0.30280000000000001</c:v>
                </c:pt>
                <c:pt idx="136">
                  <c:v>0.30170000000000002</c:v>
                </c:pt>
                <c:pt idx="137">
                  <c:v>0.30059999999999998</c:v>
                </c:pt>
                <c:pt idx="138">
                  <c:v>0.29949999999999999</c:v>
                </c:pt>
                <c:pt idx="139">
                  <c:v>0.29830000000000001</c:v>
                </c:pt>
                <c:pt idx="140">
                  <c:v>0.29720000000000002</c:v>
                </c:pt>
                <c:pt idx="141">
                  <c:v>0.29609999999999997</c:v>
                </c:pt>
                <c:pt idx="142">
                  <c:v>0.29499999999999998</c:v>
                </c:pt>
                <c:pt idx="143">
                  <c:v>0.29389999999999999</c:v>
                </c:pt>
                <c:pt idx="144">
                  <c:v>0.2928</c:v>
                </c:pt>
                <c:pt idx="145">
                  <c:v>0.29170000000000001</c:v>
                </c:pt>
                <c:pt idx="146">
                  <c:v>0.29060000000000002</c:v>
                </c:pt>
                <c:pt idx="147">
                  <c:v>0.28960000000000002</c:v>
                </c:pt>
                <c:pt idx="148">
                  <c:v>0.28849999999999998</c:v>
                </c:pt>
                <c:pt idx="149">
                  <c:v>0.28739999999999999</c:v>
                </c:pt>
                <c:pt idx="150">
                  <c:v>0.28639999999999999</c:v>
                </c:pt>
                <c:pt idx="151">
                  <c:v>0.2853</c:v>
                </c:pt>
                <c:pt idx="152">
                  <c:v>0.2843</c:v>
                </c:pt>
                <c:pt idx="153">
                  <c:v>0.28320000000000001</c:v>
                </c:pt>
                <c:pt idx="154">
                  <c:v>0.28220000000000001</c:v>
                </c:pt>
                <c:pt idx="155">
                  <c:v>0.28110000000000002</c:v>
                </c:pt>
                <c:pt idx="156">
                  <c:v>0.28010000000000002</c:v>
                </c:pt>
                <c:pt idx="157">
                  <c:v>0.27900000000000003</c:v>
                </c:pt>
                <c:pt idx="158">
                  <c:v>0.27800000000000002</c:v>
                </c:pt>
                <c:pt idx="159">
                  <c:v>0.27700000000000002</c:v>
                </c:pt>
                <c:pt idx="160">
                  <c:v>0.27600000000000002</c:v>
                </c:pt>
                <c:pt idx="161">
                  <c:v>0.27500000000000002</c:v>
                </c:pt>
                <c:pt idx="162">
                  <c:v>0.27400000000000002</c:v>
                </c:pt>
                <c:pt idx="163">
                  <c:v>0.27300000000000002</c:v>
                </c:pt>
                <c:pt idx="164">
                  <c:v>0.27200000000000002</c:v>
                </c:pt>
                <c:pt idx="165">
                  <c:v>0.27100000000000002</c:v>
                </c:pt>
                <c:pt idx="166">
                  <c:v>0.27</c:v>
                </c:pt>
                <c:pt idx="167">
                  <c:v>0.26900000000000002</c:v>
                </c:pt>
                <c:pt idx="168">
                  <c:v>0.26800000000000002</c:v>
                </c:pt>
                <c:pt idx="169">
                  <c:v>0.2671</c:v>
                </c:pt>
                <c:pt idx="170">
                  <c:v>0.2661</c:v>
                </c:pt>
                <c:pt idx="171">
                  <c:v>0.2651</c:v>
                </c:pt>
                <c:pt idx="172">
                  <c:v>0.26419999999999999</c:v>
                </c:pt>
                <c:pt idx="173">
                  <c:v>0.26319999999999999</c:v>
                </c:pt>
                <c:pt idx="174">
                  <c:v>0.26229999999999998</c:v>
                </c:pt>
                <c:pt idx="175">
                  <c:v>0.26129999999999998</c:v>
                </c:pt>
                <c:pt idx="176">
                  <c:v>0.26040000000000002</c:v>
                </c:pt>
                <c:pt idx="177">
                  <c:v>0.25950000000000001</c:v>
                </c:pt>
                <c:pt idx="178">
                  <c:v>0.25850000000000001</c:v>
                </c:pt>
                <c:pt idx="179">
                  <c:v>0.2576</c:v>
                </c:pt>
                <c:pt idx="180">
                  <c:v>0.25669999999999998</c:v>
                </c:pt>
                <c:pt idx="181">
                  <c:v>0.25580000000000003</c:v>
                </c:pt>
                <c:pt idx="182">
                  <c:v>0.25480000000000003</c:v>
                </c:pt>
                <c:pt idx="183">
                  <c:v>0.25390000000000001</c:v>
                </c:pt>
                <c:pt idx="184">
                  <c:v>0.253</c:v>
                </c:pt>
                <c:pt idx="185">
                  <c:v>0.25209999999999999</c:v>
                </c:pt>
                <c:pt idx="186">
                  <c:v>0.25119999999999998</c:v>
                </c:pt>
                <c:pt idx="187">
                  <c:v>0.25030000000000002</c:v>
                </c:pt>
                <c:pt idx="188">
                  <c:v>0.24940000000000001</c:v>
                </c:pt>
                <c:pt idx="189">
                  <c:v>0.24859999999999999</c:v>
                </c:pt>
                <c:pt idx="190">
                  <c:v>0.2477</c:v>
                </c:pt>
                <c:pt idx="191">
                  <c:v>0.24679999999999999</c:v>
                </c:pt>
                <c:pt idx="192">
                  <c:v>0.24590000000000001</c:v>
                </c:pt>
                <c:pt idx="193">
                  <c:v>0.245</c:v>
                </c:pt>
                <c:pt idx="194">
                  <c:v>0.2442</c:v>
                </c:pt>
                <c:pt idx="195">
                  <c:v>0.24329999999999999</c:v>
                </c:pt>
                <c:pt idx="196">
                  <c:v>0.24249999999999999</c:v>
                </c:pt>
                <c:pt idx="197">
                  <c:v>0.24160000000000001</c:v>
                </c:pt>
                <c:pt idx="198">
                  <c:v>0.2407</c:v>
                </c:pt>
                <c:pt idx="199">
                  <c:v>0.2399</c:v>
                </c:pt>
                <c:pt idx="200">
                  <c:v>0.23910000000000001</c:v>
                </c:pt>
                <c:pt idx="201">
                  <c:v>0.2382</c:v>
                </c:pt>
                <c:pt idx="202">
                  <c:v>0.2374</c:v>
                </c:pt>
                <c:pt idx="203">
                  <c:v>0.2366</c:v>
                </c:pt>
                <c:pt idx="204">
                  <c:v>0.23569999999999999</c:v>
                </c:pt>
                <c:pt idx="205">
                  <c:v>0.2349</c:v>
                </c:pt>
                <c:pt idx="206">
                  <c:v>0.2341</c:v>
                </c:pt>
                <c:pt idx="207">
                  <c:v>0.23330000000000001</c:v>
                </c:pt>
                <c:pt idx="208">
                  <c:v>0.23250000000000001</c:v>
                </c:pt>
                <c:pt idx="209">
                  <c:v>0.23169999999999999</c:v>
                </c:pt>
                <c:pt idx="210">
                  <c:v>0.23080000000000001</c:v>
                </c:pt>
                <c:pt idx="211">
                  <c:v>0.23</c:v>
                </c:pt>
                <c:pt idx="212">
                  <c:v>0.22919999999999999</c:v>
                </c:pt>
                <c:pt idx="213">
                  <c:v>0.22850000000000001</c:v>
                </c:pt>
                <c:pt idx="214">
                  <c:v>0.22770000000000001</c:v>
                </c:pt>
                <c:pt idx="215">
                  <c:v>0.22689999999999999</c:v>
                </c:pt>
                <c:pt idx="216">
                  <c:v>0.2261</c:v>
                </c:pt>
                <c:pt idx="217">
                  <c:v>0.2253</c:v>
                </c:pt>
                <c:pt idx="218">
                  <c:v>0.22450000000000001</c:v>
                </c:pt>
                <c:pt idx="219">
                  <c:v>0.2238</c:v>
                </c:pt>
                <c:pt idx="220">
                  <c:v>0.223</c:v>
                </c:pt>
                <c:pt idx="221">
                  <c:v>0.22220000000000001</c:v>
                </c:pt>
                <c:pt idx="222">
                  <c:v>0.2215</c:v>
                </c:pt>
                <c:pt idx="223">
                  <c:v>0.22070000000000001</c:v>
                </c:pt>
                <c:pt idx="224">
                  <c:v>0.22</c:v>
                </c:pt>
                <c:pt idx="225">
                  <c:v>0.21920000000000001</c:v>
                </c:pt>
                <c:pt idx="226">
                  <c:v>0.21840000000000001</c:v>
                </c:pt>
                <c:pt idx="227">
                  <c:v>0.2177</c:v>
                </c:pt>
                <c:pt idx="228">
                  <c:v>0.21690000000000001</c:v>
                </c:pt>
                <c:pt idx="229">
                  <c:v>0.2162</c:v>
                </c:pt>
                <c:pt idx="230">
                  <c:v>0.2155</c:v>
                </c:pt>
                <c:pt idx="231">
                  <c:v>0.2147</c:v>
                </c:pt>
                <c:pt idx="232">
                  <c:v>0.214</c:v>
                </c:pt>
                <c:pt idx="233">
                  <c:v>0.21329999999999999</c:v>
                </c:pt>
                <c:pt idx="234">
                  <c:v>0.21260000000000001</c:v>
                </c:pt>
                <c:pt idx="235">
                  <c:v>0.21179999999999999</c:v>
                </c:pt>
                <c:pt idx="236">
                  <c:v>0.21110000000000001</c:v>
                </c:pt>
                <c:pt idx="237">
                  <c:v>0.2104</c:v>
                </c:pt>
                <c:pt idx="238">
                  <c:v>0.2097</c:v>
                </c:pt>
                <c:pt idx="239">
                  <c:v>0.20899999999999999</c:v>
                </c:pt>
                <c:pt idx="240">
                  <c:v>0.20830000000000001</c:v>
                </c:pt>
                <c:pt idx="241">
                  <c:v>0.20760000000000001</c:v>
                </c:pt>
                <c:pt idx="242">
                  <c:v>0.2069</c:v>
                </c:pt>
                <c:pt idx="243">
                  <c:v>0.20619999999999999</c:v>
                </c:pt>
                <c:pt idx="244">
                  <c:v>0.20549999999999999</c:v>
                </c:pt>
                <c:pt idx="245">
                  <c:v>0.20480000000000001</c:v>
                </c:pt>
                <c:pt idx="246">
                  <c:v>0.2041</c:v>
                </c:pt>
                <c:pt idx="247">
                  <c:v>0.2034</c:v>
                </c:pt>
                <c:pt idx="248">
                  <c:v>0.20280000000000001</c:v>
                </c:pt>
                <c:pt idx="249">
                  <c:v>0.2021</c:v>
                </c:pt>
                <c:pt idx="250">
                  <c:v>0.2014</c:v>
                </c:pt>
                <c:pt idx="251">
                  <c:v>0.20069999999999999</c:v>
                </c:pt>
                <c:pt idx="252">
                  <c:v>0.2001</c:v>
                </c:pt>
                <c:pt idx="253">
                  <c:v>0.19939999999999999</c:v>
                </c:pt>
                <c:pt idx="254">
                  <c:v>0.19869999999999999</c:v>
                </c:pt>
                <c:pt idx="255">
                  <c:v>0.1981</c:v>
                </c:pt>
                <c:pt idx="256">
                  <c:v>0.19739999999999999</c:v>
                </c:pt>
                <c:pt idx="257">
                  <c:v>0.1968</c:v>
                </c:pt>
                <c:pt idx="258">
                  <c:v>0.1961</c:v>
                </c:pt>
                <c:pt idx="259">
                  <c:v>0.19539999999999999</c:v>
                </c:pt>
                <c:pt idx="260">
                  <c:v>0.1948</c:v>
                </c:pt>
                <c:pt idx="261">
                  <c:v>0.19420000000000001</c:v>
                </c:pt>
                <c:pt idx="262">
                  <c:v>0.19350000000000001</c:v>
                </c:pt>
                <c:pt idx="263">
                  <c:v>0.19289999999999999</c:v>
                </c:pt>
                <c:pt idx="264">
                  <c:v>0.19220000000000001</c:v>
                </c:pt>
                <c:pt idx="265">
                  <c:v>0.19159999999999999</c:v>
                </c:pt>
                <c:pt idx="266">
                  <c:v>0.191</c:v>
                </c:pt>
                <c:pt idx="267">
                  <c:v>0.1903</c:v>
                </c:pt>
                <c:pt idx="268">
                  <c:v>0.18970000000000001</c:v>
                </c:pt>
                <c:pt idx="269">
                  <c:v>0.18909999999999999</c:v>
                </c:pt>
                <c:pt idx="270">
                  <c:v>0.1885</c:v>
                </c:pt>
                <c:pt idx="271">
                  <c:v>0.18790000000000001</c:v>
                </c:pt>
                <c:pt idx="272">
                  <c:v>0.18720000000000001</c:v>
                </c:pt>
                <c:pt idx="273">
                  <c:v>0.18659999999999999</c:v>
                </c:pt>
                <c:pt idx="274">
                  <c:v>0.186</c:v>
                </c:pt>
                <c:pt idx="275">
                  <c:v>0.18540000000000001</c:v>
                </c:pt>
                <c:pt idx="276">
                  <c:v>0.18479999999999999</c:v>
                </c:pt>
                <c:pt idx="277">
                  <c:v>0.1842</c:v>
                </c:pt>
                <c:pt idx="278">
                  <c:v>0.18360000000000001</c:v>
                </c:pt>
                <c:pt idx="279">
                  <c:v>0.183</c:v>
                </c:pt>
                <c:pt idx="280">
                  <c:v>0.18240000000000001</c:v>
                </c:pt>
                <c:pt idx="281">
                  <c:v>0.18179999999999999</c:v>
                </c:pt>
                <c:pt idx="282">
                  <c:v>0.18129999999999999</c:v>
                </c:pt>
                <c:pt idx="283">
                  <c:v>0.1807</c:v>
                </c:pt>
                <c:pt idx="284">
                  <c:v>0.18010000000000001</c:v>
                </c:pt>
                <c:pt idx="285">
                  <c:v>0.17949999999999999</c:v>
                </c:pt>
                <c:pt idx="286">
                  <c:v>0.1789</c:v>
                </c:pt>
                <c:pt idx="287">
                  <c:v>0.17829999999999999</c:v>
                </c:pt>
                <c:pt idx="288">
                  <c:v>0.17780000000000001</c:v>
                </c:pt>
                <c:pt idx="289">
                  <c:v>0.1772</c:v>
                </c:pt>
                <c:pt idx="290">
                  <c:v>0.17660000000000001</c:v>
                </c:pt>
                <c:pt idx="291">
                  <c:v>0.17610000000000001</c:v>
                </c:pt>
                <c:pt idx="292">
                  <c:v>0.17549999999999999</c:v>
                </c:pt>
                <c:pt idx="293">
                  <c:v>0.1749</c:v>
                </c:pt>
                <c:pt idx="294">
                  <c:v>0.1744</c:v>
                </c:pt>
                <c:pt idx="295">
                  <c:v>0.17380000000000001</c:v>
                </c:pt>
                <c:pt idx="296">
                  <c:v>0.17330000000000001</c:v>
                </c:pt>
                <c:pt idx="297">
                  <c:v>0.17269999999999999</c:v>
                </c:pt>
                <c:pt idx="298">
                  <c:v>0.1721</c:v>
                </c:pt>
                <c:pt idx="299">
                  <c:v>0.1716</c:v>
                </c:pt>
                <c:pt idx="300">
                  <c:v>0.1711</c:v>
                </c:pt>
                <c:pt idx="301">
                  <c:v>0.17050000000000001</c:v>
                </c:pt>
                <c:pt idx="302">
                  <c:v>0.17</c:v>
                </c:pt>
                <c:pt idx="303">
                  <c:v>0.1694</c:v>
                </c:pt>
                <c:pt idx="304">
                  <c:v>0.16889999999999999</c:v>
                </c:pt>
                <c:pt idx="305">
                  <c:v>0.16839999999999999</c:v>
                </c:pt>
                <c:pt idx="306">
                  <c:v>0.1678</c:v>
                </c:pt>
                <c:pt idx="307">
                  <c:v>0.1673</c:v>
                </c:pt>
                <c:pt idx="308">
                  <c:v>0.1668</c:v>
                </c:pt>
                <c:pt idx="309">
                  <c:v>0.16619999999999999</c:v>
                </c:pt>
                <c:pt idx="310">
                  <c:v>0.16569999999999999</c:v>
                </c:pt>
                <c:pt idx="311">
                  <c:v>0.16520000000000001</c:v>
                </c:pt>
                <c:pt idx="312">
                  <c:v>0.16470000000000001</c:v>
                </c:pt>
                <c:pt idx="313">
                  <c:v>0.1641</c:v>
                </c:pt>
                <c:pt idx="314">
                  <c:v>0.1636</c:v>
                </c:pt>
                <c:pt idx="315">
                  <c:v>0.16309999999999999</c:v>
                </c:pt>
                <c:pt idx="316">
                  <c:v>0.16259999999999999</c:v>
                </c:pt>
                <c:pt idx="317">
                  <c:v>0.16209999999999999</c:v>
                </c:pt>
                <c:pt idx="318">
                  <c:v>0.16159999999999999</c:v>
                </c:pt>
                <c:pt idx="319">
                  <c:v>0.16109999999999999</c:v>
                </c:pt>
                <c:pt idx="320">
                  <c:v>0.16059999999999999</c:v>
                </c:pt>
                <c:pt idx="321">
                  <c:v>0.16009999999999999</c:v>
                </c:pt>
                <c:pt idx="322">
                  <c:v>0.15959999999999999</c:v>
                </c:pt>
                <c:pt idx="323">
                  <c:v>0.15909999999999999</c:v>
                </c:pt>
                <c:pt idx="324">
                  <c:v>0.15859999999999999</c:v>
                </c:pt>
                <c:pt idx="325">
                  <c:v>0.15809999999999999</c:v>
                </c:pt>
                <c:pt idx="326">
                  <c:v>0.15759999999999999</c:v>
                </c:pt>
                <c:pt idx="327">
                  <c:v>0.15709999999999999</c:v>
                </c:pt>
                <c:pt idx="328">
                  <c:v>0.15659999999999999</c:v>
                </c:pt>
                <c:pt idx="329">
                  <c:v>0.15609999999999999</c:v>
                </c:pt>
                <c:pt idx="330">
                  <c:v>0.15570000000000001</c:v>
                </c:pt>
                <c:pt idx="331">
                  <c:v>0.1552</c:v>
                </c:pt>
                <c:pt idx="332">
                  <c:v>0.1547</c:v>
                </c:pt>
                <c:pt idx="333">
                  <c:v>0.1542</c:v>
                </c:pt>
                <c:pt idx="334">
                  <c:v>0.1537</c:v>
                </c:pt>
                <c:pt idx="335">
                  <c:v>0.15329999999999999</c:v>
                </c:pt>
                <c:pt idx="336">
                  <c:v>0.15279999999999999</c:v>
                </c:pt>
                <c:pt idx="337">
                  <c:v>0.15229999999999999</c:v>
                </c:pt>
                <c:pt idx="338">
                  <c:v>0.15190000000000001</c:v>
                </c:pt>
                <c:pt idx="339">
                  <c:v>0.15140000000000001</c:v>
                </c:pt>
                <c:pt idx="340">
                  <c:v>0.15090000000000001</c:v>
                </c:pt>
                <c:pt idx="341">
                  <c:v>0.15049999999999999</c:v>
                </c:pt>
                <c:pt idx="342">
                  <c:v>0.15</c:v>
                </c:pt>
                <c:pt idx="343">
                  <c:v>0.14949999999999999</c:v>
                </c:pt>
                <c:pt idx="344">
                  <c:v>0.14910000000000001</c:v>
                </c:pt>
                <c:pt idx="345">
                  <c:v>0.14860000000000001</c:v>
                </c:pt>
                <c:pt idx="346">
                  <c:v>0.1482</c:v>
                </c:pt>
                <c:pt idx="347">
                  <c:v>0.1477</c:v>
                </c:pt>
                <c:pt idx="348">
                  <c:v>0.14729999999999999</c:v>
                </c:pt>
                <c:pt idx="349">
                  <c:v>0.14680000000000001</c:v>
                </c:pt>
                <c:pt idx="350">
                  <c:v>0.1464</c:v>
                </c:pt>
                <c:pt idx="351">
                  <c:v>0.1459</c:v>
                </c:pt>
                <c:pt idx="352">
                  <c:v>0.14549999999999999</c:v>
                </c:pt>
                <c:pt idx="353">
                  <c:v>0.14499999999999999</c:v>
                </c:pt>
                <c:pt idx="354">
                  <c:v>0.14460000000000001</c:v>
                </c:pt>
                <c:pt idx="355">
                  <c:v>0.14419999999999999</c:v>
                </c:pt>
                <c:pt idx="356">
                  <c:v>0.14369999999999999</c:v>
                </c:pt>
                <c:pt idx="357">
                  <c:v>0.14330000000000001</c:v>
                </c:pt>
                <c:pt idx="358">
                  <c:v>0.1429</c:v>
                </c:pt>
                <c:pt idx="359">
                  <c:v>0.1424</c:v>
                </c:pt>
                <c:pt idx="360">
                  <c:v>0.14199999999999999</c:v>
                </c:pt>
                <c:pt idx="361">
                  <c:v>0.1416</c:v>
                </c:pt>
                <c:pt idx="362">
                  <c:v>0.14119999999999999</c:v>
                </c:pt>
                <c:pt idx="363">
                  <c:v>0.14069999999999999</c:v>
                </c:pt>
                <c:pt idx="364">
                  <c:v>0.14030000000000001</c:v>
                </c:pt>
                <c:pt idx="365">
                  <c:v>0.1399</c:v>
                </c:pt>
                <c:pt idx="366">
                  <c:v>0.13950000000000001</c:v>
                </c:pt>
                <c:pt idx="367">
                  <c:v>0.13900000000000001</c:v>
                </c:pt>
                <c:pt idx="368">
                  <c:v>0.1386</c:v>
                </c:pt>
                <c:pt idx="369">
                  <c:v>0.13819999999999999</c:v>
                </c:pt>
                <c:pt idx="370">
                  <c:v>0.13780000000000001</c:v>
                </c:pt>
                <c:pt idx="371">
                  <c:v>0.13739999999999999</c:v>
                </c:pt>
                <c:pt idx="372">
                  <c:v>0.13700000000000001</c:v>
                </c:pt>
                <c:pt idx="373">
                  <c:v>0.1366</c:v>
                </c:pt>
                <c:pt idx="374">
                  <c:v>0.13619999999999999</c:v>
                </c:pt>
                <c:pt idx="375">
                  <c:v>0.1358</c:v>
                </c:pt>
                <c:pt idx="376">
                  <c:v>0.13539999999999999</c:v>
                </c:pt>
                <c:pt idx="377">
                  <c:v>0.13500000000000001</c:v>
                </c:pt>
                <c:pt idx="378">
                  <c:v>0.1346</c:v>
                </c:pt>
                <c:pt idx="379">
                  <c:v>0.13420000000000001</c:v>
                </c:pt>
                <c:pt idx="380">
                  <c:v>0.1338</c:v>
                </c:pt>
                <c:pt idx="381">
                  <c:v>0.13339999999999999</c:v>
                </c:pt>
                <c:pt idx="382">
                  <c:v>0.13300000000000001</c:v>
                </c:pt>
                <c:pt idx="383">
                  <c:v>0.1326</c:v>
                </c:pt>
                <c:pt idx="384">
                  <c:v>0.13220000000000001</c:v>
                </c:pt>
                <c:pt idx="385">
                  <c:v>0.1318</c:v>
                </c:pt>
                <c:pt idx="386">
                  <c:v>0.13139999999999999</c:v>
                </c:pt>
                <c:pt idx="387">
                  <c:v>0.13100000000000001</c:v>
                </c:pt>
                <c:pt idx="388">
                  <c:v>0.13059999999999999</c:v>
                </c:pt>
                <c:pt idx="389">
                  <c:v>0.1303</c:v>
                </c:pt>
                <c:pt idx="390">
                  <c:v>0.12989999999999999</c:v>
                </c:pt>
                <c:pt idx="391">
                  <c:v>0.1295</c:v>
                </c:pt>
                <c:pt idx="392">
                  <c:v>0.12909999999999999</c:v>
                </c:pt>
                <c:pt idx="393">
                  <c:v>0.12870000000000001</c:v>
                </c:pt>
                <c:pt idx="394">
                  <c:v>0.12839999999999999</c:v>
                </c:pt>
                <c:pt idx="395">
                  <c:v>0.128</c:v>
                </c:pt>
                <c:pt idx="396">
                  <c:v>0.12759999999999999</c:v>
                </c:pt>
                <c:pt idx="397">
                  <c:v>0.12720000000000001</c:v>
                </c:pt>
                <c:pt idx="398">
                  <c:v>0.12690000000000001</c:v>
                </c:pt>
                <c:pt idx="399">
                  <c:v>0.1265</c:v>
                </c:pt>
                <c:pt idx="400">
                  <c:v>0.12609999999999999</c:v>
                </c:pt>
                <c:pt idx="401">
                  <c:v>0.1258</c:v>
                </c:pt>
                <c:pt idx="402">
                  <c:v>0.12540000000000001</c:v>
                </c:pt>
                <c:pt idx="403">
                  <c:v>0.125</c:v>
                </c:pt>
                <c:pt idx="404">
                  <c:v>0.12470000000000001</c:v>
                </c:pt>
                <c:pt idx="405">
                  <c:v>0.12429999999999999</c:v>
                </c:pt>
                <c:pt idx="406">
                  <c:v>0.1239</c:v>
                </c:pt>
                <c:pt idx="407">
                  <c:v>0.1236</c:v>
                </c:pt>
                <c:pt idx="408">
                  <c:v>0.1232</c:v>
                </c:pt>
                <c:pt idx="409">
                  <c:v>0.1229</c:v>
                </c:pt>
                <c:pt idx="410">
                  <c:v>0.1225</c:v>
                </c:pt>
                <c:pt idx="411">
                  <c:v>0.1222</c:v>
                </c:pt>
                <c:pt idx="412">
                  <c:v>0.12180000000000001</c:v>
                </c:pt>
                <c:pt idx="413">
                  <c:v>0.1215</c:v>
                </c:pt>
                <c:pt idx="414">
                  <c:v>0.1211</c:v>
                </c:pt>
                <c:pt idx="415">
                  <c:v>0.1208</c:v>
                </c:pt>
                <c:pt idx="416">
                  <c:v>0.12039999999999999</c:v>
                </c:pt>
                <c:pt idx="417">
                  <c:v>0.1201</c:v>
                </c:pt>
                <c:pt idx="418">
                  <c:v>0.1197</c:v>
                </c:pt>
                <c:pt idx="419">
                  <c:v>0.11940000000000001</c:v>
                </c:pt>
                <c:pt idx="420">
                  <c:v>0.11899999999999999</c:v>
                </c:pt>
                <c:pt idx="421">
                  <c:v>0.1187</c:v>
                </c:pt>
                <c:pt idx="422">
                  <c:v>0.11840000000000001</c:v>
                </c:pt>
                <c:pt idx="423">
                  <c:v>0.11799999999999999</c:v>
                </c:pt>
                <c:pt idx="424">
                  <c:v>0.1177</c:v>
                </c:pt>
                <c:pt idx="425">
                  <c:v>0.1174</c:v>
                </c:pt>
                <c:pt idx="426">
                  <c:v>0.11700000000000001</c:v>
                </c:pt>
                <c:pt idx="427">
                  <c:v>0.1167</c:v>
                </c:pt>
                <c:pt idx="428">
                  <c:v>0.1164</c:v>
                </c:pt>
                <c:pt idx="429">
                  <c:v>0.11600000000000001</c:v>
                </c:pt>
                <c:pt idx="430">
                  <c:v>0.1157</c:v>
                </c:pt>
                <c:pt idx="431">
                  <c:v>0.1154</c:v>
                </c:pt>
                <c:pt idx="432">
                  <c:v>0.115</c:v>
                </c:pt>
                <c:pt idx="433">
                  <c:v>0.1147</c:v>
                </c:pt>
                <c:pt idx="434">
                  <c:v>0.1144</c:v>
                </c:pt>
                <c:pt idx="435">
                  <c:v>0.11409999999999999</c:v>
                </c:pt>
                <c:pt idx="436">
                  <c:v>0.1138</c:v>
                </c:pt>
                <c:pt idx="437">
                  <c:v>0.1134</c:v>
                </c:pt>
                <c:pt idx="438">
                  <c:v>0.11310000000000001</c:v>
                </c:pt>
                <c:pt idx="439">
                  <c:v>0.1128</c:v>
                </c:pt>
                <c:pt idx="440">
                  <c:v>0.1125</c:v>
                </c:pt>
                <c:pt idx="441">
                  <c:v>0.11219999999999999</c:v>
                </c:pt>
                <c:pt idx="442">
                  <c:v>0.1118</c:v>
                </c:pt>
                <c:pt idx="443">
                  <c:v>0.1115</c:v>
                </c:pt>
                <c:pt idx="444">
                  <c:v>0.11119999999999999</c:v>
                </c:pt>
                <c:pt idx="445">
                  <c:v>0.1109</c:v>
                </c:pt>
                <c:pt idx="446">
                  <c:v>0.1106</c:v>
                </c:pt>
                <c:pt idx="447">
                  <c:v>0.1103</c:v>
                </c:pt>
                <c:pt idx="448">
                  <c:v>0.11</c:v>
                </c:pt>
                <c:pt idx="449">
                  <c:v>0.10970000000000001</c:v>
                </c:pt>
                <c:pt idx="450">
                  <c:v>0.1094</c:v>
                </c:pt>
                <c:pt idx="451">
                  <c:v>0.1091</c:v>
                </c:pt>
                <c:pt idx="452">
                  <c:v>0.10879999999999999</c:v>
                </c:pt>
                <c:pt idx="453">
                  <c:v>0.1085</c:v>
                </c:pt>
                <c:pt idx="454">
                  <c:v>0.1082</c:v>
                </c:pt>
                <c:pt idx="455">
                  <c:v>0.1079</c:v>
                </c:pt>
                <c:pt idx="456">
                  <c:v>0.1076</c:v>
                </c:pt>
                <c:pt idx="457">
                  <c:v>0.10730000000000001</c:v>
                </c:pt>
                <c:pt idx="458">
                  <c:v>0.107</c:v>
                </c:pt>
                <c:pt idx="459">
                  <c:v>0.1067</c:v>
                </c:pt>
                <c:pt idx="460">
                  <c:v>0.10639999999999999</c:v>
                </c:pt>
                <c:pt idx="461">
                  <c:v>0.1061</c:v>
                </c:pt>
                <c:pt idx="462">
                  <c:v>0.10580000000000001</c:v>
                </c:pt>
                <c:pt idx="463">
                  <c:v>0.1055</c:v>
                </c:pt>
                <c:pt idx="464">
                  <c:v>0.1052</c:v>
                </c:pt>
                <c:pt idx="465">
                  <c:v>0.10489999999999999</c:v>
                </c:pt>
                <c:pt idx="466">
                  <c:v>0.1046</c:v>
                </c:pt>
                <c:pt idx="467">
                  <c:v>0.1043</c:v>
                </c:pt>
                <c:pt idx="468">
                  <c:v>0.104</c:v>
                </c:pt>
                <c:pt idx="469">
                  <c:v>0.1038</c:v>
                </c:pt>
                <c:pt idx="470">
                  <c:v>0.10349999999999999</c:v>
                </c:pt>
                <c:pt idx="471">
                  <c:v>0.1032</c:v>
                </c:pt>
                <c:pt idx="472">
                  <c:v>0.10290000000000001</c:v>
                </c:pt>
                <c:pt idx="473">
                  <c:v>0.1026</c:v>
                </c:pt>
                <c:pt idx="474">
                  <c:v>0.1024</c:v>
                </c:pt>
                <c:pt idx="475">
                  <c:v>0.1021</c:v>
                </c:pt>
                <c:pt idx="476">
                  <c:v>0.1018</c:v>
                </c:pt>
                <c:pt idx="477">
                  <c:v>0.10150000000000001</c:v>
                </c:pt>
                <c:pt idx="478">
                  <c:v>0.1012</c:v>
                </c:pt>
                <c:pt idx="479">
                  <c:v>0.10100000000000001</c:v>
                </c:pt>
                <c:pt idx="480">
                  <c:v>0.1007</c:v>
                </c:pt>
                <c:pt idx="481">
                  <c:v>0.1004</c:v>
                </c:pt>
                <c:pt idx="482">
                  <c:v>0.10009999999999999</c:v>
                </c:pt>
                <c:pt idx="483">
                  <c:v>9.987E-2</c:v>
                </c:pt>
                <c:pt idx="484">
                  <c:v>9.9599999999999994E-2</c:v>
                </c:pt>
                <c:pt idx="485">
                  <c:v>9.9330000000000002E-2</c:v>
                </c:pt>
                <c:pt idx="486">
                  <c:v>9.9059999999999995E-2</c:v>
                </c:pt>
                <c:pt idx="487">
                  <c:v>9.8790000000000003E-2</c:v>
                </c:pt>
                <c:pt idx="488">
                  <c:v>9.8530000000000006E-2</c:v>
                </c:pt>
                <c:pt idx="489">
                  <c:v>9.826E-2</c:v>
                </c:pt>
                <c:pt idx="490">
                  <c:v>9.7989999999999994E-2</c:v>
                </c:pt>
                <c:pt idx="491">
                  <c:v>9.7729999999999997E-2</c:v>
                </c:pt>
                <c:pt idx="492">
                  <c:v>9.7470000000000001E-2</c:v>
                </c:pt>
                <c:pt idx="493">
                  <c:v>9.7199999999999995E-2</c:v>
                </c:pt>
                <c:pt idx="494">
                  <c:v>9.6949999999999995E-2</c:v>
                </c:pt>
                <c:pt idx="495">
                  <c:v>9.6680000000000002E-2</c:v>
                </c:pt>
                <c:pt idx="496">
                  <c:v>9.6420000000000006E-2</c:v>
                </c:pt>
                <c:pt idx="497">
                  <c:v>9.6170000000000005E-2</c:v>
                </c:pt>
                <c:pt idx="498">
                  <c:v>9.5909999999999995E-2</c:v>
                </c:pt>
                <c:pt idx="499">
                  <c:v>9.5649999999999999E-2</c:v>
                </c:pt>
                <c:pt idx="500">
                  <c:v>9.5399999999999999E-2</c:v>
                </c:pt>
                <c:pt idx="501">
                  <c:v>9.5140000000000002E-2</c:v>
                </c:pt>
                <c:pt idx="502">
                  <c:v>9.4880000000000006E-2</c:v>
                </c:pt>
                <c:pt idx="503">
                  <c:v>9.4630000000000006E-2</c:v>
                </c:pt>
                <c:pt idx="504">
                  <c:v>9.4380000000000006E-2</c:v>
                </c:pt>
                <c:pt idx="505">
                  <c:v>9.4130000000000005E-2</c:v>
                </c:pt>
                <c:pt idx="506">
                  <c:v>9.3880000000000005E-2</c:v>
                </c:pt>
                <c:pt idx="507">
                  <c:v>9.3630000000000005E-2</c:v>
                </c:pt>
                <c:pt idx="508">
                  <c:v>9.3369999999999995E-2</c:v>
                </c:pt>
                <c:pt idx="509">
                  <c:v>9.3130000000000004E-2</c:v>
                </c:pt>
                <c:pt idx="510">
                  <c:v>9.2880000000000004E-2</c:v>
                </c:pt>
                <c:pt idx="511">
                  <c:v>9.264E-2</c:v>
                </c:pt>
                <c:pt idx="512">
                  <c:v>9.239E-2</c:v>
                </c:pt>
                <c:pt idx="513">
                  <c:v>9.214E-2</c:v>
                </c:pt>
                <c:pt idx="514">
                  <c:v>9.1899999999999996E-2</c:v>
                </c:pt>
                <c:pt idx="515">
                  <c:v>9.1660000000000005E-2</c:v>
                </c:pt>
                <c:pt idx="516">
                  <c:v>9.1420000000000001E-2</c:v>
                </c:pt>
                <c:pt idx="517">
                  <c:v>9.1179999999999997E-2</c:v>
                </c:pt>
                <c:pt idx="518">
                  <c:v>9.0939999999999993E-2</c:v>
                </c:pt>
                <c:pt idx="519">
                  <c:v>9.0700000000000003E-2</c:v>
                </c:pt>
                <c:pt idx="520">
                  <c:v>9.0450000000000003E-2</c:v>
                </c:pt>
                <c:pt idx="521">
                  <c:v>9.0219999999999995E-2</c:v>
                </c:pt>
                <c:pt idx="522">
                  <c:v>8.9980000000000004E-2</c:v>
                </c:pt>
                <c:pt idx="523">
                  <c:v>8.9749999999999996E-2</c:v>
                </c:pt>
                <c:pt idx="524">
                  <c:v>8.9510000000000006E-2</c:v>
                </c:pt>
                <c:pt idx="525">
                  <c:v>8.9279999999999998E-2</c:v>
                </c:pt>
                <c:pt idx="526">
                  <c:v>8.9039999999999994E-2</c:v>
                </c:pt>
                <c:pt idx="527">
                  <c:v>8.881E-2</c:v>
                </c:pt>
                <c:pt idx="528">
                  <c:v>8.8580000000000006E-2</c:v>
                </c:pt>
                <c:pt idx="529">
                  <c:v>8.8349999999999998E-2</c:v>
                </c:pt>
                <c:pt idx="530">
                  <c:v>8.8109999999999994E-2</c:v>
                </c:pt>
                <c:pt idx="531">
                  <c:v>8.7889999999999996E-2</c:v>
                </c:pt>
                <c:pt idx="532">
                  <c:v>8.7650000000000006E-2</c:v>
                </c:pt>
                <c:pt idx="533">
                  <c:v>8.7419999999999998E-2</c:v>
                </c:pt>
                <c:pt idx="534">
                  <c:v>8.72E-2</c:v>
                </c:pt>
                <c:pt idx="535">
                  <c:v>8.6970000000000006E-2</c:v>
                </c:pt>
                <c:pt idx="536">
                  <c:v>8.6749999999999994E-2</c:v>
                </c:pt>
                <c:pt idx="537">
                  <c:v>8.652E-2</c:v>
                </c:pt>
                <c:pt idx="538">
                  <c:v>8.6300000000000002E-2</c:v>
                </c:pt>
                <c:pt idx="539">
                  <c:v>8.6080000000000004E-2</c:v>
                </c:pt>
                <c:pt idx="540">
                  <c:v>8.5849999999999996E-2</c:v>
                </c:pt>
                <c:pt idx="541">
                  <c:v>8.5629999999999998E-2</c:v>
                </c:pt>
                <c:pt idx="542">
                  <c:v>8.5400000000000004E-2</c:v>
                </c:pt>
                <c:pt idx="543">
                  <c:v>8.5190000000000002E-2</c:v>
                </c:pt>
                <c:pt idx="544">
                  <c:v>8.4959999999999994E-2</c:v>
                </c:pt>
                <c:pt idx="545">
                  <c:v>8.4750000000000006E-2</c:v>
                </c:pt>
                <c:pt idx="546">
                  <c:v>8.4519999999999998E-2</c:v>
                </c:pt>
                <c:pt idx="547">
                  <c:v>8.4309999999999996E-2</c:v>
                </c:pt>
                <c:pt idx="548">
                  <c:v>8.4089999999999998E-2</c:v>
                </c:pt>
                <c:pt idx="549">
                  <c:v>8.3879999999999996E-2</c:v>
                </c:pt>
                <c:pt idx="550">
                  <c:v>8.3659999999999998E-2</c:v>
                </c:pt>
                <c:pt idx="551">
                  <c:v>8.344E-2</c:v>
                </c:pt>
                <c:pt idx="552">
                  <c:v>8.3229999999999998E-2</c:v>
                </c:pt>
                <c:pt idx="553">
                  <c:v>8.3019999999999997E-2</c:v>
                </c:pt>
                <c:pt idx="554">
                  <c:v>8.2809999999999995E-2</c:v>
                </c:pt>
                <c:pt idx="555">
                  <c:v>8.2589999999999997E-2</c:v>
                </c:pt>
                <c:pt idx="556">
                  <c:v>8.2379999999999995E-2</c:v>
                </c:pt>
                <c:pt idx="557">
                  <c:v>8.2170000000000007E-2</c:v>
                </c:pt>
                <c:pt idx="558">
                  <c:v>8.1960000000000005E-2</c:v>
                </c:pt>
                <c:pt idx="559">
                  <c:v>8.1750000000000003E-2</c:v>
                </c:pt>
                <c:pt idx="560">
                  <c:v>8.1540000000000001E-2</c:v>
                </c:pt>
                <c:pt idx="561">
                  <c:v>8.133E-2</c:v>
                </c:pt>
                <c:pt idx="562">
                  <c:v>8.1129999999999994E-2</c:v>
                </c:pt>
                <c:pt idx="563">
                  <c:v>8.0920000000000006E-2</c:v>
                </c:pt>
                <c:pt idx="564">
                  <c:v>8.072E-2</c:v>
                </c:pt>
                <c:pt idx="565">
                  <c:v>8.0509999999999998E-2</c:v>
                </c:pt>
                <c:pt idx="566">
                  <c:v>8.0299999999999996E-2</c:v>
                </c:pt>
                <c:pt idx="567">
                  <c:v>8.0100000000000005E-2</c:v>
                </c:pt>
                <c:pt idx="568">
                  <c:v>7.9899999999999999E-2</c:v>
                </c:pt>
                <c:pt idx="569">
                  <c:v>7.9699999999999993E-2</c:v>
                </c:pt>
                <c:pt idx="570">
                  <c:v>7.9500000000000001E-2</c:v>
                </c:pt>
                <c:pt idx="571">
                  <c:v>7.9289999999999999E-2</c:v>
                </c:pt>
                <c:pt idx="572">
                  <c:v>7.9089999999999994E-2</c:v>
                </c:pt>
                <c:pt idx="573">
                  <c:v>7.8890000000000002E-2</c:v>
                </c:pt>
                <c:pt idx="574">
                  <c:v>7.8689999999999996E-2</c:v>
                </c:pt>
                <c:pt idx="575">
                  <c:v>7.85E-2</c:v>
                </c:pt>
                <c:pt idx="576">
                  <c:v>7.8299999999999995E-2</c:v>
                </c:pt>
                <c:pt idx="577">
                  <c:v>7.8100000000000003E-2</c:v>
                </c:pt>
                <c:pt idx="578">
                  <c:v>7.7899999999999997E-2</c:v>
                </c:pt>
                <c:pt idx="579">
                  <c:v>7.7710000000000001E-2</c:v>
                </c:pt>
                <c:pt idx="580">
                  <c:v>7.7509999999999996E-2</c:v>
                </c:pt>
                <c:pt idx="581">
                  <c:v>7.732E-2</c:v>
                </c:pt>
                <c:pt idx="582">
                  <c:v>7.7130000000000004E-2</c:v>
                </c:pt>
                <c:pt idx="583">
                  <c:v>7.6929999999999998E-2</c:v>
                </c:pt>
                <c:pt idx="584">
                  <c:v>7.6740000000000003E-2</c:v>
                </c:pt>
                <c:pt idx="585">
                  <c:v>7.6550000000000007E-2</c:v>
                </c:pt>
                <c:pt idx="586">
                  <c:v>7.6359999999999997E-2</c:v>
                </c:pt>
                <c:pt idx="587">
                  <c:v>7.6160000000000005E-2</c:v>
                </c:pt>
                <c:pt idx="588">
                  <c:v>7.5969999999999996E-2</c:v>
                </c:pt>
                <c:pt idx="589">
                  <c:v>7.578E-2</c:v>
                </c:pt>
                <c:pt idx="590">
                  <c:v>7.5600000000000001E-2</c:v>
                </c:pt>
                <c:pt idx="591">
                  <c:v>7.5410000000000005E-2</c:v>
                </c:pt>
                <c:pt idx="592">
                  <c:v>7.5219999999999995E-2</c:v>
                </c:pt>
                <c:pt idx="593">
                  <c:v>7.5029999999999999E-2</c:v>
                </c:pt>
                <c:pt idx="594">
                  <c:v>7.485E-2</c:v>
                </c:pt>
                <c:pt idx="595">
                  <c:v>7.4660000000000004E-2</c:v>
                </c:pt>
                <c:pt idx="596">
                  <c:v>7.4469999999999995E-2</c:v>
                </c:pt>
                <c:pt idx="597">
                  <c:v>7.4289999999999995E-2</c:v>
                </c:pt>
                <c:pt idx="598">
                  <c:v>7.4109999999999995E-2</c:v>
                </c:pt>
                <c:pt idx="599">
                  <c:v>7.3929999999999996E-2</c:v>
                </c:pt>
                <c:pt idx="600">
                  <c:v>7.374E-2</c:v>
                </c:pt>
                <c:pt idx="601">
                  <c:v>7.356E-2</c:v>
                </c:pt>
                <c:pt idx="602">
                  <c:v>7.3380000000000001E-2</c:v>
                </c:pt>
                <c:pt idx="603">
                  <c:v>7.3200000000000001E-2</c:v>
                </c:pt>
                <c:pt idx="604">
                  <c:v>7.3010000000000005E-2</c:v>
                </c:pt>
                <c:pt idx="605">
                  <c:v>7.2830000000000006E-2</c:v>
                </c:pt>
                <c:pt idx="606">
                  <c:v>7.2650000000000006E-2</c:v>
                </c:pt>
                <c:pt idx="607">
                  <c:v>7.2480000000000003E-2</c:v>
                </c:pt>
                <c:pt idx="608">
                  <c:v>7.2300000000000003E-2</c:v>
                </c:pt>
                <c:pt idx="609">
                  <c:v>7.2120000000000004E-2</c:v>
                </c:pt>
                <c:pt idx="610">
                  <c:v>7.1940000000000004E-2</c:v>
                </c:pt>
                <c:pt idx="611">
                  <c:v>7.177E-2</c:v>
                </c:pt>
                <c:pt idx="612">
                  <c:v>7.1590000000000001E-2</c:v>
                </c:pt>
                <c:pt idx="613">
                  <c:v>7.1419999999999997E-2</c:v>
                </c:pt>
                <c:pt idx="614">
                  <c:v>7.1239999999999998E-2</c:v>
                </c:pt>
                <c:pt idx="615">
                  <c:v>7.1069999999999994E-2</c:v>
                </c:pt>
                <c:pt idx="616">
                  <c:v>7.0889999999999995E-2</c:v>
                </c:pt>
                <c:pt idx="617">
                  <c:v>7.0720000000000005E-2</c:v>
                </c:pt>
                <c:pt idx="618">
                  <c:v>7.0550000000000002E-2</c:v>
                </c:pt>
                <c:pt idx="619">
                  <c:v>7.0370000000000002E-2</c:v>
                </c:pt>
                <c:pt idx="620">
                  <c:v>7.0199999999999999E-2</c:v>
                </c:pt>
                <c:pt idx="621">
                  <c:v>7.0029999999999995E-2</c:v>
                </c:pt>
                <c:pt idx="622">
                  <c:v>6.9860000000000005E-2</c:v>
                </c:pt>
                <c:pt idx="623">
                  <c:v>6.9690000000000002E-2</c:v>
                </c:pt>
                <c:pt idx="624">
                  <c:v>6.9519999999999998E-2</c:v>
                </c:pt>
                <c:pt idx="625">
                  <c:v>6.9349999999999995E-2</c:v>
                </c:pt>
                <c:pt idx="626">
                  <c:v>6.9180000000000005E-2</c:v>
                </c:pt>
                <c:pt idx="627">
                  <c:v>6.9019999999999998E-2</c:v>
                </c:pt>
                <c:pt idx="628">
                  <c:v>6.8849999999999995E-2</c:v>
                </c:pt>
                <c:pt idx="629">
                  <c:v>6.8680000000000005E-2</c:v>
                </c:pt>
                <c:pt idx="630">
                  <c:v>6.8519999999999998E-2</c:v>
                </c:pt>
                <c:pt idx="631">
                  <c:v>6.8349999999999994E-2</c:v>
                </c:pt>
                <c:pt idx="632">
                  <c:v>6.8190000000000001E-2</c:v>
                </c:pt>
                <c:pt idx="633">
                  <c:v>6.8019999999999997E-2</c:v>
                </c:pt>
                <c:pt idx="634">
                  <c:v>6.7860000000000004E-2</c:v>
                </c:pt>
                <c:pt idx="635">
                  <c:v>6.769E-2</c:v>
                </c:pt>
                <c:pt idx="636">
                  <c:v>6.7530000000000007E-2</c:v>
                </c:pt>
                <c:pt idx="637">
                  <c:v>6.7369999999999999E-2</c:v>
                </c:pt>
                <c:pt idx="638">
                  <c:v>6.7210000000000006E-2</c:v>
                </c:pt>
                <c:pt idx="639">
                  <c:v>6.7049999999999998E-2</c:v>
                </c:pt>
                <c:pt idx="640">
                  <c:v>6.6879999999999995E-2</c:v>
                </c:pt>
                <c:pt idx="641">
                  <c:v>6.6720000000000002E-2</c:v>
                </c:pt>
                <c:pt idx="642">
                  <c:v>6.6559999999999994E-2</c:v>
                </c:pt>
                <c:pt idx="643">
                  <c:v>6.6409999999999997E-2</c:v>
                </c:pt>
                <c:pt idx="644">
                  <c:v>6.6250000000000003E-2</c:v>
                </c:pt>
                <c:pt idx="645">
                  <c:v>6.6089999999999996E-2</c:v>
                </c:pt>
                <c:pt idx="646">
                  <c:v>6.5930000000000002E-2</c:v>
                </c:pt>
                <c:pt idx="647">
                  <c:v>6.5769999999999995E-2</c:v>
                </c:pt>
                <c:pt idx="648">
                  <c:v>6.5619999999999998E-2</c:v>
                </c:pt>
                <c:pt idx="649">
                  <c:v>6.5460000000000004E-2</c:v>
                </c:pt>
                <c:pt idx="650">
                  <c:v>6.5299999999999997E-2</c:v>
                </c:pt>
                <c:pt idx="651">
                  <c:v>6.515E-2</c:v>
                </c:pt>
                <c:pt idx="652">
                  <c:v>6.4990000000000006E-2</c:v>
                </c:pt>
                <c:pt idx="653">
                  <c:v>6.4839999999999995E-2</c:v>
                </c:pt>
                <c:pt idx="654">
                  <c:v>6.4680000000000001E-2</c:v>
                </c:pt>
                <c:pt idx="655">
                  <c:v>6.4530000000000004E-2</c:v>
                </c:pt>
                <c:pt idx="656">
                  <c:v>6.4380000000000007E-2</c:v>
                </c:pt>
                <c:pt idx="657">
                  <c:v>6.4219999999999999E-2</c:v>
                </c:pt>
                <c:pt idx="658">
                  <c:v>6.4070000000000002E-2</c:v>
                </c:pt>
                <c:pt idx="659">
                  <c:v>6.3920000000000005E-2</c:v>
                </c:pt>
                <c:pt idx="660">
                  <c:v>6.3769999999999993E-2</c:v>
                </c:pt>
                <c:pt idx="661">
                  <c:v>6.3619999999999996E-2</c:v>
                </c:pt>
                <c:pt idx="662">
                  <c:v>6.3469999999999999E-2</c:v>
                </c:pt>
                <c:pt idx="663">
                  <c:v>6.3320000000000001E-2</c:v>
                </c:pt>
                <c:pt idx="664">
                  <c:v>6.3170000000000004E-2</c:v>
                </c:pt>
                <c:pt idx="665">
                  <c:v>6.3020000000000007E-2</c:v>
                </c:pt>
                <c:pt idx="666">
                  <c:v>6.2869999999999995E-2</c:v>
                </c:pt>
                <c:pt idx="667">
                  <c:v>6.2729999999999994E-2</c:v>
                </c:pt>
                <c:pt idx="668">
                  <c:v>6.2579999999999997E-2</c:v>
                </c:pt>
                <c:pt idx="669">
                  <c:v>6.2429999999999999E-2</c:v>
                </c:pt>
                <c:pt idx="670">
                  <c:v>6.2280000000000002E-2</c:v>
                </c:pt>
                <c:pt idx="671">
                  <c:v>6.2140000000000001E-2</c:v>
                </c:pt>
                <c:pt idx="672">
                  <c:v>6.1990000000000003E-2</c:v>
                </c:pt>
                <c:pt idx="673">
                  <c:v>6.1839999999999999E-2</c:v>
                </c:pt>
                <c:pt idx="674">
                  <c:v>6.1699999999999998E-2</c:v>
                </c:pt>
                <c:pt idx="675">
                  <c:v>6.1559999999999997E-2</c:v>
                </c:pt>
                <c:pt idx="676">
                  <c:v>6.1409999999999999E-2</c:v>
                </c:pt>
                <c:pt idx="677">
                  <c:v>6.1269999999999998E-2</c:v>
                </c:pt>
                <c:pt idx="678">
                  <c:v>6.1129999999999997E-2</c:v>
                </c:pt>
                <c:pt idx="679">
                  <c:v>6.0979999999999999E-2</c:v>
                </c:pt>
                <c:pt idx="680">
                  <c:v>6.0839999999999998E-2</c:v>
                </c:pt>
                <c:pt idx="681">
                  <c:v>6.0699999999999997E-2</c:v>
                </c:pt>
                <c:pt idx="682">
                  <c:v>6.0560000000000003E-2</c:v>
                </c:pt>
                <c:pt idx="683">
                  <c:v>6.0420000000000001E-2</c:v>
                </c:pt>
                <c:pt idx="684">
                  <c:v>6.028E-2</c:v>
                </c:pt>
                <c:pt idx="685">
                  <c:v>6.0139999999999999E-2</c:v>
                </c:pt>
                <c:pt idx="686">
                  <c:v>0.06</c:v>
                </c:pt>
                <c:pt idx="687">
                  <c:v>5.9859999999999997E-2</c:v>
                </c:pt>
                <c:pt idx="688">
                  <c:v>5.9720000000000002E-2</c:v>
                </c:pt>
                <c:pt idx="689">
                  <c:v>5.9580000000000001E-2</c:v>
                </c:pt>
                <c:pt idx="690">
                  <c:v>5.944E-2</c:v>
                </c:pt>
                <c:pt idx="691">
                  <c:v>5.9310000000000002E-2</c:v>
                </c:pt>
                <c:pt idx="692">
                  <c:v>5.917E-2</c:v>
                </c:pt>
                <c:pt idx="693">
                  <c:v>5.9029999999999999E-2</c:v>
                </c:pt>
                <c:pt idx="694">
                  <c:v>5.8900000000000001E-2</c:v>
                </c:pt>
                <c:pt idx="695">
                  <c:v>5.876E-2</c:v>
                </c:pt>
                <c:pt idx="696">
                  <c:v>5.8619999999999998E-2</c:v>
                </c:pt>
                <c:pt idx="697">
                  <c:v>5.849E-2</c:v>
                </c:pt>
                <c:pt idx="698">
                  <c:v>5.8349999999999999E-2</c:v>
                </c:pt>
                <c:pt idx="699">
                  <c:v>5.8220000000000001E-2</c:v>
                </c:pt>
                <c:pt idx="700">
                  <c:v>5.8090000000000003E-2</c:v>
                </c:pt>
                <c:pt idx="701">
                  <c:v>5.7950000000000002E-2</c:v>
                </c:pt>
                <c:pt idx="702">
                  <c:v>5.7820000000000003E-2</c:v>
                </c:pt>
                <c:pt idx="703">
                  <c:v>5.7689999999999998E-2</c:v>
                </c:pt>
                <c:pt idx="704">
                  <c:v>5.756E-2</c:v>
                </c:pt>
                <c:pt idx="705">
                  <c:v>5.7419999999999999E-2</c:v>
                </c:pt>
                <c:pt idx="706">
                  <c:v>5.7290000000000001E-2</c:v>
                </c:pt>
                <c:pt idx="707">
                  <c:v>5.7160000000000002E-2</c:v>
                </c:pt>
                <c:pt idx="708">
                  <c:v>5.7029999999999997E-2</c:v>
                </c:pt>
                <c:pt idx="709">
                  <c:v>5.6899999999999999E-2</c:v>
                </c:pt>
                <c:pt idx="710">
                  <c:v>5.6770000000000001E-2</c:v>
                </c:pt>
                <c:pt idx="711">
                  <c:v>5.6640000000000003E-2</c:v>
                </c:pt>
                <c:pt idx="712">
                  <c:v>5.6509999999999998E-2</c:v>
                </c:pt>
                <c:pt idx="713">
                  <c:v>5.638E-2</c:v>
                </c:pt>
                <c:pt idx="714">
                  <c:v>5.6250000000000001E-2</c:v>
                </c:pt>
                <c:pt idx="715">
                  <c:v>5.6129999999999999E-2</c:v>
                </c:pt>
                <c:pt idx="716">
                  <c:v>5.6000000000000001E-2</c:v>
                </c:pt>
                <c:pt idx="717">
                  <c:v>5.5870000000000003E-2</c:v>
                </c:pt>
                <c:pt idx="718">
                  <c:v>5.5750000000000001E-2</c:v>
                </c:pt>
                <c:pt idx="719">
                  <c:v>5.5620000000000003E-2</c:v>
                </c:pt>
                <c:pt idx="720">
                  <c:v>5.5489999999999998E-2</c:v>
                </c:pt>
                <c:pt idx="721">
                  <c:v>5.5370000000000003E-2</c:v>
                </c:pt>
                <c:pt idx="722">
                  <c:v>5.5239999999999997E-2</c:v>
                </c:pt>
                <c:pt idx="723">
                  <c:v>5.5120000000000002E-2</c:v>
                </c:pt>
                <c:pt idx="724">
                  <c:v>5.4989999999999997E-2</c:v>
                </c:pt>
                <c:pt idx="725">
                  <c:v>5.4870000000000002E-2</c:v>
                </c:pt>
                <c:pt idx="726">
                  <c:v>5.4739999999999997E-2</c:v>
                </c:pt>
                <c:pt idx="727">
                  <c:v>5.4620000000000002E-2</c:v>
                </c:pt>
                <c:pt idx="728">
                  <c:v>5.45E-2</c:v>
                </c:pt>
                <c:pt idx="729">
                  <c:v>5.4370000000000002E-2</c:v>
                </c:pt>
                <c:pt idx="730">
                  <c:v>5.425E-2</c:v>
                </c:pt>
                <c:pt idx="731">
                  <c:v>5.4129999999999998E-2</c:v>
                </c:pt>
                <c:pt idx="732">
                  <c:v>5.4010000000000002E-2</c:v>
                </c:pt>
                <c:pt idx="733">
                  <c:v>5.389E-2</c:v>
                </c:pt>
                <c:pt idx="734">
                  <c:v>5.3769999999999998E-2</c:v>
                </c:pt>
                <c:pt idx="735">
                  <c:v>5.3650000000000003E-2</c:v>
                </c:pt>
                <c:pt idx="736">
                  <c:v>5.3530000000000001E-2</c:v>
                </c:pt>
                <c:pt idx="737">
                  <c:v>5.3409999999999999E-2</c:v>
                </c:pt>
                <c:pt idx="738">
                  <c:v>5.3289999999999997E-2</c:v>
                </c:pt>
                <c:pt idx="739">
                  <c:v>5.3170000000000002E-2</c:v>
                </c:pt>
                <c:pt idx="740">
                  <c:v>5.305E-2</c:v>
                </c:pt>
                <c:pt idx="741">
                  <c:v>5.2929999999999998E-2</c:v>
                </c:pt>
                <c:pt idx="742">
                  <c:v>5.2810000000000003E-2</c:v>
                </c:pt>
                <c:pt idx="743">
                  <c:v>5.2699999999999997E-2</c:v>
                </c:pt>
                <c:pt idx="744">
                  <c:v>5.2580000000000002E-2</c:v>
                </c:pt>
                <c:pt idx="745">
                  <c:v>5.246E-2</c:v>
                </c:pt>
                <c:pt idx="746">
                  <c:v>5.2339999999999998E-2</c:v>
                </c:pt>
                <c:pt idx="747">
                  <c:v>5.2229999999999999E-2</c:v>
                </c:pt>
                <c:pt idx="748">
                  <c:v>5.2109999999999997E-2</c:v>
                </c:pt>
                <c:pt idx="749">
                  <c:v>5.1999999999999998E-2</c:v>
                </c:pt>
                <c:pt idx="750">
                  <c:v>5.1880000000000003E-2</c:v>
                </c:pt>
                <c:pt idx="751">
                  <c:v>5.176E-2</c:v>
                </c:pt>
                <c:pt idx="752">
                  <c:v>5.1650000000000001E-2</c:v>
                </c:pt>
                <c:pt idx="753">
                  <c:v>5.1540000000000002E-2</c:v>
                </c:pt>
                <c:pt idx="754">
                  <c:v>5.142E-2</c:v>
                </c:pt>
                <c:pt idx="755">
                  <c:v>5.1310000000000001E-2</c:v>
                </c:pt>
                <c:pt idx="756">
                  <c:v>5.1200000000000002E-2</c:v>
                </c:pt>
                <c:pt idx="757">
                  <c:v>5.108E-2</c:v>
                </c:pt>
                <c:pt idx="758">
                  <c:v>5.0970000000000001E-2</c:v>
                </c:pt>
                <c:pt idx="759">
                  <c:v>5.0860000000000002E-2</c:v>
                </c:pt>
                <c:pt idx="760">
                  <c:v>5.0750000000000003E-2</c:v>
                </c:pt>
                <c:pt idx="761">
                  <c:v>5.0630000000000001E-2</c:v>
                </c:pt>
                <c:pt idx="762">
                  <c:v>5.0520000000000002E-2</c:v>
                </c:pt>
                <c:pt idx="763">
                  <c:v>5.0410000000000003E-2</c:v>
                </c:pt>
                <c:pt idx="764">
                  <c:v>5.0299999999999997E-2</c:v>
                </c:pt>
                <c:pt idx="765">
                  <c:v>5.0189999999999999E-2</c:v>
                </c:pt>
                <c:pt idx="766">
                  <c:v>5.008E-2</c:v>
                </c:pt>
                <c:pt idx="767">
                  <c:v>4.9970000000000001E-2</c:v>
                </c:pt>
                <c:pt idx="768">
                  <c:v>4.9860000000000002E-2</c:v>
                </c:pt>
                <c:pt idx="769">
                  <c:v>4.9750000000000003E-2</c:v>
                </c:pt>
                <c:pt idx="770">
                  <c:v>4.9639999999999997E-2</c:v>
                </c:pt>
                <c:pt idx="771">
                  <c:v>4.9529999999999998E-2</c:v>
                </c:pt>
                <c:pt idx="772">
                  <c:v>4.9430000000000002E-2</c:v>
                </c:pt>
                <c:pt idx="773">
                  <c:v>4.9320000000000003E-2</c:v>
                </c:pt>
                <c:pt idx="774">
                  <c:v>4.9209999999999997E-2</c:v>
                </c:pt>
                <c:pt idx="775">
                  <c:v>4.9099999999999998E-2</c:v>
                </c:pt>
                <c:pt idx="776">
                  <c:v>4.9000000000000002E-2</c:v>
                </c:pt>
                <c:pt idx="777">
                  <c:v>4.8890000000000003E-2</c:v>
                </c:pt>
                <c:pt idx="778">
                  <c:v>4.8779999999999997E-2</c:v>
                </c:pt>
                <c:pt idx="779">
                  <c:v>4.8680000000000001E-2</c:v>
                </c:pt>
                <c:pt idx="780">
                  <c:v>4.8570000000000002E-2</c:v>
                </c:pt>
                <c:pt idx="781">
                  <c:v>4.8469999999999999E-2</c:v>
                </c:pt>
                <c:pt idx="782">
                  <c:v>4.836E-2</c:v>
                </c:pt>
                <c:pt idx="783">
                  <c:v>4.8250000000000001E-2</c:v>
                </c:pt>
                <c:pt idx="784">
                  <c:v>4.8149999999999998E-2</c:v>
                </c:pt>
                <c:pt idx="785">
                  <c:v>4.8050000000000002E-2</c:v>
                </c:pt>
                <c:pt idx="786">
                  <c:v>4.7940000000000003E-2</c:v>
                </c:pt>
                <c:pt idx="787">
                  <c:v>4.7840000000000001E-2</c:v>
                </c:pt>
                <c:pt idx="788">
                  <c:v>4.7730000000000002E-2</c:v>
                </c:pt>
                <c:pt idx="789">
                  <c:v>4.7629999999999999E-2</c:v>
                </c:pt>
                <c:pt idx="790">
                  <c:v>4.7530000000000003E-2</c:v>
                </c:pt>
                <c:pt idx="791">
                  <c:v>4.743E-2</c:v>
                </c:pt>
                <c:pt idx="792">
                  <c:v>4.7329999999999997E-2</c:v>
                </c:pt>
                <c:pt idx="793">
                  <c:v>4.7219999999999998E-2</c:v>
                </c:pt>
                <c:pt idx="794">
                  <c:v>4.7120000000000002E-2</c:v>
                </c:pt>
                <c:pt idx="795">
                  <c:v>4.7019999999999999E-2</c:v>
                </c:pt>
                <c:pt idx="796">
                  <c:v>4.6920000000000003E-2</c:v>
                </c:pt>
                <c:pt idx="797">
                  <c:v>4.6820000000000001E-2</c:v>
                </c:pt>
                <c:pt idx="798">
                  <c:v>4.6719999999999998E-2</c:v>
                </c:pt>
                <c:pt idx="799">
                  <c:v>4.6620000000000002E-2</c:v>
                </c:pt>
                <c:pt idx="800">
                  <c:v>4.6519999999999999E-2</c:v>
                </c:pt>
                <c:pt idx="801">
                  <c:v>4.6420000000000003E-2</c:v>
                </c:pt>
                <c:pt idx="802">
                  <c:v>4.632E-2</c:v>
                </c:pt>
                <c:pt idx="803">
                  <c:v>4.6219999999999997E-2</c:v>
                </c:pt>
                <c:pt idx="804">
                  <c:v>4.6120000000000001E-2</c:v>
                </c:pt>
                <c:pt idx="805">
                  <c:v>4.6019999999999998E-2</c:v>
                </c:pt>
                <c:pt idx="806">
                  <c:v>4.5920000000000002E-2</c:v>
                </c:pt>
                <c:pt idx="807">
                  <c:v>4.5830000000000003E-2</c:v>
                </c:pt>
                <c:pt idx="808">
                  <c:v>4.573E-2</c:v>
                </c:pt>
                <c:pt idx="809">
                  <c:v>4.5629999999999997E-2</c:v>
                </c:pt>
                <c:pt idx="810">
                  <c:v>4.5530000000000001E-2</c:v>
                </c:pt>
                <c:pt idx="811">
                  <c:v>4.5440000000000001E-2</c:v>
                </c:pt>
                <c:pt idx="812">
                  <c:v>4.5339999999999998E-2</c:v>
                </c:pt>
                <c:pt idx="813">
                  <c:v>4.5249999999999999E-2</c:v>
                </c:pt>
                <c:pt idx="814">
                  <c:v>4.5150000000000003E-2</c:v>
                </c:pt>
                <c:pt idx="815">
                  <c:v>4.505E-2</c:v>
                </c:pt>
                <c:pt idx="816">
                  <c:v>4.496E-2</c:v>
                </c:pt>
                <c:pt idx="817">
                  <c:v>4.4859999999999997E-2</c:v>
                </c:pt>
                <c:pt idx="818">
                  <c:v>4.4769999999999997E-2</c:v>
                </c:pt>
                <c:pt idx="819">
                  <c:v>4.4670000000000001E-2</c:v>
                </c:pt>
                <c:pt idx="820">
                  <c:v>4.4580000000000002E-2</c:v>
                </c:pt>
                <c:pt idx="821">
                  <c:v>4.4479999999999999E-2</c:v>
                </c:pt>
                <c:pt idx="822">
                  <c:v>4.4389999999999999E-2</c:v>
                </c:pt>
                <c:pt idx="823">
                  <c:v>4.4290000000000003E-2</c:v>
                </c:pt>
                <c:pt idx="824">
                  <c:v>4.4200000000000003E-2</c:v>
                </c:pt>
                <c:pt idx="825">
                  <c:v>4.4110000000000003E-2</c:v>
                </c:pt>
                <c:pt idx="826">
                  <c:v>4.4019999999999997E-2</c:v>
                </c:pt>
                <c:pt idx="827">
                  <c:v>4.3920000000000001E-2</c:v>
                </c:pt>
                <c:pt idx="828">
                  <c:v>4.3830000000000001E-2</c:v>
                </c:pt>
                <c:pt idx="829">
                  <c:v>4.3740000000000001E-2</c:v>
                </c:pt>
                <c:pt idx="830">
                  <c:v>4.3650000000000001E-2</c:v>
                </c:pt>
                <c:pt idx="831">
                  <c:v>4.3560000000000001E-2</c:v>
                </c:pt>
                <c:pt idx="832">
                  <c:v>4.3459999999999999E-2</c:v>
                </c:pt>
                <c:pt idx="833">
                  <c:v>4.3369999999999999E-2</c:v>
                </c:pt>
                <c:pt idx="834">
                  <c:v>4.3279999999999999E-2</c:v>
                </c:pt>
                <c:pt idx="835">
                  <c:v>4.3189999999999999E-2</c:v>
                </c:pt>
                <c:pt idx="836">
                  <c:v>4.3099999999999999E-2</c:v>
                </c:pt>
                <c:pt idx="837">
                  <c:v>4.301E-2</c:v>
                </c:pt>
                <c:pt idx="838">
                  <c:v>4.292E-2</c:v>
                </c:pt>
                <c:pt idx="839">
                  <c:v>4.283E-2</c:v>
                </c:pt>
                <c:pt idx="840">
                  <c:v>4.274E-2</c:v>
                </c:pt>
                <c:pt idx="841">
                  <c:v>4.265E-2</c:v>
                </c:pt>
                <c:pt idx="842">
                  <c:v>4.2560000000000001E-2</c:v>
                </c:pt>
                <c:pt idx="843">
                  <c:v>4.2479999999999997E-2</c:v>
                </c:pt>
                <c:pt idx="844">
                  <c:v>4.2389999999999997E-2</c:v>
                </c:pt>
                <c:pt idx="845">
                  <c:v>4.2299999999999997E-2</c:v>
                </c:pt>
                <c:pt idx="846">
                  <c:v>4.2209999999999998E-2</c:v>
                </c:pt>
                <c:pt idx="847">
                  <c:v>4.2119999999999998E-2</c:v>
                </c:pt>
                <c:pt idx="848">
                  <c:v>4.2029999999999998E-2</c:v>
                </c:pt>
                <c:pt idx="849">
                  <c:v>4.1950000000000001E-2</c:v>
                </c:pt>
                <c:pt idx="850">
                  <c:v>4.1860000000000001E-2</c:v>
                </c:pt>
                <c:pt idx="851">
                  <c:v>4.1770000000000002E-2</c:v>
                </c:pt>
                <c:pt idx="852">
                  <c:v>4.1689999999999998E-2</c:v>
                </c:pt>
                <c:pt idx="853">
                  <c:v>4.1599999999999998E-2</c:v>
                </c:pt>
                <c:pt idx="854">
                  <c:v>4.1520000000000001E-2</c:v>
                </c:pt>
                <c:pt idx="855">
                  <c:v>4.1430000000000002E-2</c:v>
                </c:pt>
                <c:pt idx="856">
                  <c:v>4.1349999999999998E-2</c:v>
                </c:pt>
                <c:pt idx="857">
                  <c:v>4.1259999999999998E-2</c:v>
                </c:pt>
                <c:pt idx="858">
                  <c:v>4.1180000000000001E-2</c:v>
                </c:pt>
                <c:pt idx="859">
                  <c:v>4.1090000000000002E-2</c:v>
                </c:pt>
                <c:pt idx="860">
                  <c:v>4.1009999999999998E-2</c:v>
                </c:pt>
                <c:pt idx="861">
                  <c:v>4.0919999999999998E-2</c:v>
                </c:pt>
                <c:pt idx="862">
                  <c:v>4.0840000000000001E-2</c:v>
                </c:pt>
                <c:pt idx="863">
                  <c:v>4.0750000000000001E-2</c:v>
                </c:pt>
                <c:pt idx="864">
                  <c:v>4.0669999999999998E-2</c:v>
                </c:pt>
                <c:pt idx="865">
                  <c:v>4.0579999999999998E-2</c:v>
                </c:pt>
                <c:pt idx="866">
                  <c:v>4.0500000000000001E-2</c:v>
                </c:pt>
                <c:pt idx="867">
                  <c:v>4.0419999999999998E-2</c:v>
                </c:pt>
                <c:pt idx="868">
                  <c:v>4.0340000000000001E-2</c:v>
                </c:pt>
                <c:pt idx="869">
                  <c:v>4.0250000000000001E-2</c:v>
                </c:pt>
                <c:pt idx="870">
                  <c:v>4.0169999999999997E-2</c:v>
                </c:pt>
                <c:pt idx="871">
                  <c:v>4.0090000000000001E-2</c:v>
                </c:pt>
                <c:pt idx="872">
                  <c:v>4.0009999999999997E-2</c:v>
                </c:pt>
                <c:pt idx="873">
                  <c:v>3.9919999999999997E-2</c:v>
                </c:pt>
                <c:pt idx="874">
                  <c:v>3.984E-2</c:v>
                </c:pt>
                <c:pt idx="875">
                  <c:v>3.9759999999999997E-2</c:v>
                </c:pt>
                <c:pt idx="876">
                  <c:v>3.968E-2</c:v>
                </c:pt>
                <c:pt idx="877">
                  <c:v>3.9600000000000003E-2</c:v>
                </c:pt>
                <c:pt idx="878">
                  <c:v>3.952E-2</c:v>
                </c:pt>
                <c:pt idx="879">
                  <c:v>3.9440000000000003E-2</c:v>
                </c:pt>
                <c:pt idx="880">
                  <c:v>3.9359999999999999E-2</c:v>
                </c:pt>
                <c:pt idx="881">
                  <c:v>3.9280000000000002E-2</c:v>
                </c:pt>
                <c:pt idx="882">
                  <c:v>3.9199999999999999E-2</c:v>
                </c:pt>
                <c:pt idx="883">
                  <c:v>3.9120000000000002E-2</c:v>
                </c:pt>
                <c:pt idx="884">
                  <c:v>3.9039999999999998E-2</c:v>
                </c:pt>
                <c:pt idx="885">
                  <c:v>3.8960000000000002E-2</c:v>
                </c:pt>
                <c:pt idx="886">
                  <c:v>3.8879999999999998E-2</c:v>
                </c:pt>
                <c:pt idx="887">
                  <c:v>3.8800000000000001E-2</c:v>
                </c:pt>
                <c:pt idx="888">
                  <c:v>3.8730000000000001E-2</c:v>
                </c:pt>
                <c:pt idx="889">
                  <c:v>3.8649999999999997E-2</c:v>
                </c:pt>
                <c:pt idx="890">
                  <c:v>3.857E-2</c:v>
                </c:pt>
                <c:pt idx="891">
                  <c:v>3.8490000000000003E-2</c:v>
                </c:pt>
                <c:pt idx="892">
                  <c:v>3.8420000000000003E-2</c:v>
                </c:pt>
                <c:pt idx="893">
                  <c:v>3.8339999999999999E-2</c:v>
                </c:pt>
                <c:pt idx="894">
                  <c:v>3.8260000000000002E-2</c:v>
                </c:pt>
                <c:pt idx="895">
                  <c:v>3.8179999999999999E-2</c:v>
                </c:pt>
                <c:pt idx="896">
                  <c:v>3.8109999999999998E-2</c:v>
                </c:pt>
                <c:pt idx="897">
                  <c:v>3.8030000000000001E-2</c:v>
                </c:pt>
                <c:pt idx="898">
                  <c:v>3.7949999999999998E-2</c:v>
                </c:pt>
                <c:pt idx="899">
                  <c:v>3.7879999999999997E-2</c:v>
                </c:pt>
                <c:pt idx="900">
                  <c:v>3.78E-2</c:v>
                </c:pt>
                <c:pt idx="901">
                  <c:v>3.773E-2</c:v>
                </c:pt>
                <c:pt idx="902">
                  <c:v>3.7650000000000003E-2</c:v>
                </c:pt>
                <c:pt idx="903">
                  <c:v>3.7569999999999999E-2</c:v>
                </c:pt>
                <c:pt idx="904">
                  <c:v>3.7499999999999999E-2</c:v>
                </c:pt>
                <c:pt idx="905">
                  <c:v>3.7420000000000002E-2</c:v>
                </c:pt>
                <c:pt idx="906">
                  <c:v>3.7350000000000001E-2</c:v>
                </c:pt>
                <c:pt idx="907">
                  <c:v>3.7269999999999998E-2</c:v>
                </c:pt>
                <c:pt idx="908">
                  <c:v>3.7199999999999997E-2</c:v>
                </c:pt>
                <c:pt idx="909">
                  <c:v>3.7130000000000003E-2</c:v>
                </c:pt>
                <c:pt idx="910">
                  <c:v>3.705E-2</c:v>
                </c:pt>
                <c:pt idx="911">
                  <c:v>3.6979999999999999E-2</c:v>
                </c:pt>
                <c:pt idx="912">
                  <c:v>3.6900000000000002E-2</c:v>
                </c:pt>
                <c:pt idx="913">
                  <c:v>3.6830000000000002E-2</c:v>
                </c:pt>
                <c:pt idx="914">
                  <c:v>3.6760000000000001E-2</c:v>
                </c:pt>
                <c:pt idx="915">
                  <c:v>3.6679999999999997E-2</c:v>
                </c:pt>
                <c:pt idx="916">
                  <c:v>3.6609999999999997E-2</c:v>
                </c:pt>
                <c:pt idx="917">
                  <c:v>3.6540000000000003E-2</c:v>
                </c:pt>
                <c:pt idx="918">
                  <c:v>3.6470000000000002E-2</c:v>
                </c:pt>
                <c:pt idx="919">
                  <c:v>3.6389999999999999E-2</c:v>
                </c:pt>
                <c:pt idx="920">
                  <c:v>3.6319999999999998E-2</c:v>
                </c:pt>
                <c:pt idx="921">
                  <c:v>3.6249999999999998E-2</c:v>
                </c:pt>
                <c:pt idx="922">
                  <c:v>3.6179999999999997E-2</c:v>
                </c:pt>
                <c:pt idx="923">
                  <c:v>3.6110000000000003E-2</c:v>
                </c:pt>
                <c:pt idx="924">
                  <c:v>3.6040000000000003E-2</c:v>
                </c:pt>
                <c:pt idx="925">
                  <c:v>3.5970000000000002E-2</c:v>
                </c:pt>
                <c:pt idx="926">
                  <c:v>3.5889999999999998E-2</c:v>
                </c:pt>
                <c:pt idx="927">
                  <c:v>3.5819999999999998E-2</c:v>
                </c:pt>
                <c:pt idx="928">
                  <c:v>3.5749999999999997E-2</c:v>
                </c:pt>
                <c:pt idx="929">
                  <c:v>3.5680000000000003E-2</c:v>
                </c:pt>
                <c:pt idx="930">
                  <c:v>3.5610000000000003E-2</c:v>
                </c:pt>
                <c:pt idx="931">
                  <c:v>3.5540000000000002E-2</c:v>
                </c:pt>
                <c:pt idx="932">
                  <c:v>3.5470000000000002E-2</c:v>
                </c:pt>
                <c:pt idx="933">
                  <c:v>3.5400000000000001E-2</c:v>
                </c:pt>
                <c:pt idx="934">
                  <c:v>3.533E-2</c:v>
                </c:pt>
                <c:pt idx="935">
                  <c:v>3.526E-2</c:v>
                </c:pt>
                <c:pt idx="936">
                  <c:v>3.5189999999999999E-2</c:v>
                </c:pt>
                <c:pt idx="937">
                  <c:v>3.5119999999999998E-2</c:v>
                </c:pt>
                <c:pt idx="938">
                  <c:v>3.5060000000000001E-2</c:v>
                </c:pt>
                <c:pt idx="939">
                  <c:v>3.499E-2</c:v>
                </c:pt>
                <c:pt idx="940">
                  <c:v>3.492E-2</c:v>
                </c:pt>
                <c:pt idx="941">
                  <c:v>3.4849999999999999E-2</c:v>
                </c:pt>
                <c:pt idx="942">
                  <c:v>3.4779999999999998E-2</c:v>
                </c:pt>
                <c:pt idx="943">
                  <c:v>3.4709999999999998E-2</c:v>
                </c:pt>
                <c:pt idx="944">
                  <c:v>3.465E-2</c:v>
                </c:pt>
                <c:pt idx="945">
                  <c:v>3.458E-2</c:v>
                </c:pt>
                <c:pt idx="946">
                  <c:v>3.4509999999999999E-2</c:v>
                </c:pt>
                <c:pt idx="947">
                  <c:v>3.4450000000000001E-2</c:v>
                </c:pt>
                <c:pt idx="948">
                  <c:v>3.4380000000000001E-2</c:v>
                </c:pt>
                <c:pt idx="949">
                  <c:v>3.431E-2</c:v>
                </c:pt>
                <c:pt idx="950">
                  <c:v>3.4250000000000003E-2</c:v>
                </c:pt>
                <c:pt idx="951">
                  <c:v>3.4180000000000002E-2</c:v>
                </c:pt>
                <c:pt idx="952">
                  <c:v>3.4110000000000001E-2</c:v>
                </c:pt>
                <c:pt idx="953">
                  <c:v>3.4049999999999997E-2</c:v>
                </c:pt>
                <c:pt idx="954">
                  <c:v>3.3980000000000003E-2</c:v>
                </c:pt>
                <c:pt idx="955">
                  <c:v>3.3910000000000003E-2</c:v>
                </c:pt>
                <c:pt idx="956">
                  <c:v>3.3849999999999998E-2</c:v>
                </c:pt>
                <c:pt idx="957">
                  <c:v>3.3779999999999998E-2</c:v>
                </c:pt>
                <c:pt idx="958">
                  <c:v>3.372E-2</c:v>
                </c:pt>
                <c:pt idx="959">
                  <c:v>3.3649999999999999E-2</c:v>
                </c:pt>
                <c:pt idx="960">
                  <c:v>3.3590000000000002E-2</c:v>
                </c:pt>
                <c:pt idx="961">
                  <c:v>3.3520000000000001E-2</c:v>
                </c:pt>
                <c:pt idx="962">
                  <c:v>3.3459999999999997E-2</c:v>
                </c:pt>
                <c:pt idx="963">
                  <c:v>3.3390000000000003E-2</c:v>
                </c:pt>
                <c:pt idx="964">
                  <c:v>3.3329999999999999E-2</c:v>
                </c:pt>
                <c:pt idx="965">
                  <c:v>3.3259999999999998E-2</c:v>
                </c:pt>
                <c:pt idx="966">
                  <c:v>3.32E-2</c:v>
                </c:pt>
                <c:pt idx="967">
                  <c:v>3.3140000000000003E-2</c:v>
                </c:pt>
                <c:pt idx="968">
                  <c:v>3.3070000000000002E-2</c:v>
                </c:pt>
                <c:pt idx="969">
                  <c:v>3.3009999999999998E-2</c:v>
                </c:pt>
                <c:pt idx="970">
                  <c:v>3.295E-2</c:v>
                </c:pt>
                <c:pt idx="971">
                  <c:v>3.288E-2</c:v>
                </c:pt>
                <c:pt idx="972">
                  <c:v>3.2820000000000002E-2</c:v>
                </c:pt>
                <c:pt idx="973">
                  <c:v>3.2759999999999997E-2</c:v>
                </c:pt>
                <c:pt idx="974">
                  <c:v>3.27E-2</c:v>
                </c:pt>
                <c:pt idx="975">
                  <c:v>3.2629999999999999E-2</c:v>
                </c:pt>
                <c:pt idx="976">
                  <c:v>3.2570000000000002E-2</c:v>
                </c:pt>
                <c:pt idx="977">
                  <c:v>3.2509999999999997E-2</c:v>
                </c:pt>
                <c:pt idx="978">
                  <c:v>3.245E-2</c:v>
                </c:pt>
                <c:pt idx="979">
                  <c:v>3.2379999999999999E-2</c:v>
                </c:pt>
                <c:pt idx="980">
                  <c:v>3.2320000000000002E-2</c:v>
                </c:pt>
                <c:pt idx="981">
                  <c:v>3.2259999999999997E-2</c:v>
                </c:pt>
                <c:pt idx="982">
                  <c:v>3.2199999999999999E-2</c:v>
                </c:pt>
                <c:pt idx="983">
                  <c:v>3.2140000000000002E-2</c:v>
                </c:pt>
                <c:pt idx="984">
                  <c:v>3.2079999999999997E-2</c:v>
                </c:pt>
                <c:pt idx="985">
                  <c:v>3.202E-2</c:v>
                </c:pt>
                <c:pt idx="986">
                  <c:v>3.1960000000000002E-2</c:v>
                </c:pt>
                <c:pt idx="987">
                  <c:v>3.1890000000000002E-2</c:v>
                </c:pt>
                <c:pt idx="988">
                  <c:v>3.1829999999999997E-2</c:v>
                </c:pt>
                <c:pt idx="989">
                  <c:v>3.177E-2</c:v>
                </c:pt>
                <c:pt idx="990">
                  <c:v>3.1710000000000002E-2</c:v>
                </c:pt>
                <c:pt idx="991">
                  <c:v>3.1649999999999998E-2</c:v>
                </c:pt>
                <c:pt idx="992">
                  <c:v>3.159E-2</c:v>
                </c:pt>
                <c:pt idx="993">
                  <c:v>3.1530000000000002E-2</c:v>
                </c:pt>
                <c:pt idx="994">
                  <c:v>3.1469999999999998E-2</c:v>
                </c:pt>
                <c:pt idx="995">
                  <c:v>3.141E-2</c:v>
                </c:pt>
                <c:pt idx="996">
                  <c:v>3.1359999999999999E-2</c:v>
                </c:pt>
                <c:pt idx="997">
                  <c:v>3.1300000000000001E-2</c:v>
                </c:pt>
                <c:pt idx="998">
                  <c:v>3.124E-2</c:v>
                </c:pt>
                <c:pt idx="999">
                  <c:v>3.1179999999999999E-2</c:v>
                </c:pt>
                <c:pt idx="1000">
                  <c:v>3.1119999999999998E-2</c:v>
                </c:pt>
                <c:pt idx="1001">
                  <c:v>3.1060000000000001E-2</c:v>
                </c:pt>
                <c:pt idx="1002">
                  <c:v>3.1E-2</c:v>
                </c:pt>
                <c:pt idx="1003">
                  <c:v>3.0939999999999999E-2</c:v>
                </c:pt>
                <c:pt idx="1004">
                  <c:v>3.0890000000000001E-2</c:v>
                </c:pt>
                <c:pt idx="1005">
                  <c:v>3.083E-2</c:v>
                </c:pt>
                <c:pt idx="1006">
                  <c:v>3.0769999999999999E-2</c:v>
                </c:pt>
                <c:pt idx="1007">
                  <c:v>3.0710000000000001E-2</c:v>
                </c:pt>
                <c:pt idx="1008">
                  <c:v>3.065E-2</c:v>
                </c:pt>
                <c:pt idx="1009">
                  <c:v>3.0599999999999999E-2</c:v>
                </c:pt>
                <c:pt idx="1010">
                  <c:v>3.0540000000000001E-2</c:v>
                </c:pt>
                <c:pt idx="1011">
                  <c:v>3.048E-2</c:v>
                </c:pt>
                <c:pt idx="1012">
                  <c:v>3.0429999999999999E-2</c:v>
                </c:pt>
                <c:pt idx="1013">
                  <c:v>3.0370000000000001E-2</c:v>
                </c:pt>
                <c:pt idx="1014">
                  <c:v>3.031E-2</c:v>
                </c:pt>
                <c:pt idx="1015">
                  <c:v>3.0259999999999999E-2</c:v>
                </c:pt>
                <c:pt idx="1016">
                  <c:v>3.0200000000000001E-2</c:v>
                </c:pt>
                <c:pt idx="1017">
                  <c:v>3.014E-2</c:v>
                </c:pt>
                <c:pt idx="1018">
                  <c:v>3.0089999999999999E-2</c:v>
                </c:pt>
                <c:pt idx="1019">
                  <c:v>3.0030000000000001E-2</c:v>
                </c:pt>
                <c:pt idx="1020">
                  <c:v>2.997E-2</c:v>
                </c:pt>
                <c:pt idx="1021">
                  <c:v>2.9919999999999999E-2</c:v>
                </c:pt>
                <c:pt idx="1022">
                  <c:v>2.9860000000000001E-2</c:v>
                </c:pt>
                <c:pt idx="1023">
                  <c:v>2.981E-2</c:v>
                </c:pt>
                <c:pt idx="1024">
                  <c:v>2.9749999999999999E-2</c:v>
                </c:pt>
                <c:pt idx="1025">
                  <c:v>2.9700000000000001E-2</c:v>
                </c:pt>
                <c:pt idx="1026">
                  <c:v>2.964E-2</c:v>
                </c:pt>
                <c:pt idx="1027">
                  <c:v>2.9590000000000002E-2</c:v>
                </c:pt>
                <c:pt idx="1028">
                  <c:v>2.9530000000000001E-2</c:v>
                </c:pt>
                <c:pt idx="1029">
                  <c:v>2.9479999999999999E-2</c:v>
                </c:pt>
                <c:pt idx="1030">
                  <c:v>2.9420000000000002E-2</c:v>
                </c:pt>
                <c:pt idx="1031">
                  <c:v>2.937E-2</c:v>
                </c:pt>
                <c:pt idx="1032">
                  <c:v>2.9319999999999999E-2</c:v>
                </c:pt>
                <c:pt idx="1033">
                  <c:v>2.9260000000000001E-2</c:v>
                </c:pt>
                <c:pt idx="1034">
                  <c:v>2.921E-2</c:v>
                </c:pt>
                <c:pt idx="1035">
                  <c:v>2.9149999999999999E-2</c:v>
                </c:pt>
                <c:pt idx="1036">
                  <c:v>2.9100000000000001E-2</c:v>
                </c:pt>
                <c:pt idx="1037">
                  <c:v>2.9049999999999999E-2</c:v>
                </c:pt>
                <c:pt idx="1038">
                  <c:v>2.8989999999999998E-2</c:v>
                </c:pt>
                <c:pt idx="1039">
                  <c:v>2.894E-2</c:v>
                </c:pt>
                <c:pt idx="1040">
                  <c:v>2.8889999999999999E-2</c:v>
                </c:pt>
                <c:pt idx="1041">
                  <c:v>2.8830000000000001E-2</c:v>
                </c:pt>
                <c:pt idx="1042">
                  <c:v>2.878E-2</c:v>
                </c:pt>
                <c:pt idx="1043">
                  <c:v>2.8729999999999999E-2</c:v>
                </c:pt>
                <c:pt idx="1044">
                  <c:v>2.8680000000000001E-2</c:v>
                </c:pt>
                <c:pt idx="1045">
                  <c:v>2.862E-2</c:v>
                </c:pt>
                <c:pt idx="1046">
                  <c:v>2.8570000000000002E-2</c:v>
                </c:pt>
                <c:pt idx="1047">
                  <c:v>2.852E-2</c:v>
                </c:pt>
                <c:pt idx="1048">
                  <c:v>2.8469999999999999E-2</c:v>
                </c:pt>
                <c:pt idx="1049">
                  <c:v>2.8410000000000001E-2</c:v>
                </c:pt>
                <c:pt idx="1050">
                  <c:v>2.836E-2</c:v>
                </c:pt>
                <c:pt idx="1051">
                  <c:v>2.8309999999999998E-2</c:v>
                </c:pt>
                <c:pt idx="1052">
                  <c:v>2.826E-2</c:v>
                </c:pt>
                <c:pt idx="1053">
                  <c:v>2.8209999999999999E-2</c:v>
                </c:pt>
                <c:pt idx="1054">
                  <c:v>2.8160000000000001E-2</c:v>
                </c:pt>
                <c:pt idx="1055">
                  <c:v>2.811E-2</c:v>
                </c:pt>
                <c:pt idx="1056">
                  <c:v>2.8049999999999999E-2</c:v>
                </c:pt>
                <c:pt idx="1057">
                  <c:v>2.8000000000000001E-2</c:v>
                </c:pt>
                <c:pt idx="1058">
                  <c:v>2.7949999999999999E-2</c:v>
                </c:pt>
                <c:pt idx="1059">
                  <c:v>2.7900000000000001E-2</c:v>
                </c:pt>
                <c:pt idx="1060">
                  <c:v>2.785E-2</c:v>
                </c:pt>
                <c:pt idx="1061">
                  <c:v>2.7799999999999998E-2</c:v>
                </c:pt>
                <c:pt idx="1062">
                  <c:v>2.775E-2</c:v>
                </c:pt>
                <c:pt idx="1063">
                  <c:v>2.7699999999999999E-2</c:v>
                </c:pt>
                <c:pt idx="1064">
                  <c:v>2.7650000000000001E-2</c:v>
                </c:pt>
                <c:pt idx="1065">
                  <c:v>2.76E-2</c:v>
                </c:pt>
                <c:pt idx="1066">
                  <c:v>2.7550000000000002E-2</c:v>
                </c:pt>
                <c:pt idx="1067">
                  <c:v>2.75E-2</c:v>
                </c:pt>
                <c:pt idx="1068">
                  <c:v>2.7449999999999999E-2</c:v>
                </c:pt>
                <c:pt idx="1069">
                  <c:v>2.7400000000000001E-2</c:v>
                </c:pt>
                <c:pt idx="1070">
                  <c:v>2.7349999999999999E-2</c:v>
                </c:pt>
                <c:pt idx="1071">
                  <c:v>2.7300000000000001E-2</c:v>
                </c:pt>
                <c:pt idx="1072">
                  <c:v>2.725E-2</c:v>
                </c:pt>
                <c:pt idx="1073">
                  <c:v>2.7199999999999998E-2</c:v>
                </c:pt>
                <c:pt idx="1074">
                  <c:v>2.7150000000000001E-2</c:v>
                </c:pt>
                <c:pt idx="1075">
                  <c:v>2.7099999999999999E-2</c:v>
                </c:pt>
                <c:pt idx="1076">
                  <c:v>2.7060000000000001E-2</c:v>
                </c:pt>
                <c:pt idx="1077">
                  <c:v>2.7009999999999999E-2</c:v>
                </c:pt>
                <c:pt idx="1078">
                  <c:v>2.6960000000000001E-2</c:v>
                </c:pt>
                <c:pt idx="1079">
                  <c:v>2.691E-2</c:v>
                </c:pt>
                <c:pt idx="1080">
                  <c:v>2.6859999999999998E-2</c:v>
                </c:pt>
                <c:pt idx="1081">
                  <c:v>2.681E-2</c:v>
                </c:pt>
                <c:pt idx="1082">
                  <c:v>2.6769999999999999E-2</c:v>
                </c:pt>
                <c:pt idx="1083">
                  <c:v>2.6720000000000001E-2</c:v>
                </c:pt>
                <c:pt idx="1084">
                  <c:v>2.6669999999999999E-2</c:v>
                </c:pt>
                <c:pt idx="1085">
                  <c:v>2.6620000000000001E-2</c:v>
                </c:pt>
                <c:pt idx="1086">
                  <c:v>2.6579999999999999E-2</c:v>
                </c:pt>
                <c:pt idx="1087">
                  <c:v>2.6530000000000001E-2</c:v>
                </c:pt>
                <c:pt idx="1088">
                  <c:v>2.648E-2</c:v>
                </c:pt>
                <c:pt idx="1089">
                  <c:v>2.6429999999999999E-2</c:v>
                </c:pt>
                <c:pt idx="1090">
                  <c:v>2.639E-2</c:v>
                </c:pt>
                <c:pt idx="1091">
                  <c:v>2.6339999999999999E-2</c:v>
                </c:pt>
                <c:pt idx="1092">
                  <c:v>2.6290000000000001E-2</c:v>
                </c:pt>
                <c:pt idx="1093">
                  <c:v>2.6249999999999999E-2</c:v>
                </c:pt>
                <c:pt idx="1094">
                  <c:v>2.6200000000000001E-2</c:v>
                </c:pt>
                <c:pt idx="1095">
                  <c:v>2.615E-2</c:v>
                </c:pt>
                <c:pt idx="1096">
                  <c:v>2.6110000000000001E-2</c:v>
                </c:pt>
                <c:pt idx="1097">
                  <c:v>2.606E-2</c:v>
                </c:pt>
                <c:pt idx="1098">
                  <c:v>2.6009999999999998E-2</c:v>
                </c:pt>
                <c:pt idx="1099">
                  <c:v>2.597E-2</c:v>
                </c:pt>
                <c:pt idx="1100">
                  <c:v>2.5919999999999999E-2</c:v>
                </c:pt>
                <c:pt idx="1101">
                  <c:v>2.588E-2</c:v>
                </c:pt>
                <c:pt idx="1102">
                  <c:v>2.5829999999999999E-2</c:v>
                </c:pt>
                <c:pt idx="1103">
                  <c:v>2.5780000000000001E-2</c:v>
                </c:pt>
                <c:pt idx="1104">
                  <c:v>2.5739999999999999E-2</c:v>
                </c:pt>
                <c:pt idx="1105">
                  <c:v>2.5690000000000001E-2</c:v>
                </c:pt>
                <c:pt idx="1106">
                  <c:v>2.5649999999999999E-2</c:v>
                </c:pt>
                <c:pt idx="1107">
                  <c:v>2.5600000000000001E-2</c:v>
                </c:pt>
                <c:pt idx="1108">
                  <c:v>2.5559999999999999E-2</c:v>
                </c:pt>
                <c:pt idx="1109">
                  <c:v>2.5510000000000001E-2</c:v>
                </c:pt>
                <c:pt idx="1110">
                  <c:v>2.547E-2</c:v>
                </c:pt>
                <c:pt idx="1111">
                  <c:v>2.5420000000000002E-2</c:v>
                </c:pt>
                <c:pt idx="1112">
                  <c:v>2.538E-2</c:v>
                </c:pt>
                <c:pt idx="1113">
                  <c:v>2.5329999999999998E-2</c:v>
                </c:pt>
                <c:pt idx="1114">
                  <c:v>2.529E-2</c:v>
                </c:pt>
                <c:pt idx="1115">
                  <c:v>2.5250000000000002E-2</c:v>
                </c:pt>
                <c:pt idx="1116">
                  <c:v>2.52E-2</c:v>
                </c:pt>
                <c:pt idx="1117">
                  <c:v>2.5159999999999998E-2</c:v>
                </c:pt>
                <c:pt idx="1118">
                  <c:v>2.511E-2</c:v>
                </c:pt>
                <c:pt idx="1119">
                  <c:v>2.5069999999999999E-2</c:v>
                </c:pt>
                <c:pt idx="1120">
                  <c:v>2.5020000000000001E-2</c:v>
                </c:pt>
                <c:pt idx="1121">
                  <c:v>2.4979999999999999E-2</c:v>
                </c:pt>
                <c:pt idx="1122">
                  <c:v>2.494E-2</c:v>
                </c:pt>
                <c:pt idx="1123">
                  <c:v>2.4889999999999999E-2</c:v>
                </c:pt>
                <c:pt idx="1124">
                  <c:v>2.4850000000000001E-2</c:v>
                </c:pt>
                <c:pt idx="1125">
                  <c:v>2.4809999999999999E-2</c:v>
                </c:pt>
                <c:pt idx="1126">
                  <c:v>2.4760000000000001E-2</c:v>
                </c:pt>
                <c:pt idx="1127">
                  <c:v>2.4719999999999999E-2</c:v>
                </c:pt>
                <c:pt idx="1128">
                  <c:v>2.4680000000000001E-2</c:v>
                </c:pt>
                <c:pt idx="1129">
                  <c:v>2.4629999999999999E-2</c:v>
                </c:pt>
                <c:pt idx="1130">
                  <c:v>2.4590000000000001E-2</c:v>
                </c:pt>
                <c:pt idx="1131">
                  <c:v>2.4549999999999999E-2</c:v>
                </c:pt>
                <c:pt idx="1132">
                  <c:v>2.4500000000000001E-2</c:v>
                </c:pt>
                <c:pt idx="1133">
                  <c:v>2.4459999999999999E-2</c:v>
                </c:pt>
                <c:pt idx="1134">
                  <c:v>2.4420000000000001E-2</c:v>
                </c:pt>
                <c:pt idx="1135">
                  <c:v>2.4379999999999999E-2</c:v>
                </c:pt>
                <c:pt idx="1136">
                  <c:v>2.4340000000000001E-2</c:v>
                </c:pt>
                <c:pt idx="1137">
                  <c:v>2.4289999999999999E-2</c:v>
                </c:pt>
                <c:pt idx="1138">
                  <c:v>2.4250000000000001E-2</c:v>
                </c:pt>
                <c:pt idx="1139">
                  <c:v>2.4209999999999999E-2</c:v>
                </c:pt>
                <c:pt idx="1140">
                  <c:v>2.4170000000000001E-2</c:v>
                </c:pt>
                <c:pt idx="1141">
                  <c:v>2.4129999999999999E-2</c:v>
                </c:pt>
                <c:pt idx="1142">
                  <c:v>2.4080000000000001E-2</c:v>
                </c:pt>
                <c:pt idx="1143">
                  <c:v>2.4039999999999999E-2</c:v>
                </c:pt>
                <c:pt idx="1144">
                  <c:v>2.4E-2</c:v>
                </c:pt>
                <c:pt idx="1145">
                  <c:v>2.3959999999999999E-2</c:v>
                </c:pt>
                <c:pt idx="1146">
                  <c:v>2.392E-2</c:v>
                </c:pt>
                <c:pt idx="1147">
                  <c:v>2.3879999999999998E-2</c:v>
                </c:pt>
                <c:pt idx="1148">
                  <c:v>2.384E-2</c:v>
                </c:pt>
                <c:pt idx="1149">
                  <c:v>2.3800000000000002E-2</c:v>
                </c:pt>
                <c:pt idx="1150">
                  <c:v>2.375E-2</c:v>
                </c:pt>
                <c:pt idx="1151">
                  <c:v>2.3709999999999998E-2</c:v>
                </c:pt>
                <c:pt idx="1152">
                  <c:v>2.367E-2</c:v>
                </c:pt>
                <c:pt idx="1153">
                  <c:v>2.3630000000000002E-2</c:v>
                </c:pt>
                <c:pt idx="1154">
                  <c:v>2.359E-2</c:v>
                </c:pt>
                <c:pt idx="1155">
                  <c:v>2.3550000000000001E-2</c:v>
                </c:pt>
                <c:pt idx="1156">
                  <c:v>2.351E-2</c:v>
                </c:pt>
                <c:pt idx="1157">
                  <c:v>2.3470000000000001E-2</c:v>
                </c:pt>
                <c:pt idx="1158">
                  <c:v>2.3429999999999999E-2</c:v>
                </c:pt>
                <c:pt idx="1159">
                  <c:v>2.3390000000000001E-2</c:v>
                </c:pt>
                <c:pt idx="1160">
                  <c:v>2.3349999999999999E-2</c:v>
                </c:pt>
                <c:pt idx="1161">
                  <c:v>2.3310000000000001E-2</c:v>
                </c:pt>
                <c:pt idx="1162">
                  <c:v>2.3269999999999999E-2</c:v>
                </c:pt>
                <c:pt idx="1163">
                  <c:v>2.3230000000000001E-2</c:v>
                </c:pt>
                <c:pt idx="1164">
                  <c:v>2.3189999999999999E-2</c:v>
                </c:pt>
                <c:pt idx="1165">
                  <c:v>2.315E-2</c:v>
                </c:pt>
                <c:pt idx="1166">
                  <c:v>2.3109999999999999E-2</c:v>
                </c:pt>
                <c:pt idx="1167">
                  <c:v>2.307E-2</c:v>
                </c:pt>
                <c:pt idx="1168">
                  <c:v>2.3029999999999998E-2</c:v>
                </c:pt>
                <c:pt idx="1169">
                  <c:v>2.3E-2</c:v>
                </c:pt>
                <c:pt idx="1170">
                  <c:v>2.2960000000000001E-2</c:v>
                </c:pt>
                <c:pt idx="1171">
                  <c:v>2.2919999999999999E-2</c:v>
                </c:pt>
                <c:pt idx="1172">
                  <c:v>2.2880000000000001E-2</c:v>
                </c:pt>
                <c:pt idx="1173">
                  <c:v>2.2839999999999999E-2</c:v>
                </c:pt>
                <c:pt idx="1174">
                  <c:v>2.2800000000000001E-2</c:v>
                </c:pt>
                <c:pt idx="1175">
                  <c:v>2.2759999999999999E-2</c:v>
                </c:pt>
                <c:pt idx="1176">
                  <c:v>2.2720000000000001E-2</c:v>
                </c:pt>
                <c:pt idx="1177">
                  <c:v>2.2679999999999999E-2</c:v>
                </c:pt>
                <c:pt idx="1178">
                  <c:v>2.265E-2</c:v>
                </c:pt>
                <c:pt idx="1179">
                  <c:v>2.2610000000000002E-2</c:v>
                </c:pt>
                <c:pt idx="1180">
                  <c:v>2.257E-2</c:v>
                </c:pt>
                <c:pt idx="1181">
                  <c:v>2.2530000000000001E-2</c:v>
                </c:pt>
                <c:pt idx="1182">
                  <c:v>2.249E-2</c:v>
                </c:pt>
                <c:pt idx="1183">
                  <c:v>2.2460000000000001E-2</c:v>
                </c:pt>
                <c:pt idx="1184">
                  <c:v>2.2419999999999999E-2</c:v>
                </c:pt>
                <c:pt idx="1185">
                  <c:v>2.2380000000000001E-2</c:v>
                </c:pt>
                <c:pt idx="1186">
                  <c:v>2.2339999999999999E-2</c:v>
                </c:pt>
                <c:pt idx="1187">
                  <c:v>2.231E-2</c:v>
                </c:pt>
                <c:pt idx="1188">
                  <c:v>2.2270000000000002E-2</c:v>
                </c:pt>
                <c:pt idx="1189">
                  <c:v>2.223E-2</c:v>
                </c:pt>
                <c:pt idx="1190">
                  <c:v>2.2190000000000001E-2</c:v>
                </c:pt>
                <c:pt idx="1191">
                  <c:v>2.2159999999999999E-2</c:v>
                </c:pt>
                <c:pt idx="1192">
                  <c:v>2.2120000000000001E-2</c:v>
                </c:pt>
                <c:pt idx="1193">
                  <c:v>2.2079999999999999E-2</c:v>
                </c:pt>
                <c:pt idx="1194">
                  <c:v>2.2040000000000001E-2</c:v>
                </c:pt>
                <c:pt idx="1195">
                  <c:v>2.2009999999999998E-2</c:v>
                </c:pt>
                <c:pt idx="1196">
                  <c:v>2.197E-2</c:v>
                </c:pt>
                <c:pt idx="1197">
                  <c:v>2.1930000000000002E-2</c:v>
                </c:pt>
                <c:pt idx="1198">
                  <c:v>2.1899999999999999E-2</c:v>
                </c:pt>
                <c:pt idx="1199">
                  <c:v>2.1860000000000001E-2</c:v>
                </c:pt>
                <c:pt idx="1200">
                  <c:v>2.1819999999999999E-2</c:v>
                </c:pt>
                <c:pt idx="1201">
                  <c:v>2.179E-2</c:v>
                </c:pt>
                <c:pt idx="1202">
                  <c:v>2.1749999999999999E-2</c:v>
                </c:pt>
                <c:pt idx="1203">
                  <c:v>2.171E-2</c:v>
                </c:pt>
                <c:pt idx="1204">
                  <c:v>2.1680000000000001E-2</c:v>
                </c:pt>
                <c:pt idx="1205">
                  <c:v>2.164E-2</c:v>
                </c:pt>
                <c:pt idx="1206">
                  <c:v>2.1610000000000001E-2</c:v>
                </c:pt>
                <c:pt idx="1207">
                  <c:v>2.1569999999999999E-2</c:v>
                </c:pt>
                <c:pt idx="1208">
                  <c:v>2.1530000000000001E-2</c:v>
                </c:pt>
                <c:pt idx="1209">
                  <c:v>2.1499999999999998E-2</c:v>
                </c:pt>
                <c:pt idx="1210">
                  <c:v>2.146E-2</c:v>
                </c:pt>
                <c:pt idx="1211">
                  <c:v>2.1430000000000001E-2</c:v>
                </c:pt>
                <c:pt idx="1212">
                  <c:v>2.1389999999999999E-2</c:v>
                </c:pt>
                <c:pt idx="1213">
                  <c:v>2.1360000000000001E-2</c:v>
                </c:pt>
                <c:pt idx="1214">
                  <c:v>2.1319999999999999E-2</c:v>
                </c:pt>
                <c:pt idx="1215">
                  <c:v>2.129E-2</c:v>
                </c:pt>
                <c:pt idx="1216">
                  <c:v>2.1250000000000002E-2</c:v>
                </c:pt>
                <c:pt idx="1217">
                  <c:v>2.1219999999999999E-2</c:v>
                </c:pt>
                <c:pt idx="1218">
                  <c:v>2.1180000000000001E-2</c:v>
                </c:pt>
                <c:pt idx="1219">
                  <c:v>2.1149999999999999E-2</c:v>
                </c:pt>
                <c:pt idx="1220">
                  <c:v>2.111E-2</c:v>
                </c:pt>
                <c:pt idx="1221">
                  <c:v>2.1080000000000002E-2</c:v>
                </c:pt>
                <c:pt idx="1222">
                  <c:v>2.104E-2</c:v>
                </c:pt>
                <c:pt idx="1223">
                  <c:v>2.1010000000000001E-2</c:v>
                </c:pt>
                <c:pt idx="1224">
                  <c:v>2.0969999999999999E-2</c:v>
                </c:pt>
                <c:pt idx="1225">
                  <c:v>2.094E-2</c:v>
                </c:pt>
                <c:pt idx="1226">
                  <c:v>2.0899999999999998E-2</c:v>
                </c:pt>
                <c:pt idx="1227">
                  <c:v>2.087E-2</c:v>
                </c:pt>
                <c:pt idx="1228">
                  <c:v>2.0830000000000001E-2</c:v>
                </c:pt>
                <c:pt idx="1229">
                  <c:v>2.0799999999999999E-2</c:v>
                </c:pt>
                <c:pt idx="1230">
                  <c:v>2.077E-2</c:v>
                </c:pt>
                <c:pt idx="1231">
                  <c:v>2.0729999999999998E-2</c:v>
                </c:pt>
                <c:pt idx="1232">
                  <c:v>2.07E-2</c:v>
                </c:pt>
                <c:pt idx="1233">
                  <c:v>2.0660000000000001E-2</c:v>
                </c:pt>
                <c:pt idx="1234">
                  <c:v>2.0629999999999999E-2</c:v>
                </c:pt>
                <c:pt idx="1235">
                  <c:v>2.06E-2</c:v>
                </c:pt>
                <c:pt idx="1236">
                  <c:v>2.0559999999999998E-2</c:v>
                </c:pt>
                <c:pt idx="1237">
                  <c:v>2.053E-2</c:v>
                </c:pt>
                <c:pt idx="1238">
                  <c:v>2.0500000000000001E-2</c:v>
                </c:pt>
                <c:pt idx="1239">
                  <c:v>2.0459999999999999E-2</c:v>
                </c:pt>
                <c:pt idx="1240">
                  <c:v>2.043E-2</c:v>
                </c:pt>
                <c:pt idx="1241">
                  <c:v>2.0400000000000001E-2</c:v>
                </c:pt>
                <c:pt idx="1242">
                  <c:v>2.036E-2</c:v>
                </c:pt>
                <c:pt idx="1243">
                  <c:v>2.0330000000000001E-2</c:v>
                </c:pt>
                <c:pt idx="1244">
                  <c:v>2.0299999999999999E-2</c:v>
                </c:pt>
                <c:pt idx="1245">
                  <c:v>2.026E-2</c:v>
                </c:pt>
                <c:pt idx="1246">
                  <c:v>2.0230000000000001E-2</c:v>
                </c:pt>
                <c:pt idx="1247">
                  <c:v>2.0199999999999999E-2</c:v>
                </c:pt>
                <c:pt idx="1248">
                  <c:v>2.0160000000000001E-2</c:v>
                </c:pt>
                <c:pt idx="1249">
                  <c:v>2.0129999999999999E-2</c:v>
                </c:pt>
                <c:pt idx="1250">
                  <c:v>2.01E-2</c:v>
                </c:pt>
                <c:pt idx="1251">
                  <c:v>2.0070000000000001E-2</c:v>
                </c:pt>
                <c:pt idx="1252">
                  <c:v>2.0029999999999999E-2</c:v>
                </c:pt>
                <c:pt idx="1253">
                  <c:v>0.02</c:v>
                </c:pt>
                <c:pt idx="1254">
                  <c:v>1.9970000000000002E-2</c:v>
                </c:pt>
                <c:pt idx="1255">
                  <c:v>1.9939999999999999E-2</c:v>
                </c:pt>
                <c:pt idx="1256">
                  <c:v>1.9900000000000001E-2</c:v>
                </c:pt>
                <c:pt idx="1257">
                  <c:v>1.9869999999999999E-2</c:v>
                </c:pt>
                <c:pt idx="1258">
                  <c:v>1.984E-2</c:v>
                </c:pt>
                <c:pt idx="1259">
                  <c:v>1.9810000000000001E-2</c:v>
                </c:pt>
                <c:pt idx="1260">
                  <c:v>1.9779999999999999E-2</c:v>
                </c:pt>
                <c:pt idx="1261">
                  <c:v>1.9740000000000001E-2</c:v>
                </c:pt>
                <c:pt idx="1262">
                  <c:v>1.9709999999999998E-2</c:v>
                </c:pt>
                <c:pt idx="1263">
                  <c:v>1.968E-2</c:v>
                </c:pt>
                <c:pt idx="1264">
                  <c:v>1.9650000000000001E-2</c:v>
                </c:pt>
                <c:pt idx="1265">
                  <c:v>1.9619999999999999E-2</c:v>
                </c:pt>
                <c:pt idx="1266">
                  <c:v>1.959E-2</c:v>
                </c:pt>
                <c:pt idx="1267">
                  <c:v>1.9550000000000001E-2</c:v>
                </c:pt>
                <c:pt idx="1268">
                  <c:v>1.9519999999999999E-2</c:v>
                </c:pt>
                <c:pt idx="1269">
                  <c:v>1.949E-2</c:v>
                </c:pt>
                <c:pt idx="1270">
                  <c:v>1.9460000000000002E-2</c:v>
                </c:pt>
                <c:pt idx="1271">
                  <c:v>1.9429999999999999E-2</c:v>
                </c:pt>
                <c:pt idx="1272">
                  <c:v>1.9400000000000001E-2</c:v>
                </c:pt>
                <c:pt idx="1273">
                  <c:v>1.9369999999999998E-2</c:v>
                </c:pt>
                <c:pt idx="1274">
                  <c:v>1.934E-2</c:v>
                </c:pt>
                <c:pt idx="1275">
                  <c:v>1.9310000000000001E-2</c:v>
                </c:pt>
                <c:pt idx="1276">
                  <c:v>1.9279999999999999E-2</c:v>
                </c:pt>
                <c:pt idx="1277">
                  <c:v>1.924E-2</c:v>
                </c:pt>
                <c:pt idx="1278">
                  <c:v>1.9210000000000001E-2</c:v>
                </c:pt>
                <c:pt idx="1279">
                  <c:v>1.9179999999999999E-2</c:v>
                </c:pt>
                <c:pt idx="1280">
                  <c:v>1.915E-2</c:v>
                </c:pt>
                <c:pt idx="1281">
                  <c:v>1.9120000000000002E-2</c:v>
                </c:pt>
                <c:pt idx="1282">
                  <c:v>1.9089999999999999E-2</c:v>
                </c:pt>
                <c:pt idx="1283">
                  <c:v>1.9060000000000001E-2</c:v>
                </c:pt>
                <c:pt idx="1284">
                  <c:v>1.9029999999999998E-2</c:v>
                </c:pt>
                <c:pt idx="1285">
                  <c:v>1.9E-2</c:v>
                </c:pt>
                <c:pt idx="1286">
                  <c:v>1.8970000000000001E-2</c:v>
                </c:pt>
                <c:pt idx="1287">
                  <c:v>1.8939999999999999E-2</c:v>
                </c:pt>
                <c:pt idx="1288">
                  <c:v>1.891E-2</c:v>
                </c:pt>
                <c:pt idx="1289">
                  <c:v>1.8880000000000001E-2</c:v>
                </c:pt>
                <c:pt idx="1290">
                  <c:v>1.8849999999999999E-2</c:v>
                </c:pt>
                <c:pt idx="1291">
                  <c:v>1.882E-2</c:v>
                </c:pt>
                <c:pt idx="1292">
                  <c:v>1.8790000000000001E-2</c:v>
                </c:pt>
                <c:pt idx="1293">
                  <c:v>1.8759999999999999E-2</c:v>
                </c:pt>
                <c:pt idx="1294">
                  <c:v>1.873E-2</c:v>
                </c:pt>
                <c:pt idx="1295">
                  <c:v>1.8700000000000001E-2</c:v>
                </c:pt>
                <c:pt idx="1296">
                  <c:v>1.8669999999999999E-2</c:v>
                </c:pt>
                <c:pt idx="1297">
                  <c:v>1.864E-2</c:v>
                </c:pt>
                <c:pt idx="1298">
                  <c:v>1.8610000000000002E-2</c:v>
                </c:pt>
                <c:pt idx="1299">
                  <c:v>1.8579999999999999E-2</c:v>
                </c:pt>
                <c:pt idx="1300">
                  <c:v>1.8550000000000001E-2</c:v>
                </c:pt>
                <c:pt idx="1301">
                  <c:v>1.8519999999999998E-2</c:v>
                </c:pt>
                <c:pt idx="1302">
                  <c:v>1.8499999999999999E-2</c:v>
                </c:pt>
                <c:pt idx="1303">
                  <c:v>1.847E-2</c:v>
                </c:pt>
                <c:pt idx="1304">
                  <c:v>1.8440000000000002E-2</c:v>
                </c:pt>
                <c:pt idx="1305">
                  <c:v>1.8409999999999999E-2</c:v>
                </c:pt>
                <c:pt idx="1306">
                  <c:v>1.8380000000000001E-2</c:v>
                </c:pt>
                <c:pt idx="1307">
                  <c:v>1.8350000000000002E-2</c:v>
                </c:pt>
                <c:pt idx="1308">
                  <c:v>1.8319999999999999E-2</c:v>
                </c:pt>
                <c:pt idx="1309">
                  <c:v>1.8290000000000001E-2</c:v>
                </c:pt>
                <c:pt idx="1310">
                  <c:v>1.8259999999999998E-2</c:v>
                </c:pt>
                <c:pt idx="1311">
                  <c:v>1.8239999999999999E-2</c:v>
                </c:pt>
                <c:pt idx="1312">
                  <c:v>1.821E-2</c:v>
                </c:pt>
                <c:pt idx="1313">
                  <c:v>1.8180000000000002E-2</c:v>
                </c:pt>
                <c:pt idx="1314">
                  <c:v>1.8149999999999999E-2</c:v>
                </c:pt>
                <c:pt idx="1315">
                  <c:v>1.8120000000000001E-2</c:v>
                </c:pt>
                <c:pt idx="1316">
                  <c:v>1.8089999999999998E-2</c:v>
                </c:pt>
                <c:pt idx="1317">
                  <c:v>1.8069999999999999E-2</c:v>
                </c:pt>
                <c:pt idx="1318">
                  <c:v>1.804E-2</c:v>
                </c:pt>
                <c:pt idx="1319">
                  <c:v>1.8010000000000002E-2</c:v>
                </c:pt>
                <c:pt idx="1320">
                  <c:v>1.7979999999999999E-2</c:v>
                </c:pt>
                <c:pt idx="1321">
                  <c:v>1.7950000000000001E-2</c:v>
                </c:pt>
                <c:pt idx="1322">
                  <c:v>1.7919999999999998E-2</c:v>
                </c:pt>
                <c:pt idx="1323">
                  <c:v>1.7899999999999999E-2</c:v>
                </c:pt>
                <c:pt idx="1324">
                  <c:v>1.787E-2</c:v>
                </c:pt>
                <c:pt idx="1325">
                  <c:v>1.7840000000000002E-2</c:v>
                </c:pt>
                <c:pt idx="1326">
                  <c:v>1.7809999999999999E-2</c:v>
                </c:pt>
                <c:pt idx="1327">
                  <c:v>1.779E-2</c:v>
                </c:pt>
                <c:pt idx="1328">
                  <c:v>1.7760000000000001E-2</c:v>
                </c:pt>
                <c:pt idx="1329">
                  <c:v>1.7729999999999999E-2</c:v>
                </c:pt>
                <c:pt idx="1330">
                  <c:v>1.77E-2</c:v>
                </c:pt>
                <c:pt idx="1331">
                  <c:v>1.7680000000000001E-2</c:v>
                </c:pt>
                <c:pt idx="1332">
                  <c:v>1.7649999999999999E-2</c:v>
                </c:pt>
                <c:pt idx="1333">
                  <c:v>1.762E-2</c:v>
                </c:pt>
                <c:pt idx="1334">
                  <c:v>1.7590000000000001E-2</c:v>
                </c:pt>
                <c:pt idx="1335">
                  <c:v>1.7569999999999999E-2</c:v>
                </c:pt>
                <c:pt idx="1336">
                  <c:v>1.754E-2</c:v>
                </c:pt>
                <c:pt idx="1337">
                  <c:v>1.7510000000000001E-2</c:v>
                </c:pt>
                <c:pt idx="1338">
                  <c:v>1.7489999999999999E-2</c:v>
                </c:pt>
                <c:pt idx="1339">
                  <c:v>1.746E-2</c:v>
                </c:pt>
                <c:pt idx="1340">
                  <c:v>1.7430000000000001E-2</c:v>
                </c:pt>
                <c:pt idx="1341">
                  <c:v>1.7409999999999998E-2</c:v>
                </c:pt>
                <c:pt idx="1342">
                  <c:v>1.738E-2</c:v>
                </c:pt>
                <c:pt idx="1343">
                  <c:v>1.7350000000000001E-2</c:v>
                </c:pt>
                <c:pt idx="1344">
                  <c:v>1.7330000000000002E-2</c:v>
                </c:pt>
                <c:pt idx="1345">
                  <c:v>1.7299999999999999E-2</c:v>
                </c:pt>
                <c:pt idx="1346">
                  <c:v>1.7270000000000001E-2</c:v>
                </c:pt>
                <c:pt idx="1347">
                  <c:v>1.7250000000000001E-2</c:v>
                </c:pt>
                <c:pt idx="1348">
                  <c:v>1.7219999999999999E-2</c:v>
                </c:pt>
                <c:pt idx="1349">
                  <c:v>1.719E-2</c:v>
                </c:pt>
                <c:pt idx="1350">
                  <c:v>1.7170000000000001E-2</c:v>
                </c:pt>
                <c:pt idx="1351">
                  <c:v>1.7139999999999999E-2</c:v>
                </c:pt>
                <c:pt idx="1352">
                  <c:v>1.711E-2</c:v>
                </c:pt>
                <c:pt idx="1353">
                  <c:v>1.7090000000000001E-2</c:v>
                </c:pt>
                <c:pt idx="1354">
                  <c:v>1.7059999999999999E-2</c:v>
                </c:pt>
                <c:pt idx="1355">
                  <c:v>1.704E-2</c:v>
                </c:pt>
                <c:pt idx="1356">
                  <c:v>1.7010000000000001E-2</c:v>
                </c:pt>
                <c:pt idx="1357">
                  <c:v>1.6979999999999999E-2</c:v>
                </c:pt>
                <c:pt idx="1358">
                  <c:v>1.6959999999999999E-2</c:v>
                </c:pt>
                <c:pt idx="1359">
                  <c:v>1.6930000000000001E-2</c:v>
                </c:pt>
                <c:pt idx="1360">
                  <c:v>1.6910000000000001E-2</c:v>
                </c:pt>
                <c:pt idx="1361">
                  <c:v>1.6879999999999999E-2</c:v>
                </c:pt>
                <c:pt idx="1362">
                  <c:v>1.685E-2</c:v>
                </c:pt>
                <c:pt idx="1363">
                  <c:v>1.6830000000000001E-2</c:v>
                </c:pt>
                <c:pt idx="1364">
                  <c:v>1.6799999999999999E-2</c:v>
                </c:pt>
                <c:pt idx="1365">
                  <c:v>1.678E-2</c:v>
                </c:pt>
                <c:pt idx="1366">
                  <c:v>1.6750000000000001E-2</c:v>
                </c:pt>
                <c:pt idx="1367">
                  <c:v>1.6729999999999998E-2</c:v>
                </c:pt>
                <c:pt idx="1368">
                  <c:v>1.67E-2</c:v>
                </c:pt>
                <c:pt idx="1369">
                  <c:v>1.668E-2</c:v>
                </c:pt>
                <c:pt idx="1370">
                  <c:v>1.6650000000000002E-2</c:v>
                </c:pt>
                <c:pt idx="1371">
                  <c:v>1.6629999999999999E-2</c:v>
                </c:pt>
                <c:pt idx="1372">
                  <c:v>1.66E-2</c:v>
                </c:pt>
                <c:pt idx="1373">
                  <c:v>1.6580000000000001E-2</c:v>
                </c:pt>
                <c:pt idx="1374">
                  <c:v>1.6549999999999999E-2</c:v>
                </c:pt>
                <c:pt idx="1375">
                  <c:v>1.653E-2</c:v>
                </c:pt>
                <c:pt idx="1376">
                  <c:v>1.6500000000000001E-2</c:v>
                </c:pt>
                <c:pt idx="1377">
                  <c:v>1.6480000000000002E-2</c:v>
                </c:pt>
                <c:pt idx="1378">
                  <c:v>1.6449999999999999E-2</c:v>
                </c:pt>
                <c:pt idx="1379">
                  <c:v>1.643E-2</c:v>
                </c:pt>
                <c:pt idx="1380">
                  <c:v>1.6400000000000001E-2</c:v>
                </c:pt>
                <c:pt idx="1381">
                  <c:v>1.6379999999999999E-2</c:v>
                </c:pt>
                <c:pt idx="1382">
                  <c:v>1.635E-2</c:v>
                </c:pt>
                <c:pt idx="1383">
                  <c:v>1.6330000000000001E-2</c:v>
                </c:pt>
                <c:pt idx="1384">
                  <c:v>1.6299999999999999E-2</c:v>
                </c:pt>
                <c:pt idx="1385">
                  <c:v>1.6279999999999999E-2</c:v>
                </c:pt>
                <c:pt idx="1386">
                  <c:v>1.6250000000000001E-2</c:v>
                </c:pt>
                <c:pt idx="1387">
                  <c:v>1.6230000000000001E-2</c:v>
                </c:pt>
                <c:pt idx="1388">
                  <c:v>1.6199999999999999E-2</c:v>
                </c:pt>
                <c:pt idx="1389">
                  <c:v>1.618E-2</c:v>
                </c:pt>
                <c:pt idx="1390">
                  <c:v>1.6160000000000001E-2</c:v>
                </c:pt>
                <c:pt idx="1391">
                  <c:v>1.6129999999999999E-2</c:v>
                </c:pt>
                <c:pt idx="1392">
                  <c:v>1.6109999999999999E-2</c:v>
                </c:pt>
                <c:pt idx="1393">
                  <c:v>1.6080000000000001E-2</c:v>
                </c:pt>
                <c:pt idx="1394">
                  <c:v>1.6060000000000001E-2</c:v>
                </c:pt>
                <c:pt idx="1395">
                  <c:v>1.6039999999999999E-2</c:v>
                </c:pt>
                <c:pt idx="1396">
                  <c:v>1.601E-2</c:v>
                </c:pt>
                <c:pt idx="1397">
                  <c:v>1.5990000000000001E-2</c:v>
                </c:pt>
                <c:pt idx="1398">
                  <c:v>1.5959999999999998E-2</c:v>
                </c:pt>
                <c:pt idx="1399">
                  <c:v>1.5939999999999999E-2</c:v>
                </c:pt>
                <c:pt idx="1400">
                  <c:v>1.592E-2</c:v>
                </c:pt>
                <c:pt idx="1401">
                  <c:v>1.5890000000000001E-2</c:v>
                </c:pt>
                <c:pt idx="1402">
                  <c:v>1.5869999999999999E-2</c:v>
                </c:pt>
                <c:pt idx="1403">
                  <c:v>1.585E-2</c:v>
                </c:pt>
                <c:pt idx="1404">
                  <c:v>1.5820000000000001E-2</c:v>
                </c:pt>
                <c:pt idx="1405">
                  <c:v>1.5800000000000002E-2</c:v>
                </c:pt>
                <c:pt idx="1406">
                  <c:v>1.5769999999999999E-2</c:v>
                </c:pt>
                <c:pt idx="1407">
                  <c:v>1.575E-2</c:v>
                </c:pt>
                <c:pt idx="1408">
                  <c:v>1.5730000000000001E-2</c:v>
                </c:pt>
                <c:pt idx="1409">
                  <c:v>1.5699999999999999E-2</c:v>
                </c:pt>
                <c:pt idx="1410">
                  <c:v>1.5679999999999999E-2</c:v>
                </c:pt>
                <c:pt idx="1411">
                  <c:v>1.566E-2</c:v>
                </c:pt>
                <c:pt idx="1412">
                  <c:v>1.5640000000000001E-2</c:v>
                </c:pt>
                <c:pt idx="1413">
                  <c:v>1.5610000000000001E-2</c:v>
                </c:pt>
                <c:pt idx="1414">
                  <c:v>1.559E-2</c:v>
                </c:pt>
                <c:pt idx="1415">
                  <c:v>1.5570000000000001E-2</c:v>
                </c:pt>
                <c:pt idx="1416">
                  <c:v>1.554E-2</c:v>
                </c:pt>
                <c:pt idx="1417">
                  <c:v>1.5520000000000001E-2</c:v>
                </c:pt>
                <c:pt idx="1418">
                  <c:v>1.55E-2</c:v>
                </c:pt>
                <c:pt idx="1419">
                  <c:v>1.5469999999999999E-2</c:v>
                </c:pt>
                <c:pt idx="1420">
                  <c:v>1.545E-2</c:v>
                </c:pt>
                <c:pt idx="1421">
                  <c:v>1.5429999999999999E-2</c:v>
                </c:pt>
                <c:pt idx="1422">
                  <c:v>1.541E-2</c:v>
                </c:pt>
                <c:pt idx="1423">
                  <c:v>1.538E-2</c:v>
                </c:pt>
                <c:pt idx="1424">
                  <c:v>1.536E-2</c:v>
                </c:pt>
                <c:pt idx="1425">
                  <c:v>1.5339999999999999E-2</c:v>
                </c:pt>
                <c:pt idx="1426">
                  <c:v>1.532E-2</c:v>
                </c:pt>
                <c:pt idx="1427">
                  <c:v>1.529E-2</c:v>
                </c:pt>
                <c:pt idx="1428">
                  <c:v>1.5270000000000001E-2</c:v>
                </c:pt>
                <c:pt idx="1429">
                  <c:v>1.525E-2</c:v>
                </c:pt>
                <c:pt idx="1430">
                  <c:v>1.523E-2</c:v>
                </c:pt>
                <c:pt idx="1431">
                  <c:v>1.52E-2</c:v>
                </c:pt>
                <c:pt idx="1432">
                  <c:v>1.5180000000000001E-2</c:v>
                </c:pt>
                <c:pt idx="1433">
                  <c:v>1.516E-2</c:v>
                </c:pt>
                <c:pt idx="1434">
                  <c:v>1.5140000000000001E-2</c:v>
                </c:pt>
                <c:pt idx="1435">
                  <c:v>1.511E-2</c:v>
                </c:pt>
                <c:pt idx="1436">
                  <c:v>1.5089999999999999E-2</c:v>
                </c:pt>
                <c:pt idx="1437">
                  <c:v>1.507E-2</c:v>
                </c:pt>
                <c:pt idx="1438">
                  <c:v>1.5049999999999999E-2</c:v>
                </c:pt>
                <c:pt idx="1439">
                  <c:v>1.503E-2</c:v>
                </c:pt>
                <c:pt idx="1440">
                  <c:v>1.4999999999999999E-2</c:v>
                </c:pt>
                <c:pt idx="1441">
                  <c:v>1.498E-2</c:v>
                </c:pt>
                <c:pt idx="1442">
                  <c:v>1.4959999999999999E-2</c:v>
                </c:pt>
                <c:pt idx="1443">
                  <c:v>1.494E-2</c:v>
                </c:pt>
                <c:pt idx="1444">
                  <c:v>1.4919999999999999E-2</c:v>
                </c:pt>
                <c:pt idx="1445">
                  <c:v>1.49E-2</c:v>
                </c:pt>
                <c:pt idx="1446">
                  <c:v>1.487E-2</c:v>
                </c:pt>
                <c:pt idx="1447">
                  <c:v>1.485E-2</c:v>
                </c:pt>
                <c:pt idx="1448">
                  <c:v>1.4829999999999999E-2</c:v>
                </c:pt>
                <c:pt idx="1449">
                  <c:v>1.481E-2</c:v>
                </c:pt>
                <c:pt idx="1450">
                  <c:v>1.4789999999999999E-2</c:v>
                </c:pt>
                <c:pt idx="1451">
                  <c:v>1.477E-2</c:v>
                </c:pt>
                <c:pt idx="1452">
                  <c:v>1.474E-2</c:v>
                </c:pt>
                <c:pt idx="1453">
                  <c:v>1.472E-2</c:v>
                </c:pt>
                <c:pt idx="1454">
                  <c:v>1.47E-2</c:v>
                </c:pt>
                <c:pt idx="1455">
                  <c:v>1.468E-2</c:v>
                </c:pt>
                <c:pt idx="1456">
                  <c:v>1.4659999999999999E-2</c:v>
                </c:pt>
                <c:pt idx="1457">
                  <c:v>1.464E-2</c:v>
                </c:pt>
                <c:pt idx="1458">
                  <c:v>1.4619999999999999E-2</c:v>
                </c:pt>
                <c:pt idx="1459">
                  <c:v>1.46E-2</c:v>
                </c:pt>
                <c:pt idx="1460">
                  <c:v>1.4579999999999999E-2</c:v>
                </c:pt>
                <c:pt idx="1461">
                  <c:v>1.455E-2</c:v>
                </c:pt>
                <c:pt idx="1462">
                  <c:v>1.453E-2</c:v>
                </c:pt>
                <c:pt idx="1463">
                  <c:v>1.451E-2</c:v>
                </c:pt>
                <c:pt idx="1464">
                  <c:v>1.4489999999999999E-2</c:v>
                </c:pt>
                <c:pt idx="1465">
                  <c:v>1.447E-2</c:v>
                </c:pt>
                <c:pt idx="1466">
                  <c:v>1.4449999999999999E-2</c:v>
                </c:pt>
                <c:pt idx="1467">
                  <c:v>1.443E-2</c:v>
                </c:pt>
                <c:pt idx="1468">
                  <c:v>1.4409999999999999E-2</c:v>
                </c:pt>
                <c:pt idx="1469">
                  <c:v>1.439E-2</c:v>
                </c:pt>
                <c:pt idx="1470">
                  <c:v>1.4370000000000001E-2</c:v>
                </c:pt>
                <c:pt idx="1471">
                  <c:v>1.435E-2</c:v>
                </c:pt>
                <c:pt idx="1472">
                  <c:v>1.4330000000000001E-2</c:v>
                </c:pt>
                <c:pt idx="1473">
                  <c:v>1.43E-2</c:v>
                </c:pt>
                <c:pt idx="1474">
                  <c:v>1.4279999999999999E-2</c:v>
                </c:pt>
                <c:pt idx="1475">
                  <c:v>1.426E-2</c:v>
                </c:pt>
                <c:pt idx="1476">
                  <c:v>1.4239999999999999E-2</c:v>
                </c:pt>
                <c:pt idx="1477">
                  <c:v>1.422E-2</c:v>
                </c:pt>
                <c:pt idx="1478">
                  <c:v>1.4200000000000001E-2</c:v>
                </c:pt>
                <c:pt idx="1479">
                  <c:v>1.418E-2</c:v>
                </c:pt>
                <c:pt idx="1480">
                  <c:v>1.4160000000000001E-2</c:v>
                </c:pt>
                <c:pt idx="1481">
                  <c:v>1.414E-2</c:v>
                </c:pt>
                <c:pt idx="1482">
                  <c:v>1.4120000000000001E-2</c:v>
                </c:pt>
                <c:pt idx="1483">
                  <c:v>1.41E-2</c:v>
                </c:pt>
                <c:pt idx="1484">
                  <c:v>1.4080000000000001E-2</c:v>
                </c:pt>
                <c:pt idx="1485">
                  <c:v>1.406E-2</c:v>
                </c:pt>
                <c:pt idx="1486">
                  <c:v>1.404E-2</c:v>
                </c:pt>
                <c:pt idx="1487">
                  <c:v>1.4019999999999999E-2</c:v>
                </c:pt>
                <c:pt idx="1488">
                  <c:v>1.4E-2</c:v>
                </c:pt>
                <c:pt idx="1489">
                  <c:v>1.3979999999999999E-2</c:v>
                </c:pt>
                <c:pt idx="1490">
                  <c:v>1.396E-2</c:v>
                </c:pt>
                <c:pt idx="1491">
                  <c:v>1.3939999999999999E-2</c:v>
                </c:pt>
                <c:pt idx="1492">
                  <c:v>1.392E-2</c:v>
                </c:pt>
                <c:pt idx="1493">
                  <c:v>1.3899999999999999E-2</c:v>
                </c:pt>
                <c:pt idx="1494">
                  <c:v>1.388E-2</c:v>
                </c:pt>
                <c:pt idx="1495">
                  <c:v>1.3860000000000001E-2</c:v>
                </c:pt>
                <c:pt idx="1496">
                  <c:v>1.384E-2</c:v>
                </c:pt>
                <c:pt idx="1497">
                  <c:v>1.3820000000000001E-2</c:v>
                </c:pt>
                <c:pt idx="1498">
                  <c:v>1.38E-2</c:v>
                </c:pt>
                <c:pt idx="1499">
                  <c:v>1.379E-2</c:v>
                </c:pt>
                <c:pt idx="1500">
                  <c:v>1.3769999999999999E-2</c:v>
                </c:pt>
                <c:pt idx="1501">
                  <c:v>1.375E-2</c:v>
                </c:pt>
                <c:pt idx="1502">
                  <c:v>1.3729999999999999E-2</c:v>
                </c:pt>
                <c:pt idx="1503">
                  <c:v>1.371E-2</c:v>
                </c:pt>
                <c:pt idx="1504">
                  <c:v>1.3690000000000001E-2</c:v>
                </c:pt>
                <c:pt idx="1505">
                  <c:v>1.367E-2</c:v>
                </c:pt>
                <c:pt idx="1506">
                  <c:v>1.3650000000000001E-2</c:v>
                </c:pt>
                <c:pt idx="1507">
                  <c:v>1.363E-2</c:v>
                </c:pt>
                <c:pt idx="1508">
                  <c:v>1.3610000000000001E-2</c:v>
                </c:pt>
                <c:pt idx="1509">
                  <c:v>1.359E-2</c:v>
                </c:pt>
                <c:pt idx="1510">
                  <c:v>1.357E-2</c:v>
                </c:pt>
                <c:pt idx="1511">
                  <c:v>1.355E-2</c:v>
                </c:pt>
                <c:pt idx="1512">
                  <c:v>1.354E-2</c:v>
                </c:pt>
                <c:pt idx="1513">
                  <c:v>1.3520000000000001E-2</c:v>
                </c:pt>
                <c:pt idx="1514">
                  <c:v>1.35E-2</c:v>
                </c:pt>
                <c:pt idx="1515">
                  <c:v>1.3480000000000001E-2</c:v>
                </c:pt>
                <c:pt idx="1516">
                  <c:v>1.346E-2</c:v>
                </c:pt>
                <c:pt idx="1517">
                  <c:v>1.3440000000000001E-2</c:v>
                </c:pt>
                <c:pt idx="1518">
                  <c:v>1.342E-2</c:v>
                </c:pt>
                <c:pt idx="1519">
                  <c:v>1.34E-2</c:v>
                </c:pt>
                <c:pt idx="1520">
                  <c:v>1.338E-2</c:v>
                </c:pt>
                <c:pt idx="1521">
                  <c:v>1.337E-2</c:v>
                </c:pt>
                <c:pt idx="1522">
                  <c:v>1.3350000000000001E-2</c:v>
                </c:pt>
                <c:pt idx="1523">
                  <c:v>1.333E-2</c:v>
                </c:pt>
                <c:pt idx="1524">
                  <c:v>1.3310000000000001E-2</c:v>
                </c:pt>
                <c:pt idx="1525">
                  <c:v>1.329E-2</c:v>
                </c:pt>
                <c:pt idx="1526">
                  <c:v>1.3270000000000001E-2</c:v>
                </c:pt>
                <c:pt idx="1527">
                  <c:v>1.325E-2</c:v>
                </c:pt>
                <c:pt idx="1528">
                  <c:v>1.324E-2</c:v>
                </c:pt>
                <c:pt idx="1529">
                  <c:v>1.3220000000000001E-2</c:v>
                </c:pt>
                <c:pt idx="1530">
                  <c:v>1.32E-2</c:v>
                </c:pt>
                <c:pt idx="1531">
                  <c:v>1.3180000000000001E-2</c:v>
                </c:pt>
                <c:pt idx="1532">
                  <c:v>1.316E-2</c:v>
                </c:pt>
                <c:pt idx="1533">
                  <c:v>1.3140000000000001E-2</c:v>
                </c:pt>
                <c:pt idx="1534">
                  <c:v>1.3129999999999999E-2</c:v>
                </c:pt>
                <c:pt idx="1535">
                  <c:v>1.311E-2</c:v>
                </c:pt>
                <c:pt idx="1536">
                  <c:v>1.3089999999999999E-2</c:v>
                </c:pt>
                <c:pt idx="1537">
                  <c:v>1.307E-2</c:v>
                </c:pt>
                <c:pt idx="1538">
                  <c:v>1.3050000000000001E-2</c:v>
                </c:pt>
                <c:pt idx="1539">
                  <c:v>1.304E-2</c:v>
                </c:pt>
                <c:pt idx="1540">
                  <c:v>1.302E-2</c:v>
                </c:pt>
                <c:pt idx="1541">
                  <c:v>1.2999999999999999E-2</c:v>
                </c:pt>
                <c:pt idx="1542">
                  <c:v>1.298E-2</c:v>
                </c:pt>
                <c:pt idx="1543">
                  <c:v>1.2959999999999999E-2</c:v>
                </c:pt>
                <c:pt idx="1544">
                  <c:v>1.295E-2</c:v>
                </c:pt>
                <c:pt idx="1545">
                  <c:v>1.2930000000000001E-2</c:v>
                </c:pt>
                <c:pt idx="1546">
                  <c:v>1.291E-2</c:v>
                </c:pt>
                <c:pt idx="1547">
                  <c:v>1.289E-2</c:v>
                </c:pt>
                <c:pt idx="1548">
                  <c:v>1.2869999999999999E-2</c:v>
                </c:pt>
                <c:pt idx="1549">
                  <c:v>1.286E-2</c:v>
                </c:pt>
                <c:pt idx="1550">
                  <c:v>1.2840000000000001E-2</c:v>
                </c:pt>
                <c:pt idx="1551">
                  <c:v>1.282E-2</c:v>
                </c:pt>
                <c:pt idx="1552">
                  <c:v>1.2800000000000001E-2</c:v>
                </c:pt>
                <c:pt idx="1553">
                  <c:v>1.2789999999999999E-2</c:v>
                </c:pt>
                <c:pt idx="1554">
                  <c:v>1.277E-2</c:v>
                </c:pt>
                <c:pt idx="1555">
                  <c:v>1.2749999999999999E-2</c:v>
                </c:pt>
                <c:pt idx="1556">
                  <c:v>1.273E-2</c:v>
                </c:pt>
                <c:pt idx="1557">
                  <c:v>1.272E-2</c:v>
                </c:pt>
                <c:pt idx="1558">
                  <c:v>1.2699999999999999E-2</c:v>
                </c:pt>
                <c:pt idx="1559">
                  <c:v>1.268E-2</c:v>
                </c:pt>
                <c:pt idx="1560">
                  <c:v>1.2659999999999999E-2</c:v>
                </c:pt>
                <c:pt idx="1561">
                  <c:v>1.265E-2</c:v>
                </c:pt>
                <c:pt idx="1562">
                  <c:v>1.2630000000000001E-2</c:v>
                </c:pt>
                <c:pt idx="1563">
                  <c:v>1.261E-2</c:v>
                </c:pt>
                <c:pt idx="1564">
                  <c:v>1.26E-2</c:v>
                </c:pt>
                <c:pt idx="1565">
                  <c:v>1.2579999999999999E-2</c:v>
                </c:pt>
                <c:pt idx="1566">
                  <c:v>1.256E-2</c:v>
                </c:pt>
                <c:pt idx="1567">
                  <c:v>1.2540000000000001E-2</c:v>
                </c:pt>
                <c:pt idx="1568">
                  <c:v>1.2529999999999999E-2</c:v>
                </c:pt>
                <c:pt idx="1569">
                  <c:v>1.251E-2</c:v>
                </c:pt>
                <c:pt idx="1570">
                  <c:v>1.2489999999999999E-2</c:v>
                </c:pt>
                <c:pt idx="1571">
                  <c:v>1.248E-2</c:v>
                </c:pt>
                <c:pt idx="1572">
                  <c:v>1.2460000000000001E-2</c:v>
                </c:pt>
                <c:pt idx="1573">
                  <c:v>1.244E-2</c:v>
                </c:pt>
                <c:pt idx="1574">
                  <c:v>1.243E-2</c:v>
                </c:pt>
                <c:pt idx="1575">
                  <c:v>1.2409999999999999E-2</c:v>
                </c:pt>
                <c:pt idx="1576">
                  <c:v>1.239E-2</c:v>
                </c:pt>
                <c:pt idx="1577">
                  <c:v>1.238E-2</c:v>
                </c:pt>
                <c:pt idx="1578">
                  <c:v>1.2359999999999999E-2</c:v>
                </c:pt>
                <c:pt idx="1579">
                  <c:v>1.234E-2</c:v>
                </c:pt>
                <c:pt idx="1580">
                  <c:v>1.2319999999999999E-2</c:v>
                </c:pt>
                <c:pt idx="1581">
                  <c:v>1.231E-2</c:v>
                </c:pt>
                <c:pt idx="1582">
                  <c:v>1.2290000000000001E-2</c:v>
                </c:pt>
                <c:pt idx="1583">
                  <c:v>1.227E-2</c:v>
                </c:pt>
                <c:pt idx="1584">
                  <c:v>1.226E-2</c:v>
                </c:pt>
                <c:pt idx="1585">
                  <c:v>1.2239999999999999E-2</c:v>
                </c:pt>
                <c:pt idx="1586">
                  <c:v>1.223E-2</c:v>
                </c:pt>
                <c:pt idx="1587">
                  <c:v>1.221E-2</c:v>
                </c:pt>
                <c:pt idx="1588">
                  <c:v>1.2189999999999999E-2</c:v>
                </c:pt>
                <c:pt idx="1589">
                  <c:v>1.218E-2</c:v>
                </c:pt>
                <c:pt idx="1590">
                  <c:v>1.2160000000000001E-2</c:v>
                </c:pt>
              </c:numCache>
            </c:numRef>
          </c:yVal>
          <c:smooth val="0"/>
        </c:ser>
        <c:ser>
          <c:idx val="2"/>
          <c:order val="2"/>
          <c:tx>
            <c:v>AOD</c:v>
          </c:tx>
          <c:marker>
            <c:symbol val="none"/>
          </c:marker>
          <c:xVal>
            <c:numRef>
              <c:f>Data!$H$3:$H$1593</c:f>
              <c:numCache>
                <c:formatCode>General</c:formatCode>
                <c:ptCount val="1591"/>
                <c:pt idx="0">
                  <c:v>347.36</c:v>
                </c:pt>
                <c:pt idx="1">
                  <c:v>347.72</c:v>
                </c:pt>
                <c:pt idx="2">
                  <c:v>348.09</c:v>
                </c:pt>
                <c:pt idx="3">
                  <c:v>348.46</c:v>
                </c:pt>
                <c:pt idx="4">
                  <c:v>348.82</c:v>
                </c:pt>
                <c:pt idx="5">
                  <c:v>349.19</c:v>
                </c:pt>
                <c:pt idx="6">
                  <c:v>349.56</c:v>
                </c:pt>
                <c:pt idx="7">
                  <c:v>349.92</c:v>
                </c:pt>
                <c:pt idx="8">
                  <c:v>350.29</c:v>
                </c:pt>
                <c:pt idx="9">
                  <c:v>350.66</c:v>
                </c:pt>
                <c:pt idx="10">
                  <c:v>351.02</c:v>
                </c:pt>
                <c:pt idx="11">
                  <c:v>351.39</c:v>
                </c:pt>
                <c:pt idx="12">
                  <c:v>351.75</c:v>
                </c:pt>
                <c:pt idx="13">
                  <c:v>352.12</c:v>
                </c:pt>
                <c:pt idx="14">
                  <c:v>352.49</c:v>
                </c:pt>
                <c:pt idx="15">
                  <c:v>352.85</c:v>
                </c:pt>
                <c:pt idx="16">
                  <c:v>353.22</c:v>
                </c:pt>
                <c:pt idx="17">
                  <c:v>353.58</c:v>
                </c:pt>
                <c:pt idx="18">
                  <c:v>353.95</c:v>
                </c:pt>
                <c:pt idx="19">
                  <c:v>354.32</c:v>
                </c:pt>
                <c:pt idx="20">
                  <c:v>354.68</c:v>
                </c:pt>
                <c:pt idx="21">
                  <c:v>355.05</c:v>
                </c:pt>
                <c:pt idx="22">
                  <c:v>355.41</c:v>
                </c:pt>
                <c:pt idx="23">
                  <c:v>355.78</c:v>
                </c:pt>
                <c:pt idx="24">
                  <c:v>356.14</c:v>
                </c:pt>
                <c:pt idx="25">
                  <c:v>356.51</c:v>
                </c:pt>
                <c:pt idx="26">
                  <c:v>356.88</c:v>
                </c:pt>
                <c:pt idx="27">
                  <c:v>357.24</c:v>
                </c:pt>
                <c:pt idx="28">
                  <c:v>357.61</c:v>
                </c:pt>
                <c:pt idx="29">
                  <c:v>357.97</c:v>
                </c:pt>
                <c:pt idx="30">
                  <c:v>358.34</c:v>
                </c:pt>
                <c:pt idx="31">
                  <c:v>358.7</c:v>
                </c:pt>
                <c:pt idx="32">
                  <c:v>359.07</c:v>
                </c:pt>
                <c:pt idx="33">
                  <c:v>359.43</c:v>
                </c:pt>
                <c:pt idx="34">
                  <c:v>359.8</c:v>
                </c:pt>
                <c:pt idx="35">
                  <c:v>360.16</c:v>
                </c:pt>
                <c:pt idx="36">
                  <c:v>360.53</c:v>
                </c:pt>
                <c:pt idx="37">
                  <c:v>360.89</c:v>
                </c:pt>
                <c:pt idx="38">
                  <c:v>361.26</c:v>
                </c:pt>
                <c:pt idx="39">
                  <c:v>361.62</c:v>
                </c:pt>
                <c:pt idx="40">
                  <c:v>361.99</c:v>
                </c:pt>
                <c:pt idx="41">
                  <c:v>362.35</c:v>
                </c:pt>
                <c:pt idx="42">
                  <c:v>362.72</c:v>
                </c:pt>
                <c:pt idx="43">
                  <c:v>363.08</c:v>
                </c:pt>
                <c:pt idx="44">
                  <c:v>363.45</c:v>
                </c:pt>
                <c:pt idx="45">
                  <c:v>363.81</c:v>
                </c:pt>
                <c:pt idx="46">
                  <c:v>364.18</c:v>
                </c:pt>
                <c:pt idx="47">
                  <c:v>364.54</c:v>
                </c:pt>
                <c:pt idx="48">
                  <c:v>364.91</c:v>
                </c:pt>
                <c:pt idx="49">
                  <c:v>365.27</c:v>
                </c:pt>
                <c:pt idx="50">
                  <c:v>365.64</c:v>
                </c:pt>
                <c:pt idx="51">
                  <c:v>366</c:v>
                </c:pt>
                <c:pt idx="52">
                  <c:v>366.37</c:v>
                </c:pt>
                <c:pt idx="53">
                  <c:v>366.73</c:v>
                </c:pt>
                <c:pt idx="54">
                  <c:v>367.1</c:v>
                </c:pt>
                <c:pt idx="55">
                  <c:v>367.46</c:v>
                </c:pt>
                <c:pt idx="56">
                  <c:v>367.83</c:v>
                </c:pt>
                <c:pt idx="57">
                  <c:v>368.19</c:v>
                </c:pt>
                <c:pt idx="58">
                  <c:v>368.55</c:v>
                </c:pt>
                <c:pt idx="59">
                  <c:v>368.92</c:v>
                </c:pt>
                <c:pt idx="60">
                  <c:v>369.28</c:v>
                </c:pt>
                <c:pt idx="61">
                  <c:v>369.65</c:v>
                </c:pt>
                <c:pt idx="62">
                  <c:v>370.01</c:v>
                </c:pt>
                <c:pt idx="63">
                  <c:v>370.38</c:v>
                </c:pt>
                <c:pt idx="64">
                  <c:v>370.74</c:v>
                </c:pt>
                <c:pt idx="65">
                  <c:v>371.1</c:v>
                </c:pt>
                <c:pt idx="66">
                  <c:v>371.47</c:v>
                </c:pt>
                <c:pt idx="67">
                  <c:v>371.83</c:v>
                </c:pt>
                <c:pt idx="68">
                  <c:v>372.2</c:v>
                </c:pt>
                <c:pt idx="69">
                  <c:v>372.56</c:v>
                </c:pt>
                <c:pt idx="70">
                  <c:v>372.92</c:v>
                </c:pt>
                <c:pt idx="71">
                  <c:v>373.29</c:v>
                </c:pt>
                <c:pt idx="72">
                  <c:v>373.65</c:v>
                </c:pt>
                <c:pt idx="73">
                  <c:v>374.02</c:v>
                </c:pt>
                <c:pt idx="74">
                  <c:v>374.38</c:v>
                </c:pt>
                <c:pt idx="75">
                  <c:v>374.74</c:v>
                </c:pt>
                <c:pt idx="76">
                  <c:v>375.11</c:v>
                </c:pt>
                <c:pt idx="77">
                  <c:v>375.47</c:v>
                </c:pt>
                <c:pt idx="78">
                  <c:v>375.83</c:v>
                </c:pt>
                <c:pt idx="79">
                  <c:v>376.2</c:v>
                </c:pt>
                <c:pt idx="80">
                  <c:v>376.56</c:v>
                </c:pt>
                <c:pt idx="81">
                  <c:v>376.92</c:v>
                </c:pt>
                <c:pt idx="82">
                  <c:v>377.29</c:v>
                </c:pt>
                <c:pt idx="83">
                  <c:v>377.65</c:v>
                </c:pt>
                <c:pt idx="84">
                  <c:v>378.01</c:v>
                </c:pt>
                <c:pt idx="85">
                  <c:v>378.38</c:v>
                </c:pt>
                <c:pt idx="86">
                  <c:v>378.74</c:v>
                </c:pt>
                <c:pt idx="87">
                  <c:v>379.1</c:v>
                </c:pt>
                <c:pt idx="88">
                  <c:v>379.47</c:v>
                </c:pt>
                <c:pt idx="89">
                  <c:v>379.83</c:v>
                </c:pt>
                <c:pt idx="90">
                  <c:v>380.19</c:v>
                </c:pt>
                <c:pt idx="91">
                  <c:v>380.56</c:v>
                </c:pt>
                <c:pt idx="92">
                  <c:v>380.92</c:v>
                </c:pt>
                <c:pt idx="93">
                  <c:v>381.28</c:v>
                </c:pt>
                <c:pt idx="94">
                  <c:v>381.65</c:v>
                </c:pt>
                <c:pt idx="95">
                  <c:v>382.01</c:v>
                </c:pt>
                <c:pt idx="96">
                  <c:v>382.37</c:v>
                </c:pt>
                <c:pt idx="97">
                  <c:v>382.73</c:v>
                </c:pt>
                <c:pt idx="98">
                  <c:v>383.1</c:v>
                </c:pt>
                <c:pt idx="99">
                  <c:v>383.46</c:v>
                </c:pt>
                <c:pt idx="100">
                  <c:v>383.82</c:v>
                </c:pt>
                <c:pt idx="101">
                  <c:v>384.19</c:v>
                </c:pt>
                <c:pt idx="102">
                  <c:v>384.55</c:v>
                </c:pt>
                <c:pt idx="103">
                  <c:v>384.91</c:v>
                </c:pt>
                <c:pt idx="104">
                  <c:v>385.27</c:v>
                </c:pt>
                <c:pt idx="105">
                  <c:v>385.64</c:v>
                </c:pt>
                <c:pt idx="106">
                  <c:v>386</c:v>
                </c:pt>
                <c:pt idx="107">
                  <c:v>386.36</c:v>
                </c:pt>
                <c:pt idx="108">
                  <c:v>386.72</c:v>
                </c:pt>
                <c:pt idx="109">
                  <c:v>387.09</c:v>
                </c:pt>
                <c:pt idx="110">
                  <c:v>387.45</c:v>
                </c:pt>
                <c:pt idx="111">
                  <c:v>387.81</c:v>
                </c:pt>
                <c:pt idx="112">
                  <c:v>388.17</c:v>
                </c:pt>
                <c:pt idx="113">
                  <c:v>388.54</c:v>
                </c:pt>
                <c:pt idx="114">
                  <c:v>388.9</c:v>
                </c:pt>
                <c:pt idx="115">
                  <c:v>389.26</c:v>
                </c:pt>
                <c:pt idx="116">
                  <c:v>389.62</c:v>
                </c:pt>
                <c:pt idx="117">
                  <c:v>389.98</c:v>
                </c:pt>
                <c:pt idx="118">
                  <c:v>390.35</c:v>
                </c:pt>
                <c:pt idx="119">
                  <c:v>390.71</c:v>
                </c:pt>
                <c:pt idx="120">
                  <c:v>391.07</c:v>
                </c:pt>
                <c:pt idx="121">
                  <c:v>391.43</c:v>
                </c:pt>
                <c:pt idx="122">
                  <c:v>391.79</c:v>
                </c:pt>
                <c:pt idx="123">
                  <c:v>392.16</c:v>
                </c:pt>
                <c:pt idx="124">
                  <c:v>392.52</c:v>
                </c:pt>
                <c:pt idx="125">
                  <c:v>392.88</c:v>
                </c:pt>
                <c:pt idx="126">
                  <c:v>393.24</c:v>
                </c:pt>
                <c:pt idx="127">
                  <c:v>393.6</c:v>
                </c:pt>
                <c:pt idx="128">
                  <c:v>393.96</c:v>
                </c:pt>
                <c:pt idx="129">
                  <c:v>394.33</c:v>
                </c:pt>
                <c:pt idx="130">
                  <c:v>394.69</c:v>
                </c:pt>
                <c:pt idx="131">
                  <c:v>395.05</c:v>
                </c:pt>
                <c:pt idx="132">
                  <c:v>395.41</c:v>
                </c:pt>
                <c:pt idx="133">
                  <c:v>395.77</c:v>
                </c:pt>
                <c:pt idx="134">
                  <c:v>396.13</c:v>
                </c:pt>
                <c:pt idx="135">
                  <c:v>396.5</c:v>
                </c:pt>
                <c:pt idx="136">
                  <c:v>396.86</c:v>
                </c:pt>
                <c:pt idx="137">
                  <c:v>397.22</c:v>
                </c:pt>
                <c:pt idx="138">
                  <c:v>397.58</c:v>
                </c:pt>
                <c:pt idx="139">
                  <c:v>397.94</c:v>
                </c:pt>
                <c:pt idx="140">
                  <c:v>398.3</c:v>
                </c:pt>
                <c:pt idx="141">
                  <c:v>398.66</c:v>
                </c:pt>
                <c:pt idx="142">
                  <c:v>399.02</c:v>
                </c:pt>
                <c:pt idx="143">
                  <c:v>399.39</c:v>
                </c:pt>
                <c:pt idx="144">
                  <c:v>399.75</c:v>
                </c:pt>
                <c:pt idx="145">
                  <c:v>400.11</c:v>
                </c:pt>
                <c:pt idx="146">
                  <c:v>400.47</c:v>
                </c:pt>
                <c:pt idx="147">
                  <c:v>400.83</c:v>
                </c:pt>
                <c:pt idx="148">
                  <c:v>401.19</c:v>
                </c:pt>
                <c:pt idx="149">
                  <c:v>401.55</c:v>
                </c:pt>
                <c:pt idx="150">
                  <c:v>401.91</c:v>
                </c:pt>
                <c:pt idx="151">
                  <c:v>402.27</c:v>
                </c:pt>
                <c:pt idx="152">
                  <c:v>402.63</c:v>
                </c:pt>
                <c:pt idx="153">
                  <c:v>402.99</c:v>
                </c:pt>
                <c:pt idx="154">
                  <c:v>403.35</c:v>
                </c:pt>
                <c:pt idx="155">
                  <c:v>403.72</c:v>
                </c:pt>
                <c:pt idx="156">
                  <c:v>404.08</c:v>
                </c:pt>
                <c:pt idx="157">
                  <c:v>404.44</c:v>
                </c:pt>
                <c:pt idx="158">
                  <c:v>404.8</c:v>
                </c:pt>
                <c:pt idx="159">
                  <c:v>405.16</c:v>
                </c:pt>
                <c:pt idx="160">
                  <c:v>405.52</c:v>
                </c:pt>
                <c:pt idx="161">
                  <c:v>405.88</c:v>
                </c:pt>
                <c:pt idx="162">
                  <c:v>406.24</c:v>
                </c:pt>
                <c:pt idx="163">
                  <c:v>406.6</c:v>
                </c:pt>
                <c:pt idx="164">
                  <c:v>406.96</c:v>
                </c:pt>
                <c:pt idx="165">
                  <c:v>407.32</c:v>
                </c:pt>
                <c:pt idx="166">
                  <c:v>407.68</c:v>
                </c:pt>
                <c:pt idx="167">
                  <c:v>408.04</c:v>
                </c:pt>
                <c:pt idx="168">
                  <c:v>408.4</c:v>
                </c:pt>
                <c:pt idx="169">
                  <c:v>408.76</c:v>
                </c:pt>
                <c:pt idx="170">
                  <c:v>409.12</c:v>
                </c:pt>
                <c:pt idx="171">
                  <c:v>409.48</c:v>
                </c:pt>
                <c:pt idx="172">
                  <c:v>409.84</c:v>
                </c:pt>
                <c:pt idx="173">
                  <c:v>410.2</c:v>
                </c:pt>
                <c:pt idx="174">
                  <c:v>410.56</c:v>
                </c:pt>
                <c:pt idx="175">
                  <c:v>410.92</c:v>
                </c:pt>
                <c:pt idx="176">
                  <c:v>411.28</c:v>
                </c:pt>
                <c:pt idx="177">
                  <c:v>411.64</c:v>
                </c:pt>
                <c:pt idx="178">
                  <c:v>412</c:v>
                </c:pt>
                <c:pt idx="179">
                  <c:v>412.36</c:v>
                </c:pt>
                <c:pt idx="180">
                  <c:v>412.72</c:v>
                </c:pt>
                <c:pt idx="181">
                  <c:v>413.08</c:v>
                </c:pt>
                <c:pt idx="182">
                  <c:v>413.44</c:v>
                </c:pt>
                <c:pt idx="183">
                  <c:v>413.8</c:v>
                </c:pt>
                <c:pt idx="184">
                  <c:v>414.16</c:v>
                </c:pt>
                <c:pt idx="185">
                  <c:v>414.52</c:v>
                </c:pt>
                <c:pt idx="186">
                  <c:v>414.88</c:v>
                </c:pt>
                <c:pt idx="187">
                  <c:v>415.23</c:v>
                </c:pt>
                <c:pt idx="188">
                  <c:v>415.59</c:v>
                </c:pt>
                <c:pt idx="189">
                  <c:v>415.95</c:v>
                </c:pt>
                <c:pt idx="190">
                  <c:v>416.31</c:v>
                </c:pt>
                <c:pt idx="191">
                  <c:v>416.67</c:v>
                </c:pt>
                <c:pt idx="192">
                  <c:v>417.03</c:v>
                </c:pt>
                <c:pt idx="193">
                  <c:v>417.39</c:v>
                </c:pt>
                <c:pt idx="194">
                  <c:v>417.75</c:v>
                </c:pt>
                <c:pt idx="195">
                  <c:v>418.11</c:v>
                </c:pt>
                <c:pt idx="196">
                  <c:v>418.47</c:v>
                </c:pt>
                <c:pt idx="197">
                  <c:v>418.83</c:v>
                </c:pt>
                <c:pt idx="198">
                  <c:v>419.19</c:v>
                </c:pt>
                <c:pt idx="199">
                  <c:v>419.54</c:v>
                </c:pt>
                <c:pt idx="200">
                  <c:v>419.9</c:v>
                </c:pt>
                <c:pt idx="201">
                  <c:v>420.26</c:v>
                </c:pt>
                <c:pt idx="202">
                  <c:v>420.62</c:v>
                </c:pt>
                <c:pt idx="203">
                  <c:v>420.98</c:v>
                </c:pt>
                <c:pt idx="204">
                  <c:v>421.34</c:v>
                </c:pt>
                <c:pt idx="205">
                  <c:v>421.7</c:v>
                </c:pt>
                <c:pt idx="206">
                  <c:v>422.06</c:v>
                </c:pt>
                <c:pt idx="207">
                  <c:v>422.41</c:v>
                </c:pt>
                <c:pt idx="208">
                  <c:v>422.77</c:v>
                </c:pt>
                <c:pt idx="209">
                  <c:v>423.13</c:v>
                </c:pt>
                <c:pt idx="210">
                  <c:v>423.49</c:v>
                </c:pt>
                <c:pt idx="211">
                  <c:v>423.85</c:v>
                </c:pt>
                <c:pt idx="212">
                  <c:v>424.21</c:v>
                </c:pt>
                <c:pt idx="213">
                  <c:v>424.56</c:v>
                </c:pt>
                <c:pt idx="214">
                  <c:v>424.92</c:v>
                </c:pt>
                <c:pt idx="215">
                  <c:v>425.28</c:v>
                </c:pt>
                <c:pt idx="216">
                  <c:v>425.64</c:v>
                </c:pt>
                <c:pt idx="217">
                  <c:v>426</c:v>
                </c:pt>
                <c:pt idx="218">
                  <c:v>426.36</c:v>
                </c:pt>
                <c:pt idx="219">
                  <c:v>426.71</c:v>
                </c:pt>
                <c:pt idx="220">
                  <c:v>427.07</c:v>
                </c:pt>
                <c:pt idx="221">
                  <c:v>427.43</c:v>
                </c:pt>
                <c:pt idx="222">
                  <c:v>427.79</c:v>
                </c:pt>
                <c:pt idx="223">
                  <c:v>428.15</c:v>
                </c:pt>
                <c:pt idx="224">
                  <c:v>428.5</c:v>
                </c:pt>
                <c:pt idx="225">
                  <c:v>428.86</c:v>
                </c:pt>
                <c:pt idx="226">
                  <c:v>429.22</c:v>
                </c:pt>
                <c:pt idx="227">
                  <c:v>429.58</c:v>
                </c:pt>
                <c:pt idx="228">
                  <c:v>429.94</c:v>
                </c:pt>
                <c:pt idx="229">
                  <c:v>430.29</c:v>
                </c:pt>
                <c:pt idx="230">
                  <c:v>430.65</c:v>
                </c:pt>
                <c:pt idx="231">
                  <c:v>431.01</c:v>
                </c:pt>
                <c:pt idx="232">
                  <c:v>431.37</c:v>
                </c:pt>
                <c:pt idx="233">
                  <c:v>431.72</c:v>
                </c:pt>
                <c:pt idx="234">
                  <c:v>432.08</c:v>
                </c:pt>
                <c:pt idx="235">
                  <c:v>432.44</c:v>
                </c:pt>
                <c:pt idx="236">
                  <c:v>432.8</c:v>
                </c:pt>
                <c:pt idx="237">
                  <c:v>433.15</c:v>
                </c:pt>
                <c:pt idx="238">
                  <c:v>433.51</c:v>
                </c:pt>
                <c:pt idx="239">
                  <c:v>433.87</c:v>
                </c:pt>
                <c:pt idx="240">
                  <c:v>434.22</c:v>
                </c:pt>
                <c:pt idx="241">
                  <c:v>434.58</c:v>
                </c:pt>
                <c:pt idx="242">
                  <c:v>434.94</c:v>
                </c:pt>
                <c:pt idx="243">
                  <c:v>435.3</c:v>
                </c:pt>
                <c:pt idx="244">
                  <c:v>435.65</c:v>
                </c:pt>
                <c:pt idx="245">
                  <c:v>436.01</c:v>
                </c:pt>
                <c:pt idx="246">
                  <c:v>436.37</c:v>
                </c:pt>
                <c:pt idx="247">
                  <c:v>436.72</c:v>
                </c:pt>
                <c:pt idx="248">
                  <c:v>437.08</c:v>
                </c:pt>
                <c:pt idx="249">
                  <c:v>437.44</c:v>
                </c:pt>
                <c:pt idx="250">
                  <c:v>437.8</c:v>
                </c:pt>
                <c:pt idx="251">
                  <c:v>438.15</c:v>
                </c:pt>
                <c:pt idx="252">
                  <c:v>438.51</c:v>
                </c:pt>
                <c:pt idx="253">
                  <c:v>438.87</c:v>
                </c:pt>
                <c:pt idx="254">
                  <c:v>439.22</c:v>
                </c:pt>
                <c:pt idx="255">
                  <c:v>439.58</c:v>
                </c:pt>
                <c:pt idx="256">
                  <c:v>439.94</c:v>
                </c:pt>
                <c:pt idx="257">
                  <c:v>440.29</c:v>
                </c:pt>
                <c:pt idx="258">
                  <c:v>440.65</c:v>
                </c:pt>
                <c:pt idx="259">
                  <c:v>441.01</c:v>
                </c:pt>
                <c:pt idx="260">
                  <c:v>441.36</c:v>
                </c:pt>
                <c:pt idx="261">
                  <c:v>441.72</c:v>
                </c:pt>
                <c:pt idx="262">
                  <c:v>442.07</c:v>
                </c:pt>
                <c:pt idx="263">
                  <c:v>442.43</c:v>
                </c:pt>
                <c:pt idx="264">
                  <c:v>442.79</c:v>
                </c:pt>
                <c:pt idx="265">
                  <c:v>443.14</c:v>
                </c:pt>
                <c:pt idx="266">
                  <c:v>443.5</c:v>
                </c:pt>
                <c:pt idx="267">
                  <c:v>443.86</c:v>
                </c:pt>
                <c:pt idx="268">
                  <c:v>444.21</c:v>
                </c:pt>
                <c:pt idx="269">
                  <c:v>444.57</c:v>
                </c:pt>
                <c:pt idx="270">
                  <c:v>444.92</c:v>
                </c:pt>
                <c:pt idx="271">
                  <c:v>445.28</c:v>
                </c:pt>
                <c:pt idx="272">
                  <c:v>445.64</c:v>
                </c:pt>
                <c:pt idx="273">
                  <c:v>445.99</c:v>
                </c:pt>
                <c:pt idx="274">
                  <c:v>446.35</c:v>
                </c:pt>
                <c:pt idx="275">
                  <c:v>446.7</c:v>
                </c:pt>
                <c:pt idx="276">
                  <c:v>447.06</c:v>
                </c:pt>
                <c:pt idx="277">
                  <c:v>447.42</c:v>
                </c:pt>
                <c:pt idx="278">
                  <c:v>447.77</c:v>
                </c:pt>
                <c:pt idx="279">
                  <c:v>448.13</c:v>
                </c:pt>
                <c:pt idx="280">
                  <c:v>448.48</c:v>
                </c:pt>
                <c:pt idx="281">
                  <c:v>448.84</c:v>
                </c:pt>
                <c:pt idx="282">
                  <c:v>449.19</c:v>
                </c:pt>
                <c:pt idx="283">
                  <c:v>449.55</c:v>
                </c:pt>
                <c:pt idx="284">
                  <c:v>449.9</c:v>
                </c:pt>
                <c:pt idx="285">
                  <c:v>450.26</c:v>
                </c:pt>
                <c:pt idx="286">
                  <c:v>450.62</c:v>
                </c:pt>
                <c:pt idx="287">
                  <c:v>450.97</c:v>
                </c:pt>
                <c:pt idx="288">
                  <c:v>451.33</c:v>
                </c:pt>
                <c:pt idx="289">
                  <c:v>451.68</c:v>
                </c:pt>
                <c:pt idx="290">
                  <c:v>452.04</c:v>
                </c:pt>
                <c:pt idx="291">
                  <c:v>452.39</c:v>
                </c:pt>
                <c:pt idx="292">
                  <c:v>452.75</c:v>
                </c:pt>
                <c:pt idx="293">
                  <c:v>453.1</c:v>
                </c:pt>
                <c:pt idx="294">
                  <c:v>453.46</c:v>
                </c:pt>
                <c:pt idx="295">
                  <c:v>453.81</c:v>
                </c:pt>
                <c:pt idx="296">
                  <c:v>454.17</c:v>
                </c:pt>
                <c:pt idx="297">
                  <c:v>454.52</c:v>
                </c:pt>
                <c:pt idx="298">
                  <c:v>454.88</c:v>
                </c:pt>
                <c:pt idx="299">
                  <c:v>455.23</c:v>
                </c:pt>
                <c:pt idx="300">
                  <c:v>455.59</c:v>
                </c:pt>
                <c:pt idx="301">
                  <c:v>455.94</c:v>
                </c:pt>
                <c:pt idx="302">
                  <c:v>456.3</c:v>
                </c:pt>
                <c:pt idx="303">
                  <c:v>456.65</c:v>
                </c:pt>
                <c:pt idx="304">
                  <c:v>457.01</c:v>
                </c:pt>
                <c:pt idx="305">
                  <c:v>457.36</c:v>
                </c:pt>
                <c:pt idx="306">
                  <c:v>457.72</c:v>
                </c:pt>
                <c:pt idx="307">
                  <c:v>458.07</c:v>
                </c:pt>
                <c:pt idx="308">
                  <c:v>458.42</c:v>
                </c:pt>
                <c:pt idx="309">
                  <c:v>458.78</c:v>
                </c:pt>
                <c:pt idx="310">
                  <c:v>459.13</c:v>
                </c:pt>
                <c:pt idx="311">
                  <c:v>459.49</c:v>
                </c:pt>
                <c:pt idx="312">
                  <c:v>459.84</c:v>
                </c:pt>
                <c:pt idx="313">
                  <c:v>460.2</c:v>
                </c:pt>
                <c:pt idx="314">
                  <c:v>460.55</c:v>
                </c:pt>
                <c:pt idx="315">
                  <c:v>460.9</c:v>
                </c:pt>
                <c:pt idx="316">
                  <c:v>461.26</c:v>
                </c:pt>
                <c:pt idx="317">
                  <c:v>461.61</c:v>
                </c:pt>
                <c:pt idx="318">
                  <c:v>461.97</c:v>
                </c:pt>
                <c:pt idx="319">
                  <c:v>462.32</c:v>
                </c:pt>
                <c:pt idx="320">
                  <c:v>462.68</c:v>
                </c:pt>
                <c:pt idx="321">
                  <c:v>463.03</c:v>
                </c:pt>
                <c:pt idx="322">
                  <c:v>463.38</c:v>
                </c:pt>
                <c:pt idx="323">
                  <c:v>463.74</c:v>
                </c:pt>
                <c:pt idx="324">
                  <c:v>464.09</c:v>
                </c:pt>
                <c:pt idx="325">
                  <c:v>464.44</c:v>
                </c:pt>
                <c:pt idx="326">
                  <c:v>464.8</c:v>
                </c:pt>
                <c:pt idx="327">
                  <c:v>465.15</c:v>
                </c:pt>
                <c:pt idx="328">
                  <c:v>465.51</c:v>
                </c:pt>
                <c:pt idx="329">
                  <c:v>465.86</c:v>
                </c:pt>
                <c:pt idx="330">
                  <c:v>466.21</c:v>
                </c:pt>
                <c:pt idx="331">
                  <c:v>466.57</c:v>
                </c:pt>
                <c:pt idx="332">
                  <c:v>466.92</c:v>
                </c:pt>
                <c:pt idx="333">
                  <c:v>467.27</c:v>
                </c:pt>
                <c:pt idx="334">
                  <c:v>467.63</c:v>
                </c:pt>
                <c:pt idx="335">
                  <c:v>467.98</c:v>
                </c:pt>
                <c:pt idx="336">
                  <c:v>468.33</c:v>
                </c:pt>
                <c:pt idx="337">
                  <c:v>468.69</c:v>
                </c:pt>
                <c:pt idx="338">
                  <c:v>469.04</c:v>
                </c:pt>
                <c:pt idx="339">
                  <c:v>469.39</c:v>
                </c:pt>
                <c:pt idx="340">
                  <c:v>469.75</c:v>
                </c:pt>
                <c:pt idx="341">
                  <c:v>470.1</c:v>
                </c:pt>
                <c:pt idx="342">
                  <c:v>470.45</c:v>
                </c:pt>
                <c:pt idx="343">
                  <c:v>470.81</c:v>
                </c:pt>
                <c:pt idx="344">
                  <c:v>471.16</c:v>
                </c:pt>
                <c:pt idx="345">
                  <c:v>471.51</c:v>
                </c:pt>
                <c:pt idx="346">
                  <c:v>471.87</c:v>
                </c:pt>
                <c:pt idx="347">
                  <c:v>472.22</c:v>
                </c:pt>
                <c:pt idx="348">
                  <c:v>472.57</c:v>
                </c:pt>
                <c:pt idx="349">
                  <c:v>472.92</c:v>
                </c:pt>
                <c:pt idx="350">
                  <c:v>473.28</c:v>
                </c:pt>
                <c:pt idx="351">
                  <c:v>473.63</c:v>
                </c:pt>
                <c:pt idx="352">
                  <c:v>473.98</c:v>
                </c:pt>
                <c:pt idx="353">
                  <c:v>474.34</c:v>
                </c:pt>
                <c:pt idx="354">
                  <c:v>474.69</c:v>
                </c:pt>
                <c:pt idx="355">
                  <c:v>475.04</c:v>
                </c:pt>
                <c:pt idx="356">
                  <c:v>475.39</c:v>
                </c:pt>
                <c:pt idx="357">
                  <c:v>475.75</c:v>
                </c:pt>
                <c:pt idx="358">
                  <c:v>476.1</c:v>
                </c:pt>
                <c:pt idx="359">
                  <c:v>476.45</c:v>
                </c:pt>
                <c:pt idx="360">
                  <c:v>476.8</c:v>
                </c:pt>
                <c:pt idx="361">
                  <c:v>477.16</c:v>
                </c:pt>
                <c:pt idx="362">
                  <c:v>477.51</c:v>
                </c:pt>
                <c:pt idx="363">
                  <c:v>477.86</c:v>
                </c:pt>
                <c:pt idx="364">
                  <c:v>478.21</c:v>
                </c:pt>
                <c:pt idx="365">
                  <c:v>478.56</c:v>
                </c:pt>
                <c:pt idx="366">
                  <c:v>478.92</c:v>
                </c:pt>
                <c:pt idx="367">
                  <c:v>479.27</c:v>
                </c:pt>
                <c:pt idx="368">
                  <c:v>479.62</c:v>
                </c:pt>
                <c:pt idx="369">
                  <c:v>479.97</c:v>
                </c:pt>
                <c:pt idx="370">
                  <c:v>480.32</c:v>
                </c:pt>
                <c:pt idx="371">
                  <c:v>480.68</c:v>
                </c:pt>
                <c:pt idx="372">
                  <c:v>481.03</c:v>
                </c:pt>
                <c:pt idx="373">
                  <c:v>481.38</c:v>
                </c:pt>
                <c:pt idx="374">
                  <c:v>481.73</c:v>
                </c:pt>
                <c:pt idx="375">
                  <c:v>482.08</c:v>
                </c:pt>
                <c:pt idx="376">
                  <c:v>482.44</c:v>
                </c:pt>
                <c:pt idx="377">
                  <c:v>482.79</c:v>
                </c:pt>
                <c:pt idx="378">
                  <c:v>483.14</c:v>
                </c:pt>
                <c:pt idx="379">
                  <c:v>483.49</c:v>
                </c:pt>
                <c:pt idx="380">
                  <c:v>483.84</c:v>
                </c:pt>
                <c:pt idx="381">
                  <c:v>484.19</c:v>
                </c:pt>
                <c:pt idx="382">
                  <c:v>484.54</c:v>
                </c:pt>
                <c:pt idx="383">
                  <c:v>484.9</c:v>
                </c:pt>
                <c:pt idx="384">
                  <c:v>485.25</c:v>
                </c:pt>
                <c:pt idx="385">
                  <c:v>485.6</c:v>
                </c:pt>
                <c:pt idx="386">
                  <c:v>485.95</c:v>
                </c:pt>
                <c:pt idx="387">
                  <c:v>486.3</c:v>
                </c:pt>
                <c:pt idx="388">
                  <c:v>486.65</c:v>
                </c:pt>
                <c:pt idx="389">
                  <c:v>487</c:v>
                </c:pt>
                <c:pt idx="390">
                  <c:v>487.36</c:v>
                </c:pt>
                <c:pt idx="391">
                  <c:v>487.71</c:v>
                </c:pt>
                <c:pt idx="392">
                  <c:v>488.06</c:v>
                </c:pt>
                <c:pt idx="393">
                  <c:v>488.41</c:v>
                </c:pt>
                <c:pt idx="394">
                  <c:v>488.76</c:v>
                </c:pt>
                <c:pt idx="395">
                  <c:v>489.11</c:v>
                </c:pt>
                <c:pt idx="396">
                  <c:v>489.46</c:v>
                </c:pt>
                <c:pt idx="397">
                  <c:v>489.81</c:v>
                </c:pt>
                <c:pt idx="398">
                  <c:v>490.16</c:v>
                </c:pt>
                <c:pt idx="399">
                  <c:v>490.51</c:v>
                </c:pt>
                <c:pt idx="400">
                  <c:v>490.86</c:v>
                </c:pt>
                <c:pt idx="401">
                  <c:v>491.22</c:v>
                </c:pt>
                <c:pt idx="402">
                  <c:v>491.57</c:v>
                </c:pt>
                <c:pt idx="403">
                  <c:v>491.92</c:v>
                </c:pt>
                <c:pt idx="404">
                  <c:v>492.27</c:v>
                </c:pt>
                <c:pt idx="405">
                  <c:v>492.62</c:v>
                </c:pt>
                <c:pt idx="406">
                  <c:v>492.97</c:v>
                </c:pt>
                <c:pt idx="407">
                  <c:v>493.32</c:v>
                </c:pt>
                <c:pt idx="408">
                  <c:v>493.67</c:v>
                </c:pt>
                <c:pt idx="409">
                  <c:v>494.02</c:v>
                </c:pt>
                <c:pt idx="410">
                  <c:v>494.37</c:v>
                </c:pt>
                <c:pt idx="411">
                  <c:v>494.72</c:v>
                </c:pt>
                <c:pt idx="412">
                  <c:v>495.07</c:v>
                </c:pt>
                <c:pt idx="413">
                  <c:v>495.42</c:v>
                </c:pt>
                <c:pt idx="414">
                  <c:v>495.77</c:v>
                </c:pt>
                <c:pt idx="415">
                  <c:v>496.12</c:v>
                </c:pt>
                <c:pt idx="416">
                  <c:v>496.47</c:v>
                </c:pt>
                <c:pt idx="417">
                  <c:v>496.82</c:v>
                </c:pt>
                <c:pt idx="418">
                  <c:v>497.17</c:v>
                </c:pt>
                <c:pt idx="419">
                  <c:v>497.52</c:v>
                </c:pt>
                <c:pt idx="420">
                  <c:v>497.87</c:v>
                </c:pt>
                <c:pt idx="421">
                  <c:v>498.22</c:v>
                </c:pt>
                <c:pt idx="422">
                  <c:v>498.57</c:v>
                </c:pt>
                <c:pt idx="423">
                  <c:v>498.92</c:v>
                </c:pt>
                <c:pt idx="424">
                  <c:v>499.27</c:v>
                </c:pt>
                <c:pt idx="425">
                  <c:v>499.62</c:v>
                </c:pt>
                <c:pt idx="426">
                  <c:v>499.97</c:v>
                </c:pt>
                <c:pt idx="427">
                  <c:v>500.32</c:v>
                </c:pt>
                <c:pt idx="428">
                  <c:v>500.67</c:v>
                </c:pt>
                <c:pt idx="429">
                  <c:v>501.02</c:v>
                </c:pt>
                <c:pt idx="430">
                  <c:v>501.37</c:v>
                </c:pt>
                <c:pt idx="431">
                  <c:v>501.72</c:v>
                </c:pt>
                <c:pt idx="432">
                  <c:v>502.07</c:v>
                </c:pt>
                <c:pt idx="433">
                  <c:v>502.41</c:v>
                </c:pt>
                <c:pt idx="434">
                  <c:v>502.76</c:v>
                </c:pt>
                <c:pt idx="435">
                  <c:v>503.11</c:v>
                </c:pt>
                <c:pt idx="436">
                  <c:v>503.46</c:v>
                </c:pt>
                <c:pt idx="437">
                  <c:v>503.81</c:v>
                </c:pt>
                <c:pt idx="438">
                  <c:v>504.16</c:v>
                </c:pt>
                <c:pt idx="439">
                  <c:v>504.51</c:v>
                </c:pt>
                <c:pt idx="440">
                  <c:v>504.86</c:v>
                </c:pt>
                <c:pt idx="441">
                  <c:v>505.21</c:v>
                </c:pt>
                <c:pt idx="442">
                  <c:v>505.56</c:v>
                </c:pt>
                <c:pt idx="443">
                  <c:v>505.91</c:v>
                </c:pt>
                <c:pt idx="444">
                  <c:v>506.25</c:v>
                </c:pt>
                <c:pt idx="445">
                  <c:v>506.6</c:v>
                </c:pt>
                <c:pt idx="446">
                  <c:v>506.95</c:v>
                </c:pt>
                <c:pt idx="447">
                  <c:v>507.3</c:v>
                </c:pt>
                <c:pt idx="448">
                  <c:v>507.65</c:v>
                </c:pt>
                <c:pt idx="449">
                  <c:v>508</c:v>
                </c:pt>
                <c:pt idx="450">
                  <c:v>508.35</c:v>
                </c:pt>
                <c:pt idx="451">
                  <c:v>508.7</c:v>
                </c:pt>
                <c:pt idx="452">
                  <c:v>509.03999999999996</c:v>
                </c:pt>
                <c:pt idx="453">
                  <c:v>509.39</c:v>
                </c:pt>
                <c:pt idx="454">
                  <c:v>509.74</c:v>
                </c:pt>
                <c:pt idx="455">
                  <c:v>510.09000000000003</c:v>
                </c:pt>
                <c:pt idx="456">
                  <c:v>510.44000000000005</c:v>
                </c:pt>
                <c:pt idx="457">
                  <c:v>510.78999999999996</c:v>
                </c:pt>
                <c:pt idx="458">
                  <c:v>511.13</c:v>
                </c:pt>
                <c:pt idx="459">
                  <c:v>511.48</c:v>
                </c:pt>
                <c:pt idx="460">
                  <c:v>511.83000000000004</c:v>
                </c:pt>
                <c:pt idx="461">
                  <c:v>512.17999999999995</c:v>
                </c:pt>
                <c:pt idx="462">
                  <c:v>512.53</c:v>
                </c:pt>
                <c:pt idx="463">
                  <c:v>512.88</c:v>
                </c:pt>
                <c:pt idx="464">
                  <c:v>513.22</c:v>
                </c:pt>
                <c:pt idx="465">
                  <c:v>513.57000000000005</c:v>
                </c:pt>
                <c:pt idx="466">
                  <c:v>513.91999999999996</c:v>
                </c:pt>
                <c:pt idx="467">
                  <c:v>514.27</c:v>
                </c:pt>
                <c:pt idx="468">
                  <c:v>514.62</c:v>
                </c:pt>
                <c:pt idx="469">
                  <c:v>514.96</c:v>
                </c:pt>
                <c:pt idx="470">
                  <c:v>515.30999999999995</c:v>
                </c:pt>
                <c:pt idx="471">
                  <c:v>515.66</c:v>
                </c:pt>
                <c:pt idx="472">
                  <c:v>516.01</c:v>
                </c:pt>
                <c:pt idx="473">
                  <c:v>516.35</c:v>
                </c:pt>
                <c:pt idx="474">
                  <c:v>516.70000000000005</c:v>
                </c:pt>
                <c:pt idx="475">
                  <c:v>517.04999999999995</c:v>
                </c:pt>
                <c:pt idx="476">
                  <c:v>517.4</c:v>
                </c:pt>
                <c:pt idx="477">
                  <c:v>517.74</c:v>
                </c:pt>
                <c:pt idx="478">
                  <c:v>518.09</c:v>
                </c:pt>
                <c:pt idx="479">
                  <c:v>518.44000000000005</c:v>
                </c:pt>
                <c:pt idx="480">
                  <c:v>518.79</c:v>
                </c:pt>
                <c:pt idx="481">
                  <c:v>519.13</c:v>
                </c:pt>
                <c:pt idx="482">
                  <c:v>519.48</c:v>
                </c:pt>
                <c:pt idx="483">
                  <c:v>519.83000000000004</c:v>
                </c:pt>
                <c:pt idx="484">
                  <c:v>520.17999999999995</c:v>
                </c:pt>
                <c:pt idx="485">
                  <c:v>520.52</c:v>
                </c:pt>
                <c:pt idx="486">
                  <c:v>520.87</c:v>
                </c:pt>
                <c:pt idx="487">
                  <c:v>521.22</c:v>
                </c:pt>
                <c:pt idx="488">
                  <c:v>521.55999999999995</c:v>
                </c:pt>
                <c:pt idx="489">
                  <c:v>521.91</c:v>
                </c:pt>
                <c:pt idx="490">
                  <c:v>522.26</c:v>
                </c:pt>
                <c:pt idx="491">
                  <c:v>522.6</c:v>
                </c:pt>
                <c:pt idx="492">
                  <c:v>522.95000000000005</c:v>
                </c:pt>
                <c:pt idx="493">
                  <c:v>523.29999999999995</c:v>
                </c:pt>
                <c:pt idx="494">
                  <c:v>523.64</c:v>
                </c:pt>
                <c:pt idx="495">
                  <c:v>523.99</c:v>
                </c:pt>
                <c:pt idx="496">
                  <c:v>524.34</c:v>
                </c:pt>
                <c:pt idx="497">
                  <c:v>524.67999999999995</c:v>
                </c:pt>
                <c:pt idx="498">
                  <c:v>525.03</c:v>
                </c:pt>
                <c:pt idx="499">
                  <c:v>525.38</c:v>
                </c:pt>
                <c:pt idx="500">
                  <c:v>525.72</c:v>
                </c:pt>
                <c:pt idx="501">
                  <c:v>526.07000000000005</c:v>
                </c:pt>
                <c:pt idx="502">
                  <c:v>526.41999999999996</c:v>
                </c:pt>
                <c:pt idx="503">
                  <c:v>526.76</c:v>
                </c:pt>
                <c:pt idx="504">
                  <c:v>527.11</c:v>
                </c:pt>
                <c:pt idx="505">
                  <c:v>527.46</c:v>
                </c:pt>
                <c:pt idx="506">
                  <c:v>527.79999999999995</c:v>
                </c:pt>
                <c:pt idx="507">
                  <c:v>528.15</c:v>
                </c:pt>
                <c:pt idx="508">
                  <c:v>528.5</c:v>
                </c:pt>
                <c:pt idx="509">
                  <c:v>528.84</c:v>
                </c:pt>
                <c:pt idx="510">
                  <c:v>529.19000000000005</c:v>
                </c:pt>
                <c:pt idx="511">
                  <c:v>529.53</c:v>
                </c:pt>
                <c:pt idx="512">
                  <c:v>529.88</c:v>
                </c:pt>
                <c:pt idx="513">
                  <c:v>530.23</c:v>
                </c:pt>
                <c:pt idx="514">
                  <c:v>530.57000000000005</c:v>
                </c:pt>
                <c:pt idx="515">
                  <c:v>530.91999999999996</c:v>
                </c:pt>
                <c:pt idx="516">
                  <c:v>531.26</c:v>
                </c:pt>
                <c:pt idx="517">
                  <c:v>531.61</c:v>
                </c:pt>
                <c:pt idx="518">
                  <c:v>531.95000000000005</c:v>
                </c:pt>
                <c:pt idx="519">
                  <c:v>532.29999999999995</c:v>
                </c:pt>
                <c:pt idx="520">
                  <c:v>532.65</c:v>
                </c:pt>
                <c:pt idx="521">
                  <c:v>532.99</c:v>
                </c:pt>
                <c:pt idx="522">
                  <c:v>533.34</c:v>
                </c:pt>
                <c:pt idx="523">
                  <c:v>533.67999999999995</c:v>
                </c:pt>
                <c:pt idx="524">
                  <c:v>534.03</c:v>
                </c:pt>
                <c:pt idx="525">
                  <c:v>534.37</c:v>
                </c:pt>
                <c:pt idx="526">
                  <c:v>534.72</c:v>
                </c:pt>
                <c:pt idx="527">
                  <c:v>535.05999999999995</c:v>
                </c:pt>
                <c:pt idx="528">
                  <c:v>535.41</c:v>
                </c:pt>
                <c:pt idx="529">
                  <c:v>535.75</c:v>
                </c:pt>
                <c:pt idx="530">
                  <c:v>536.1</c:v>
                </c:pt>
                <c:pt idx="531">
                  <c:v>536.44000000000005</c:v>
                </c:pt>
                <c:pt idx="532">
                  <c:v>536.79</c:v>
                </c:pt>
                <c:pt idx="533">
                  <c:v>537.14</c:v>
                </c:pt>
                <c:pt idx="534">
                  <c:v>537.48</c:v>
                </c:pt>
                <c:pt idx="535">
                  <c:v>537.83000000000004</c:v>
                </c:pt>
                <c:pt idx="536">
                  <c:v>538.16999999999996</c:v>
                </c:pt>
                <c:pt idx="537">
                  <c:v>538.52</c:v>
                </c:pt>
                <c:pt idx="538">
                  <c:v>538.86</c:v>
                </c:pt>
                <c:pt idx="539">
                  <c:v>539.20000000000005</c:v>
                </c:pt>
                <c:pt idx="540">
                  <c:v>539.54999999999995</c:v>
                </c:pt>
                <c:pt idx="541">
                  <c:v>539.89</c:v>
                </c:pt>
                <c:pt idx="542">
                  <c:v>540.24</c:v>
                </c:pt>
                <c:pt idx="543">
                  <c:v>540.58000000000004</c:v>
                </c:pt>
                <c:pt idx="544">
                  <c:v>540.92999999999995</c:v>
                </c:pt>
                <c:pt idx="545">
                  <c:v>541.27</c:v>
                </c:pt>
                <c:pt idx="546">
                  <c:v>541.62</c:v>
                </c:pt>
                <c:pt idx="547">
                  <c:v>541.96</c:v>
                </c:pt>
                <c:pt idx="548">
                  <c:v>542.30999999999995</c:v>
                </c:pt>
                <c:pt idx="549">
                  <c:v>542.65</c:v>
                </c:pt>
                <c:pt idx="550">
                  <c:v>543</c:v>
                </c:pt>
                <c:pt idx="551">
                  <c:v>543.34</c:v>
                </c:pt>
                <c:pt idx="552">
                  <c:v>543.67999999999995</c:v>
                </c:pt>
                <c:pt idx="553">
                  <c:v>544.03</c:v>
                </c:pt>
                <c:pt idx="554">
                  <c:v>544.37</c:v>
                </c:pt>
                <c:pt idx="555">
                  <c:v>544.72</c:v>
                </c:pt>
                <c:pt idx="556">
                  <c:v>545.05999999999995</c:v>
                </c:pt>
                <c:pt idx="557">
                  <c:v>545.4</c:v>
                </c:pt>
                <c:pt idx="558">
                  <c:v>545.75</c:v>
                </c:pt>
                <c:pt idx="559">
                  <c:v>546.09</c:v>
                </c:pt>
                <c:pt idx="560">
                  <c:v>546.44000000000005</c:v>
                </c:pt>
                <c:pt idx="561">
                  <c:v>546.78</c:v>
                </c:pt>
                <c:pt idx="562">
                  <c:v>547.12</c:v>
                </c:pt>
                <c:pt idx="563">
                  <c:v>547.47</c:v>
                </c:pt>
                <c:pt idx="564">
                  <c:v>547.80999999999995</c:v>
                </c:pt>
                <c:pt idx="565">
                  <c:v>548.16</c:v>
                </c:pt>
                <c:pt idx="566">
                  <c:v>548.5</c:v>
                </c:pt>
                <c:pt idx="567">
                  <c:v>548.84</c:v>
                </c:pt>
                <c:pt idx="568">
                  <c:v>549.19000000000005</c:v>
                </c:pt>
                <c:pt idx="569">
                  <c:v>549.53</c:v>
                </c:pt>
                <c:pt idx="570">
                  <c:v>549.87</c:v>
                </c:pt>
                <c:pt idx="571">
                  <c:v>550.22</c:v>
                </c:pt>
                <c:pt idx="572">
                  <c:v>550.55999999999995</c:v>
                </c:pt>
                <c:pt idx="573">
                  <c:v>550.9</c:v>
                </c:pt>
                <c:pt idx="574">
                  <c:v>551.25</c:v>
                </c:pt>
                <c:pt idx="575">
                  <c:v>551.59</c:v>
                </c:pt>
                <c:pt idx="576">
                  <c:v>551.92999999999995</c:v>
                </c:pt>
                <c:pt idx="577">
                  <c:v>552.28</c:v>
                </c:pt>
                <c:pt idx="578">
                  <c:v>552.62</c:v>
                </c:pt>
                <c:pt idx="579">
                  <c:v>552.96</c:v>
                </c:pt>
                <c:pt idx="580">
                  <c:v>553.30999999999995</c:v>
                </c:pt>
                <c:pt idx="581">
                  <c:v>553.65</c:v>
                </c:pt>
                <c:pt idx="582">
                  <c:v>553.99</c:v>
                </c:pt>
                <c:pt idx="583">
                  <c:v>554.33000000000004</c:v>
                </c:pt>
                <c:pt idx="584">
                  <c:v>554.67999999999995</c:v>
                </c:pt>
                <c:pt idx="585">
                  <c:v>555.02</c:v>
                </c:pt>
                <c:pt idx="586">
                  <c:v>555.36</c:v>
                </c:pt>
                <c:pt idx="587">
                  <c:v>555.71</c:v>
                </c:pt>
                <c:pt idx="588">
                  <c:v>556.04999999999995</c:v>
                </c:pt>
                <c:pt idx="589">
                  <c:v>556.39</c:v>
                </c:pt>
                <c:pt idx="590">
                  <c:v>556.73</c:v>
                </c:pt>
                <c:pt idx="591">
                  <c:v>557.08000000000004</c:v>
                </c:pt>
                <c:pt idx="592">
                  <c:v>557.41999999999996</c:v>
                </c:pt>
                <c:pt idx="593">
                  <c:v>557.76</c:v>
                </c:pt>
                <c:pt idx="594">
                  <c:v>558.1</c:v>
                </c:pt>
                <c:pt idx="595">
                  <c:v>558.45000000000005</c:v>
                </c:pt>
                <c:pt idx="596">
                  <c:v>558.79</c:v>
                </c:pt>
                <c:pt idx="597">
                  <c:v>559.13</c:v>
                </c:pt>
                <c:pt idx="598">
                  <c:v>559.47</c:v>
                </c:pt>
                <c:pt idx="599">
                  <c:v>559.80999999999995</c:v>
                </c:pt>
                <c:pt idx="600">
                  <c:v>560.16</c:v>
                </c:pt>
                <c:pt idx="601">
                  <c:v>560.5</c:v>
                </c:pt>
                <c:pt idx="602">
                  <c:v>560.84</c:v>
                </c:pt>
                <c:pt idx="603">
                  <c:v>561.17999999999995</c:v>
                </c:pt>
                <c:pt idx="604">
                  <c:v>561.53</c:v>
                </c:pt>
                <c:pt idx="605">
                  <c:v>561.87</c:v>
                </c:pt>
                <c:pt idx="606">
                  <c:v>562.21</c:v>
                </c:pt>
                <c:pt idx="607">
                  <c:v>562.54999999999995</c:v>
                </c:pt>
                <c:pt idx="608">
                  <c:v>562.89</c:v>
                </c:pt>
                <c:pt idx="609">
                  <c:v>563.23</c:v>
                </c:pt>
                <c:pt idx="610">
                  <c:v>563.58000000000004</c:v>
                </c:pt>
                <c:pt idx="611">
                  <c:v>563.91999999999996</c:v>
                </c:pt>
                <c:pt idx="612">
                  <c:v>564.26</c:v>
                </c:pt>
                <c:pt idx="613">
                  <c:v>564.6</c:v>
                </c:pt>
                <c:pt idx="614">
                  <c:v>564.94000000000005</c:v>
                </c:pt>
                <c:pt idx="615">
                  <c:v>565.28</c:v>
                </c:pt>
                <c:pt idx="616">
                  <c:v>565.63</c:v>
                </c:pt>
                <c:pt idx="617">
                  <c:v>565.97</c:v>
                </c:pt>
                <c:pt idx="618">
                  <c:v>566.30999999999995</c:v>
                </c:pt>
                <c:pt idx="619">
                  <c:v>566.65</c:v>
                </c:pt>
                <c:pt idx="620">
                  <c:v>566.99</c:v>
                </c:pt>
                <c:pt idx="621">
                  <c:v>567.33000000000004</c:v>
                </c:pt>
                <c:pt idx="622">
                  <c:v>567.66999999999996</c:v>
                </c:pt>
                <c:pt idx="623">
                  <c:v>568.02</c:v>
                </c:pt>
                <c:pt idx="624">
                  <c:v>568.36</c:v>
                </c:pt>
                <c:pt idx="625">
                  <c:v>568.70000000000005</c:v>
                </c:pt>
                <c:pt idx="626">
                  <c:v>569.04</c:v>
                </c:pt>
                <c:pt idx="627">
                  <c:v>569.38</c:v>
                </c:pt>
                <c:pt idx="628">
                  <c:v>569.72</c:v>
                </c:pt>
                <c:pt idx="629">
                  <c:v>570.05999999999995</c:v>
                </c:pt>
                <c:pt idx="630">
                  <c:v>570.4</c:v>
                </c:pt>
                <c:pt idx="631">
                  <c:v>570.74</c:v>
                </c:pt>
                <c:pt idx="632">
                  <c:v>571.08000000000004</c:v>
                </c:pt>
                <c:pt idx="633">
                  <c:v>571.41999999999996</c:v>
                </c:pt>
                <c:pt idx="634">
                  <c:v>571.76</c:v>
                </c:pt>
                <c:pt idx="635">
                  <c:v>572.11</c:v>
                </c:pt>
                <c:pt idx="636">
                  <c:v>572.45000000000005</c:v>
                </c:pt>
                <c:pt idx="637">
                  <c:v>572.79</c:v>
                </c:pt>
                <c:pt idx="638">
                  <c:v>573.13</c:v>
                </c:pt>
                <c:pt idx="639">
                  <c:v>573.47</c:v>
                </c:pt>
                <c:pt idx="640">
                  <c:v>573.80999999999995</c:v>
                </c:pt>
                <c:pt idx="641">
                  <c:v>574.15</c:v>
                </c:pt>
                <c:pt idx="642">
                  <c:v>574.49</c:v>
                </c:pt>
                <c:pt idx="643">
                  <c:v>574.83000000000004</c:v>
                </c:pt>
                <c:pt idx="644">
                  <c:v>575.16999999999996</c:v>
                </c:pt>
                <c:pt idx="645">
                  <c:v>575.51</c:v>
                </c:pt>
                <c:pt idx="646">
                  <c:v>575.85</c:v>
                </c:pt>
                <c:pt idx="647">
                  <c:v>576.19000000000005</c:v>
                </c:pt>
                <c:pt idx="648">
                  <c:v>576.53</c:v>
                </c:pt>
                <c:pt idx="649">
                  <c:v>576.87</c:v>
                </c:pt>
                <c:pt idx="650">
                  <c:v>577.21</c:v>
                </c:pt>
                <c:pt idx="651">
                  <c:v>577.54999999999995</c:v>
                </c:pt>
                <c:pt idx="652">
                  <c:v>577.89</c:v>
                </c:pt>
                <c:pt idx="653">
                  <c:v>578.23</c:v>
                </c:pt>
                <c:pt idx="654">
                  <c:v>578.57000000000005</c:v>
                </c:pt>
                <c:pt idx="655">
                  <c:v>578.91</c:v>
                </c:pt>
                <c:pt idx="656">
                  <c:v>579.25</c:v>
                </c:pt>
                <c:pt idx="657">
                  <c:v>579.59</c:v>
                </c:pt>
                <c:pt idx="658">
                  <c:v>579.92999999999995</c:v>
                </c:pt>
                <c:pt idx="659">
                  <c:v>580.27</c:v>
                </c:pt>
                <c:pt idx="660">
                  <c:v>580.61</c:v>
                </c:pt>
                <c:pt idx="661">
                  <c:v>580.95000000000005</c:v>
                </c:pt>
                <c:pt idx="662">
                  <c:v>581.29</c:v>
                </c:pt>
                <c:pt idx="663">
                  <c:v>581.63</c:v>
                </c:pt>
                <c:pt idx="664">
                  <c:v>581.96</c:v>
                </c:pt>
                <c:pt idx="665">
                  <c:v>582.29999999999995</c:v>
                </c:pt>
                <c:pt idx="666">
                  <c:v>582.64</c:v>
                </c:pt>
                <c:pt idx="667">
                  <c:v>582.98</c:v>
                </c:pt>
                <c:pt idx="668">
                  <c:v>583.32000000000005</c:v>
                </c:pt>
                <c:pt idx="669">
                  <c:v>583.66</c:v>
                </c:pt>
                <c:pt idx="670">
                  <c:v>584</c:v>
                </c:pt>
                <c:pt idx="671">
                  <c:v>584.34</c:v>
                </c:pt>
                <c:pt idx="672">
                  <c:v>584.67999999999995</c:v>
                </c:pt>
                <c:pt idx="673">
                  <c:v>585.02</c:v>
                </c:pt>
                <c:pt idx="674">
                  <c:v>585.36</c:v>
                </c:pt>
                <c:pt idx="675">
                  <c:v>585.69000000000005</c:v>
                </c:pt>
                <c:pt idx="676">
                  <c:v>586.03</c:v>
                </c:pt>
                <c:pt idx="677">
                  <c:v>586.37</c:v>
                </c:pt>
                <c:pt idx="678">
                  <c:v>586.71</c:v>
                </c:pt>
                <c:pt idx="679">
                  <c:v>587.04999999999995</c:v>
                </c:pt>
                <c:pt idx="680">
                  <c:v>587.39</c:v>
                </c:pt>
                <c:pt idx="681">
                  <c:v>587.73</c:v>
                </c:pt>
                <c:pt idx="682">
                  <c:v>588.07000000000005</c:v>
                </c:pt>
                <c:pt idx="683">
                  <c:v>588.4</c:v>
                </c:pt>
                <c:pt idx="684">
                  <c:v>588.74</c:v>
                </c:pt>
                <c:pt idx="685">
                  <c:v>589.08000000000004</c:v>
                </c:pt>
                <c:pt idx="686">
                  <c:v>589.41999999999996</c:v>
                </c:pt>
                <c:pt idx="687">
                  <c:v>589.76</c:v>
                </c:pt>
                <c:pt idx="688">
                  <c:v>590.1</c:v>
                </c:pt>
                <c:pt idx="689">
                  <c:v>590.42999999999995</c:v>
                </c:pt>
                <c:pt idx="690">
                  <c:v>590.77</c:v>
                </c:pt>
                <c:pt idx="691">
                  <c:v>591.11</c:v>
                </c:pt>
                <c:pt idx="692">
                  <c:v>591.45000000000005</c:v>
                </c:pt>
                <c:pt idx="693">
                  <c:v>591.79</c:v>
                </c:pt>
                <c:pt idx="694">
                  <c:v>592.12</c:v>
                </c:pt>
                <c:pt idx="695">
                  <c:v>592.46</c:v>
                </c:pt>
                <c:pt idx="696">
                  <c:v>592.79999999999995</c:v>
                </c:pt>
                <c:pt idx="697">
                  <c:v>593.14</c:v>
                </c:pt>
                <c:pt idx="698">
                  <c:v>593.48</c:v>
                </c:pt>
                <c:pt idx="699">
                  <c:v>593.80999999999995</c:v>
                </c:pt>
                <c:pt idx="700">
                  <c:v>594.15</c:v>
                </c:pt>
                <c:pt idx="701">
                  <c:v>594.49</c:v>
                </c:pt>
                <c:pt idx="702">
                  <c:v>594.83000000000004</c:v>
                </c:pt>
                <c:pt idx="703">
                  <c:v>595.16</c:v>
                </c:pt>
                <c:pt idx="704">
                  <c:v>595.5</c:v>
                </c:pt>
                <c:pt idx="705">
                  <c:v>595.84</c:v>
                </c:pt>
                <c:pt idx="706">
                  <c:v>596.17999999999995</c:v>
                </c:pt>
                <c:pt idx="707">
                  <c:v>596.51</c:v>
                </c:pt>
                <c:pt idx="708">
                  <c:v>596.85</c:v>
                </c:pt>
                <c:pt idx="709">
                  <c:v>597.19000000000005</c:v>
                </c:pt>
                <c:pt idx="710">
                  <c:v>597.53</c:v>
                </c:pt>
                <c:pt idx="711">
                  <c:v>597.86</c:v>
                </c:pt>
                <c:pt idx="712">
                  <c:v>598.20000000000005</c:v>
                </c:pt>
                <c:pt idx="713">
                  <c:v>598.54</c:v>
                </c:pt>
                <c:pt idx="714">
                  <c:v>598.88</c:v>
                </c:pt>
                <c:pt idx="715">
                  <c:v>599.21</c:v>
                </c:pt>
                <c:pt idx="716">
                  <c:v>599.54999999999995</c:v>
                </c:pt>
                <c:pt idx="717">
                  <c:v>599.89</c:v>
                </c:pt>
                <c:pt idx="718">
                  <c:v>600.22</c:v>
                </c:pt>
                <c:pt idx="719">
                  <c:v>600.55999999999995</c:v>
                </c:pt>
                <c:pt idx="720">
                  <c:v>600.9</c:v>
                </c:pt>
                <c:pt idx="721">
                  <c:v>601.23</c:v>
                </c:pt>
                <c:pt idx="722">
                  <c:v>601.57000000000005</c:v>
                </c:pt>
                <c:pt idx="723">
                  <c:v>601.91</c:v>
                </c:pt>
                <c:pt idx="724">
                  <c:v>602.24</c:v>
                </c:pt>
                <c:pt idx="725">
                  <c:v>602.58000000000004</c:v>
                </c:pt>
                <c:pt idx="726">
                  <c:v>602.91999999999996</c:v>
                </c:pt>
                <c:pt idx="727">
                  <c:v>603.25</c:v>
                </c:pt>
                <c:pt idx="728">
                  <c:v>603.59</c:v>
                </c:pt>
                <c:pt idx="729">
                  <c:v>603.92999999999995</c:v>
                </c:pt>
                <c:pt idx="730">
                  <c:v>604.26</c:v>
                </c:pt>
                <c:pt idx="731">
                  <c:v>604.6</c:v>
                </c:pt>
                <c:pt idx="732">
                  <c:v>604.94000000000005</c:v>
                </c:pt>
                <c:pt idx="733">
                  <c:v>605.27</c:v>
                </c:pt>
                <c:pt idx="734">
                  <c:v>605.61</c:v>
                </c:pt>
                <c:pt idx="735">
                  <c:v>605.94000000000005</c:v>
                </c:pt>
                <c:pt idx="736">
                  <c:v>606.28</c:v>
                </c:pt>
                <c:pt idx="737">
                  <c:v>606.62</c:v>
                </c:pt>
                <c:pt idx="738">
                  <c:v>606.95000000000005</c:v>
                </c:pt>
                <c:pt idx="739">
                  <c:v>607.29</c:v>
                </c:pt>
                <c:pt idx="740">
                  <c:v>607.62</c:v>
                </c:pt>
                <c:pt idx="741">
                  <c:v>607.96</c:v>
                </c:pt>
                <c:pt idx="742">
                  <c:v>608.29999999999995</c:v>
                </c:pt>
                <c:pt idx="743">
                  <c:v>608.63</c:v>
                </c:pt>
                <c:pt idx="744">
                  <c:v>608.97</c:v>
                </c:pt>
                <c:pt idx="745">
                  <c:v>609.29999999999995</c:v>
                </c:pt>
                <c:pt idx="746">
                  <c:v>609.64</c:v>
                </c:pt>
                <c:pt idx="747">
                  <c:v>609.97</c:v>
                </c:pt>
                <c:pt idx="748">
                  <c:v>610.30999999999995</c:v>
                </c:pt>
                <c:pt idx="749">
                  <c:v>610.65</c:v>
                </c:pt>
                <c:pt idx="750">
                  <c:v>610.98</c:v>
                </c:pt>
                <c:pt idx="751">
                  <c:v>611.32000000000005</c:v>
                </c:pt>
                <c:pt idx="752">
                  <c:v>611.65</c:v>
                </c:pt>
                <c:pt idx="753">
                  <c:v>611.99</c:v>
                </c:pt>
                <c:pt idx="754">
                  <c:v>612.32000000000005</c:v>
                </c:pt>
                <c:pt idx="755">
                  <c:v>612.66</c:v>
                </c:pt>
                <c:pt idx="756">
                  <c:v>612.99</c:v>
                </c:pt>
                <c:pt idx="757">
                  <c:v>613.33000000000004</c:v>
                </c:pt>
                <c:pt idx="758">
                  <c:v>613.66</c:v>
                </c:pt>
                <c:pt idx="759">
                  <c:v>614</c:v>
                </c:pt>
                <c:pt idx="760">
                  <c:v>614.33000000000004</c:v>
                </c:pt>
                <c:pt idx="761">
                  <c:v>614.66999999999996</c:v>
                </c:pt>
                <c:pt idx="762">
                  <c:v>615</c:v>
                </c:pt>
                <c:pt idx="763">
                  <c:v>615.34</c:v>
                </c:pt>
                <c:pt idx="764">
                  <c:v>615.66999999999996</c:v>
                </c:pt>
                <c:pt idx="765">
                  <c:v>616.01</c:v>
                </c:pt>
                <c:pt idx="766">
                  <c:v>616.34</c:v>
                </c:pt>
                <c:pt idx="767">
                  <c:v>616.67999999999995</c:v>
                </c:pt>
                <c:pt idx="768">
                  <c:v>617.01</c:v>
                </c:pt>
                <c:pt idx="769">
                  <c:v>617.35</c:v>
                </c:pt>
                <c:pt idx="770">
                  <c:v>617.67999999999995</c:v>
                </c:pt>
                <c:pt idx="771">
                  <c:v>618.02</c:v>
                </c:pt>
                <c:pt idx="772">
                  <c:v>618.35</c:v>
                </c:pt>
                <c:pt idx="773">
                  <c:v>618.67999999999995</c:v>
                </c:pt>
                <c:pt idx="774">
                  <c:v>619.02</c:v>
                </c:pt>
                <c:pt idx="775">
                  <c:v>619.35</c:v>
                </c:pt>
                <c:pt idx="776">
                  <c:v>619.69000000000005</c:v>
                </c:pt>
                <c:pt idx="777">
                  <c:v>620.02</c:v>
                </c:pt>
                <c:pt idx="778">
                  <c:v>620.36</c:v>
                </c:pt>
                <c:pt idx="779">
                  <c:v>620.69000000000005</c:v>
                </c:pt>
                <c:pt idx="780">
                  <c:v>621.02</c:v>
                </c:pt>
                <c:pt idx="781">
                  <c:v>621.36</c:v>
                </c:pt>
                <c:pt idx="782">
                  <c:v>621.69000000000005</c:v>
                </c:pt>
                <c:pt idx="783">
                  <c:v>622.03</c:v>
                </c:pt>
                <c:pt idx="784">
                  <c:v>622.36</c:v>
                </c:pt>
                <c:pt idx="785">
                  <c:v>622.69000000000005</c:v>
                </c:pt>
                <c:pt idx="786">
                  <c:v>623.03</c:v>
                </c:pt>
                <c:pt idx="787">
                  <c:v>623.36</c:v>
                </c:pt>
                <c:pt idx="788">
                  <c:v>623.70000000000005</c:v>
                </c:pt>
                <c:pt idx="789">
                  <c:v>624.03</c:v>
                </c:pt>
                <c:pt idx="790">
                  <c:v>624.36</c:v>
                </c:pt>
                <c:pt idx="791">
                  <c:v>624.70000000000005</c:v>
                </c:pt>
                <c:pt idx="792">
                  <c:v>625.03</c:v>
                </c:pt>
                <c:pt idx="793">
                  <c:v>625.36</c:v>
                </c:pt>
                <c:pt idx="794">
                  <c:v>625.70000000000005</c:v>
                </c:pt>
                <c:pt idx="795">
                  <c:v>626.03</c:v>
                </c:pt>
                <c:pt idx="796">
                  <c:v>626.36</c:v>
                </c:pt>
                <c:pt idx="797">
                  <c:v>626.70000000000005</c:v>
                </c:pt>
                <c:pt idx="798">
                  <c:v>627.03</c:v>
                </c:pt>
                <c:pt idx="799">
                  <c:v>627.36</c:v>
                </c:pt>
                <c:pt idx="800">
                  <c:v>627.70000000000005</c:v>
                </c:pt>
                <c:pt idx="801">
                  <c:v>628.03</c:v>
                </c:pt>
                <c:pt idx="802">
                  <c:v>628.36</c:v>
                </c:pt>
                <c:pt idx="803">
                  <c:v>628.70000000000005</c:v>
                </c:pt>
                <c:pt idx="804">
                  <c:v>629.03</c:v>
                </c:pt>
                <c:pt idx="805">
                  <c:v>629.36</c:v>
                </c:pt>
                <c:pt idx="806">
                  <c:v>629.70000000000005</c:v>
                </c:pt>
                <c:pt idx="807">
                  <c:v>630.03</c:v>
                </c:pt>
                <c:pt idx="808">
                  <c:v>630.36</c:v>
                </c:pt>
                <c:pt idx="809">
                  <c:v>630.69000000000005</c:v>
                </c:pt>
                <c:pt idx="810">
                  <c:v>631.03</c:v>
                </c:pt>
                <c:pt idx="811">
                  <c:v>631.36</c:v>
                </c:pt>
                <c:pt idx="812">
                  <c:v>631.69000000000005</c:v>
                </c:pt>
                <c:pt idx="813">
                  <c:v>632.02</c:v>
                </c:pt>
                <c:pt idx="814">
                  <c:v>632.36</c:v>
                </c:pt>
                <c:pt idx="815">
                  <c:v>632.69000000000005</c:v>
                </c:pt>
                <c:pt idx="816">
                  <c:v>633.02</c:v>
                </c:pt>
                <c:pt idx="817">
                  <c:v>633.35</c:v>
                </c:pt>
                <c:pt idx="818">
                  <c:v>633.69000000000005</c:v>
                </c:pt>
                <c:pt idx="819">
                  <c:v>634.02</c:v>
                </c:pt>
                <c:pt idx="820">
                  <c:v>634.35</c:v>
                </c:pt>
                <c:pt idx="821">
                  <c:v>634.67999999999995</c:v>
                </c:pt>
                <c:pt idx="822">
                  <c:v>635.02</c:v>
                </c:pt>
                <c:pt idx="823">
                  <c:v>635.35</c:v>
                </c:pt>
                <c:pt idx="824">
                  <c:v>635.67999999999995</c:v>
                </c:pt>
                <c:pt idx="825">
                  <c:v>636.01</c:v>
                </c:pt>
                <c:pt idx="826">
                  <c:v>636.34</c:v>
                </c:pt>
                <c:pt idx="827">
                  <c:v>636.67999999999995</c:v>
                </c:pt>
                <c:pt idx="828">
                  <c:v>637.01</c:v>
                </c:pt>
                <c:pt idx="829">
                  <c:v>637.34</c:v>
                </c:pt>
                <c:pt idx="830">
                  <c:v>637.66999999999996</c:v>
                </c:pt>
                <c:pt idx="831">
                  <c:v>638</c:v>
                </c:pt>
                <c:pt idx="832">
                  <c:v>638.34</c:v>
                </c:pt>
                <c:pt idx="833">
                  <c:v>638.66999999999996</c:v>
                </c:pt>
                <c:pt idx="834">
                  <c:v>639</c:v>
                </c:pt>
                <c:pt idx="835">
                  <c:v>639.33000000000004</c:v>
                </c:pt>
                <c:pt idx="836">
                  <c:v>639.66</c:v>
                </c:pt>
                <c:pt idx="837">
                  <c:v>639.99</c:v>
                </c:pt>
                <c:pt idx="838">
                  <c:v>640.32000000000005</c:v>
                </c:pt>
                <c:pt idx="839">
                  <c:v>640.66</c:v>
                </c:pt>
                <c:pt idx="840">
                  <c:v>640.99</c:v>
                </c:pt>
                <c:pt idx="841">
                  <c:v>641.32000000000005</c:v>
                </c:pt>
                <c:pt idx="842">
                  <c:v>641.65</c:v>
                </c:pt>
                <c:pt idx="843">
                  <c:v>641.98</c:v>
                </c:pt>
                <c:pt idx="844">
                  <c:v>642.30999999999995</c:v>
                </c:pt>
                <c:pt idx="845">
                  <c:v>642.64</c:v>
                </c:pt>
                <c:pt idx="846">
                  <c:v>642.97</c:v>
                </c:pt>
                <c:pt idx="847">
                  <c:v>643.30999999999995</c:v>
                </c:pt>
                <c:pt idx="848">
                  <c:v>643.64</c:v>
                </c:pt>
                <c:pt idx="849">
                  <c:v>643.97</c:v>
                </c:pt>
                <c:pt idx="850">
                  <c:v>644.29999999999995</c:v>
                </c:pt>
                <c:pt idx="851">
                  <c:v>644.63</c:v>
                </c:pt>
                <c:pt idx="852">
                  <c:v>644.96</c:v>
                </c:pt>
                <c:pt idx="853">
                  <c:v>645.29</c:v>
                </c:pt>
                <c:pt idx="854">
                  <c:v>645.62</c:v>
                </c:pt>
                <c:pt idx="855">
                  <c:v>645.95000000000005</c:v>
                </c:pt>
                <c:pt idx="856">
                  <c:v>646.28</c:v>
                </c:pt>
                <c:pt idx="857">
                  <c:v>646.61</c:v>
                </c:pt>
                <c:pt idx="858">
                  <c:v>646.94000000000005</c:v>
                </c:pt>
                <c:pt idx="859">
                  <c:v>647.27</c:v>
                </c:pt>
                <c:pt idx="860">
                  <c:v>647.6</c:v>
                </c:pt>
                <c:pt idx="861">
                  <c:v>647.92999999999995</c:v>
                </c:pt>
                <c:pt idx="862">
                  <c:v>648.27</c:v>
                </c:pt>
                <c:pt idx="863">
                  <c:v>648.6</c:v>
                </c:pt>
                <c:pt idx="864">
                  <c:v>648.92999999999995</c:v>
                </c:pt>
                <c:pt idx="865">
                  <c:v>649.26</c:v>
                </c:pt>
                <c:pt idx="866">
                  <c:v>649.59</c:v>
                </c:pt>
                <c:pt idx="867">
                  <c:v>649.91999999999996</c:v>
                </c:pt>
                <c:pt idx="868">
                  <c:v>650.25</c:v>
                </c:pt>
                <c:pt idx="869">
                  <c:v>650.58000000000004</c:v>
                </c:pt>
                <c:pt idx="870">
                  <c:v>650.91</c:v>
                </c:pt>
                <c:pt idx="871">
                  <c:v>651.24</c:v>
                </c:pt>
                <c:pt idx="872">
                  <c:v>651.57000000000005</c:v>
                </c:pt>
                <c:pt idx="873">
                  <c:v>651.9</c:v>
                </c:pt>
                <c:pt idx="874">
                  <c:v>652.23</c:v>
                </c:pt>
                <c:pt idx="875">
                  <c:v>652.55999999999995</c:v>
                </c:pt>
                <c:pt idx="876">
                  <c:v>652.88</c:v>
                </c:pt>
                <c:pt idx="877">
                  <c:v>653.21</c:v>
                </c:pt>
                <c:pt idx="878">
                  <c:v>653.54</c:v>
                </c:pt>
                <c:pt idx="879">
                  <c:v>653.87</c:v>
                </c:pt>
                <c:pt idx="880">
                  <c:v>654.20000000000005</c:v>
                </c:pt>
                <c:pt idx="881">
                  <c:v>654.53</c:v>
                </c:pt>
                <c:pt idx="882">
                  <c:v>654.86</c:v>
                </c:pt>
                <c:pt idx="883">
                  <c:v>655.19000000000005</c:v>
                </c:pt>
                <c:pt idx="884">
                  <c:v>655.52</c:v>
                </c:pt>
                <c:pt idx="885">
                  <c:v>655.85</c:v>
                </c:pt>
                <c:pt idx="886">
                  <c:v>656.18</c:v>
                </c:pt>
                <c:pt idx="887">
                  <c:v>656.51</c:v>
                </c:pt>
                <c:pt idx="888">
                  <c:v>656.84</c:v>
                </c:pt>
                <c:pt idx="889">
                  <c:v>657.17</c:v>
                </c:pt>
                <c:pt idx="890">
                  <c:v>657.5</c:v>
                </c:pt>
                <c:pt idx="891">
                  <c:v>657.82</c:v>
                </c:pt>
                <c:pt idx="892">
                  <c:v>658.15</c:v>
                </c:pt>
                <c:pt idx="893">
                  <c:v>658.48</c:v>
                </c:pt>
                <c:pt idx="894">
                  <c:v>658.81</c:v>
                </c:pt>
                <c:pt idx="895">
                  <c:v>659.14</c:v>
                </c:pt>
                <c:pt idx="896">
                  <c:v>659.47</c:v>
                </c:pt>
                <c:pt idx="897">
                  <c:v>659.8</c:v>
                </c:pt>
                <c:pt idx="898">
                  <c:v>660.13</c:v>
                </c:pt>
                <c:pt idx="899">
                  <c:v>660.45</c:v>
                </c:pt>
                <c:pt idx="900">
                  <c:v>660.78</c:v>
                </c:pt>
                <c:pt idx="901">
                  <c:v>661.11</c:v>
                </c:pt>
                <c:pt idx="902">
                  <c:v>661.44</c:v>
                </c:pt>
                <c:pt idx="903">
                  <c:v>661.77</c:v>
                </c:pt>
                <c:pt idx="904">
                  <c:v>662.1</c:v>
                </c:pt>
                <c:pt idx="905">
                  <c:v>662.43</c:v>
                </c:pt>
                <c:pt idx="906">
                  <c:v>662.75</c:v>
                </c:pt>
                <c:pt idx="907">
                  <c:v>663.08</c:v>
                </c:pt>
                <c:pt idx="908">
                  <c:v>663.41</c:v>
                </c:pt>
                <c:pt idx="909">
                  <c:v>663.74</c:v>
                </c:pt>
                <c:pt idx="910">
                  <c:v>664.07</c:v>
                </c:pt>
                <c:pt idx="911">
                  <c:v>664.39</c:v>
                </c:pt>
                <c:pt idx="912">
                  <c:v>664.72</c:v>
                </c:pt>
                <c:pt idx="913">
                  <c:v>665.05</c:v>
                </c:pt>
                <c:pt idx="914">
                  <c:v>665.38</c:v>
                </c:pt>
                <c:pt idx="915">
                  <c:v>665.71</c:v>
                </c:pt>
                <c:pt idx="916">
                  <c:v>666.03</c:v>
                </c:pt>
                <c:pt idx="917">
                  <c:v>666.36</c:v>
                </c:pt>
                <c:pt idx="918">
                  <c:v>666.69</c:v>
                </c:pt>
                <c:pt idx="919">
                  <c:v>667.02</c:v>
                </c:pt>
                <c:pt idx="920">
                  <c:v>667.34</c:v>
                </c:pt>
                <c:pt idx="921">
                  <c:v>667.67</c:v>
                </c:pt>
                <c:pt idx="922">
                  <c:v>668</c:v>
                </c:pt>
                <c:pt idx="923">
                  <c:v>668.33</c:v>
                </c:pt>
                <c:pt idx="924">
                  <c:v>668.65</c:v>
                </c:pt>
                <c:pt idx="925">
                  <c:v>668.98</c:v>
                </c:pt>
                <c:pt idx="926">
                  <c:v>669.31</c:v>
                </c:pt>
                <c:pt idx="927">
                  <c:v>669.64</c:v>
                </c:pt>
                <c:pt idx="928">
                  <c:v>669.96</c:v>
                </c:pt>
                <c:pt idx="929">
                  <c:v>670.29</c:v>
                </c:pt>
                <c:pt idx="930">
                  <c:v>670.62</c:v>
                </c:pt>
                <c:pt idx="931">
                  <c:v>670.94</c:v>
                </c:pt>
                <c:pt idx="932">
                  <c:v>671.27</c:v>
                </c:pt>
                <c:pt idx="933">
                  <c:v>671.6</c:v>
                </c:pt>
                <c:pt idx="934">
                  <c:v>671.93</c:v>
                </c:pt>
                <c:pt idx="935">
                  <c:v>672.25</c:v>
                </c:pt>
                <c:pt idx="936">
                  <c:v>672.58</c:v>
                </c:pt>
                <c:pt idx="937">
                  <c:v>672.91</c:v>
                </c:pt>
                <c:pt idx="938">
                  <c:v>673.23</c:v>
                </c:pt>
                <c:pt idx="939">
                  <c:v>673.56</c:v>
                </c:pt>
                <c:pt idx="940">
                  <c:v>673.89</c:v>
                </c:pt>
                <c:pt idx="941">
                  <c:v>674.21</c:v>
                </c:pt>
                <c:pt idx="942">
                  <c:v>674.54</c:v>
                </c:pt>
                <c:pt idx="943">
                  <c:v>674.87</c:v>
                </c:pt>
                <c:pt idx="944">
                  <c:v>675.19</c:v>
                </c:pt>
                <c:pt idx="945">
                  <c:v>675.52</c:v>
                </c:pt>
                <c:pt idx="946">
                  <c:v>675.85</c:v>
                </c:pt>
                <c:pt idx="947">
                  <c:v>676.17</c:v>
                </c:pt>
                <c:pt idx="948">
                  <c:v>676.5</c:v>
                </c:pt>
                <c:pt idx="949">
                  <c:v>676.82</c:v>
                </c:pt>
                <c:pt idx="950">
                  <c:v>677.15</c:v>
                </c:pt>
                <c:pt idx="951">
                  <c:v>677.48</c:v>
                </c:pt>
                <c:pt idx="952">
                  <c:v>677.8</c:v>
                </c:pt>
                <c:pt idx="953">
                  <c:v>678.13</c:v>
                </c:pt>
                <c:pt idx="954">
                  <c:v>678.45</c:v>
                </c:pt>
                <c:pt idx="955">
                  <c:v>678.78</c:v>
                </c:pt>
                <c:pt idx="956">
                  <c:v>679.11</c:v>
                </c:pt>
                <c:pt idx="957">
                  <c:v>679.43</c:v>
                </c:pt>
                <c:pt idx="958">
                  <c:v>679.76</c:v>
                </c:pt>
                <c:pt idx="959">
                  <c:v>680.08</c:v>
                </c:pt>
                <c:pt idx="960">
                  <c:v>680.41</c:v>
                </c:pt>
                <c:pt idx="961">
                  <c:v>680.74</c:v>
                </c:pt>
                <c:pt idx="962">
                  <c:v>681.06</c:v>
                </c:pt>
                <c:pt idx="963">
                  <c:v>681.39</c:v>
                </c:pt>
                <c:pt idx="964">
                  <c:v>681.71</c:v>
                </c:pt>
                <c:pt idx="965">
                  <c:v>682.04</c:v>
                </c:pt>
                <c:pt idx="966">
                  <c:v>682.36</c:v>
                </c:pt>
                <c:pt idx="967">
                  <c:v>682.69</c:v>
                </c:pt>
                <c:pt idx="968">
                  <c:v>683.01</c:v>
                </c:pt>
                <c:pt idx="969">
                  <c:v>683.34</c:v>
                </c:pt>
                <c:pt idx="970">
                  <c:v>683.66</c:v>
                </c:pt>
                <c:pt idx="971">
                  <c:v>683.99</c:v>
                </c:pt>
                <c:pt idx="972">
                  <c:v>684.31</c:v>
                </c:pt>
                <c:pt idx="973">
                  <c:v>684.64</c:v>
                </c:pt>
                <c:pt idx="974">
                  <c:v>684.96</c:v>
                </c:pt>
                <c:pt idx="975">
                  <c:v>685.29</c:v>
                </c:pt>
                <c:pt idx="976">
                  <c:v>685.61</c:v>
                </c:pt>
                <c:pt idx="977">
                  <c:v>685.94</c:v>
                </c:pt>
                <c:pt idx="978">
                  <c:v>686.26</c:v>
                </c:pt>
                <c:pt idx="979">
                  <c:v>686.59</c:v>
                </c:pt>
                <c:pt idx="980">
                  <c:v>686.91</c:v>
                </c:pt>
                <c:pt idx="981">
                  <c:v>687.24</c:v>
                </c:pt>
                <c:pt idx="982">
                  <c:v>687.56</c:v>
                </c:pt>
                <c:pt idx="983">
                  <c:v>687.89</c:v>
                </c:pt>
                <c:pt idx="984">
                  <c:v>688.21</c:v>
                </c:pt>
                <c:pt idx="985">
                  <c:v>688.54</c:v>
                </c:pt>
                <c:pt idx="986">
                  <c:v>688.86</c:v>
                </c:pt>
                <c:pt idx="987">
                  <c:v>689.19</c:v>
                </c:pt>
                <c:pt idx="988">
                  <c:v>689.51</c:v>
                </c:pt>
                <c:pt idx="989">
                  <c:v>689.83</c:v>
                </c:pt>
                <c:pt idx="990">
                  <c:v>690.16</c:v>
                </c:pt>
                <c:pt idx="991">
                  <c:v>690.48</c:v>
                </c:pt>
                <c:pt idx="992">
                  <c:v>690.81</c:v>
                </c:pt>
                <c:pt idx="993">
                  <c:v>691.13</c:v>
                </c:pt>
                <c:pt idx="994">
                  <c:v>691.46</c:v>
                </c:pt>
                <c:pt idx="995">
                  <c:v>691.78</c:v>
                </c:pt>
                <c:pt idx="996">
                  <c:v>692.1</c:v>
                </c:pt>
                <c:pt idx="997">
                  <c:v>692.43</c:v>
                </c:pt>
                <c:pt idx="998">
                  <c:v>692.75</c:v>
                </c:pt>
                <c:pt idx="999">
                  <c:v>693.08</c:v>
                </c:pt>
                <c:pt idx="1000">
                  <c:v>693.4</c:v>
                </c:pt>
                <c:pt idx="1001">
                  <c:v>693.72</c:v>
                </c:pt>
                <c:pt idx="1002">
                  <c:v>694.05</c:v>
                </c:pt>
                <c:pt idx="1003">
                  <c:v>694.37</c:v>
                </c:pt>
                <c:pt idx="1004">
                  <c:v>694.69</c:v>
                </c:pt>
                <c:pt idx="1005">
                  <c:v>695.02</c:v>
                </c:pt>
                <c:pt idx="1006">
                  <c:v>695.34</c:v>
                </c:pt>
                <c:pt idx="1007">
                  <c:v>695.66</c:v>
                </c:pt>
                <c:pt idx="1008">
                  <c:v>695.99</c:v>
                </c:pt>
                <c:pt idx="1009">
                  <c:v>696.31</c:v>
                </c:pt>
                <c:pt idx="1010">
                  <c:v>696.63</c:v>
                </c:pt>
                <c:pt idx="1011">
                  <c:v>696.96</c:v>
                </c:pt>
                <c:pt idx="1012">
                  <c:v>697.28</c:v>
                </c:pt>
                <c:pt idx="1013">
                  <c:v>697.6</c:v>
                </c:pt>
                <c:pt idx="1014">
                  <c:v>697.93</c:v>
                </c:pt>
                <c:pt idx="1015">
                  <c:v>698.25</c:v>
                </c:pt>
                <c:pt idx="1016">
                  <c:v>698.57</c:v>
                </c:pt>
                <c:pt idx="1017">
                  <c:v>698.9</c:v>
                </c:pt>
                <c:pt idx="1018">
                  <c:v>699.22</c:v>
                </c:pt>
                <c:pt idx="1019">
                  <c:v>699.54</c:v>
                </c:pt>
                <c:pt idx="1020">
                  <c:v>699.87</c:v>
                </c:pt>
                <c:pt idx="1021">
                  <c:v>700.19</c:v>
                </c:pt>
                <c:pt idx="1022">
                  <c:v>700.51</c:v>
                </c:pt>
                <c:pt idx="1023">
                  <c:v>700.83</c:v>
                </c:pt>
                <c:pt idx="1024">
                  <c:v>701.16</c:v>
                </c:pt>
                <c:pt idx="1025">
                  <c:v>701.48</c:v>
                </c:pt>
                <c:pt idx="1026">
                  <c:v>701.8</c:v>
                </c:pt>
                <c:pt idx="1027">
                  <c:v>702.12</c:v>
                </c:pt>
                <c:pt idx="1028">
                  <c:v>702.45</c:v>
                </c:pt>
                <c:pt idx="1029">
                  <c:v>702.77</c:v>
                </c:pt>
                <c:pt idx="1030">
                  <c:v>703.09</c:v>
                </c:pt>
                <c:pt idx="1031">
                  <c:v>703.41</c:v>
                </c:pt>
                <c:pt idx="1032">
                  <c:v>703.74</c:v>
                </c:pt>
                <c:pt idx="1033">
                  <c:v>704.06</c:v>
                </c:pt>
                <c:pt idx="1034">
                  <c:v>704.38</c:v>
                </c:pt>
                <c:pt idx="1035">
                  <c:v>704.7</c:v>
                </c:pt>
                <c:pt idx="1036">
                  <c:v>705.02</c:v>
                </c:pt>
                <c:pt idx="1037">
                  <c:v>705.35</c:v>
                </c:pt>
                <c:pt idx="1038">
                  <c:v>705.67</c:v>
                </c:pt>
                <c:pt idx="1039">
                  <c:v>705.99</c:v>
                </c:pt>
                <c:pt idx="1040">
                  <c:v>706.31</c:v>
                </c:pt>
                <c:pt idx="1041">
                  <c:v>706.63</c:v>
                </c:pt>
                <c:pt idx="1042">
                  <c:v>706.96</c:v>
                </c:pt>
                <c:pt idx="1043">
                  <c:v>707.28</c:v>
                </c:pt>
                <c:pt idx="1044">
                  <c:v>707.6</c:v>
                </c:pt>
                <c:pt idx="1045">
                  <c:v>707.92</c:v>
                </c:pt>
                <c:pt idx="1046">
                  <c:v>708.24</c:v>
                </c:pt>
                <c:pt idx="1047">
                  <c:v>708.56</c:v>
                </c:pt>
                <c:pt idx="1048">
                  <c:v>708.89</c:v>
                </c:pt>
                <c:pt idx="1049">
                  <c:v>709.21</c:v>
                </c:pt>
                <c:pt idx="1050">
                  <c:v>709.53</c:v>
                </c:pt>
                <c:pt idx="1051">
                  <c:v>709.85</c:v>
                </c:pt>
                <c:pt idx="1052">
                  <c:v>710.17</c:v>
                </c:pt>
                <c:pt idx="1053">
                  <c:v>710.49</c:v>
                </c:pt>
                <c:pt idx="1054">
                  <c:v>710.81</c:v>
                </c:pt>
                <c:pt idx="1055">
                  <c:v>711.13</c:v>
                </c:pt>
                <c:pt idx="1056">
                  <c:v>711.46</c:v>
                </c:pt>
                <c:pt idx="1057">
                  <c:v>711.78</c:v>
                </c:pt>
                <c:pt idx="1058">
                  <c:v>712.1</c:v>
                </c:pt>
                <c:pt idx="1059">
                  <c:v>712.42</c:v>
                </c:pt>
                <c:pt idx="1060">
                  <c:v>712.74</c:v>
                </c:pt>
                <c:pt idx="1061">
                  <c:v>713.06</c:v>
                </c:pt>
                <c:pt idx="1062">
                  <c:v>713.38</c:v>
                </c:pt>
                <c:pt idx="1063">
                  <c:v>713.7</c:v>
                </c:pt>
                <c:pt idx="1064">
                  <c:v>714.02</c:v>
                </c:pt>
                <c:pt idx="1065">
                  <c:v>714.34</c:v>
                </c:pt>
                <c:pt idx="1066">
                  <c:v>714.66</c:v>
                </c:pt>
                <c:pt idx="1067">
                  <c:v>714.98</c:v>
                </c:pt>
                <c:pt idx="1068">
                  <c:v>715.3</c:v>
                </c:pt>
                <c:pt idx="1069">
                  <c:v>715.63</c:v>
                </c:pt>
                <c:pt idx="1070">
                  <c:v>715.95</c:v>
                </c:pt>
                <c:pt idx="1071">
                  <c:v>716.27</c:v>
                </c:pt>
                <c:pt idx="1072">
                  <c:v>716.59</c:v>
                </c:pt>
                <c:pt idx="1073">
                  <c:v>716.91</c:v>
                </c:pt>
                <c:pt idx="1074">
                  <c:v>717.23</c:v>
                </c:pt>
                <c:pt idx="1075">
                  <c:v>717.55</c:v>
                </c:pt>
                <c:pt idx="1076">
                  <c:v>717.87</c:v>
                </c:pt>
                <c:pt idx="1077">
                  <c:v>718.19</c:v>
                </c:pt>
                <c:pt idx="1078">
                  <c:v>718.51</c:v>
                </c:pt>
                <c:pt idx="1079">
                  <c:v>718.83</c:v>
                </c:pt>
                <c:pt idx="1080">
                  <c:v>719.15</c:v>
                </c:pt>
                <c:pt idx="1081">
                  <c:v>719.47</c:v>
                </c:pt>
                <c:pt idx="1082">
                  <c:v>719.79</c:v>
                </c:pt>
                <c:pt idx="1083">
                  <c:v>720.11</c:v>
                </c:pt>
                <c:pt idx="1084">
                  <c:v>720.43</c:v>
                </c:pt>
                <c:pt idx="1085">
                  <c:v>720.75</c:v>
                </c:pt>
                <c:pt idx="1086">
                  <c:v>721.07</c:v>
                </c:pt>
                <c:pt idx="1087">
                  <c:v>721.39</c:v>
                </c:pt>
                <c:pt idx="1088">
                  <c:v>721.7</c:v>
                </c:pt>
                <c:pt idx="1089">
                  <c:v>722.02</c:v>
                </c:pt>
                <c:pt idx="1090">
                  <c:v>722.34</c:v>
                </c:pt>
                <c:pt idx="1091">
                  <c:v>722.66</c:v>
                </c:pt>
                <c:pt idx="1092">
                  <c:v>722.98</c:v>
                </c:pt>
                <c:pt idx="1093">
                  <c:v>723.3</c:v>
                </c:pt>
                <c:pt idx="1094">
                  <c:v>723.62</c:v>
                </c:pt>
                <c:pt idx="1095">
                  <c:v>723.94</c:v>
                </c:pt>
                <c:pt idx="1096">
                  <c:v>724.26</c:v>
                </c:pt>
                <c:pt idx="1097">
                  <c:v>724.58</c:v>
                </c:pt>
                <c:pt idx="1098">
                  <c:v>724.9</c:v>
                </c:pt>
                <c:pt idx="1099">
                  <c:v>725.22</c:v>
                </c:pt>
                <c:pt idx="1100">
                  <c:v>725.54</c:v>
                </c:pt>
                <c:pt idx="1101">
                  <c:v>725.85</c:v>
                </c:pt>
                <c:pt idx="1102">
                  <c:v>726.17</c:v>
                </c:pt>
                <c:pt idx="1103">
                  <c:v>726.49</c:v>
                </c:pt>
                <c:pt idx="1104">
                  <c:v>726.81</c:v>
                </c:pt>
                <c:pt idx="1105">
                  <c:v>727.13</c:v>
                </c:pt>
                <c:pt idx="1106">
                  <c:v>727.45</c:v>
                </c:pt>
                <c:pt idx="1107">
                  <c:v>727.77</c:v>
                </c:pt>
                <c:pt idx="1108">
                  <c:v>728.08</c:v>
                </c:pt>
                <c:pt idx="1109">
                  <c:v>728.4</c:v>
                </c:pt>
                <c:pt idx="1110">
                  <c:v>728.72</c:v>
                </c:pt>
                <c:pt idx="1111">
                  <c:v>729.04</c:v>
                </c:pt>
                <c:pt idx="1112">
                  <c:v>729.36</c:v>
                </c:pt>
                <c:pt idx="1113">
                  <c:v>729.68</c:v>
                </c:pt>
                <c:pt idx="1114">
                  <c:v>730</c:v>
                </c:pt>
                <c:pt idx="1115">
                  <c:v>730.31</c:v>
                </c:pt>
                <c:pt idx="1116">
                  <c:v>730.63</c:v>
                </c:pt>
                <c:pt idx="1117">
                  <c:v>730.95</c:v>
                </c:pt>
                <c:pt idx="1118">
                  <c:v>731.27</c:v>
                </c:pt>
                <c:pt idx="1119">
                  <c:v>731.59</c:v>
                </c:pt>
                <c:pt idx="1120">
                  <c:v>731.9</c:v>
                </c:pt>
                <c:pt idx="1121">
                  <c:v>732.22</c:v>
                </c:pt>
                <c:pt idx="1122">
                  <c:v>732.54</c:v>
                </c:pt>
                <c:pt idx="1123">
                  <c:v>732.86</c:v>
                </c:pt>
                <c:pt idx="1124">
                  <c:v>733.18</c:v>
                </c:pt>
                <c:pt idx="1125">
                  <c:v>733.49</c:v>
                </c:pt>
                <c:pt idx="1126">
                  <c:v>733.81</c:v>
                </c:pt>
                <c:pt idx="1127">
                  <c:v>734.13</c:v>
                </c:pt>
                <c:pt idx="1128">
                  <c:v>734.45</c:v>
                </c:pt>
                <c:pt idx="1129">
                  <c:v>734.76</c:v>
                </c:pt>
                <c:pt idx="1130">
                  <c:v>735.08</c:v>
                </c:pt>
                <c:pt idx="1131">
                  <c:v>735.4</c:v>
                </c:pt>
                <c:pt idx="1132">
                  <c:v>735.72</c:v>
                </c:pt>
                <c:pt idx="1133">
                  <c:v>736.03</c:v>
                </c:pt>
                <c:pt idx="1134">
                  <c:v>736.35</c:v>
                </c:pt>
                <c:pt idx="1135">
                  <c:v>736.67</c:v>
                </c:pt>
                <c:pt idx="1136">
                  <c:v>736.98</c:v>
                </c:pt>
                <c:pt idx="1137">
                  <c:v>737.3</c:v>
                </c:pt>
                <c:pt idx="1138">
                  <c:v>737.62</c:v>
                </c:pt>
                <c:pt idx="1139">
                  <c:v>737.94</c:v>
                </c:pt>
                <c:pt idx="1140">
                  <c:v>738.25</c:v>
                </c:pt>
                <c:pt idx="1141">
                  <c:v>738.57</c:v>
                </c:pt>
                <c:pt idx="1142">
                  <c:v>738.89</c:v>
                </c:pt>
                <c:pt idx="1143">
                  <c:v>739.2</c:v>
                </c:pt>
                <c:pt idx="1144">
                  <c:v>739.52</c:v>
                </c:pt>
                <c:pt idx="1145">
                  <c:v>739.84</c:v>
                </c:pt>
                <c:pt idx="1146">
                  <c:v>740.15</c:v>
                </c:pt>
                <c:pt idx="1147">
                  <c:v>740.47</c:v>
                </c:pt>
                <c:pt idx="1148">
                  <c:v>740.79</c:v>
                </c:pt>
                <c:pt idx="1149">
                  <c:v>741.1</c:v>
                </c:pt>
                <c:pt idx="1150">
                  <c:v>741.42</c:v>
                </c:pt>
                <c:pt idx="1151">
                  <c:v>741.74</c:v>
                </c:pt>
                <c:pt idx="1152">
                  <c:v>742.05</c:v>
                </c:pt>
                <c:pt idx="1153">
                  <c:v>742.37</c:v>
                </c:pt>
                <c:pt idx="1154">
                  <c:v>742.68</c:v>
                </c:pt>
                <c:pt idx="1155">
                  <c:v>743</c:v>
                </c:pt>
                <c:pt idx="1156">
                  <c:v>743.32</c:v>
                </c:pt>
                <c:pt idx="1157">
                  <c:v>743.63</c:v>
                </c:pt>
                <c:pt idx="1158">
                  <c:v>743.95</c:v>
                </c:pt>
                <c:pt idx="1159">
                  <c:v>744.27</c:v>
                </c:pt>
                <c:pt idx="1160">
                  <c:v>744.58</c:v>
                </c:pt>
                <c:pt idx="1161">
                  <c:v>744.9</c:v>
                </c:pt>
                <c:pt idx="1162">
                  <c:v>745.21</c:v>
                </c:pt>
                <c:pt idx="1163">
                  <c:v>745.53</c:v>
                </c:pt>
                <c:pt idx="1164">
                  <c:v>745.84</c:v>
                </c:pt>
                <c:pt idx="1165">
                  <c:v>746.16</c:v>
                </c:pt>
                <c:pt idx="1166">
                  <c:v>746.48</c:v>
                </c:pt>
                <c:pt idx="1167">
                  <c:v>746.79</c:v>
                </c:pt>
                <c:pt idx="1168">
                  <c:v>747.11</c:v>
                </c:pt>
                <c:pt idx="1169">
                  <c:v>747.42</c:v>
                </c:pt>
                <c:pt idx="1170">
                  <c:v>747.74</c:v>
                </c:pt>
                <c:pt idx="1171">
                  <c:v>748.05</c:v>
                </c:pt>
                <c:pt idx="1172">
                  <c:v>748.37</c:v>
                </c:pt>
                <c:pt idx="1173">
                  <c:v>748.68</c:v>
                </c:pt>
                <c:pt idx="1174">
                  <c:v>749</c:v>
                </c:pt>
                <c:pt idx="1175">
                  <c:v>749.32</c:v>
                </c:pt>
                <c:pt idx="1176">
                  <c:v>749.63</c:v>
                </c:pt>
                <c:pt idx="1177">
                  <c:v>749.95</c:v>
                </c:pt>
                <c:pt idx="1178">
                  <c:v>750.26</c:v>
                </c:pt>
                <c:pt idx="1179">
                  <c:v>750.58</c:v>
                </c:pt>
                <c:pt idx="1180">
                  <c:v>750.89</c:v>
                </c:pt>
                <c:pt idx="1181">
                  <c:v>751.21</c:v>
                </c:pt>
                <c:pt idx="1182">
                  <c:v>751.52</c:v>
                </c:pt>
                <c:pt idx="1183">
                  <c:v>751.84</c:v>
                </c:pt>
                <c:pt idx="1184">
                  <c:v>752.15</c:v>
                </c:pt>
                <c:pt idx="1185">
                  <c:v>752.46</c:v>
                </c:pt>
                <c:pt idx="1186">
                  <c:v>752.78</c:v>
                </c:pt>
                <c:pt idx="1187">
                  <c:v>753.09</c:v>
                </c:pt>
                <c:pt idx="1188">
                  <c:v>753.41</c:v>
                </c:pt>
                <c:pt idx="1189">
                  <c:v>753.72</c:v>
                </c:pt>
                <c:pt idx="1190">
                  <c:v>754.04</c:v>
                </c:pt>
                <c:pt idx="1191">
                  <c:v>754.35</c:v>
                </c:pt>
                <c:pt idx="1192">
                  <c:v>754.67</c:v>
                </c:pt>
                <c:pt idx="1193">
                  <c:v>754.98</c:v>
                </c:pt>
                <c:pt idx="1194">
                  <c:v>755.3</c:v>
                </c:pt>
                <c:pt idx="1195">
                  <c:v>755.61</c:v>
                </c:pt>
                <c:pt idx="1196">
                  <c:v>755.92</c:v>
                </c:pt>
                <c:pt idx="1197">
                  <c:v>756.24</c:v>
                </c:pt>
                <c:pt idx="1198">
                  <c:v>756.55</c:v>
                </c:pt>
                <c:pt idx="1199">
                  <c:v>756.87</c:v>
                </c:pt>
                <c:pt idx="1200">
                  <c:v>757.18</c:v>
                </c:pt>
                <c:pt idx="1201">
                  <c:v>757.49</c:v>
                </c:pt>
                <c:pt idx="1202">
                  <c:v>757.81</c:v>
                </c:pt>
                <c:pt idx="1203">
                  <c:v>758.12</c:v>
                </c:pt>
                <c:pt idx="1204">
                  <c:v>758.44</c:v>
                </c:pt>
                <c:pt idx="1205">
                  <c:v>758.75</c:v>
                </c:pt>
                <c:pt idx="1206">
                  <c:v>759.06</c:v>
                </c:pt>
                <c:pt idx="1207">
                  <c:v>759.38</c:v>
                </c:pt>
                <c:pt idx="1208">
                  <c:v>759.69</c:v>
                </c:pt>
                <c:pt idx="1209">
                  <c:v>760</c:v>
                </c:pt>
                <c:pt idx="1210">
                  <c:v>760.32</c:v>
                </c:pt>
                <c:pt idx="1211">
                  <c:v>760.63</c:v>
                </c:pt>
                <c:pt idx="1212">
                  <c:v>760.94</c:v>
                </c:pt>
                <c:pt idx="1213">
                  <c:v>761.26</c:v>
                </c:pt>
                <c:pt idx="1214">
                  <c:v>761.57</c:v>
                </c:pt>
                <c:pt idx="1215">
                  <c:v>761.88</c:v>
                </c:pt>
                <c:pt idx="1216">
                  <c:v>762.2</c:v>
                </c:pt>
                <c:pt idx="1217">
                  <c:v>762.51</c:v>
                </c:pt>
                <c:pt idx="1218">
                  <c:v>762.82</c:v>
                </c:pt>
                <c:pt idx="1219">
                  <c:v>763.14</c:v>
                </c:pt>
                <c:pt idx="1220">
                  <c:v>763.45</c:v>
                </c:pt>
                <c:pt idx="1221">
                  <c:v>763.76</c:v>
                </c:pt>
                <c:pt idx="1222">
                  <c:v>764.07</c:v>
                </c:pt>
                <c:pt idx="1223">
                  <c:v>764.39</c:v>
                </c:pt>
                <c:pt idx="1224">
                  <c:v>764.7</c:v>
                </c:pt>
                <c:pt idx="1225">
                  <c:v>765.01</c:v>
                </c:pt>
                <c:pt idx="1226">
                  <c:v>765.33</c:v>
                </c:pt>
                <c:pt idx="1227">
                  <c:v>765.64</c:v>
                </c:pt>
                <c:pt idx="1228">
                  <c:v>765.95</c:v>
                </c:pt>
                <c:pt idx="1229">
                  <c:v>766.26</c:v>
                </c:pt>
                <c:pt idx="1230">
                  <c:v>766.58</c:v>
                </c:pt>
                <c:pt idx="1231">
                  <c:v>766.89</c:v>
                </c:pt>
                <c:pt idx="1232">
                  <c:v>767.2</c:v>
                </c:pt>
                <c:pt idx="1233">
                  <c:v>767.51</c:v>
                </c:pt>
                <c:pt idx="1234">
                  <c:v>767.83</c:v>
                </c:pt>
                <c:pt idx="1235">
                  <c:v>768.14</c:v>
                </c:pt>
                <c:pt idx="1236">
                  <c:v>768.45</c:v>
                </c:pt>
                <c:pt idx="1237">
                  <c:v>768.76</c:v>
                </c:pt>
                <c:pt idx="1238">
                  <c:v>769.07</c:v>
                </c:pt>
                <c:pt idx="1239">
                  <c:v>769.39</c:v>
                </c:pt>
                <c:pt idx="1240">
                  <c:v>769.7</c:v>
                </c:pt>
                <c:pt idx="1241">
                  <c:v>770.01</c:v>
                </c:pt>
                <c:pt idx="1242">
                  <c:v>770.32</c:v>
                </c:pt>
                <c:pt idx="1243">
                  <c:v>770.63</c:v>
                </c:pt>
                <c:pt idx="1244">
                  <c:v>770.95</c:v>
                </c:pt>
                <c:pt idx="1245">
                  <c:v>771.26</c:v>
                </c:pt>
                <c:pt idx="1246">
                  <c:v>771.57</c:v>
                </c:pt>
                <c:pt idx="1247">
                  <c:v>771.88</c:v>
                </c:pt>
                <c:pt idx="1248">
                  <c:v>772.19</c:v>
                </c:pt>
                <c:pt idx="1249">
                  <c:v>772.5</c:v>
                </c:pt>
                <c:pt idx="1250">
                  <c:v>772.81</c:v>
                </c:pt>
                <c:pt idx="1251">
                  <c:v>773.13</c:v>
                </c:pt>
                <c:pt idx="1252">
                  <c:v>773.44</c:v>
                </c:pt>
                <c:pt idx="1253">
                  <c:v>773.75</c:v>
                </c:pt>
                <c:pt idx="1254">
                  <c:v>774.06</c:v>
                </c:pt>
                <c:pt idx="1255">
                  <c:v>774.37</c:v>
                </c:pt>
                <c:pt idx="1256">
                  <c:v>774.68</c:v>
                </c:pt>
                <c:pt idx="1257">
                  <c:v>774.99</c:v>
                </c:pt>
                <c:pt idx="1258">
                  <c:v>775.3</c:v>
                </c:pt>
                <c:pt idx="1259">
                  <c:v>775.62</c:v>
                </c:pt>
                <c:pt idx="1260">
                  <c:v>775.93</c:v>
                </c:pt>
                <c:pt idx="1261">
                  <c:v>776.24</c:v>
                </c:pt>
                <c:pt idx="1262">
                  <c:v>776.55</c:v>
                </c:pt>
                <c:pt idx="1263">
                  <c:v>776.86</c:v>
                </c:pt>
                <c:pt idx="1264">
                  <c:v>777.17</c:v>
                </c:pt>
                <c:pt idx="1265">
                  <c:v>777.48</c:v>
                </c:pt>
                <c:pt idx="1266">
                  <c:v>777.79</c:v>
                </c:pt>
                <c:pt idx="1267">
                  <c:v>778.1</c:v>
                </c:pt>
                <c:pt idx="1268">
                  <c:v>778.41</c:v>
                </c:pt>
                <c:pt idx="1269">
                  <c:v>778.72</c:v>
                </c:pt>
                <c:pt idx="1270">
                  <c:v>779.03</c:v>
                </c:pt>
                <c:pt idx="1271">
                  <c:v>779.34</c:v>
                </c:pt>
                <c:pt idx="1272">
                  <c:v>779.65</c:v>
                </c:pt>
                <c:pt idx="1273">
                  <c:v>779.96</c:v>
                </c:pt>
                <c:pt idx="1274">
                  <c:v>780.27</c:v>
                </c:pt>
                <c:pt idx="1275">
                  <c:v>780.58</c:v>
                </c:pt>
                <c:pt idx="1276">
                  <c:v>780.89</c:v>
                </c:pt>
                <c:pt idx="1277">
                  <c:v>781.21</c:v>
                </c:pt>
                <c:pt idx="1278">
                  <c:v>781.52</c:v>
                </c:pt>
                <c:pt idx="1279">
                  <c:v>781.83</c:v>
                </c:pt>
                <c:pt idx="1280">
                  <c:v>782.13</c:v>
                </c:pt>
                <c:pt idx="1281">
                  <c:v>782.44</c:v>
                </c:pt>
                <c:pt idx="1282">
                  <c:v>782.75</c:v>
                </c:pt>
                <c:pt idx="1283">
                  <c:v>783.06</c:v>
                </c:pt>
                <c:pt idx="1284">
                  <c:v>783.37</c:v>
                </c:pt>
                <c:pt idx="1285">
                  <c:v>783.68</c:v>
                </c:pt>
                <c:pt idx="1286">
                  <c:v>783.99</c:v>
                </c:pt>
                <c:pt idx="1287">
                  <c:v>784.3</c:v>
                </c:pt>
                <c:pt idx="1288">
                  <c:v>784.61</c:v>
                </c:pt>
                <c:pt idx="1289">
                  <c:v>784.92</c:v>
                </c:pt>
                <c:pt idx="1290">
                  <c:v>785.23</c:v>
                </c:pt>
                <c:pt idx="1291">
                  <c:v>785.54</c:v>
                </c:pt>
                <c:pt idx="1292">
                  <c:v>785.85</c:v>
                </c:pt>
                <c:pt idx="1293">
                  <c:v>786.16</c:v>
                </c:pt>
                <c:pt idx="1294">
                  <c:v>786.47</c:v>
                </c:pt>
                <c:pt idx="1295">
                  <c:v>786.78</c:v>
                </c:pt>
                <c:pt idx="1296">
                  <c:v>787.09</c:v>
                </c:pt>
                <c:pt idx="1297">
                  <c:v>787.4</c:v>
                </c:pt>
                <c:pt idx="1298">
                  <c:v>787.71</c:v>
                </c:pt>
                <c:pt idx="1299">
                  <c:v>788.01</c:v>
                </c:pt>
                <c:pt idx="1300">
                  <c:v>788.32</c:v>
                </c:pt>
                <c:pt idx="1301">
                  <c:v>788.63</c:v>
                </c:pt>
                <c:pt idx="1302">
                  <c:v>788.94</c:v>
                </c:pt>
                <c:pt idx="1303">
                  <c:v>789.25</c:v>
                </c:pt>
                <c:pt idx="1304">
                  <c:v>789.56</c:v>
                </c:pt>
                <c:pt idx="1305">
                  <c:v>789.87</c:v>
                </c:pt>
                <c:pt idx="1306">
                  <c:v>790.18</c:v>
                </c:pt>
                <c:pt idx="1307">
                  <c:v>790.48</c:v>
                </c:pt>
                <c:pt idx="1308">
                  <c:v>790.79</c:v>
                </c:pt>
                <c:pt idx="1309">
                  <c:v>791.1</c:v>
                </c:pt>
                <c:pt idx="1310">
                  <c:v>791.41</c:v>
                </c:pt>
                <c:pt idx="1311">
                  <c:v>791.72</c:v>
                </c:pt>
                <c:pt idx="1312">
                  <c:v>792.03</c:v>
                </c:pt>
                <c:pt idx="1313">
                  <c:v>792.33</c:v>
                </c:pt>
                <c:pt idx="1314">
                  <c:v>792.64</c:v>
                </c:pt>
                <c:pt idx="1315">
                  <c:v>792.95</c:v>
                </c:pt>
                <c:pt idx="1316">
                  <c:v>793.26</c:v>
                </c:pt>
                <c:pt idx="1317">
                  <c:v>793.57</c:v>
                </c:pt>
                <c:pt idx="1318">
                  <c:v>793.87</c:v>
                </c:pt>
                <c:pt idx="1319">
                  <c:v>794.18</c:v>
                </c:pt>
                <c:pt idx="1320">
                  <c:v>794.49</c:v>
                </c:pt>
                <c:pt idx="1321">
                  <c:v>794.8</c:v>
                </c:pt>
                <c:pt idx="1322">
                  <c:v>795.11</c:v>
                </c:pt>
                <c:pt idx="1323">
                  <c:v>795.41</c:v>
                </c:pt>
                <c:pt idx="1324">
                  <c:v>795.72</c:v>
                </c:pt>
                <c:pt idx="1325">
                  <c:v>796.03</c:v>
                </c:pt>
                <c:pt idx="1326">
                  <c:v>796.34</c:v>
                </c:pt>
                <c:pt idx="1327">
                  <c:v>796.64</c:v>
                </c:pt>
                <c:pt idx="1328">
                  <c:v>796.95</c:v>
                </c:pt>
                <c:pt idx="1329">
                  <c:v>797.26</c:v>
                </c:pt>
                <c:pt idx="1330">
                  <c:v>797.57</c:v>
                </c:pt>
                <c:pt idx="1331">
                  <c:v>797.87</c:v>
                </c:pt>
                <c:pt idx="1332">
                  <c:v>798.18</c:v>
                </c:pt>
                <c:pt idx="1333">
                  <c:v>798.49</c:v>
                </c:pt>
                <c:pt idx="1334">
                  <c:v>798.8</c:v>
                </c:pt>
                <c:pt idx="1335">
                  <c:v>799.1</c:v>
                </c:pt>
                <c:pt idx="1336">
                  <c:v>799.41</c:v>
                </c:pt>
                <c:pt idx="1337">
                  <c:v>799.72</c:v>
                </c:pt>
                <c:pt idx="1338">
                  <c:v>800.02</c:v>
                </c:pt>
                <c:pt idx="1339">
                  <c:v>800.33</c:v>
                </c:pt>
                <c:pt idx="1340">
                  <c:v>800.64</c:v>
                </c:pt>
                <c:pt idx="1341">
                  <c:v>800.94</c:v>
                </c:pt>
                <c:pt idx="1342">
                  <c:v>801.25</c:v>
                </c:pt>
                <c:pt idx="1343">
                  <c:v>801.56</c:v>
                </c:pt>
                <c:pt idx="1344">
                  <c:v>801.86</c:v>
                </c:pt>
                <c:pt idx="1345">
                  <c:v>802.17</c:v>
                </c:pt>
                <c:pt idx="1346">
                  <c:v>802.48</c:v>
                </c:pt>
                <c:pt idx="1347">
                  <c:v>802.78</c:v>
                </c:pt>
                <c:pt idx="1348">
                  <c:v>803.09</c:v>
                </c:pt>
                <c:pt idx="1349">
                  <c:v>803.4</c:v>
                </c:pt>
                <c:pt idx="1350">
                  <c:v>803.7</c:v>
                </c:pt>
                <c:pt idx="1351">
                  <c:v>804.01</c:v>
                </c:pt>
                <c:pt idx="1352">
                  <c:v>804.32</c:v>
                </c:pt>
                <c:pt idx="1353">
                  <c:v>804.62</c:v>
                </c:pt>
                <c:pt idx="1354">
                  <c:v>804.93</c:v>
                </c:pt>
                <c:pt idx="1355">
                  <c:v>805.23</c:v>
                </c:pt>
                <c:pt idx="1356">
                  <c:v>805.54</c:v>
                </c:pt>
                <c:pt idx="1357">
                  <c:v>805.85</c:v>
                </c:pt>
                <c:pt idx="1358">
                  <c:v>806.15</c:v>
                </c:pt>
                <c:pt idx="1359">
                  <c:v>806.46</c:v>
                </c:pt>
                <c:pt idx="1360">
                  <c:v>806.76</c:v>
                </c:pt>
                <c:pt idx="1361">
                  <c:v>807.07</c:v>
                </c:pt>
                <c:pt idx="1362">
                  <c:v>807.38</c:v>
                </c:pt>
                <c:pt idx="1363">
                  <c:v>807.68</c:v>
                </c:pt>
                <c:pt idx="1364">
                  <c:v>807.99</c:v>
                </c:pt>
                <c:pt idx="1365">
                  <c:v>808.29</c:v>
                </c:pt>
                <c:pt idx="1366">
                  <c:v>808.6</c:v>
                </c:pt>
                <c:pt idx="1367">
                  <c:v>808.9</c:v>
                </c:pt>
                <c:pt idx="1368">
                  <c:v>809.21</c:v>
                </c:pt>
                <c:pt idx="1369">
                  <c:v>809.51</c:v>
                </c:pt>
                <c:pt idx="1370">
                  <c:v>809.82</c:v>
                </c:pt>
                <c:pt idx="1371">
                  <c:v>810.12</c:v>
                </c:pt>
                <c:pt idx="1372">
                  <c:v>810.43</c:v>
                </c:pt>
                <c:pt idx="1373">
                  <c:v>810.73</c:v>
                </c:pt>
                <c:pt idx="1374">
                  <c:v>811.04</c:v>
                </c:pt>
                <c:pt idx="1375">
                  <c:v>811.34</c:v>
                </c:pt>
                <c:pt idx="1376">
                  <c:v>811.65</c:v>
                </c:pt>
                <c:pt idx="1377">
                  <c:v>811.95</c:v>
                </c:pt>
                <c:pt idx="1378">
                  <c:v>812.26</c:v>
                </c:pt>
                <c:pt idx="1379">
                  <c:v>812.56</c:v>
                </c:pt>
                <c:pt idx="1380">
                  <c:v>812.87</c:v>
                </c:pt>
                <c:pt idx="1381">
                  <c:v>813.17</c:v>
                </c:pt>
                <c:pt idx="1382">
                  <c:v>813.48</c:v>
                </c:pt>
                <c:pt idx="1383">
                  <c:v>813.78</c:v>
                </c:pt>
                <c:pt idx="1384">
                  <c:v>814.09</c:v>
                </c:pt>
                <c:pt idx="1385">
                  <c:v>814.39</c:v>
                </c:pt>
                <c:pt idx="1386">
                  <c:v>814.7</c:v>
                </c:pt>
                <c:pt idx="1387">
                  <c:v>815</c:v>
                </c:pt>
                <c:pt idx="1388">
                  <c:v>815.31</c:v>
                </c:pt>
                <c:pt idx="1389">
                  <c:v>815.61</c:v>
                </c:pt>
                <c:pt idx="1390">
                  <c:v>815.91</c:v>
                </c:pt>
                <c:pt idx="1391">
                  <c:v>816.22</c:v>
                </c:pt>
                <c:pt idx="1392">
                  <c:v>816.52</c:v>
                </c:pt>
                <c:pt idx="1393">
                  <c:v>816.83</c:v>
                </c:pt>
                <c:pt idx="1394">
                  <c:v>817.13</c:v>
                </c:pt>
                <c:pt idx="1395">
                  <c:v>817.43</c:v>
                </c:pt>
                <c:pt idx="1396">
                  <c:v>817.74</c:v>
                </c:pt>
                <c:pt idx="1397">
                  <c:v>818.04</c:v>
                </c:pt>
                <c:pt idx="1398">
                  <c:v>818.35</c:v>
                </c:pt>
                <c:pt idx="1399">
                  <c:v>818.65</c:v>
                </c:pt>
                <c:pt idx="1400">
                  <c:v>818.95</c:v>
                </c:pt>
                <c:pt idx="1401">
                  <c:v>819.26</c:v>
                </c:pt>
                <c:pt idx="1402">
                  <c:v>819.56</c:v>
                </c:pt>
                <c:pt idx="1403">
                  <c:v>819.86</c:v>
                </c:pt>
                <c:pt idx="1404">
                  <c:v>820.17</c:v>
                </c:pt>
                <c:pt idx="1405">
                  <c:v>820.47</c:v>
                </c:pt>
                <c:pt idx="1406">
                  <c:v>820.78</c:v>
                </c:pt>
                <c:pt idx="1407">
                  <c:v>821.08</c:v>
                </c:pt>
                <c:pt idx="1408">
                  <c:v>821.38</c:v>
                </c:pt>
                <c:pt idx="1409">
                  <c:v>821.69</c:v>
                </c:pt>
                <c:pt idx="1410">
                  <c:v>821.99</c:v>
                </c:pt>
                <c:pt idx="1411">
                  <c:v>822.29</c:v>
                </c:pt>
                <c:pt idx="1412">
                  <c:v>822.59</c:v>
                </c:pt>
                <c:pt idx="1413">
                  <c:v>822.9</c:v>
                </c:pt>
                <c:pt idx="1414">
                  <c:v>823.2</c:v>
                </c:pt>
                <c:pt idx="1415">
                  <c:v>823.5</c:v>
                </c:pt>
                <c:pt idx="1416">
                  <c:v>823.81</c:v>
                </c:pt>
                <c:pt idx="1417">
                  <c:v>824.11</c:v>
                </c:pt>
                <c:pt idx="1418">
                  <c:v>824.41</c:v>
                </c:pt>
                <c:pt idx="1419">
                  <c:v>824.72</c:v>
                </c:pt>
                <c:pt idx="1420">
                  <c:v>825.02</c:v>
                </c:pt>
                <c:pt idx="1421">
                  <c:v>825.32</c:v>
                </c:pt>
                <c:pt idx="1422">
                  <c:v>825.62</c:v>
                </c:pt>
                <c:pt idx="1423">
                  <c:v>825.93</c:v>
                </c:pt>
                <c:pt idx="1424">
                  <c:v>826.23</c:v>
                </c:pt>
                <c:pt idx="1425">
                  <c:v>826.53</c:v>
                </c:pt>
                <c:pt idx="1426">
                  <c:v>826.83</c:v>
                </c:pt>
                <c:pt idx="1427">
                  <c:v>827.14</c:v>
                </c:pt>
                <c:pt idx="1428">
                  <c:v>827.44</c:v>
                </c:pt>
                <c:pt idx="1429">
                  <c:v>827.74</c:v>
                </c:pt>
                <c:pt idx="1430">
                  <c:v>828.04</c:v>
                </c:pt>
                <c:pt idx="1431">
                  <c:v>828.34</c:v>
                </c:pt>
                <c:pt idx="1432">
                  <c:v>828.65</c:v>
                </c:pt>
                <c:pt idx="1433">
                  <c:v>828.95</c:v>
                </c:pt>
                <c:pt idx="1434">
                  <c:v>829.25</c:v>
                </c:pt>
                <c:pt idx="1435">
                  <c:v>829.55</c:v>
                </c:pt>
                <c:pt idx="1436">
                  <c:v>829.85</c:v>
                </c:pt>
                <c:pt idx="1437">
                  <c:v>830.16</c:v>
                </c:pt>
                <c:pt idx="1438">
                  <c:v>830.46</c:v>
                </c:pt>
                <c:pt idx="1439">
                  <c:v>830.76</c:v>
                </c:pt>
                <c:pt idx="1440">
                  <c:v>831.06</c:v>
                </c:pt>
                <c:pt idx="1441">
                  <c:v>831.36</c:v>
                </c:pt>
                <c:pt idx="1442">
                  <c:v>831.66</c:v>
                </c:pt>
                <c:pt idx="1443">
                  <c:v>831.97</c:v>
                </c:pt>
                <c:pt idx="1444">
                  <c:v>832.27</c:v>
                </c:pt>
                <c:pt idx="1445">
                  <c:v>832.57</c:v>
                </c:pt>
                <c:pt idx="1446">
                  <c:v>832.87</c:v>
                </c:pt>
                <c:pt idx="1447">
                  <c:v>833.17</c:v>
                </c:pt>
                <c:pt idx="1448">
                  <c:v>833.47</c:v>
                </c:pt>
                <c:pt idx="1449">
                  <c:v>833.77</c:v>
                </c:pt>
                <c:pt idx="1450">
                  <c:v>834.07</c:v>
                </c:pt>
                <c:pt idx="1451">
                  <c:v>834.38</c:v>
                </c:pt>
                <c:pt idx="1452">
                  <c:v>834.68</c:v>
                </c:pt>
                <c:pt idx="1453">
                  <c:v>834.98</c:v>
                </c:pt>
                <c:pt idx="1454">
                  <c:v>835.28</c:v>
                </c:pt>
                <c:pt idx="1455">
                  <c:v>835.58</c:v>
                </c:pt>
                <c:pt idx="1456">
                  <c:v>835.88</c:v>
                </c:pt>
                <c:pt idx="1457">
                  <c:v>836.18</c:v>
                </c:pt>
                <c:pt idx="1458">
                  <c:v>836.48</c:v>
                </c:pt>
                <c:pt idx="1459">
                  <c:v>836.78</c:v>
                </c:pt>
                <c:pt idx="1460">
                  <c:v>837.08</c:v>
                </c:pt>
                <c:pt idx="1461">
                  <c:v>837.38</c:v>
                </c:pt>
                <c:pt idx="1462">
                  <c:v>837.68</c:v>
                </c:pt>
                <c:pt idx="1463">
                  <c:v>837.98</c:v>
                </c:pt>
                <c:pt idx="1464">
                  <c:v>838.28</c:v>
                </c:pt>
                <c:pt idx="1465">
                  <c:v>838.58</c:v>
                </c:pt>
                <c:pt idx="1466">
                  <c:v>838.88</c:v>
                </c:pt>
                <c:pt idx="1467">
                  <c:v>839.18</c:v>
                </c:pt>
                <c:pt idx="1468">
                  <c:v>839.49</c:v>
                </c:pt>
                <c:pt idx="1469">
                  <c:v>839.79</c:v>
                </c:pt>
                <c:pt idx="1470">
                  <c:v>840.09</c:v>
                </c:pt>
                <c:pt idx="1471">
                  <c:v>840.39</c:v>
                </c:pt>
                <c:pt idx="1472">
                  <c:v>840.69</c:v>
                </c:pt>
                <c:pt idx="1473">
                  <c:v>840.99</c:v>
                </c:pt>
                <c:pt idx="1474">
                  <c:v>841.28</c:v>
                </c:pt>
                <c:pt idx="1475">
                  <c:v>841.58</c:v>
                </c:pt>
                <c:pt idx="1476">
                  <c:v>841.88</c:v>
                </c:pt>
                <c:pt idx="1477">
                  <c:v>842.18</c:v>
                </c:pt>
                <c:pt idx="1478">
                  <c:v>842.48</c:v>
                </c:pt>
                <c:pt idx="1479">
                  <c:v>842.78</c:v>
                </c:pt>
                <c:pt idx="1480">
                  <c:v>843.08</c:v>
                </c:pt>
                <c:pt idx="1481">
                  <c:v>843.38</c:v>
                </c:pt>
                <c:pt idx="1482">
                  <c:v>843.68</c:v>
                </c:pt>
                <c:pt idx="1483">
                  <c:v>843.98</c:v>
                </c:pt>
                <c:pt idx="1484">
                  <c:v>844.28</c:v>
                </c:pt>
                <c:pt idx="1485">
                  <c:v>844.58</c:v>
                </c:pt>
                <c:pt idx="1486">
                  <c:v>844.88</c:v>
                </c:pt>
                <c:pt idx="1487">
                  <c:v>845.18</c:v>
                </c:pt>
                <c:pt idx="1488">
                  <c:v>845.48</c:v>
                </c:pt>
                <c:pt idx="1489">
                  <c:v>845.78</c:v>
                </c:pt>
                <c:pt idx="1490">
                  <c:v>846.08</c:v>
                </c:pt>
                <c:pt idx="1491">
                  <c:v>846.37</c:v>
                </c:pt>
                <c:pt idx="1492">
                  <c:v>846.67</c:v>
                </c:pt>
                <c:pt idx="1493">
                  <c:v>846.97</c:v>
                </c:pt>
                <c:pt idx="1494">
                  <c:v>847.27</c:v>
                </c:pt>
                <c:pt idx="1495">
                  <c:v>847.57</c:v>
                </c:pt>
                <c:pt idx="1496">
                  <c:v>847.87</c:v>
                </c:pt>
                <c:pt idx="1497">
                  <c:v>848.17</c:v>
                </c:pt>
                <c:pt idx="1498">
                  <c:v>848.47</c:v>
                </c:pt>
                <c:pt idx="1499">
                  <c:v>848.76</c:v>
                </c:pt>
                <c:pt idx="1500">
                  <c:v>849.06</c:v>
                </c:pt>
                <c:pt idx="1501">
                  <c:v>849.36</c:v>
                </c:pt>
                <c:pt idx="1502">
                  <c:v>849.66</c:v>
                </c:pt>
                <c:pt idx="1503">
                  <c:v>849.96</c:v>
                </c:pt>
                <c:pt idx="1504">
                  <c:v>850.26</c:v>
                </c:pt>
                <c:pt idx="1505">
                  <c:v>850.55</c:v>
                </c:pt>
                <c:pt idx="1506">
                  <c:v>850.85</c:v>
                </c:pt>
                <c:pt idx="1507">
                  <c:v>851.15</c:v>
                </c:pt>
                <c:pt idx="1508">
                  <c:v>851.45</c:v>
                </c:pt>
                <c:pt idx="1509">
                  <c:v>851.75</c:v>
                </c:pt>
                <c:pt idx="1510">
                  <c:v>852.04</c:v>
                </c:pt>
                <c:pt idx="1511">
                  <c:v>852.34</c:v>
                </c:pt>
                <c:pt idx="1512">
                  <c:v>852.64</c:v>
                </c:pt>
                <c:pt idx="1513">
                  <c:v>852.94</c:v>
                </c:pt>
                <c:pt idx="1514">
                  <c:v>853.24</c:v>
                </c:pt>
                <c:pt idx="1515">
                  <c:v>853.53</c:v>
                </c:pt>
                <c:pt idx="1516">
                  <c:v>853.83</c:v>
                </c:pt>
                <c:pt idx="1517">
                  <c:v>854.13</c:v>
                </c:pt>
                <c:pt idx="1518">
                  <c:v>854.43</c:v>
                </c:pt>
                <c:pt idx="1519">
                  <c:v>854.72</c:v>
                </c:pt>
                <c:pt idx="1520">
                  <c:v>855.02</c:v>
                </c:pt>
                <c:pt idx="1521">
                  <c:v>855.32</c:v>
                </c:pt>
                <c:pt idx="1522">
                  <c:v>855.61</c:v>
                </c:pt>
                <c:pt idx="1523">
                  <c:v>855.91</c:v>
                </c:pt>
                <c:pt idx="1524">
                  <c:v>856.21</c:v>
                </c:pt>
                <c:pt idx="1525">
                  <c:v>856.51</c:v>
                </c:pt>
                <c:pt idx="1526">
                  <c:v>856.8</c:v>
                </c:pt>
                <c:pt idx="1527">
                  <c:v>857.1</c:v>
                </c:pt>
                <c:pt idx="1528">
                  <c:v>857.4</c:v>
                </c:pt>
                <c:pt idx="1529">
                  <c:v>857.69</c:v>
                </c:pt>
                <c:pt idx="1530">
                  <c:v>857.99</c:v>
                </c:pt>
                <c:pt idx="1531">
                  <c:v>858.29</c:v>
                </c:pt>
                <c:pt idx="1532">
                  <c:v>858.58</c:v>
                </c:pt>
                <c:pt idx="1533">
                  <c:v>858.88</c:v>
                </c:pt>
                <c:pt idx="1534">
                  <c:v>859.18</c:v>
                </c:pt>
                <c:pt idx="1535">
                  <c:v>859.47</c:v>
                </c:pt>
                <c:pt idx="1536">
                  <c:v>859.77</c:v>
                </c:pt>
                <c:pt idx="1537">
                  <c:v>860.07</c:v>
                </c:pt>
                <c:pt idx="1538">
                  <c:v>860.36</c:v>
                </c:pt>
                <c:pt idx="1539">
                  <c:v>860.66</c:v>
                </c:pt>
                <c:pt idx="1540">
                  <c:v>860.96</c:v>
                </c:pt>
                <c:pt idx="1541">
                  <c:v>861.25</c:v>
                </c:pt>
                <c:pt idx="1542">
                  <c:v>861.55</c:v>
                </c:pt>
                <c:pt idx="1543">
                  <c:v>861.85</c:v>
                </c:pt>
                <c:pt idx="1544">
                  <c:v>862.14</c:v>
                </c:pt>
                <c:pt idx="1545">
                  <c:v>862.44</c:v>
                </c:pt>
                <c:pt idx="1546">
                  <c:v>862.73</c:v>
                </c:pt>
                <c:pt idx="1547">
                  <c:v>863.03</c:v>
                </c:pt>
                <c:pt idx="1548">
                  <c:v>863.33</c:v>
                </c:pt>
                <c:pt idx="1549">
                  <c:v>863.62</c:v>
                </c:pt>
                <c:pt idx="1550">
                  <c:v>863.92</c:v>
                </c:pt>
                <c:pt idx="1551">
                  <c:v>864.21</c:v>
                </c:pt>
                <c:pt idx="1552">
                  <c:v>864.51</c:v>
                </c:pt>
                <c:pt idx="1553">
                  <c:v>864.8</c:v>
                </c:pt>
                <c:pt idx="1554">
                  <c:v>865.1</c:v>
                </c:pt>
                <c:pt idx="1555">
                  <c:v>865.4</c:v>
                </c:pt>
                <c:pt idx="1556">
                  <c:v>865.69</c:v>
                </c:pt>
                <c:pt idx="1557">
                  <c:v>865.99</c:v>
                </c:pt>
                <c:pt idx="1558">
                  <c:v>866.28</c:v>
                </c:pt>
                <c:pt idx="1559">
                  <c:v>866.58</c:v>
                </c:pt>
                <c:pt idx="1560">
                  <c:v>866.87</c:v>
                </c:pt>
                <c:pt idx="1561">
                  <c:v>867.17</c:v>
                </c:pt>
                <c:pt idx="1562">
                  <c:v>867.46</c:v>
                </c:pt>
                <c:pt idx="1563">
                  <c:v>867.76</c:v>
                </c:pt>
                <c:pt idx="1564">
                  <c:v>868.05</c:v>
                </c:pt>
                <c:pt idx="1565">
                  <c:v>868.35</c:v>
                </c:pt>
                <c:pt idx="1566">
                  <c:v>868.64</c:v>
                </c:pt>
                <c:pt idx="1567">
                  <c:v>868.94</c:v>
                </c:pt>
                <c:pt idx="1568">
                  <c:v>869.23</c:v>
                </c:pt>
                <c:pt idx="1569">
                  <c:v>869.53</c:v>
                </c:pt>
                <c:pt idx="1570">
                  <c:v>869.82</c:v>
                </c:pt>
                <c:pt idx="1571">
                  <c:v>870.12</c:v>
                </c:pt>
                <c:pt idx="1572">
                  <c:v>870.41</c:v>
                </c:pt>
                <c:pt idx="1573">
                  <c:v>870.71</c:v>
                </c:pt>
                <c:pt idx="1574">
                  <c:v>871</c:v>
                </c:pt>
                <c:pt idx="1575">
                  <c:v>871.29</c:v>
                </c:pt>
                <c:pt idx="1576">
                  <c:v>871.59</c:v>
                </c:pt>
                <c:pt idx="1577">
                  <c:v>871.88</c:v>
                </c:pt>
                <c:pt idx="1578">
                  <c:v>872.18</c:v>
                </c:pt>
                <c:pt idx="1579">
                  <c:v>872.47</c:v>
                </c:pt>
                <c:pt idx="1580">
                  <c:v>872.77</c:v>
                </c:pt>
                <c:pt idx="1581">
                  <c:v>873.06</c:v>
                </c:pt>
                <c:pt idx="1582">
                  <c:v>873.35</c:v>
                </c:pt>
                <c:pt idx="1583">
                  <c:v>873.65</c:v>
                </c:pt>
                <c:pt idx="1584">
                  <c:v>873.94</c:v>
                </c:pt>
                <c:pt idx="1585">
                  <c:v>874.24</c:v>
                </c:pt>
                <c:pt idx="1586">
                  <c:v>874.53</c:v>
                </c:pt>
                <c:pt idx="1587">
                  <c:v>874.82</c:v>
                </c:pt>
                <c:pt idx="1588">
                  <c:v>875.12</c:v>
                </c:pt>
                <c:pt idx="1589">
                  <c:v>875.41</c:v>
                </c:pt>
                <c:pt idx="1590">
                  <c:v>875.7</c:v>
                </c:pt>
              </c:numCache>
            </c:numRef>
          </c:xVal>
          <c:yVal>
            <c:numRef>
              <c:f>Data!$O$3:$O$1593</c:f>
              <c:numCache>
                <c:formatCode>General</c:formatCode>
                <c:ptCount val="1591"/>
                <c:pt idx="0">
                  <c:v>9.3556258484752353E-2</c:v>
                </c:pt>
                <c:pt idx="1">
                  <c:v>0.19797192748202297</c:v>
                </c:pt>
                <c:pt idx="2">
                  <c:v>0</c:v>
                </c:pt>
                <c:pt idx="3">
                  <c:v>0</c:v>
                </c:pt>
                <c:pt idx="4">
                  <c:v>2.6456650849695951E-2</c:v>
                </c:pt>
                <c:pt idx="5">
                  <c:v>-0.12065671985353921</c:v>
                </c:pt>
                <c:pt idx="6">
                  <c:v>-2.2328195080470514E-2</c:v>
                </c:pt>
                <c:pt idx="7">
                  <c:v>1.7001569578621645E-2</c:v>
                </c:pt>
                <c:pt idx="8">
                  <c:v>-9.012196353394325E-2</c:v>
                </c:pt>
                <c:pt idx="9">
                  <c:v>-4.4052524869188481E-2</c:v>
                </c:pt>
                <c:pt idx="10">
                  <c:v>0.2240351219778226</c:v>
                </c:pt>
                <c:pt idx="11">
                  <c:v>-5.2314360486375777E-2</c:v>
                </c:pt>
                <c:pt idx="12">
                  <c:v>4.443172442642207E-2</c:v>
                </c:pt>
                <c:pt idx="13">
                  <c:v>-2.0088234813430861E-2</c:v>
                </c:pt>
                <c:pt idx="14">
                  <c:v>0.16271406996725329</c:v>
                </c:pt>
                <c:pt idx="15">
                  <c:v>0.13237746366710218</c:v>
                </c:pt>
                <c:pt idx="16">
                  <c:v>-0.14374728302846035</c:v>
                </c:pt>
                <c:pt idx="17">
                  <c:v>7.6998486580492964E-2</c:v>
                </c:pt>
                <c:pt idx="18">
                  <c:v>-4.7860944859944909E-2</c:v>
                </c:pt>
                <c:pt idx="19">
                  <c:v>-2.1705000457871548E-2</c:v>
                </c:pt>
                <c:pt idx="20">
                  <c:v>7.1517638755831836E-2</c:v>
                </c:pt>
                <c:pt idx="21">
                  <c:v>-0.1156156496550067</c:v>
                </c:pt>
                <c:pt idx="22">
                  <c:v>1.3449718555798573E-3</c:v>
                </c:pt>
                <c:pt idx="23">
                  <c:v>-8.3129514242458014E-2</c:v>
                </c:pt>
                <c:pt idx="24">
                  <c:v>0.11392028790522202</c:v>
                </c:pt>
                <c:pt idx="25">
                  <c:v>1.9053029829464108E-2</c:v>
                </c:pt>
                <c:pt idx="26">
                  <c:v>-4.3311234992141401E-2</c:v>
                </c:pt>
                <c:pt idx="27">
                  <c:v>5.844066757798827E-2</c:v>
                </c:pt>
                <c:pt idx="28">
                  <c:v>6.2335674045543299E-3</c:v>
                </c:pt>
                <c:pt idx="29">
                  <c:v>-4.8997118801563655E-4</c:v>
                </c:pt>
                <c:pt idx="30">
                  <c:v>1.672847791841181E-2</c:v>
                </c:pt>
                <c:pt idx="31">
                  <c:v>6.1518044819952156E-2</c:v>
                </c:pt>
                <c:pt idx="32">
                  <c:v>2.550373190716626E-2</c:v>
                </c:pt>
                <c:pt idx="33">
                  <c:v>-0.10492046874457001</c:v>
                </c:pt>
                <c:pt idx="34">
                  <c:v>-8.5901821101690978E-3</c:v>
                </c:pt>
                <c:pt idx="35">
                  <c:v>0.17323670918046635</c:v>
                </c:pt>
                <c:pt idx="36">
                  <c:v>0</c:v>
                </c:pt>
                <c:pt idx="37">
                  <c:v>0.13894829003900466</c:v>
                </c:pt>
                <c:pt idx="38">
                  <c:v>0.15562657082480646</c:v>
                </c:pt>
                <c:pt idx="39">
                  <c:v>-3.5535388713983984E-2</c:v>
                </c:pt>
                <c:pt idx="40">
                  <c:v>-8.0610540637796602E-3</c:v>
                </c:pt>
                <c:pt idx="41">
                  <c:v>9.4556363820546385E-2</c:v>
                </c:pt>
                <c:pt idx="42">
                  <c:v>5.8715026068892451E-2</c:v>
                </c:pt>
                <c:pt idx="43">
                  <c:v>-1.9851120471484129E-2</c:v>
                </c:pt>
                <c:pt idx="44">
                  <c:v>7.0981029438539789E-2</c:v>
                </c:pt>
                <c:pt idx="45">
                  <c:v>6.1330892657251002E-2</c:v>
                </c:pt>
                <c:pt idx="46">
                  <c:v>0.15910217580650104</c:v>
                </c:pt>
                <c:pt idx="47">
                  <c:v>-4.9356253665399197E-2</c:v>
                </c:pt>
                <c:pt idx="48">
                  <c:v>3.6069878114406762E-2</c:v>
                </c:pt>
                <c:pt idx="49">
                  <c:v>4.5027226288095246E-2</c:v>
                </c:pt>
                <c:pt idx="50">
                  <c:v>7.4737023726072382E-2</c:v>
                </c:pt>
                <c:pt idx="51">
                  <c:v>5.741398906851769E-3</c:v>
                </c:pt>
                <c:pt idx="52">
                  <c:v>5.4728887273787219E-2</c:v>
                </c:pt>
                <c:pt idx="53">
                  <c:v>1.6848269604592792E-2</c:v>
                </c:pt>
                <c:pt idx="54">
                  <c:v>5.744402596131809E-2</c:v>
                </c:pt>
                <c:pt idx="55">
                  <c:v>0.11814033972236226</c:v>
                </c:pt>
                <c:pt idx="56">
                  <c:v>4.0561758767243772E-2</c:v>
                </c:pt>
                <c:pt idx="57">
                  <c:v>0.10627318209919895</c:v>
                </c:pt>
                <c:pt idx="58">
                  <c:v>5.0822364990782964E-2</c:v>
                </c:pt>
                <c:pt idx="59">
                  <c:v>9.8862844153655427E-3</c:v>
                </c:pt>
                <c:pt idx="60">
                  <c:v>4.5677208971086791E-2</c:v>
                </c:pt>
                <c:pt idx="61">
                  <c:v>0.12091522930968041</c:v>
                </c:pt>
                <c:pt idx="62">
                  <c:v>8.8050241451197275E-2</c:v>
                </c:pt>
                <c:pt idx="63">
                  <c:v>7.1019560432148132E-2</c:v>
                </c:pt>
                <c:pt idx="64">
                  <c:v>9.6819393043427904E-2</c:v>
                </c:pt>
                <c:pt idx="65">
                  <c:v>4.6188736528239849E-2</c:v>
                </c:pt>
                <c:pt idx="66">
                  <c:v>-5.5659030320246217E-2</c:v>
                </c:pt>
                <c:pt idx="67">
                  <c:v>-1.6869382283191292E-2</c:v>
                </c:pt>
                <c:pt idx="68">
                  <c:v>5.6291659401429828E-2</c:v>
                </c:pt>
                <c:pt idx="69">
                  <c:v>6.1222277447028906E-2</c:v>
                </c:pt>
                <c:pt idx="70">
                  <c:v>-1.8964457871852469E-2</c:v>
                </c:pt>
                <c:pt idx="71">
                  <c:v>2.7324079447386518E-2</c:v>
                </c:pt>
                <c:pt idx="72">
                  <c:v>3.1624248995112181E-2</c:v>
                </c:pt>
                <c:pt idx="73">
                  <c:v>7.640992496056026E-2</c:v>
                </c:pt>
                <c:pt idx="74">
                  <c:v>2.9760397335217292E-2</c:v>
                </c:pt>
                <c:pt idx="75">
                  <c:v>9.5578677116429034E-2</c:v>
                </c:pt>
                <c:pt idx="76">
                  <c:v>6.7668870674487569E-2</c:v>
                </c:pt>
                <c:pt idx="77">
                  <c:v>5.273372356395889E-2</c:v>
                </c:pt>
                <c:pt idx="78">
                  <c:v>7.3805456716257489E-2</c:v>
                </c:pt>
                <c:pt idx="79">
                  <c:v>7.9624933773071227E-2</c:v>
                </c:pt>
                <c:pt idx="80">
                  <c:v>5.0522822850828764E-2</c:v>
                </c:pt>
                <c:pt idx="81">
                  <c:v>7.4932218308311538E-2</c:v>
                </c:pt>
                <c:pt idx="82">
                  <c:v>6.488726778007492E-2</c:v>
                </c:pt>
                <c:pt idx="83">
                  <c:v>6.0978461082549951E-2</c:v>
                </c:pt>
                <c:pt idx="84">
                  <c:v>7.8848168548526609E-2</c:v>
                </c:pt>
                <c:pt idx="85">
                  <c:v>0.10159664298677179</c:v>
                </c:pt>
                <c:pt idx="86">
                  <c:v>6.8702585338751399E-2</c:v>
                </c:pt>
                <c:pt idx="87">
                  <c:v>4.067955904998577E-2</c:v>
                </c:pt>
                <c:pt idx="88">
                  <c:v>2.9902764514393665E-2</c:v>
                </c:pt>
                <c:pt idx="89">
                  <c:v>5.6727869343450255E-2</c:v>
                </c:pt>
                <c:pt idx="90">
                  <c:v>-1.5741466624975553E-3</c:v>
                </c:pt>
                <c:pt idx="91">
                  <c:v>-9.0069907221589918E-3</c:v>
                </c:pt>
                <c:pt idx="92">
                  <c:v>-2.1366977554129474E-2</c:v>
                </c:pt>
                <c:pt idx="93">
                  <c:v>-5.2412705729820042E-2</c:v>
                </c:pt>
                <c:pt idx="94">
                  <c:v>5.8480207320406097E-2</c:v>
                </c:pt>
                <c:pt idx="95">
                  <c:v>5.3896382492760797E-2</c:v>
                </c:pt>
                <c:pt idx="96">
                  <c:v>7.7574570692788669E-2</c:v>
                </c:pt>
                <c:pt idx="97">
                  <c:v>9.7887753162733182E-2</c:v>
                </c:pt>
                <c:pt idx="98">
                  <c:v>0.10606913214185304</c:v>
                </c:pt>
                <c:pt idx="99">
                  <c:v>4.8660330088815262E-2</c:v>
                </c:pt>
                <c:pt idx="100">
                  <c:v>5.802875647071748E-2</c:v>
                </c:pt>
                <c:pt idx="101">
                  <c:v>4.3653137912438245E-2</c:v>
                </c:pt>
                <c:pt idx="102">
                  <c:v>2.8544964634653225E-2</c:v>
                </c:pt>
                <c:pt idx="103">
                  <c:v>4.8977326848207547E-2</c:v>
                </c:pt>
                <c:pt idx="104">
                  <c:v>8.1247940676328401E-2</c:v>
                </c:pt>
                <c:pt idx="105">
                  <c:v>2.947904097462728E-2</c:v>
                </c:pt>
                <c:pt idx="106">
                  <c:v>1.9381050078954576E-2</c:v>
                </c:pt>
                <c:pt idx="107">
                  <c:v>4.5892449757292342E-2</c:v>
                </c:pt>
                <c:pt idx="108">
                  <c:v>8.4449282427895345E-2</c:v>
                </c:pt>
                <c:pt idx="109">
                  <c:v>4.456358131685878E-2</c:v>
                </c:pt>
                <c:pt idx="110">
                  <c:v>7.8856896569896473E-2</c:v>
                </c:pt>
                <c:pt idx="111">
                  <c:v>8.32743699640629E-2</c:v>
                </c:pt>
                <c:pt idx="112">
                  <c:v>7.0795258306946218E-2</c:v>
                </c:pt>
                <c:pt idx="113">
                  <c:v>7.9984092094553705E-2</c:v>
                </c:pt>
                <c:pt idx="114">
                  <c:v>6.7494148664244635E-2</c:v>
                </c:pt>
                <c:pt idx="115">
                  <c:v>9.2183736768181923E-2</c:v>
                </c:pt>
                <c:pt idx="116">
                  <c:v>7.137244097343165E-2</c:v>
                </c:pt>
                <c:pt idx="117">
                  <c:v>2.984443899506023E-2</c:v>
                </c:pt>
                <c:pt idx="118">
                  <c:v>2.247871655442818E-2</c:v>
                </c:pt>
                <c:pt idx="119">
                  <c:v>2.4837517613330862E-3</c:v>
                </c:pt>
                <c:pt idx="120">
                  <c:v>-5.6786831380247038E-2</c:v>
                </c:pt>
                <c:pt idx="121">
                  <c:v>-4.5749043391088651E-2</c:v>
                </c:pt>
                <c:pt idx="122">
                  <c:v>2.6343520630117134E-3</c:v>
                </c:pt>
                <c:pt idx="123">
                  <c:v>9.2563619667181796E-2</c:v>
                </c:pt>
                <c:pt idx="124">
                  <c:v>9.8415906657647989E-2</c:v>
                </c:pt>
                <c:pt idx="125">
                  <c:v>0.148753488457807</c:v>
                </c:pt>
                <c:pt idx="126">
                  <c:v>0.11481883219940087</c:v>
                </c:pt>
                <c:pt idx="127">
                  <c:v>8.6003359475141872E-2</c:v>
                </c:pt>
                <c:pt idx="128">
                  <c:v>4.3345656102313057E-2</c:v>
                </c:pt>
                <c:pt idx="129">
                  <c:v>2.8444580222673488E-3</c:v>
                </c:pt>
                <c:pt idx="130">
                  <c:v>-4.13066870389589E-3</c:v>
                </c:pt>
                <c:pt idx="131">
                  <c:v>1.5839955352669466E-3</c:v>
                </c:pt>
                <c:pt idx="132">
                  <c:v>5.5007152907791845E-2</c:v>
                </c:pt>
                <c:pt idx="133">
                  <c:v>0.11445461651449162</c:v>
                </c:pt>
                <c:pt idx="134">
                  <c:v>0.11939203856224506</c:v>
                </c:pt>
                <c:pt idx="135">
                  <c:v>0.11614343057311555</c:v>
                </c:pt>
                <c:pt idx="136">
                  <c:v>9.7317275755252397E-2</c:v>
                </c:pt>
                <c:pt idx="137">
                  <c:v>6.3702109990155686E-2</c:v>
                </c:pt>
                <c:pt idx="138">
                  <c:v>6.3083166705814542E-2</c:v>
                </c:pt>
                <c:pt idx="139">
                  <c:v>6.1487748985956547E-2</c:v>
                </c:pt>
                <c:pt idx="140">
                  <c:v>7.017687146717122E-2</c:v>
                </c:pt>
                <c:pt idx="141">
                  <c:v>5.1184007301466883E-2</c:v>
                </c:pt>
                <c:pt idx="142">
                  <c:v>7.3067782430421169E-2</c:v>
                </c:pt>
                <c:pt idx="143">
                  <c:v>7.5024802265562518E-2</c:v>
                </c:pt>
                <c:pt idx="144">
                  <c:v>5.2470493535788032E-2</c:v>
                </c:pt>
                <c:pt idx="145">
                  <c:v>4.7853189288352971E-2</c:v>
                </c:pt>
                <c:pt idx="146">
                  <c:v>5.3929729699548012E-2</c:v>
                </c:pt>
                <c:pt idx="147">
                  <c:v>4.5497853460728266E-2</c:v>
                </c:pt>
                <c:pt idx="148">
                  <c:v>5.0007914706246659E-2</c:v>
                </c:pt>
                <c:pt idx="149">
                  <c:v>5.4426593968977477E-2</c:v>
                </c:pt>
                <c:pt idx="150">
                  <c:v>5.807797587326291E-2</c:v>
                </c:pt>
                <c:pt idx="151">
                  <c:v>5.218625390043985E-2</c:v>
                </c:pt>
                <c:pt idx="152">
                  <c:v>5.1456553545266903E-2</c:v>
                </c:pt>
                <c:pt idx="153">
                  <c:v>4.5185174325559629E-2</c:v>
                </c:pt>
                <c:pt idx="154">
                  <c:v>5.1428046534794825E-2</c:v>
                </c:pt>
                <c:pt idx="155">
                  <c:v>3.5558241304911531E-2</c:v>
                </c:pt>
                <c:pt idx="156">
                  <c:v>4.5097044563444766E-2</c:v>
                </c:pt>
                <c:pt idx="157">
                  <c:v>5.715943508590815E-2</c:v>
                </c:pt>
                <c:pt idx="158">
                  <c:v>5.1385985367826792E-2</c:v>
                </c:pt>
                <c:pt idx="159">
                  <c:v>5.0050541383432512E-2</c:v>
                </c:pt>
                <c:pt idx="160">
                  <c:v>5.9294148480683151E-2</c:v>
                </c:pt>
                <c:pt idx="161">
                  <c:v>4.9670045028647913E-2</c:v>
                </c:pt>
                <c:pt idx="162">
                  <c:v>5.5074149355384183E-2</c:v>
                </c:pt>
                <c:pt idx="163">
                  <c:v>6.6222432036020074E-2</c:v>
                </c:pt>
                <c:pt idx="164">
                  <c:v>6.7473674462247779E-2</c:v>
                </c:pt>
                <c:pt idx="165">
                  <c:v>5.8305547969310922E-2</c:v>
                </c:pt>
                <c:pt idx="166">
                  <c:v>2.6706308227288311E-2</c:v>
                </c:pt>
                <c:pt idx="167">
                  <c:v>3.0318091967683203E-2</c:v>
                </c:pt>
                <c:pt idx="168">
                  <c:v>2.2633193431349063E-2</c:v>
                </c:pt>
                <c:pt idx="169">
                  <c:v>4.924284043812549E-2</c:v>
                </c:pt>
                <c:pt idx="170">
                  <c:v>6.5957247283291665E-2</c:v>
                </c:pt>
                <c:pt idx="171">
                  <c:v>7.4878920840014962E-2</c:v>
                </c:pt>
                <c:pt idx="172">
                  <c:v>7.3324984436303475E-2</c:v>
                </c:pt>
                <c:pt idx="173">
                  <c:v>6.1401099302831996E-2</c:v>
                </c:pt>
                <c:pt idx="174">
                  <c:v>5.0111252251465288E-2</c:v>
                </c:pt>
                <c:pt idx="175">
                  <c:v>4.406567163353492E-2</c:v>
                </c:pt>
                <c:pt idx="176">
                  <c:v>5.3544636491261066E-2</c:v>
                </c:pt>
                <c:pt idx="177">
                  <c:v>5.1511019993478291E-2</c:v>
                </c:pt>
                <c:pt idx="178">
                  <c:v>5.5530209537614006E-2</c:v>
                </c:pt>
                <c:pt idx="179">
                  <c:v>3.9333381162019398E-2</c:v>
                </c:pt>
                <c:pt idx="180">
                  <c:v>5.4769101294583844E-2</c:v>
                </c:pt>
                <c:pt idx="181">
                  <c:v>5.2402316243672697E-2</c:v>
                </c:pt>
                <c:pt idx="182">
                  <c:v>4.9395236409666976E-2</c:v>
                </c:pt>
                <c:pt idx="183">
                  <c:v>5.2988209132295794E-2</c:v>
                </c:pt>
                <c:pt idx="184">
                  <c:v>6.0972821599730442E-2</c:v>
                </c:pt>
                <c:pt idx="185">
                  <c:v>6.446311158798218E-2</c:v>
                </c:pt>
                <c:pt idx="186">
                  <c:v>5.4061482496815527E-2</c:v>
                </c:pt>
                <c:pt idx="187">
                  <c:v>3.5000663333299931E-2</c:v>
                </c:pt>
                <c:pt idx="188">
                  <c:v>4.0725893354474296E-2</c:v>
                </c:pt>
                <c:pt idx="189">
                  <c:v>5.3299675132576885E-2</c:v>
                </c:pt>
                <c:pt idx="190">
                  <c:v>4.6852922056768581E-2</c:v>
                </c:pt>
                <c:pt idx="191">
                  <c:v>4.5683858286428985E-2</c:v>
                </c:pt>
                <c:pt idx="192">
                  <c:v>6.0017041959931072E-2</c:v>
                </c:pt>
                <c:pt idx="193">
                  <c:v>4.6907599951032219E-2</c:v>
                </c:pt>
                <c:pt idx="194">
                  <c:v>5.2323473237158163E-2</c:v>
                </c:pt>
                <c:pt idx="195">
                  <c:v>5.7468809874367005E-2</c:v>
                </c:pt>
                <c:pt idx="196">
                  <c:v>5.6032716453878861E-2</c:v>
                </c:pt>
                <c:pt idx="197">
                  <c:v>6.2899831330338746E-2</c:v>
                </c:pt>
                <c:pt idx="198">
                  <c:v>7.9326685938904101E-2</c:v>
                </c:pt>
                <c:pt idx="199">
                  <c:v>4.9412071566602322E-2</c:v>
                </c:pt>
                <c:pt idx="200">
                  <c:v>3.9630078687738463E-2</c:v>
                </c:pt>
                <c:pt idx="201">
                  <c:v>3.5693270489917966E-2</c:v>
                </c:pt>
                <c:pt idx="202">
                  <c:v>3.117686960702043E-2</c:v>
                </c:pt>
                <c:pt idx="203">
                  <c:v>4.4581073373332808E-2</c:v>
                </c:pt>
                <c:pt idx="204">
                  <c:v>5.2655486133637935E-2</c:v>
                </c:pt>
                <c:pt idx="205">
                  <c:v>5.9797104433451431E-2</c:v>
                </c:pt>
                <c:pt idx="206">
                  <c:v>5.6935032326681206E-2</c:v>
                </c:pt>
                <c:pt idx="207">
                  <c:v>5.55258570058354E-2</c:v>
                </c:pt>
                <c:pt idx="208">
                  <c:v>6.2097577999975534E-2</c:v>
                </c:pt>
                <c:pt idx="209">
                  <c:v>4.9640735780144024E-2</c:v>
                </c:pt>
                <c:pt idx="210">
                  <c:v>4.6983156580106766E-2</c:v>
                </c:pt>
                <c:pt idx="211">
                  <c:v>3.8447762316618644E-2</c:v>
                </c:pt>
                <c:pt idx="212">
                  <c:v>5.1021844995153359E-2</c:v>
                </c:pt>
                <c:pt idx="213">
                  <c:v>5.044218680257187E-2</c:v>
                </c:pt>
                <c:pt idx="214">
                  <c:v>3.6578374909012223E-2</c:v>
                </c:pt>
                <c:pt idx="215">
                  <c:v>4.2008025776748559E-2</c:v>
                </c:pt>
                <c:pt idx="216">
                  <c:v>4.7190385699726084E-2</c:v>
                </c:pt>
                <c:pt idx="217">
                  <c:v>4.8558624661697969E-2</c:v>
                </c:pt>
                <c:pt idx="218">
                  <c:v>5.7077386136237168E-2</c:v>
                </c:pt>
                <c:pt idx="219">
                  <c:v>5.0445150963109364E-2</c:v>
                </c:pt>
                <c:pt idx="220">
                  <c:v>4.3578592488941331E-2</c:v>
                </c:pt>
                <c:pt idx="221">
                  <c:v>3.4350544445416742E-2</c:v>
                </c:pt>
                <c:pt idx="222">
                  <c:v>2.681461929550627E-2</c:v>
                </c:pt>
                <c:pt idx="223">
                  <c:v>6.3056855712559923E-3</c:v>
                </c:pt>
                <c:pt idx="224">
                  <c:v>1.3640002260115219E-2</c:v>
                </c:pt>
                <c:pt idx="225">
                  <c:v>2.4870629073236256E-2</c:v>
                </c:pt>
                <c:pt idx="226">
                  <c:v>5.1220299735249969E-2</c:v>
                </c:pt>
                <c:pt idx="227">
                  <c:v>9.2771808502837949E-2</c:v>
                </c:pt>
                <c:pt idx="228">
                  <c:v>8.5863434417433743E-2</c:v>
                </c:pt>
                <c:pt idx="229">
                  <c:v>6.3874844326748004E-2</c:v>
                </c:pt>
                <c:pt idx="230">
                  <c:v>6.0303131341532284E-2</c:v>
                </c:pt>
                <c:pt idx="231">
                  <c:v>5.9062729743895204E-2</c:v>
                </c:pt>
                <c:pt idx="232">
                  <c:v>6.3688066027880991E-2</c:v>
                </c:pt>
                <c:pt idx="233">
                  <c:v>4.4422242960487301E-2</c:v>
                </c:pt>
                <c:pt idx="234">
                  <c:v>2.8913685250545079E-2</c:v>
                </c:pt>
                <c:pt idx="235">
                  <c:v>4.9677672406466866E-2</c:v>
                </c:pt>
                <c:pt idx="236">
                  <c:v>6.2059375454344923E-2</c:v>
                </c:pt>
                <c:pt idx="237">
                  <c:v>5.3226191397752726E-2</c:v>
                </c:pt>
                <c:pt idx="238">
                  <c:v>5.9778765014190771E-2</c:v>
                </c:pt>
                <c:pt idx="239">
                  <c:v>6.1303043563662368E-2</c:v>
                </c:pt>
                <c:pt idx="240">
                  <c:v>6.3452044812203373E-2</c:v>
                </c:pt>
                <c:pt idx="241">
                  <c:v>6.4478415471648731E-2</c:v>
                </c:pt>
                <c:pt idx="242">
                  <c:v>5.9481190548059421E-2</c:v>
                </c:pt>
                <c:pt idx="243">
                  <c:v>4.6247195719837431E-2</c:v>
                </c:pt>
                <c:pt idx="244">
                  <c:v>3.1388078705840566E-2</c:v>
                </c:pt>
                <c:pt idx="245">
                  <c:v>3.402139920937769E-2</c:v>
                </c:pt>
                <c:pt idx="246">
                  <c:v>2.0586102497239772E-2</c:v>
                </c:pt>
                <c:pt idx="247">
                  <c:v>3.4073849767781855E-2</c:v>
                </c:pt>
                <c:pt idx="248">
                  <c:v>4.8416699830876514E-2</c:v>
                </c:pt>
                <c:pt idx="249">
                  <c:v>5.6792486228256056E-2</c:v>
                </c:pt>
                <c:pt idx="250">
                  <c:v>5.4013394757335659E-2</c:v>
                </c:pt>
                <c:pt idx="251">
                  <c:v>5.3082266178103077E-2</c:v>
                </c:pt>
                <c:pt idx="252">
                  <c:v>4.6531570832284264E-2</c:v>
                </c:pt>
                <c:pt idx="253">
                  <c:v>6.0603325154804294E-2</c:v>
                </c:pt>
                <c:pt idx="254">
                  <c:v>5.5414826114971227E-2</c:v>
                </c:pt>
                <c:pt idx="255">
                  <c:v>5.385504718010653E-2</c:v>
                </c:pt>
                <c:pt idx="256">
                  <c:v>5.3691654022166385E-2</c:v>
                </c:pt>
                <c:pt idx="257">
                  <c:v>4.9575047122260768E-2</c:v>
                </c:pt>
                <c:pt idx="258">
                  <c:v>5.3480499352887956E-2</c:v>
                </c:pt>
                <c:pt idx="259">
                  <c:v>5.6275126763901478E-2</c:v>
                </c:pt>
                <c:pt idx="260">
                  <c:v>4.5946687652749812E-2</c:v>
                </c:pt>
                <c:pt idx="261">
                  <c:v>4.4774400771071116E-2</c:v>
                </c:pt>
                <c:pt idx="262">
                  <c:v>4.0521115278493974E-2</c:v>
                </c:pt>
                <c:pt idx="263">
                  <c:v>4.5105041767034032E-2</c:v>
                </c:pt>
                <c:pt idx="264">
                  <c:v>5.2870991881959872E-2</c:v>
                </c:pt>
                <c:pt idx="265">
                  <c:v>4.7923350104900037E-2</c:v>
                </c:pt>
                <c:pt idx="266">
                  <c:v>3.9647689815536818E-2</c:v>
                </c:pt>
                <c:pt idx="267">
                  <c:v>4.0119567070531548E-2</c:v>
                </c:pt>
                <c:pt idx="268">
                  <c:v>4.30264230769421E-2</c:v>
                </c:pt>
                <c:pt idx="269">
                  <c:v>3.7382582905298223E-2</c:v>
                </c:pt>
                <c:pt idx="270">
                  <c:v>5.029016497309341E-2</c:v>
                </c:pt>
                <c:pt idx="271">
                  <c:v>5.3578714752706286E-2</c:v>
                </c:pt>
                <c:pt idx="272">
                  <c:v>5.0175589477479604E-2</c:v>
                </c:pt>
                <c:pt idx="273">
                  <c:v>4.3549546554738999E-2</c:v>
                </c:pt>
                <c:pt idx="274">
                  <c:v>4.6797416208239268E-2</c:v>
                </c:pt>
                <c:pt idx="275">
                  <c:v>4.6436575736502506E-2</c:v>
                </c:pt>
                <c:pt idx="276">
                  <c:v>4.841205976693172E-2</c:v>
                </c:pt>
                <c:pt idx="277">
                  <c:v>3.6296778063123897E-2</c:v>
                </c:pt>
                <c:pt idx="278">
                  <c:v>4.3170383878865792E-2</c:v>
                </c:pt>
                <c:pt idx="279">
                  <c:v>4.8991926391356216E-2</c:v>
                </c:pt>
                <c:pt idx="280">
                  <c:v>5.3623185786420918E-2</c:v>
                </c:pt>
                <c:pt idx="281">
                  <c:v>4.6935003396967434E-2</c:v>
                </c:pt>
                <c:pt idx="282">
                  <c:v>4.064317629139888E-2</c:v>
                </c:pt>
                <c:pt idx="283">
                  <c:v>4.190990471441558E-2</c:v>
                </c:pt>
                <c:pt idx="284">
                  <c:v>4.1159850635844014E-2</c:v>
                </c:pt>
                <c:pt idx="285">
                  <c:v>4.6157115410422833E-2</c:v>
                </c:pt>
                <c:pt idx="286">
                  <c:v>3.1153219991810005E-2</c:v>
                </c:pt>
                <c:pt idx="287">
                  <c:v>2.741504586550611E-2</c:v>
                </c:pt>
                <c:pt idx="288">
                  <c:v>3.0604382237636563E-2</c:v>
                </c:pt>
                <c:pt idx="289">
                  <c:v>5.0197164658364546E-2</c:v>
                </c:pt>
                <c:pt idx="290">
                  <c:v>4.8351178094856173E-2</c:v>
                </c:pt>
                <c:pt idx="291">
                  <c:v>5.4589012838852646E-2</c:v>
                </c:pt>
                <c:pt idx="292">
                  <c:v>4.2372446636495947E-2</c:v>
                </c:pt>
                <c:pt idx="293">
                  <c:v>4.2848175033932318E-2</c:v>
                </c:pt>
                <c:pt idx="294">
                  <c:v>4.2935524799968927E-2</c:v>
                </c:pt>
                <c:pt idx="295">
                  <c:v>4.7601039858631733E-2</c:v>
                </c:pt>
                <c:pt idx="296">
                  <c:v>3.4311851425727208E-2</c:v>
                </c:pt>
                <c:pt idx="297">
                  <c:v>4.8753494188666313E-2</c:v>
                </c:pt>
                <c:pt idx="298">
                  <c:v>4.5122757696650362E-2</c:v>
                </c:pt>
                <c:pt idx="299">
                  <c:v>4.7615558511125283E-2</c:v>
                </c:pt>
                <c:pt idx="300">
                  <c:v>3.8756582951802482E-2</c:v>
                </c:pt>
                <c:pt idx="301">
                  <c:v>3.9083265919365923E-2</c:v>
                </c:pt>
                <c:pt idx="302">
                  <c:v>3.6774143148274263E-2</c:v>
                </c:pt>
                <c:pt idx="303">
                  <c:v>3.6472090597504558E-2</c:v>
                </c:pt>
                <c:pt idx="304">
                  <c:v>4.3360926209407097E-2</c:v>
                </c:pt>
                <c:pt idx="305">
                  <c:v>3.4244420477953202E-2</c:v>
                </c:pt>
                <c:pt idx="306">
                  <c:v>4.2558666737592288E-2</c:v>
                </c:pt>
                <c:pt idx="307">
                  <c:v>5.3900832623036882E-2</c:v>
                </c:pt>
                <c:pt idx="308">
                  <c:v>4.771657224835163E-2</c:v>
                </c:pt>
                <c:pt idx="309">
                  <c:v>4.4190560899501685E-2</c:v>
                </c:pt>
                <c:pt idx="310">
                  <c:v>5.0243711625794135E-2</c:v>
                </c:pt>
                <c:pt idx="311">
                  <c:v>5.484495584708865E-2</c:v>
                </c:pt>
                <c:pt idx="312">
                  <c:v>4.8688140458228002E-2</c:v>
                </c:pt>
                <c:pt idx="313">
                  <c:v>4.5004453377620962E-2</c:v>
                </c:pt>
                <c:pt idx="314">
                  <c:v>4.5469756070902201E-2</c:v>
                </c:pt>
                <c:pt idx="315">
                  <c:v>4.6000462589966484E-2</c:v>
                </c:pt>
                <c:pt idx="316">
                  <c:v>4.3318958589772943E-2</c:v>
                </c:pt>
                <c:pt idx="317">
                  <c:v>3.8871392328339943E-2</c:v>
                </c:pt>
                <c:pt idx="318">
                  <c:v>4.2503054467416285E-2</c:v>
                </c:pt>
                <c:pt idx="319">
                  <c:v>4.0906331867253481E-2</c:v>
                </c:pt>
                <c:pt idx="320">
                  <c:v>3.4675745902147087E-2</c:v>
                </c:pt>
                <c:pt idx="321">
                  <c:v>3.1471344331654882E-2</c:v>
                </c:pt>
                <c:pt idx="322">
                  <c:v>3.5589350504667217E-2</c:v>
                </c:pt>
                <c:pt idx="323">
                  <c:v>4.1002772021285466E-2</c:v>
                </c:pt>
                <c:pt idx="324">
                  <c:v>4.7497919902102448E-2</c:v>
                </c:pt>
                <c:pt idx="325">
                  <c:v>3.7186318325739265E-2</c:v>
                </c:pt>
                <c:pt idx="326">
                  <c:v>3.2244435730917204E-2</c:v>
                </c:pt>
                <c:pt idx="327">
                  <c:v>4.2661489473216796E-2</c:v>
                </c:pt>
                <c:pt idx="328">
                  <c:v>4.5855171765271624E-2</c:v>
                </c:pt>
                <c:pt idx="329">
                  <c:v>4.0271403256154692E-2</c:v>
                </c:pt>
                <c:pt idx="330">
                  <c:v>4.7412065623710309E-2</c:v>
                </c:pt>
                <c:pt idx="331">
                  <c:v>4.1049481646483865E-2</c:v>
                </c:pt>
                <c:pt idx="332">
                  <c:v>4.3565447081532122E-2</c:v>
                </c:pt>
                <c:pt idx="333">
                  <c:v>4.0730751209756749E-2</c:v>
                </c:pt>
                <c:pt idx="334">
                  <c:v>4.568847461605563E-2</c:v>
                </c:pt>
                <c:pt idx="335">
                  <c:v>3.7027762343488063E-2</c:v>
                </c:pt>
                <c:pt idx="336">
                  <c:v>3.4183215120459659E-2</c:v>
                </c:pt>
                <c:pt idx="337">
                  <c:v>3.607441114286028E-2</c:v>
                </c:pt>
                <c:pt idx="338">
                  <c:v>4.1132061920509416E-2</c:v>
                </c:pt>
                <c:pt idx="339">
                  <c:v>5.3004034393348054E-2</c:v>
                </c:pt>
                <c:pt idx="340">
                  <c:v>5.3657774682825121E-2</c:v>
                </c:pt>
                <c:pt idx="341">
                  <c:v>5.3970238259501785E-2</c:v>
                </c:pt>
                <c:pt idx="342">
                  <c:v>4.9888088631988597E-2</c:v>
                </c:pt>
                <c:pt idx="343">
                  <c:v>4.3828659458198999E-2</c:v>
                </c:pt>
                <c:pt idx="344">
                  <c:v>4.5051051626618155E-2</c:v>
                </c:pt>
                <c:pt idx="345">
                  <c:v>3.7104213767346905E-2</c:v>
                </c:pt>
                <c:pt idx="346">
                  <c:v>4.3003618532065052E-2</c:v>
                </c:pt>
                <c:pt idx="347">
                  <c:v>4.8190076868587201E-2</c:v>
                </c:pt>
                <c:pt idx="348">
                  <c:v>4.5180884222073947E-2</c:v>
                </c:pt>
                <c:pt idx="349">
                  <c:v>4.8021520334437878E-2</c:v>
                </c:pt>
                <c:pt idx="350">
                  <c:v>4.3178227167281064E-2</c:v>
                </c:pt>
                <c:pt idx="351">
                  <c:v>3.5210161991520744E-2</c:v>
                </c:pt>
                <c:pt idx="352">
                  <c:v>4.0341953421936555E-2</c:v>
                </c:pt>
                <c:pt idx="353">
                  <c:v>4.3584687137664169E-2</c:v>
                </c:pt>
                <c:pt idx="354">
                  <c:v>4.3540706258763356E-2</c:v>
                </c:pt>
                <c:pt idx="355">
                  <c:v>4.9394339843726376E-2</c:v>
                </c:pt>
                <c:pt idx="356">
                  <c:v>5.7044614860752713E-2</c:v>
                </c:pt>
                <c:pt idx="357">
                  <c:v>5.4132692051977321E-2</c:v>
                </c:pt>
                <c:pt idx="358">
                  <c:v>4.6141172797252467E-2</c:v>
                </c:pt>
                <c:pt idx="359">
                  <c:v>5.0756817505100665E-2</c:v>
                </c:pt>
                <c:pt idx="360">
                  <c:v>4.1674871039631356E-2</c:v>
                </c:pt>
                <c:pt idx="361">
                  <c:v>4.7745488295448113E-2</c:v>
                </c:pt>
                <c:pt idx="362">
                  <c:v>5.2454345196942337E-2</c:v>
                </c:pt>
                <c:pt idx="363">
                  <c:v>4.9595197757662191E-2</c:v>
                </c:pt>
                <c:pt idx="364">
                  <c:v>4.7890629993492528E-2</c:v>
                </c:pt>
                <c:pt idx="365">
                  <c:v>4.327448628460806E-2</c:v>
                </c:pt>
                <c:pt idx="366">
                  <c:v>4.4399406965594856E-2</c:v>
                </c:pt>
                <c:pt idx="367">
                  <c:v>4.6505520771608438E-2</c:v>
                </c:pt>
                <c:pt idx="368">
                  <c:v>4.815247574823181E-2</c:v>
                </c:pt>
                <c:pt idx="369">
                  <c:v>4.6893318167120723E-2</c:v>
                </c:pt>
                <c:pt idx="370">
                  <c:v>4.518311635289729E-2</c:v>
                </c:pt>
                <c:pt idx="371">
                  <c:v>4.0612884555281975E-2</c:v>
                </c:pt>
                <c:pt idx="372">
                  <c:v>4.2489195608722413E-2</c:v>
                </c:pt>
                <c:pt idx="373">
                  <c:v>5.0610098835864759E-2</c:v>
                </c:pt>
                <c:pt idx="374">
                  <c:v>4.3164973301690696E-2</c:v>
                </c:pt>
                <c:pt idx="375">
                  <c:v>3.6406218196416235E-2</c:v>
                </c:pt>
                <c:pt idx="376">
                  <c:v>4.5644533084143651E-2</c:v>
                </c:pt>
                <c:pt idx="377">
                  <c:v>5.0307082197174169E-2</c:v>
                </c:pt>
                <c:pt idx="378">
                  <c:v>4.6653753489103694E-2</c:v>
                </c:pt>
                <c:pt idx="379">
                  <c:v>3.4455080780912112E-2</c:v>
                </c:pt>
                <c:pt idx="380">
                  <c:v>2.4247995370233977E-2</c:v>
                </c:pt>
                <c:pt idx="381">
                  <c:v>1.3547140334023211E-2</c:v>
                </c:pt>
                <c:pt idx="382">
                  <c:v>2.7265117874372385E-2</c:v>
                </c:pt>
                <c:pt idx="383">
                  <c:v>4.5702210824457579E-2</c:v>
                </c:pt>
                <c:pt idx="384">
                  <c:v>4.7729772226473316E-2</c:v>
                </c:pt>
                <c:pt idx="385">
                  <c:v>5.7066044418303458E-2</c:v>
                </c:pt>
                <c:pt idx="386">
                  <c:v>5.6193650567692849E-2</c:v>
                </c:pt>
                <c:pt idx="387">
                  <c:v>5.4476809513186786E-2</c:v>
                </c:pt>
                <c:pt idx="388">
                  <c:v>4.4614660476134826E-2</c:v>
                </c:pt>
                <c:pt idx="389">
                  <c:v>4.3995791672394174E-2</c:v>
                </c:pt>
                <c:pt idx="390">
                  <c:v>4.7204624344737461E-2</c:v>
                </c:pt>
                <c:pt idx="391">
                  <c:v>5.3309468810278565E-2</c:v>
                </c:pt>
                <c:pt idx="392">
                  <c:v>4.7855799839236379E-2</c:v>
                </c:pt>
                <c:pt idx="393">
                  <c:v>4.8093846842812399E-2</c:v>
                </c:pt>
                <c:pt idx="394">
                  <c:v>4.6884832611345156E-2</c:v>
                </c:pt>
                <c:pt idx="395">
                  <c:v>4.1402470123806351E-2</c:v>
                </c:pt>
                <c:pt idx="396">
                  <c:v>3.5143112063454773E-2</c:v>
                </c:pt>
                <c:pt idx="397">
                  <c:v>2.9918191902332747E-2</c:v>
                </c:pt>
                <c:pt idx="398">
                  <c:v>3.2292170129938069E-2</c:v>
                </c:pt>
                <c:pt idx="399">
                  <c:v>3.939516269845364E-2</c:v>
                </c:pt>
                <c:pt idx="400">
                  <c:v>4.7215261845926421E-2</c:v>
                </c:pt>
                <c:pt idx="401">
                  <c:v>4.9437508616360204E-2</c:v>
                </c:pt>
                <c:pt idx="402">
                  <c:v>4.9192108364821879E-2</c:v>
                </c:pt>
                <c:pt idx="403">
                  <c:v>4.1904791084756338E-2</c:v>
                </c:pt>
                <c:pt idx="404">
                  <c:v>4.1266684064373643E-2</c:v>
                </c:pt>
                <c:pt idx="405">
                  <c:v>4.9936878518157729E-2</c:v>
                </c:pt>
                <c:pt idx="406">
                  <c:v>4.8079686505929545E-2</c:v>
                </c:pt>
                <c:pt idx="407">
                  <c:v>4.6272286175111685E-2</c:v>
                </c:pt>
                <c:pt idx="408">
                  <c:v>4.1095646782660533E-2</c:v>
                </c:pt>
                <c:pt idx="409">
                  <c:v>3.865722366009923E-2</c:v>
                </c:pt>
                <c:pt idx="410">
                  <c:v>3.9580057847486805E-2</c:v>
                </c:pt>
                <c:pt idx="411">
                  <c:v>4.0313644895786982E-2</c:v>
                </c:pt>
                <c:pt idx="412">
                  <c:v>3.8742955118827818E-2</c:v>
                </c:pt>
                <c:pt idx="413">
                  <c:v>4.0446200901470247E-2</c:v>
                </c:pt>
                <c:pt idx="414">
                  <c:v>4.0034223214607381E-2</c:v>
                </c:pt>
                <c:pt idx="415">
                  <c:v>3.9143557929950015E-2</c:v>
                </c:pt>
                <c:pt idx="416">
                  <c:v>3.5826655716802894E-2</c:v>
                </c:pt>
                <c:pt idx="417">
                  <c:v>3.9550895524891341E-2</c:v>
                </c:pt>
                <c:pt idx="418">
                  <c:v>4.1269844495491398E-2</c:v>
                </c:pt>
                <c:pt idx="419">
                  <c:v>4.6613068255247692E-2</c:v>
                </c:pt>
                <c:pt idx="420">
                  <c:v>4.1286055706887759E-2</c:v>
                </c:pt>
                <c:pt idx="421">
                  <c:v>4.0790420123335308E-2</c:v>
                </c:pt>
                <c:pt idx="422">
                  <c:v>3.6294775354702213E-2</c:v>
                </c:pt>
                <c:pt idx="423">
                  <c:v>3.4761710253920941E-2</c:v>
                </c:pt>
                <c:pt idx="424">
                  <c:v>3.8479147601330477E-2</c:v>
                </c:pt>
                <c:pt idx="425">
                  <c:v>3.9761012174867993E-2</c:v>
                </c:pt>
                <c:pt idx="426">
                  <c:v>3.8630060907501276E-2</c:v>
                </c:pt>
                <c:pt idx="427">
                  <c:v>3.9153709142732612E-2</c:v>
                </c:pt>
                <c:pt idx="428">
                  <c:v>5.064507640494903E-2</c:v>
                </c:pt>
                <c:pt idx="429">
                  <c:v>5.0548442305894656E-2</c:v>
                </c:pt>
                <c:pt idx="430">
                  <c:v>4.340125593352559E-2</c:v>
                </c:pt>
                <c:pt idx="431">
                  <c:v>4.698375922982917E-2</c:v>
                </c:pt>
                <c:pt idx="432">
                  <c:v>4.2272618317040253E-2</c:v>
                </c:pt>
                <c:pt idx="433">
                  <c:v>4.0902378610810725E-2</c:v>
                </c:pt>
                <c:pt idx="434">
                  <c:v>4.3512004186952863E-2</c:v>
                </c:pt>
                <c:pt idx="435">
                  <c:v>4.0068532461513748E-2</c:v>
                </c:pt>
                <c:pt idx="436">
                  <c:v>4.6583248541741687E-2</c:v>
                </c:pt>
                <c:pt idx="437">
                  <c:v>5.0507134633374917E-2</c:v>
                </c:pt>
                <c:pt idx="438">
                  <c:v>4.8369308605765771E-2</c:v>
                </c:pt>
                <c:pt idx="439">
                  <c:v>4.8757499213537489E-2</c:v>
                </c:pt>
                <c:pt idx="440">
                  <c:v>4.6569123761298778E-2</c:v>
                </c:pt>
                <c:pt idx="441">
                  <c:v>4.2146533010015974E-2</c:v>
                </c:pt>
                <c:pt idx="442">
                  <c:v>4.2184619256233666E-2</c:v>
                </c:pt>
                <c:pt idx="443">
                  <c:v>4.1011526369196541E-2</c:v>
                </c:pt>
                <c:pt idx="444">
                  <c:v>4.0338768460228602E-2</c:v>
                </c:pt>
                <c:pt idx="445">
                  <c:v>4.4486337818147786E-2</c:v>
                </c:pt>
                <c:pt idx="446">
                  <c:v>4.5192800322381904E-2</c:v>
                </c:pt>
                <c:pt idx="447">
                  <c:v>4.8004868089080457E-2</c:v>
                </c:pt>
                <c:pt idx="448">
                  <c:v>4.1531682355196345E-2</c:v>
                </c:pt>
                <c:pt idx="449">
                  <c:v>3.9181555980938462E-2</c:v>
                </c:pt>
                <c:pt idx="450">
                  <c:v>4.2410534718771431E-2</c:v>
                </c:pt>
                <c:pt idx="451">
                  <c:v>4.331021549840347E-2</c:v>
                </c:pt>
                <c:pt idx="452">
                  <c:v>4.5052888324308996E-2</c:v>
                </c:pt>
                <c:pt idx="453">
                  <c:v>4.9550182341265417E-2</c:v>
                </c:pt>
                <c:pt idx="454">
                  <c:v>4.5331066402386586E-2</c:v>
                </c:pt>
                <c:pt idx="455">
                  <c:v>4.4800632786379219E-2</c:v>
                </c:pt>
                <c:pt idx="456">
                  <c:v>4.1213004337312759E-2</c:v>
                </c:pt>
                <c:pt idx="457">
                  <c:v>3.7524398318200647E-2</c:v>
                </c:pt>
                <c:pt idx="458">
                  <c:v>4.0447533692647156E-2</c:v>
                </c:pt>
                <c:pt idx="459">
                  <c:v>4.1778900656364013E-2</c:v>
                </c:pt>
                <c:pt idx="460">
                  <c:v>3.7678296508958875E-2</c:v>
                </c:pt>
                <c:pt idx="461">
                  <c:v>4.0879270469882101E-2</c:v>
                </c:pt>
                <c:pt idx="462">
                  <c:v>4.1365848617881174E-2</c:v>
                </c:pt>
                <c:pt idx="463">
                  <c:v>4.3399840532681352E-2</c:v>
                </c:pt>
                <c:pt idx="464">
                  <c:v>4.5352651000447733E-2</c:v>
                </c:pt>
                <c:pt idx="465">
                  <c:v>4.7278139321644569E-2</c:v>
                </c:pt>
                <c:pt idx="466">
                  <c:v>4.7706545710154979E-2</c:v>
                </c:pt>
                <c:pt idx="467">
                  <c:v>4.0256197368401803E-2</c:v>
                </c:pt>
                <c:pt idx="468">
                  <c:v>3.4978862708032396E-2</c:v>
                </c:pt>
                <c:pt idx="469">
                  <c:v>2.4410324326247568E-2</c:v>
                </c:pt>
                <c:pt idx="470">
                  <c:v>2.7693396871490875E-2</c:v>
                </c:pt>
                <c:pt idx="471">
                  <c:v>4.5126443746205683E-2</c:v>
                </c:pt>
                <c:pt idx="472">
                  <c:v>4.7626967170495124E-2</c:v>
                </c:pt>
                <c:pt idx="473">
                  <c:v>4.6070950199228689E-2</c:v>
                </c:pt>
                <c:pt idx="474">
                  <c:v>4.27863073132944E-2</c:v>
                </c:pt>
                <c:pt idx="475">
                  <c:v>4.5321620337049395E-2</c:v>
                </c:pt>
                <c:pt idx="476">
                  <c:v>4.5701362629983561E-2</c:v>
                </c:pt>
                <c:pt idx="477">
                  <c:v>4.987233834981783E-2</c:v>
                </c:pt>
                <c:pt idx="478">
                  <c:v>5.2971268242176781E-2</c:v>
                </c:pt>
                <c:pt idx="479">
                  <c:v>4.903940329403611E-2</c:v>
                </c:pt>
                <c:pt idx="480">
                  <c:v>4.9359661357175885E-2</c:v>
                </c:pt>
                <c:pt idx="481">
                  <c:v>4.5593491462954036E-2</c:v>
                </c:pt>
                <c:pt idx="482">
                  <c:v>4.6018571398795838E-2</c:v>
                </c:pt>
                <c:pt idx="483">
                  <c:v>4.6407519427546631E-2</c:v>
                </c:pt>
                <c:pt idx="484">
                  <c:v>5.206674404991396E-2</c:v>
                </c:pt>
                <c:pt idx="485">
                  <c:v>4.1702435603439419E-2</c:v>
                </c:pt>
                <c:pt idx="486">
                  <c:v>3.7471764788303455E-2</c:v>
                </c:pt>
                <c:pt idx="487">
                  <c:v>4.3264202611991612E-2</c:v>
                </c:pt>
                <c:pt idx="488">
                  <c:v>4.7293746578140478E-2</c:v>
                </c:pt>
                <c:pt idx="489">
                  <c:v>5.059219533544744E-2</c:v>
                </c:pt>
                <c:pt idx="490">
                  <c:v>4.9067133345390451E-2</c:v>
                </c:pt>
                <c:pt idx="491">
                  <c:v>5.5110344382625201E-2</c:v>
                </c:pt>
                <c:pt idx="492">
                  <c:v>4.8048689390396221E-2</c:v>
                </c:pt>
                <c:pt idx="493">
                  <c:v>4.6413207175647272E-2</c:v>
                </c:pt>
                <c:pt idx="494">
                  <c:v>5.0737779486899684E-2</c:v>
                </c:pt>
                <c:pt idx="495">
                  <c:v>4.9521581604704754E-2</c:v>
                </c:pt>
                <c:pt idx="496">
                  <c:v>3.8209361454097174E-2</c:v>
                </c:pt>
                <c:pt idx="497">
                  <c:v>3.7904444061266057E-2</c:v>
                </c:pt>
                <c:pt idx="498">
                  <c:v>3.6620934288212864E-2</c:v>
                </c:pt>
                <c:pt idx="499">
                  <c:v>3.9640262801449569E-2</c:v>
                </c:pt>
                <c:pt idx="500">
                  <c:v>5.0141761410409838E-2</c:v>
                </c:pt>
                <c:pt idx="501">
                  <c:v>5.4847166143486614E-2</c:v>
                </c:pt>
                <c:pt idx="502">
                  <c:v>5.3630184133755823E-2</c:v>
                </c:pt>
                <c:pt idx="503">
                  <c:v>5.64538908392931E-2</c:v>
                </c:pt>
                <c:pt idx="504">
                  <c:v>5.505154408794323E-2</c:v>
                </c:pt>
                <c:pt idx="505">
                  <c:v>5.3641852242284002E-2</c:v>
                </c:pt>
                <c:pt idx="506">
                  <c:v>4.7279385826935735E-2</c:v>
                </c:pt>
                <c:pt idx="507">
                  <c:v>4.7029574832773133E-2</c:v>
                </c:pt>
                <c:pt idx="508">
                  <c:v>4.6622006302625515E-2</c:v>
                </c:pt>
                <c:pt idx="509">
                  <c:v>5.7323480153395653E-2</c:v>
                </c:pt>
                <c:pt idx="510">
                  <c:v>5.4896477399429808E-2</c:v>
                </c:pt>
                <c:pt idx="511">
                  <c:v>5.2534085577052858E-2</c:v>
                </c:pt>
                <c:pt idx="512">
                  <c:v>5.2124751980575146E-2</c:v>
                </c:pt>
                <c:pt idx="513">
                  <c:v>5.0554257735410862E-2</c:v>
                </c:pt>
                <c:pt idx="514">
                  <c:v>4.5459039881512189E-2</c:v>
                </c:pt>
                <c:pt idx="515">
                  <c:v>3.7927565543478883E-2</c:v>
                </c:pt>
                <c:pt idx="516">
                  <c:v>4.6637178926910244E-2</c:v>
                </c:pt>
                <c:pt idx="517">
                  <c:v>5.0352845891323092E-2</c:v>
                </c:pt>
                <c:pt idx="518">
                  <c:v>5.6809749617874689E-2</c:v>
                </c:pt>
                <c:pt idx="519">
                  <c:v>5.4127403612172442E-2</c:v>
                </c:pt>
                <c:pt idx="520">
                  <c:v>5.1256627256878989E-2</c:v>
                </c:pt>
                <c:pt idx="521">
                  <c:v>5.0411335765747661E-2</c:v>
                </c:pt>
                <c:pt idx="522">
                  <c:v>5.2686629117428996E-2</c:v>
                </c:pt>
                <c:pt idx="523">
                  <c:v>6.1743183745417568E-2</c:v>
                </c:pt>
                <c:pt idx="524">
                  <c:v>5.799713360970507E-2</c:v>
                </c:pt>
                <c:pt idx="525">
                  <c:v>5.3614246118045217E-2</c:v>
                </c:pt>
                <c:pt idx="526">
                  <c:v>4.4581323165214834E-2</c:v>
                </c:pt>
                <c:pt idx="527">
                  <c:v>4.8517510208087256E-2</c:v>
                </c:pt>
                <c:pt idx="528">
                  <c:v>4.5238607783445114E-2</c:v>
                </c:pt>
                <c:pt idx="529">
                  <c:v>4.8736579451521281E-2</c:v>
                </c:pt>
                <c:pt idx="530">
                  <c:v>5.0010990219291146E-2</c:v>
                </c:pt>
                <c:pt idx="531">
                  <c:v>5.3069386134640184E-2</c:v>
                </c:pt>
                <c:pt idx="532">
                  <c:v>5.0316195136705905E-2</c:v>
                </c:pt>
                <c:pt idx="533">
                  <c:v>4.6139859201798472E-2</c:v>
                </c:pt>
                <c:pt idx="534">
                  <c:v>5.2129345786155606E-2</c:v>
                </c:pt>
                <c:pt idx="535">
                  <c:v>5.3114196483080259E-2</c:v>
                </c:pt>
                <c:pt idx="536">
                  <c:v>4.7836393565214963E-2</c:v>
                </c:pt>
                <c:pt idx="537">
                  <c:v>4.5984324311039146E-2</c:v>
                </c:pt>
                <c:pt idx="538">
                  <c:v>4.3522563637700226E-2</c:v>
                </c:pt>
                <c:pt idx="539">
                  <c:v>4.6774182644911941E-2</c:v>
                </c:pt>
                <c:pt idx="540">
                  <c:v>4.8771336604713653E-2</c:v>
                </c:pt>
                <c:pt idx="541">
                  <c:v>5.2740220404038404E-2</c:v>
                </c:pt>
                <c:pt idx="542">
                  <c:v>5.289353097126373E-2</c:v>
                </c:pt>
                <c:pt idx="543">
                  <c:v>5.2959463525119113E-2</c:v>
                </c:pt>
                <c:pt idx="544">
                  <c:v>5.3344924852196565E-2</c:v>
                </c:pt>
                <c:pt idx="545">
                  <c:v>4.8619172533646407E-2</c:v>
                </c:pt>
                <c:pt idx="546">
                  <c:v>5.3931762798193492E-2</c:v>
                </c:pt>
                <c:pt idx="547">
                  <c:v>5.8617688310207389E-2</c:v>
                </c:pt>
                <c:pt idx="548">
                  <c:v>5.6074329383448612E-2</c:v>
                </c:pt>
                <c:pt idx="549">
                  <c:v>5.5796259159275677E-2</c:v>
                </c:pt>
                <c:pt idx="550">
                  <c:v>5.5149529422862956E-2</c:v>
                </c:pt>
                <c:pt idx="551">
                  <c:v>5.0183021918611639E-2</c:v>
                </c:pt>
                <c:pt idx="552">
                  <c:v>4.9365717613935434E-2</c:v>
                </c:pt>
                <c:pt idx="553">
                  <c:v>5.2105085552613103E-2</c:v>
                </c:pt>
                <c:pt idx="554">
                  <c:v>5.1943740408197381E-2</c:v>
                </c:pt>
                <c:pt idx="555">
                  <c:v>5.3926461281331717E-2</c:v>
                </c:pt>
                <c:pt idx="556">
                  <c:v>5.142843813852567E-2</c:v>
                </c:pt>
                <c:pt idx="557">
                  <c:v>5.855452082311792E-2</c:v>
                </c:pt>
                <c:pt idx="558">
                  <c:v>5.2362731437481658E-2</c:v>
                </c:pt>
                <c:pt idx="559">
                  <c:v>4.9212001886999326E-2</c:v>
                </c:pt>
                <c:pt idx="560">
                  <c:v>5.0721551532865505E-2</c:v>
                </c:pt>
                <c:pt idx="561">
                  <c:v>5.6235480785260625E-2</c:v>
                </c:pt>
                <c:pt idx="562">
                  <c:v>5.5341074043110214E-2</c:v>
                </c:pt>
                <c:pt idx="563">
                  <c:v>4.8231583789109841E-2</c:v>
                </c:pt>
                <c:pt idx="564">
                  <c:v>5.1906454083232953E-2</c:v>
                </c:pt>
                <c:pt idx="565">
                  <c:v>5.2367605717738658E-2</c:v>
                </c:pt>
                <c:pt idx="566">
                  <c:v>5.1367408545659257E-2</c:v>
                </c:pt>
                <c:pt idx="567">
                  <c:v>5.7054924703001719E-2</c:v>
                </c:pt>
                <c:pt idx="568">
                  <c:v>5.6107709136971134E-2</c:v>
                </c:pt>
                <c:pt idx="569">
                  <c:v>4.7388272798865733E-2</c:v>
                </c:pt>
                <c:pt idx="570">
                  <c:v>5.2416679919070605E-2</c:v>
                </c:pt>
                <c:pt idx="571">
                  <c:v>5.0969994365256149E-2</c:v>
                </c:pt>
                <c:pt idx="572">
                  <c:v>5.9202166391173289E-2</c:v>
                </c:pt>
                <c:pt idx="573">
                  <c:v>5.060570351322867E-2</c:v>
                </c:pt>
                <c:pt idx="574">
                  <c:v>5.0413731355962901E-2</c:v>
                </c:pt>
                <c:pt idx="575">
                  <c:v>5.3547885809313397E-2</c:v>
                </c:pt>
                <c:pt idx="576">
                  <c:v>5.5697687354653261E-2</c:v>
                </c:pt>
                <c:pt idx="577">
                  <c:v>5.8304224748430833E-2</c:v>
                </c:pt>
                <c:pt idx="578">
                  <c:v>6.0518796598665769E-2</c:v>
                </c:pt>
                <c:pt idx="579">
                  <c:v>5.5635492535164005E-2</c:v>
                </c:pt>
                <c:pt idx="580">
                  <c:v>5.6995958557297582E-2</c:v>
                </c:pt>
                <c:pt idx="581">
                  <c:v>5.8809809719405137E-2</c:v>
                </c:pt>
                <c:pt idx="582">
                  <c:v>5.218436830176762E-2</c:v>
                </c:pt>
                <c:pt idx="583">
                  <c:v>5.2753752330222281E-2</c:v>
                </c:pt>
                <c:pt idx="584">
                  <c:v>4.9815539542988702E-2</c:v>
                </c:pt>
                <c:pt idx="585">
                  <c:v>5.1115585386538126E-2</c:v>
                </c:pt>
                <c:pt idx="586">
                  <c:v>5.2051889079844108E-2</c:v>
                </c:pt>
                <c:pt idx="587">
                  <c:v>5.1985444374144985E-2</c:v>
                </c:pt>
                <c:pt idx="588">
                  <c:v>5.4749439927283192E-2</c:v>
                </c:pt>
                <c:pt idx="589">
                  <c:v>5.4894886080234337E-2</c:v>
                </c:pt>
                <c:pt idx="590">
                  <c:v>5.1203105944639504E-2</c:v>
                </c:pt>
                <c:pt idx="591">
                  <c:v>4.89883385304027E-2</c:v>
                </c:pt>
                <c:pt idx="592">
                  <c:v>4.9438033726856068E-2</c:v>
                </c:pt>
                <c:pt idx="593">
                  <c:v>4.9721732776020391E-2</c:v>
                </c:pt>
                <c:pt idx="594">
                  <c:v>5.2510228940661763E-2</c:v>
                </c:pt>
                <c:pt idx="595">
                  <c:v>5.7288745879874425E-2</c:v>
                </c:pt>
                <c:pt idx="596">
                  <c:v>6.3461366966328023E-2</c:v>
                </c:pt>
                <c:pt idx="597">
                  <c:v>6.5040598498275426E-2</c:v>
                </c:pt>
                <c:pt idx="598">
                  <c:v>5.6953946992681817E-2</c:v>
                </c:pt>
                <c:pt idx="599">
                  <c:v>5.6603926316905306E-2</c:v>
                </c:pt>
                <c:pt idx="600">
                  <c:v>6.1826354031311287E-2</c:v>
                </c:pt>
                <c:pt idx="601">
                  <c:v>5.8638598926399207E-2</c:v>
                </c:pt>
                <c:pt idx="602">
                  <c:v>5.8733538659161505E-2</c:v>
                </c:pt>
                <c:pt idx="603">
                  <c:v>5.2775552031745152E-2</c:v>
                </c:pt>
                <c:pt idx="604">
                  <c:v>6.2975438718712709E-2</c:v>
                </c:pt>
                <c:pt idx="605">
                  <c:v>5.9784044323123564E-2</c:v>
                </c:pt>
                <c:pt idx="606">
                  <c:v>5.7998186074796412E-2</c:v>
                </c:pt>
                <c:pt idx="607">
                  <c:v>5.9771677077722615E-2</c:v>
                </c:pt>
                <c:pt idx="608">
                  <c:v>5.3443654133176088E-2</c:v>
                </c:pt>
                <c:pt idx="609">
                  <c:v>5.9103515540682564E-2</c:v>
                </c:pt>
                <c:pt idx="610">
                  <c:v>5.4771922741396251E-2</c:v>
                </c:pt>
                <c:pt idx="611">
                  <c:v>5.915632832415163E-2</c:v>
                </c:pt>
                <c:pt idx="612">
                  <c:v>5.8113324261155577E-2</c:v>
                </c:pt>
                <c:pt idx="613">
                  <c:v>6.3667791546990024E-2</c:v>
                </c:pt>
                <c:pt idx="614">
                  <c:v>5.6451107433853037E-2</c:v>
                </c:pt>
                <c:pt idx="615">
                  <c:v>6.5122475623737935E-2</c:v>
                </c:pt>
                <c:pt idx="616">
                  <c:v>6.2085792920718516E-2</c:v>
                </c:pt>
                <c:pt idx="617">
                  <c:v>6.6674387496940102E-2</c:v>
                </c:pt>
                <c:pt idx="618">
                  <c:v>6.1948439729649946E-2</c:v>
                </c:pt>
                <c:pt idx="619">
                  <c:v>5.9905279473543724E-2</c:v>
                </c:pt>
                <c:pt idx="620">
                  <c:v>6.2874778854202021E-2</c:v>
                </c:pt>
                <c:pt idx="621">
                  <c:v>7.0950338848462649E-2</c:v>
                </c:pt>
                <c:pt idx="622">
                  <c:v>5.9686065308740488E-2</c:v>
                </c:pt>
                <c:pt idx="623">
                  <c:v>7.1049531504052355E-2</c:v>
                </c:pt>
                <c:pt idx="624">
                  <c:v>6.9422546226393211E-2</c:v>
                </c:pt>
                <c:pt idx="625">
                  <c:v>6.4129129743610652E-2</c:v>
                </c:pt>
                <c:pt idx="626">
                  <c:v>6.3628833154793493E-2</c:v>
                </c:pt>
                <c:pt idx="627">
                  <c:v>6.4158157718881365E-2</c:v>
                </c:pt>
                <c:pt idx="628">
                  <c:v>6.8390473065841506E-2</c:v>
                </c:pt>
                <c:pt idx="629">
                  <c:v>7.3798741569280971E-2</c:v>
                </c:pt>
                <c:pt idx="630">
                  <c:v>7.1952826832540701E-2</c:v>
                </c:pt>
                <c:pt idx="631">
                  <c:v>7.1456463149394273E-2</c:v>
                </c:pt>
                <c:pt idx="632">
                  <c:v>7.2813153050757723E-2</c:v>
                </c:pt>
                <c:pt idx="633">
                  <c:v>7.3309606051870341E-2</c:v>
                </c:pt>
                <c:pt idx="634">
                  <c:v>7.5871365713087835E-2</c:v>
                </c:pt>
                <c:pt idx="635">
                  <c:v>7.0377776805727599E-2</c:v>
                </c:pt>
                <c:pt idx="636">
                  <c:v>6.9466390175613263E-2</c:v>
                </c:pt>
                <c:pt idx="637">
                  <c:v>7.3370366528583239E-2</c:v>
                </c:pt>
                <c:pt idx="638">
                  <c:v>7.1248096896831689E-2</c:v>
                </c:pt>
                <c:pt idx="639">
                  <c:v>7.0619258708454341E-2</c:v>
                </c:pt>
                <c:pt idx="640">
                  <c:v>6.8359685755652488E-2</c:v>
                </c:pt>
                <c:pt idx="641">
                  <c:v>6.6595134083777513E-2</c:v>
                </c:pt>
                <c:pt idx="642">
                  <c:v>6.8860436885380474E-2</c:v>
                </c:pt>
                <c:pt idx="643">
                  <c:v>7.2839134261377475E-2</c:v>
                </c:pt>
                <c:pt idx="644">
                  <c:v>7.4057705316895123E-2</c:v>
                </c:pt>
                <c:pt idx="645">
                  <c:v>6.9759657130234867E-2</c:v>
                </c:pt>
                <c:pt idx="646">
                  <c:v>7.2659390564964163E-2</c:v>
                </c:pt>
                <c:pt idx="647">
                  <c:v>6.8173509755435763E-2</c:v>
                </c:pt>
                <c:pt idx="648">
                  <c:v>6.7389595610788069E-2</c:v>
                </c:pt>
                <c:pt idx="649">
                  <c:v>7.2174187199277109E-2</c:v>
                </c:pt>
                <c:pt idx="650">
                  <c:v>7.4216918221645306E-2</c:v>
                </c:pt>
                <c:pt idx="651">
                  <c:v>7.4529500451242639E-2</c:v>
                </c:pt>
                <c:pt idx="652">
                  <c:v>7.3663934913186388E-2</c:v>
                </c:pt>
                <c:pt idx="653">
                  <c:v>7.3884664208411818E-2</c:v>
                </c:pt>
                <c:pt idx="654">
                  <c:v>6.8664253916089782E-2</c:v>
                </c:pt>
                <c:pt idx="655">
                  <c:v>6.6240406765133292E-2</c:v>
                </c:pt>
                <c:pt idx="656">
                  <c:v>6.4519249965391309E-2</c:v>
                </c:pt>
                <c:pt idx="657">
                  <c:v>7.3681680888148526E-2</c:v>
                </c:pt>
                <c:pt idx="658">
                  <c:v>6.5789504102763588E-2</c:v>
                </c:pt>
                <c:pt idx="659">
                  <c:v>6.8940612821345171E-2</c:v>
                </c:pt>
                <c:pt idx="660">
                  <c:v>6.3391590251296093E-2</c:v>
                </c:pt>
                <c:pt idx="661">
                  <c:v>6.1885459982855121E-2</c:v>
                </c:pt>
                <c:pt idx="662">
                  <c:v>6.8339638186471208E-2</c:v>
                </c:pt>
                <c:pt idx="663">
                  <c:v>6.3910348063013087E-2</c:v>
                </c:pt>
                <c:pt idx="664">
                  <c:v>6.3128599151571374E-2</c:v>
                </c:pt>
                <c:pt idx="665">
                  <c:v>6.1695942374320897E-2</c:v>
                </c:pt>
                <c:pt idx="666">
                  <c:v>5.7939956025574432E-2</c:v>
                </c:pt>
                <c:pt idx="667">
                  <c:v>5.9976246342995476E-2</c:v>
                </c:pt>
                <c:pt idx="668">
                  <c:v>6.130035815618308E-2</c:v>
                </c:pt>
                <c:pt idx="669">
                  <c:v>5.5061137099128923E-2</c:v>
                </c:pt>
                <c:pt idx="670">
                  <c:v>5.8256477528273329E-2</c:v>
                </c:pt>
                <c:pt idx="671">
                  <c:v>6.0128760058558675E-2</c:v>
                </c:pt>
                <c:pt idx="672">
                  <c:v>5.6807750810765376E-2</c:v>
                </c:pt>
                <c:pt idx="673">
                  <c:v>6.4254799857099754E-2</c:v>
                </c:pt>
                <c:pt idx="674">
                  <c:v>6.5644432264843428E-2</c:v>
                </c:pt>
                <c:pt idx="675">
                  <c:v>6.1066066076484564E-2</c:v>
                </c:pt>
                <c:pt idx="676">
                  <c:v>5.959678801553444E-2</c:v>
                </c:pt>
                <c:pt idx="677">
                  <c:v>5.6051985047196488E-2</c:v>
                </c:pt>
                <c:pt idx="678">
                  <c:v>6.1784546977143882E-2</c:v>
                </c:pt>
                <c:pt idx="679">
                  <c:v>6.1495904313311138E-2</c:v>
                </c:pt>
                <c:pt idx="680">
                  <c:v>5.1613904043059523E-2</c:v>
                </c:pt>
                <c:pt idx="681">
                  <c:v>5.5249861507220645E-2</c:v>
                </c:pt>
                <c:pt idx="682">
                  <c:v>5.7027051226809566E-2</c:v>
                </c:pt>
                <c:pt idx="683">
                  <c:v>6.8142103027723389E-2</c:v>
                </c:pt>
                <c:pt idx="684">
                  <c:v>7.3412457817235932E-2</c:v>
                </c:pt>
                <c:pt idx="685">
                  <c:v>6.9049910789404617E-2</c:v>
                </c:pt>
                <c:pt idx="686">
                  <c:v>7.1321120509573926E-2</c:v>
                </c:pt>
                <c:pt idx="687">
                  <c:v>6.672751215513123E-2</c:v>
                </c:pt>
                <c:pt idx="688">
                  <c:v>7.4557022360641156E-2</c:v>
                </c:pt>
                <c:pt idx="689">
                  <c:v>7.0202791484165195E-2</c:v>
                </c:pt>
                <c:pt idx="690">
                  <c:v>6.8153661251617953E-2</c:v>
                </c:pt>
                <c:pt idx="691">
                  <c:v>7.7537450876388775E-2</c:v>
                </c:pt>
                <c:pt idx="692">
                  <c:v>6.5610903062810519E-2</c:v>
                </c:pt>
                <c:pt idx="693">
                  <c:v>6.6482541151478974E-2</c:v>
                </c:pt>
                <c:pt idx="694">
                  <c:v>6.8951179445763428E-2</c:v>
                </c:pt>
                <c:pt idx="695">
                  <c:v>6.9470664354088774E-2</c:v>
                </c:pt>
                <c:pt idx="696">
                  <c:v>6.9912703790405789E-2</c:v>
                </c:pt>
                <c:pt idx="697">
                  <c:v>6.9087607352252181E-2</c:v>
                </c:pt>
                <c:pt idx="698">
                  <c:v>6.4756326743279136E-2</c:v>
                </c:pt>
                <c:pt idx="699">
                  <c:v>6.9934674708133748E-2</c:v>
                </c:pt>
                <c:pt idx="700">
                  <c:v>7.7879755963814107E-2</c:v>
                </c:pt>
                <c:pt idx="701">
                  <c:v>6.9458112319133486E-2</c:v>
                </c:pt>
                <c:pt idx="702">
                  <c:v>6.2611411005798395E-2</c:v>
                </c:pt>
                <c:pt idx="703">
                  <c:v>6.5065238748474447E-2</c:v>
                </c:pt>
                <c:pt idx="704">
                  <c:v>6.8167305705749803E-2</c:v>
                </c:pt>
                <c:pt idx="705">
                  <c:v>7.1463953806116837E-2</c:v>
                </c:pt>
                <c:pt idx="706">
                  <c:v>6.3454159971581825E-2</c:v>
                </c:pt>
                <c:pt idx="707">
                  <c:v>6.524103362292627E-2</c:v>
                </c:pt>
                <c:pt idx="708">
                  <c:v>6.7547426835095778E-2</c:v>
                </c:pt>
                <c:pt idx="709">
                  <c:v>6.3556383575315067E-2</c:v>
                </c:pt>
                <c:pt idx="710">
                  <c:v>6.1288928678153248E-2</c:v>
                </c:pt>
                <c:pt idx="711">
                  <c:v>6.4381363550312015E-2</c:v>
                </c:pt>
                <c:pt idx="712">
                  <c:v>6.3354546612775481E-2</c:v>
                </c:pt>
                <c:pt idx="713">
                  <c:v>6.2643600714128458E-2</c:v>
                </c:pt>
                <c:pt idx="714">
                  <c:v>6.4544671849775997E-2</c:v>
                </c:pt>
                <c:pt idx="715">
                  <c:v>6.401204934700018E-2</c:v>
                </c:pt>
                <c:pt idx="716">
                  <c:v>6.1071710232381622E-2</c:v>
                </c:pt>
                <c:pt idx="717">
                  <c:v>5.7160132103841285E-2</c:v>
                </c:pt>
                <c:pt idx="718">
                  <c:v>6.2091050446882061E-2</c:v>
                </c:pt>
                <c:pt idx="719">
                  <c:v>6.7384170548881503E-2</c:v>
                </c:pt>
                <c:pt idx="720">
                  <c:v>6.6540025320039012E-2</c:v>
                </c:pt>
                <c:pt idx="721">
                  <c:v>6.53704780070061E-2</c:v>
                </c:pt>
                <c:pt idx="722">
                  <c:v>6.2061848548314272E-2</c:v>
                </c:pt>
                <c:pt idx="723">
                  <c:v>7.3790821339586671E-2</c:v>
                </c:pt>
                <c:pt idx="724">
                  <c:v>6.3824141372196913E-2</c:v>
                </c:pt>
                <c:pt idx="725">
                  <c:v>6.3030645282038805E-2</c:v>
                </c:pt>
                <c:pt idx="726">
                  <c:v>7.1862390816997343E-2</c:v>
                </c:pt>
                <c:pt idx="727">
                  <c:v>6.3170790416059885E-2</c:v>
                </c:pt>
                <c:pt idx="728">
                  <c:v>6.3741752694259385E-2</c:v>
                </c:pt>
                <c:pt idx="729">
                  <c:v>6.108203836268257E-2</c:v>
                </c:pt>
                <c:pt idx="730">
                  <c:v>6.5669249072308783E-2</c:v>
                </c:pt>
                <c:pt idx="731">
                  <c:v>6.9363417836612692E-2</c:v>
                </c:pt>
                <c:pt idx="732">
                  <c:v>6.00347618487789E-2</c:v>
                </c:pt>
                <c:pt idx="733">
                  <c:v>6.3231940638695028E-2</c:v>
                </c:pt>
                <c:pt idx="734">
                  <c:v>6.558672601234046E-2</c:v>
                </c:pt>
                <c:pt idx="735">
                  <c:v>6.3680063657508196E-2</c:v>
                </c:pt>
                <c:pt idx="736">
                  <c:v>5.7729053644123042E-2</c:v>
                </c:pt>
                <c:pt idx="737">
                  <c:v>5.6116449216276579E-2</c:v>
                </c:pt>
                <c:pt idx="738">
                  <c:v>5.9485352063356027E-2</c:v>
                </c:pt>
                <c:pt idx="739">
                  <c:v>6.3983416709569502E-2</c:v>
                </c:pt>
                <c:pt idx="740">
                  <c:v>6.2111420014336977E-2</c:v>
                </c:pt>
                <c:pt idx="741">
                  <c:v>6.3631449637165244E-2</c:v>
                </c:pt>
                <c:pt idx="742">
                  <c:v>6.7910247034113219E-2</c:v>
                </c:pt>
                <c:pt idx="743">
                  <c:v>5.8292849657375204E-2</c:v>
                </c:pt>
                <c:pt idx="744">
                  <c:v>5.2043651667214211E-2</c:v>
                </c:pt>
                <c:pt idx="745">
                  <c:v>6.1507794714096821E-2</c:v>
                </c:pt>
                <c:pt idx="746">
                  <c:v>5.9716579853440477E-2</c:v>
                </c:pt>
                <c:pt idx="747">
                  <c:v>5.5745870737273634E-2</c:v>
                </c:pt>
                <c:pt idx="748">
                  <c:v>5.2907470958234538E-2</c:v>
                </c:pt>
                <c:pt idx="749">
                  <c:v>5.7975376946625891E-2</c:v>
                </c:pt>
                <c:pt idx="750">
                  <c:v>5.9867397924476741E-2</c:v>
                </c:pt>
                <c:pt idx="751">
                  <c:v>5.798963603903641E-2</c:v>
                </c:pt>
                <c:pt idx="752">
                  <c:v>6.0358105079944366E-2</c:v>
                </c:pt>
                <c:pt idx="753">
                  <c:v>5.1999874996100828E-2</c:v>
                </c:pt>
                <c:pt idx="754">
                  <c:v>5.5095170347807997E-2</c:v>
                </c:pt>
                <c:pt idx="755">
                  <c:v>6.1422263070277615E-2</c:v>
                </c:pt>
                <c:pt idx="756">
                  <c:v>6.3860348440832715E-2</c:v>
                </c:pt>
                <c:pt idx="757">
                  <c:v>6.0364723984140459E-2</c:v>
                </c:pt>
                <c:pt idx="758">
                  <c:v>5.3220260188340321E-2</c:v>
                </c:pt>
                <c:pt idx="759">
                  <c:v>6.0313895713161522E-2</c:v>
                </c:pt>
                <c:pt idx="760">
                  <c:v>5.7863678313338315E-2</c:v>
                </c:pt>
                <c:pt idx="761">
                  <c:v>5.5858020540344937E-2</c:v>
                </c:pt>
                <c:pt idx="762">
                  <c:v>4.98019474673368E-2</c:v>
                </c:pt>
                <c:pt idx="763">
                  <c:v>5.659610748327306E-2</c:v>
                </c:pt>
                <c:pt idx="764">
                  <c:v>6.314074833601499E-2</c:v>
                </c:pt>
                <c:pt idx="765">
                  <c:v>6.4851925897905116E-2</c:v>
                </c:pt>
                <c:pt idx="766">
                  <c:v>6.3302010568033029E-2</c:v>
                </c:pt>
                <c:pt idx="767">
                  <c:v>5.1468587490239498E-2</c:v>
                </c:pt>
                <c:pt idx="768">
                  <c:v>6.0805736557124179E-2</c:v>
                </c:pt>
                <c:pt idx="769">
                  <c:v>5.5751106636008615E-2</c:v>
                </c:pt>
                <c:pt idx="770">
                  <c:v>5.620065789380644E-2</c:v>
                </c:pt>
                <c:pt idx="771">
                  <c:v>5.2737502294578541E-2</c:v>
                </c:pt>
                <c:pt idx="772">
                  <c:v>5.3499068305421213E-2</c:v>
                </c:pt>
                <c:pt idx="773">
                  <c:v>5.4544066280897141E-2</c:v>
                </c:pt>
                <c:pt idx="774">
                  <c:v>5.8987290214868433E-2</c:v>
                </c:pt>
                <c:pt idx="775">
                  <c:v>5.854532667714981E-2</c:v>
                </c:pt>
                <c:pt idx="776">
                  <c:v>5.997426146411107E-2</c:v>
                </c:pt>
                <c:pt idx="777">
                  <c:v>6.0324110422223742E-2</c:v>
                </c:pt>
                <c:pt idx="778">
                  <c:v>5.6743434564945246E-2</c:v>
                </c:pt>
                <c:pt idx="779">
                  <c:v>6.0222213618598919E-2</c:v>
                </c:pt>
                <c:pt idx="780">
                  <c:v>5.8271033260996349E-2</c:v>
                </c:pt>
                <c:pt idx="781">
                  <c:v>5.9635619837889217E-2</c:v>
                </c:pt>
                <c:pt idx="782">
                  <c:v>5.5444392818212285E-2</c:v>
                </c:pt>
                <c:pt idx="783">
                  <c:v>5.457652792328907E-2</c:v>
                </c:pt>
                <c:pt idx="784">
                  <c:v>5.9471798863161049E-2</c:v>
                </c:pt>
                <c:pt idx="785">
                  <c:v>5.1735735670788992E-2</c:v>
                </c:pt>
                <c:pt idx="786">
                  <c:v>5.8199732609649328E-2</c:v>
                </c:pt>
                <c:pt idx="787">
                  <c:v>5.4002451586408963E-2</c:v>
                </c:pt>
                <c:pt idx="788">
                  <c:v>5.4996049388052408E-2</c:v>
                </c:pt>
                <c:pt idx="789">
                  <c:v>6.2298465286791484E-2</c:v>
                </c:pt>
                <c:pt idx="790">
                  <c:v>6.2719034982691102E-2</c:v>
                </c:pt>
                <c:pt idx="791">
                  <c:v>6.0783421930473674E-2</c:v>
                </c:pt>
                <c:pt idx="792">
                  <c:v>6.4944162685005927E-2</c:v>
                </c:pt>
                <c:pt idx="793">
                  <c:v>6.4664758526094185E-2</c:v>
                </c:pt>
                <c:pt idx="794">
                  <c:v>5.8759870646542957E-2</c:v>
                </c:pt>
                <c:pt idx="795">
                  <c:v>5.6524745656934945E-2</c:v>
                </c:pt>
                <c:pt idx="796">
                  <c:v>6.1078891828578993E-2</c:v>
                </c:pt>
                <c:pt idx="797">
                  <c:v>6.0651098825357672E-2</c:v>
                </c:pt>
                <c:pt idx="798">
                  <c:v>6.792427361780802E-2</c:v>
                </c:pt>
                <c:pt idx="799">
                  <c:v>7.3691293000847563E-2</c:v>
                </c:pt>
                <c:pt idx="800">
                  <c:v>6.3036877839814764E-2</c:v>
                </c:pt>
                <c:pt idx="801">
                  <c:v>6.9948371127042136E-2</c:v>
                </c:pt>
                <c:pt idx="802">
                  <c:v>7.1278879562569356E-2</c:v>
                </c:pt>
                <c:pt idx="803">
                  <c:v>6.9981194208250497E-2</c:v>
                </c:pt>
                <c:pt idx="804">
                  <c:v>7.1055476902350284E-2</c:v>
                </c:pt>
                <c:pt idx="805">
                  <c:v>6.8303089488267216E-2</c:v>
                </c:pt>
                <c:pt idx="806">
                  <c:v>6.1438398366380931E-2</c:v>
                </c:pt>
                <c:pt idx="807">
                  <c:v>7.0018084385242235E-2</c:v>
                </c:pt>
                <c:pt idx="808">
                  <c:v>6.6981490406824273E-2</c:v>
                </c:pt>
                <c:pt idx="809">
                  <c:v>6.3253571325591118E-2</c:v>
                </c:pt>
                <c:pt idx="810">
                  <c:v>6.7675816548008222E-2</c:v>
                </c:pt>
                <c:pt idx="811">
                  <c:v>6.6469727285886626E-2</c:v>
                </c:pt>
                <c:pt idx="812">
                  <c:v>6.433598714045019E-2</c:v>
                </c:pt>
                <c:pt idx="813">
                  <c:v>5.9332193566245556E-2</c:v>
                </c:pt>
                <c:pt idx="814">
                  <c:v>6.2601505587161127E-2</c:v>
                </c:pt>
                <c:pt idx="815">
                  <c:v>5.6301397988152001E-2</c:v>
                </c:pt>
                <c:pt idx="816">
                  <c:v>5.7010180071767017E-2</c:v>
                </c:pt>
                <c:pt idx="817">
                  <c:v>5.7214968421269274E-2</c:v>
                </c:pt>
                <c:pt idx="818">
                  <c:v>6.3453740506338313E-2</c:v>
                </c:pt>
                <c:pt idx="819">
                  <c:v>5.8867453819837864E-2</c:v>
                </c:pt>
                <c:pt idx="820">
                  <c:v>5.9608412678672056E-2</c:v>
                </c:pt>
                <c:pt idx="821">
                  <c:v>5.4566933261226629E-2</c:v>
                </c:pt>
                <c:pt idx="822">
                  <c:v>5.6937697820858835E-2</c:v>
                </c:pt>
                <c:pt idx="823">
                  <c:v>5.0962513042279979E-2</c:v>
                </c:pt>
                <c:pt idx="824">
                  <c:v>5.2920833833081118E-2</c:v>
                </c:pt>
                <c:pt idx="825">
                  <c:v>5.827826212688967E-2</c:v>
                </c:pt>
                <c:pt idx="826">
                  <c:v>6.3009171943510051E-2</c:v>
                </c:pt>
                <c:pt idx="827">
                  <c:v>5.102626008080606E-2</c:v>
                </c:pt>
                <c:pt idx="828">
                  <c:v>5.7565257918497668E-2</c:v>
                </c:pt>
                <c:pt idx="829">
                  <c:v>5.5968258002121518E-2</c:v>
                </c:pt>
                <c:pt idx="830">
                  <c:v>4.9310673627740144E-2</c:v>
                </c:pt>
                <c:pt idx="831">
                  <c:v>4.4714735329548005E-2</c:v>
                </c:pt>
                <c:pt idx="832">
                  <c:v>5.0478404772643787E-2</c:v>
                </c:pt>
                <c:pt idx="833">
                  <c:v>5.2433885416533717E-2</c:v>
                </c:pt>
                <c:pt idx="834">
                  <c:v>4.627921327851546E-2</c:v>
                </c:pt>
                <c:pt idx="835">
                  <c:v>4.7824092275365639E-2</c:v>
                </c:pt>
                <c:pt idx="836">
                  <c:v>5.1503792028735507E-2</c:v>
                </c:pt>
                <c:pt idx="837">
                  <c:v>4.6618457612547522E-2</c:v>
                </c:pt>
                <c:pt idx="838">
                  <c:v>4.3537068135750492E-2</c:v>
                </c:pt>
                <c:pt idx="839">
                  <c:v>4.2665095755848294E-2</c:v>
                </c:pt>
                <c:pt idx="840">
                  <c:v>4.6289790737565312E-2</c:v>
                </c:pt>
                <c:pt idx="841">
                  <c:v>4.1860771674478929E-2</c:v>
                </c:pt>
                <c:pt idx="842">
                  <c:v>4.6433116110842179E-2</c:v>
                </c:pt>
                <c:pt idx="843">
                  <c:v>5.3251427275861789E-2</c:v>
                </c:pt>
                <c:pt idx="844">
                  <c:v>4.5388580460423558E-2</c:v>
                </c:pt>
                <c:pt idx="845">
                  <c:v>4.5521734524675721E-2</c:v>
                </c:pt>
                <c:pt idx="846">
                  <c:v>4.8818846656707507E-2</c:v>
                </c:pt>
                <c:pt idx="847">
                  <c:v>5.1380978136129719E-2</c:v>
                </c:pt>
                <c:pt idx="848">
                  <c:v>4.3672320974709827E-2</c:v>
                </c:pt>
                <c:pt idx="849">
                  <c:v>4.6494432170930453E-2</c:v>
                </c:pt>
                <c:pt idx="850">
                  <c:v>4.506643697501949E-2</c:v>
                </c:pt>
                <c:pt idx="851">
                  <c:v>4.2004260827133932E-2</c:v>
                </c:pt>
                <c:pt idx="852">
                  <c:v>4.3855740160565905E-2</c:v>
                </c:pt>
                <c:pt idx="853">
                  <c:v>5.4757021753906121E-2</c:v>
                </c:pt>
                <c:pt idx="854">
                  <c:v>5.7430794638502286E-2</c:v>
                </c:pt>
                <c:pt idx="855">
                  <c:v>4.9441017960878457E-2</c:v>
                </c:pt>
                <c:pt idx="856">
                  <c:v>5.0750124941724734E-2</c:v>
                </c:pt>
                <c:pt idx="857">
                  <c:v>5.1673333662074238E-2</c:v>
                </c:pt>
                <c:pt idx="858">
                  <c:v>5.1407737775593106E-2</c:v>
                </c:pt>
                <c:pt idx="859">
                  <c:v>5.6041349770001275E-2</c:v>
                </c:pt>
                <c:pt idx="860">
                  <c:v>4.7604406185430347E-2</c:v>
                </c:pt>
                <c:pt idx="861">
                  <c:v>4.7750335302085278E-2</c:v>
                </c:pt>
                <c:pt idx="862">
                  <c:v>4.702515476170023E-2</c:v>
                </c:pt>
                <c:pt idx="863">
                  <c:v>4.9231475041616492E-2</c:v>
                </c:pt>
                <c:pt idx="864">
                  <c:v>4.8433303860928298E-2</c:v>
                </c:pt>
                <c:pt idx="865">
                  <c:v>4.9977711221502692E-2</c:v>
                </c:pt>
                <c:pt idx="866">
                  <c:v>5.953243586524349E-2</c:v>
                </c:pt>
                <c:pt idx="867">
                  <c:v>5.6442247135341211E-2</c:v>
                </c:pt>
                <c:pt idx="868">
                  <c:v>4.8171849715472309E-2</c:v>
                </c:pt>
                <c:pt idx="869">
                  <c:v>4.5723691870700627E-2</c:v>
                </c:pt>
                <c:pt idx="870">
                  <c:v>4.9336205938669164E-2</c:v>
                </c:pt>
                <c:pt idx="871">
                  <c:v>4.7823809053793118E-2</c:v>
                </c:pt>
                <c:pt idx="872">
                  <c:v>4.5119654498115468E-2</c:v>
                </c:pt>
                <c:pt idx="873">
                  <c:v>4.9115108756911829E-2</c:v>
                </c:pt>
                <c:pt idx="874">
                  <c:v>4.8847697015896863E-2</c:v>
                </c:pt>
                <c:pt idx="875">
                  <c:v>4.5949861112212213E-2</c:v>
                </c:pt>
                <c:pt idx="876">
                  <c:v>4.2164320133286436E-2</c:v>
                </c:pt>
                <c:pt idx="877">
                  <c:v>4.5782424899128059E-2</c:v>
                </c:pt>
                <c:pt idx="878">
                  <c:v>4.1497405179110325E-2</c:v>
                </c:pt>
                <c:pt idx="879">
                  <c:v>3.5717908169311002E-2</c:v>
                </c:pt>
                <c:pt idx="880">
                  <c:v>3.3402165096395951E-2</c:v>
                </c:pt>
                <c:pt idx="881">
                  <c:v>4.0007450595088152E-2</c:v>
                </c:pt>
                <c:pt idx="882">
                  <c:v>4.1539190423061076E-2</c:v>
                </c:pt>
                <c:pt idx="883">
                  <c:v>3.4348987012950721E-2</c:v>
                </c:pt>
                <c:pt idx="884">
                  <c:v>4.59484810064743E-2</c:v>
                </c:pt>
                <c:pt idx="885">
                  <c:v>5.4782898633280612E-2</c:v>
                </c:pt>
                <c:pt idx="886">
                  <c:v>6.0712084593794527E-2</c:v>
                </c:pt>
                <c:pt idx="887">
                  <c:v>5.0680886571262171E-2</c:v>
                </c:pt>
                <c:pt idx="888">
                  <c:v>5.32362804865356E-2</c:v>
                </c:pt>
                <c:pt idx="889">
                  <c:v>5.1384864113900801E-2</c:v>
                </c:pt>
                <c:pt idx="890">
                  <c:v>4.6988353381991095E-2</c:v>
                </c:pt>
                <c:pt idx="891">
                  <c:v>4.4836147144865494E-2</c:v>
                </c:pt>
                <c:pt idx="892">
                  <c:v>4.6044128089595258E-2</c:v>
                </c:pt>
                <c:pt idx="893">
                  <c:v>4.2318098868532855E-2</c:v>
                </c:pt>
                <c:pt idx="894">
                  <c:v>5.0702158825633392E-2</c:v>
                </c:pt>
                <c:pt idx="895">
                  <c:v>3.7763434349319565E-2</c:v>
                </c:pt>
                <c:pt idx="896">
                  <c:v>4.293820964640057E-2</c:v>
                </c:pt>
                <c:pt idx="897">
                  <c:v>3.9178694658151998E-2</c:v>
                </c:pt>
                <c:pt idx="898">
                  <c:v>4.157447870548707E-2</c:v>
                </c:pt>
                <c:pt idx="899">
                  <c:v>4.4230455825766721E-2</c:v>
                </c:pt>
                <c:pt idx="900">
                  <c:v>4.2078094269502403E-2</c:v>
                </c:pt>
                <c:pt idx="901">
                  <c:v>4.2615568014481048E-2</c:v>
                </c:pt>
                <c:pt idx="902">
                  <c:v>3.5804642646666454E-2</c:v>
                </c:pt>
                <c:pt idx="903">
                  <c:v>4.1775906184466714E-2</c:v>
                </c:pt>
                <c:pt idx="904">
                  <c:v>3.9689527073820903E-2</c:v>
                </c:pt>
                <c:pt idx="905">
                  <c:v>4.2262992635303094E-2</c:v>
                </c:pt>
                <c:pt idx="906">
                  <c:v>3.3601635607029327E-2</c:v>
                </c:pt>
                <c:pt idx="907">
                  <c:v>3.487030152590205E-2</c:v>
                </c:pt>
                <c:pt idx="908">
                  <c:v>3.6361577091568231E-2</c:v>
                </c:pt>
                <c:pt idx="909">
                  <c:v>4.4427211584999231E-2</c:v>
                </c:pt>
                <c:pt idx="910">
                  <c:v>4.1387365059682518E-2</c:v>
                </c:pt>
                <c:pt idx="911">
                  <c:v>4.28256551752699E-2</c:v>
                </c:pt>
                <c:pt idx="912">
                  <c:v>3.4182382730018626E-2</c:v>
                </c:pt>
                <c:pt idx="913">
                  <c:v>3.0547519238620924E-2</c:v>
                </c:pt>
                <c:pt idx="914">
                  <c:v>3.7072388953014693E-2</c:v>
                </c:pt>
                <c:pt idx="915">
                  <c:v>4.9430579330914E-2</c:v>
                </c:pt>
                <c:pt idx="916">
                  <c:v>4.2698170008162527E-2</c:v>
                </c:pt>
                <c:pt idx="917">
                  <c:v>4.4302577707860488E-2</c:v>
                </c:pt>
                <c:pt idx="918">
                  <c:v>3.1842813108721266E-2</c:v>
                </c:pt>
                <c:pt idx="919">
                  <c:v>3.8469418523451544E-2</c:v>
                </c:pt>
                <c:pt idx="920">
                  <c:v>4.3515148504644295E-2</c:v>
                </c:pt>
                <c:pt idx="921">
                  <c:v>3.724867173706347E-2</c:v>
                </c:pt>
                <c:pt idx="922">
                  <c:v>3.5238543682849892E-2</c:v>
                </c:pt>
                <c:pt idx="923">
                  <c:v>2.8548829683128246E-2</c:v>
                </c:pt>
                <c:pt idx="924">
                  <c:v>4.5808332037277646E-2</c:v>
                </c:pt>
                <c:pt idx="925">
                  <c:v>3.2391505284620453E-2</c:v>
                </c:pt>
                <c:pt idx="926">
                  <c:v>4.5135834816203639E-2</c:v>
                </c:pt>
                <c:pt idx="927">
                  <c:v>3.3796543415906953E-2</c:v>
                </c:pt>
                <c:pt idx="928">
                  <c:v>2.878659650771468E-2</c:v>
                </c:pt>
                <c:pt idx="929">
                  <c:v>2.9985681395795813E-2</c:v>
                </c:pt>
                <c:pt idx="930">
                  <c:v>3.9621243875707382E-2</c:v>
                </c:pt>
                <c:pt idx="931">
                  <c:v>3.6035655643531464E-2</c:v>
                </c:pt>
                <c:pt idx="932">
                  <c:v>3.4849777762373274E-2</c:v>
                </c:pt>
                <c:pt idx="933">
                  <c:v>3.6724056181203918E-2</c:v>
                </c:pt>
                <c:pt idx="934">
                  <c:v>3.5430510247752761E-2</c:v>
                </c:pt>
                <c:pt idx="935">
                  <c:v>4.0129659693993888E-2</c:v>
                </c:pt>
                <c:pt idx="936">
                  <c:v>3.3934787371604463E-2</c:v>
                </c:pt>
                <c:pt idx="937">
                  <c:v>3.2676232316012924E-2</c:v>
                </c:pt>
                <c:pt idx="938">
                  <c:v>3.7227553678465232E-2</c:v>
                </c:pt>
                <c:pt idx="939">
                  <c:v>3.9813077047626898E-2</c:v>
                </c:pt>
                <c:pt idx="940">
                  <c:v>3.1247623166700496E-2</c:v>
                </c:pt>
                <c:pt idx="941">
                  <c:v>2.6841850236954318E-2</c:v>
                </c:pt>
                <c:pt idx="942">
                  <c:v>4.3940928238752584E-2</c:v>
                </c:pt>
                <c:pt idx="943">
                  <c:v>4.0034995720706602E-2</c:v>
                </c:pt>
                <c:pt idx="944">
                  <c:v>4.1890281889135628E-2</c:v>
                </c:pt>
                <c:pt idx="945">
                  <c:v>3.6707974186638737E-2</c:v>
                </c:pt>
                <c:pt idx="946">
                  <c:v>4.2450189121204865E-2</c:v>
                </c:pt>
                <c:pt idx="947">
                  <c:v>4.0840748779740026E-2</c:v>
                </c:pt>
                <c:pt idx="948">
                  <c:v>3.8989554703493474E-2</c:v>
                </c:pt>
                <c:pt idx="949">
                  <c:v>3.4754523508482092E-2</c:v>
                </c:pt>
                <c:pt idx="950">
                  <c:v>3.2939264494636036E-2</c:v>
                </c:pt>
                <c:pt idx="951">
                  <c:v>2.7283678852935499E-2</c:v>
                </c:pt>
                <c:pt idx="952">
                  <c:v>3.4094334640097548E-2</c:v>
                </c:pt>
                <c:pt idx="953">
                  <c:v>3.160427086803054E-2</c:v>
                </c:pt>
                <c:pt idx="954">
                  <c:v>3.3006302643986206E-2</c:v>
                </c:pt>
                <c:pt idx="955">
                  <c:v>4.1344687256915501E-2</c:v>
                </c:pt>
                <c:pt idx="956">
                  <c:v>4.0121307393808446E-2</c:v>
                </c:pt>
                <c:pt idx="957">
                  <c:v>4.7305734092653255E-2</c:v>
                </c:pt>
                <c:pt idx="958">
                  <c:v>3.4015159219847116E-2</c:v>
                </c:pt>
                <c:pt idx="959">
                  <c:v>4.3444737724117763E-2</c:v>
                </c:pt>
                <c:pt idx="960">
                  <c:v>4.3087883035622603E-2</c:v>
                </c:pt>
                <c:pt idx="961">
                  <c:v>3.863565488544906E-2</c:v>
                </c:pt>
                <c:pt idx="962">
                  <c:v>3.2538847659507132E-2</c:v>
                </c:pt>
                <c:pt idx="963">
                  <c:v>4.0060836248838314E-2</c:v>
                </c:pt>
                <c:pt idx="964">
                  <c:v>3.0311047199778646E-2</c:v>
                </c:pt>
                <c:pt idx="965">
                  <c:v>2.8302789738343756E-2</c:v>
                </c:pt>
                <c:pt idx="966">
                  <c:v>4.290215133428802E-2</c:v>
                </c:pt>
                <c:pt idx="967">
                  <c:v>3.7028091115055645E-2</c:v>
                </c:pt>
                <c:pt idx="968">
                  <c:v>2.3112485657495949E-2</c:v>
                </c:pt>
                <c:pt idx="969">
                  <c:v>2.9889146908574346E-2</c:v>
                </c:pt>
                <c:pt idx="970">
                  <c:v>3.2677266478150717E-2</c:v>
                </c:pt>
                <c:pt idx="971">
                  <c:v>3.1909930524094861E-2</c:v>
                </c:pt>
                <c:pt idx="972">
                  <c:v>4.0048721912804147E-2</c:v>
                </c:pt>
                <c:pt idx="973">
                  <c:v>3.4863966479227834E-2</c:v>
                </c:pt>
                <c:pt idx="974">
                  <c:v>2.2423520718343234E-2</c:v>
                </c:pt>
                <c:pt idx="975">
                  <c:v>1.8976580827771539E-2</c:v>
                </c:pt>
                <c:pt idx="976">
                  <c:v>1.919690132857451E-2</c:v>
                </c:pt>
                <c:pt idx="977">
                  <c:v>2.4188288062281044E-2</c:v>
                </c:pt>
                <c:pt idx="978">
                  <c:v>3.5361901123490198E-2</c:v>
                </c:pt>
                <c:pt idx="979">
                  <c:v>4.9560149874083949E-2</c:v>
                </c:pt>
                <c:pt idx="980">
                  <c:v>7.1679769131953813E-2</c:v>
                </c:pt>
                <c:pt idx="981">
                  <c:v>8.0234944779503464E-2</c:v>
                </c:pt>
                <c:pt idx="982">
                  <c:v>7.610360814248171E-2</c:v>
                </c:pt>
                <c:pt idx="983">
                  <c:v>6.7943914442003359E-2</c:v>
                </c:pt>
                <c:pt idx="984">
                  <c:v>7.0895267952358676E-2</c:v>
                </c:pt>
                <c:pt idx="985">
                  <c:v>6.8682197471967132E-2</c:v>
                </c:pt>
                <c:pt idx="986">
                  <c:v>7.3361102379093879E-2</c:v>
                </c:pt>
                <c:pt idx="987">
                  <c:v>7.7348661431913726E-2</c:v>
                </c:pt>
                <c:pt idx="988">
                  <c:v>7.0722874744906405E-2</c:v>
                </c:pt>
                <c:pt idx="989">
                  <c:v>6.2485198417332861E-2</c:v>
                </c:pt>
                <c:pt idx="990">
                  <c:v>6.9719409017360665E-2</c:v>
                </c:pt>
                <c:pt idx="991">
                  <c:v>6.149171006574887E-2</c:v>
                </c:pt>
                <c:pt idx="992">
                  <c:v>7.1710460849059243E-2</c:v>
                </c:pt>
                <c:pt idx="993">
                  <c:v>6.6584855057292322E-2</c:v>
                </c:pt>
                <c:pt idx="994">
                  <c:v>5.5661205569996708E-2</c:v>
                </c:pt>
                <c:pt idx="995">
                  <c:v>6.4139974900757651E-2</c:v>
                </c:pt>
                <c:pt idx="996">
                  <c:v>5.73960015907507E-2</c:v>
                </c:pt>
                <c:pt idx="997">
                  <c:v>5.2365098440885403E-2</c:v>
                </c:pt>
                <c:pt idx="998">
                  <c:v>4.4614993208487774E-2</c:v>
                </c:pt>
                <c:pt idx="999">
                  <c:v>4.7575661656999141E-2</c:v>
                </c:pt>
                <c:pt idx="1000">
                  <c:v>5.5147555737989296E-2</c:v>
                </c:pt>
                <c:pt idx="1001">
                  <c:v>4.7569228765890384E-2</c:v>
                </c:pt>
                <c:pt idx="1002">
                  <c:v>5.3796070160528384E-2</c:v>
                </c:pt>
                <c:pt idx="1003">
                  <c:v>5.796281167979854E-2</c:v>
                </c:pt>
                <c:pt idx="1004">
                  <c:v>4.2624832086781417E-2</c:v>
                </c:pt>
                <c:pt idx="1005">
                  <c:v>5.3064538853084278E-2</c:v>
                </c:pt>
                <c:pt idx="1006">
                  <c:v>5.0555390234253379E-2</c:v>
                </c:pt>
                <c:pt idx="1007">
                  <c:v>4.8281038487883871E-2</c:v>
                </c:pt>
                <c:pt idx="1008">
                  <c:v>5.5187264427262656E-2</c:v>
                </c:pt>
                <c:pt idx="1009">
                  <c:v>3.3734746830053175E-2</c:v>
                </c:pt>
                <c:pt idx="1010">
                  <c:v>3.9036966401856721E-2</c:v>
                </c:pt>
                <c:pt idx="1011">
                  <c:v>3.7235227938134906E-2</c:v>
                </c:pt>
                <c:pt idx="1012">
                  <c:v>3.4326614195447344E-2</c:v>
                </c:pt>
                <c:pt idx="1013">
                  <c:v>3.6956819833674055E-2</c:v>
                </c:pt>
                <c:pt idx="1014">
                  <c:v>3.5523333475123361E-2</c:v>
                </c:pt>
                <c:pt idx="1015">
                  <c:v>3.5294561369778363E-2</c:v>
                </c:pt>
                <c:pt idx="1016">
                  <c:v>4.4543210490669241E-2</c:v>
                </c:pt>
                <c:pt idx="1017">
                  <c:v>4.0373668317717604E-2</c:v>
                </c:pt>
                <c:pt idx="1018">
                  <c:v>4.2949203318442965E-2</c:v>
                </c:pt>
                <c:pt idx="1019">
                  <c:v>4.6033569075042122E-2</c:v>
                </c:pt>
                <c:pt idx="1020">
                  <c:v>3.9034725415481017E-2</c:v>
                </c:pt>
                <c:pt idx="1021">
                  <c:v>4.3061254857387959E-2</c:v>
                </c:pt>
                <c:pt idx="1022">
                  <c:v>4.0448729952081916E-2</c:v>
                </c:pt>
                <c:pt idx="1023">
                  <c:v>4.6741031695399296E-2</c:v>
                </c:pt>
                <c:pt idx="1024">
                  <c:v>5.9955341680276261E-2</c:v>
                </c:pt>
                <c:pt idx="1025">
                  <c:v>5.3462049893233027E-2</c:v>
                </c:pt>
                <c:pt idx="1026">
                  <c:v>5.1727794244461639E-2</c:v>
                </c:pt>
                <c:pt idx="1027">
                  <c:v>5.8335556844478262E-2</c:v>
                </c:pt>
                <c:pt idx="1028">
                  <c:v>4.0363200687862213E-2</c:v>
                </c:pt>
                <c:pt idx="1029">
                  <c:v>4.2342216346353857E-2</c:v>
                </c:pt>
                <c:pt idx="1030">
                  <c:v>4.7178778469370256E-2</c:v>
                </c:pt>
                <c:pt idx="1031">
                  <c:v>3.8956377061016102E-2</c:v>
                </c:pt>
                <c:pt idx="1032">
                  <c:v>3.6076436193925226E-2</c:v>
                </c:pt>
                <c:pt idx="1033">
                  <c:v>3.4947928947532299E-2</c:v>
                </c:pt>
                <c:pt idx="1034">
                  <c:v>2.653793610233858E-2</c:v>
                </c:pt>
                <c:pt idx="1035">
                  <c:v>3.7208607962621335E-2</c:v>
                </c:pt>
                <c:pt idx="1036">
                  <c:v>4.6175747601786665E-2</c:v>
                </c:pt>
                <c:pt idx="1037">
                  <c:v>4.5042234581842595E-2</c:v>
                </c:pt>
                <c:pt idx="1038">
                  <c:v>3.401236273522508E-2</c:v>
                </c:pt>
                <c:pt idx="1039">
                  <c:v>3.6443011843233668E-2</c:v>
                </c:pt>
                <c:pt idx="1040">
                  <c:v>4.7313680043510442E-2</c:v>
                </c:pt>
                <c:pt idx="1041">
                  <c:v>4.676079747906859E-2</c:v>
                </c:pt>
                <c:pt idx="1042">
                  <c:v>4.8647073485448319E-2</c:v>
                </c:pt>
                <c:pt idx="1043">
                  <c:v>1.8117455689366603E-2</c:v>
                </c:pt>
                <c:pt idx="1044">
                  <c:v>3.5058381485449208E-2</c:v>
                </c:pt>
                <c:pt idx="1045">
                  <c:v>4.0857042027880382E-2</c:v>
                </c:pt>
                <c:pt idx="1046">
                  <c:v>2.3845985899874658E-2</c:v>
                </c:pt>
                <c:pt idx="1047">
                  <c:v>3.5863084080586291E-2</c:v>
                </c:pt>
                <c:pt idx="1048">
                  <c:v>3.0536306345516153E-2</c:v>
                </c:pt>
                <c:pt idx="1049">
                  <c:v>3.7872985287738081E-2</c:v>
                </c:pt>
                <c:pt idx="1050">
                  <c:v>4.3599358396729959E-2</c:v>
                </c:pt>
                <c:pt idx="1051">
                  <c:v>2.5490754556097752E-2</c:v>
                </c:pt>
                <c:pt idx="1052">
                  <c:v>3.3828026579368807E-2</c:v>
                </c:pt>
                <c:pt idx="1053">
                  <c:v>3.3892201622796825E-2</c:v>
                </c:pt>
                <c:pt idx="1054">
                  <c:v>4.1088913968212987E-2</c:v>
                </c:pt>
                <c:pt idx="1055">
                  <c:v>2.4106379353796222E-2</c:v>
                </c:pt>
                <c:pt idx="1056">
                  <c:v>3.5612805095345264E-2</c:v>
                </c:pt>
                <c:pt idx="1057">
                  <c:v>3.6323508618828673E-2</c:v>
                </c:pt>
                <c:pt idx="1058">
                  <c:v>2.3663332620353684E-2</c:v>
                </c:pt>
                <c:pt idx="1059">
                  <c:v>2.747857875047615E-2</c:v>
                </c:pt>
                <c:pt idx="1060">
                  <c:v>3.0434161484806613E-2</c:v>
                </c:pt>
                <c:pt idx="1061">
                  <c:v>2.4168864735580262E-2</c:v>
                </c:pt>
                <c:pt idx="1062">
                  <c:v>3.913657463221612E-2</c:v>
                </c:pt>
                <c:pt idx="1063">
                  <c:v>2.7938069821959111E-2</c:v>
                </c:pt>
                <c:pt idx="1064">
                  <c:v>3.0689814813513468E-2</c:v>
                </c:pt>
                <c:pt idx="1065">
                  <c:v>3.1523049507557299E-2</c:v>
                </c:pt>
                <c:pt idx="1066">
                  <c:v>4.4816881492411725E-2</c:v>
                </c:pt>
                <c:pt idx="1067">
                  <c:v>2.7281476975677382E-2</c:v>
                </c:pt>
                <c:pt idx="1068">
                  <c:v>3.4872270446533474E-2</c:v>
                </c:pt>
                <c:pt idx="1069">
                  <c:v>3.3813179756847181E-2</c:v>
                </c:pt>
                <c:pt idx="1070">
                  <c:v>4.4200844553586943E-2</c:v>
                </c:pt>
                <c:pt idx="1071">
                  <c:v>4.651847583301999E-2</c:v>
                </c:pt>
                <c:pt idx="1072">
                  <c:v>3.672344686642931E-2</c:v>
                </c:pt>
                <c:pt idx="1073">
                  <c:v>4.7621055887655361E-2</c:v>
                </c:pt>
                <c:pt idx="1074">
                  <c:v>6.0665790877165386E-2</c:v>
                </c:pt>
                <c:pt idx="1075">
                  <c:v>5.3541627781280077E-2</c:v>
                </c:pt>
                <c:pt idx="1076">
                  <c:v>5.0041918237366159E-2</c:v>
                </c:pt>
                <c:pt idx="1077">
                  <c:v>6.3659403696095962E-2</c:v>
                </c:pt>
                <c:pt idx="1078">
                  <c:v>6.6422705254850417E-2</c:v>
                </c:pt>
                <c:pt idx="1079">
                  <c:v>7.2278010129768616E-2</c:v>
                </c:pt>
                <c:pt idx="1080">
                  <c:v>7.8265724052538441E-2</c:v>
                </c:pt>
                <c:pt idx="1081">
                  <c:v>7.3477269605850062E-2</c:v>
                </c:pt>
                <c:pt idx="1082">
                  <c:v>8.1064568407411497E-2</c:v>
                </c:pt>
                <c:pt idx="1083">
                  <c:v>9.2901041721406258E-2</c:v>
                </c:pt>
                <c:pt idx="1084">
                  <c:v>8.0719918270036689E-2</c:v>
                </c:pt>
                <c:pt idx="1085">
                  <c:v>5.349592357723891E-2</c:v>
                </c:pt>
                <c:pt idx="1086">
                  <c:v>6.5266442373911104E-2</c:v>
                </c:pt>
                <c:pt idx="1087">
                  <c:v>6.5912403713306367E-2</c:v>
                </c:pt>
                <c:pt idx="1088">
                  <c:v>4.1923885084995297E-2</c:v>
                </c:pt>
                <c:pt idx="1089">
                  <c:v>4.5208212784761878E-2</c:v>
                </c:pt>
                <c:pt idx="1090">
                  <c:v>5.6256601125676167E-2</c:v>
                </c:pt>
                <c:pt idx="1091">
                  <c:v>5.460776960073814E-2</c:v>
                </c:pt>
                <c:pt idx="1092">
                  <c:v>5.2515626758827004E-2</c:v>
                </c:pt>
                <c:pt idx="1093">
                  <c:v>4.5827116594549813E-2</c:v>
                </c:pt>
                <c:pt idx="1094">
                  <c:v>4.587353508185707E-2</c:v>
                </c:pt>
                <c:pt idx="1095">
                  <c:v>6.4135803739827663E-2</c:v>
                </c:pt>
                <c:pt idx="1096">
                  <c:v>5.5061475142448808E-2</c:v>
                </c:pt>
                <c:pt idx="1097">
                  <c:v>5.4405102296122262E-2</c:v>
                </c:pt>
                <c:pt idx="1098">
                  <c:v>7.0945099354928209E-2</c:v>
                </c:pt>
                <c:pt idx="1099">
                  <c:v>6.1908712283158494E-2</c:v>
                </c:pt>
                <c:pt idx="1100">
                  <c:v>6.6451056165081832E-2</c:v>
                </c:pt>
                <c:pt idx="1101">
                  <c:v>6.0972913998853129E-2</c:v>
                </c:pt>
                <c:pt idx="1102">
                  <c:v>6.8761730473826554E-2</c:v>
                </c:pt>
                <c:pt idx="1103">
                  <c:v>5.7325019548569903E-2</c:v>
                </c:pt>
                <c:pt idx="1104">
                  <c:v>6.0073265770056561E-2</c:v>
                </c:pt>
                <c:pt idx="1105">
                  <c:v>6.0990828710577094E-2</c:v>
                </c:pt>
                <c:pt idx="1106">
                  <c:v>5.4806552224037693E-2</c:v>
                </c:pt>
                <c:pt idx="1107">
                  <c:v>6.0902432225806089E-2</c:v>
                </c:pt>
                <c:pt idx="1108">
                  <c:v>5.9186401230650804E-2</c:v>
                </c:pt>
                <c:pt idx="1109">
                  <c:v>7.0681521631712138E-2</c:v>
                </c:pt>
                <c:pt idx="1110">
                  <c:v>6.756152918280306E-2</c:v>
                </c:pt>
                <c:pt idx="1111">
                  <c:v>5.2835691664861559E-2</c:v>
                </c:pt>
                <c:pt idx="1112">
                  <c:v>6.1410816195988996E-2</c:v>
                </c:pt>
                <c:pt idx="1113">
                  <c:v>4.9166261217786798E-2</c:v>
                </c:pt>
                <c:pt idx="1114">
                  <c:v>8.4161482170628077E-2</c:v>
                </c:pt>
                <c:pt idx="1115">
                  <c:v>4.5036398828221587E-2</c:v>
                </c:pt>
                <c:pt idx="1116">
                  <c:v>6.2547021785949175E-2</c:v>
                </c:pt>
                <c:pt idx="1117">
                  <c:v>7.5825148751964611E-2</c:v>
                </c:pt>
                <c:pt idx="1118">
                  <c:v>5.8367832270217836E-2</c:v>
                </c:pt>
                <c:pt idx="1119">
                  <c:v>4.5831700057768904E-2</c:v>
                </c:pt>
                <c:pt idx="1120">
                  <c:v>5.3866427502542863E-2</c:v>
                </c:pt>
                <c:pt idx="1121">
                  <c:v>3.5592400940156879E-2</c:v>
                </c:pt>
                <c:pt idx="1122">
                  <c:v>4.9746321721378037E-2</c:v>
                </c:pt>
                <c:pt idx="1123">
                  <c:v>5.5927552091586674E-2</c:v>
                </c:pt>
                <c:pt idx="1124">
                  <c:v>3.6320218225008069E-2</c:v>
                </c:pt>
                <c:pt idx="1125">
                  <c:v>3.7413805574980238E-2</c:v>
                </c:pt>
                <c:pt idx="1126">
                  <c:v>5.1561105933494611E-2</c:v>
                </c:pt>
                <c:pt idx="1127">
                  <c:v>3.4145690843625731E-2</c:v>
                </c:pt>
                <c:pt idx="1128">
                  <c:v>3.9221915932279618E-2</c:v>
                </c:pt>
                <c:pt idx="1129">
                  <c:v>1.908372566124255E-2</c:v>
                </c:pt>
                <c:pt idx="1130">
                  <c:v>3.1651972799367399E-2</c:v>
                </c:pt>
                <c:pt idx="1131">
                  <c:v>4.1471316538947242E-2</c:v>
                </c:pt>
                <c:pt idx="1132">
                  <c:v>4.3533563663904686E-2</c:v>
                </c:pt>
                <c:pt idx="1133">
                  <c:v>4.3106013992325026E-2</c:v>
                </c:pt>
                <c:pt idx="1134">
                  <c:v>3.8812866641476748E-2</c:v>
                </c:pt>
                <c:pt idx="1135">
                  <c:v>2.0472384394360561E-2</c:v>
                </c:pt>
                <c:pt idx="1136">
                  <c:v>2.3612029151527145E-2</c:v>
                </c:pt>
                <c:pt idx="1137">
                  <c:v>9.0115315326917758E-3</c:v>
                </c:pt>
                <c:pt idx="1138">
                  <c:v>3.5978245461609978E-2</c:v>
                </c:pt>
                <c:pt idx="1139">
                  <c:v>1.2697968560021752E-2</c:v>
                </c:pt>
                <c:pt idx="1140">
                  <c:v>1.7670476267208062E-2</c:v>
                </c:pt>
                <c:pt idx="1141">
                  <c:v>3.4938053803874186E-2</c:v>
                </c:pt>
                <c:pt idx="1142">
                  <c:v>2.647157843376759E-2</c:v>
                </c:pt>
                <c:pt idx="1143">
                  <c:v>2.8047376465128913E-2</c:v>
                </c:pt>
                <c:pt idx="1144">
                  <c:v>3.3237881398274334E-2</c:v>
                </c:pt>
                <c:pt idx="1145">
                  <c:v>1.8755482126886765E-2</c:v>
                </c:pt>
                <c:pt idx="1146">
                  <c:v>2.0376581578326797E-2</c:v>
                </c:pt>
                <c:pt idx="1147">
                  <c:v>2.2701254707753117E-2</c:v>
                </c:pt>
                <c:pt idx="1148">
                  <c:v>2.3346660545643202E-2</c:v>
                </c:pt>
                <c:pt idx="1149">
                  <c:v>2.8849230480594908E-2</c:v>
                </c:pt>
                <c:pt idx="1150">
                  <c:v>1.431873510483981E-2</c:v>
                </c:pt>
                <c:pt idx="1151">
                  <c:v>1.1159910216314097E-2</c:v>
                </c:pt>
                <c:pt idx="1152">
                  <c:v>2.8423254253353101E-2</c:v>
                </c:pt>
                <c:pt idx="1153">
                  <c:v>2.6232995666226711E-2</c:v>
                </c:pt>
                <c:pt idx="1154">
                  <c:v>1.557182160616457E-2</c:v>
                </c:pt>
                <c:pt idx="1155">
                  <c:v>2.7284884728736643E-2</c:v>
                </c:pt>
                <c:pt idx="1156">
                  <c:v>2.1830052879456659E-2</c:v>
                </c:pt>
                <c:pt idx="1157">
                  <c:v>1.8006096177080624E-2</c:v>
                </c:pt>
                <c:pt idx="1158">
                  <c:v>2.3953623244684474E-2</c:v>
                </c:pt>
                <c:pt idx="1159">
                  <c:v>3.2040649274766277E-2</c:v>
                </c:pt>
                <c:pt idx="1160">
                  <c:v>2.6760595254593993E-2</c:v>
                </c:pt>
                <c:pt idx="1161">
                  <c:v>2.0667857471049527E-2</c:v>
                </c:pt>
                <c:pt idx="1162">
                  <c:v>2.4104351946537712E-3</c:v>
                </c:pt>
                <c:pt idx="1163">
                  <c:v>9.3294808171905177E-3</c:v>
                </c:pt>
                <c:pt idx="1164">
                  <c:v>1.9035265128852685E-2</c:v>
                </c:pt>
                <c:pt idx="1165">
                  <c:v>2.4362654465564338E-2</c:v>
                </c:pt>
                <c:pt idx="1166">
                  <c:v>2.0958030135647426E-2</c:v>
                </c:pt>
                <c:pt idx="1167">
                  <c:v>1.0731073630680987E-2</c:v>
                </c:pt>
                <c:pt idx="1168">
                  <c:v>2.0302805667997543E-2</c:v>
                </c:pt>
                <c:pt idx="1169">
                  <c:v>2.6205278021915933E-2</c:v>
                </c:pt>
                <c:pt idx="1170">
                  <c:v>2.4531479925507721E-2</c:v>
                </c:pt>
                <c:pt idx="1171">
                  <c:v>1.1449935987661242E-2</c:v>
                </c:pt>
                <c:pt idx="1172">
                  <c:v>1.9407864025605449E-2</c:v>
                </c:pt>
                <c:pt idx="1173">
                  <c:v>7.9739681512965704E-3</c:v>
                </c:pt>
                <c:pt idx="1174">
                  <c:v>1.8923137825983045E-2</c:v>
                </c:pt>
                <c:pt idx="1175">
                  <c:v>3.3445262935250825E-2</c:v>
                </c:pt>
                <c:pt idx="1176">
                  <c:v>2.2120106610353473E-2</c:v>
                </c:pt>
                <c:pt idx="1177">
                  <c:v>2.1818727684341642E-2</c:v>
                </c:pt>
                <c:pt idx="1178">
                  <c:v>1.1212092506509463E-2</c:v>
                </c:pt>
                <c:pt idx="1179">
                  <c:v>6.4492964259269814E-3</c:v>
                </c:pt>
                <c:pt idx="1180">
                  <c:v>2.32015742383785E-2</c:v>
                </c:pt>
                <c:pt idx="1181">
                  <c:v>1.9311145001084586E-2</c:v>
                </c:pt>
                <c:pt idx="1182">
                  <c:v>2.536282036551318E-2</c:v>
                </c:pt>
                <c:pt idx="1183">
                  <c:v>2.1493851689139143E-2</c:v>
                </c:pt>
                <c:pt idx="1184">
                  <c:v>2.3635951385162921E-2</c:v>
                </c:pt>
                <c:pt idx="1185">
                  <c:v>-1.8294751481967887E-3</c:v>
                </c:pt>
                <c:pt idx="1186">
                  <c:v>1.8517096541811398E-2</c:v>
                </c:pt>
                <c:pt idx="1187">
                  <c:v>1.9585768920905324E-2</c:v>
                </c:pt>
                <c:pt idx="1188">
                  <c:v>8.6051088905809321E-3</c:v>
                </c:pt>
                <c:pt idx="1189">
                  <c:v>1.7497942653202488E-2</c:v>
                </c:pt>
                <c:pt idx="1190">
                  <c:v>1.4494712317592501E-2</c:v>
                </c:pt>
                <c:pt idx="1191">
                  <c:v>2.3389309184864482E-2</c:v>
                </c:pt>
                <c:pt idx="1192">
                  <c:v>1.543674398399409E-2</c:v>
                </c:pt>
                <c:pt idx="1193">
                  <c:v>-4.4826160211917376E-3</c:v>
                </c:pt>
                <c:pt idx="1194">
                  <c:v>-3.1691887319512668E-4</c:v>
                </c:pt>
                <c:pt idx="1195">
                  <c:v>1.9598323512406073E-2</c:v>
                </c:pt>
                <c:pt idx="1196">
                  <c:v>9.658181999343974E-3</c:v>
                </c:pt>
                <c:pt idx="1197">
                  <c:v>6.252948297470029E-3</c:v>
                </c:pt>
                <c:pt idx="1198">
                  <c:v>1.3588735395238246E-2</c:v>
                </c:pt>
                <c:pt idx="1199">
                  <c:v>1.228578947732575E-2</c:v>
                </c:pt>
                <c:pt idx="1200">
                  <c:v>2.0463318403161207E-2</c:v>
                </c:pt>
                <c:pt idx="1201">
                  <c:v>8.3922089135727955E-3</c:v>
                </c:pt>
                <c:pt idx="1202">
                  <c:v>2.5444471927216591E-2</c:v>
                </c:pt>
                <c:pt idx="1203">
                  <c:v>-1.0898368570262097E-2</c:v>
                </c:pt>
                <c:pt idx="1204">
                  <c:v>-3.6185044910989159E-2</c:v>
                </c:pt>
                <c:pt idx="1205">
                  <c:v>-4.4728746671712283E-2</c:v>
                </c:pt>
                <c:pt idx="1206">
                  <c:v>-7.2019173946014675E-2</c:v>
                </c:pt>
                <c:pt idx="1207">
                  <c:v>-4.1599032213606252E-2</c:v>
                </c:pt>
                <c:pt idx="1208">
                  <c:v>-7.6232640577864802E-2</c:v>
                </c:pt>
                <c:pt idx="1209">
                  <c:v>-3.2808965313462252E-2</c:v>
                </c:pt>
                <c:pt idx="1210">
                  <c:v>7.9257584909736278E-2</c:v>
                </c:pt>
                <c:pt idx="1211">
                  <c:v>0.1812347591148083</c:v>
                </c:pt>
                <c:pt idx="1212">
                  <c:v>0.25153343627889885</c:v>
                </c:pt>
                <c:pt idx="1213">
                  <c:v>0.21854380561654402</c:v>
                </c:pt>
                <c:pt idx="1214">
                  <c:v>0.20813039337267314</c:v>
                </c:pt>
                <c:pt idx="1215">
                  <c:v>0.16874522504643549</c:v>
                </c:pt>
                <c:pt idx="1216">
                  <c:v>0.20908218913917523</c:v>
                </c:pt>
                <c:pt idx="1217">
                  <c:v>0.16905426972212678</c:v>
                </c:pt>
                <c:pt idx="1218">
                  <c:v>0.17400237065227367</c:v>
                </c:pt>
                <c:pt idx="1219">
                  <c:v>0.21049496197157805</c:v>
                </c:pt>
                <c:pt idx="1220">
                  <c:v>0.19618339683345765</c:v>
                </c:pt>
                <c:pt idx="1221">
                  <c:v>0.2078971923078286</c:v>
                </c:pt>
                <c:pt idx="1222">
                  <c:v>0.20028286781705171</c:v>
                </c:pt>
                <c:pt idx="1223">
                  <c:v>0.21649980335283531</c:v>
                </c:pt>
                <c:pt idx="1224">
                  <c:v>0.15795236470627028</c:v>
                </c:pt>
                <c:pt idx="1225">
                  <c:v>0.16431648501949364</c:v>
                </c:pt>
                <c:pt idx="1226">
                  <c:v>0.15897257774972604</c:v>
                </c:pt>
                <c:pt idx="1227">
                  <c:v>0.11602568963854512</c:v>
                </c:pt>
                <c:pt idx="1228">
                  <c:v>0.11156521909059484</c:v>
                </c:pt>
                <c:pt idx="1229">
                  <c:v>9.7147451436898208E-2</c:v>
                </c:pt>
                <c:pt idx="1230">
                  <c:v>6.1695443400757416E-2</c:v>
                </c:pt>
                <c:pt idx="1231">
                  <c:v>7.7090152025710207E-2</c:v>
                </c:pt>
                <c:pt idx="1232">
                  <c:v>5.8899673370784097E-2</c:v>
                </c:pt>
                <c:pt idx="1233">
                  <c:v>6.5384381130152935E-2</c:v>
                </c:pt>
                <c:pt idx="1234">
                  <c:v>4.4658139328528662E-2</c:v>
                </c:pt>
                <c:pt idx="1235">
                  <c:v>4.1104160955310921E-2</c:v>
                </c:pt>
                <c:pt idx="1236">
                  <c:v>5.3518492056714204E-2</c:v>
                </c:pt>
                <c:pt idx="1237">
                  <c:v>3.0319179415032357E-2</c:v>
                </c:pt>
                <c:pt idx="1238">
                  <c:v>4.8862121123993144E-2</c:v>
                </c:pt>
                <c:pt idx="1239">
                  <c:v>4.9551576692632861E-2</c:v>
                </c:pt>
                <c:pt idx="1240">
                  <c:v>1.6496492059231291E-2</c:v>
                </c:pt>
                <c:pt idx="1241">
                  <c:v>2.6410650224737188E-2</c:v>
                </c:pt>
                <c:pt idx="1242">
                  <c:v>1.6612711278583405E-2</c:v>
                </c:pt>
                <c:pt idx="1243">
                  <c:v>3.2709387211612588E-2</c:v>
                </c:pt>
                <c:pt idx="1244">
                  <c:v>2.5200542130400558E-2</c:v>
                </c:pt>
                <c:pt idx="1245">
                  <c:v>1.8245700515092694E-2</c:v>
                </c:pt>
                <c:pt idx="1246">
                  <c:v>3.5255331279472446E-2</c:v>
                </c:pt>
                <c:pt idx="1247">
                  <c:v>6.6739493022395617E-3</c:v>
                </c:pt>
                <c:pt idx="1248">
                  <c:v>4.1339913743621282E-3</c:v>
                </c:pt>
                <c:pt idx="1249">
                  <c:v>9.3126145092366636E-3</c:v>
                </c:pt>
                <c:pt idx="1250">
                  <c:v>1.8250526906680081E-2</c:v>
                </c:pt>
                <c:pt idx="1251">
                  <c:v>2.576529445038676E-2</c:v>
                </c:pt>
                <c:pt idx="1252">
                  <c:v>1.9053508590899951E-2</c:v>
                </c:pt>
                <c:pt idx="1253">
                  <c:v>1.3909705306764015E-2</c:v>
                </c:pt>
                <c:pt idx="1254">
                  <c:v>2.087691044790943E-2</c:v>
                </c:pt>
                <c:pt idx="1255">
                  <c:v>-2.4913875583261781E-3</c:v>
                </c:pt>
                <c:pt idx="1256">
                  <c:v>7.2330309550533885E-3</c:v>
                </c:pt>
                <c:pt idx="1257">
                  <c:v>2.0175404540089689E-2</c:v>
                </c:pt>
                <c:pt idx="1258">
                  <c:v>2.426934764824842E-2</c:v>
                </c:pt>
                <c:pt idx="1259">
                  <c:v>1.8076135694412396E-2</c:v>
                </c:pt>
                <c:pt idx="1260">
                  <c:v>5.1494488048101951E-3</c:v>
                </c:pt>
                <c:pt idx="1261">
                  <c:v>3.5473879817299672E-4</c:v>
                </c:pt>
                <c:pt idx="1262">
                  <c:v>1.1136680434497701E-2</c:v>
                </c:pt>
                <c:pt idx="1263">
                  <c:v>2.014863508558128E-2</c:v>
                </c:pt>
                <c:pt idx="1264">
                  <c:v>5.2417834870225055E-3</c:v>
                </c:pt>
                <c:pt idx="1265">
                  <c:v>1.8387069126785158E-2</c:v>
                </c:pt>
                <c:pt idx="1266">
                  <c:v>-9.3643370412444856E-3</c:v>
                </c:pt>
                <c:pt idx="1267">
                  <c:v>1.7987149661324257E-2</c:v>
                </c:pt>
                <c:pt idx="1268">
                  <c:v>1.2455304349861269E-2</c:v>
                </c:pt>
                <c:pt idx="1269">
                  <c:v>7.8002058557353482E-3</c:v>
                </c:pt>
                <c:pt idx="1270">
                  <c:v>2.8765997674786086E-2</c:v>
                </c:pt>
                <c:pt idx="1271">
                  <c:v>2.1076942767420861E-2</c:v>
                </c:pt>
                <c:pt idx="1272">
                  <c:v>8.4166841878555027E-3</c:v>
                </c:pt>
                <c:pt idx="1273">
                  <c:v>1.2021143883433442E-2</c:v>
                </c:pt>
                <c:pt idx="1274">
                  <c:v>3.6294741652891233E-3</c:v>
                </c:pt>
                <c:pt idx="1275">
                  <c:v>9.2291502521917763E-3</c:v>
                </c:pt>
                <c:pt idx="1276">
                  <c:v>1.0257559372660114E-2</c:v>
                </c:pt>
                <c:pt idx="1277">
                  <c:v>7.3139152006116183E-3</c:v>
                </c:pt>
                <c:pt idx="1278">
                  <c:v>5.545275962813824E-3</c:v>
                </c:pt>
                <c:pt idx="1279">
                  <c:v>1.8448904936950779E-2</c:v>
                </c:pt>
                <c:pt idx="1280">
                  <c:v>-1.1333920051180144E-2</c:v>
                </c:pt>
                <c:pt idx="1281">
                  <c:v>1.7994348729364142E-2</c:v>
                </c:pt>
                <c:pt idx="1282">
                  <c:v>2.0307907151187816E-2</c:v>
                </c:pt>
                <c:pt idx="1283">
                  <c:v>2.7627816432026525E-2</c:v>
                </c:pt>
                <c:pt idx="1284">
                  <c:v>1.1200065333608865E-2</c:v>
                </c:pt>
                <c:pt idx="1285">
                  <c:v>1.5267194720031591E-2</c:v>
                </c:pt>
                <c:pt idx="1286">
                  <c:v>-1.5929923182384783E-2</c:v>
                </c:pt>
                <c:pt idx="1287">
                  <c:v>-1.9964990584412229E-3</c:v>
                </c:pt>
                <c:pt idx="1288">
                  <c:v>5.2525150386862028E-3</c:v>
                </c:pt>
                <c:pt idx="1289">
                  <c:v>1.6161065488209989E-2</c:v>
                </c:pt>
                <c:pt idx="1290">
                  <c:v>5.2298501060209397E-3</c:v>
                </c:pt>
                <c:pt idx="1291">
                  <c:v>1.3432870866331586E-2</c:v>
                </c:pt>
                <c:pt idx="1292">
                  <c:v>2.1459244322819315E-2</c:v>
                </c:pt>
                <c:pt idx="1293">
                  <c:v>2.5678728971789584E-2</c:v>
                </c:pt>
                <c:pt idx="1294">
                  <c:v>1.4543021848247618E-2</c:v>
                </c:pt>
                <c:pt idx="1295">
                  <c:v>6.6941184447303834E-4</c:v>
                </c:pt>
                <c:pt idx="1296">
                  <c:v>2.0213526054660431E-2</c:v>
                </c:pt>
                <c:pt idx="1297">
                  <c:v>1.8375396342654286E-2</c:v>
                </c:pt>
                <c:pt idx="1298">
                  <c:v>7.3001983042194803E-3</c:v>
                </c:pt>
                <c:pt idx="1299">
                  <c:v>2.7438935317848905E-2</c:v>
                </c:pt>
                <c:pt idx="1300">
                  <c:v>1.4359643783564139E-2</c:v>
                </c:pt>
                <c:pt idx="1301">
                  <c:v>-1.0845938748073984E-3</c:v>
                </c:pt>
                <c:pt idx="1302">
                  <c:v>3.7196246396618143E-4</c:v>
                </c:pt>
                <c:pt idx="1303">
                  <c:v>-3.9512605964266215E-3</c:v>
                </c:pt>
                <c:pt idx="1304">
                  <c:v>3.2252124882749741E-2</c:v>
                </c:pt>
                <c:pt idx="1305">
                  <c:v>1.6809921961986728E-2</c:v>
                </c:pt>
                <c:pt idx="1306">
                  <c:v>1.384206916628615E-2</c:v>
                </c:pt>
                <c:pt idx="1307">
                  <c:v>1.2229978072756463E-2</c:v>
                </c:pt>
                <c:pt idx="1308">
                  <c:v>2.1880605685070099E-2</c:v>
                </c:pt>
                <c:pt idx="1309">
                  <c:v>2.6547946327028761E-2</c:v>
                </c:pt>
                <c:pt idx="1310">
                  <c:v>-8.9775958675285261E-3</c:v>
                </c:pt>
                <c:pt idx="1311">
                  <c:v>1.3628629294602713E-2</c:v>
                </c:pt>
                <c:pt idx="1312">
                  <c:v>3.1876073344507191E-2</c:v>
                </c:pt>
                <c:pt idx="1313">
                  <c:v>1.7532854186825507E-2</c:v>
                </c:pt>
                <c:pt idx="1314">
                  <c:v>2.2790369405319498E-2</c:v>
                </c:pt>
                <c:pt idx="1315">
                  <c:v>1.0849297964978147E-2</c:v>
                </c:pt>
                <c:pt idx="1316">
                  <c:v>3.7354479424004626E-3</c:v>
                </c:pt>
                <c:pt idx="1317">
                  <c:v>1.5847986614174834E-2</c:v>
                </c:pt>
                <c:pt idx="1318">
                  <c:v>2.7231566699807926E-2</c:v>
                </c:pt>
                <c:pt idx="1319">
                  <c:v>2.4988457187956659E-2</c:v>
                </c:pt>
                <c:pt idx="1320">
                  <c:v>-1.0699517425701716E-4</c:v>
                </c:pt>
                <c:pt idx="1321">
                  <c:v>1.9132952131572234E-2</c:v>
                </c:pt>
                <c:pt idx="1322">
                  <c:v>1.0340608005470424E-2</c:v>
                </c:pt>
                <c:pt idx="1323">
                  <c:v>-4.4863239895661794E-3</c:v>
                </c:pt>
                <c:pt idx="1324">
                  <c:v>2.1556741138437519E-2</c:v>
                </c:pt>
                <c:pt idx="1325">
                  <c:v>4.4344882298481339E-3</c:v>
                </c:pt>
                <c:pt idx="1326">
                  <c:v>5.609757009304446E-3</c:v>
                </c:pt>
                <c:pt idx="1327">
                  <c:v>-4.0484581349370108E-3</c:v>
                </c:pt>
                <c:pt idx="1328">
                  <c:v>1.7414350377359191E-2</c:v>
                </c:pt>
                <c:pt idx="1329">
                  <c:v>4.1731384061036936E-2</c:v>
                </c:pt>
                <c:pt idx="1330">
                  <c:v>-1.2463258406959858E-2</c:v>
                </c:pt>
                <c:pt idx="1331">
                  <c:v>1.1263558012727371E-2</c:v>
                </c:pt>
                <c:pt idx="1332">
                  <c:v>2.057485906542425E-2</c:v>
                </c:pt>
                <c:pt idx="1333">
                  <c:v>8.4017119386978686E-3</c:v>
                </c:pt>
                <c:pt idx="1334">
                  <c:v>1.8986169250337276E-2</c:v>
                </c:pt>
                <c:pt idx="1335">
                  <c:v>2.7383171990527592E-2</c:v>
                </c:pt>
                <c:pt idx="1336">
                  <c:v>-4.7578097342358405E-3</c:v>
                </c:pt>
                <c:pt idx="1337">
                  <c:v>2.5489015928002973E-2</c:v>
                </c:pt>
                <c:pt idx="1338">
                  <c:v>4.3839523523291936E-3</c:v>
                </c:pt>
                <c:pt idx="1339">
                  <c:v>-1.0545402715078759E-2</c:v>
                </c:pt>
                <c:pt idx="1340">
                  <c:v>6.4352507770188312E-3</c:v>
                </c:pt>
                <c:pt idx="1341">
                  <c:v>3.4626935370705242E-2</c:v>
                </c:pt>
                <c:pt idx="1342">
                  <c:v>1.5798953908607992E-2</c:v>
                </c:pt>
                <c:pt idx="1343">
                  <c:v>2.4526727293844783E-2</c:v>
                </c:pt>
                <c:pt idx="1344">
                  <c:v>2.6825670841181242E-2</c:v>
                </c:pt>
                <c:pt idx="1345">
                  <c:v>1.6074172661978452E-2</c:v>
                </c:pt>
                <c:pt idx="1346">
                  <c:v>1.7749039509619216E-2</c:v>
                </c:pt>
                <c:pt idx="1347">
                  <c:v>-1.7952371660228533E-2</c:v>
                </c:pt>
                <c:pt idx="1348">
                  <c:v>1.331733368295937E-2</c:v>
                </c:pt>
                <c:pt idx="1349">
                  <c:v>5.2104260375676406E-3</c:v>
                </c:pt>
                <c:pt idx="1350">
                  <c:v>1.0297484581578992E-2</c:v>
                </c:pt>
                <c:pt idx="1351">
                  <c:v>3.6565407681843382E-2</c:v>
                </c:pt>
                <c:pt idx="1352">
                  <c:v>1.7383793898285843E-2</c:v>
                </c:pt>
                <c:pt idx="1353">
                  <c:v>7.7385018663650648E-3</c:v>
                </c:pt>
                <c:pt idx="1354">
                  <c:v>7.8015566259279703E-3</c:v>
                </c:pt>
                <c:pt idx="1355">
                  <c:v>2.3864980819157805E-3</c:v>
                </c:pt>
                <c:pt idx="1356">
                  <c:v>-8.2203931362227756E-3</c:v>
                </c:pt>
                <c:pt idx="1357">
                  <c:v>2.4691720653377495E-2</c:v>
                </c:pt>
                <c:pt idx="1358">
                  <c:v>9.3990596548762899E-3</c:v>
                </c:pt>
                <c:pt idx="1359">
                  <c:v>2.4026605891212055E-2</c:v>
                </c:pt>
                <c:pt idx="1360">
                  <c:v>-1.2280892801361612E-2</c:v>
                </c:pt>
                <c:pt idx="1361">
                  <c:v>-1.7614641563484437E-3</c:v>
                </c:pt>
                <c:pt idx="1362">
                  <c:v>-5.8203734850853055E-3</c:v>
                </c:pt>
                <c:pt idx="1363">
                  <c:v>-8.3463822113387463E-3</c:v>
                </c:pt>
                <c:pt idx="1364">
                  <c:v>-1.3240819951297299E-2</c:v>
                </c:pt>
                <c:pt idx="1365">
                  <c:v>3.057962291231903E-2</c:v>
                </c:pt>
                <c:pt idx="1366">
                  <c:v>3.9437825891747193E-3</c:v>
                </c:pt>
                <c:pt idx="1367">
                  <c:v>1.8731941668526732E-2</c:v>
                </c:pt>
                <c:pt idx="1368">
                  <c:v>4.7170718091986148E-2</c:v>
                </c:pt>
                <c:pt idx="1369">
                  <c:v>1.2203446850919744E-2</c:v>
                </c:pt>
                <c:pt idx="1370">
                  <c:v>4.0804288718003401E-2</c:v>
                </c:pt>
                <c:pt idx="1371">
                  <c:v>2.7866409322385717E-2</c:v>
                </c:pt>
                <c:pt idx="1372">
                  <c:v>4.4834999381526866E-2</c:v>
                </c:pt>
                <c:pt idx="1373">
                  <c:v>4.0120472437569152E-2</c:v>
                </c:pt>
                <c:pt idx="1374">
                  <c:v>2.5739515911082231E-2</c:v>
                </c:pt>
                <c:pt idx="1375">
                  <c:v>1.1158180743182786E-2</c:v>
                </c:pt>
                <c:pt idx="1376">
                  <c:v>3.0731918873804435E-2</c:v>
                </c:pt>
                <c:pt idx="1377">
                  <c:v>3.7608390719448971E-2</c:v>
                </c:pt>
                <c:pt idx="1378">
                  <c:v>6.7124485082445035E-2</c:v>
                </c:pt>
                <c:pt idx="1379">
                  <c:v>5.9566717586814574E-2</c:v>
                </c:pt>
                <c:pt idx="1380">
                  <c:v>1.3532150931702579E-2</c:v>
                </c:pt>
                <c:pt idx="1381">
                  <c:v>2.3620449158981385E-2</c:v>
                </c:pt>
                <c:pt idx="1382">
                  <c:v>2.1275090857010397E-3</c:v>
                </c:pt>
                <c:pt idx="1383">
                  <c:v>3.8221819590355116E-2</c:v>
                </c:pt>
                <c:pt idx="1384">
                  <c:v>-7.6063642482165419E-3</c:v>
                </c:pt>
                <c:pt idx="1385">
                  <c:v>4.5020839973433056E-3</c:v>
                </c:pt>
                <c:pt idx="1386">
                  <c:v>4.5352476925162782E-2</c:v>
                </c:pt>
                <c:pt idx="1387">
                  <c:v>4.6061065998870311E-2</c:v>
                </c:pt>
                <c:pt idx="1388">
                  <c:v>0.10410378546323729</c:v>
                </c:pt>
                <c:pt idx="1389">
                  <c:v>4.0436934951664658E-2</c:v>
                </c:pt>
                <c:pt idx="1390">
                  <c:v>6.2470728367371713E-2</c:v>
                </c:pt>
                <c:pt idx="1391">
                  <c:v>3.2046862429801641E-2</c:v>
                </c:pt>
                <c:pt idx="1392">
                  <c:v>4.2767540476010363E-2</c:v>
                </c:pt>
                <c:pt idx="1393">
                  <c:v>5.6661238651843471E-2</c:v>
                </c:pt>
                <c:pt idx="1394">
                  <c:v>5.1592223501066889E-2</c:v>
                </c:pt>
                <c:pt idx="1395">
                  <c:v>1.6248266729217857E-2</c:v>
                </c:pt>
                <c:pt idx="1396">
                  <c:v>9.4723738855068393E-2</c:v>
                </c:pt>
                <c:pt idx="1397">
                  <c:v>6.6226645885063537E-2</c:v>
                </c:pt>
                <c:pt idx="1398">
                  <c:v>6.7061511202390955E-2</c:v>
                </c:pt>
                <c:pt idx="1399">
                  <c:v>9.0997687311643927E-2</c:v>
                </c:pt>
                <c:pt idx="1400">
                  <c:v>8.423078266476286E-2</c:v>
                </c:pt>
                <c:pt idx="1401">
                  <c:v>3.3666521331121975E-2</c:v>
                </c:pt>
                <c:pt idx="1402">
                  <c:v>5.9717912924934224E-2</c:v>
                </c:pt>
                <c:pt idx="1403">
                  <c:v>6.5096957533310532E-2</c:v>
                </c:pt>
                <c:pt idx="1404">
                  <c:v>3.1930734567867998E-2</c:v>
                </c:pt>
                <c:pt idx="1405">
                  <c:v>4.9835449767648511E-2</c:v>
                </c:pt>
                <c:pt idx="1406">
                  <c:v>3.4846970607676553E-2</c:v>
                </c:pt>
                <c:pt idx="1407">
                  <c:v>3.5322638186391135E-2</c:v>
                </c:pt>
                <c:pt idx="1408">
                  <c:v>-1.0392836080267091E-2</c:v>
                </c:pt>
                <c:pt idx="1409">
                  <c:v>2.1513335358430821E-2</c:v>
                </c:pt>
                <c:pt idx="1410">
                  <c:v>-9.1554658583464302E-3</c:v>
                </c:pt>
                <c:pt idx="1411">
                  <c:v>3.3360835294005763E-2</c:v>
                </c:pt>
                <c:pt idx="1412">
                  <c:v>4.6787566966301403E-2</c:v>
                </c:pt>
                <c:pt idx="1413">
                  <c:v>4.6633027110516923E-2</c:v>
                </c:pt>
                <c:pt idx="1414">
                  <c:v>3.3287985999141394E-2</c:v>
                </c:pt>
                <c:pt idx="1415">
                  <c:v>6.4737039861221576E-2</c:v>
                </c:pt>
                <c:pt idx="1416">
                  <c:v>2.990604962151093E-2</c:v>
                </c:pt>
                <c:pt idx="1417">
                  <c:v>7.1759933784306937E-2</c:v>
                </c:pt>
                <c:pt idx="1418">
                  <c:v>2.503994655641447E-2</c:v>
                </c:pt>
                <c:pt idx="1419">
                  <c:v>4.5216171286705312E-2</c:v>
                </c:pt>
                <c:pt idx="1420">
                  <c:v>5.680406693867273E-2</c:v>
                </c:pt>
                <c:pt idx="1421">
                  <c:v>2.5848365220547884E-3</c:v>
                </c:pt>
                <c:pt idx="1422">
                  <c:v>2.6988286514129822E-2</c:v>
                </c:pt>
                <c:pt idx="1423">
                  <c:v>4.8003404163379761E-2</c:v>
                </c:pt>
                <c:pt idx="1424">
                  <c:v>2.12555379158723E-2</c:v>
                </c:pt>
                <c:pt idx="1425">
                  <c:v>2.4552725280740914E-2</c:v>
                </c:pt>
                <c:pt idx="1426">
                  <c:v>1.4687078094583819E-3</c:v>
                </c:pt>
                <c:pt idx="1427">
                  <c:v>-2.2355861429177767E-2</c:v>
                </c:pt>
                <c:pt idx="1428">
                  <c:v>6.2985058643061906E-2</c:v>
                </c:pt>
                <c:pt idx="1429">
                  <c:v>4.3177878729588948E-2</c:v>
                </c:pt>
                <c:pt idx="1430">
                  <c:v>2.8168297166269993E-2</c:v>
                </c:pt>
                <c:pt idx="1431">
                  <c:v>3.6613724422311443E-2</c:v>
                </c:pt>
                <c:pt idx="1432">
                  <c:v>4.8500545437652667E-3</c:v>
                </c:pt>
                <c:pt idx="1433">
                  <c:v>2.7482121182502095E-2</c:v>
                </c:pt>
                <c:pt idx="1434">
                  <c:v>-6.484405604020433E-3</c:v>
                </c:pt>
                <c:pt idx="1435">
                  <c:v>2.0561015646561126E-2</c:v>
                </c:pt>
                <c:pt idx="1436">
                  <c:v>6.2254524239764165E-2</c:v>
                </c:pt>
                <c:pt idx="1437">
                  <c:v>4.3918254803214637E-2</c:v>
                </c:pt>
                <c:pt idx="1438">
                  <c:v>5.4069771706340818E-3</c:v>
                </c:pt>
                <c:pt idx="1439">
                  <c:v>3.2073619662447931E-3</c:v>
                </c:pt>
                <c:pt idx="1440">
                  <c:v>-2.279251021284328E-4</c:v>
                </c:pt>
                <c:pt idx="1441">
                  <c:v>1.4671287811599005E-2</c:v>
                </c:pt>
                <c:pt idx="1442">
                  <c:v>3.2195090329729219E-2</c:v>
                </c:pt>
                <c:pt idx="1443">
                  <c:v>2.2667810013934898E-2</c:v>
                </c:pt>
                <c:pt idx="1444">
                  <c:v>4.2920962061434684E-2</c:v>
                </c:pt>
                <c:pt idx="1445">
                  <c:v>6.4422065584530661E-2</c:v>
                </c:pt>
                <c:pt idx="1446">
                  <c:v>1.8194143907141122E-2</c:v>
                </c:pt>
                <c:pt idx="1447">
                  <c:v>-1.6362295620390571E-3</c:v>
                </c:pt>
                <c:pt idx="1448">
                  <c:v>2.1234892557518644E-2</c:v>
                </c:pt>
                <c:pt idx="1449">
                  <c:v>-3.5503736613597611E-3</c:v>
                </c:pt>
                <c:pt idx="1450">
                  <c:v>2.406036519657772E-2</c:v>
                </c:pt>
                <c:pt idx="1451">
                  <c:v>3.9329763401894161E-2</c:v>
                </c:pt>
                <c:pt idx="1452">
                  <c:v>4.3717720803546259E-2</c:v>
                </c:pt>
                <c:pt idx="1453">
                  <c:v>3.2164842203381672E-2</c:v>
                </c:pt>
                <c:pt idx="1454">
                  <c:v>-5.6622103787954767E-3</c:v>
                </c:pt>
                <c:pt idx="1455">
                  <c:v>7.0649563431040244E-2</c:v>
                </c:pt>
                <c:pt idx="1456">
                  <c:v>1.9850467876126314E-2</c:v>
                </c:pt>
                <c:pt idx="1457">
                  <c:v>-5.8069294213792574E-2</c:v>
                </c:pt>
                <c:pt idx="1458">
                  <c:v>3.7715829188314808E-2</c:v>
                </c:pt>
                <c:pt idx="1459">
                  <c:v>-2.7103720806589272E-2</c:v>
                </c:pt>
                <c:pt idx="1460">
                  <c:v>6.3613818294106089E-3</c:v>
                </c:pt>
                <c:pt idx="1461">
                  <c:v>5.6626009676400239E-3</c:v>
                </c:pt>
                <c:pt idx="1462">
                  <c:v>4.299948005458868E-2</c:v>
                </c:pt>
                <c:pt idx="1463">
                  <c:v>4.9113434186516529E-2</c:v>
                </c:pt>
                <c:pt idx="1464">
                  <c:v>9.9285834766697376E-2</c:v>
                </c:pt>
                <c:pt idx="1465">
                  <c:v>5.3622514511633163E-2</c:v>
                </c:pt>
                <c:pt idx="1466">
                  <c:v>1.8610916169384047E-2</c:v>
                </c:pt>
                <c:pt idx="1467">
                  <c:v>-1.5279447672778992E-2</c:v>
                </c:pt>
                <c:pt idx="1468">
                  <c:v>-3.2252120631801412E-2</c:v>
                </c:pt>
                <c:pt idx="1469">
                  <c:v>1.7611501994058185E-2</c:v>
                </c:pt>
                <c:pt idx="1470">
                  <c:v>-1.0337113840052901E-2</c:v>
                </c:pt>
                <c:pt idx="1471">
                  <c:v>5.5071491358428242E-3</c:v>
                </c:pt>
                <c:pt idx="1472">
                  <c:v>2.2416014442949925E-2</c:v>
                </c:pt>
                <c:pt idx="1473">
                  <c:v>5.6612390862297544E-2</c:v>
                </c:pt>
                <c:pt idx="1474">
                  <c:v>-1.9153038182031373E-2</c:v>
                </c:pt>
                <c:pt idx="1475">
                  <c:v>-1.067505021146474E-2</c:v>
                </c:pt>
                <c:pt idx="1476">
                  <c:v>3.7850165591237495E-3</c:v>
                </c:pt>
                <c:pt idx="1477">
                  <c:v>6.0153998555225338E-2</c:v>
                </c:pt>
                <c:pt idx="1478">
                  <c:v>-4.6129338601271375E-3</c:v>
                </c:pt>
                <c:pt idx="1479">
                  <c:v>-4.2707631967448621E-3</c:v>
                </c:pt>
                <c:pt idx="1480">
                  <c:v>-2.7537162152167904E-3</c:v>
                </c:pt>
                <c:pt idx="1481">
                  <c:v>3.2265865954896437E-3</c:v>
                </c:pt>
                <c:pt idx="1482">
                  <c:v>-1.5439498104110416E-2</c:v>
                </c:pt>
                <c:pt idx="1483">
                  <c:v>7.7052065792973384E-2</c:v>
                </c:pt>
                <c:pt idx="1484">
                  <c:v>4.9790274977027794E-2</c:v>
                </c:pt>
                <c:pt idx="1485">
                  <c:v>-4.2271257470659948E-2</c:v>
                </c:pt>
                <c:pt idx="1486">
                  <c:v>1.2081569645368811E-2</c:v>
                </c:pt>
                <c:pt idx="1487">
                  <c:v>-3.7182721362546862E-2</c:v>
                </c:pt>
                <c:pt idx="1488">
                  <c:v>-2.5199166681612949E-2</c:v>
                </c:pt>
                <c:pt idx="1489">
                  <c:v>2.4731980952866633E-2</c:v>
                </c:pt>
                <c:pt idx="1490">
                  <c:v>4.6078192798467858E-2</c:v>
                </c:pt>
                <c:pt idx="1491">
                  <c:v>-8.8642041835483715E-3</c:v>
                </c:pt>
                <c:pt idx="1492">
                  <c:v>2.8998913283506868E-3</c:v>
                </c:pt>
                <c:pt idx="1493">
                  <c:v>-1.788694531968274E-2</c:v>
                </c:pt>
                <c:pt idx="1494">
                  <c:v>3.7959117198912956E-2</c:v>
                </c:pt>
                <c:pt idx="1495">
                  <c:v>5.5111168812954775E-3</c:v>
                </c:pt>
                <c:pt idx="1496">
                  <c:v>-2.2948357392478174E-2</c:v>
                </c:pt>
                <c:pt idx="1497">
                  <c:v>7.1891693399364451E-2</c:v>
                </c:pt>
                <c:pt idx="1498">
                  <c:v>-1.7163992037116795E-2</c:v>
                </c:pt>
                <c:pt idx="1499">
                  <c:v>-4.5337116931325153E-2</c:v>
                </c:pt>
                <c:pt idx="1500">
                  <c:v>-5.9030319782218864E-2</c:v>
                </c:pt>
                <c:pt idx="1501">
                  <c:v>-9.0639083652702596E-2</c:v>
                </c:pt>
                <c:pt idx="1502">
                  <c:v>-2.7037048285748953E-2</c:v>
                </c:pt>
                <c:pt idx="1503">
                  <c:v>-1.8092206202826158E-2</c:v>
                </c:pt>
                <c:pt idx="1504">
                  <c:v>-1.0340918433612539E-2</c:v>
                </c:pt>
                <c:pt idx="1505">
                  <c:v>-3.7364371543407784E-2</c:v>
                </c:pt>
                <c:pt idx="1506">
                  <c:v>-2.1715555872695993E-2</c:v>
                </c:pt>
                <c:pt idx="1507">
                  <c:v>9.3445068703063676E-3</c:v>
                </c:pt>
                <c:pt idx="1508">
                  <c:v>3.9776820709421498E-2</c:v>
                </c:pt>
                <c:pt idx="1509">
                  <c:v>1.6096790386412943E-2</c:v>
                </c:pt>
                <c:pt idx="1510">
                  <c:v>-3.0625184123245441E-2</c:v>
                </c:pt>
                <c:pt idx="1511">
                  <c:v>2.257372792807065E-2</c:v>
                </c:pt>
                <c:pt idx="1512">
                  <c:v>-6.9297992920347273E-2</c:v>
                </c:pt>
                <c:pt idx="1513">
                  <c:v>-5.6990923585504422E-2</c:v>
                </c:pt>
                <c:pt idx="1514">
                  <c:v>4.8774330328596273E-2</c:v>
                </c:pt>
                <c:pt idx="1515">
                  <c:v>6.0442255914929709E-2</c:v>
                </c:pt>
                <c:pt idx="1516">
                  <c:v>2.7632173221345202E-2</c:v>
                </c:pt>
                <c:pt idx="1517">
                  <c:v>-3.104294869439651E-2</c:v>
                </c:pt>
                <c:pt idx="1518">
                  <c:v>-8.8449917458769955E-3</c:v>
                </c:pt>
                <c:pt idx="1519">
                  <c:v>3.6866037960395781E-2</c:v>
                </c:pt>
                <c:pt idx="1520">
                  <c:v>1.8223575114907731E-2</c:v>
                </c:pt>
                <c:pt idx="1521">
                  <c:v>5.9523345813177982E-2</c:v>
                </c:pt>
                <c:pt idx="1522">
                  <c:v>3.6964763722201865E-2</c:v>
                </c:pt>
                <c:pt idx="1523">
                  <c:v>-4.8752548999219956E-2</c:v>
                </c:pt>
                <c:pt idx="1524">
                  <c:v>-5.078452933849345E-2</c:v>
                </c:pt>
                <c:pt idx="1525">
                  <c:v>-9.0937137012593858E-2</c:v>
                </c:pt>
                <c:pt idx="1526">
                  <c:v>-1.9143772474032379E-2</c:v>
                </c:pt>
                <c:pt idx="1527">
                  <c:v>6.9348736252352244E-2</c:v>
                </c:pt>
                <c:pt idx="1528">
                  <c:v>4.4768630113480576E-2</c:v>
                </c:pt>
                <c:pt idx="1529">
                  <c:v>-2.7458452328421833E-2</c:v>
                </c:pt>
                <c:pt idx="1530">
                  <c:v>-5.0511207885058432E-2</c:v>
                </c:pt>
                <c:pt idx="1531">
                  <c:v>4.3324517901741411E-2</c:v>
                </c:pt>
                <c:pt idx="1532">
                  <c:v>3.3669143954347641E-2</c:v>
                </c:pt>
                <c:pt idx="1533">
                  <c:v>-5.7327094625865799E-2</c:v>
                </c:pt>
                <c:pt idx="1534">
                  <c:v>7.0821942234089823E-3</c:v>
                </c:pt>
                <c:pt idx="1535">
                  <c:v>-2.2249810877825838E-2</c:v>
                </c:pt>
                <c:pt idx="1536">
                  <c:v>-4.6209647846573457E-2</c:v>
                </c:pt>
                <c:pt idx="1537">
                  <c:v>1.538607648032605E-2</c:v>
                </c:pt>
                <c:pt idx="1538">
                  <c:v>-4.6203077754751555E-2</c:v>
                </c:pt>
                <c:pt idx="1539">
                  <c:v>-3.8343143659755833E-3</c:v>
                </c:pt>
                <c:pt idx="1540">
                  <c:v>4.2077719516996279E-2</c:v>
                </c:pt>
                <c:pt idx="1541">
                  <c:v>2.0323267389122358E-2</c:v>
                </c:pt>
                <c:pt idx="1542">
                  <c:v>-4.4296738941724784E-2</c:v>
                </c:pt>
                <c:pt idx="1543">
                  <c:v>1.4299672708698152E-2</c:v>
                </c:pt>
                <c:pt idx="1544">
                  <c:v>-3.6999742735511126E-2</c:v>
                </c:pt>
                <c:pt idx="1545">
                  <c:v>1.2199280212664025E-2</c:v>
                </c:pt>
                <c:pt idx="1546">
                  <c:v>3.2341277698324358E-2</c:v>
                </c:pt>
                <c:pt idx="1547">
                  <c:v>2.9145607768740728E-2</c:v>
                </c:pt>
                <c:pt idx="1548">
                  <c:v>-7.4025412415676707E-3</c:v>
                </c:pt>
                <c:pt idx="1549">
                  <c:v>3.863910860330258E-2</c:v>
                </c:pt>
                <c:pt idx="1550">
                  <c:v>2.0220447508969428E-2</c:v>
                </c:pt>
                <c:pt idx="1551">
                  <c:v>5.7375612903058509E-2</c:v>
                </c:pt>
                <c:pt idx="1552">
                  <c:v>4.1869122388283539E-2</c:v>
                </c:pt>
                <c:pt idx="1553">
                  <c:v>-2.5879657333038975E-2</c:v>
                </c:pt>
                <c:pt idx="1554">
                  <c:v>-4.5922557807134529E-2</c:v>
                </c:pt>
                <c:pt idx="1555">
                  <c:v>-4.6821753154523117E-2</c:v>
                </c:pt>
                <c:pt idx="1556">
                  <c:v>8.8091354011713401E-3</c:v>
                </c:pt>
                <c:pt idx="1557">
                  <c:v>9.8426838417292432E-4</c:v>
                </c:pt>
                <c:pt idx="1558">
                  <c:v>-3.7700516409300111E-2</c:v>
                </c:pt>
                <c:pt idx="1559">
                  <c:v>6.6526732840090114E-2</c:v>
                </c:pt>
                <c:pt idx="1560">
                  <c:v>3.2157517235440837E-2</c:v>
                </c:pt>
                <c:pt idx="1561">
                  <c:v>-2.2142193644060934E-2</c:v>
                </c:pt>
                <c:pt idx="1562">
                  <c:v>3.1381511796733669E-3</c:v>
                </c:pt>
                <c:pt idx="1563">
                  <c:v>-4.2076413111644194E-2</c:v>
                </c:pt>
                <c:pt idx="1564">
                  <c:v>5.4355488617669506E-2</c:v>
                </c:pt>
                <c:pt idx="1565">
                  <c:v>-2.5641519941331393E-3</c:v>
                </c:pt>
                <c:pt idx="1566">
                  <c:v>-3.4885323625006112E-2</c:v>
                </c:pt>
                <c:pt idx="1567">
                  <c:v>-8.486473686961743E-2</c:v>
                </c:pt>
                <c:pt idx="1568">
                  <c:v>-3.7329310986370032E-2</c:v>
                </c:pt>
                <c:pt idx="1569">
                  <c:v>-4.6508439812451056E-2</c:v>
                </c:pt>
                <c:pt idx="1570">
                  <c:v>7.2952754419088137E-3</c:v>
                </c:pt>
                <c:pt idx="1571">
                  <c:v>-1.4283097377657478E-2</c:v>
                </c:pt>
                <c:pt idx="1572">
                  <c:v>-5.8505584427515765E-2</c:v>
                </c:pt>
                <c:pt idx="1573">
                  <c:v>-9.4506438980899776E-2</c:v>
                </c:pt>
                <c:pt idx="1574">
                  <c:v>6.9088466900077736E-2</c:v>
                </c:pt>
                <c:pt idx="1575">
                  <c:v>1.5640515542051606E-2</c:v>
                </c:pt>
                <c:pt idx="1576">
                  <c:v>-2.0798443490097653E-2</c:v>
                </c:pt>
                <c:pt idx="1577">
                  <c:v>0.11482122041999027</c:v>
                </c:pt>
                <c:pt idx="1578">
                  <c:v>4.2718608118691839E-2</c:v>
                </c:pt>
                <c:pt idx="1579">
                  <c:v>1.9338684036124664E-2</c:v>
                </c:pt>
                <c:pt idx="1580">
                  <c:v>3.085244513465376E-2</c:v>
                </c:pt>
                <c:pt idx="1581">
                  <c:v>-4.9862542101343603E-3</c:v>
                </c:pt>
                <c:pt idx="1582">
                  <c:v>5.0813587205116948E-3</c:v>
                </c:pt>
                <c:pt idx="1583">
                  <c:v>-9.0937152514330336E-2</c:v>
                </c:pt>
                <c:pt idx="1584">
                  <c:v>8.7130355520290054E-2</c:v>
                </c:pt>
                <c:pt idx="1585">
                  <c:v>-1.5517090004123489E-2</c:v>
                </c:pt>
                <c:pt idx="1586">
                  <c:v>8.4619575374185962E-2</c:v>
                </c:pt>
                <c:pt idx="1587">
                  <c:v>1.8254570554581712E-2</c:v>
                </c:pt>
                <c:pt idx="1588">
                  <c:v>9.1738182100947141E-2</c:v>
                </c:pt>
                <c:pt idx="1589">
                  <c:v>6.5741786108252737E-2</c:v>
                </c:pt>
                <c:pt idx="1590">
                  <c:v>-0.12828156572908128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87936"/>
        <c:axId val="88096128"/>
      </c:scatterChart>
      <c:valAx>
        <c:axId val="88087936"/>
        <c:scaling>
          <c:orientation val="minMax"/>
          <c:max val="8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8096128"/>
        <c:crosses val="autoZero"/>
        <c:crossBetween val="midCat"/>
      </c:valAx>
      <c:valAx>
        <c:axId val="880961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TOD, ROD, AOD (counts)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8087936"/>
        <c:crosses val="autoZero"/>
        <c:crossBetween val="midCat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7222-5918-4F7F-BB1C-98AE2FF16C59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B0A5-C681-466B-AE44-291F9AB7EF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209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Cloud Optical depth Retrieval by Spectrometer – based Sun Photometer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3629"/>
            <a:ext cx="4267200" cy="57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1"/>
            <a:ext cx="3544824" cy="457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1000" y="2819400"/>
                <a:ext cx="3638550" cy="1524000"/>
              </a:xfrm>
            </p:spPr>
            <p:txBody>
              <a:bodyPr>
                <a:normAutofit fontScale="85000" lnSpcReduction="1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Beer-Lambert Law: light traveling through a medium</a:t>
                </a:r>
              </a:p>
              <a:p>
                <a:pPr algn="ctr"/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𝐈</m:t>
                    </m:r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𝛌</m:t>
                    </m:r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𝛌</m:t>
                    </m:r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𝐜𝐨𝐬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𝛉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𝛕</m:t>
                            </m:r>
                            <m:r>
                              <a:rPr lang="en-US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𝛌</m:t>
                            </m:r>
                            <m:r>
                              <a:rPr lang="en-US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𝐞𝐱𝐭</m:t>
                            </m:r>
                          </m:sub>
                        </m:sSub>
                      </m:sup>
                    </m:sSup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𝛌</m:t>
                        </m:r>
                        <m:r>
                          <a:rPr lang="en-US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𝐦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𝛕</m:t>
                            </m:r>
                            <m:r>
                              <a:rPr lang="en-US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𝛌</m:t>
                            </m:r>
                            <m:r>
                              <a:rPr lang="en-US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𝐞𝐱𝐭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2819400"/>
                <a:ext cx="3638550" cy="1524000"/>
              </a:xfrm>
              <a:blipFill rotWithShape="1">
                <a:blip r:embed="rId2"/>
                <a:stretch>
                  <a:fillRect t="-2000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804563"/>
            <a:ext cx="3660775" cy="6461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Langley Method: Determining extinction from our measurements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066798"/>
                <a:ext cx="7162800" cy="206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Optical Extinction</a:t>
                </a:r>
              </a:p>
              <a:p>
                <a:pPr algn="ctr"/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𝒆𝒙𝒕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𝒔𝒄𝒂𝒕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𝒂𝒃𝒔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𝒆𝒙𝒕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𝒕𝒐𝒕𝒂𝒍</m:t>
                          </m:r>
                        </m:sup>
                      </m:sSubSup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𝒆𝒙𝒕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𝒈𝒂𝒔</m:t>
                          </m:r>
                        </m:sup>
                      </m:sSubSup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𝒆𝒙𝒕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𝒂𝒆𝒓𝒐𝒔𝒐𝒍</m:t>
                          </m:r>
                        </m:sup>
                      </m:sSubSup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𝒆𝒙𝒕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𝒄𝒍𝒐𝒖𝒅</m:t>
                          </m:r>
                        </m:sup>
                      </m:sSubSup>
                    </m:oMath>
                  </m:oMathPara>
                </a14:m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798"/>
                <a:ext cx="7162800" cy="2060821"/>
              </a:xfrm>
              <a:prstGeom prst="rect">
                <a:avLst/>
              </a:prstGeom>
              <a:blipFill rotWithShape="1">
                <a:blip r:embed="rId3"/>
                <a:stretch>
                  <a:fillRect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7355" y="3213645"/>
            <a:ext cx="2651124" cy="41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4308" y="3227221"/>
            <a:ext cx="3038474" cy="3918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6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696200" cy="2251579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For measurements on days with cirrus clouds, we cannot use the Langley method ( no linear regression) we have to use known TOA irradiance values to solve the beer-lambert law directly for the optical extinction.</a:t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286000"/>
            <a:ext cx="60960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697160"/>
              </p:ext>
            </p:extLst>
          </p:nvPr>
        </p:nvGraphicFramePr>
        <p:xfrm>
          <a:off x="1600200" y="2438400"/>
          <a:ext cx="5638800" cy="334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0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583424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Determining cirrus cloud optical depth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790" y="1295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Cloudy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Clear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83" y="1905000"/>
            <a:ext cx="3657600" cy="2514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3083" y="1905000"/>
            <a:ext cx="3657600" cy="2514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02582"/>
              </p:ext>
            </p:extLst>
          </p:nvPr>
        </p:nvGraphicFramePr>
        <p:xfrm>
          <a:off x="4782595" y="1905000"/>
          <a:ext cx="38385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483296"/>
              </p:ext>
            </p:extLst>
          </p:nvPr>
        </p:nvGraphicFramePr>
        <p:xfrm>
          <a:off x="453483" y="1886415"/>
          <a:ext cx="3686175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2597" y="5199965"/>
            <a:ext cx="815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 can find the cloud optical depth by subtracting the cloudy TOD from the clear TOD.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096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Determining cirrus cloud optical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depth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Con’t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219200"/>
            <a:ext cx="7315200" cy="381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 can conclude there is weak dependence on wavelength for cloud optical depth.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75504"/>
              </p:ext>
            </p:extLst>
          </p:nvPr>
        </p:nvGraphicFramePr>
        <p:xfrm>
          <a:off x="903514" y="1176337"/>
          <a:ext cx="7400925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32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1"/>
            <a:ext cx="6172199" cy="914400"/>
          </a:xfrm>
        </p:spPr>
        <p:txBody>
          <a:bodyPr/>
          <a:lstStyle/>
          <a:p>
            <a:pPr algn="ctr"/>
            <a:r>
              <a:rPr lang="en-US" sz="1800" dirty="0" smtClean="0"/>
              <a:t>For comparison: TOD values at wavelengths of the handheld photometer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40263"/>
              </p:ext>
            </p:extLst>
          </p:nvPr>
        </p:nvGraphicFramePr>
        <p:xfrm>
          <a:off x="152400" y="1219200"/>
          <a:ext cx="4190999" cy="541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307"/>
                <a:gridCol w="700382"/>
                <a:gridCol w="583310"/>
                <a:gridCol w="659304"/>
                <a:gridCol w="542232"/>
                <a:gridCol w="542232"/>
                <a:gridCol w="542232"/>
              </a:tblGrid>
              <a:tr h="20037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Wavelength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Air Mass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4:00:00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3.2491547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0.250151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0.210181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0.172667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0.099625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4:05:00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3.4035904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0.258549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0.211771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0.098801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4:10:00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3.5758833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0.241985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0.189824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0.151735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0.082071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4:15:00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3.7691715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0.238624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0.186718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0.148213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0.07757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4:16:00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3.8106753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0.277535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0.226586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0.190256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0.124802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4:17:00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3.853209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0.247082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0.192686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0.156601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0.088769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4:18:00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3.8968106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0.270947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0.212638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0.177398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0.101816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3.9873701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0.259974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0.206613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0.170928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0.106026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4:21:00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4.034416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0.253959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0.206572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0.16987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0.102314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4:22:00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4.0826961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0.198703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0.161075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0.092436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4.1322612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0.237819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0.147476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0.07669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4.1831604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0.240475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0.178187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0.140588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0.066755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4.2354498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0.227425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0.174952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0.141062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0.067475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4.2891817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0.235708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0.178441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0.138029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0.069711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4.3444184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0.234269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0.140274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0.070876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4.4012205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0.230091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0.176976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0.142018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4:29:00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4.4596524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0.22632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0.175678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0.137888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0.066798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4.5197896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0.234383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0.176734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0.140896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0.067631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4:31:00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4.5817016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0.22891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0.174853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0.136202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0.068429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4:32:00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4.6454646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0.234619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0.179745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0.142015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0.075633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4.7111677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0.231347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0.178432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0.139699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0.070404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4.7788939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0.246832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0.198119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0.158402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0.09164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4.8487373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0.252537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0.198243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0.155762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0.087191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4.9207978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0.238904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0.188082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0.147677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0.078405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  <a:tr h="20037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4.9951817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0.229464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0.178887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0.139045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0.06663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7" marR="7197" marT="7197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79172"/>
              </p:ext>
            </p:extLst>
          </p:nvPr>
        </p:nvGraphicFramePr>
        <p:xfrm>
          <a:off x="4572000" y="1676400"/>
          <a:ext cx="4267202" cy="4952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604"/>
                <a:gridCol w="713117"/>
                <a:gridCol w="713117"/>
                <a:gridCol w="552091"/>
                <a:gridCol w="552091"/>
                <a:gridCol w="552091"/>
                <a:gridCol w="552091"/>
              </a:tblGrid>
              <a:tr h="16465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4:38:00 PM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5.0719954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0.235741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0.175509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0.139427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5.2334185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0.235577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0.135655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0.064476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4:41:00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5.3182866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0.230634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0.173202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0.136958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0.067387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5.4970688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0.230512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0.174367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0.135921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0.071289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5.5913077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0.229771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0.176193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0.133939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0.067495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5.6890049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0.238343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0.181204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0.138343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0.073872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5.7903575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0.237492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0.177864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0.136853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0.069367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5.8955732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0.231208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0.172883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0.132989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0.06647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6.0048806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0.232686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0.177285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0.134385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0.070195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4:49:00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6.1185116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0.192789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0.144937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0.058766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4:50:00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6.2367216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0.225636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0.173302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0.130765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0.065986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4:51:00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6.3597968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0.233134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0.177708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0.134855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0.06826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4:52:00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6.4880476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0.235775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0.176031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0.133481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0.067892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6.7613907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0.227506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0.173995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0.131768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6.9072329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0.232101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0.174125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0.130531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0.070199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7.0597482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0.226226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0.172012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0.12972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0.06774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7.2193963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0.228549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0.173836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0.129515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0.063333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7.3866876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0.228216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0.172735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0.129524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0.061548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4:59:00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7.5621822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0.22424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0.172062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0.130514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0.065897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5:01:00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7.9403018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0.246057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0.193671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0.149582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0.088372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5:02:00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8.144348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0.260067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0.160983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0.10062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8.3594569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0.249177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0.195323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0.155998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0.094947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8.5865702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0.236986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0.180421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0.136262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0.074968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5:05:00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8.826698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0.224329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0.168852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0.125244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0.061953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9.0809887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0.229922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0.168988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0.125889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0.060689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9.3507304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0.228719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0.171615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0.125597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0.063297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9.6373717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0.229191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0.169055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0.063281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1773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5:09:00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9.9425355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0.227939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0.173398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0.12808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0.06633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6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Comparison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97429"/>
            <a:ext cx="8382000" cy="46699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453399"/>
              </p:ext>
            </p:extLst>
          </p:nvPr>
        </p:nvGraphicFramePr>
        <p:xfrm>
          <a:off x="352425" y="1274989"/>
          <a:ext cx="8286749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01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66800"/>
            <a:ext cx="8534400" cy="472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096013"/>
              </p:ext>
            </p:extLst>
          </p:nvPr>
        </p:nvGraphicFramePr>
        <p:xfrm>
          <a:off x="304801" y="1171575"/>
          <a:ext cx="853440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52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Comparison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8620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3026</TotalTime>
  <Words>701</Words>
  <Application>Microsoft Office PowerPoint</Application>
  <PresentationFormat>On-screen Show (4:3)</PresentationFormat>
  <Paragraphs>364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Tradeshow</vt:lpstr>
      <vt:lpstr>Cloud Optical depth Retrieval by Spectrometer – based Sun Photometer</vt:lpstr>
      <vt:lpstr>Background</vt:lpstr>
      <vt:lpstr>For measurements on days with cirrus clouds, we cannot use the Langley method ( no linear regression) we have to use known TOA irradiance values to solve the beer-lambert law directly for the optical extinction.        </vt:lpstr>
      <vt:lpstr>Determining cirrus cloud optical depth</vt:lpstr>
      <vt:lpstr>Determining cirrus cloud optical depth Con’t</vt:lpstr>
      <vt:lpstr>For comparison: TOD values at wavelengths of the handheld photometer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Optical depth Retrieval by Spectrometer – based Sun Photometer</dc:title>
  <dc:creator>David Karr</dc:creator>
  <cp:lastModifiedBy>David Karr</cp:lastModifiedBy>
  <cp:revision>16</cp:revision>
  <dcterms:created xsi:type="dcterms:W3CDTF">2012-03-02T23:36:52Z</dcterms:created>
  <dcterms:modified xsi:type="dcterms:W3CDTF">2012-03-06T23:03:55Z</dcterms:modified>
</cp:coreProperties>
</file>