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/>
    <p:restoredTop sz="94690"/>
  </p:normalViewPr>
  <p:slideViewPr>
    <p:cSldViewPr>
      <p:cViewPr>
        <p:scale>
          <a:sx n="33" d="100"/>
          <a:sy n="33" d="100"/>
        </p:scale>
        <p:origin x="5208" y="3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9BF5E-E9B9-494C-8116-EDC3FAFE1D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64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B7C1C-1755-604B-926D-3867345B1B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29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C1C64-8355-FD4F-A46A-F8E51119E6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62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195CC-AE7C-C943-B69C-6620B4A2DA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6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3863B-882D-CD4A-BD89-CF04379D68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850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2F122-B6E4-774D-824E-C54519FE1A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1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3CEFF-4426-B64F-BF5E-B684344ABA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33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8EED9-5154-274E-A73F-5DCD556CF1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71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25F8A-AEFD-9D45-9492-56A43B77EF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9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A11AE-EA6D-D74C-9FF2-825AF39F7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433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D9865-AA74-8246-B8D8-E21627F223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30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5856E5-E207-BC45-A77D-6E921A9391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kew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615238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kew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615238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kew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615238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kew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615238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kew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615238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kew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615238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kew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615238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kew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615238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kew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615238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kew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615238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kew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615238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Nevada Reno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 Arnott</dc:creator>
  <cp:lastModifiedBy>William P Arnott</cp:lastModifiedBy>
  <cp:revision>1</cp:revision>
  <dcterms:created xsi:type="dcterms:W3CDTF">2010-10-14T02:23:18Z</dcterms:created>
  <dcterms:modified xsi:type="dcterms:W3CDTF">2018-01-21T23:29:28Z</dcterms:modified>
</cp:coreProperties>
</file>