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90"/>
  </p:normalViewPr>
  <p:slideViewPr>
    <p:cSldViewPr>
      <p:cViewPr varScale="1">
        <p:scale>
          <a:sx n="170" d="100"/>
          <a:sy n="170" d="100"/>
        </p:scale>
        <p:origin x="12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0.72106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1-25T15:55:49.9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C0000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</inkml:brush>
  </inkml:definitions>
  <inkml:trace contextRef="#ctx0" brushRef="#br0">13870 16376 0,'24'0'1250,"-48"0"-391,24-24-78,24 0-734,-1 0-31,1 0-1,-24 1 1,0 46 406,-24 1-313,1 0 63,-1-24-16,0 0-93,0 0-32,0 0 63,24-24-63,24 24 297,0 0-328,0 0 110,23 0-110,-23 24 375,-48-24-141,1 0-187,-1 0 62,0 0 110</inkml:trace>
  <inkml:trace contextRef="#ctx0" brushRef="#br1" timeOffset="120913.3827">12222 16280 0,'-23'0'609,"-1"0"-593,0 0 78,48 0 343,0 0-265,-1 24-78,1-24-47,-48 0 250,1 0-297,-1 0 359,0 0-265,24 24-79,-24-24 17,0 24-17,24 0 110,24-24-94,0 0-31,0 0 79,0 24-64,-1-24 110,-23-24-78,0 0-16,0 0 1,-23 0-1,23-23 0</inkml:trace>
  <inkml:trace contextRef="#ctx0" brushRef="#br2" timeOffset="133177.1568">13225 16328 0,'24'0'421,"0"0"-342,0 0 92,-48 0 408,24 24-517,0 0-46,0 0 93,0-48 391,-24 0-453,0-24 125,0 24-141,0 24 16,0 0 109,24 24 16,0 0-172,0 0 31,0 0 32,0 0-32,24 0 0,0-24 219,-24-24-109,24 24-94,-24-24-16,0 0 313,0 0-282</inkml:trace>
  <inkml:trace contextRef="#ctx0" brushRef="#br3" timeOffset="271381.8258">14992 16734 0,'-24'0'219,"0"0"-204,0-24 16,0 0 1,-24-23-1,25 23-15,-1 24 77,24-24-77,-24 24 46,0-24 1,24 0-16,-24 24 0,24-24 0,-24 0-32,0 0 63,0 1-62,24-1 15,-23 24-31,23-24 16,0 0 15,-24 24-15,0-24-1,24 0 32,-24 0-16,24 0 16,-24 24-15,24-23-17,-24 23 16,24-24 16,-24 0-15,24 0-1,-24 24 16,24-24-16,-23 24-15,23-24 15,-24 24 0,0-24-15,0 1 62,0 23-47,0-24-31,0 24 16,24-24 15,-24 24 0,1 0 0,-1 0 16,0 0 94,0 0-141,-24-24 16,24 0-1,1 24 16,-1 0 16,24-24-15,-24 24 30,0-24-15,0 0 0,24 1-16,-24 23-15,24-24-1,-24 24 1,0-24 15,1 0 16,-1 0-16,0 0 16,0 0 31,24 0-31,-24 24-47,24-23 78,-24 23-46,24-24 46,-24 24-63,24-48 48,-24 48-16,24-48-16,-23 48 16,-1-24-16,24 0 0,-24 24-15,24-47 46,-24 47-30,24-24 30,-24 24-31,0-24 16,24 0 0,-24 24 0,0-24 0,1 24 0,-1-24-16,24 0 32,-24 24-17,0-23-14,0-1 77,0 0-46,0 0 15,0 0 62,1 24-93,-1-24-16,0 0 16,0 0 0,0 24 0,0-23-31,0 23-1,0-24 17,1 0 30,-1 0 94,0 24-124,24-24-1,-24 24 0,24-24 16,-24 24-16,24-24 32,-48 1-48,25-1 17,-1 0 30,0 0-15,0 24-31,24-24-1,-24 24 16,24-24-15,-24 24 0,24-24-1,-24 24 17,0-24-1,24 1-31,-23-1 31,23 0 47,-24 0-47,0-24 32,24 24 15,-24 24-78,24-24 47,-24 1-16,24-1 0,-24 24 32,24-24-16,-24 0 31,24 0-47,-24 0-15,1 0 31,-1 0 15,24 1-31,-24 23 1,24-24 30,-24 24-31,24-24 1,-48 24 15,48-24-32,-24 0 1,0 24-16,1-24 31,-1 24 78,24-24-93,-24 24 47,0-24 15,0 1-31,0 23 15,24-24-31,-24 24-15,0-24 0,24 0 30</inkml:trace>
  <inkml:trace contextRef="#ctx0" brushRef="#br3" timeOffset="283170.318">14204 16925 0,'0'-24'172,"-24"24"-156,0-24 15,24 0 16,-24 1-31,24-1 62,-24 0-31,1 24 312,23-24-359,-24 24 16,24-24-1,-24 24 1,24-24-16,-24 24 31,0-24 0,0 0 1,0 1 30,0-1-46,1 24 15,23-24-15,-24 0 15,24 0 16,-24 0-32,0 0 48,0 24-32,24-24 94,-24 1-109,0 23 15,24-24-31,-24 24 31,1 0-15,23-24-1,-24 24 110,0-24-31,0 24-78,0-24-1,0 0 17,0 24-17,0-24 17,1 0 14,-1 1 329,0-1-359,0 0 31,24 0-16,-24 24 32,0 0-32,0-24 31,0 0 32,24 0-63,-23 24-15,23-23 15,-24-1 1,0 0 30,24 0-31,-24 0 1,24 0 30,-24 24-31,0-24 63,24 0-63,-24 24 16,24-23-47,-24-1 31,1 0 1,-1 0-17,0 0 110,0 24-15,24-24-17,-24 24-14,0-24-33,-23 0 33,23 1 124,0-1-156,0 0 31,0 0 15,0 24-46,24-24 16,-24 24-16,0-24 156,24 0-109,-23 24-63,23-24 0,-24 24 16,24-23 0,-24 23 0,0-24-32,0 0 1,0 0 31,0 0 15,-23 0 48,47 0-32,-24 24-63,0 0 32,0-24-47,0 24 32,24-23-17,-24-1 16,0 24 63,24-24-31,-24 24-16,1-24-16,-1 0 16,0 0-32,24 0 32,-24 0-31,0-23 78,0 47-63,24-24 16,-24 0 0,24 0-32,-24 0 1,24 0 15,-23 24 0,-1-23 16,24-1 0,-24 0 62,24 0-46,-24 0 15,24 0-47,-24 24-15,0-24 46,0 0 63,1 24-62,-1-23-16,24-1-32,-24 24 17,24-24-1,-24 24 0,24-24-15,-24 0 31,24 0-32,-24 24 32,0-24-16,24 0 94,-24 1-62,1-1 62,-1 24-94,0-24-31,-24 0 63,48 0-48,-24 24 1,0-24 15,0 0 94,1 0-62,23 1-48,-24 23 17,24-24-17,-24 24 1,24-24 15,-24 0 16,0 24 0,24-24 15,-24 24 1,24-24 15,-24 0 0,24 0-31,-24 24 140,1-23-140</inkml:trace>
  <inkml:trace contextRef="#ctx0" brushRef="#br3" timeOffset="306666.824">14944 16376 0,'24'-24'32,"0"0"-32,47 0 0,25-23 15,-48 23-15,47-48 16,-47 48 0,-1 0-16,-23 1 0,24 23 15,-48-24 1,24 24-16,0 0 0,0-24 15,0 24 1,23-24-16,25-24 16,23 24-16,25-47 15,23-1-15,-24 0 16,1 1-16,-96 47 0,23 0 16,1 0-1,0 24-15,-24-24 16,23 0-16,1 1 15,-24 23-15,24 0 16,0-24 0,-25 24-16,25-24 0,-24 24 15,24-24 1,-24 0-16,23 24 0,-23-24 16,0 24-16,24-24 15,-24 24 1,24-24-16,23-23 0,25 23 15,-25 0 1,1-24-16,23 24 0,-23 24 16,-48-24-1,24 1-15,-25 23 16,1 0-16,0 0 0,0 0 31,0-24-31,24 0 16,23 24-1,-47-24-15,48 0 0,-24 0 16,-1 24 0,-23-24-1</inkml:trace>
  <inkml:trace contextRef="#ctx0" brushRef="#br3" timeOffset="309766.7565">15183 16090 0,'-24'0'125,"0"0"-94,0 23 1,24 1-32,-24-24 15,0 24-15,0 0 16,24 0-16,-23-24 16,-1 24-16,0 0 31,24-1 47,0 1-16,-24-24-46,24 24 31,-24 0-31,24 0 77,0 0-61,24 0 264,0-24-264,0 24-17,0-24 1,-1 23-16,1-23 16,0 0-16,0 0 15,0 24-15,0-24 16</inkml:trace>
  <inkml:trace contextRef="#ctx0" brushRef="#br3" timeOffset="313063.647">18477 14848 0,'24'0'47,"0"48"-15,0 0-32,-24-24 15,0-1-15,0 25 16,23-24-1,-23 0 1,0 0-16,0 0 0,0-1 16,24-23-16,-24 24 15,0 0 32,0 0-16,0 0-31,0 0 16,0 0 15,0 0 1,-24-24 218,1-72-235,23 48 1,0 0-1,0 0-15,0 0 16,0 1 0,0-1-1,0 0-15,0 0 16,0 0 0,0 0 15,0 0-31,0 1 31,0-25-15,23 48-1,-23-24-15,24 0 16,-24 0 0,24 0-1,0 24-15,-24-24 16,24 1-16,-24-1 31,0 0-31,24 24 31,-24-24-31,0 0 16,24 0 15,-24 0 16,24 24-31,-24-24-1,23 24 17,1 0-1,0 0-16,0 24 17,0 24-32,0-48 15,0 48-15,23-24 16,-47 0 0,24-24-16,-24 23 0,24-23 31,-24 24-16,0 0 17,0 0-32,0 0 15,0 0-15,0 0 16,24 23-16,-24-23 16,0 0 15,0 0-16,0 0 1,0 24-16,0-25 16,0 25-16,0-24 15,-24 0-15,24 0 16,-24 0 0,0 0-1,1-1 16,23 1-15,-24-24-16,0 24 16,0-24-1,0 0-15,-24 0 16,24 0-16,1 0 16,-1 0-1,0 0-15,0 0 47,0 0-16,0 0-15,0 0 0,0 0 15,-23-24-16,23 24 17,0-24 77</inkml:trace>
  <inkml:trace contextRef="#ctx0" brushRef="#br3" timeOffset="314667.9225">19241 15230 0,'24'0'141,"-24"24"46,-24-48-156,24 0-15,0 0 0,0 0-16,-24 1 31,24-1 0,0 0 16,0 0-16,0 0 1,24 0-32,0 24 109,24 0-109,-25-24 16,1 24-1,0 0 1,0 0 31,0 0 62</inkml:trace>
  <inkml:trace contextRef="#ctx0" brushRef="#br3" timeOffset="315561.2688">19503 15039 0,'24'0'78,"24"24"-78,-24 0 31,0 0-31,0 0 0,0 23 16,-1-47-16,-23 24 15,24 0 1</inkml:trace>
  <inkml:trace contextRef="#ctx0" brushRef="#br3" timeOffset="316611.0413">19814 14991 0,'0'24'125,"0"0"-110,-24 0 1,24 0-16,0 24 16,0-25-1,0 1 1,-24 0-16,0 24 0,24-24 31,0 0-31,0 0 0,0-1 31,-24 1-15,24 0 0,0 0-1,0 0 142,-24-24-111</inkml:trace>
  <inkml:trace contextRef="#ctx0" brushRef="#br3" timeOffset="319367.498">18740 15803 0,'0'-24'172,"-24"24"-109,0 0-48,0 0 16,0 24 1,0 0-17,0-24 1,0 0 0,1 24 30,-1 0-14,0 0 77,24-1-93,0 1 31,0 0-32,0 0 1,24 0-16,-24 0 31,0 0 63,24 0-94,-1-1 15,1-23 64,0 0-33,0-23-30,0-1 15,-24 0-31,24 24 16,-24-24 31,24 0-47,-24 0 31,0-24-31,0 25 16,0-1 15,0 0-15,0 0 140,0 0 47,47 24-187,-47 48-16,0 0 15,0-25 1,0 1-16,0 0 0,0 0 15,0 0-15,0 0 32,0 0 30,0 0-15,0-1-47</inkml:trace>
  <inkml:trace contextRef="#ctx0" brushRef="#br3" timeOffset="321727.1141">19050 15875 0,'0'0'0,"-24"0"78,0 0-31,0 0-31,-23 0-1,23 0 1,0 0 15,0 0 0,24 24 1,0-1-17,0 1 16,0 0-31,0 0 32,24 0-32,-24 0 15,24 0-15,0 0 16,-1-1 15,1-23 79,24 0-95,-48-23 1,0-1-1,24 24 1,-24-24 0,24 24-16,-24-24 31,0 0-15,0 0-1,0 0-15,0-47 16,0 47-16,0 0 15,0 0-15,0 0 16,0 0-16,0 0 31,0 1 1,0-1-1,0 0-31,0 0 0,0 0 140,0 0-140,0 0 16,0 48 187,0 24-187,0 24-1,0-49-15,0 1 0,0 24 16,0-24 0,0 0-16,0 0 93,0 0-77,0-1 15,0 1 1,0 0-17,0 0-15,0 0 31,24 24 48,-24-24-64,0-1-15,0 1 16</inkml:trace>
  <inkml:trace contextRef="#ctx0" brushRef="#br3" timeOffset="322807.6384">19265 15875 0,'24'0'93,"-24"24"-61,0-1-17,0 1 1,0 0-16,24 0 16,-24 0-16,0 24 31</inkml:trace>
  <inkml:trace contextRef="#ctx0" brushRef="#br3" timeOffset="323718.1347">19360 15612 0,'-24'0'250,"1"0"-218</inkml:trace>
  <inkml:trace contextRef="#ctx0" brushRef="#br3" timeOffset="325764.2475">19527 15899 0,'-24'0'109,"1"23"-78,23 1 47,0 0-78,0 0 32,0 0-1,0 0-31,0 0 31,0 0-15,0 23 31,23-47-32,-23 24-15,24-24 16,0 48-16,0-48 16,0 0-16,0 24 15,0-24 1,0 0-1,-1 0-15,1 0 16,0 0 0,0 0 15,0 0 0,0-24 16,-24 0-16,0 0-31,0-24 32,0 25-17,0-1 63,-24 0-46,0 0-17,0 0 63,0 24-62,24-24 0,-24 24-16,1-24 0,-1 0 15,0 24 95,0 0-79,24 48 47</inkml:trace>
  <inkml:trace contextRef="#ctx0" brushRef="#br3" timeOffset="328416.8142">19838 15946 0,'-24'0'93,"24"24"-46,0 0-47,0 0 0,0 24 16,0-24-1,0-1-15,0 1 0,0 0 32,0 0 30,0 24-46,0-24-16,0-1 94,0 1-48</inkml:trace>
  <inkml:trace contextRef="#ctx0" brushRef="#br3" timeOffset="334082.2083">20124 15636 0,'0'-24'47,"24"48"46,-24 0-77,0 0 0,0 23-16,0 1 15,0 0 1,0 0-16,0-1 0,0-23 15,0 0-15,0 0 16,0 0 0,0 0-16,0 0 62,0 0-46,0 23-16,0-23 15,24 0-15,-24 0 16,0-48 140,-24 24-15,24-24-94,0 0-32,0 0 17,0 1-17,0-1 1,0-24 0,24 24 62,0 24-16,0 0-46,0 0-1,-1 0 1,1 0 0,0 0-1,0 0 17,0 0-1,0 24 16,0 0-16,0-24 0,-24 24 0,0 0 1,0-1-17,0 1 1,0 0 31,0 0-32,-24-24 48,0 0-47,0 0-1,0 24 1,0 0-16,0-24 15,0 24-15,1-24 47,-1 0-31,0 0 0,0 0 234,24-24 15</inkml:trace>
  <inkml:trace contextRef="#ctx0" brushRef="#br3" timeOffset="336997.5385">20697 15994 0,'-24'0'63,"0"0"-63,0 0 0,-23 24 109,47 0-62,0 24-16,-24-48-31,24 23 32,0 1-17,0 0 1,0 0 15,0 0 63,24-24-47,0 0-32,-1 0 48,1 0-47,0 0 30,0 0-46,0 0 0,0-24 32,-24 0-1,0 0-31,0 0 31,0 1 32,0-1-48,0 0 17,0 48 264,0 23-296,0-23 16,0 24-16,0-24 31,0 0 1,0 0-17,0-1 48,24 1-48,-24 0 32,0 0-16,24-24-15</inkml:trace>
  <inkml:trace contextRef="#ctx0" brushRef="#br3" timeOffset="358138.2677">20960 15636 0,'24'0'31,"23"0"1,-47 48-32,0-1 15,0-23-15,0 0 16,0 0-16,0 0 31,0 0-31,0 0 16,0 0-1,0 23-15,0-23 16,0 48-16,0-1 16,0 1-16,0-24 15,0-1-15,-24 1 16,24-24-1,0 0-15,0 0 16,-23-24 203</inkml:trace>
  <inkml:trace contextRef="#ctx0" brushRef="#br3" timeOffset="359059.5215">20840 15970 0,'24'-24'15,"0"24"17,24 0-32,0 0 0,23-24 15,1 24 1,-1-23-16,-23 23 15,0-24-15,-24 24 16,0 0-16,0 0 31,-1 0-31,1 0 32</inkml:trace>
  <inkml:trace contextRef="#ctx0" brushRef="#br3" timeOffset="531898.4034">14371 16853 0,'24'-23'188,"-48"-1"-48,0 24-15,24-24-94,-24 24 235,24-24-235,-24 0 1,0 24-1,24-24 16,-23 24 0,23-24 93,-24-23-46,24 23-47,-24 0-16,24 0 32,-24 0-1,24 0 16,-24 0-47,24 0-15,-24 24 0,24-23 15,0-1 63,-24 24-47,1-48 31,23 24-31,-24 0 203,0 24-125,0-24-94,0 0 16,0 24-47,0-23 0,0 23 15,-23-24 360,23 0-375,0 0 0,-24 0 16,24 0 0,0 24 15,24-24 156,0 1-171,-23-1 0,-1 0-16,24 0 0,-24 0 15,24 0 16,0 0 94,-24 24-125,24-24 141,-24 1-47,0-1-79,24 0 17,-24 24-1,24-24 110,-24 24 15,24-24-62,-23 24-94,-1-24 15,24 0 1,-24 24 312,0-24-328,0 24 16,0 0-1,24-23-15,-48-1 0,25 0 31,-1 24-15,0 0 281,24-24-281,-24 0-16,0 24 0,0-24 15,0 24 1,24-24 15,-24 24 32,24-24-17,-23 1-30,-1-1 0,0 24-16,24-24 31,-48 0-31,24 0 78,0 0-31,1 24-31,23-48 46,-24 48-15,24-47-16,-24 47 16,24-24 0,-24-24 0,0 24 31,24 0-47,-24 0 0,0 1 16,0-1 16,1 0-48,23 0 1,-24 24 0,0-24 15,0 0 31,0 24-15,0-24-31,0 1 0,0-1 15,-23 0 125,-1 0-140,24 0-1,0 0-15,0 24 32,0-24-32,1 0 15,-1 24 16,0-23 16,0-1 16,0 0-32,24 0 0,-24 24-31,0-24 32,0 0 46,24 0-31,-23 0-16,-1-23 47,24 23-47,-24 0-15,0 0-1,24 0 17,0 0 15,-24 24-32,24-47 16,-24 47 1,0-24-17,24 0 17,0 0-1,-23 24-16,23-24 1,-24 0 15,0-24 47,0 48-62,24-23 0,-24 23-1,24-24-15,-24 0 32,0 0 14,0 24-14,1-24-1,-1 0 110,0 0-110,24 1 31,-24 23-46,24-24 15,-24 0 0,24 0 16,-24 24-47,0-24 47,24 0-16,-24 0-15,1-23 31,-1 47-31,24-24-1,-24 0 32,0 0 0,24 0-16,-24 0 16,0 24-16,24-24-15,-24 0 15,0 1 79,1-1-79,23 0-16,-24 24 32,24-24-47,-24 0 32,0 0 30,0 0-31,24 0 16,-24 24-16,24-23 1,-24-1-1,24 0 16,-24 24-32,24-24 32,-23 0-31,23 0 0,-24 24 15,24-24-16,-24 0 1,0 1 15,24-1-15,-24 24 15,24-24 0,-24 24 1,24-24-17,-24 0-15,0 24 32,24-24-17,-23 0 1,-1 0 46,24 1-30,-24 23 30,0-24 204</inkml:trace>
  <inkml:trace contextRef="#ctx0" brushRef="#br1" timeOffset="596699.4341">11888 16973 0,'0'-24'32,"0"48"61,0 0-77,0 0 31,0-1-32,0 1 17,0 0-1,0 0-15,0 0 15,0 0-31,0 0 47,0 0 15,0-1-31,-24 1 48</inkml:trace>
  <inkml:trace contextRef="#ctx0" brushRef="#br1" timeOffset="598312.6986">11697 17021 0,'24'0'62,"0"0"-30,0 0-17,0 0 1,0 0 15,0-24-15,-1 24 15,1 0 31,0-24-15,0 24-31,0 0 0,0 0 15,24-24 78</inkml:trace>
  <inkml:trace contextRef="#ctx0" brushRef="#br1" timeOffset="600637.2555">12008 17188 0,'0'24'94,"0"-1"-79,0 1 48,0 0-47,0 0-1,0 0 1,0 0 140,0 0-125,0-48 141,0-24-156,0 24-1,0 0-15,0 0 32,0 1 30,24 23-15,-24-24-31,23 24-1,-23-24 17,24 0-1,0 24 219,0 0-219,-24 24-15,0 0-1,0 0 1,0-1-16,0 1 16,0 0 30,0 0 79,0 0-93,0 0-17,-24-24 32,24 24-31,-24-24-1,0 0-15,1 23 32,-1-23 77</inkml:trace>
  <inkml:trace contextRef="#ctx0" brushRef="#br1" timeOffset="603627.2158">12246 17259 0,'24'-24'141,"0"24"-95,0 0-30,0-23 78,0 23-63,-24-24 0,24 24-31,-24-24 32,0 0-1,23 0-16,-23 0 17,0 0 140,-23 24-141,-25 24 109,24 0-46,0 0-16,0-24-62,24 24 15,-24-24 0,24 24 63,0 0-63,0-1 16,0 1-15,0 0-17,24 0 16,0-24 1,0 0 93,0 0-63,0 0 32,0 0-63,-1 0 188,1-24-47,0 24-16</inkml:trace>
  <inkml:trace contextRef="#ctx0" brushRef="#br1" timeOffset="606553.9126">12509 17092 0,'0'-24'109,"24"24"-109,-24 24 31,0 0-15,0 0 62,0 0-62,0 0-1,24 0-15,-24-1 32,0 1 93,0 0-110,24-24 126,-24-24-126,0 0 1,0 1 0,23-1-16,-23 0 31,0 0 110,24 24 46,0 0-171,0 0-16,-24 48 15,0-24 17,24-24-32,0 0 359,0 0-265,0 23-79,-1-23 142,-23-23-111,0-1-46,0 0 16,0 0 0,0 0-16,0 0 15,0 0 17,0 0-1,0 1-16,24-25 220,-24 24-235,0 0 15</inkml:trace>
  <inkml:trace contextRef="#ctx0" brushRef="#br1" timeOffset="611518.6712">12199 16830 0,'-24'0'125,"0"-24"-94,24 0-15,0 0 46,0 0-31,0 0 63,0 0-78,0 0 62,0 1 31,0-25-77</inkml:trace>
  <inkml:trace contextRef="#ctx0" brushRef="#br1" timeOffset="612866.5316">12175 16615 0,'0'24'125,"-24"-24"-125,24 23 31,-24-23 32,0 24-32,0 0 0,0 0 141,48-24 0</inkml:trace>
  <inkml:trace contextRef="#ctx0" brushRef="#br1" timeOffset="613804.8416">12199 16591 0,'0'0'0,"23"0"109,1 0-77,-24 24-1,24-24 0,0 24 47</inkml:trace>
  <inkml:trace contextRef="#ctx0" brushRef="#br1" timeOffset="650153.8539">16257 10480 0,'24'0'15,"0"0"1,-1 0 31,1 0-31,0 0-16,0 0 15,0 0 1,0-24-16,0 24 31,0 0-15,23-24 15,1 24 0,-24-24 0,0 24-15,0-24 0,23 24-16,-23-24 31,24 0-31,-24 24 0,0 0 16,24-24-1,-25 24-15,25-23 16,0 23-16,24 0 15,-49 0 1,25 0-16,-24 0 0,24 0 16,-24 0-1,0 0-15,23 0 16,-23 0 15,0 0-31,0 0 0,0 0 16,0 0-1,-1 0-15,1 0 0,0 0 16,0 0 15,0 0-15,-24-24 0,24 24-16,0 0 31,0 0-16,-1 0 1,1 0 15,0 0-15,-24-24 0,24 24-1,0 0 16,-24-24-31,24 24 32,0 0-32,0 0 109,-1 0 63,25 0-125,-24 0-16,0 0-15,0 0 31,0 0-32,0 0 1,23 0-16,-23 0 15,0 0 1,0 0 0,-24-24-1,24 24 63</inkml:trace>
  <inkml:trace contextRef="#ctx0" brushRef="#br1" timeOffset="652007.7736">16400 10360 0,'-24'0'16,"24"24"31,-24-24-47,0 24 31,-23-24 0,23 0-15,24 24-1,-24-24 17,24 24-1,0 0 0,-24-24-31,0 23 47,24 1-31,-24 0 15,24 0 156,24-24-155,0 24-32,24-24 15,-24 0 1,0 24-1,-1 0 1,1-24-16,0 0 31,0 0-31</inkml:trace>
  <inkml:trace contextRef="#ctx0" brushRef="#br1" timeOffset="658917.9503">18358 9954 0,'0'24'63,"0"0"15,0 0-78,0 0 0,0 0 31,0 0-15,0-1 15,0 1 0,0 0 1,0 0-17,0 0-15,0 0 0,0 0 32,0 0-32,0-1 15,0 1 32,0 0-47,0 0 31,0 0-15,-24-24 156,24-48-157,0 24-15,0 0 16,0-23-16,0 23 16,0 0-1,0 0-15,0 0 0,0 0 16,0 0 0,0 1-16,0-1 46,24 0-46,-24 0 32,24 0-1,-24 0-15,0 0-16,23 24 0,1-24 78,0 24 47,24 0-78,-24 24 15,-24 0-62,0 0 31,24 0-15,-24 0-16,0 0 31,0 0-31,0-1 47,0 1-31,0 0 15,0 0-31,0 0 16,0 0-1,0 0 63,0 0-46,0-72 264,0 0-280,0 24 0,0 0-16,0-23 0,0 23 31,0 0 16,0 0-16,23 0-15,1 24 15,-24-24-15,0 0-1,24 24 1,-24-24 62,0 1-47,24 23 47,24 0-31,-48 23-31,24-23 31,-24 24-32,24 0 1,-24 0 0,0 0-1,23 0 1,-23 0 15,0 0 0,0-1-31,0 1 16,0 0 0,0 0-1,0 0-15,0 0 0,0 0 16,0 0-1,0-1-15,0 1 16,0 0 0,0 0 31</inkml:trace>
  <inkml:trace contextRef="#ctx0" brushRef="#br1" timeOffset="659857.9163">18883 10169 0,'0'24'125,"0"0"-109,0 0-16,0 0 15,0 0-15,0-1 32</inkml:trace>
  <inkml:trace contextRef="#ctx0" brushRef="#br1" timeOffset="660709.5549">18859 9978 0,'24'0'94,"0"0"46,0 24-93</inkml:trace>
  <inkml:trace contextRef="#ctx0" brushRef="#br1" timeOffset="661887.1184">19050 10121 0,'24'24'31,"-24"0"1,0 0-1,24 0-16,-24 0 1,24 0 0,-24 0-16,0-1 31,23-23-15,-23 24 15,24 24-16,0-48 48,-24 24-16,24 0-32</inkml:trace>
  <inkml:trace contextRef="#ctx0" brushRef="#br1" timeOffset="663570.5894">19241 10121 0,'0'24'125,"-24"0"-110,0 24-15,24-24 16,-24-24-1,24 48-15,-24-48 32,24 23 30,-23 1 32,-1 0-63,24 0 172,-24-24-156,24 24-16,-24-24 32</inkml:trace>
  <inkml:trace contextRef="#ctx0" brushRef="#br1" timeOffset="665053.8938">19384 10169 0,'0'24'109,"0"0"-77,0 0-32,0 0 15,0 23-15,0-23 32</inkml:trace>
  <inkml:trace contextRef="#ctx0" brushRef="#br1" timeOffset="665505.1826">19336 9978 0</inkml:trace>
  <inkml:trace contextRef="#ctx0" brushRef="#br1" timeOffset="666953.7258">19527 10360 0,'24'0'156,"-24"-48"-140,0 1-1,0 23-15,0 0 0,0 0 16,24 0-1,-24 0 32,24 24 78,0 0-125,0 24 16,0 0 0,-1 0 15,-23 0 0,24-24-15,0 24-1,0 0 1,0-1 15,-24 1-31,24-24 31,0 24 32</inkml:trace>
  <inkml:trace contextRef="#ctx0" brushRef="#br1" timeOffset="669690.1437">20124 10121 0,'-24'0'109,"0"0"-62,1 0-31,-1 24 62,0 0-78,0-24 31,0 24 31,24 0-15,0 0-15,0 0-1,0 0-16,0-1 1,24 1 31,0-24-31,0 0 15,0 0-16,-1 0 17,1-24-32,0 1 15,-24-1 17,24 0-1,0 24 0,-24 24 235,0 0-251,0-1-15,0 1 0,0 0 16,0 0 0,0 0-16,0 0 31,0 0 0,0 0-31,0-1 31,0 1-31,0 0 47,-24-24-16,0 24-31,0-24 32,24 24-32,-24-24 47,1 0-16,-1 0 63,0 0-79,0 0-15,0 0 110</inkml:trace>
  <inkml:trace contextRef="#ctx0" brushRef="#br1" timeOffset="672210.3508">20530 10121 0,'0'24'79,"0"0"-79,0 0 31,0 0-31,0 0 15,0 0 17,0-48 108,0-48-124,0 1-16,0 23 16,0 24-16,0 0 15,-24 0 1,24 0 15,0 0-31,0 1 16,0-1-16,0 0 15,0 0 1,24 0-16,-24 0 0,0 0 31,0 1-15,24-1 15,0-24-15,-24 24-1,0 0 1,24 24 0,-1 0 46,1 0-31,0 24-31,0 0 32,-24 0-17,0 0-15,24 23 0,-24-23 31,0 0-15,0 0 0,0 0-1,0 0-15,0 0 0,-24-1 16,0 25 0,0-24-16,0 0 46,1 0 17,-1-24-32,0 24-15,0-24-1,0 24 17,24-1-1,0 1 31,0 0-30,24-24-32,0 24 15,-24 0 1,24 24-16,0-24 16,-1-1 15,-23 1 0,24-24 0,0 0 16,0 0-31,0 0 15,0 0 0,0 0 16</inkml:trace>
  <inkml:trace contextRef="#ctx0" brushRef="#br1" timeOffset="675002.2569">20864 10121 0,'-24'0'31,"24"24"63,-24-24-79,24 24 1,0 0-1,-23 0 17,23 0-17,0 0 48,0 0-48,0 23 48,23-47 78,-23-24-126,0 1 1,0-1 15,24 0 0,-24 0 32,0 0-1,0 0 95,0 0-142,24 0-15,-24 1 16,24-1 93,0 24-62,-24 24-16,0-1-15,0 1-16,0 0 31,0 0 47,0 0 94,24-24-47,-24-24-109,24 24 62,0 0-62,-1 0 15,-23 24 0,24 0-31,-24 0 0,0 0 31,0-1 1,0 1 30,-24-24-31,1 0-31,-1 24 16,0-24 0,0 0-16,24 24 0,-24-24 31,0 0 0,0 0 16,0 0-16,24-24 0,0 0 1,0 0-17,0 1-15,0-1 203</inkml:trace>
  <inkml:trace contextRef="#ctx0" brushRef="#br1" timeOffset="676290.3663">20984 10098 0,'0'23'93,"23"1"-77,-23 0 0,24 0-16,-24 0 15,0 0-15,0 0 31,24 0-15,-24-1 15,24-23 1,0 24 93,-24 0-110,24-24 1,-24 24 31,24-24-47,0 24 15,-1 0 1,1 0-16,-24 23 16,24-47-1</inkml:trace>
  <inkml:trace contextRef="#ctx0" brushRef="#br1" timeOffset="677502.0464">21222 9930 0,'0'48'94,"0"-24"-78,0 0-1,0 24-15,0-1 0,0 1 16,0 0-1,-24-24 1,24 0 62,0 0-62,0-1 140</inkml:trace>
  <inkml:trace contextRef="#ctx0" brushRef="#br1" timeOffset="678439.4422">21103 10098 0,'24'0'31,"0"0"-15,0 0 15,23 23 0,-23-23 63,24 0-32,-24 0 32,0 0-63,-24-23 16</inkml:trace>
  <inkml:trace contextRef="#ctx0" brushRef="#br1" timeOffset="679127.2276">21461 10193 0,'0'24'78,"0"24"-63,0-24-15,0 23 16,0-23 0,0 0-16,0 0 0</inkml:trace>
  <inkml:trace contextRef="#ctx0" brushRef="#br1" timeOffset="679579.1083">21509 9907 0,'0'-24'62</inkml:trace>
  <inkml:trace contextRef="#ctx0" brushRef="#br1" timeOffset="681089.1494">21676 10098 0,'-24'0'15,"0"0"1,0 0-16,24 23 78,0 1-62,0 0-1,0 0 1,0 0-16,0 0 0,0 0 16,0 0-1,0-1-15,0 1 31,0 0-15,0 0 0,24-24 15,0 24-31,0-24 0,0 24 16,0-24 15,-1 0-31,1 0 31,24 0-31,-48-24 0,24 0 16,0 24-1,0-48-15,0 24 0,-1 1 16,-23-1 15,0 0 0,0 0-31,0 0 32,0 0 15,-23 0 15,-1 24-62,0 0 16,0-24-1,0 24-15,0-23 0,0 23 32,0 0 218</inkml:trace>
  <inkml:trace contextRef="#ctx0" brushRef="#br1" timeOffset="713193.1571">12246 16352 0,'0'-24'515,"0"0"-483,0 0-1,0 1 63,24 23-94,0-24 93,-24 0 32,24 24-47,-24-24 1,24 0 30,-24 0-78,24 0 204,-24 1-157,0-1-31,24 0-1,-24 0 17,23 24-32,-23-24 63,24 24 78,-24-24-157,0 0 17,24 24-32,-24-24 47,24 1 46,0-1 1,-24 0-78,24 24 15,0-24 0,-24 0 0,24 0 1,-1 0 46,1 24 47,0-24-110,0 24 32,-24-23-15,24-1-1,0 24 16,0-24 15,0 0-15,-1 0 0,1 0-16,0 0 0,0 0 1,0 1-17,0-1 17,-24 0 30,24 24-31,-24-24 16,0 0 16,24 24-63,-24-24 62,23 0-46,1 24 15,-24-24-15,0 1-1,24-1 17,-24 0-1,24 0-16,0-24 79,0 48-63,-24-24-31,24-23 32,-1 23 15,1 0-16,-24 0-31,24 0 31,-24 0-31,24 0 47,-24 1-16,24-1-15,0 0 15,-24 0 16,24 0-31,-24 0-1,24 0-15,-1 0 16,-23 1-1,0-1 1,24 24 31,-24-24-31,0 0-16,24 0 15,0 24 1,-24-24-16,24 0 31,-24 0 0,24 1 1,0-1 14,-24 0-30,24 24 15,-24-24 1,0 0-17,23 0 1,-23 0-1,24 0-15,0 1 16,-24-1 0,24 24-1,-24-24-15,0 0 32,0 0-32,24 24 15,0-48 1,-24 24-1,24 24 1,-24-23 31,0-1 1890,0 0-1921,24 24-16,-24-24 16,23-24-1,-23 24 17,24 1-17,-24-1 48,0 0-63,24 0 62,-24 0-15,0 0 0,24 0-31,-24 0 46,24 24-62,-24-23 31,0-1 16,0 0-31,0 0 62,24 0-78,-24 0 62,0 0-30,24 24 15,-24-24 78,0 1-94,24 23 1063,-1-24-1094,1 0 187,0 24-78,-24-24-62,24 24-47,0-24 16,0 24 15,-24-24 0,48 0 16,-25 0 16,1 1 31,-24-1-63,0 0-16,24 24 64</inkml:trace>
  <inkml:trace contextRef="#ctx0" brushRef="#br1" timeOffset="728705.0826">14132 13440 0,'24'-48'125,"-24"0"-109,24 48 0,-24-24-16,0 0 31,24 24 0,-24-23 16,24-1-31,-24 0 31,24 0 62,-24 0-78,23 0 0,1 24 16,-24-24-15,24 24 14,-24-47-30,24 47 0,-24-24 15,24 24-15,0-24 15,-24 0 31,0 0-46,24 24 15,-24-24 16,24 24-16,-24-24-15,23 24 0,1-47-16,0 23 46,-24 0-46,24 0 63,0 0-47,-24 0 15,24 0-16,0 1 17,0-1 30,-1 0-15,-23 0-16,24 0 16,-24-24-16,24 48-15,-24-24 0,24 24 15,0-23 0,-24-1 16,24 0-31,-24 0-1,24 24-15,-24-24 16,24 0 31,-1 0-16,-23 0-15,24 24 15,-24-23-31,24-1 47,-24 0 0,24 0 0,0 24-32,-24-48 1,24 24 15,0-23 16,0 47-16,-24-24-15,0 0-1,23 24 17,-23-24-1,24 0-15,0 0-16,-24 0 31,24 0-31,-24 1 47,24 23-32,-24-24 1,0 0 0,24 24-1,-24-24 32,24 24-31,-24-24-1,0 0 17,24 0-17,-24 1 16,0-1-15,23-24 31,-23 24 47,24 24-79,0-24 32,-24 0 47,24 0-78,-24 1 15,24 23 0,-24-24-15,0 0-1,24 0 17,0 0 14,-24 0-14,23 0-17,1 0 48,-24 1-32,24 23 16,0-24-31,-24 0-1,24 0 16,0-24 32,0 48-32,-24-24 0,24 0-15,-24 1 0,23-1 15,1 0 0,0 24 0,-24-24-15,24 0 15,0 0 1,0 0-1,0 24 0,-24-24-15,24 1-1,-1-1 32,1 0-16,0 24-15,-24-24 15,24 24-31,-24-24 16,24 0 0,0 0 15,0 24-16,-24-23 1,24 23 0,-24-24-16,0 0 15,23 0 1,1-24 31,0 48-32,-24-24 1,24 0 0,-24 1 15,24 23-15,-24-24-16,24 24 31,-24-48-31,24 48 31,-24-24-15,24 0 15,-24 0 0,23 0-15,1 24 15,-24-23-31,0-1 16,24 0-1,-24 0 1,24 24 15,-24-24-15,24 0 15,-24 0-15,24 24-1,-24-24 1,0 1 15,24-1 0,-24 0 1,23 0 15,-23 0-1,24 24-30,0-48 0,-24 24 31,24 24-47,-24-23 46,24-1-14,0 0-17,-24 0 17,24 24-17,-24-24 1,24-24 31,-24 24-16,23 24-31,-23-23 31,24-1-31,0 0 63,0 0 30,-24 0-14,24 0-33,-24 0 79</inkml:trace>
  <inkml:trace contextRef="#ctx0" brushRef="#br4" timeOffset="835148.124">8594 14681 0,'-24'0'63,"0"0"-32,0 0-31,0 0 15,1 0 1,23 24 156,0 0-141,0 0 0,0 0 1,0-1 15,0 1-16,0 0 0,0 0 47,0 0-78,23-24 31,1 24-31,0 0 32,0 0 15,0-24-1,0 0-14,0 0-1,0 0 31,-1 0 1,1 0-47</inkml:trace>
  <inkml:trace contextRef="#ctx0" brushRef="#br4" timeOffset="836109.2089">8761 14609 0,'0'24'187,"0"24"-171,0-24-16,0 0 15,24 0-15,-24 0 47,0-1-16,0 1 1,0 0-32,0 0 31,0 0-31,0 0 16,0 0-1,24-24-15,-24 24 16</inkml:trace>
  <inkml:trace contextRef="#ctx0" brushRef="#br4" timeOffset="837965.744">8904 14753 0,'-24'0'78,"1"0"-15,23 24-47,0-1 15,0 1 0,0 0 0,0 0-15,0 0 31,0 0 0,23-24 93,1 0-108,0 0-1,0-24 47,-24 0-47,0 0 16,24 24-47,-24-24 47,0 0-31,0 1-1,0-1 16,0 0 48,-24 24-1,0 0-63,0 0 32,0 0-16</inkml:trace>
  <inkml:trace contextRef="#ctx0" brushRef="#br4" timeOffset="839996.1956">9047 14753 0,'0'24'94,"0"-1"-47,0 1-16,0 0 47,24-24-78,0 24 63,-24 0 15,24-24-47,0-24 63,0 24-63,0-24 0,-24 0-15,0 0 15,24 1-31,-24-1 32,0 0 30,0 0-31,0 0-15</inkml:trace>
  <inkml:trace contextRef="#ctx0" brushRef="#br4" timeOffset="843056.096">9429 14729 0,'-23'0'78,"-1"0"-63,0 0 32,0 0 47,0 0-94,0 0 109,24 24-109,-24-24 16,24 24 15,0-1 0,0 1-15,0 0 15,0 0-15,0 0-16,24-24 31,0 0-15,0 0 31,0 0 15,0 0-15,-24-24-47,24 0 31,-1 0-15,-23 0 46,0 1-30,0-1-32,0 0 0,0 0 15,0 0 1,0 0-16,0 0 16,0 0 15,0 1-31,0-1 31,0-24 32,0 24 187,0 72-110,0-24-140,0 0 16,0 23-16,0-23 0,0 0 31,0 0-31,0 0 63,0 0-32,0 23-31,0-23 140,0 0-124,0 0 15,24-24-31,0 24 63,0-24-1,0 24-30</inkml:trace>
  <inkml:trace contextRef="#ctx0" brushRef="#br5" timeOffset="884786.5476">11291 15278 0,'24'0'156,"0"0"-93,0 0-48,0 0 32,0 0-16,0 0 1,0-24-17,-1 24 48,1 0-48,0 0 1,0 0 0,0-24 15,0 24 16,0 0 0,0 0 0,-1 0-16,1 0 31,0 0-15,0 0 0,0 0-16,0 0 16,0 0 47,0 0-78,-1 0-1,1 0 16,0 0-15,0 0 31,0 0-31,0 0 15,0 0-16,0 0 17,-1 0-32,1 24 62,0-24-31,0 0 1,0 0-17,0 0 1,0 0 15,-1 0-15,1 0 15,0 0 0,0 24-15,0-24 15,0 0 0,0 0 32,-24 24-63,24-24 31,-1 0 0,1 0-15,0 0 0,0 0-1,0 0 17,0 0-17,0 0 16,0 0 1,-1 0-32,1 0 31,0 0 0,0 24 0,0-24-15,0 0 47,0 0 15,0 0 0,-1 0-31,1 0 187,0 0-156,0 0 172,0 0-172,0 0 282</inkml:trace>
  <inkml:trace contextRef="#ctx0" brushRef="#br5" timeOffset="892951.5034">11315 15326 0,'-24'0'218,"1"0"-171,-1 0 31,0 0-46,0 0 15,0 0-16,0 0 16,0 0-47,0 0 15,1 0 1,-25 0 0,24 0-16,-24 0 0,24 0 15,-23 0 1,23 0-16,0 0 47,0 0-16,24-24 16,-24 24 0,0 0-32,0 0 17,1 0-1,-1 0-16,0 0 1,0 0 0,0 0-16,0 0 15,0 0 1,0 0 0,1 0-1,-1 0-15,0 0 16,0 0-1,24 24-15,-24-24 16,0 0 0,0 0-1,0 0-15,1 0 47,-1 0-47,0 0 16,0 0-1,0 0 1,0 0-16,0 0 0,0 0 31,1 0-31,-1 0 16,0 23 15,0-23-15,0 0-1,-24 0 1,24 0 0,1 0-16,-1 0 31,0 0-15,0 0-1,0 0 1,0 0-16,0 0 15,-23 0 1,23 0 0,0 0 15,-24 0-15,24 0-1,-23 0-15,23 0 16,-24 0-16,24 0 15,0 0-15,0 0 16,0 0 31,1 0-16,-1 0-31,0 0 16,0 0-1,0 0 1,-24 0 0,24 0-16,1 0 0,-1 0 15,0 0 1,0 0-16,0 0 16,0 0-1,0 0-15,0 0 16,1 0-1,-25 0 1,24 0 0,0 0-16,-24 0 15,25 0-15,-1 0 16,0 0 0,0 0-16,0 0 31,0 0-31,0 0 15,0 0 1,1 0 0,-1 0-1,-24 0 1,24 0-16,0 0 0,0 0 16,0 0-1,1 0 1,-1 0-16,0 0 31,0 0-31,-24 0 31,24 0-15,-23 0 0,23 0-1,-24 0 1,0 0-16,24 0 15,0 0-15,1 0 16,-1-23-16,0 23 16,0 0-1,0 0 1,0-24 0,0 24-1,0 0 1,1 0-1,-1 0-15,-24 0 16,24-24-16,-24 24 0,1 0 16,23 0-1,-24-24 17,24 24-1,0 0-16,0 0-15,1 0 32,-1 0-17,0 0 17,0-24-17,0 24 1,0 0-1,0 0 1,0 0 0,1 0 15,-25 0-15,0 0-16,0 0 15,24 0 1,1 0-16,-25 0 0,24 0 15,-24-24 1,24 24 0,0 0-16,1 0 31,-1 0-31,0 0 16,0 0-1,0 0 1,0-24-1,0 24-15,0 0 16,1 0 0,-1 0-1,0 0 1,0 0 0,0 0 15,0 0-31,0 0 0,-23 0 15,23 0 1,-24 0-16,24 0 16,-24 0-1,25 0 1,-1 0-16,0 0 0,0 0 16,0 0-1,-24 0-15,24 0 16,1 0-1,-1 0 17,0 0-17,0 0 17,0 0-17,0 0 1,0 0 15,0 0-31,1 0 16,-25 0-1,24 0 1,0 0 31,0 0-16,0 0-15,0 0-1,1 0-15,-1 0 32,0 0-32,0 24 31,0-24 0,0 0-15,0 24-1,1-24-15,-1 0 32,0 0-17,0 0 16,24 24-31,-24-24 0,0 0 32,0 0-17,0 0 1,1 0 0,23 24-16,-24-24 15,0 0 1,0 0-1,0 0 1,0 24-16,0-24 31,0 0-15,1 0 15,-1 0-31,0 0 31,0 0-15,0 0 15,0 0-15,0 0 15,0 0-15,1 0 15,-1 0-31,0 0 16,0 0-1,0 0 17,0 0-17,0 0 16,0 0-31,1 0 16,-1 0 15,0 0 32,0 0-32,0 0 0,0 0 1,0 0 14,0 0 17,1 0-16,-1 0-16,0 0 32,0 0-48,0 0 126</inkml:trace>
  <inkml:trace contextRef="#ctx0" brushRef="#br4" timeOffset="927977.5167">8451 13965 0,'0'-24'78,"-24"24"-78,24-24 0,-24 24 16,0 0-16,0 0 15,0 0 1,-23 0 0,-25 0-1,24 0-15,-23 0 0,23-24 16,24 24-1,0 0 1,0 0 47,0 0-63,0 0 31,1 0-16,23 24 1,-48-24 0,48 24-16,-24-24 15,24 24 1,-24 0-16,0-24 16,24 24-1,0 0-15,-24-24 16,1 47-16,-25 1 15,0-24-15,24 24 16,-24-25 0,25 25-16,-1-48 0,24 24 15,0 0 17,0 0-17,0 0 1,-24 23-1,24-23 1,0 0 0,0 0-1,0 0 1,0 0-16,0 0 31,0 0-31,0-1 31,0 1-15,0 24 0,0-24-1,24 0-15,0 0 32,-24 23-17,23-23-15,1 0 16,-24 0 15,24-24-31,-24 24 31,24 0-31,-24 0 16,24-24-16,0 24 16,-24-1-16,24-23 15,-24 24 1,47 0-16,-47 0 31,24-24-31,-24 24 0,48 0 16,-24 23-1,0-47 1,0 24 0,-1 0-16,1-24 62,0 24-31,0-24-15,0 24 15,0-24 0,0 0-15,0 0-16,23 24 16,-23-24-1,0 0-15,24 0 0,-24 24 16,0-24 0,-1 0-16,25 0 0,-24 0 15,0 0 1,0 0-1,-24 24 17,24-24-17,0 0 17,-1 0-17,1 0 16,0 0 1,-24 23-17,24-23-15,0 0 16,0 0 0,0 0 15,0 0-16,-1 0-15,1 0 32,0 0-32,0 0 0,24 0 15,0 0 1,-25 0-16,1 0 16,0 0-1,0 0 1,0 0-1,0 0 1,0 0 0,-1 0-1,1 0 17,0 0-32,0 0 31,0 0-16,0 0 1,24 0-16,-25 0 16,1 24-16,0-24 15,0 0 1,0 0-16,0 0 31,0 0-15,0 0 15,-1 0-31,1 0 16,0 0-1,0 0 1,0 0 0,0 0-16,0 0 15,0 0 16,-1 0-31,1 24 16,0-24 15,0 0-15,0 0-16,24 24 16,-24-24-1,23 0-15,-23 0 16,0 0-1,0 0 1,0 0 0,0 0-1,-1 0-15,1 0 16,24 0 0,-24 0-16,0 0 31,0 0-16,0 0 1,-24-24 0,23 24-16,1 0 0,24-24 31,-48 0-15,24 24-16,24-23 15,-24 23 1,23-24-1,-23 0-15,0 24 16,0-24 0,0 0-1,-24 0 32,0 0-31,0 0-1,24 1-15,-24-25 16,24 0 0,-24 24-16,0-23 0,0 23 15,0 0 1,0-24-16,0 24 16,0 0-1,23-23 1,-23 23-1,0 0-15,0 0 16,0 0-16,0 0 16,0 0-1,0 0-15,0 1 16,0-1-16,0 0 16,0 0 15,0 0-31,0 0 15,-23 0 17,23 0-17,-24 1 1,0-1-16,0 0 0,24 0 16,-24 24-1,24-24-15,-24 24 31,0-48-15,0 24 0,-23-23-1,23-1 1,0 48 0,0-24-16,0 0 15,24 0 1,-24 1-1,24-1 1,-47-24-16,23 24 16,-24 0-1,24 0 1,0 24-16,0-24 31,0 1-31,1 23 31,-1 0-31,0 0 0,0 0 16,0 0-16,0 0 16,0 0-1,1 0 1,-1 0 0,-24 0-16,24 0 0,-24 0 15,1 0 1,-1 0-16,0 0 15,-24 0-15,49 0 16,-25 0-16,24 23 16,-24-23-16,24 0 31,-23 0-15,23 0-16,-24 0 15,0 0-15,0 0 16,1 0-1,23 0-15,-24 0 16,24 0 0,0 0-1,1 0-15,-1 0 16,0 0 78,0 0-63,0 0 0,0 0 0,-24 0 1,1 24-32,-25-24 0,24 24 15,-71 0-15,0 24 0,71-48 16,-24 24 0,48-24-16,0 0 15,1 0 32,-1 0-16,0 0-31,0 0 47,0 0-16,0 0-15,0 0 0</inkml:trace>
  <inkml:trace contextRef="#ctx0" brushRef="#br5" timeOffset="941508.5354">955 14896 0,'0'0'16,"24"0"-1,0 0 1,-1 0 0,1 0-1,0 0-15,0 0 31,0 0-31,0 0 32,0 0-17,0 0 32,-1 0-31,1 0 15,0 0 0,0 0-15,0 24-16,0-24 31,0 0 0,-24 24 266,0 0-265,-24 47-32,24-47 15,-24-24 1,24 24 15,-24 0-15,24 0-1,0-1 1,0 1 15,0 0-15,0 0-1,-24 0 1,24 0 0,0 0-1,0 0 79,0-1-63,0 1-15,-24 0-16</inkml:trace>
  <inkml:trace contextRef="#ctx0" brushRef="#br5" timeOffset="943193.712">1647 14896 0,'-24'0'62,"24"24"-15,0 0-47,0 23 16,-24-47-16,24 24 15,-24 0 1,24 0 0,0 0-1,-23 24 1,46-48 218,1 0-218,0 0-1,0 0 1,48 0-16,-25 0 0,1 0 16,0 0-1,-24 0-15,0 0 0</inkml:trace>
  <inkml:trace contextRef="#ctx0" brushRef="#br5" timeOffset="944249.3218">1910 14968 0,'0'47'188,"0"-23"-188,0 24 15,0-24 1,0 0 0,0-1-16,0 1 31,-24 24 0,24-24-15,0 0-16,0 0 31,0 0 16,0-1 31,0 1-78,0 0 16,-24 0 62</inkml:trace>
  <inkml:trace contextRef="#ctx0" brushRef="#br5" timeOffset="946856.4829">2053 14968 0,'0'23'15,"0"1"32,0 0-31,0 0 15,0 0-31,0 0 31,0 0-15,0-1-1,0 1 1,0 0 47,0 0-17,0 0-30,0 0 0,24 0 15,0 0-15,-24-1-1,24-23-15,-1 24 0,1-24 16,0 0-16,0 24 15,0-24 1,0 0 0,0 0-1,0 0 1,-1 0 0,1 0 15,0 0-16,0 0-15,0 0 16,24-24 0,-48 0-1,24 24-15,-24-23 16,23-1-16,1 0 31,-24 0-15,0 0-1,0 0 1,0 0 15,0 0-15,0 1 0,0-1 15,0 0-16,0 0 17,-24 24-1,1-24-15,-1 24 30,24-24-46,-24 0 32,0 24-17,0 0 17,0-23-32,0 23 31,0 0-31,1-24 31,-1 24-31,0-24 16,-24 24 15,24 0-15,0 0-1,0-24-15,1 24 31,-1 0-15,0 0 0,0 0 93,0 0-78,0 24 16,0 0 0</inkml:trace>
  <inkml:trace contextRef="#ctx0" brushRef="#br5" timeOffset="949667.0752">1528 15684 0,'24'0'78,"-24"24"-46,0-1 15,0 1-16,0 0 109,-24-24-77,24-24-32,24 24 94,-24-24-125,47 24 16,-47-23-1,24 23-15,-24-24 16,48 24 93,-48-24-93,24 24 125,0 0-110,0 0-15,-1 24-16,-23 0 0,24 23 15,0-47 1,-24 24-16,0 0 15,24 0 1,-24 0 15,0 0-31,0 0 32,0-1 14,0 1-14,24-71 77,-24-1-109,0 24 0,0 0 16,24 24-1,0-48-15,-24 24 16,24 1 15,-1-1-15,1 0 15,0 0-15,0 24 31,0 0 15,0 0-15,0 0-31,0 24-1,-24 0 1,0 0-16,0-1 15,0 1-15,0 24 16,23-24 0,-23 0 15</inkml:trace>
  <inkml:trace contextRef="#ctx0" brushRef="#br5" timeOffset="951501.0824">2268 15564 0,'24'-24'63,"-24"48"-32,24 24-31,-24-24 15,0 0 1,0 24-16,0-1 16,0-23-1,0 0 17,0 0-17,0 0-15,0 0 16,0 0-1,0-72 204,23 48-203,-23-24-1,0-24 1,24 48 0,0-24-1,0 0 48,-24 1-48,24 23 1,0 0 78,0 0-79,0 0 17,-24 23-32,0 25 31,0-24-31,23 0 16,1 24-1,-24-24-15,0 23 16,0 1-16,0 0 15,24-48-15,-24 24 16,0 0 31,0-1-31,-24-23 15,0 0 0,1 0-31,-1 0 16,0 0-1,0 0 1,-24 0-16,48-23 16,-24 23-1,0-24-15,1 24 31,23-24-15,-24 0 15</inkml:trace>
  <inkml:trace contextRef="#ctx0" brushRef="#br5" timeOffset="959056.8574">430 14037 0,'23'0'31,"1"0"32,0 0-16,0-24 15,0 24-15,0 0-47,0 0 16,0 0 78,-1 0-16,1 0-47,-24 24 0,0-1 0,24-23-31,-24 24 16,0 0 0,0 0 15,0 0 0,0 0-15,0 0-1,0-1 1,0 1-16,-24 0 0,0 24 31,24-24-15,-23 0 0,-1 0-16,24-1 15,-24-23 1,24 48-16,-24-24 15,0 0-15,24 0 0,-24-24 16,24 24 0,24-24 218,0 0-234,0 0 16,0 0-1,0 0-15,-1 0 0,1 0 16,0 0 0,0 0-1,0 0-15,24 0 16,-48 24-1,24-24 1,23 0-16,-23 0 16,0 0-1,0 0-15,-24 23 16,24-23-16,0 0 47,0 0 0</inkml:trace>
  <inkml:trace contextRef="#ctx0" brushRef="#br5" timeOffset="960088.358">1050 14562 0,'24'0'140,"0"0"-77,-24 24 46,-24-24 173</inkml:trace>
  <inkml:trace contextRef="#ctx0" brushRef="#br5" timeOffset="963018.1448">1575 13989 0,'0'-24'62,"-23"24"-15,-1 0-47,0 0 47,0 0-32,0 0 17,0 24 15,0-24-16,1 0 31,-1 24-62,0-24 141,0 24-16,24-1-94,0 1 0,0 0-15,0 0-16,24 0 31,-24 24-31,24-25 32,-24 1-17,0 0 1,0 0-1,24 0 189,-1-24-173,1 0 16,0 0-16,0 0-31,0 0 31,0 0-15,0 0-16,-1 0 31,1 0 94,-24 24-78,0 0-47,0 0 31,0-1-31,0 1 31,0 0-15,-24 24-16,1-24 16,23 24-1,-24-25 48,0-23 31,0 0-48,0 0-14,0 0-1,0 0 47,1 0-78,-1-23 31</inkml:trace>
  <inkml:trace contextRef="#ctx0" brushRef="#br5" timeOffset="966078.87">1814 14395 0,'24'-24'63,"0"0"-32,24 0-31,-24-24 16,23 24-16,-23-23 15,0 23-15,24-24 16,-24 24-16,0 0 16,-1 0-1,1-23-15,-24 23 16,24 0-1,-24 0-15,0 0 79,0 0-33,0 0 17,-48 24-1,48 24-46,-23-24 31,23 24-31,-24 0-16,24 0 15,0 0 1,-24-24-1,24 24-15,-24 0 16,24-1 0,0 1-1,-24-24 1,24 24 0,0 0-1,0 0 1,-24 0-1,24 0-15,0-1 16,-24 1 0,24 0-16,0 24 0,0-24 15,0 0-15,-24-24 16,24 24 0,0-1 15,0 1-31,0 0 31,0 0-31,0 0 78,0 0-62,-23-24 124,23-48-108,0 0-32,23-23 15,1 23-15,0 48 0,-24-24 16,24 24 0,-24-24 30,24 24 33,24 0 92,-24 0-124,-24 24-31,23-24 0,1 24-1,-24 0 32,0 0-31,0 0 15,0-1 47,-24 1-62,1-24 62,-1 0-47,-24 0 0,24 0-15,48 24 171,-24 0-155,24-24-17,0 0 1,0 24 0,-1 0 62,1 0 62,-24 0-124,0-1 0,24-23 62</inkml:trace>
  <inkml:trace contextRef="#ctx0" brushRef="#br5" timeOffset="968979.487">2316 14442 0,'0'24'328,"0"0"-250,0 0 141,0-48-126,0 0-77,0-24-16,0 25 0,0-25 16,0 0-1,0 24 63,23 24-15,1 0-1,0 0-62,0 0 79,-24 24-48,48 0 16,-48 0 0,0 0-32,24 0 1,-24-1 31,0 1-16,0 0-15,0 0 171,0-48-109,0 0-78,0 0 16,24 1-1,-24-1 1,0-24-16,23 24 16,-23 0-1,24 0 17,-24 0-1,24 24 16,0 0 31,0 0-47,0 24 16,0-24-16,-24 24 16,0 0-31,23 0-16,-23 0 15,24 47-15,-24-23 16,24 0 0,-24-24-1,0 0 95,0 0-95</inkml:trace>
  <inkml:trace contextRef="#ctx0" brushRef="#br3" timeOffset="1.03206E6">19241 16471 0,'24'-23'47,"0"23"-16,23 23-31,-47 25 0,24 0 16,0 0-16,-24-24 16,24 47-1,0-47-15,-24 0 0,24 24 16,0-48 0,-24 24-16,0-1 15,23 1 1,-23 0-1,0 0 110,24-24-31,-24-48-94,24 48 0,-24-24 16,0 1-16,24-1 15,0 0 1,0-24-16,-24 24 16,0 0-1,24 24-15,0-47 0,-24 23 32,23 0-1,-23 0-16,24 0 48,0 0 15,24 48-62,-24-24-1,0 48-15,0 0 16,-1-1-16,25 1 16,-48-24-1,24 0-15,0 0 16,-24 23-16,48-23 0,-48 0 15,24-24 17,-1-24 61,-23 0-77,0-23-16,0 23 16,24 0-1,-24-24-15,0 0 16,0 25-16,0-25 16,24 0-16,-24 0 15,0 24 1,24 1-16,-24-1 0,0-24 31,24 24 0</inkml:trace>
  <inkml:trace contextRef="#ctx0" brushRef="#br3" timeOffset="1.03399E6">20339 16734 0,'0'-24'63,"24"24"-1,0 0-30,0 0-17,0-24 48,-1 0-16,1 1-16,-24-1 0,0 0 16,0 0-47,0 0 16,0 0-16,0-24 31,-24 48 47,1 0-16,-1 24-46,0-24 0,24 24-16,-24-24 15,0 24-15,0-24 16,24 24 15,-24 0-15,0 0 15,24 0-15,0-1-16,0 1 15,0 0 1,0 0-16,0 0 31,0 0-15,0 0-16,24 0 31,24-1-31,-24 1 16,24-24-16,-1 24 15,49 0 1,-48-24-16,-25 0 0,25 0 16,0 24-1,-24-24 1</inkml:trace>
  <inkml:trace contextRef="#ctx0" brushRef="#br3" timeOffset="1.03483E6">20864 16495 0,'0'24'63,"0"24"-48,0-24-15,0 0 16,0 0-1,0 23-15,0-23 16,0 0 0,0 0-16,0 0 0,0 0 15,0 0 1,0-1 0</inkml:trace>
  <inkml:trace contextRef="#ctx0" brushRef="#br3" timeOffset="1.03564E6">21031 16448 0,'0'23'47,"0"25"-47,0 0 16,0 0-16,0-1 15,0 1-15,0-24 0,0 0 16,0 0 0,0 0-16,0 23 15,0-23-15,0 0 16,0 0-16,0 48 16,0-48-1,0 23-15</inkml:trace>
  <inkml:trace contextRef="#ctx0" brushRef="#br3" timeOffset="1.04755E6">21413 16877 0,'-47'0'78,"47"-24"-47,0 1-31,0-1 16,0 0-16,-24 0 15,24 0-15,0 0 32,0 0-1,0 0 0,0 1 16,24 23-16,-1 0 0,1 0-31,0 0 16,24 0-16,-24 23 0,0-23 16,0 0-1,-24 24 157,0 0-141,0 0-31,0 0 16,0 0 0,0 0 15,0 0 63,0-1-79,0-46 235,0-1-234,0-24-16,0 24 16,0 0-1,0 0-15,0 0 16,0 1-1,23-1 17,-23 0-32,24 24 15,0 0 17,0 0-1,0 0-16,0 0 32,0 0-31,-1 0-16,-23 24 31,24-24-31,0 24 47,-24-1-16,0 1-31,0 0 0,24 0 16,-24 0 15,0 0-15,0 0 15,0 0 78,0-1-109,0 1 141,0 0-141,0 0 31</inkml:trace>
  <inkml:trace contextRef="#ctx0" brushRef="#br3" timeOffset="1.04854E6">21915 16734 0,'0'24'125,"0"0"-125,0 0 110,23 0-95</inkml:trace>
  <inkml:trace contextRef="#ctx0" brushRef="#br3" timeOffset="1.04927E6">21843 16519 0,'24'-24'62,"0"24"-30,-24 24-1,24-24 16,-24 24-32,0 0 1,23 0 0,1 0 15</inkml:trace>
  <inkml:trace contextRef="#ctx0" brushRef="#br3" timeOffset="1.05132E6">22082 16686 0,'24'0'31,"-1"0"-31,1 24 31,24 0-15,-24 24-16,0-48 0,0 48 16,0-25-1,-1 1-15,1 0 63,0 0-16,0 0-16</inkml:trace>
  <inkml:trace contextRef="#ctx0" brushRef="#br3" timeOffset="1.05255E6">22320 16615 0,'-23'0'47,"23"24"-47,0-1 16,0 1-1,0 0-15,-24 0 16,24 0 31,-24-24-32,24 24-15,-24 0 16,24 0-16,-24-24 16,24 23-16,0 1 62,0 0 16,0 0-31,0 0-16,0 0-31,0 0 16</inkml:trace>
  <inkml:trace contextRef="#ctx0" brushRef="#br3" timeOffset="1.05458E6">22416 16758 0,'48'0'0,"-24"0"47,-1 0-47,1 0 78,0 0-31,0 0 0,0 0-16,-24-24-31,24 0 31,-24 0 16,0 0 31,-24 1-15,0 23-32,0 0 78,0 0-77,0 0-17,1 0 110,-1 0-94,24 23 16,0 1-31,0 0 0,0 0-16,-24 0 15,24 0 16,0 0-31,0 0 47,0 23-31,48 1 15,-48-24-15,23-24 46,-23 24-46,24-24 46,0 0-46,0 0 31,0 0-16,0 0 0,0 0-15,-1-24 125</inkml:trace>
  <inkml:trace contextRef="#ctx0" brushRef="#br3" timeOffset="1.05745E6">23013 16662 0,'-24'0'16,"0"0"-1,0 0 1,0 0 78,0 24-94,0 0 31,1 0 16,-1 0 31,0 0-31,24 0 0,0 0-32,0-1 16,0 1-31,24 0 16,0 0 15,-1 0-15,-23 0-16,24-24 16,0 24-1,0-24 48,0-24-32,-24 0-15,0 0-1,24-24 1,-24 24 15,0 1-31,0-1 16,0-24-16,0 24 15,0 0-15,0 0 16,0 0-16,0 1 0,0-1 31,0 0-15,0 0 31,0 0-32,24 0 1,-24 0 31,0 0-16,0 1-31,0-1 94,0 0-79,0 48 204,0 0-219,0-1 16,0 25-1,0 24-15,0-48 0,0 0 16,0 23 0,0-23-16,0 0 47,0 0-32,0 0 1,0 0 15,0 0 0,0-1 32,0 1-48,24 0 1,-1 0 0,-23 0-16,0 0 15,24-24 32,0 0 125,0 0-94,0 0-31,-24-24 109,0 0-140,0 0 0,0 0-1</inkml:trace>
  <inkml:trace contextRef="#ctx0" brushRef="#br3" timeOffset="1.19159E6">7376 17952 0,'0'-24'500,"-23"24"-484,23-24 15,-24 24 0,24-24 0,0 0 16,-24 0 0,24 0 109,0 0-93,-24 24-48,24-23 79,-24-1-78,0 24-16,24-24 31,-24 0 0,24 0-31,0 0 16,0 0 78,-24 24-63,24-24-15,0 1-16,-23-1 62,-1 24 1,24-24-1,-24 24 329,24-24-360,-24 0 0,0 0 63,0 24-63,24-24-15,-24 24-1,24-24 1,-24 1 0,1 23 15,-1-24-15,0 24 62,0-24-47,0 24 0,0-24 16,0 0-16,0 24-15,1-24-16,-1 0 31,0 1 32,0 23 30,24-24-46,-24 24-31,0-24 15,0 24-31,24-24 31,-23 0-15,-1 0 15,24 0-31,-24 0 16,0 1-16,24-1 47,-24 0-32,24 0 48,-24 24-16,24-24 0,-24 24-47,24-24 31,0 0-31,-24 0 31,24 1-15,-23-1 15,23 0-15,-24 0-1,0 24 1,24-24 15,-24 0 0,0 0 16,24 0 0,-24 24-31,0-23 15,24-1-31,-24 24 31,24-24 1,-23 0 14,-1 0 17,0 24-1,24-24-62,-24 24 16,0-24 0,0 24-1,24-24 1,-24 1 15,24-1-15,-24 24-16,24-24 15,-23 24 1,-1-24 0,24 0-16,0 0 31,-24 24-15,24-24 30,-24 24-14,0-47-17,0-1 63,24 24-31,-24 24-47,24-24 16,0 0 15,-24 0-31,1 24 16,23-23-1,-24 23 1,24-24 15,-24 0 1,24 0 14,-24 0-14,0 0 15,24 0-32,-24 0 16,24 1 16,0-1-31,-24 0-16,24 0 31,-23 24-15,23-24 15,-24 24-31,24-24 47,0 0-47,-24 24 47,24-24 31,-24 24-47,24-23-31,-24-25 16,0 48-1,24-24 17,-24 24-17,24-24 1,-24 24 0,24-24-1,0 0 1,-23 24 15,23-24 16,-24 24-16,24-23 16,0-1-16,-24 0-31,0 0 47,24 0-16,-24 24-31,0-48 16,0 24 31,24 1 47,-24-1-16,1 0-47,-1 0 0,0 0-15,24 0 0,-24 24-16,0-24 31,0 0 0,0-23 0,24 23 16,-24 24-16,1-24-15,23 0 15,-24 24-31,24-24 32,-24 0-1,0 1 0,0-1-15,0 0-1,24 0 17,-24 0-17,0 24 16,24-24 1,-23 24-17,23-24 1,-24 24 0,24-24-16,-48 1 15,24-1 48,0-24-1,0 48-46,24-24-1,-24 0 32,1-24 0,-1 25 16,0-25-32,0 24 63</inkml:trace>
  <inkml:trace contextRef="#ctx0" brushRef="#br2" timeOffset="1.21874E6">8355 17928 0,'-24'-24'250,"0"0"-235,1 0 17,-1 0 233,0 0-233,0 0 30,24 1-15,-24 23-31,24-24 15,0 0 172,-24 24-187,0-24-1,24 0 16,-24 24-15,24-24-16,0 0 31,-23 24 16,23-24-31,0 1-1,-24 23-15,24-24 16,-24 0-16,24 0 31,-24 24-31,24-48 16,-24 24 0,0 0 15,24 1-16,-24 23 17,24-24 15,0 0 15,-24 0-15,1 24-16,23-24-15,-24 24-1,24-24 1,0 0-16,-24 1 16,0-1-1,0 0 1,0 0 15,24 0 32,-24 24-63,24-24 62,-23 0-31,-1 24 1,24-24-17,-24 24 1,24-23 0,-24 23-1,24-24 1,0 0-1,-24 24 1,0-24 15,24 0-31,-24 0 32,24 0-32,-24 24 31,1-47 16,-1 23 62,0 0-78,0 0-31,24 0 16,-24 24 0,24-24-1,-24 0 16,24 0 16,0 1 0,-24 23-47,24-24 47,-24 0-16,1 24-15,-1-24 0,24 0 30,-24 24 1,24-24-15,-24 24-17,0-24 32,0 0 16,24 1-32,-24-1 0,0 0-15,24 0 15,-23 0-15,-1 0-1,24 0 1,-24 24 15,0-24-15,24 1 15,-24-1-15,24 0 15,-24 0-31,24 0 15,-24 0 1,0 0-16,24 1 16,-23-1-1,23 0-15,-24 0 32,0 0 30,24 0-46,0 0-1,-24 24 1,24-47-16,-24 47 0,24-24 31,-24 24-31,0-48 16,0 24 93,1 0-78,-1-24-15,0 25 0,24-1-16,-24 24 31,24-24-31,-24 24 16,0-24-1,24 0 1,-24 0-1,-23-24 1,23 25 0,0 23-16,-24-48 15,24 48-15,24-24 16,-24 0 0,1 24-16,23-24 15,-24 24 1,0-24-1,0 0 17,0 1-17,0-1 1,0 0 15,0 0-15,1 0-16,-1 0 31,0 0 0,0 0-15,0 1 15,0-1-15,0 0 15,0 0 0,1 0-15,23 0 46,-24 24-46,24-24 0,-24 24-1,24-23-15,0-1 16,-24 24 0,0-24-16,24-24 15,-24 48 1,24-24-1,0 0 17,-24 24-32,24-24 31,-24-23 0,1 47-15,23-24-1,-24-24 1,0 0 15,0 48-15,24-24 0,-24 24 15,24-23-31,-24-25 47,0 48-32,24-24 1,-23 24 31,23-24 0,-24 0 0,24 0-47,0 0 31,-24 24-31,24-23 15,-24-25 1,-24 24 0,48 0-1,-24 0 1,24-24 15,-24 48-31,24-23 31,-23-1-15,23 0-16,-24 24 0,24-24 16,-24-24-1,24 24 32,-24 24-31,24-23-1,-24-1-15,24 0 47,-24 24-47,24-24 16,-24 0 15,24 0 0,-24 0-31,1 0 16,23 1 0,-24 23-1,24-24 17,-24 0-1,0-24-16,24 24 1,-24 24-16,24-24 16,0 0-1,-24 1 1,0-25 0,24 24 15,0 0 0,-24 0-31,24 0 16,0 0 15,-23 24 0,23-23-15,-24-1-1,24 0 17,-24 0-17,24 0 1,0 0 0,-24 0-1,24 0 1,-24 1-1,24-1 17,-24 0-32,24 0 31,-24 0 0,24 0-31,-24 0 16,24 0-1,-23 1 1,-1-1 0,24 0-16,-24 0 31,24 0-15,-24 0 15,0 0 16,24 1 15,-24-1-46,24 0 15,-24 0-31,0 0 31,1 0 63</inkml:trace>
  <inkml:trace contextRef="#ctx0" brushRef="#br2" timeOffset="1.22261E6">4989 13010 0,'24'-24'15,"-24"0"1,0 0-16,24-23 31,-24 23-31,0 0 0,0-24 16,24 0-1,0 1-15,-24 23 0,0 0 16,24-48-16,-1 48 31,1-71-31,24 47 0,-48 0 16,24 25-1,0-49-15,0 48 0,-24-24 16,24 1 0,-1-1-16,-23 24 15,24 0-15,0-24 16,-24 1-16,24 23 16,0-48-16,0 48 0,0 0 15,0-47 1,-24 47-16,23-24 15,1 24-15,-24-23 16,24 23-16,0-24 16,-24 0-1,24 0-15,24-23 0,-48 23 16,24-24 0,-1 25-16,25-49 0,-48 72 15,24-47 1,0 47-1,-24 0-15,0 0 16,48-24 0,-48 1-16,23-1 0,1 0 15,0-23 1,0 23-16,24 0 16,-24 0-16,0 1 15,-24 23-15,23 0 16,25-24-16,-48 24 0,48-24 15,-48 1 1,24 23 0,0-24-1,-24 24 1,24 0 0,-1 0-16,-23-23 0,24 47 15,-24-24-15,24-24 16,0 24-1,-24 0 1,0 0 0,24 1-1</inkml:trace>
  <inkml:trace contextRef="#ctx0" brushRef="#br2" timeOffset="1.22459E6">4894 12533 0,'24'23'63,"-24"1"-48,23 0 1,-23 0-16,0 0 16,0 0-16,0 0 15,0 0 1,0-1-16,0 1 0,0 0 31,0 0-15,24-24-16,-24 24 15,0 0-15,0 24 32,24-1-32,0-47 0,-24 24 15,0 0-15,0 0 78,0 0-46,24-24 93,-24 24-94,0-1-31,48-23 140,-48-47-124,47-25-16,1-23 0,-24 47 16,0 24-1,0 0-15,0 24 63,0-24-16</inkml:trace>
  <inkml:trace contextRef="#ctx0" brushRef="#br2" timeOffset="1.22806E6">6445 9549 0,'0'23'110,"0"1"-95,0 0 1,0 24-16,0-24 16,0 0 46,0 0-46,0-1-1,0 1-15,0 0 32,0 0-32,0 0 31,24 24 16,-24-25 15,0 1-46,0-48 93,-24 1-109,24-25 16,0 24 0,0 0-16,0 0 0,0 0 15,0-23 1,0 23 15,0-24-31,0 24 0,0 0 16,0 0-1,0-23-15,0 23 16,0 0 0,0 0-16,0 0 31,0 0-31,0-23 31,0 23-15,24 24-1,0-24-15,0-24 32,0 24-17,0-24 32,0 48 16,0 0-48,-1 0 1,-23 24-1,24 0 1,0 24-16,-24-24 16,0 0-1,24 0-15,-24-1 0,24 1 16,-24 0 0,0 0-1,0 24-15,0-24 16,0 0-1,0 23-15,0-23 0,0 24 32,0-24-17,-24 0 1,0 0 15,24-1 16,0-46 62,0-25-93,0-24 0,0 24-16,0-23 0,0 23 15,0-24 1,0 25-16,0-1 16,0 0-16,0-23 15,0 47-15,0-24 16,0 24-1,0 0 1,0 0-16,0 0 31,0 1 1,24 23-32,0 0 78,0 0-63,0 0 17,-1 0-32,-23 23 0,24 1 15,0 24 1,0 0-16,-24 0 0,0-25 15,0 25 1,0-24 0,0 24-16,0-24 0,0 0 31,0-1-31,0 1 16,0 0 15,0 0-16,0 0 17,0 0-17,0 0 1,0 0-16,0-1 31,0 1-31</inkml:trace>
  <inkml:trace contextRef="#ctx0" brushRef="#br2" timeOffset="1.23022E6">6971 9381 0,'0'24'78,"0"0"-78,0 0 16,0 0 0,0 0-1,0 0 16,0 0-31,0-1 16,0 1 15,0 0 47,23-24-46,-23-24-1,24 24-15,0-24-1,0 1 79,-24-1-47,0 0-47,0 0 31,0 0-15,0 0-1,0 0 1,0 0 15,0 1-15,0-1-1,0 0 1,-24 24 109,0 0-94,0 0-15,1 0 31,-1 0-16,24 24 0,-24 0-15,0-1 0,0-23-1,0 0 16,24 24 1,24-24-17,-24 24 32,24 0-31,0-24 15,0 0-31,0 0 31,-1 0 1,1 0-17,0 0 1,0 0-1,0 0 32,-24-24 141</inkml:trace>
  <inkml:trace contextRef="#ctx0" brushRef="#br2" timeOffset="1.23117E6">7209 9286 0,'0'0'0,"0"24"110,0 24-110,0-25 0,0 1 15,-24 0 1,24 24 0,0-24-1,0 0 1,0 0-16,0-1 16</inkml:trace>
  <inkml:trace contextRef="#ctx0" brushRef="#br2" timeOffset="1.23196E6">7162 9119 0,'0'24'219,"23"0"-204,-23-48 126</inkml:trace>
  <inkml:trace contextRef="#ctx0" brushRef="#br2" timeOffset="1.23446E6">7424 9238 0,'-24'0'47,"0"0"-16,1 0 16,23 24 0,-24-24-16,0 24 16,24 0 0,0 0-47,0 0 15,0-1 1,24 1 46,0 0-15,-1-24-15,1 0 14,0 0-30,0 0 15,0 0 47,-24 24-46,0 0-1,0 0 47,0 0-15,-24-24-48,0 0 1,24 24-16,-24-24 15,0 0 1,1 0 47,-1 0-32,0 0-31,0 0 31,0 0 16,0 0 15,0 0-62</inkml:trace>
  <inkml:trace contextRef="#ctx0" brushRef="#br2" timeOffset="1.23568E6">7687 8880 0,'0'24'63,"0"24"-48,0-24-15,0 23 0,0 25 16,0-24 0,0-1-16,0 1 15,0 0-15,0-24 16,0 0-16,0 23 16,0 25-1,-24-24-15,0 47 0,24-23 16,-24-24-1,24-24-15,0 23 0,0-23 16</inkml:trace>
  <inkml:trace contextRef="#ctx0" brushRef="#br2" timeOffset="1.23694E6">7567 9238 0,'24'0'63,"0"0"-48,0 0-15,0 0 0,0 0 16,0 24-16,0-24 15,-1 0 1,1 0-16,0 0 0,0 0 47,0 0 15</inkml:trace>
  <inkml:trace contextRef="#ctx0" brushRef="#br2" timeOffset="1.23951E6">6660 10241 0,'-24'0'31,"1"0"0,-1 0-31,0 0 32,0 0-17,0 0 95,0 0-110,0 0 93,24 24-61,0 0 46,0-1-47,0 1 0,0 0 16,24 0-16,0-24 1,-24 24 77,24-24-93,0 0 46,0 0-46,0 0-16,-1 0 62,-23-24-30,24 0-1,-24 0-16,24 0 17,-24 1-1,0-1 0,0 0 32,0 48 171,24 0-171,-24-1-63,0 1 31,0 0-31,24 0 31</inkml:trace>
  <inkml:trace contextRef="#ctx0" brushRef="#br2" timeOffset="1.24167E6">6923 10241 0,'0'0'0,"-24"0"32,0 0-1,0 0-16,0 0 48,0 0-32,24 24-15,-23 0 15,23-1 32,0 1-48,0 0 16,0 0-31,0 0 32,23-24 61,1 0-77,0 0 0,0-24-1,-24 0-15,24-24 32,-24 25-32,0-25 15,0 24 16,24 24-15,-24-24 0,24-24 15,-24 24 0,0 1-15,0-1-1,0 0 1,0 0 0,0-24-16,0 24 15,0-23 17,0 70 108,0 1-140,0 24 31,0-24-31,0 24 16,0-24 0,0-1-16,0 1 15,0 24-15,0-24 32,-24 0-32,24 0 31,0 0 94,0-1-110,0 1-15,0 0 32,0 0 108,24-24-140,-24 24 141</inkml:trace>
  <inkml:trace contextRef="#ctx0" brushRef="#br2" timeOffset="1.24329E6">7042 10265 0,'0'0'0,"0"24"15,0-1 1,24-23 0,-24 24 15,0 0-31,0 0 47,24 0-47</inkml:trace>
  <inkml:trace contextRef="#ctx0" brushRef="#br2" timeOffset="1.24375E6">7114 10098 0,'0'-24'94,"0"0"-78,0 0-16,0 0 15</inkml:trace>
  <inkml:trace contextRef="#ctx0" brushRef="#br2" timeOffset="1.24552E6">7209 10217 0,'-24'0'47,"1"0"-15,-1 0-1,24 24 0,0 0 16,0 23-31,0-23 62,0 0-31,0 0-32,24 0 16,-1-24 48,1 0-79,-24-24 46,0 0 1,0 0-15,0 0 77,24 1 63,-24 46-157,24 25 1,-24-24 0,0 0-1,0 0-15,0 0 32,0 0-1,0-1 0</inkml:trace>
  <inkml:trace contextRef="#ctx0" brushRef="#br2" timeOffset="1.24765E6">7400 10002 0,'0'24'63,"0"24"-48,0-24 1,0 23-16,0-23 0,0 0 16,0 0-1,0 0-15,0 0 0,0 0 16,0 23 15,-24-47-31,24 24 16,0 0-1,0 0-15,0 0 0,0 0 32,0-48 202,0 0-218,24 0-1,0 0 110,0 24 16,0 0-16,0 0-109,-24 24 30,0 0-30,0 0 0,0 0-1,24 0 1,-24-1 15,0 1 16,0 0-47,-24-24 16,24 24-1,-24 0-15,0 0 47,0-24-16,0 0 1,0 0 15,1 0-1,23-24 33,0 0-64,0 0 1,0 0-1</inkml:trace>
  <inkml:trace contextRef="#ctx0" brushRef="#br2" timeOffset="1.24981E6">7687 10384 0,'-24'0'141,"0"0"-110,24 24 172,0 0-187,0 0 46,0 0-15,0-1-16,0 1-31,24 0 47,0-24-16,-24 24-15,24-24-16,0 0 47,-1 0-16,1 0-31,-24-24 0,24 24 16,0 0-1,0-24-15,0 24 32,-24-24-17,0 1 48,-24-1-32,0 24 0,0-24-31,0 24 32,0 0-1,24-24-16,-23 24-15,23-24 32,-24 24-32</inkml:trace>
  <inkml:trace contextRef="#ctx0" brushRef="#br2" timeOffset="1.25105E6">7878 10384 0,'0'24'94,"0"0"-94,0 0 15,-24 0 1,24-1 31,0 1-16,0 0 125,0 0-140,0 0-1,0 0 17</inkml:trace>
  <inkml:trace contextRef="#ctx0" brushRef="#br2" timeOffset="1.2526E6">8021 10098 0,'0'23'94,"0"25"-94,0-24 15,0 0 17,-24 24-32,24-24 31,0-1 0,0 1 0,-24 0 16,24 0 47,0 0-94,0 0 16,0 0-1,0 0 220,24-24-188,-24 23-32,0 1 16,0-48 32,0 1-63</inkml:trace>
  <inkml:trace contextRef="#ctx0" brushRef="#br2" timeOffset="1.25402E6">7878 10265 0,'24'0'63,"-1"0"-63,1 0 16,0 24-1,0-24 48,0 0-1,0 0 94,0 0-46,0 0-79,-1 0 47,-23-24 235</inkml:trace>
  <inkml:trace contextRef="#ctx0" brushRef="#br2" timeOffset="1.28221E6">20172 15445 0,'0'-24'141,"0"0"-32,0 0-93,0 0-1,0 1 48,0-1-48,0 0 1,24 24 0,-24-24-1,0 0 1,0 0 15,0 0-31,0 0 31,24 24-31,-24-23 0,0-1 16,0 0 15,24 0-31,-24 0 31,0 0 16,23 0-15,-23 1 77,0-1-78,0 0-31,0 0 31,0 0-31,0 0 47,0 0 16,0 0-32,0 1-31,0-1 16,0 0-1,0 0 1,24 0-16,-24-24 31,0 24-15,0 1-1,0-1 1,0 0 0,24 0-1,-24 0-15,24 0 16,-24 0 15,24 0 0,-24 1 1,0-1-32,0 0 31,24 0 0,0-24 0,-24 24 1,0 0-17,24 1 17,-24-1-1,0 0-16,23 0 1,-23 0 0,0 0-16,24 24 15,-24-24 1,0 1-16,24-1 47,-24 0 31,0 0-47,0 0 32,0 0-48,0 0 17,24 0-17,-24 1 1,0-1 15,0 0-15,0 0-1,0 0 17,0 0-17,0 0 16,24 0-31,-24 1 32,0-1-17,24-24 17,-24 24-17,0 0 1,0 0-1,0 0 1,0 1 0,0-1-16,0 0 15,24 24 1,-24-48-16,0 24 31,0 0-15,0 0 15,0 1 0,0-1-15,0 0 0,0 0 15,0 0 0,0 0 0,0 0 16,0 0-16,0 1-15,0-1 0,0 0-1,0 0 1,0-24-16,0 24 16,0 1-1,0-1-15,0 0 16,0 0-16,0 0 31,0 0-15,0 0 15,0 0-15,0 1-1,0-1 16,0 0 16,0 0-31,0 0 0,0 0-1,0 0 1,0 0-1,0 1 17,0-1-17,0 0 17,0 0-32,0 0 31,0 0-31,0 0 47,0 0-47,0 1 31,0-25-31,0 24 31,0 0-15,23 0-1,-23 0 1,0 0 0,24 1-1,-24-1 1,0 0 0,0 0-1,0 0 1,0 0-16,24 24 0,-24-24 15,0 0-15,0-23 16,24 23 0,-24 0 15,24 0-31,-24 0 31,0 0-15,0 1-1,0-1 17,24 0-17,-24 0 17,0 0-17,0 0 1,24 0-1,-24-23 1,24-1 0,-24 24-1,0 0 1,0 0 0,23 0-16,-23 0 15,0 1 16,0-1-31,0 0 0,0 0 16,0 0 0,0 0-1,0 0-15,24 0 32,-24 1-32,0-1 31,0 0-31,0 0 31,0 0-31,24 0 16,-24 0-16,0 0 15,0 1 1,0-1 0,0 0-1,0 0 1,0 0-1,24 0 1,-24 0-16,0 1 16,0-1 15,0 0 0,0 0-15,24 24-16,-24-48 31,0 24-31,0 0 16,0 1-1,0-1 1,24 0-16,-24 0 31,0 0-31,0 0 16,0 0 15,0 0-31,0 1 16,0-1-1,0 0-15,0 0 0,0 0 16,0 0 0,0 0-16,0 0 31,0 1-16,0-1 1,0 0-16,0 0 16,0 0-1,0 0-15,0 0 16,0 0 0,0 1-1,0-1-15,0 0 31,0 0-31,0 0 16,0 0 0,0 0-16,0 0 15,0 1-15,0-1 32,0 0-32,0 0 62,24 0 32,0 24 62,-1-24-156,1 0 16,0 24 15,0 0 0,0-23-15,0 23-16,0-24 31,23 0-15,-23 24 31,0-24-16,-48 48 438,0-24-391,1 0-63,-1 0-15,0-48 16,0 48 0,24-48-16,-24 1 15,24 23-15,0 0 16,-24-24-1,24 24-15,0 0 0,0 0 16,0 1 0,0-1-16,0 0 0,0 0 15,0 0 1,0 0-16,0-24 31,0 25-31,0-1 31,0 0-15,0 0 0,0 0-1,0 0 1,0-24 0,0 25-16,0-1 31,0 0-31,0 0 15,0 0 1,0-24 15,0 24-31,0-23 16,0 23 0,0 0-16,0 0 15,0 0-15,0 0 16,0 1-1,24-25-15,-24 24 16,0 0 0,0 0-16,24 24 15,-24-24 1,0 0 0,0 1 15,0-1-31,0 0 31,0 0-15,0 0-1,0 0 1,0 0 0,0 0-1,0 1 1,0-1-1,0 0-15,0 0 16,0 0 0,0 0-16,0 0 31,0 0-31,0 1 0,0-25 16,0 24-16,0 0 15,0 0-15,0 0 16,0-23-16,0-1 31,0 24-31,0 0 16,0 0-1,0 0-15,0-23 16,0 23 0,0 0-1,0-24-15,0 24 31,0 0-31,0 1 0,0-1 16,0 0 0,0 0-1,0 0-15,0 0 16,0 0-16,0 0 16,0 1-1,0-1-15,0 0 16,0 0-16,0 0 15,0 0 1,0 0-16,0 0 0,0 1 31,0-1-31,0 0 16,0 0 0,-24 0 15,24 0-31,0 0 15,0 0 1,-24 24 15,24-23-15,0-1 0,0 0-1,0 0-15,0 0 31,0 0-31,0 0 16,0 0 0,-24 1-1,24-1 1,0 0 15,0 0 329,0 0-329,0 0-16,0 0 345,0 1-345,0-25-15,0 0 16,0 0-16,0 1 0,0-1 16,0 0-1,0 24-15,0-24 0,0 25 32,0-1-32,0 0 15,0 0 1,0 0 15,0 0-15,0 0-1,0 0 17,0 1-17,0-1-15,0 0 16,0 0-1,0 0 1,0 0 0,0 0-1,0 0-15,0-23 16,0 23 0,0 0-1,0 0 16,0 0-15,0 0 0,0 0-16,0 1 15,0-1 1,0 0 0,0 0-1,0-24 48,0 24-63,0 1 15,0-1 1,0 0-16,0 0 16,0 0-1,-24 0 1,1 0-1,23 0 17,0 1-17,0-1 1,-24 0 0,24 0 15,-24 24-16,24-24-15,0 0 16,0 0 0,0 0 15,-24 1 0,24-1-15,0 0-1,0 0 1,-24-24 15,0 0-15,24 25 15,0-1-15,0 0 15,0 0-15,-24 24-1,24-24 17,0 0-1,0-24-16,-24 25 32,24-1-15,0 0-32,-23 24 15,23-24 1,0 0-1,0 0 17,0 0-32,-24 24 15,24-23 1,0-1 0,0 0-1,0 0 1,0 0-16,0 0 31,0 0 32,0 0-17,-24 1-14,24-1-1,0 0-31,-24 0 16,24 0-1,0 0-15,0 0 16,0 0 15,-24 1-31,24-1 16,0 0-1,-24-24 17,24 24-1,0 0-16,-24 24 32,24-24 16,0 1-32,0-1 16,-24 0-31,24 0-1,0 0 1,0-24-16,-23 24 15,-1 1-15,24-73 0,-24 72 32,24-24-32,-24 1 0,24 23 15,0 0 1,-24-24 0,24 24 296,0 1-312,-24-1 16,24 0-1,0 0 1,0 0 46,-24 0 1,24-24-1,-23 25-46,23-1 0,-24 0-1,24 0-15,0 0 16,-24 24 0,24-24-1,0 0-15,0 0 31,-24 24-15,0-23 0,24-1 15,0 0 0,-24 0-31,24 0 16,0 0-1,-24 0-15,0 0 0,24 1 16,0-1-16,0 0 16,-23 24-1,23-24-15,0 0 63,-24 0-48,24 0 17,-24 24-1,24-24 0,0 1 16,-24-1-47,24 0 16,-24-24-1,0 24 1,0-24 0,24 25-16,-24-25 15,1 0 1,-1 24-16,24-23 15,-24-1 1,24 24-16,-24 0 16,0-24-16,24 24 31,-24-23-31,0 23 16,24 0-1,0 0 16,-24 24 1,24-24-1,0 0-31,-23 0 31,-1 1-15,24-25 15,-24 24-31,0-24 16,24 0-1,-24 25-15,0-1 16,24 0 15,0 0-31,-24 0 16,0-24-1,24 24 17,-23 24-32,23-23 15,0-1-15,-24 24 0,0-24 16,24 0 0,0 0-16,-24 0 15,0-23 1,24 23-1,-24 0-15,0 0 16,24 0 0,-24 0 15,1 0 0,23 0-15,-24 24-1,24-23 1,-24-1 15,24 0-15,-24 24 15,24-24-31,-24 24 16,0-24-1,0 24 1,1-48-16,-1 48 16,0-24-16,-24 1 0,24 23 31,0-48-31,0 48 16,1-24 15,-1 0 0,0 24-15,0-24 31</inkml:trace>
  <inkml:trace contextRef="#ctx0" brushRef="#br2" timeOffset="1.29001E6">20244 15373 0,'0'24'328,"0"0"-312,0 0-16,0 0 16,-24 24-1,24-25 16,-24 25-31,24-24 16,0 0 0,0 0-16,-24 0 78,24 0-63,0-1 1,0 1 15,0 0 1,0 0-17,0 0 16,0 0 1,0 0-17,0 0 1,0-1 0,0 1-16,0 0 31,0 0-31,-24 0 31,24 0 0,-24 0-15,24 0 0,0-1-1,0 1-15,0 0 16,0 0-16,-24 24 15,0-24-15,24-1 16,0 1 0,0 0-16,0 0 31,0 0-31,-23 24 16,23-24 15,0 23-31,-24-23 31,24 0-31,0 0 16,-24 0 15,0-24 0,24 24-15,0 0-1,0-1 17,0 1 15,0 0-16,0 0-16,0 0 1,-24-24-16,24 24 31,0 24 1,0-25-17,0 1 1,0 24 15,-24-24-15,24 0-1,0 0 1,0 0-16,0-1 31,0 1 0,0 0-31,0 0 16,0 0-16,-24 0 16,24 0-1,0 0 1,0-1 31,0 1-47,0 0 31,0 0-15,0 0 15,0 0 0,0 0-15,0-1-1,0 1 1,0 0-16,0 0 16,0 0-1,0 0 17,0 0-17,0 0 16,0-1-15,0 1 0,0 0-16,0 0 31,0 0 0,0 0 0,0 0-31,-24 0 32,24-1-17,0 1 1,-23 0 78,23 0-47,0 0-32,-24-24 1,24 48-1,-24-48-15,24 24 63,0-1 31,0 1-63,0 0-15</inkml:trace>
  <inkml:trace contextRef="#ctx0" brushRef="#br2" timeOffset="1.30289E6">20506 2578 0,'24'-24'31,"0"-24"-31,24 24 16,-1-47 0,49-25-16,-1-23 15,-23 47-15,0-23 16,-1 23-16,-71 48 15,48 0-15,-48 1 16,24 23 0,0-24-16,0 0 15,-1 24 1,25-48-16,0 24 31,-24-24-31,24 1 0,-48 23 16,23 24-1,-23-24-15,0 0 16,24 0-16,0 24 16,24-24-1,-24 0-15,24 24 0,-1 0 16,1-23 0,-24-1-16,24 24 0,-25 0 15,25-24 1,-24 0-16,0 0 15,0 0-15,0 0 16,0 24 0,-1-47-16,25 23 31,-24-24-31,24 24 16,-24-24-16,0 25 15,23-25-15,-23 24 31,0 24-15</inkml:trace>
  <inkml:trace contextRef="#ctx0" brushRef="#br2" timeOffset="1.30511E6">20554 2172 0,'0'24'109,"0"0"-93,0 0 0,0 23-1,0-23-15,0 24 16,0-24 0,0 0 15,0 0-16,0-1 1,0 1 0,0 0-1,0 0-15,0 0 16,0 0 46,0 0-30,0 0-32,0-1 31,0 1 47,0 0-47,0 0-31,0-48 110,0 0-110,0 0 0,24 24 15,0-23 1,-1 23 0,1 0-16,24-24 31,0 0 16,-24 24 109,0 0-109,-24-24-47,23 24 31,1 0-31,-24-24 31,24 24-15,0-24-16</inkml:trace>
  <inkml:trace contextRef="#ctx0" brushRef="#br2" timeOffset="1.30795E6">22535 1122 0,'24'0'16,"0"0"-1,-24 24 1,0 23-16,0 25 0,0-48 15,0 0-15,0 0 16,0-1 0,0-70 156,0-1-157,0 24-15,0 0 16,0 0-16,0 0 15,0 1 1,0-1 0,24 24-1,-24-24 1,24 0 0,-24 0-1,0 0 1,24 24 15,-24-48-15,23 48 77,1 0-46,0 0-31,-24 24 0,24 0-1,-24 0 1,0 0-16,24 0 0,0 0 47,-24 0-32,0-1 17,0 1-17,0 24 1,0-24-1,0 24-15,0-1 32,0-23-32,0 0 31,0 0-31,0 0 78,0-48-78,0-24 16,0 1-1,0-25-15,0 24 16,0 24-16,0 0 16,0 1-1,0-1 1,0 0-16,0 0 15,0-24 1,0 24 0,0 0-16,0 1 15,0-1 1,0 0-16,24 0 31,0 0 0,-24 0-15,0 0 0,0 0-1,23 24 63,1 0-62,0 24 0,-24 0-16,24 24 15,0 0-15,0-1 16,-24 1-16,24 0 16,0 0-1,-24-24-15,0-1 16,0 25 62,23-24-62,-23 0 15,0 0-16,0 0 17,0 0 15,24-1 140</inkml:trace>
  <inkml:trace contextRef="#ctx0" brushRef="#br2" timeOffset="1.31068E6">23610 978 0,'0'0'0,"-24"0"47,24-23-31,-24 23 0,24-24-16,-24 0 15,24 0 1,-24 24-16,0-24 15,24 0-15,-24 0 16,24 0 15,-24 24 1,1 0-17,-1-23-15,0-1 16,0 24-1,0 0 32,0 0-31,0 0 15,0 0 16,1 24-16,23 23-15,0-23-16,0 0 0,0 0 16,0 24-1,0-1-15,0 1 16,0-24-16,0 0 15,0 0 1,0 0 0,23 0 15,-23-1-15,24-23-16,-24 48 15,24-48 1,0 24-16,0-24 78,0 0-62,0 0-1,0 0-15,-1 0 31,1-24-15,0 24 15,-24-24-15,24 0-16,0 24 16,-24-23-1,0-1 1,0 0-1,0 0 1,0 0-16,0 0 31,0-24-15,0 25 0,0-25-1,0 24 16,0 0 79,-24 24-95,24-24 1,0 0 0,0 0-1,0 48 110,0 0-109,0 0-16,0 0 0,0 0 16,24 0 15,-24 0-31,0-1 15,0 1 1,0 0-16,24 0 16,-24 0 15,24 0-15,-24 0 15,0 0-31,24-24 15,-24 47-15,0-23 16,23 0 0,-23 0-1,0 0 1,24 0 0,0 0-1,-24-1-15,24-23 16,-24 24 46,24-24-30,0 24-32,0-24 15,-1 0 16,1 0 63,0 0-94,0 0 31,24-24 32</inkml:trace>
  <inkml:trace contextRef="#ctx0" brushRef="#br2" timeOffset="1.31845E6">22631 17474 0,'24'-24'62,"23"24"-46,-23 0-1,0-24-15,0 0 16,0 1 0,0 23-16,-24-24 15,24 24-15,-1 0 16,1 0 0,0 0-1,0 0 1,0 0 15,0 0-15,0 0-1,23 0 1,-23 0 0,24 0-1,-24 0-15,48 0 0,-25 0 16,1 0-1,0 24-15,0-1 16,-1-23-16,-23 0 16,0 0 46,0 0-15,0 0-47,0 0 141,0 0-126,-1 0 48,1 0-63</inkml:trace>
  <inkml:trace contextRef="#ctx0" brushRef="#br2" timeOffset="1.32048E6">24135 17188 0,'-24'0'0,"24"-24"0,-24 24 31,0 0 1,0 0 15,0 0-1,0 0-14,1 0-17,-1 0-15,0 48 16,0-48 0,0 23-1,24 1 16,-24 0-31,24 0 16,-24-24-16,24 24 16,-24-24-1,24 24-15,-23 0 16,23-1 15,0 1 16,23 0-16,-23 0 1,24-24-17,0 0-15,0 0 16,0 0-16,0 0 15,0 0 1,0 0 15,23 0 1,-23 24-17,0-24-15,-24 24 0,24-24 31,-24 24-31,24-24 16,-24 24 0,24-24-16,0 47 15,-24-23 17,0 0-1,0 0 0,0 0-31,0 0 16,0 0-1,0 23 1,0-23 0,0 0-1,0 0 1,0 0-16,-24-24 15,0 0 17,24 24-32,-24-24 0,0 0 15,0 0-15,0 0 16,0 0-16,1 0 16,-25 0-16,24 0 31,0 0 0,0 0 0,0 0-15,-23-24 0,23 24-1</inkml:trace>
  <inkml:trace contextRef="#ctx0" brushRef="#br2" timeOffset="1.32229E6">24302 17665 0,'48'0'47,"-25"0"-47,1 0 16,0 0-1,24 0-15,-24 0 0,0 0 32,23-24-17,-23 24 1,0-24-16,-24 0 109,0 1-77,0-1-17,0 0 79,-24 24-63,0 0-15,1 0-16,-1 0 0,0 0 15,0 0 32,0 0-15,0 24-32,0-24 15,0 24 1,24-1-16,-47-23 15,23 24-15,0-24 16,0 0-16,0 0 94,24 24-79,0 0 1,0 0 0,0 0 31,24 0-16,0 0-16,-24-1 1,48-23-16,-48 24 16,24-24-1,-1 0 95,1 0-110,0 0 15,0 0 1,0 0 78,0 0-79,0 0 48,0 0-63,-1 0 15,1 0 1,-24-24-16,24 24 16,0 0-1,0 0 1</inkml:trace>
  <inkml:trace contextRef="#ctx0" brushRef="#br2" timeOffset="1.32407E6">24779 17498 0,'-24'0'62,"0"0"-62,1 0 16,23 24 31,-24 0-16,0 0 16,24-1 0,0 1-16,0 0 0,0 0 0,0 0-15,0 0 0,0 0 15,0 0-16,24-24 1,0 23 15,-1-23 32,-23-47-48,0 23 1,0 0-16,24 0 16,-24 0-1,24 0 1,-24 0 31,0 1-16,0-1 0,24 48 235,-24 23-266,0 25 0,0-24 16,0-1-16,0-23 15,0 0 1,0 0-16,0 0 140</inkml:trace>
  <inkml:trace contextRef="#ctx0" brushRef="#br2" timeOffset="1.32583E6">23872 18166 0,'0'24'94,"0"0"-94,0 0 16,0 0-16,0 0 15,0 0 32,0-1-31,0 1-1,0 0 1,0 0 15,0 0 110,0 0-110,0 0-31,0 0 16,0 23-1,0 1-15,0-24 16,0 0 296,24-24-296,0 0 15,0 0-15,0 0-16,-1 0 16,1 0-1,0 0 1,0-24-16,0 24 31,0 0 0,0 0-15,-24-24 140</inkml:trace>
  <inkml:trace contextRef="#ctx0" brushRef="#br2" timeOffset="1.32767E6">24230 18429 0,'0'-24'31,"0"0"79,0 0-79,24 24 78,0 0-15,0-24-78,-24 1 234,-24 23-235,0 0 1,0 0 109,0 0-94,0 0 63,24 23-31,0 1-48,24 0 16,-24 0-15,24 0 31,-24 0 0,24-24-32,0 24 17,0-24 46,0 0-31,0 0 62,-1 0-78</inkml:trace>
  <inkml:trace contextRef="#ctx0" brushRef="#br2" timeOffset="1.32871E6">24445 18381 0,'24'0'94,"-24"48"-94,0-24 16,0 0-1,0 0-15,24-1 16,-24 1 46,0 0-62,24-48 125,-24 0-109,24 1 15,-24-1-31,0 0 16,23 0-1,-23 0-15,24 24 0,0-24 16,0-24-16,0 25 16,0-25-1,0 24-15,-24 0 16,23 24 78</inkml:trace>
  <inkml:trace contextRef="#ctx0" brushRef="#br2" timeOffset="1.32954E6">24851 18429 0</inkml:trace>
  <inkml:trace contextRef="#ctx0" brushRef="#br2" timeOffset="1.331E6">24851 18429 0,'24'0'172,"0"0"-63,-24-24-93,23 24 0,1 0-16,-24-24 15,24 0 1,-24 0 78,0 1-79,0-1 1,-24 24 124,0 0-140,1 0 47,23 24 31,0-1-46,-24-23-17,24 24-15,-24 0 16,24 0 78,0 0-63,0 0-31,0 0 31,24-24 63,0 0-78,-24 24-1,23-24-15,1 23 16</inkml:trace>
  <inkml:trace contextRef="#ctx0" brushRef="#br2" timeOffset="1.33216E6">25209 17999 0,'-24'0'31,"24"24"-15,0 0-1,0 0 1,0 0 15,-24 0-31,24 23 31,0 1-31,-24 0 16,0 0-16,24-25 16,0 25-16,0-24 15,0 0 1,0 0 140,0 0-140,0 23-1,24-23-15,-24 0 16,0 0 0</inkml:trace>
  <inkml:trace contextRef="#ctx0" brushRef="#br2" timeOffset="1.36591E6">19981 17498 0,'24'0'47,"0"0"-16,0 0 47,-1 0-78,25 0 32,-24 0-32,0 0 15,0 0-15,0 0 94,-24 24-63,0 0-15,0 0-1,0-1 17,0 1-17,0 0 1,24 0 0,-24 0-1,23-24 1,-23 24-16,0 0 15,0 0 1,0-1 31,0 1-16,0 0-15,0 0-1,0 24 1,0-24 0,0 0-1,0-1-15,24-23 16,-24 24 31,0 0-16,0 0 16,0 0-47,0 0 31,24-24-31,0 24 31,-24 0-15,0-1-16,0 1 16,24 24-1,-24-24-15,0 0 32,24-24-17,-24 24 1,0-1-16,24 1 31,0 24-31,-1 0 16,1-24-1,0 0-15,0-1 0,0 1 16,0-24 46,0 24-30,23-24-32,-23 24 15,24 0-15,-24-24 0,24 48 16,-25-48 0,25 0-16,-24 0 218</inkml:trace>
  <inkml:trace contextRef="#ctx0" brushRef="#br2" timeOffset="1.36784E6">20960 18405 0,'24'0'62,"-1"0"-62,1 0 78,0 0-47,0 0 1,0 0-1,0 0 0,0 0-15,0 24 15,-1-24-15,-23 24-1,24 0 17,-24 0-1,0 23 0,-24-47-31,1 0 31,-1 0 16,48 0 156,23 0-187,-23 24 0,0-24-1,0 24-15,0 0 16,24-24-1,-25 0-15,1 0 32,0 24 15,-24 0-16,0 0-16,-24-24 48,0 23-32,-23-23 0,23 0-15,0 0 0,0 0-1,0 0-15</inkml:trace>
  <inkml:trace contextRef="#ctx0" brushRef="#br2" timeOffset="1.37014E6">21700 18310 0,'-24'0'62,"0"0"-46,0 0 0,0 0 15,0 23-16,-23-23-15,23 0 157,24 24-17,24 0-124,0 0-16,-24 0 31,0 0 79,0 0-1,23-24-93,1 0-1,0 0 48,0 0-48,24 0 17,-24 24 30,-24-1 1,23 1-1,-23 0-46,24 0-1,-24 0 1,0 0 15,0 0 16,-24-24 16,1 0-48,-1 0-15,0 0 31,0 0-31,0 0 16,0 0 78,-23-24-79,-1 24 1</inkml:trace>
  <inkml:trace contextRef="#ctx0" brushRef="#br2" timeOffset="1.37236E6">22273 18286 0,'-24'0'47,"0"0"-31,0 0-1,0 0 32,0 0-16,0 0-15,1 24 78,23-1-79,0 1 17,0 0-32,0 0 31,-24 0-31,24 0 47,0 0-32,24 0 32,-1-24-47,1 0 31,0 0-31,0 0 32,0 0-17,-24-24 17,0 0-17,24 24 1,0-24-1,0 24 1,-1 0 78,-23-24-79,-23 0 64,-1 0-79,24 48 296,0 0-280,0 0 15,0 24-15,0-24-16,0-1 16,0 1-1,0 0-15,0 24 0,0-24 31,-24 24 1,24-25-17,0 1 17,0 0-32,-24 0 15,0-24 32,0 0-16,-24 0-31,25 0 16,-25 0-16,24 0 31,0-24 63,24 0-47</inkml:trace>
  <inkml:trace contextRef="#ctx0" brushRef="#br2" timeOffset="1.37351E6">22559 18214 0,'0'24'47,"0"0"-32,-24 24 1,0-1-16,24-23 16,-23 24-1,23-24-15,-24-24 16,24 24-16,0 23 16,0-23-1,-24 0-15,24 0 63,0 24-48,0-24 79,-24 0 15</inkml:trace>
  <inkml:trace contextRef="#ctx0" brushRef="#br2" timeOffset="1.37453E6">22655 18405 0,'0'24'32,"0"0"-32,0 0 15,-24 0 1,24-1-1,-24-23-15,24 24 16,-24 0 0,24 0-16,0 0 31,0 0-31,0 0 47,0 0 0</inkml:trace>
  <inkml:trace contextRef="#ctx0" brushRef="#br2" timeOffset="1.37605E6">22774 18453 0,'-24'24'63,"0"0"-63,0-24 47,0 23-32,1 1 63,23 0 110,23-24-157,1 0-31,0 0 16,0 0-16,0 24 156,0 0-47,0 0-93,0-24 31,-24 24-32,23-24 1,-23 24 0</inkml:trace>
  <inkml:trace contextRef="#ctx0" brushRef="#br2" timeOffset="1.37871E6">22989 18501 0,'0'-24'47,"-24"24"31,0 0-47,0 0-31,0 0 78,0 0-31,1 0-31,-1 0 0,24 24 93,0-1-109,24-23 31,-24 24-15,23-24-1,-23 24 17,24-24-17,0 0 17,0 0-1,-24 24-31,24-24 78,0 0-47,0 0-31,0 0 31,-24-24 1,0 0-1,0 0 0,0 1 16,23-1-16,-23 71 157,0-23-188,0 0 15,0 0-15,-23 0 16,23 0 15,0 0-15,0 0 0,0-1-16,0 25 15,0 0-15,-24-24 16,24 24-1,0-25-15,0 1 32,-24 0 15,0-24 31,0 0-78,0 0 15,0 0 1,0 0 0,1 0-16,-25 0 15,24 0 235</inkml:trace>
  <inkml:trace contextRef="#ctx0" brushRef="#br2" timeOffset="1.39558E6">6947 18715 0,'0'-23'78,"24"23"-63,-1-24 1,1 24-16,0 0 16,0-24-16,0 0 15,0 24 1,0-24 0,0 0-1,-1 0 16,1 24 1,0 0-32,0-24 15,0 24 17,0 0-32,-24-23 15,24-1 1,0 0 15,-1 0-15,1 24-1,0 0 1,0 0 15,0-24-31,-24 0 16,24 0-1,24 0 1,-1 1 0,-23 23-1,24-24-15,-24 24 0,0 0 16,0 0 0,-24-24-16,23 0 15,1 0-15,0 24 16,-24-24-16,24 0 15,-24 1 1,24 23 0,-24-24-16,24 24 31,0-24 0,-24 0-31,23 24 16,-23-24-16,0 0 0,0 0 31,24 0-31,-24 1 63,0-1-48,0-24-15,0 24 0,24-24 16,-24 1-1,24 47 1,-24-24-16,0 0 94,0 0-63,0 0 0,-24 24 329,0 0-345,0 0 1,24 24-16,-23-24 31,-1 0 0,0 24 1,0-24-1,0 0 16,-24 24-32,25 0 1,-1-24 15,-24 23 32,24 1-32,48-48 141,0 24-156,-24-23-1,24 23-15,0-24 0,-24 0 16,23 24-1,1-24 17,0 0-17,-24 0 17,24 0-17,-24 0 1,24 24 15,0-23 219,-24-25-219,24 48-15,-24-24 0,23 24-1,1 0 16,-24-24 1,24 24 155,0 0-62,-24 24-109,0 0-1,0 0 32,0 0-15,0-1-1,0 1 0,0 0-15,0 0-1,0 0 1,0 0 15,0 0-15,0 0 46,0-1-30,24-23 61,-24 24-61,0 0-17,0 0 16,24-24 1,0 0 15,-24 24-32</inkml:trace>
  <inkml:trace contextRef="#ctx0" brushRef="#br2" timeOffset="1.41075E6">7758 18524 0,'-23'0'32,"-1"0"-1,0 0-15,0 0 46,0-23-62,0 23 16,0 0-1,0 0-15,1 0 16,-1 0-16,0 0 0,0 0 125,24 23-47,0 1-31,0 0-16,0 0 63,0 24-78,24-48 93,0 24-109,0 0 47,-1-1-32,1-23 1,0 0 15,0 0 1,0 0-32,0 0 15,0 0 1,0 0-1,-1 0 17,1 0 30,-24-23-31,0-1 16,0 0-15,0 0-1,-24-24 16,24 24 15,-23 24 16,-1-24-46,0 1-32,0 23 31,0 0 109</inkml:trace>
  <inkml:trace contextRef="#ctx0" brushRef="#br2" timeOffset="1.41206E6">7902 18715 0,'-24'-23'31,"24"-1"-15,0 0 140,24 48-125,-24-48 63,23 24-32,-23 24-30,0 0-17</inkml:trace>
  <inkml:trace contextRef="#ctx0" brushRef="#br2" timeOffset="1.41499E6">8379 18429 0,'-24'0'157,"0"0"-157,0 0 15,1 0 1,-1 0 0,0 0 15,0 0 16,0 0-47,0 0 15,0 24 1,0-24-16,1 24 141,-1 0 93,24-1-172,0 1-30,0 0 30,0 0-31,24-24 94,-1 0-78,1 0-31,0 0 0,24-24-1,0 0-15,-1 24 16,-23 0-1,0 0 32,0 0-15,0 0-1,0 24 16,0 0-32,-24 0 1,0 0 0,0 0 62,0 0-63,0-1 17,-24-23-17,24 24 1,-24 0-1,0-24 1,0 0 0,0 0 15,0 0 0,1 0 0,-1 0-15,0-24 15,0 24 16,24-24-31,-24 24-1,24-23 1</inkml:trace>
  <inkml:trace contextRef="#ctx0" brushRef="#br2" timeOffset="1.41778E6">8857 18501 0,'0'-24'63,"-24"24"15,0 0-47,24-24-15,-24 24 62,0 0 0,0 0 0,0 24 16,24 0-47,0-1-16,0 1 0,0 0 1,0 0-1,0 0 47,0 0-16,24-24-46,0 0 15,0 0-31,0 0 47,0 0-31,0-24-1,-1 24 48,-23-24-47,24 24 77,-24-24-61,0 0-32,0 0 0,0 48 265,0 24-249,-24 0-1,24-24-15,0 0 16,0 23-16,0-23 16,0 0 31,0 0-32,0 0 1,0 0 15,-23 0 0,23-1 16,-24-23-16,0 0-15,0 0 0,0 0-1,0 0 48,0 0-32,0 0-31,1 0 16,-1 0-1,24-23-15</inkml:trace>
  <inkml:trace contextRef="#ctx0" brushRef="#br2" timeOffset="1.4219E6">9262 18453 0,'0'-24'47,"-24"24"-16,1 0-15,23 24-16,-24 0 15,0 0 1,24-1-16,-24-23 31,24 24-31,-24 0 32,0 0-1,0 0-16,0 0 17,24 0 15,-23 23-32,23-23 16,-24 24-15,0-24-16,0 0 78</inkml:trace>
  <inkml:trace contextRef="#ctx0" brushRef="#br2" timeOffset="1.42328E6">9286 18620 0,'-24'0'0,"24"24"15,0 0 1,-24 0 0,24-1-1,0 1 1,-23 24 15,-1-48 0,24 24-15,0 0 31,-24 24 125,24-25-157,-24-23 63</inkml:trace>
  <inkml:trace contextRef="#ctx0" brushRef="#br2" timeOffset="1.42473E6">9477 18644 0,'-24'0'0,"0"0"0,1 0 16,-1 24 15,0-24-31,0 24 15,0-1 48,24 1-32,-24-24-31,0 24 16,0 0 203,24 0-94,0 0-94,24-24-31,0 24 15,-24 0 1,24-24-16,-24 23 16,24-23 109,0 0 15,24 0-62</inkml:trace>
  <inkml:trace contextRef="#ctx0" brushRef="#br2" timeOffset="1.42818E6">9716 18715 0,'0'-23'31,"-24"23"47,0 0 16,0 0-78,0 0-1,1 0 17,-1 0-1,0 0 31,0 0-30,0 0 14,24 23 1,0 1-31,0 0 31,0 24-16,24-48-31,-24 24 47,24-24-16,0 48-15,0-48 93,-1 0-93,1 0-1,0-24 32,-24 0-31,24 24 0,-24-24-1,0 0 95,0-24 280,0 24-359,0 1 32,0-1 31,0 48 31,0-1-110,0 1 17,0 0-17,0 0 16,0 0-31,0 0 47,0 0-31,-24 0 187,24-1-172,-24-23-15,24 24 15,-24-24 16,1 0-16,23 24 1,-24-24-1,0 0 16,0 0-32,0 0-15,0 0 16,0 0 15,0 0 16,1 0-31,-1 0 15,-24 0-15,0 0 15,24 0-16,-23-24 48,23 24-32,-24-24-15</inkml:trace>
  <inkml:trace contextRef="#ctx0" brushRef="#br2" timeOffset="1.58302E6">21127 5419 0,'24'-24'109,"23"24"-78,-23-24 1,-24 0-32,48 24 0,-48-24 15,24 24-15,0-24 16,0 0-1,0 24-15,-1 0 16,-23-23 0,24 23-16,0-24 0,0 24 15,48-24 1,-48 24-16,47-48 16,-47 24-16,0 24 15,0 0-15,0 0 16,-24-24-16,47 24 0,-23-24 31,0 24-15,24-23-16,-24 23 15,23 0-15,1-24 16,-24 24 0,0-24-16,0 24 15,0 0 1,0-24-16,-1 24 15,25-24-15,-24 24 16,24 0 0,-24-24-1,0 24-15,-1-24 0,25 24 16,-24 0 0,0 0-16,-24-24 0,24 24 15,24-23 1,-25 23-16,1 0 15,24 0-15,-24-24 0,24 0 16,-1 24 0,-23 0-16,24-24 0,24 0 15,-1 24 1,1-24-16,23 0 16,-23 0-16,23 1 15,-23 23-15,0 0 16,-48 0-1,23 0-15,1-24 0,-24 24 16,0-24-16,0 24 16</inkml:trace>
  <inkml:trace contextRef="#ctx0" brushRef="#br2" timeOffset="1.58463E6">21413 5061 0,'-47'0'63,"47"23"-48,-24 1-15,0 0 31,0 24-31,0-24 47,24 0-31,-48 23 0,48-23-1,-24 0 1,24 0-16,-23 0 0,23 0 94,0 0-79,0 0 220,23-24-220,25 0-15,-24 0 16,24 23-16,0-23 15,-25 0-15,1 0 0,0 0 47,0 24-47,0 0 16,24-24-16,-24 0 16,-1 24-1,1 0-15,0-24 0,0 0 16,0 0-1,0 0 1</inkml:trace>
  <inkml:trace contextRef="#ctx0" brushRef="#br2" timeOffset="1.58841E6">23466 3604 0,'0'24'78,"0"0"-78,0 0 16,0 0 15,0 0 0,0 23-31,-24-23 32,24 0-32,0 0 15,0 0 16,0 0 16,0 0-15,0 0 61,0-1-77,0 1 15,0 0 16,24-24 187,0 0-218,0 0 31,0 0-31,0 0-1,-24-24 1,24 24 31,0 0-16,-1 0-15,1 0-1,0 0 48,0-24-48</inkml:trace>
  <inkml:trace contextRef="#ctx0" brushRef="#br2" timeOffset="1.5905E6">23824 3795 0,'-24'0'47,"1"0"-16,-1 0-15,0 0-1,0 0 17,0 0 46,24 24 47,0 0-110,0 0 1,0 0 62,0 0-47,0 0-31,0-1 63,24-23-16,0 0-16,0 0-15,0 0-1,-1 0 1,25 0 15,-24 0 0,-24-23-15,24-1-16,0 0 47,0 24-47,-24-24 141,-24 0-95,0 0-30,0 24 15,0 0-15,-24 0 46,48-24-30</inkml:trace>
  <inkml:trace contextRef="#ctx0" brushRef="#br2" timeOffset="1.59204E6">23920 3795 0,'24'24'94,"-24"0"-63,0 0-31,0 0 31,0 0-15,0 0 46,0-1 48,0 1-95,0 0 32,0 0-15,0 0 46</inkml:trace>
  <inkml:trace contextRef="#ctx0" brushRef="#br2" timeOffset="1.59318E6">24087 3604 0,'0'24'109,"0"0"-109,0 0 16,0 0-16,0 0 15,0 0 1,0-1-16,0 1 16,0 0-1,0 0 16,-24 0-15,24 0 15,0 0-31,0 0 63</inkml:trace>
  <inkml:trace contextRef="#ctx0" brushRef="#br2" timeOffset="1.59417E6">23991 3724 0,'48'24'78,"-24"-24"-62,0 0-16,0 0 31,0 0-31,0 0 16,-1 0-1</inkml:trace>
  <inkml:trace contextRef="#ctx0" brushRef="#br2" timeOffset="1.59624E6">24302 3843 0,'24'0'156,"0"0"-125,-1 0-31,-23-24 16,24 24-16,0-24 47,0 24 0,0 0-32,0 0 16,-24-24 16,24 24-31,-24-23 15,0-25 47,-48 48 0,24 0-31,0 0-15,0 0-17,0 0 32,24 24 47,0 0-94,0-1 62,-23-23-62,23 48 63,0-24-16,0 0-16,0 0 31,0 0-46,0 0 0,0-1 62,23-23-63,1 24 32,0-24-31,0 0 15,0 0-15,0 0 15,0 0-31,0 0 31</inkml:trace>
  <inkml:trace contextRef="#ctx0" brushRef="#br2" timeOffset="1.59758E6">24660 3867 0,'0'24'63,"0"0"-48,0 0 1,0-1 31,0 1-16,0-48 94,0 1-109,0-1-1,0 0-15,0 0 16,0 0-1,0 0-15,0 0 32,0 0-1,0 1-15,0-1-1,24 0 1,0 24-16,-1 0 15,-23-24-15,24 24 32,0 0 15,0 0-32,0 0 1,0 0-1,0 0-15,-24 48 16,24-48 0,-24 24-16,23 23 0,-23-23 31,0 0-31,0 0 16,24 0-1,-24 0 16,0 0-15,0-1 0,0 1-1,0 0 17</inkml:trace>
  <inkml:trace contextRef="#ctx0" brushRef="#br2" timeOffset="1.59853E6">25137 3533 0,'0'24'172,"0"-1"-172,0 1 0,0 24 16,0 0 0,0-24-1,0 0-15,0 23 31,0-23-31,0 0 32,0 0-32,0 0 0,0 0 31,0 0-15,0-1-1,24 1 63</inkml:trace>
  <inkml:trace contextRef="#ctx0" brushRef="#br2" timeOffset="1.60006E6">24970 3748 0,'24'0'31,"0"0"-15,0 0-16,0 0 16,0 0-1,-1 0 16,1 0-31,0 0 16,0 0 15,0 0 1,0 0 343,0 0-125</inkml:trace>
  <inkml:trace contextRef="#ctx0" brushRef="#br2" timeOffset="1.60139E6">23777 4273 0,'0'24'78,"0"23"-62,0-23-16,0 0 15,0 0-15,0 24 16,0-24-1,0 0-15,0-1 32,0 1-1,0 24-15,0-24-1,0 0 1,0 0 31,0-1-32</inkml:trace>
  <inkml:trace contextRef="#ctx0" brushRef="#br2" timeOffset="1.60228E6">23824 4583 0,'0'-24'94,"24"24"-94,0-24 31,0 1-15,0 23 31,0-24-16,0 24-15,-1 0-16,-23-24 15,48 0-15,0 24 16,-24 0 15,0 0 157,-24-24-173</inkml:trace>
  <inkml:trace contextRef="#ctx0" brushRef="#br2" timeOffset="1.60311E6">24111 4225 0,'0'48'79,"0"0"-64,0-1-15,0-23 16,0 24-16,0-24 15,0 0-15,0 0 32,0-1-32,0 1 31,0 0 0,0 0 0,0 0-15,0 0-16,0 0 31,0-1 16,0 1-31,0 0-1</inkml:trace>
  <inkml:trace contextRef="#ctx0" brushRef="#br2" timeOffset="1.60518E6">24254 4535 0,'24'0'297,"0"0"-250,0 0-32,-24-23 17,24 23-32,-1 0 0,1 0 31,0 0-31,0-24 94,-24 0-1,-24 24-61,0-24-17,0 24 126,1 0-110,-1 0 0,0 0 32,0 0-48,0 0 79,0 0-94,24 24 94,0 0-78,0 0-1,0-1 16,0 1 32,24 0-47,-24 0-1,24-24-15,-24 24 16,24-24 187,0 0-187,0 0-1,-1 0 79</inkml:trace>
  <inkml:trace contextRef="#ctx0" brushRef="#br2" timeOffset="1.60735E6">24612 4464 0,'-24'0'78,"0"0"47,1 0-62,-1 0-47,0 0 46,24 24-62,-24-24 31,24 24-15,0-1-16,-24 1 31,24 0 32,0 0-48,0 0 79,24-24-16,-24-24-62,24 24-1,-24-24 17,24 24-1,0-24-31,-1 0 31,-23 1-15,24 23 343,0 0-343,-24 23-1,24-23 1,-24 24-16,0 0 16,0 0-16,0 0 15,24-24 1,-24 24-16,0 0 0,0-1 16</inkml:trace>
  <inkml:trace contextRef="#ctx0" brushRef="#br2" timeOffset="1.60852E6">24779 4249 0,'0'48'94,"0"-24"-94,0 23 16,0 1-1,0-24-15,0 0 0,0 0 16,0 0-16,0-1 31,0 1 0,0 0-31,0 0 16,0 0 109,0 0-109,0 0-1,0-1 1</inkml:trace>
  <inkml:trace contextRef="#ctx0" brushRef="#br2" timeOffset="1.6101E6">24660 4440 0,'24'0'93,"0"0"-61,-1 0-32,1 0 31,0 0 16,0 0-32,0 0 1,0 0 62,0 0 250,0 0-296,-1 0 30,1 0-31</inkml:trace>
  <inkml:trace contextRef="#ctx0" brushRef="#br2" timeOffset="1.96385E6">13177 16925 0,'0'24'172,"0"0"-125,0 0-31,0 0-1,0-1 17,0 1-17,0 0 1,0 0 15,0 0 16,0 0-16,-24 0-31,24 0 16,0-1 0,-23 1-16,23 0 15,0 0 110,0 0-94,0 0 1,0-48 280,0 0-296,23-24 15,-23 24 0,0-23-31,0 23 141,0-24-125,0 24-1,0 0 1,0 0 62,0 1-62,0-1-16,0 0 31,0 0-31,0 0 15,0 0 32,24 0-15</inkml:trace>
  <inkml:trace contextRef="#ctx0" brushRef="#br2" timeOffset="1.96509E6">12867 16973 0,'24'0'78,"0"0"-78,24 0 32,-25 0-32,1 0 0,0 0 15,24 0 1,-24 0-16,0 0 0,-1 0 31,1 0-15,0 0-16,0 0 15,0 0 1,24-24-16,-1 24 16,-23 0-1,0-24 17,0 24 77,0-24-78,0 0 16,0 0-31</inkml:trace>
  <inkml:trace contextRef="#ctx0" brushRef="#br2" timeOffset="1.96733E6">13273 17235 0,'24'24'141,"0"0"-110,-24 0 47,23 0-46,1 0-1,-24 0-31,24-24 16,-24 23 124,24-23-62,0 0-78,-24-23 32,24 23-32,-24-24 78,0 0-63,24-24 1,0 48 0,-24-48-1,23 72 376,-23 0-376,24-24-15,-24 24 0,24 0 32,0 0 77,0-24-78,0 0 79,0 0-79,0-24-15,-24 0-1,23 24 1,1-24-16,-24 0 31,0 0-31,0 1 31,24 23-31,-24-24 16,0 0 62,0 0-15</inkml:trace>
  <inkml:trace contextRef="#ctx0" brushRef="#br2" timeOffset="1.96975E6">13273 16662 0,'0'-23'93,"0"-1"-14,0 0-64,0 0 1,0 0 15,0 0 0,0 0 94,-48 48 110,48 0-220,-48 48-15,1-25 16,47-23 0,-48 0-16,24 0 31,0 0 63,48-24 31,-24-24-110,48 24-15,-48-24 16,47 0-1,1-23-15,-24 23 32,0 0-17,0 0-15,-24 0 16,24 24 0,-24-24 15,24 24-16,-24-24 1,23 0 203,1 1-125,0 23 15,0 0-93,0 0-1,-24 47-15,48 1 16,-48-24-1,0 0 1,0 0-16,24-24 31,-24 24 47</inkml:trace>
  <inkml:trace contextRef="#ctx0" brushRef="#br2" timeOffset="1.97207E6">13368 16591 0,'0'24'125,"0"0"-110,0-1 17,0 1 15,0 0 187,0 0-218,24-24 15,-24 24-16,0 0-15,0 0 16,0 0 15,0-1 1,0 1-32,0 0 15,0 0 1,0 0-1,0-48 142,0-24-142,0 24-15,-24 1 16,24-1 0,0 0-16,-24-24 15,24 24 1,0 0-16,0 0 0,0 1 15,0-1 1,0 0 62,0 0 32</inkml:trace>
  <inkml:trace contextRef="#ctx0" brushRef="#br2" timeOffset="1.99959E6">13201 16400 0,'0'-24'469,"0"0"-344,0 0-47,0 0-46,0 0 77,0 1-62,0-1 93,0 0-30,0 0-32,0 0-47,0 0 94,0 0-78,0 1-16,0-1 94,0 0-47,-24 0-62,0 0 15,24 0-15,0 0 46,-23 0-46,23 1 62,0-1 0,0 0-31,-24 24-16,24-24 1,0-24 77,0 24-46,-24 24-48,24-24 1,-24 1 62,24-1-31,0 0-16,0 0 0,-24 0 1,24 0-17,0 0 1,0 0-1,0 1 142,0-1-126,0 0 0,0 0 16,-24 24-47,24-24 203,0 0-172,0 0 16,-24 0-31,24 1 0,0-1-16,-23 0 15,23 0 1,0 0 31,0 0 31,-24 0-63,24 0 32,0 1-15,0-1 14,-24 0-14,24 0-1,0 0-15,0 0 30,0 0-14,0 1-17,-24 23-15,24-24 0,-24 0 32,24 0-1,0 0-31,0 0 62,-24 0-46,24 0 0,0 1-1,-24 23-15,0-24 16,24 0-1,0 0 1,0 0 0,-23 24-16,23-24 15,0 0-15,0 0 0,-24 24 16,24-23 0,0-1 46,0 0-15,0 0-31,-24 0-1,24 0 16,0 0-15,0 0 0,-24 1-16,24-1 15,0 0 17,0 0-17,-24 0 1,24 0-1,0 0 17,0 0 15,0 1-32,-24 23 1,24-24 46,-24 0-30,24 0-1,0 0 63</inkml:trace>
  <inkml:trace contextRef="#ctx0" brushRef="#br5" timeOffset="2.0164E6">7782 15469 0,'0'24'78,"0"23"-62,0-23 0,0 24 15,0-24 0,0 24 0,0-24-15,-24-24-16,24 23 141,0 1-126,0 0 188,24-24-171,0 0-32,0 0 0,0 0 31,0 0 78,0 0-78,-1 0 63,1 0-78,24 0 156</inkml:trace>
  <inkml:trace contextRef="#ctx0" brushRef="#br5" timeOffset="2.01808E6">8260 15564 0,'-24'-24'16,"0"24"140,0 0-46,0 0-95,0 0 1,0 0 31,1 0 15,-1 0-31,24 24-31,-24 0 16,0 0 47,24 0-32,0 0-16,0 0 1,0 0 15,0-1-15,0 1 15,0 0-31,0 0 47,0 0 31,24-24-62,0 0 15,0 0 0,-1 0-15,1 0-16,0 0 31,24 0-31,-24 0 0,24 0 16,-1 0-1,1 0-15,0 0 0,-24 0 32,0-24-17</inkml:trace>
  <inkml:trace contextRef="#ctx0" brushRef="#br5" timeOffset="2.02069E6">8546 15493 0,'0'24'125,"0"-1"-125,0 1 15,0 0-15,-24 0 16,24 0 203,0 0-204,0 0 1,0 0-16,0 23 0,0-23 125,0 0-94,0 0-31,0 0 282,72-24-282,23 0 0,-23 0 15,-24 0 1</inkml:trace>
  <inkml:trace contextRef="#ctx0" brushRef="#br2" timeOffset="2.11171E6">12986 15349 0,'0'-23'219,"0"-1"-219,0 0 31,0 0 1,0 0-17,0 0 142,0 0-126,0 0 47,-23 1-16,23-1 17,0 0-48,-24 0 47,24 0-47,-24 24-15,24-24-1,0 0 32,-24 1 125,0-1-47,0 24-125,0-24 31,0 24 63,1-24-94,-1 0 31,0 0 1,0 0-17,0 24 1,24-24 0,-24 24-16,24-23 15,-24 23 1,0-48-16,1 24 31,-1 0-15,24 0 15,-24 0-31,0 24 31,24-24-15,-24 1-1,24-1 17,0 0-32,-24 24 47,24-24-16,0 0 0,0 0-15,-24 0-1,24 0 1,0 1 15,0-1 0,-24 0-15,1 0 15,-1-24 16,0 24-31,24 0-1,-24 24 1,24-23 0,0-1 15,-24 0-31,0 0 31,24-24-15,-24 48-1,24-24 17,0 1-17,-24-1 1,1 0 15,23 0-15,-24 0-1,24 0 17,-24 0-1,24 0 0,-24 1-31,0-1 16,24 0 15,0 0-15,-24 24-1,24-24 1,-24 0 0,1 0 15,23-23 0,0 23 16,-24 24-47,24-24 16,-24 0 15,24 0-31,-24 24 15,24-24 1,-24 0 15,24 0-15,-24 1 15,0-25 0,0 24 1,24 0-17,-23 0 1,23 0 0,-24 24-1,0-47-15,0 23 31,24 0 1,-24 24-1,0-24-15,24 0 15,-24 0 16,24 0 0,-24 24-32,24-24 16,-23 1 1,-1-1-32,0 0 31,24 0-15,-24 0-16,0 24 31,24-48-31,-24 25 15,24-1 1,-24 24-16,0-24 16,24 0-1,-23 0 17,23 0-17,-24 24-15,24-24 16,-24 24-1,24-24 1,-24 24 0,24-23-16,-24-1 31,0 0 0,24 0-15,-24 0-16,0 24 31,24-24 0,-23 0 16,23 0 16,-24 1-1,24-1-15,-24-24 62,0 48-77,24-24-1,-24 0 0,24 0 0,-24 0-15,0 1 937,24-1-484,0 0-453,-24 0-16,1 0 31,-1 0-31,0 0 31,24 0-15,-24-47-1,0 47 1,24 0-16,-24-24 16,0 1-1,24 23-15,0 0 16,0 0-1,-23 0-15,-1 0 16,24 0-16,0 1 16,-24-1 46,0 0 79,0 0-126,24 0-15,-24 0 16,0 0 0,24 0-16,-47-23 31,23 23-15,0 0 15,0 24-16,24-48-15,-24 48 16,24-24 0,-24 24-1,24-24 17,-24 1-32,24-1 15,-24 24 1,24-24-16,-23 0 15,23 0-15,-24 0 16,0 24 0,24-24-16,-24 0 15,0-23 1,0 23-16,0 0 16,24 0-1,-24 24-15,24-24 16,-23 0-16,23 0 15,-24 24 1,24-23 15,-24-1-31,0 0 32,24 0-1,-24 0-31,0 24 15,24-24 1,-24-23 31,0 23-16,24 0-15,-23 0-1,-1 0 1,24 0 0,-24 24-1,24-24-15,-24 0 32,0 24-17,24-23-15,-24 23 16,24-24-1,-24 24 1,24-24 0,0 0-16,-24 24 15,24-24 1,-23 24 15,-1-24-31,0-24 31,0 25 1,0 23-17,24-24-15,-24 24 32,24-24-32,-24 0 31,1 0 0,-1 24-15,24-24 31,-24 0 31,24 0-63,-24 24 142,24-47 843,-24 23-985,0 0 1,24 0-16,0 0 15,-24 0-15,0 0 16,24 1-16,-23-1 0,23 0 31,0 0-15,-24 24 15,24-24-15,-24 0-1,24 0 48,-24 0-63,24 1 31,-24-1-31,0 0 16,0-24-1,0 24 1,24 0-16,-23-23 31,-1-1-15,0 48 0,24-24-1,-24 0 1,0-24 15,0 48-15,24-23 31,0-1-32,-24 24 16,24-24-15,-24 0 15,24 0-31,-23 0 32,-1 0-1,24 0 16,-24 24-16,24-23-15,-24-1-1,0 0 32,24 0-31,-24 24-1,24-24 17,0 0-32,-24 0 15,24 0 48,-24 1-63,1 23 31,23-24 16,-24 0 15,24 0-46,-24 24 0,24-24-1,-24 24 1,0-24-1,0 0 48,24 0-16,-24 1 0,1-1-32,23 0 17,-24 0-32,0 0 328,0 0-297,0 0 94,0 0-63,24 1-30,-24 23-17,24-24 17,0 0-17,-24 24 63,1-24-15,-1 0 734,24 0-782,-24 0 1,0 24 0,24-23 15,-24-1 0,48 24 1141,0 0-1141,-24 24-15,24-24 46,0 23-30,-48-46 358,0-1-374,24-24-16,0 24 15,-24 24 1,24-48-16,0 24 16,-24 24-16,24-23 15,0-1-15,-24 0 16,0 24 0,24-48-16,-24 24 15,24 0 1,-23 24-1,-1-24-15,24 1 32,0-1-17,-24 0 1,24 0 0,0 0-1,-24-24 1,24 24-16,-24 1 31,0-25-15,24 24-1,-24 0 1,24 0 0,-24 0-1,24 0 1,0 1-1,-23-1 1,23 0 15,-24 24-15,0-24 15,24 0 0,0 0-15,-24 24 0,24-24-1,-24 24 17,24-23-17,0-1 1,-24 0-1,0 24-15,24-24 16,-24 0 0,24 0-1,-23 0 1,-1 0 15,0 1 0,24-1-15,-24 24-16,24-24 16,-24 0-1,0 0 17,24 0-17,-24 0-15,24 0 16,-24 1-1,1 23 1,23-24 0,0 0-1,-24 0 1,24 0 15,-24 0-31,0-24 47,0 25 16,24-1-32,-24-24 16,24 24 62,-24 24-109,1-48 31,23 24 16,-24 1 0,24-1 0,-24 24-31,24-24-1,-24 0 1,24 0 31,-24 0-32,0 0 32,24 0-16,-24 24-31,24-23 32,-24-1-17,1 0 63,-1 0 1,24 0-33,0 0-14,-24 24-32,24-24 31,-24 1-15,24-1-1,-24 0 32,0 0 16,24 0-32,-24 0 0,24 0 16,-24 0 47,24 1-47,-23-1 15,-1 0 16,24 0-31,-24 0-16,0-24 16,24 24 16,0 1-16,-24 23-32,24-24 48,0 0-32,0 0 16,0 0 0,-24 0-16,24 0 94,0 0-109,0 1 15,0-1 0,-24 0 32,24 0-48,0 0 16,0 0 1,-24 0-1,24 0-15,0 1-1,-23-1 1,23 0-1,0 0 1,0 0 15,-24 24-31,24-24 32,0 0-17,0 0 48,-24 24 187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BF5E-E9B9-494C-8116-EDC3FAFE1D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64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B7C1C-1755-604B-926D-3867345B1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2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C1C64-8355-FD4F-A46A-F8E51119E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62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95CC-AE7C-C943-B69C-6620B4A2D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6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3863B-882D-CD4A-BD89-CF04379D6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85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2F122-B6E4-774D-824E-C54519FE1A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3CEFF-4426-B64F-BF5E-B684344AB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33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8EED9-5154-274E-A73F-5DCD556CF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71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25F8A-AEFD-9D45-9492-56A43B77EF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9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A11AE-EA6D-D74C-9FF2-825AF39F7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43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D9865-AA74-8246-B8D8-E21627F22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30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5856E5-E207-BC45-A77D-6E921A9391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4800" y="266400"/>
              <a:ext cx="8938080" cy="6557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440" y="257040"/>
                <a:ext cx="8956800" cy="657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k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1523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Nevada Reno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 Arnott</dc:creator>
  <cp:lastModifiedBy>William P Arnott</cp:lastModifiedBy>
  <cp:revision>2</cp:revision>
  <dcterms:created xsi:type="dcterms:W3CDTF">2010-10-14T02:23:18Z</dcterms:created>
  <dcterms:modified xsi:type="dcterms:W3CDTF">2018-01-25T17:57:13Z</dcterms:modified>
</cp:coreProperties>
</file>