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5143500" cx="9144000"/>
  <p:notesSz cx="6858000" cy="9144000"/>
  <p:embeddedFontLst>
    <p:embeddedFont>
      <p:font typeface="Roboto"/>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Roboto-regular.fntdata"/><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Roboto-italic.fntdata"/><Relationship Id="rId6" Type="http://schemas.openxmlformats.org/officeDocument/2006/relationships/slide" Target="slides/slide1.xml"/><Relationship Id="rId18" Type="http://schemas.openxmlformats.org/officeDocument/2006/relationships/font" Target="fonts/Roboto-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 name="Shape 81"/>
        <p:cNvGrpSpPr/>
        <p:nvPr/>
      </p:nvGrpSpPr>
      <p:grpSpPr>
        <a:xfrm>
          <a:off x="0" y="0"/>
          <a:ext cx="0" cy="0"/>
          <a:chOff x="0" y="0"/>
          <a:chExt cx="0" cy="0"/>
        </a:xfrm>
      </p:grpSpPr>
      <p:sp>
        <p:nvSpPr>
          <p:cNvPr id="82" name="Shape 82"/>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83" name="Shape 8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Shape 14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4" name="Shape 14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Shape 14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0" name="Shape 15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 name="Shape 87"/>
        <p:cNvGrpSpPr/>
        <p:nvPr/>
      </p:nvGrpSpPr>
      <p:grpSpPr>
        <a:xfrm>
          <a:off x="0" y="0"/>
          <a:ext cx="0" cy="0"/>
          <a:chOff x="0" y="0"/>
          <a:chExt cx="0" cy="0"/>
        </a:xfrm>
      </p:grpSpPr>
      <p:sp>
        <p:nvSpPr>
          <p:cNvPr id="88" name="Shape 8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9" name="Shape 8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1200" u="sng"/>
              <a:t>Thermistor: </a:t>
            </a:r>
            <a:r>
              <a:rPr lang="en" sz="1200"/>
              <a:t>A negative temperature coefficient (NTC) thermistor is a</a:t>
            </a:r>
            <a:endParaRPr sz="1200"/>
          </a:p>
          <a:p>
            <a:pPr indent="0" lvl="0" marL="0">
              <a:spcBef>
                <a:spcPts val="0"/>
              </a:spcBef>
              <a:spcAft>
                <a:spcPts val="0"/>
              </a:spcAft>
              <a:buNone/>
            </a:pPr>
            <a:r>
              <a:rPr lang="en" sz="1200"/>
              <a:t>two terminal solid state electronic component that exhibits</a:t>
            </a:r>
            <a:endParaRPr sz="1200"/>
          </a:p>
          <a:p>
            <a:pPr indent="0" lvl="0" marL="0">
              <a:spcBef>
                <a:spcPts val="0"/>
              </a:spcBef>
              <a:spcAft>
                <a:spcPts val="0"/>
              </a:spcAft>
              <a:buNone/>
            </a:pPr>
            <a:r>
              <a:rPr lang="en" sz="1200"/>
              <a:t>a large, predictable change in resistance corresponding</a:t>
            </a:r>
            <a:endParaRPr sz="1200"/>
          </a:p>
          <a:p>
            <a:pPr indent="0" lvl="0" marL="0">
              <a:spcBef>
                <a:spcPts val="0"/>
              </a:spcBef>
              <a:spcAft>
                <a:spcPts val="0"/>
              </a:spcAft>
              <a:buNone/>
            </a:pPr>
            <a:r>
              <a:rPr lang="en" sz="1200"/>
              <a:t>to changes in absolute body temperature. This change in</a:t>
            </a:r>
            <a:endParaRPr sz="1200"/>
          </a:p>
          <a:p>
            <a:pPr indent="0" lvl="0" marL="0">
              <a:spcBef>
                <a:spcPts val="0"/>
              </a:spcBef>
              <a:spcAft>
                <a:spcPts val="0"/>
              </a:spcAft>
              <a:buNone/>
            </a:pPr>
            <a:r>
              <a:rPr lang="en" sz="1200"/>
              <a:t>body temperature of the thermistor can be brought about</a:t>
            </a:r>
            <a:endParaRPr sz="1200"/>
          </a:p>
          <a:p>
            <a:pPr indent="0" lvl="0" marL="0">
              <a:spcBef>
                <a:spcPts val="0"/>
              </a:spcBef>
              <a:spcAft>
                <a:spcPts val="0"/>
              </a:spcAft>
              <a:buNone/>
            </a:pPr>
            <a:r>
              <a:rPr lang="en" sz="1200"/>
              <a:t>either externally via a change in ambient temperature or</a:t>
            </a:r>
            <a:endParaRPr sz="1200"/>
          </a:p>
          <a:p>
            <a:pPr indent="0" lvl="0" marL="0">
              <a:spcBef>
                <a:spcPts val="0"/>
              </a:spcBef>
              <a:spcAft>
                <a:spcPts val="0"/>
              </a:spcAft>
              <a:buNone/>
            </a:pPr>
            <a:r>
              <a:rPr lang="en" sz="1200"/>
              <a:t>internally by heat resulting from current passing through</a:t>
            </a:r>
            <a:endParaRPr sz="1200"/>
          </a:p>
          <a:p>
            <a:pPr indent="0" lvl="0" marL="0">
              <a:spcBef>
                <a:spcPts val="0"/>
              </a:spcBef>
              <a:spcAft>
                <a:spcPts val="0"/>
              </a:spcAft>
              <a:buNone/>
            </a:pPr>
            <a:r>
              <a:rPr lang="en" sz="1200"/>
              <a:t>the device or by a combination of these effects.</a:t>
            </a:r>
            <a:endParaRPr sz="1200"/>
          </a:p>
          <a:p>
            <a:pPr indent="0" lvl="0" marL="0">
              <a:spcBef>
                <a:spcPts val="0"/>
              </a:spcBef>
              <a:spcAft>
                <a:spcPts val="0"/>
              </a:spcAft>
              <a:buNone/>
            </a:pPr>
            <a:r>
              <a:t/>
            </a:r>
            <a:endParaRPr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Shape 9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7" name="Shape 9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 name="Shape 103"/>
        <p:cNvGrpSpPr/>
        <p:nvPr/>
      </p:nvGrpSpPr>
      <p:grpSpPr>
        <a:xfrm>
          <a:off x="0" y="0"/>
          <a:ext cx="0" cy="0"/>
          <a:chOff x="0" y="0"/>
          <a:chExt cx="0" cy="0"/>
        </a:xfrm>
      </p:grpSpPr>
      <p:sp>
        <p:nvSpPr>
          <p:cNvPr id="104" name="Shape 10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5" name="Shape 10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Shape 11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3" name="Shape 11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 name="Shape 117"/>
        <p:cNvGrpSpPr/>
        <p:nvPr/>
      </p:nvGrpSpPr>
      <p:grpSpPr>
        <a:xfrm>
          <a:off x="0" y="0"/>
          <a:ext cx="0" cy="0"/>
          <a:chOff x="0" y="0"/>
          <a:chExt cx="0" cy="0"/>
        </a:xfrm>
      </p:grpSpPr>
      <p:sp>
        <p:nvSpPr>
          <p:cNvPr id="118" name="Shape 11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9" name="Shape 11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3" name="Shape 123"/>
        <p:cNvGrpSpPr/>
        <p:nvPr/>
      </p:nvGrpSpPr>
      <p:grpSpPr>
        <a:xfrm>
          <a:off x="0" y="0"/>
          <a:ext cx="0" cy="0"/>
          <a:chOff x="0" y="0"/>
          <a:chExt cx="0" cy="0"/>
        </a:xfrm>
      </p:grpSpPr>
      <p:sp>
        <p:nvSpPr>
          <p:cNvPr id="124" name="Shape 12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5" name="Shape 12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Shape 13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2" name="Shape 13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Shape 13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8" name="Shape 13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dk1"/>
        </a:solidFill>
      </p:bgPr>
    </p:bg>
    <p:spTree>
      <p:nvGrpSpPr>
        <p:cNvPr id="9" name="Shape 9"/>
        <p:cNvGrpSpPr/>
        <p:nvPr/>
      </p:nvGrpSpPr>
      <p:grpSpPr>
        <a:xfrm>
          <a:off x="0" y="0"/>
          <a:ext cx="0" cy="0"/>
          <a:chOff x="0" y="0"/>
          <a:chExt cx="0" cy="0"/>
        </a:xfrm>
      </p:grpSpPr>
      <p:grpSp>
        <p:nvGrpSpPr>
          <p:cNvPr id="10" name="Shape 10"/>
          <p:cNvGrpSpPr/>
          <p:nvPr/>
        </p:nvGrpSpPr>
        <p:grpSpPr>
          <a:xfrm>
            <a:off x="6098378" y="5"/>
            <a:ext cx="3045625" cy="2030570"/>
            <a:chOff x="6098378" y="5"/>
            <a:chExt cx="3045625" cy="2030570"/>
          </a:xfrm>
        </p:grpSpPr>
        <p:sp>
          <p:nvSpPr>
            <p:cNvPr id="11" name="Shape 11"/>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 name="Shape 12"/>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 name="Shape 13"/>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 name="Shape 14"/>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 name="Shape 15"/>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16" name="Shape 16"/>
          <p:cNvSpPr txBox="1"/>
          <p:nvPr>
            <p:ph type="ctrTitle"/>
          </p:nvPr>
        </p:nvSpPr>
        <p:spPr>
          <a:xfrm>
            <a:off x="598100" y="1775222"/>
            <a:ext cx="8222100" cy="838800"/>
          </a:xfrm>
          <a:prstGeom prst="rect">
            <a:avLst/>
          </a:prstGeom>
        </p:spPr>
        <p:txBody>
          <a:bodyPr anchorCtr="0" anchor="b" bIns="91425" lIns="91425" spcFirstLastPara="1" rIns="91425" wrap="square" tIns="91425"/>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p:txBody>
      </p:sp>
      <p:sp>
        <p:nvSpPr>
          <p:cNvPr id="17" name="Shape 17"/>
          <p:cNvSpPr txBox="1"/>
          <p:nvPr>
            <p:ph idx="1" type="subTitle"/>
          </p:nvPr>
        </p:nvSpPr>
        <p:spPr>
          <a:xfrm>
            <a:off x="598088" y="2715913"/>
            <a:ext cx="8222100" cy="432900"/>
          </a:xfrm>
          <a:prstGeom prst="rect">
            <a:avLst/>
          </a:prstGeom>
        </p:spPr>
        <p:txBody>
          <a:bodyPr anchorCtr="0" anchor="t" bIns="91425" lIns="91425" spcFirstLastPara="1" rIns="91425" wrap="square" tIns="91425"/>
          <a:lstStyle>
            <a:lvl1pPr lvl="0">
              <a:lnSpc>
                <a:spcPct val="100000"/>
              </a:lnSpc>
              <a:spcBef>
                <a:spcPts val="0"/>
              </a:spcBef>
              <a:spcAft>
                <a:spcPts val="0"/>
              </a:spcAft>
              <a:buClr>
                <a:schemeClr val="lt1"/>
              </a:buClr>
              <a:buSzPts val="2100"/>
              <a:buNone/>
              <a:defRPr sz="2100">
                <a:solidFill>
                  <a:schemeClr val="lt1"/>
                </a:solidFill>
              </a:defRPr>
            </a:lvl1pPr>
            <a:lvl2pPr lvl="1">
              <a:lnSpc>
                <a:spcPct val="100000"/>
              </a:lnSpc>
              <a:spcBef>
                <a:spcPts val="0"/>
              </a:spcBef>
              <a:spcAft>
                <a:spcPts val="0"/>
              </a:spcAft>
              <a:buClr>
                <a:schemeClr val="lt1"/>
              </a:buClr>
              <a:buSzPts val="2100"/>
              <a:buNone/>
              <a:defRPr sz="2100">
                <a:solidFill>
                  <a:schemeClr val="lt1"/>
                </a:solidFill>
              </a:defRPr>
            </a:lvl2pPr>
            <a:lvl3pPr lvl="2">
              <a:lnSpc>
                <a:spcPct val="100000"/>
              </a:lnSpc>
              <a:spcBef>
                <a:spcPts val="0"/>
              </a:spcBef>
              <a:spcAft>
                <a:spcPts val="0"/>
              </a:spcAft>
              <a:buClr>
                <a:schemeClr val="lt1"/>
              </a:buClr>
              <a:buSzPts val="2100"/>
              <a:buNone/>
              <a:defRPr sz="2100">
                <a:solidFill>
                  <a:schemeClr val="lt1"/>
                </a:solidFill>
              </a:defRPr>
            </a:lvl3pPr>
            <a:lvl4pPr lvl="3">
              <a:lnSpc>
                <a:spcPct val="100000"/>
              </a:lnSpc>
              <a:spcBef>
                <a:spcPts val="0"/>
              </a:spcBef>
              <a:spcAft>
                <a:spcPts val="0"/>
              </a:spcAft>
              <a:buClr>
                <a:schemeClr val="lt1"/>
              </a:buClr>
              <a:buSzPts val="2100"/>
              <a:buNone/>
              <a:defRPr sz="2100">
                <a:solidFill>
                  <a:schemeClr val="lt1"/>
                </a:solidFill>
              </a:defRPr>
            </a:lvl4pPr>
            <a:lvl5pPr lvl="4">
              <a:lnSpc>
                <a:spcPct val="100000"/>
              </a:lnSpc>
              <a:spcBef>
                <a:spcPts val="0"/>
              </a:spcBef>
              <a:spcAft>
                <a:spcPts val="0"/>
              </a:spcAft>
              <a:buClr>
                <a:schemeClr val="lt1"/>
              </a:buClr>
              <a:buSzPts val="2100"/>
              <a:buNone/>
              <a:defRPr sz="2100">
                <a:solidFill>
                  <a:schemeClr val="lt1"/>
                </a:solidFill>
              </a:defRPr>
            </a:lvl5pPr>
            <a:lvl6pPr lvl="5">
              <a:lnSpc>
                <a:spcPct val="100000"/>
              </a:lnSpc>
              <a:spcBef>
                <a:spcPts val="0"/>
              </a:spcBef>
              <a:spcAft>
                <a:spcPts val="0"/>
              </a:spcAft>
              <a:buClr>
                <a:schemeClr val="lt1"/>
              </a:buClr>
              <a:buSzPts val="2100"/>
              <a:buNone/>
              <a:defRPr sz="2100">
                <a:solidFill>
                  <a:schemeClr val="lt1"/>
                </a:solidFill>
              </a:defRPr>
            </a:lvl6pPr>
            <a:lvl7pPr lvl="6">
              <a:lnSpc>
                <a:spcPct val="100000"/>
              </a:lnSpc>
              <a:spcBef>
                <a:spcPts val="0"/>
              </a:spcBef>
              <a:spcAft>
                <a:spcPts val="0"/>
              </a:spcAft>
              <a:buClr>
                <a:schemeClr val="lt1"/>
              </a:buClr>
              <a:buSzPts val="2100"/>
              <a:buNone/>
              <a:defRPr sz="2100">
                <a:solidFill>
                  <a:schemeClr val="lt1"/>
                </a:solidFill>
              </a:defRPr>
            </a:lvl7pPr>
            <a:lvl8pPr lvl="7">
              <a:lnSpc>
                <a:spcPct val="100000"/>
              </a:lnSpc>
              <a:spcBef>
                <a:spcPts val="0"/>
              </a:spcBef>
              <a:spcAft>
                <a:spcPts val="0"/>
              </a:spcAft>
              <a:buClr>
                <a:schemeClr val="lt1"/>
              </a:buClr>
              <a:buSzPts val="2100"/>
              <a:buNone/>
              <a:defRPr sz="2100">
                <a:solidFill>
                  <a:schemeClr val="lt1"/>
                </a:solidFill>
              </a:defRPr>
            </a:lvl8pPr>
            <a:lvl9pPr lvl="8">
              <a:lnSpc>
                <a:spcPct val="100000"/>
              </a:lnSpc>
              <a:spcBef>
                <a:spcPts val="0"/>
              </a:spcBef>
              <a:spcAft>
                <a:spcPts val="0"/>
              </a:spcAft>
              <a:buClr>
                <a:schemeClr val="lt1"/>
              </a:buClr>
              <a:buSzPts val="2100"/>
              <a:buNone/>
              <a:defRPr sz="2100">
                <a:solidFill>
                  <a:schemeClr val="lt1"/>
                </a:solidFill>
              </a:defRPr>
            </a:lvl9pPr>
          </a:lstStyle>
          <a:p/>
        </p:txBody>
      </p:sp>
      <p:sp>
        <p:nvSpPr>
          <p:cNvPr id="18" name="Shape 18"/>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bg>
      <p:bgPr>
        <a:solidFill>
          <a:schemeClr val="dk1"/>
        </a:solidFill>
      </p:bgPr>
    </p:bg>
    <p:spTree>
      <p:nvGrpSpPr>
        <p:cNvPr id="69" name="Shape 69"/>
        <p:cNvGrpSpPr/>
        <p:nvPr/>
      </p:nvGrpSpPr>
      <p:grpSpPr>
        <a:xfrm>
          <a:off x="0" y="0"/>
          <a:ext cx="0" cy="0"/>
          <a:chOff x="0" y="0"/>
          <a:chExt cx="0" cy="0"/>
        </a:xfrm>
      </p:grpSpPr>
      <p:grpSp>
        <p:nvGrpSpPr>
          <p:cNvPr id="70" name="Shape 70"/>
          <p:cNvGrpSpPr/>
          <p:nvPr/>
        </p:nvGrpSpPr>
        <p:grpSpPr>
          <a:xfrm>
            <a:off x="6098378" y="5"/>
            <a:ext cx="3045625" cy="2030570"/>
            <a:chOff x="6098378" y="5"/>
            <a:chExt cx="3045625" cy="2030570"/>
          </a:xfrm>
        </p:grpSpPr>
        <p:sp>
          <p:nvSpPr>
            <p:cNvPr id="71" name="Shape 71"/>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2" name="Shape 72"/>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3" name="Shape 73"/>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4" name="Shape 74"/>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5" name="Shape 75"/>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76" name="Shape 76"/>
          <p:cNvSpPr txBox="1"/>
          <p:nvPr>
            <p:ph hasCustomPrompt="1" type="title"/>
          </p:nvPr>
        </p:nvSpPr>
        <p:spPr>
          <a:xfrm>
            <a:off x="311700" y="1256050"/>
            <a:ext cx="8520600" cy="2030700"/>
          </a:xfrm>
          <a:prstGeom prst="rect">
            <a:avLst/>
          </a:prstGeom>
        </p:spPr>
        <p:txBody>
          <a:bodyPr anchorCtr="0" anchor="b" bIns="91425" lIns="91425" spcFirstLastPara="1" rIns="91425" wrap="square" tIns="91425"/>
          <a:lstStyle>
            <a:lvl1pPr lvl="0" algn="ctr">
              <a:spcBef>
                <a:spcPts val="0"/>
              </a:spcBef>
              <a:spcAft>
                <a:spcPts val="0"/>
              </a:spcAft>
              <a:buClr>
                <a:schemeClr val="lt1"/>
              </a:buClr>
              <a:buSzPts val="12000"/>
              <a:buNone/>
              <a:defRPr sz="12000">
                <a:solidFill>
                  <a:schemeClr val="lt1"/>
                </a:solidFill>
              </a:defRPr>
            </a:lvl1pPr>
            <a:lvl2pPr lvl="1" algn="ctr">
              <a:spcBef>
                <a:spcPts val="0"/>
              </a:spcBef>
              <a:spcAft>
                <a:spcPts val="0"/>
              </a:spcAft>
              <a:buClr>
                <a:schemeClr val="lt1"/>
              </a:buClr>
              <a:buSzPts val="12000"/>
              <a:buNone/>
              <a:defRPr sz="12000">
                <a:solidFill>
                  <a:schemeClr val="lt1"/>
                </a:solidFill>
              </a:defRPr>
            </a:lvl2pPr>
            <a:lvl3pPr lvl="2" algn="ctr">
              <a:spcBef>
                <a:spcPts val="0"/>
              </a:spcBef>
              <a:spcAft>
                <a:spcPts val="0"/>
              </a:spcAft>
              <a:buClr>
                <a:schemeClr val="lt1"/>
              </a:buClr>
              <a:buSzPts val="12000"/>
              <a:buNone/>
              <a:defRPr sz="12000">
                <a:solidFill>
                  <a:schemeClr val="lt1"/>
                </a:solidFill>
              </a:defRPr>
            </a:lvl3pPr>
            <a:lvl4pPr lvl="3" algn="ctr">
              <a:spcBef>
                <a:spcPts val="0"/>
              </a:spcBef>
              <a:spcAft>
                <a:spcPts val="0"/>
              </a:spcAft>
              <a:buClr>
                <a:schemeClr val="lt1"/>
              </a:buClr>
              <a:buSzPts val="12000"/>
              <a:buNone/>
              <a:defRPr sz="12000">
                <a:solidFill>
                  <a:schemeClr val="lt1"/>
                </a:solidFill>
              </a:defRPr>
            </a:lvl4pPr>
            <a:lvl5pPr lvl="4" algn="ctr">
              <a:spcBef>
                <a:spcPts val="0"/>
              </a:spcBef>
              <a:spcAft>
                <a:spcPts val="0"/>
              </a:spcAft>
              <a:buClr>
                <a:schemeClr val="lt1"/>
              </a:buClr>
              <a:buSzPts val="12000"/>
              <a:buNone/>
              <a:defRPr sz="12000">
                <a:solidFill>
                  <a:schemeClr val="lt1"/>
                </a:solidFill>
              </a:defRPr>
            </a:lvl5pPr>
            <a:lvl6pPr lvl="5" algn="ctr">
              <a:spcBef>
                <a:spcPts val="0"/>
              </a:spcBef>
              <a:spcAft>
                <a:spcPts val="0"/>
              </a:spcAft>
              <a:buClr>
                <a:schemeClr val="lt1"/>
              </a:buClr>
              <a:buSzPts val="12000"/>
              <a:buNone/>
              <a:defRPr sz="12000">
                <a:solidFill>
                  <a:schemeClr val="lt1"/>
                </a:solidFill>
              </a:defRPr>
            </a:lvl6pPr>
            <a:lvl7pPr lvl="6" algn="ctr">
              <a:spcBef>
                <a:spcPts val="0"/>
              </a:spcBef>
              <a:spcAft>
                <a:spcPts val="0"/>
              </a:spcAft>
              <a:buClr>
                <a:schemeClr val="lt1"/>
              </a:buClr>
              <a:buSzPts val="12000"/>
              <a:buNone/>
              <a:defRPr sz="12000">
                <a:solidFill>
                  <a:schemeClr val="lt1"/>
                </a:solidFill>
              </a:defRPr>
            </a:lvl7pPr>
            <a:lvl8pPr lvl="7" algn="ctr">
              <a:spcBef>
                <a:spcPts val="0"/>
              </a:spcBef>
              <a:spcAft>
                <a:spcPts val="0"/>
              </a:spcAft>
              <a:buClr>
                <a:schemeClr val="lt1"/>
              </a:buClr>
              <a:buSzPts val="12000"/>
              <a:buNone/>
              <a:defRPr sz="12000">
                <a:solidFill>
                  <a:schemeClr val="lt1"/>
                </a:solidFill>
              </a:defRPr>
            </a:lvl8pPr>
            <a:lvl9pPr lvl="8" algn="ctr">
              <a:spcBef>
                <a:spcPts val="0"/>
              </a:spcBef>
              <a:spcAft>
                <a:spcPts val="0"/>
              </a:spcAft>
              <a:buClr>
                <a:schemeClr val="lt1"/>
              </a:buClr>
              <a:buSzPts val="12000"/>
              <a:buNone/>
              <a:defRPr sz="12000">
                <a:solidFill>
                  <a:schemeClr val="lt1"/>
                </a:solidFill>
              </a:defRPr>
            </a:lvl9pPr>
          </a:lstStyle>
          <a:p>
            <a:r>
              <a:t>xx%</a:t>
            </a:r>
          </a:p>
        </p:txBody>
      </p:sp>
      <p:sp>
        <p:nvSpPr>
          <p:cNvPr id="77" name="Shape 77"/>
          <p:cNvSpPr txBox="1"/>
          <p:nvPr>
            <p:ph idx="1" type="body"/>
          </p:nvPr>
        </p:nvSpPr>
        <p:spPr>
          <a:xfrm>
            <a:off x="311700" y="3369225"/>
            <a:ext cx="8520600" cy="1281900"/>
          </a:xfrm>
          <a:prstGeom prst="rect">
            <a:avLst/>
          </a:prstGeom>
        </p:spPr>
        <p:txBody>
          <a:bodyPr anchorCtr="0" anchor="t" bIns="91425" lIns="91425" spcFirstLastPara="1" rIns="91425" wrap="square" tIns="91425"/>
          <a:lstStyle>
            <a:lvl1pPr indent="-342900" lvl="0" marL="457200" algn="ctr">
              <a:spcBef>
                <a:spcPts val="0"/>
              </a:spcBef>
              <a:spcAft>
                <a:spcPts val="0"/>
              </a:spcAft>
              <a:buClr>
                <a:schemeClr val="lt1"/>
              </a:buClr>
              <a:buSzPts val="1800"/>
              <a:buChar char="●"/>
              <a:defRPr>
                <a:solidFill>
                  <a:schemeClr val="lt1"/>
                </a:solidFill>
              </a:defRPr>
            </a:lvl1pPr>
            <a:lvl2pPr indent="-317500" lvl="1" marL="914400" algn="ctr">
              <a:spcBef>
                <a:spcPts val="1600"/>
              </a:spcBef>
              <a:spcAft>
                <a:spcPts val="0"/>
              </a:spcAft>
              <a:buClr>
                <a:schemeClr val="lt1"/>
              </a:buClr>
              <a:buSzPts val="1400"/>
              <a:buChar char="○"/>
              <a:defRPr>
                <a:solidFill>
                  <a:schemeClr val="lt1"/>
                </a:solidFill>
              </a:defRPr>
            </a:lvl2pPr>
            <a:lvl3pPr indent="-317500" lvl="2" marL="1371600" algn="ctr">
              <a:spcBef>
                <a:spcPts val="1600"/>
              </a:spcBef>
              <a:spcAft>
                <a:spcPts val="0"/>
              </a:spcAft>
              <a:buClr>
                <a:schemeClr val="lt1"/>
              </a:buClr>
              <a:buSzPts val="1400"/>
              <a:buChar char="■"/>
              <a:defRPr>
                <a:solidFill>
                  <a:schemeClr val="lt1"/>
                </a:solidFill>
              </a:defRPr>
            </a:lvl3pPr>
            <a:lvl4pPr indent="-317500" lvl="3" marL="1828800" algn="ctr">
              <a:spcBef>
                <a:spcPts val="1600"/>
              </a:spcBef>
              <a:spcAft>
                <a:spcPts val="0"/>
              </a:spcAft>
              <a:buClr>
                <a:schemeClr val="lt1"/>
              </a:buClr>
              <a:buSzPts val="1400"/>
              <a:buChar char="●"/>
              <a:defRPr>
                <a:solidFill>
                  <a:schemeClr val="lt1"/>
                </a:solidFill>
              </a:defRPr>
            </a:lvl4pPr>
            <a:lvl5pPr indent="-317500" lvl="4" marL="2286000" algn="ctr">
              <a:spcBef>
                <a:spcPts val="1600"/>
              </a:spcBef>
              <a:spcAft>
                <a:spcPts val="0"/>
              </a:spcAft>
              <a:buClr>
                <a:schemeClr val="lt1"/>
              </a:buClr>
              <a:buSzPts val="1400"/>
              <a:buChar char="○"/>
              <a:defRPr>
                <a:solidFill>
                  <a:schemeClr val="lt1"/>
                </a:solidFill>
              </a:defRPr>
            </a:lvl5pPr>
            <a:lvl6pPr indent="-317500" lvl="5" marL="2743200" algn="ctr">
              <a:spcBef>
                <a:spcPts val="1600"/>
              </a:spcBef>
              <a:spcAft>
                <a:spcPts val="0"/>
              </a:spcAft>
              <a:buClr>
                <a:schemeClr val="lt1"/>
              </a:buClr>
              <a:buSzPts val="1400"/>
              <a:buChar char="■"/>
              <a:defRPr>
                <a:solidFill>
                  <a:schemeClr val="lt1"/>
                </a:solidFill>
              </a:defRPr>
            </a:lvl6pPr>
            <a:lvl7pPr indent="-317500" lvl="6" marL="3200400" algn="ctr">
              <a:spcBef>
                <a:spcPts val="1600"/>
              </a:spcBef>
              <a:spcAft>
                <a:spcPts val="0"/>
              </a:spcAft>
              <a:buClr>
                <a:schemeClr val="lt1"/>
              </a:buClr>
              <a:buSzPts val="1400"/>
              <a:buChar char="●"/>
              <a:defRPr>
                <a:solidFill>
                  <a:schemeClr val="lt1"/>
                </a:solidFill>
              </a:defRPr>
            </a:lvl7pPr>
            <a:lvl8pPr indent="-317500" lvl="7" marL="3657600" algn="ctr">
              <a:spcBef>
                <a:spcPts val="1600"/>
              </a:spcBef>
              <a:spcAft>
                <a:spcPts val="0"/>
              </a:spcAft>
              <a:buClr>
                <a:schemeClr val="lt1"/>
              </a:buClr>
              <a:buSzPts val="1400"/>
              <a:buChar char="○"/>
              <a:defRPr>
                <a:solidFill>
                  <a:schemeClr val="lt1"/>
                </a:solidFill>
              </a:defRPr>
            </a:lvl8pPr>
            <a:lvl9pPr indent="-317500" lvl="8" marL="4114800" algn="ctr">
              <a:spcBef>
                <a:spcPts val="1600"/>
              </a:spcBef>
              <a:spcAft>
                <a:spcPts val="1600"/>
              </a:spcAft>
              <a:buClr>
                <a:schemeClr val="lt1"/>
              </a:buClr>
              <a:buSzPts val="1400"/>
              <a:buChar char="■"/>
              <a:defRPr>
                <a:solidFill>
                  <a:schemeClr val="lt1"/>
                </a:solidFill>
              </a:defRPr>
            </a:lvl9pPr>
          </a:lstStyle>
          <a:p/>
        </p:txBody>
      </p:sp>
      <p:sp>
        <p:nvSpPr>
          <p:cNvPr id="78" name="Shape 78"/>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79" name="Shape 79"/>
        <p:cNvGrpSpPr/>
        <p:nvPr/>
      </p:nvGrpSpPr>
      <p:grpSpPr>
        <a:xfrm>
          <a:off x="0" y="0"/>
          <a:ext cx="0" cy="0"/>
          <a:chOff x="0" y="0"/>
          <a:chExt cx="0" cy="0"/>
        </a:xfrm>
      </p:grpSpPr>
      <p:sp>
        <p:nvSpPr>
          <p:cNvPr id="80" name="Shape 80"/>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19" name="Shape 19"/>
        <p:cNvGrpSpPr/>
        <p:nvPr/>
      </p:nvGrpSpPr>
      <p:grpSpPr>
        <a:xfrm>
          <a:off x="0" y="0"/>
          <a:ext cx="0" cy="0"/>
          <a:chOff x="0" y="0"/>
          <a:chExt cx="0" cy="0"/>
        </a:xfrm>
      </p:grpSpPr>
      <p:grpSp>
        <p:nvGrpSpPr>
          <p:cNvPr id="20" name="Shape 20"/>
          <p:cNvGrpSpPr/>
          <p:nvPr/>
        </p:nvGrpSpPr>
        <p:grpSpPr>
          <a:xfrm>
            <a:off x="6098378" y="5"/>
            <a:ext cx="3045625" cy="2030570"/>
            <a:chOff x="6098378" y="5"/>
            <a:chExt cx="3045625" cy="2030570"/>
          </a:xfrm>
        </p:grpSpPr>
        <p:sp>
          <p:nvSpPr>
            <p:cNvPr id="21" name="Shape 21"/>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2" name="Shape 22"/>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3" name="Shape 23"/>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4" name="Shape 24"/>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5" name="Shape 25"/>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26" name="Shape 26"/>
          <p:cNvSpPr txBox="1"/>
          <p:nvPr>
            <p:ph type="title"/>
          </p:nvPr>
        </p:nvSpPr>
        <p:spPr>
          <a:xfrm>
            <a:off x="598100" y="2152347"/>
            <a:ext cx="8222100" cy="838800"/>
          </a:xfrm>
          <a:prstGeom prst="rect">
            <a:avLst/>
          </a:prstGeom>
        </p:spPr>
        <p:txBody>
          <a:bodyPr anchorCtr="0" anchor="ctr" bIns="91425" lIns="91425" spcFirstLastPara="1" rIns="91425" wrap="square" tIns="91425"/>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p:txBody>
      </p:sp>
      <p:sp>
        <p:nvSpPr>
          <p:cNvPr id="27" name="Shape 27"/>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8" name="Shape 28"/>
        <p:cNvGrpSpPr/>
        <p:nvPr/>
      </p:nvGrpSpPr>
      <p:grpSpPr>
        <a:xfrm>
          <a:off x="0" y="0"/>
          <a:ext cx="0" cy="0"/>
          <a:chOff x="0" y="0"/>
          <a:chExt cx="0" cy="0"/>
        </a:xfrm>
      </p:grpSpPr>
      <p:grpSp>
        <p:nvGrpSpPr>
          <p:cNvPr id="29" name="Shape 29"/>
          <p:cNvGrpSpPr/>
          <p:nvPr/>
        </p:nvGrpSpPr>
        <p:grpSpPr>
          <a:xfrm>
            <a:off x="0" y="3903669"/>
            <a:ext cx="9144000" cy="1239925"/>
            <a:chOff x="0" y="3903669"/>
            <a:chExt cx="9144000" cy="1239925"/>
          </a:xfrm>
        </p:grpSpPr>
        <p:sp>
          <p:nvSpPr>
            <p:cNvPr id="30" name="Shape 30"/>
            <p:cNvSpPr/>
            <p:nvPr/>
          </p:nvSpPr>
          <p:spPr>
            <a:xfrm>
              <a:off x="8154895" y="3903669"/>
              <a:ext cx="989100" cy="987900"/>
            </a:xfrm>
            <a:prstGeom prst="rtTriangle">
              <a:avLst/>
            </a:prstGeom>
            <a:solidFill>
              <a:schemeClr val="accent5"/>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1" name="Shape 31"/>
            <p:cNvSpPr/>
            <p:nvPr/>
          </p:nvSpPr>
          <p:spPr>
            <a:xfrm flipH="1">
              <a:off x="6181163" y="3903669"/>
              <a:ext cx="989100" cy="987900"/>
            </a:xfrm>
            <a:prstGeom prst="rtTriangle">
              <a:avLst/>
            </a:prstGeom>
            <a:solidFill>
              <a:schemeClr val="accent5"/>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2" name="Shape 32"/>
            <p:cNvSpPr/>
            <p:nvPr/>
          </p:nvSpPr>
          <p:spPr>
            <a:xfrm>
              <a:off x="7170274" y="3903669"/>
              <a:ext cx="989100" cy="987900"/>
            </a:xfrm>
            <a:prstGeom prst="rect">
              <a:avLst/>
            </a:prstGeom>
            <a:solidFill>
              <a:schemeClr val="accent4"/>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3" name="Shape 33"/>
            <p:cNvSpPr/>
            <p:nvPr/>
          </p:nvSpPr>
          <p:spPr>
            <a:xfrm rot="10800000">
              <a:off x="8154757" y="3903682"/>
              <a:ext cx="989100" cy="987900"/>
            </a:xfrm>
            <a:prstGeom prst="rtTriangle">
              <a:avLst/>
            </a:prstGeom>
            <a:solidFill>
              <a:schemeClr val="accent3"/>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4" name="Shape 34"/>
            <p:cNvSpPr/>
            <p:nvPr/>
          </p:nvSpPr>
          <p:spPr>
            <a:xfrm>
              <a:off x="0" y="4891594"/>
              <a:ext cx="9144000" cy="252000"/>
            </a:xfrm>
            <a:prstGeom prst="rect">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35" name="Shape 35"/>
          <p:cNvSpPr txBox="1"/>
          <p:nvPr>
            <p:ph type="title"/>
          </p:nvPr>
        </p:nvSpPr>
        <p:spPr>
          <a:xfrm>
            <a:off x="311700" y="410000"/>
            <a:ext cx="8520600" cy="607800"/>
          </a:xfrm>
          <a:prstGeom prst="rect">
            <a:avLst/>
          </a:prstGeom>
        </p:spPr>
        <p:txBody>
          <a:bodyPr anchorCtr="0" anchor="t" bIns="91425" lIns="91425" spcFirstLastPara="1" rIns="91425" wrap="square" tIns="91425"/>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6" name="Shape 36"/>
          <p:cNvSpPr txBox="1"/>
          <p:nvPr>
            <p:ph idx="1" type="body"/>
          </p:nvPr>
        </p:nvSpPr>
        <p:spPr>
          <a:xfrm>
            <a:off x="311700" y="1229875"/>
            <a:ext cx="8520600" cy="33390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37" name="Shape 37"/>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38" name="Shape 38"/>
        <p:cNvGrpSpPr/>
        <p:nvPr/>
      </p:nvGrpSpPr>
      <p:grpSpPr>
        <a:xfrm>
          <a:off x="0" y="0"/>
          <a:ext cx="0" cy="0"/>
          <a:chOff x="0" y="0"/>
          <a:chExt cx="0" cy="0"/>
        </a:xfrm>
      </p:grpSpPr>
      <p:sp>
        <p:nvSpPr>
          <p:cNvPr id="39" name="Shape 39"/>
          <p:cNvSpPr txBox="1"/>
          <p:nvPr>
            <p:ph type="title"/>
          </p:nvPr>
        </p:nvSpPr>
        <p:spPr>
          <a:xfrm>
            <a:off x="311700" y="410000"/>
            <a:ext cx="8520600" cy="607800"/>
          </a:xfrm>
          <a:prstGeom prst="rect">
            <a:avLst/>
          </a:prstGeom>
        </p:spPr>
        <p:txBody>
          <a:bodyPr anchorCtr="0" anchor="t" bIns="91425" lIns="91425" spcFirstLastPara="1" rIns="91425" wrap="square" tIns="91425"/>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40" name="Shape 40"/>
          <p:cNvSpPr txBox="1"/>
          <p:nvPr>
            <p:ph idx="1" type="body"/>
          </p:nvPr>
        </p:nvSpPr>
        <p:spPr>
          <a:xfrm>
            <a:off x="311700" y="1229975"/>
            <a:ext cx="3999900" cy="33390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1" name="Shape 41"/>
          <p:cNvSpPr txBox="1"/>
          <p:nvPr>
            <p:ph idx="2" type="body"/>
          </p:nvPr>
        </p:nvSpPr>
        <p:spPr>
          <a:xfrm>
            <a:off x="4832400" y="1229975"/>
            <a:ext cx="3999900" cy="33390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2" name="Shape 42"/>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3" name="Shape 43"/>
        <p:cNvGrpSpPr/>
        <p:nvPr/>
      </p:nvGrpSpPr>
      <p:grpSpPr>
        <a:xfrm>
          <a:off x="0" y="0"/>
          <a:ext cx="0" cy="0"/>
          <a:chOff x="0" y="0"/>
          <a:chExt cx="0" cy="0"/>
        </a:xfrm>
      </p:grpSpPr>
      <p:sp>
        <p:nvSpPr>
          <p:cNvPr id="44" name="Shape 44"/>
          <p:cNvSpPr txBox="1"/>
          <p:nvPr>
            <p:ph type="title"/>
          </p:nvPr>
        </p:nvSpPr>
        <p:spPr>
          <a:xfrm>
            <a:off x="311700" y="410000"/>
            <a:ext cx="8520600" cy="607800"/>
          </a:xfrm>
          <a:prstGeom prst="rect">
            <a:avLst/>
          </a:prstGeom>
        </p:spPr>
        <p:txBody>
          <a:bodyPr anchorCtr="0" anchor="t" bIns="91425" lIns="91425" spcFirstLastPara="1" rIns="91425" wrap="square" tIns="91425"/>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45" name="Shape 45"/>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46" name="Shape 46"/>
        <p:cNvGrpSpPr/>
        <p:nvPr/>
      </p:nvGrpSpPr>
      <p:grpSpPr>
        <a:xfrm>
          <a:off x="0" y="0"/>
          <a:ext cx="0" cy="0"/>
          <a:chOff x="0" y="0"/>
          <a:chExt cx="0" cy="0"/>
        </a:xfrm>
      </p:grpSpPr>
      <p:sp>
        <p:nvSpPr>
          <p:cNvPr id="47" name="Shape 4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8" name="Shape 48"/>
          <p:cNvSpPr txBox="1"/>
          <p:nvPr>
            <p:ph idx="1" type="body"/>
          </p:nvPr>
        </p:nvSpPr>
        <p:spPr>
          <a:xfrm>
            <a:off x="311700" y="1465804"/>
            <a:ext cx="2808000" cy="31032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9" name="Shape 49"/>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accent4"/>
        </a:solidFill>
      </p:bgPr>
    </p:bg>
    <p:spTree>
      <p:nvGrpSpPr>
        <p:cNvPr id="50" name="Shape 50"/>
        <p:cNvGrpSpPr/>
        <p:nvPr/>
      </p:nvGrpSpPr>
      <p:grpSpPr>
        <a:xfrm>
          <a:off x="0" y="0"/>
          <a:ext cx="0" cy="0"/>
          <a:chOff x="0" y="0"/>
          <a:chExt cx="0" cy="0"/>
        </a:xfrm>
      </p:grpSpPr>
      <p:grpSp>
        <p:nvGrpSpPr>
          <p:cNvPr id="51" name="Shape 51"/>
          <p:cNvGrpSpPr/>
          <p:nvPr/>
        </p:nvGrpSpPr>
        <p:grpSpPr>
          <a:xfrm>
            <a:off x="6098378" y="5"/>
            <a:ext cx="3045625" cy="2030570"/>
            <a:chOff x="6098378" y="5"/>
            <a:chExt cx="3045625" cy="2030570"/>
          </a:xfrm>
        </p:grpSpPr>
        <p:sp>
          <p:nvSpPr>
            <p:cNvPr id="52" name="Shape 52"/>
            <p:cNvSpPr/>
            <p:nvPr/>
          </p:nvSpPr>
          <p:spPr>
            <a:xfrm>
              <a:off x="8128803" y="16"/>
              <a:ext cx="1015200" cy="1015200"/>
            </a:xfrm>
            <a:prstGeom prst="rect">
              <a:avLst/>
            </a:prstGeom>
            <a:solidFill>
              <a:schemeClr val="accent3"/>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3" name="Shape 53"/>
            <p:cNvSpPr/>
            <p:nvPr/>
          </p:nvSpPr>
          <p:spPr>
            <a:xfrm flipH="1">
              <a:off x="7113463" y="5"/>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4" name="Shape 54"/>
            <p:cNvSpPr/>
            <p:nvPr/>
          </p:nvSpPr>
          <p:spPr>
            <a:xfrm flipH="1" rot="10800000">
              <a:off x="7113588" y="107"/>
              <a:ext cx="1015200" cy="1015200"/>
            </a:xfrm>
            <a:prstGeom prst="rtTriangle">
              <a:avLst/>
            </a:prstGeom>
            <a:solidFill>
              <a:schemeClr val="accent3"/>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5" name="Shape 55"/>
            <p:cNvSpPr/>
            <p:nvPr/>
          </p:nvSpPr>
          <p:spPr>
            <a:xfrm rot="10800000">
              <a:off x="6098378" y="97"/>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6" name="Shape 56"/>
            <p:cNvSpPr/>
            <p:nvPr/>
          </p:nvSpPr>
          <p:spPr>
            <a:xfrm rot="10800000">
              <a:off x="8128789" y="1015375"/>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57" name="Shape 57"/>
          <p:cNvSpPr txBox="1"/>
          <p:nvPr>
            <p:ph type="title"/>
          </p:nvPr>
        </p:nvSpPr>
        <p:spPr>
          <a:xfrm>
            <a:off x="490250" y="526350"/>
            <a:ext cx="5618700" cy="4090800"/>
          </a:xfrm>
          <a:prstGeom prst="rect">
            <a:avLst/>
          </a:prstGeom>
        </p:spPr>
        <p:txBody>
          <a:bodyPr anchorCtr="0" anchor="ctr" bIns="91425" lIns="91425" spcFirstLastPara="1" rIns="91425" wrap="square" tIns="91425"/>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58" name="Shape 58"/>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59" name="Shape 59"/>
        <p:cNvGrpSpPr/>
        <p:nvPr/>
      </p:nvGrpSpPr>
      <p:grpSpPr>
        <a:xfrm>
          <a:off x="0" y="0"/>
          <a:ext cx="0" cy="0"/>
          <a:chOff x="0" y="0"/>
          <a:chExt cx="0" cy="0"/>
        </a:xfrm>
      </p:grpSpPr>
      <p:sp>
        <p:nvSpPr>
          <p:cNvPr id="60" name="Shape 60"/>
          <p:cNvSpPr/>
          <p:nvPr/>
        </p:nvSpPr>
        <p:spPr>
          <a:xfrm>
            <a:off x="4572000" y="-17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cxnSp>
        <p:nvCxnSpPr>
          <p:cNvPr id="61" name="Shape 61"/>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62" name="Shape 62"/>
          <p:cNvSpPr txBox="1"/>
          <p:nvPr>
            <p:ph type="title"/>
          </p:nvPr>
        </p:nvSpPr>
        <p:spPr>
          <a:xfrm>
            <a:off x="265500" y="1151100"/>
            <a:ext cx="4045200" cy="15645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63" name="Shape 63"/>
          <p:cNvSpPr txBox="1"/>
          <p:nvPr>
            <p:ph idx="1" type="subTitle"/>
          </p:nvPr>
        </p:nvSpPr>
        <p:spPr>
          <a:xfrm>
            <a:off x="265500" y="2769001"/>
            <a:ext cx="4045200" cy="12693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64" name="Shape 64"/>
          <p:cNvSpPr txBox="1"/>
          <p:nvPr>
            <p:ph idx="2" type="body"/>
          </p:nvPr>
        </p:nvSpPr>
        <p:spPr>
          <a:xfrm>
            <a:off x="4939500" y="724200"/>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65" name="Shape 65"/>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66" name="Shape 66"/>
        <p:cNvGrpSpPr/>
        <p:nvPr/>
      </p:nvGrpSpPr>
      <p:grpSpPr>
        <a:xfrm>
          <a:off x="0" y="0"/>
          <a:ext cx="0" cy="0"/>
          <a:chOff x="0" y="0"/>
          <a:chExt cx="0" cy="0"/>
        </a:xfrm>
      </p:grpSpPr>
      <p:sp>
        <p:nvSpPr>
          <p:cNvPr id="67" name="Shape 67"/>
          <p:cNvSpPr txBox="1"/>
          <p:nvPr>
            <p:ph idx="1" type="body"/>
          </p:nvPr>
        </p:nvSpPr>
        <p:spPr>
          <a:xfrm>
            <a:off x="319500" y="4230575"/>
            <a:ext cx="5998800" cy="5988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68" name="Shape 68"/>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geometric">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10000"/>
            <a:ext cx="8520600" cy="6078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1pPr>
            <a:lvl2pPr lvl="1">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2pPr>
            <a:lvl3pPr lvl="2">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3pPr>
            <a:lvl4pPr lvl="3">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4pPr>
            <a:lvl5pPr lvl="4">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5pPr>
            <a:lvl6pPr lvl="5">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6pPr>
            <a:lvl7pPr lvl="6">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7pPr>
            <a:lvl8pPr lvl="7">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8pPr>
            <a:lvl9pPr lvl="8">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9pPr>
          </a:lstStyle>
          <a:p/>
        </p:txBody>
      </p:sp>
      <p:sp>
        <p:nvSpPr>
          <p:cNvPr id="7" name="Shape 7"/>
          <p:cNvSpPr txBox="1"/>
          <p:nvPr>
            <p:ph idx="1" type="body"/>
          </p:nvPr>
        </p:nvSpPr>
        <p:spPr>
          <a:xfrm>
            <a:off x="311700" y="1229875"/>
            <a:ext cx="8520600" cy="33390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Font typeface="Roboto"/>
              <a:buChar char="●"/>
              <a:defRPr sz="1800">
                <a:solidFill>
                  <a:schemeClr val="dk2"/>
                </a:solidFill>
                <a:latin typeface="Roboto"/>
                <a:ea typeface="Roboto"/>
                <a:cs typeface="Roboto"/>
                <a:sym typeface="Roboto"/>
              </a:defRPr>
            </a:lvl1pPr>
            <a:lvl2pPr indent="-317500" lvl="1" marL="9144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2pPr>
            <a:lvl3pPr indent="-317500" lvl="2" marL="13716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3pPr>
            <a:lvl4pPr indent="-317500" lvl="3" marL="18288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4pPr>
            <a:lvl5pPr indent="-317500" lvl="4" marL="22860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5pPr>
            <a:lvl6pPr indent="-317500" lvl="5" marL="27432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6pPr>
            <a:lvl7pPr indent="-317500" lvl="6" marL="32004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7pPr>
            <a:lvl8pPr indent="-317500" lvl="7" marL="36576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8pPr>
            <a:lvl9pPr indent="-317500" lvl="8" marL="4114800">
              <a:lnSpc>
                <a:spcPct val="115000"/>
              </a:lnSpc>
              <a:spcBef>
                <a:spcPts val="1600"/>
              </a:spcBef>
              <a:spcAft>
                <a:spcPts val="1600"/>
              </a:spcAft>
              <a:buClr>
                <a:schemeClr val="dk2"/>
              </a:buClr>
              <a:buSzPts val="1400"/>
              <a:buFont typeface="Roboto"/>
              <a:buChar char="■"/>
              <a:defRPr>
                <a:solidFill>
                  <a:schemeClr val="dk2"/>
                </a:solidFill>
                <a:latin typeface="Roboto"/>
                <a:ea typeface="Roboto"/>
                <a:cs typeface="Roboto"/>
                <a:sym typeface="Roboto"/>
              </a:defRPr>
            </a:lvl9pPr>
          </a:lstStyle>
          <a:p/>
        </p:txBody>
      </p:sp>
      <p:sp>
        <p:nvSpPr>
          <p:cNvPr id="8" name="Shape 8"/>
          <p:cNvSpPr txBox="1"/>
          <p:nvPr>
            <p:ph idx="12" type="sldNum"/>
          </p:nvPr>
        </p:nvSpPr>
        <p:spPr>
          <a:xfrm>
            <a:off x="8460431" y="4651190"/>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1"/>
                </a:solidFill>
                <a:latin typeface="Roboto"/>
                <a:ea typeface="Roboto"/>
                <a:cs typeface="Roboto"/>
                <a:sym typeface="Roboto"/>
              </a:defRPr>
            </a:lvl1pPr>
            <a:lvl2pPr lvl="1" algn="r">
              <a:buNone/>
              <a:defRPr sz="1000">
                <a:solidFill>
                  <a:schemeClr val="lt1"/>
                </a:solidFill>
                <a:latin typeface="Roboto"/>
                <a:ea typeface="Roboto"/>
                <a:cs typeface="Roboto"/>
                <a:sym typeface="Roboto"/>
              </a:defRPr>
            </a:lvl2pPr>
            <a:lvl3pPr lvl="2" algn="r">
              <a:buNone/>
              <a:defRPr sz="1000">
                <a:solidFill>
                  <a:schemeClr val="lt1"/>
                </a:solidFill>
                <a:latin typeface="Roboto"/>
                <a:ea typeface="Roboto"/>
                <a:cs typeface="Roboto"/>
                <a:sym typeface="Roboto"/>
              </a:defRPr>
            </a:lvl3pPr>
            <a:lvl4pPr lvl="3" algn="r">
              <a:buNone/>
              <a:defRPr sz="1000">
                <a:solidFill>
                  <a:schemeClr val="lt1"/>
                </a:solidFill>
                <a:latin typeface="Roboto"/>
                <a:ea typeface="Roboto"/>
                <a:cs typeface="Roboto"/>
                <a:sym typeface="Roboto"/>
              </a:defRPr>
            </a:lvl4pPr>
            <a:lvl5pPr lvl="4" algn="r">
              <a:buNone/>
              <a:defRPr sz="1000">
                <a:solidFill>
                  <a:schemeClr val="lt1"/>
                </a:solidFill>
                <a:latin typeface="Roboto"/>
                <a:ea typeface="Roboto"/>
                <a:cs typeface="Roboto"/>
                <a:sym typeface="Roboto"/>
              </a:defRPr>
            </a:lvl5pPr>
            <a:lvl6pPr lvl="5" algn="r">
              <a:buNone/>
              <a:defRPr sz="1000">
                <a:solidFill>
                  <a:schemeClr val="lt1"/>
                </a:solidFill>
                <a:latin typeface="Roboto"/>
                <a:ea typeface="Roboto"/>
                <a:cs typeface="Roboto"/>
                <a:sym typeface="Roboto"/>
              </a:defRPr>
            </a:lvl6pPr>
            <a:lvl7pPr lvl="6" algn="r">
              <a:buNone/>
              <a:defRPr sz="1000">
                <a:solidFill>
                  <a:schemeClr val="lt1"/>
                </a:solidFill>
                <a:latin typeface="Roboto"/>
                <a:ea typeface="Roboto"/>
                <a:cs typeface="Roboto"/>
                <a:sym typeface="Roboto"/>
              </a:defRPr>
            </a:lvl7pPr>
            <a:lvl8pPr lvl="7" algn="r">
              <a:buNone/>
              <a:defRPr sz="1000">
                <a:solidFill>
                  <a:schemeClr val="lt1"/>
                </a:solidFill>
                <a:latin typeface="Roboto"/>
                <a:ea typeface="Roboto"/>
                <a:cs typeface="Roboto"/>
                <a:sym typeface="Roboto"/>
              </a:defRPr>
            </a:lvl8pPr>
            <a:lvl9pPr lvl="8" algn="r">
              <a:buNone/>
              <a:defRPr sz="1000">
                <a:solidFill>
                  <a:schemeClr val="lt1"/>
                </a:solidFill>
                <a:latin typeface="Roboto"/>
                <a:ea typeface="Roboto"/>
                <a:cs typeface="Roboto"/>
                <a:sym typeface="Roboto"/>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mc:AlternateContent>
    <mc:Choice Requires="p14">
      <p:transition spd="slow" p14:dur="1000">
        <p14:prism dir="l"/>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9.jpg"/><Relationship Id="rId4" Type="http://schemas.openxmlformats.org/officeDocument/2006/relationships/image" Target="../media/image6.jpg"/><Relationship Id="rId5" Type="http://schemas.openxmlformats.org/officeDocument/2006/relationships/image" Target="../media/image1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 name="Shape 84"/>
        <p:cNvGrpSpPr/>
        <p:nvPr/>
      </p:nvGrpSpPr>
      <p:grpSpPr>
        <a:xfrm>
          <a:off x="0" y="0"/>
          <a:ext cx="0" cy="0"/>
          <a:chOff x="0" y="0"/>
          <a:chExt cx="0" cy="0"/>
        </a:xfrm>
      </p:grpSpPr>
      <p:sp>
        <p:nvSpPr>
          <p:cNvPr id="85" name="Shape 85"/>
          <p:cNvSpPr txBox="1"/>
          <p:nvPr>
            <p:ph type="ctrTitle"/>
          </p:nvPr>
        </p:nvSpPr>
        <p:spPr>
          <a:xfrm>
            <a:off x="313800" y="1019875"/>
            <a:ext cx="8516400" cy="2705400"/>
          </a:xfrm>
          <a:prstGeom prst="rect">
            <a:avLst/>
          </a:prstGeom>
        </p:spPr>
        <p:txBody>
          <a:bodyPr anchorCtr="0" anchor="b" bIns="91425" lIns="91425" spcFirstLastPara="1" rIns="91425" wrap="square" tIns="91425">
            <a:noAutofit/>
          </a:bodyPr>
          <a:lstStyle/>
          <a:p>
            <a:pPr indent="0" lvl="0" marL="0" algn="ctr">
              <a:spcBef>
                <a:spcPts val="0"/>
              </a:spcBef>
              <a:spcAft>
                <a:spcPts val="0"/>
              </a:spcAft>
              <a:buNone/>
            </a:pPr>
            <a:r>
              <a:rPr lang="en" sz="3600"/>
              <a:t>The Relationships Between the Earth's Surface Temperature and the Air Temperature as a Function of Time of Day and Meteorology.</a:t>
            </a:r>
            <a:endParaRPr sz="3600"/>
          </a:p>
        </p:txBody>
      </p:sp>
      <p:sp>
        <p:nvSpPr>
          <p:cNvPr id="86" name="Shape 86"/>
          <p:cNvSpPr txBox="1"/>
          <p:nvPr>
            <p:ph idx="1" type="subTitle"/>
          </p:nvPr>
        </p:nvSpPr>
        <p:spPr>
          <a:xfrm>
            <a:off x="3708300" y="4288725"/>
            <a:ext cx="1727400" cy="5226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en" sz="1400"/>
              <a:t>By: Gina Stednitz</a:t>
            </a:r>
            <a:endParaRPr sz="14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sp>
        <p:nvSpPr>
          <p:cNvPr id="146" name="Shape 146"/>
          <p:cNvSpPr txBox="1"/>
          <p:nvPr/>
        </p:nvSpPr>
        <p:spPr>
          <a:xfrm>
            <a:off x="6043375" y="1408975"/>
            <a:ext cx="3362700" cy="189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0"/>
              <a:t>Pressure</a:t>
            </a:r>
            <a:br>
              <a:rPr lang="en" sz="3000"/>
            </a:br>
            <a:r>
              <a:rPr lang="en" sz="3000"/>
              <a:t>Vs.</a:t>
            </a:r>
            <a:br>
              <a:rPr lang="en" sz="3000"/>
            </a:br>
            <a:r>
              <a:rPr lang="en" sz="3000"/>
              <a:t>Time</a:t>
            </a:r>
            <a:endParaRPr sz="3000"/>
          </a:p>
        </p:txBody>
      </p:sp>
      <p:pic>
        <p:nvPicPr>
          <p:cNvPr id="147" name="Shape 147"/>
          <p:cNvPicPr preferRelativeResize="0"/>
          <p:nvPr/>
        </p:nvPicPr>
        <p:blipFill>
          <a:blip r:embed="rId3">
            <a:alphaModFix/>
          </a:blip>
          <a:stretch>
            <a:fillRect/>
          </a:stretch>
        </p:blipFill>
        <p:spPr>
          <a:xfrm>
            <a:off x="0" y="0"/>
            <a:ext cx="6505250" cy="47172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 name="Shape 151"/>
        <p:cNvGrpSpPr/>
        <p:nvPr/>
      </p:nvGrpSpPr>
      <p:grpSpPr>
        <a:xfrm>
          <a:off x="0" y="0"/>
          <a:ext cx="0" cy="0"/>
          <a:chOff x="0" y="0"/>
          <a:chExt cx="0" cy="0"/>
        </a:xfrm>
      </p:grpSpPr>
      <p:sp>
        <p:nvSpPr>
          <p:cNvPr id="152" name="Shape 152"/>
          <p:cNvSpPr txBox="1"/>
          <p:nvPr/>
        </p:nvSpPr>
        <p:spPr>
          <a:xfrm>
            <a:off x="6374925" y="1240850"/>
            <a:ext cx="2873400" cy="1818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700"/>
              <a:t>Thermistor Temperature Air</a:t>
            </a:r>
            <a:br>
              <a:rPr lang="en" sz="2700"/>
            </a:br>
            <a:r>
              <a:rPr lang="en" sz="2700"/>
              <a:t>Vs.</a:t>
            </a:r>
            <a:br>
              <a:rPr lang="en" sz="2700"/>
            </a:br>
            <a:r>
              <a:rPr lang="en" sz="2700"/>
              <a:t>Time</a:t>
            </a:r>
            <a:endParaRPr sz="2700"/>
          </a:p>
        </p:txBody>
      </p:sp>
      <p:pic>
        <p:nvPicPr>
          <p:cNvPr id="153" name="Shape 153"/>
          <p:cNvPicPr preferRelativeResize="0"/>
          <p:nvPr/>
        </p:nvPicPr>
        <p:blipFill>
          <a:blip r:embed="rId3">
            <a:alphaModFix/>
          </a:blip>
          <a:stretch>
            <a:fillRect/>
          </a:stretch>
        </p:blipFill>
        <p:spPr>
          <a:xfrm>
            <a:off x="0" y="0"/>
            <a:ext cx="6517000" cy="47257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 name="Shape 90"/>
        <p:cNvGrpSpPr/>
        <p:nvPr/>
      </p:nvGrpSpPr>
      <p:grpSpPr>
        <a:xfrm>
          <a:off x="0" y="0"/>
          <a:ext cx="0" cy="0"/>
          <a:chOff x="0" y="0"/>
          <a:chExt cx="0" cy="0"/>
        </a:xfrm>
      </p:grpSpPr>
      <p:sp>
        <p:nvSpPr>
          <p:cNvPr id="91" name="Shape 91"/>
          <p:cNvSpPr txBox="1"/>
          <p:nvPr>
            <p:ph type="title"/>
          </p:nvPr>
        </p:nvSpPr>
        <p:spPr>
          <a:xfrm>
            <a:off x="311700" y="0"/>
            <a:ext cx="8520600" cy="6078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en"/>
              <a:t>Board </a:t>
            </a:r>
            <a:r>
              <a:rPr lang="en"/>
              <a:t>Setup</a:t>
            </a:r>
            <a:endParaRPr/>
          </a:p>
        </p:txBody>
      </p:sp>
      <p:pic>
        <p:nvPicPr>
          <p:cNvPr id="92" name="Shape 92"/>
          <p:cNvPicPr preferRelativeResize="0"/>
          <p:nvPr/>
        </p:nvPicPr>
        <p:blipFill>
          <a:blip r:embed="rId3">
            <a:alphaModFix/>
          </a:blip>
          <a:stretch>
            <a:fillRect/>
          </a:stretch>
        </p:blipFill>
        <p:spPr>
          <a:xfrm rot="5400000">
            <a:off x="2492400" y="-85385"/>
            <a:ext cx="4159202" cy="5545572"/>
          </a:xfrm>
          <a:prstGeom prst="rect">
            <a:avLst/>
          </a:prstGeom>
          <a:noFill/>
          <a:ln>
            <a:noFill/>
          </a:ln>
        </p:spPr>
      </p:pic>
      <p:sp>
        <p:nvSpPr>
          <p:cNvPr id="93" name="Shape 93"/>
          <p:cNvSpPr txBox="1"/>
          <p:nvPr/>
        </p:nvSpPr>
        <p:spPr>
          <a:xfrm>
            <a:off x="-66300" y="1274100"/>
            <a:ext cx="1913400" cy="2595300"/>
          </a:xfrm>
          <a:prstGeom prst="rect">
            <a:avLst/>
          </a:prstGeom>
          <a:noFill/>
          <a:ln>
            <a:noFill/>
          </a:ln>
        </p:spPr>
        <p:txBody>
          <a:bodyPr anchorCtr="0" anchor="t" bIns="91425" lIns="91425" spcFirstLastPara="1" rIns="91425" wrap="square" tIns="91425">
            <a:noAutofit/>
          </a:bodyPr>
          <a:lstStyle/>
          <a:p>
            <a:pPr indent="-304800" lvl="0" marL="457200" rtl="0">
              <a:spcBef>
                <a:spcPts val="0"/>
              </a:spcBef>
              <a:spcAft>
                <a:spcPts val="0"/>
              </a:spcAft>
              <a:buSzPts val="1200"/>
              <a:buChar char="●"/>
            </a:pPr>
            <a:r>
              <a:rPr lang="en" sz="1200"/>
              <a:t>IR sensor for surface temperature measurement, using the I2C interface.</a:t>
            </a:r>
            <a:endParaRPr sz="1200"/>
          </a:p>
          <a:p>
            <a:pPr indent="-304800" lvl="0" marL="457200" rtl="0">
              <a:spcBef>
                <a:spcPts val="0"/>
              </a:spcBef>
              <a:spcAft>
                <a:spcPts val="0"/>
              </a:spcAft>
              <a:buSzPts val="1200"/>
              <a:buChar char="●"/>
            </a:pPr>
            <a:r>
              <a:rPr lang="en" sz="1200"/>
              <a:t>Thermistor temperature sensor </a:t>
            </a:r>
            <a:endParaRPr sz="1200"/>
          </a:p>
          <a:p>
            <a:pPr indent="-304800" lvl="0" marL="457200" rtl="0">
              <a:spcBef>
                <a:spcPts val="0"/>
              </a:spcBef>
              <a:spcAft>
                <a:spcPts val="0"/>
              </a:spcAft>
              <a:buSzPts val="1200"/>
              <a:buChar char="●"/>
            </a:pPr>
            <a:r>
              <a:rPr lang="en" sz="1200"/>
              <a:t>Chronodot for time measurement. </a:t>
            </a:r>
            <a:br>
              <a:rPr lang="en" sz="1200"/>
            </a:br>
            <a:r>
              <a:rPr lang="en" sz="1200"/>
              <a:t>(4 seconds slow)</a:t>
            </a:r>
            <a:endParaRPr sz="1200"/>
          </a:p>
        </p:txBody>
      </p:sp>
      <p:sp>
        <p:nvSpPr>
          <p:cNvPr id="94" name="Shape 94"/>
          <p:cNvSpPr txBox="1"/>
          <p:nvPr/>
        </p:nvSpPr>
        <p:spPr>
          <a:xfrm>
            <a:off x="7198375" y="1544000"/>
            <a:ext cx="2021400" cy="1714500"/>
          </a:xfrm>
          <a:prstGeom prst="rect">
            <a:avLst/>
          </a:prstGeom>
          <a:noFill/>
          <a:ln>
            <a:noFill/>
          </a:ln>
        </p:spPr>
        <p:txBody>
          <a:bodyPr anchorCtr="0" anchor="t" bIns="91425" lIns="91425" spcFirstLastPara="1" rIns="91425" wrap="square" tIns="91425">
            <a:noAutofit/>
          </a:bodyPr>
          <a:lstStyle/>
          <a:p>
            <a:pPr indent="-304800" lvl="0" marL="457200" rtl="0">
              <a:spcBef>
                <a:spcPts val="0"/>
              </a:spcBef>
              <a:spcAft>
                <a:spcPts val="0"/>
              </a:spcAft>
              <a:buSzPts val="1200"/>
              <a:buChar char="●"/>
            </a:pPr>
            <a:r>
              <a:rPr lang="en" sz="1200"/>
              <a:t>Adafruit MicroSD card to save data using the SPI interface.</a:t>
            </a:r>
            <a:endParaRPr sz="1200"/>
          </a:p>
          <a:p>
            <a:pPr indent="-304800" lvl="0" marL="457200" rtl="0">
              <a:spcBef>
                <a:spcPts val="0"/>
              </a:spcBef>
              <a:spcAft>
                <a:spcPts val="0"/>
              </a:spcAft>
              <a:buSzPts val="1200"/>
              <a:buChar char="●"/>
            </a:pPr>
            <a:r>
              <a:rPr lang="en" sz="1200"/>
              <a:t>Digital pressure sensor, the MS5637 GY37 sensor. </a:t>
            </a:r>
            <a:endParaRPr sz="1200"/>
          </a:p>
          <a:p>
            <a:pPr indent="-304800" lvl="0" marL="457200" rtl="0">
              <a:spcBef>
                <a:spcPts val="0"/>
              </a:spcBef>
              <a:spcAft>
                <a:spcPts val="0"/>
              </a:spcAft>
              <a:buSzPts val="1200"/>
              <a:buChar char="●"/>
            </a:pPr>
            <a:r>
              <a:rPr lang="en" sz="1200"/>
              <a:t>Power: </a:t>
            </a:r>
            <a:br>
              <a:rPr lang="en" sz="1200"/>
            </a:br>
            <a:r>
              <a:rPr lang="en" sz="1200"/>
              <a:t>9 Volt Battery</a:t>
            </a:r>
            <a:endParaRPr sz="1200"/>
          </a:p>
          <a:p>
            <a:pPr indent="0" lvl="0" marL="0">
              <a:spcBef>
                <a:spcPts val="0"/>
              </a:spcBef>
              <a:spcAft>
                <a:spcPts val="0"/>
              </a:spcAft>
              <a:buNone/>
            </a:pPr>
            <a:r>
              <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sp>
        <p:nvSpPr>
          <p:cNvPr id="99" name="Shape 99"/>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en"/>
              <a:t>IR Sensor</a:t>
            </a:r>
            <a:endParaRPr/>
          </a:p>
        </p:txBody>
      </p:sp>
      <p:sp>
        <p:nvSpPr>
          <p:cNvPr id="100" name="Shape 100"/>
          <p:cNvSpPr txBox="1"/>
          <p:nvPr>
            <p:ph idx="1" type="body"/>
          </p:nvPr>
        </p:nvSpPr>
        <p:spPr>
          <a:xfrm>
            <a:off x="6397200" y="648850"/>
            <a:ext cx="2746800" cy="3567300"/>
          </a:xfrm>
          <a:prstGeom prst="rect">
            <a:avLst/>
          </a:prstGeom>
        </p:spPr>
        <p:txBody>
          <a:bodyPr anchorCtr="0" anchor="t" bIns="91425" lIns="91425" spcFirstLastPara="1" rIns="91425" wrap="square" tIns="91425">
            <a:noAutofit/>
          </a:bodyPr>
          <a:lstStyle/>
          <a:p>
            <a:pPr indent="-304800" lvl="0" marL="457200">
              <a:spcBef>
                <a:spcPts val="0"/>
              </a:spcBef>
              <a:spcAft>
                <a:spcPts val="0"/>
              </a:spcAft>
              <a:buClr>
                <a:srgbClr val="000000"/>
              </a:buClr>
              <a:buSzPts val="1200"/>
              <a:buFont typeface="Arial"/>
              <a:buChar char="●"/>
            </a:pPr>
            <a:r>
              <a:rPr lang="en" sz="1200">
                <a:solidFill>
                  <a:srgbClr val="000000"/>
                </a:solidFill>
                <a:latin typeface="Arial"/>
                <a:ea typeface="Arial"/>
                <a:cs typeface="Arial"/>
                <a:sym typeface="Arial"/>
              </a:rPr>
              <a:t>The silicon filter passes IR radiation.</a:t>
            </a:r>
            <a:endParaRPr sz="1200">
              <a:solidFill>
                <a:srgbClr val="000000"/>
              </a:solidFill>
              <a:latin typeface="Arial"/>
              <a:ea typeface="Arial"/>
              <a:cs typeface="Arial"/>
              <a:sym typeface="Arial"/>
            </a:endParaRPr>
          </a:p>
          <a:p>
            <a:pPr indent="-304800" lvl="0" marL="457200">
              <a:spcBef>
                <a:spcPts val="0"/>
              </a:spcBef>
              <a:spcAft>
                <a:spcPts val="0"/>
              </a:spcAft>
              <a:buClr>
                <a:srgbClr val="000000"/>
              </a:buClr>
              <a:buSzPts val="1200"/>
              <a:buFont typeface="Arial"/>
              <a:buChar char="●"/>
            </a:pPr>
            <a:r>
              <a:rPr lang="en" sz="1200">
                <a:solidFill>
                  <a:srgbClr val="000000"/>
                </a:solidFill>
                <a:latin typeface="Arial"/>
                <a:ea typeface="Arial"/>
                <a:cs typeface="Arial"/>
                <a:sym typeface="Arial"/>
              </a:rPr>
              <a:t>The blackbody absorbs IR radiation and heats up.</a:t>
            </a:r>
            <a:endParaRPr sz="1200">
              <a:solidFill>
                <a:srgbClr val="000000"/>
              </a:solidFill>
              <a:latin typeface="Arial"/>
              <a:ea typeface="Arial"/>
              <a:cs typeface="Arial"/>
              <a:sym typeface="Arial"/>
            </a:endParaRPr>
          </a:p>
          <a:p>
            <a:pPr indent="-304800" lvl="0" marL="457200">
              <a:spcBef>
                <a:spcPts val="0"/>
              </a:spcBef>
              <a:spcAft>
                <a:spcPts val="0"/>
              </a:spcAft>
              <a:buClr>
                <a:srgbClr val="000000"/>
              </a:buClr>
              <a:buSzPts val="1200"/>
              <a:buFont typeface="Arial"/>
              <a:buChar char="●"/>
            </a:pPr>
            <a:r>
              <a:rPr lang="en" sz="1200">
                <a:solidFill>
                  <a:srgbClr val="000000"/>
                </a:solidFill>
                <a:latin typeface="Arial"/>
                <a:ea typeface="Arial"/>
                <a:cs typeface="Arial"/>
                <a:sym typeface="Arial"/>
              </a:rPr>
              <a:t>A thermopile (thermocouples connected in series) is below the blackbody; it provides a small voltage, perhaps microvolts.</a:t>
            </a:r>
            <a:endParaRPr sz="1200">
              <a:solidFill>
                <a:srgbClr val="000000"/>
              </a:solidFill>
              <a:latin typeface="Arial"/>
              <a:ea typeface="Arial"/>
              <a:cs typeface="Arial"/>
              <a:sym typeface="Arial"/>
            </a:endParaRPr>
          </a:p>
          <a:p>
            <a:pPr indent="-304800" lvl="0" marL="457200">
              <a:spcBef>
                <a:spcPts val="0"/>
              </a:spcBef>
              <a:spcAft>
                <a:spcPts val="0"/>
              </a:spcAft>
              <a:buClr>
                <a:srgbClr val="000000"/>
              </a:buClr>
              <a:buSzPts val="1200"/>
              <a:buFont typeface="Arial"/>
              <a:buChar char="●"/>
            </a:pPr>
            <a:r>
              <a:rPr lang="en" sz="1200">
                <a:solidFill>
                  <a:srgbClr val="000000"/>
                </a:solidFill>
                <a:latin typeface="Arial"/>
                <a:ea typeface="Arial"/>
                <a:cs typeface="Arial"/>
                <a:sym typeface="Arial"/>
              </a:rPr>
              <a:t>The thermistor measures the overall chip temperature, and that is the thermopile reference junction temperature.</a:t>
            </a:r>
            <a:endParaRPr sz="1200">
              <a:solidFill>
                <a:srgbClr val="000000"/>
              </a:solidFill>
              <a:latin typeface="Arial"/>
              <a:ea typeface="Arial"/>
              <a:cs typeface="Arial"/>
              <a:sym typeface="Arial"/>
            </a:endParaRPr>
          </a:p>
        </p:txBody>
      </p:sp>
      <p:pic>
        <p:nvPicPr>
          <p:cNvPr id="101" name="Shape 101"/>
          <p:cNvPicPr preferRelativeResize="0"/>
          <p:nvPr/>
        </p:nvPicPr>
        <p:blipFill>
          <a:blip r:embed="rId3">
            <a:alphaModFix/>
          </a:blip>
          <a:stretch>
            <a:fillRect/>
          </a:stretch>
        </p:blipFill>
        <p:spPr>
          <a:xfrm>
            <a:off x="2803375" y="923550"/>
            <a:ext cx="3770450" cy="2505450"/>
          </a:xfrm>
          <a:prstGeom prst="rect">
            <a:avLst/>
          </a:prstGeom>
          <a:noFill/>
          <a:ln>
            <a:noFill/>
          </a:ln>
        </p:spPr>
      </p:pic>
      <p:sp>
        <p:nvSpPr>
          <p:cNvPr id="102" name="Shape 102"/>
          <p:cNvSpPr txBox="1"/>
          <p:nvPr/>
        </p:nvSpPr>
        <p:spPr>
          <a:xfrm>
            <a:off x="37900" y="648850"/>
            <a:ext cx="2803800" cy="4172700"/>
          </a:xfrm>
          <a:prstGeom prst="rect">
            <a:avLst/>
          </a:prstGeom>
          <a:noFill/>
          <a:ln>
            <a:noFill/>
          </a:ln>
        </p:spPr>
        <p:txBody>
          <a:bodyPr anchorCtr="0" anchor="t" bIns="91425" lIns="91425" spcFirstLastPara="1" rIns="91425" wrap="square" tIns="91425">
            <a:noAutofit/>
          </a:bodyPr>
          <a:lstStyle/>
          <a:p>
            <a:pPr indent="-304800" lvl="0" marL="457200" rtl="0">
              <a:lnSpc>
                <a:spcPct val="115000"/>
              </a:lnSpc>
              <a:spcBef>
                <a:spcPts val="0"/>
              </a:spcBef>
              <a:spcAft>
                <a:spcPts val="0"/>
              </a:spcAft>
              <a:buSzPts val="1200"/>
              <a:buChar char="●"/>
            </a:pPr>
            <a:r>
              <a:rPr lang="en" sz="1200"/>
              <a:t>This sensor measures infrared light bouncing off of remote objects so it can sense temperature </a:t>
            </a:r>
            <a:r>
              <a:rPr i="1" lang="en" sz="1200"/>
              <a:t>without</a:t>
            </a:r>
            <a:r>
              <a:rPr lang="en" sz="1200"/>
              <a:t> having to touch them physically. </a:t>
            </a:r>
            <a:endParaRPr sz="1200"/>
          </a:p>
          <a:p>
            <a:pPr indent="-304800" lvl="0" marL="457200" rtl="0">
              <a:spcBef>
                <a:spcPts val="0"/>
              </a:spcBef>
              <a:spcAft>
                <a:spcPts val="0"/>
              </a:spcAft>
              <a:buSzPts val="1200"/>
              <a:buChar char="●"/>
            </a:pPr>
            <a:r>
              <a:rPr lang="en" sz="1200"/>
              <a:t>Simply point the sensor towards what you want to measure and it will detect the temperature by absorbing IR waves emitted. Because it doesn't have to touch the object it's measuring, it can sense a wider range of temperatures than most digital sensors: from -70°C to +380°C! </a:t>
            </a:r>
            <a:endParaRPr sz="1200"/>
          </a:p>
          <a:p>
            <a:pPr indent="-304800" lvl="0" marL="457200">
              <a:spcBef>
                <a:spcPts val="0"/>
              </a:spcBef>
              <a:spcAft>
                <a:spcPts val="0"/>
              </a:spcAft>
              <a:buSzPts val="1200"/>
              <a:buChar char="●"/>
            </a:pPr>
            <a:r>
              <a:rPr lang="en" sz="1200"/>
              <a:t>It takes the measurement over an 90-degree field of view so it can be handy for determining the average temperature of an area.</a:t>
            </a:r>
            <a:endParaRPr sz="1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6" name="Shape 106"/>
        <p:cNvGrpSpPr/>
        <p:nvPr/>
      </p:nvGrpSpPr>
      <p:grpSpPr>
        <a:xfrm>
          <a:off x="0" y="0"/>
          <a:ext cx="0" cy="0"/>
          <a:chOff x="0" y="0"/>
          <a:chExt cx="0" cy="0"/>
        </a:xfrm>
      </p:grpSpPr>
      <p:pic>
        <p:nvPicPr>
          <p:cNvPr id="107" name="Shape 107"/>
          <p:cNvPicPr preferRelativeResize="0"/>
          <p:nvPr/>
        </p:nvPicPr>
        <p:blipFill>
          <a:blip r:embed="rId3">
            <a:alphaModFix/>
          </a:blip>
          <a:stretch>
            <a:fillRect/>
          </a:stretch>
        </p:blipFill>
        <p:spPr>
          <a:xfrm>
            <a:off x="0" y="0"/>
            <a:ext cx="4736179" cy="3552126"/>
          </a:xfrm>
          <a:prstGeom prst="rect">
            <a:avLst/>
          </a:prstGeom>
          <a:noFill/>
          <a:ln>
            <a:noFill/>
          </a:ln>
        </p:spPr>
      </p:pic>
      <p:pic>
        <p:nvPicPr>
          <p:cNvPr id="108" name="Shape 108"/>
          <p:cNvPicPr preferRelativeResize="0"/>
          <p:nvPr/>
        </p:nvPicPr>
        <p:blipFill>
          <a:blip r:embed="rId4">
            <a:alphaModFix/>
          </a:blip>
          <a:stretch>
            <a:fillRect/>
          </a:stretch>
        </p:blipFill>
        <p:spPr>
          <a:xfrm>
            <a:off x="5324262" y="-1226675"/>
            <a:ext cx="3857626" cy="5143501"/>
          </a:xfrm>
          <a:prstGeom prst="rect">
            <a:avLst/>
          </a:prstGeom>
          <a:noFill/>
          <a:ln>
            <a:noFill/>
          </a:ln>
        </p:spPr>
      </p:pic>
      <p:pic>
        <p:nvPicPr>
          <p:cNvPr id="109" name="Shape 109"/>
          <p:cNvPicPr preferRelativeResize="0"/>
          <p:nvPr/>
        </p:nvPicPr>
        <p:blipFill>
          <a:blip r:embed="rId5">
            <a:alphaModFix/>
          </a:blip>
          <a:stretch>
            <a:fillRect/>
          </a:stretch>
        </p:blipFill>
        <p:spPr>
          <a:xfrm>
            <a:off x="3277450" y="2257150"/>
            <a:ext cx="3523701" cy="4698278"/>
          </a:xfrm>
          <a:prstGeom prst="rect">
            <a:avLst/>
          </a:prstGeom>
          <a:noFill/>
          <a:ln>
            <a:noFill/>
          </a:ln>
        </p:spPr>
      </p:pic>
      <p:sp>
        <p:nvSpPr>
          <p:cNvPr id="110" name="Shape 110"/>
          <p:cNvSpPr txBox="1"/>
          <p:nvPr/>
        </p:nvSpPr>
        <p:spPr>
          <a:xfrm>
            <a:off x="179925" y="3713175"/>
            <a:ext cx="2898600" cy="10797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lang="en" sz="3000"/>
              <a:t>Concrete Shaded</a:t>
            </a:r>
            <a:endParaRPr sz="30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 name="Shape 114"/>
        <p:cNvGrpSpPr/>
        <p:nvPr/>
      </p:nvGrpSpPr>
      <p:grpSpPr>
        <a:xfrm>
          <a:off x="0" y="0"/>
          <a:ext cx="0" cy="0"/>
          <a:chOff x="0" y="0"/>
          <a:chExt cx="0" cy="0"/>
        </a:xfrm>
      </p:grpSpPr>
      <p:pic>
        <p:nvPicPr>
          <p:cNvPr id="115" name="Shape 115"/>
          <p:cNvPicPr preferRelativeResize="0"/>
          <p:nvPr/>
        </p:nvPicPr>
        <p:blipFill>
          <a:blip r:embed="rId3">
            <a:alphaModFix/>
          </a:blip>
          <a:stretch>
            <a:fillRect/>
          </a:stretch>
        </p:blipFill>
        <p:spPr>
          <a:xfrm>
            <a:off x="5286362" y="0"/>
            <a:ext cx="3857626" cy="5143501"/>
          </a:xfrm>
          <a:prstGeom prst="rect">
            <a:avLst/>
          </a:prstGeom>
          <a:noFill/>
          <a:ln>
            <a:noFill/>
          </a:ln>
        </p:spPr>
      </p:pic>
      <p:sp>
        <p:nvSpPr>
          <p:cNvPr id="116" name="Shape 116"/>
          <p:cNvSpPr txBox="1"/>
          <p:nvPr/>
        </p:nvSpPr>
        <p:spPr>
          <a:xfrm>
            <a:off x="947250" y="1899150"/>
            <a:ext cx="3362700" cy="6726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lang="en" sz="3000"/>
              <a:t>Concrete Sun</a:t>
            </a:r>
            <a:endParaRPr sz="3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0" name="Shape 120"/>
        <p:cNvGrpSpPr/>
        <p:nvPr/>
      </p:nvGrpSpPr>
      <p:grpSpPr>
        <a:xfrm>
          <a:off x="0" y="0"/>
          <a:ext cx="0" cy="0"/>
          <a:chOff x="0" y="0"/>
          <a:chExt cx="0" cy="0"/>
        </a:xfrm>
      </p:grpSpPr>
      <p:pic>
        <p:nvPicPr>
          <p:cNvPr id="121" name="Shape 121"/>
          <p:cNvPicPr preferRelativeResize="0"/>
          <p:nvPr/>
        </p:nvPicPr>
        <p:blipFill>
          <a:blip r:embed="rId3">
            <a:alphaModFix/>
          </a:blip>
          <a:stretch>
            <a:fillRect/>
          </a:stretch>
        </p:blipFill>
        <p:spPr>
          <a:xfrm>
            <a:off x="5286362" y="0"/>
            <a:ext cx="3857626" cy="5143501"/>
          </a:xfrm>
          <a:prstGeom prst="rect">
            <a:avLst/>
          </a:prstGeom>
          <a:noFill/>
          <a:ln>
            <a:noFill/>
          </a:ln>
        </p:spPr>
      </p:pic>
      <p:sp>
        <p:nvSpPr>
          <p:cNvPr id="122" name="Shape 122"/>
          <p:cNvSpPr txBox="1"/>
          <p:nvPr/>
        </p:nvSpPr>
        <p:spPr>
          <a:xfrm>
            <a:off x="947250" y="1899150"/>
            <a:ext cx="3362700" cy="67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0"/>
              <a:t>Grass </a:t>
            </a:r>
            <a:r>
              <a:rPr lang="en" sz="3000"/>
              <a:t>Sun</a:t>
            </a:r>
            <a:endParaRPr sz="30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6" name="Shape 126"/>
        <p:cNvGrpSpPr/>
        <p:nvPr/>
      </p:nvGrpSpPr>
      <p:grpSpPr>
        <a:xfrm>
          <a:off x="0" y="0"/>
          <a:ext cx="0" cy="0"/>
          <a:chOff x="0" y="0"/>
          <a:chExt cx="0" cy="0"/>
        </a:xfrm>
      </p:grpSpPr>
      <p:pic>
        <p:nvPicPr>
          <p:cNvPr id="127" name="Shape 127"/>
          <p:cNvPicPr preferRelativeResize="0"/>
          <p:nvPr/>
        </p:nvPicPr>
        <p:blipFill>
          <a:blip r:embed="rId3">
            <a:alphaModFix/>
          </a:blip>
          <a:stretch>
            <a:fillRect/>
          </a:stretch>
        </p:blipFill>
        <p:spPr>
          <a:xfrm>
            <a:off x="5286362" y="0"/>
            <a:ext cx="3857626" cy="5143501"/>
          </a:xfrm>
          <a:prstGeom prst="rect">
            <a:avLst/>
          </a:prstGeom>
          <a:noFill/>
          <a:ln>
            <a:noFill/>
          </a:ln>
        </p:spPr>
      </p:pic>
      <p:sp>
        <p:nvSpPr>
          <p:cNvPr id="128" name="Shape 128"/>
          <p:cNvSpPr txBox="1"/>
          <p:nvPr/>
        </p:nvSpPr>
        <p:spPr>
          <a:xfrm>
            <a:off x="947250" y="1899150"/>
            <a:ext cx="3362700" cy="67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0"/>
              <a:t>Asphalt</a:t>
            </a:r>
            <a:r>
              <a:rPr lang="en" sz="3000"/>
              <a:t> </a:t>
            </a:r>
            <a:r>
              <a:rPr lang="en" sz="3000"/>
              <a:t>Sun</a:t>
            </a:r>
            <a:endParaRPr sz="3000"/>
          </a:p>
        </p:txBody>
      </p:sp>
      <p:sp>
        <p:nvSpPr>
          <p:cNvPr id="129" name="Shape 129"/>
          <p:cNvSpPr txBox="1"/>
          <p:nvPr/>
        </p:nvSpPr>
        <p:spPr>
          <a:xfrm>
            <a:off x="1960775" y="2055500"/>
            <a:ext cx="5456100" cy="636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pic>
        <p:nvPicPr>
          <p:cNvPr id="134" name="Shape 134"/>
          <p:cNvPicPr preferRelativeResize="0"/>
          <p:nvPr/>
        </p:nvPicPr>
        <p:blipFill>
          <a:blip r:embed="rId3">
            <a:alphaModFix/>
          </a:blip>
          <a:stretch>
            <a:fillRect/>
          </a:stretch>
        </p:blipFill>
        <p:spPr>
          <a:xfrm>
            <a:off x="5286362" y="0"/>
            <a:ext cx="3857626" cy="5143501"/>
          </a:xfrm>
          <a:prstGeom prst="rect">
            <a:avLst/>
          </a:prstGeom>
          <a:noFill/>
          <a:ln>
            <a:noFill/>
          </a:ln>
        </p:spPr>
      </p:pic>
      <p:sp>
        <p:nvSpPr>
          <p:cNvPr id="135" name="Shape 135"/>
          <p:cNvSpPr txBox="1"/>
          <p:nvPr/>
        </p:nvSpPr>
        <p:spPr>
          <a:xfrm>
            <a:off x="625200" y="1783200"/>
            <a:ext cx="4253100" cy="1577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0"/>
              <a:t>Hands in the air like you just don’t care!</a:t>
            </a:r>
            <a:endParaRPr sz="30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pic>
        <p:nvPicPr>
          <p:cNvPr id="140" name="Shape 140"/>
          <p:cNvPicPr preferRelativeResize="0"/>
          <p:nvPr/>
        </p:nvPicPr>
        <p:blipFill>
          <a:blip r:embed="rId3">
            <a:alphaModFix/>
          </a:blip>
          <a:stretch>
            <a:fillRect/>
          </a:stretch>
        </p:blipFill>
        <p:spPr>
          <a:xfrm>
            <a:off x="0" y="0"/>
            <a:ext cx="6515100" cy="4724400"/>
          </a:xfrm>
          <a:prstGeom prst="rect">
            <a:avLst/>
          </a:prstGeom>
          <a:noFill/>
          <a:ln>
            <a:noFill/>
          </a:ln>
        </p:spPr>
      </p:pic>
      <p:sp>
        <p:nvSpPr>
          <p:cNvPr id="141" name="Shape 141"/>
          <p:cNvSpPr txBox="1"/>
          <p:nvPr/>
        </p:nvSpPr>
        <p:spPr>
          <a:xfrm>
            <a:off x="6157050" y="1412550"/>
            <a:ext cx="3362700" cy="189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0"/>
              <a:t>IR Ground Temperature </a:t>
            </a:r>
            <a:br>
              <a:rPr lang="en" sz="3000"/>
            </a:br>
            <a:r>
              <a:rPr lang="en" sz="3000"/>
              <a:t>Vs.</a:t>
            </a:r>
            <a:br>
              <a:rPr lang="en" sz="3000"/>
            </a:br>
            <a:r>
              <a:rPr lang="en" sz="3000"/>
              <a:t>Time</a:t>
            </a:r>
            <a:endParaRPr sz="3000"/>
          </a:p>
        </p:txBody>
      </p:sp>
    </p:spTree>
  </p:cSld>
  <p:clrMapOvr>
    <a:masterClrMapping/>
  </p:clrMapOvr>
</p:sld>
</file>

<file path=ppt/theme/theme1.xml><?xml version="1.0" encoding="utf-8"?>
<a:theme xmlns:a="http://schemas.openxmlformats.org/drawingml/2006/main" xmlns:r="http://schemas.openxmlformats.org/officeDocument/2006/relationships"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